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28"/>
  </p:notesMasterIdLst>
  <p:sldIdLst>
    <p:sldId id="256" r:id="rId4"/>
    <p:sldId id="3287" r:id="rId5"/>
    <p:sldId id="3286" r:id="rId6"/>
    <p:sldId id="3283" r:id="rId7"/>
    <p:sldId id="3273" r:id="rId8"/>
    <p:sldId id="3275" r:id="rId9"/>
    <p:sldId id="3297" r:id="rId10"/>
    <p:sldId id="3288" r:id="rId11"/>
    <p:sldId id="3280" r:id="rId12"/>
    <p:sldId id="3278" r:id="rId13"/>
    <p:sldId id="3277" r:id="rId14"/>
    <p:sldId id="3291" r:id="rId15"/>
    <p:sldId id="3282" r:id="rId16"/>
    <p:sldId id="257" r:id="rId17"/>
    <p:sldId id="3292" r:id="rId18"/>
    <p:sldId id="3279" r:id="rId19"/>
    <p:sldId id="3293" r:id="rId20"/>
    <p:sldId id="3290" r:id="rId21"/>
    <p:sldId id="3294" r:id="rId22"/>
    <p:sldId id="3289" r:id="rId23"/>
    <p:sldId id="267" r:id="rId24"/>
    <p:sldId id="268" r:id="rId25"/>
    <p:sldId id="3284" r:id="rId26"/>
    <p:sldId id="3285" r:id="rId27"/>
  </p:sldIdLst>
  <p:sldSz cx="12192000" cy="6858000"/>
  <p:notesSz cx="6858000" cy="9144000"/>
  <p:defaultTextStyle>
    <a:defPPr>
      <a:defRPr lang="de-DE"/>
    </a:defPPr>
    <a:lvl1pPr marL="0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7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57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86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14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43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70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00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27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6"/>
            <p14:sldId id="3287"/>
            <p14:sldId id="3286"/>
            <p14:sldId id="3283"/>
            <p14:sldId id="3273"/>
            <p14:sldId id="3275"/>
            <p14:sldId id="3297"/>
            <p14:sldId id="3288"/>
            <p14:sldId id="3280"/>
            <p14:sldId id="3278"/>
            <p14:sldId id="3277"/>
            <p14:sldId id="3291"/>
            <p14:sldId id="3282"/>
            <p14:sldId id="257"/>
            <p14:sldId id="3292"/>
            <p14:sldId id="3279"/>
            <p14:sldId id="3293"/>
            <p14:sldId id="3290"/>
            <p14:sldId id="3294"/>
            <p14:sldId id="3289"/>
            <p14:sldId id="267"/>
            <p14:sldId id="268"/>
            <p14:sldId id="3284"/>
            <p14:sldId id="3285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DD0"/>
    <a:srgbClr val="0F124A"/>
    <a:srgbClr val="FFE4DF"/>
    <a:srgbClr val="F6FDA3"/>
    <a:srgbClr val="DFDFDF"/>
    <a:srgbClr val="D4BEF7"/>
    <a:srgbClr val="B8BAFA"/>
    <a:srgbClr val="DBDBE4"/>
    <a:srgbClr val="DAEEDB"/>
    <a:srgbClr val="EEE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358" autoAdjust="0"/>
    <p:restoredTop sz="95840" autoAdjust="0"/>
  </p:normalViewPr>
  <p:slideViewPr>
    <p:cSldViewPr>
      <p:cViewPr varScale="1">
        <p:scale>
          <a:sx n="108" d="100"/>
          <a:sy n="108" d="100"/>
        </p:scale>
        <p:origin x="1208" y="18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2" d="100"/>
        <a:sy n="62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414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2:53.975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1 24575,'0'0'0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6:18.465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758 0 24575,'-14'18'0,"-2"7"0,0-3 0,0 4 0,-10 15 0,17-15 0,-16 21 0,13-20 0,-1 14 0,-14-5 0,6 12 0,-9-5 0,6 6 0,-7 1 0,-2 7 0,1-11 0,-5 3 0,7-13 0,-1-1 0,3-6 0,12-3 0,-4-6 0,8 7 0,-7-5 0,7 4 0,-3-6 0,0 1 0,4-1 0,-4 0 0,4 1 0,1-1 0,-4 5 0,2-4 0,2-1 0,1-1 0,4-9 0,-1 5 0,-3-1 0,8-4 0,-3 9 0,-1-8 0,4 3 0,-3 0 0,0 2 0,3 4 0,-9 0 0,9-4 0,-8 3 0,3-4 0,1 1 0,0 3 0,1-8 0,3 3 0,-3-5 0,4 0 0,0 0 0,0-5 0,0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6:20.693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1059 0 24575,'-13'19'0,"-6"5"0,2 4 0,-6 5 0,1 1 0,-16 16 0,4 2 0,-13 16 0,7-7 0,2-10 0,-2 0 0,-6 3 0,6-7 0,-6 5 0,16-17 0,1 0 0,12-7 0,-3-2 0,8-5 0,-7-1 0,2 6 0,-5 2 0,-6 7 0,4-1 0,-12 2 0,12-2 0,-5 1 0,7-2 0,0-5 0,1-2 0,5-5 0,1-6 0,5 4 0,1-8 0,-6 8 0,4-9 0,1 5 0,2-6 0,3 0 0,-1 0 0,2 0 0,4 0 0,0 0 0,-4 0 0,3 0 0,-3 0 0,4 0 0,-4 0 0,3 1 0,-3-1 0,4 0 0,-5 0 0,4 1 0,-3-1 0,4 0 0,0 0 0,-4 0 0,3 1 0,-3-1 0,4 5 0,0-3 0,0 3 0,-5 0 0,4-4 0,-3 10 0,-1-10 0,4 9 0,-3-3 0,0-1 0,3 4 0,-8-3 0,8-1 0,-8 4 0,8-3 0,-8-1 0,8 4 0,-3-8 0,0 3 0,3-5 0,-4 0 0,5 1 0,0-1 0,-4-4 0,3-2 0,-3-3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6:23.489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1292 0 24575,'-28'52'0,"-11"9"-4916,7 0 1,0 2 3425,-14 11 1490,5 3 0,1-2 2818,2-12-2818,2-2 0,-8 13 0,6-9 0,11-20 0,0-2 561,-25 38 1,1-2-562,9-13 0,-4-11 0,10-6 0,0 0 0,-11 6-79,8-11 1,0 0 78,-2 7 6412,-4-11-6412,14 2 0,3-13 0,6-2 881,2-7-881,-1 0 244,5 1-244,-3-5 0,7 3 0,-2-8 0,4 3 0,1-5 0,3 0 0,-2 6 0,2-5 0,-4 4 0,1 0 0,-1 2 0,-9 8 0,6-2 0,-5-3 0,8-4 0,0-1 0,5-4 0,-4 4 0,8-4 0,-7-5 0,7 3 0,-4-7 0,5 3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6:25.75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1235 0 24575,'-9'19'0,"7"-1"0,-12 3 0,13-6 0,-8 4 0,-3 9 0,-11 21 0,-3 6 0,-7 18-563,-3-5 0,0 0 563,0 1 0,3-24 0,1-1 0,-4 10 0,-26 22 0,28-30-562,-19 15 562,12-8 0,4-15 0,7 3 0,9-19 0,4 4 1094,2-6-1094,5 1 594,-6 5-594,4-4 0,-4 10 0,6-10 0,-6 10 0,4-10 0,-4 4 0,1-6 0,4 1 0,-4-6 0,5 4 0,1-8 0,-2 8 0,2-9 0,-1 10 0,4-10 0,-3 9 0,4-8 0,-5 3 0,0 0 0,5 1 0,-9 6 0,8-6 0,-9 4 0,1-3 0,2 4 0,-7 1 0,8-6 0,-4-1 0,6-5 0,4 1 0,-4-1 0,8 0 0,-7 0 0,7 1 0,-7-1 0,7 0 0,-8 0 0,4 1 0,-4-1 0,-1 0 0,1 0 0,4 0 0,1 1 0,0-1 0,2 0 0,-6 0 0,3 0 0,0 0 0,-3 0 0,3 0 0,-5 0 0,5 0 0,-3 1 0,7-1 0,-7-4 0,6 3 0,-5-3 0,6 3 0,-7 1 0,7-1 0,-7-3 0,3 3 0,-3-3 0,-1 0 0,0-1 0,0-4 0,4 0 0,1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6:28.12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1454 0 24575,'-9'29'0,"-14"9"0,-7 8 0,-6-1 0,-2 2 0,-14 23 0,19-27 0,1-2 0,-6 16 0,13-15 0,-7 9 0,8-2 0,-7 1 0,5-1 0,-6 2 0,9-9 0,-1-2 0,2-6 0,-1-1 0,2-5 0,4-2 0,2-5 0,0-1 0,4 1 0,-9-1 0,4 0 0,-4 1 0,4-1 0,-4-4 0,9 3 0,-4-8 0,1 4 0,3-6 0,1 1 0,1-1 0,4 0 0,-4 0 0,0 1 0,3-1 0,-7 1 0,11-1 0,-12 1 0,4 4 0,-1 1 0,-3 1 0,4 3 0,0-4 0,-1 6 0,1-1 0,0-5 0,4 5 0,-2-10 0,7 9 0,-8-3 0,8-1 0,-8 10 0,3-8 0,-5 9 0,1-5 0,-1-1 0,0 6 0,1-4 0,-5 4 0,3-5 0,-3-1 0,0 6 0,3-4 0,-9 10 0,5-10 0,-7 10 0,2-10 0,4 10 0,-2-10 0,2 13 0,1-12 0,1 7 0,5-15 0,0 4 0,0-3 0,4-1 0,-3 4 0,3-3 0,-3-1 0,-2 4 0,6-3 0,-4 4 0,3 0 0,-4 1 0,4-1 0,-3-4 0,4 3 0,-1-9 0,-2 5 0,6-1 0,-6-4 0,7 4 0,-8 1 0,4-1 0,-5 1 0,5-1 0,1-5 0,4 0 0,-4-4 0,3-1 0,-3-4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6:40.485"/>
    </inkml:context>
    <inkml:brush xml:id="br0">
      <inkml:brushProperty name="width" value="0.2" units="cm"/>
      <inkml:brushProperty name="height" value="0.2" units="cm"/>
      <inkml:brushProperty name="color" value="#FF0066"/>
    </inkml:brush>
  </inkml:definitions>
  <inkml:trace contextRef="#ctx0" brushRef="#br0">6875 0 24575,'-37'0'0,"-3"0"0,-3 0 0,5 0 0,-18 0 0,-11 0 0,19 5 0,-11 1 0,27 0 0,-2-1 0,-9 0 0,-27 2 0,8 5 0,-11-5 0,9 5 0,13-5 0,-5 5 0,7 1 0,0-1 0,7-6 0,-5 5 0,11-9 0,-11 8 0,12-8 0,-6 3 0,8 0 0,-1 1 0,0 1 0,6 2 0,2-3 0,5 4 0,1 0 0,-1 0 0,1 1 0,-7-1 0,5 1 0,-10 0 0,-11 4 0,6-2 0,-12 3 0,16-10 0,-1 4 0,0-4 0,6 0 0,-4 4 0,10-8 0,-4 3 0,5-1 0,1-3 0,-7 4 0,5-1 0,-10-3 0,4 9 0,-5-9 0,5 9 0,-4-4 0,4 5 0,-6 0 0,0 0 0,1 0 0,-1 0 0,0 0 0,1 1 0,-16 4 0,12-4 0,-12 4 0,15-4 0,1-6 0,-1 4 0,0-9 0,1 9 0,-1-9 0,-7 9 0,-1-8 0,-7 9 0,0-5 0,7 1 0,-5 4 0,5-4 0,-7 5 0,-7 0 0,5-5 0,-6 5 0,1-5 0,5 5 0,-13 1 0,5 0 0,-7-6 0,8 4 0,-36 2 0,36 1 0,-36 5 0,36-6 0,-17 0 0,7 0 0,-15 1 0,6 0 0,0 0 0,-6 0 0,15-1 0,-15 1 0,15-7 0,-7 6 0,9-12 0,0 5 0,7-6 0,-5 6 0,13-5 0,-5 5 0,-1-6 0,7 5 0,-7-3 0,0 9 0,7-4 0,-15 6 0,7 0 0,-8 0 0,7-1 0,-5 1 0,13 0 0,-5-1 0,14-5 0,1-2 0,8 0 0,-1-3 0,6 7 0,2-8 0,5 8 0,-5-3 0,4 0 0,-10 4 0,4-4 0,-6 6 0,-6-1 0,-3 1 0,-6 0 0,1 0 0,5 0 0,3 0 0,6-1 0,-8 4 0,16-7 0,-8 6 0,23-13 0,-8 8 0,9-8 0,-10 8 0,10-4 0,-10 6 0,5-2 0,-6 2 0,1-1 0,-1 0 0,6 0 0,0-1 0,6-4 0,0 4 0,-1-8 0,1 7 0,-1-7 0,-4 8 0,4-8 0,-5 7 0,1-2 0,3-1 0,-3 4 0,5-8 0,-1 7 0,1-7 0,0 3 0,4 0 0,-4-3 0,4 3 0,-4-4 0,0 0 0,0 4 0,0-3 0,0 7 0,4-7 0,1 3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6:42.801"/>
    </inkml:context>
    <inkml:brush xml:id="br0">
      <inkml:brushProperty name="width" value="0.2" units="cm"/>
      <inkml:brushProperty name="height" value="0.2" units="cm"/>
      <inkml:brushProperty name="color" value="#FF0066"/>
    </inkml:brush>
  </inkml:definitions>
  <inkml:trace contextRef="#ctx0" brushRef="#br0">739 0 24575,'-25'0'0,"-8"0"0,15 4 0,-16 2 0,-8 23 0,10-9 0,-13 10 0,19-10 0,4-8 0,-11 15 0,11-14 0,-12 20 0,4-8 0,-5 5 0,-7-1 0,5 0 0,-4-4 0,6-1 0,7-4 0,2-8 0,5 3 0,1-5 0,4 0 0,2-1 0,5-4 0,-1 0 0,1-5 0,32 0 0,-11 0 0,27 0 0,-19 0 0,19 0 0,-19 0 0,17 0 0,-22 0 0,12 0 0,-6 0 0,12 0 0,-6 0 0,1 0 0,4 0 0,-4 0 0,5 0 0,-5 0 0,-2 4 0,-5 2 0,-1-1 0,-5 4 0,5-8 0,-10 3 0,4 0 0,-5-3 0,1 3 0,-1-4 0,0 0 0,0 0 0,0 0 0,0 0 0,-1 4 0,1-2 0,1 2 0,-1 0 0,5-3 0,1 7 0,1-7 0,-2 8 0,-5-8 0,0 7 0,1-7 0,-1 3 0,0 1 0,-4-4 0,-1 3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6:48.947"/>
    </inkml:context>
    <inkml:brush xml:id="br0">
      <inkml:brushProperty name="width" value="0.2" units="cm"/>
      <inkml:brushProperty name="height" value="0.2" units="cm"/>
      <inkml:brushProperty name="color" value="#FF0066"/>
    </inkml:brush>
  </inkml:definitions>
  <inkml:trace contextRef="#ctx0" brushRef="#br0">87 1 24575,'20'0'0,"3"0"0,-8 0 0,1 0 0,3 0 0,-4 0 0,11 0 0,-4 4 0,10 2 0,-4 5 0,6 0 0,-1 0 0,-5 0 0,4 0 0,-10-1 0,4 1 0,-6-5 0,-4 2 0,-2-7 0,-5 3 0,0-4 0,1 0 0,-1 0 0,0 5 0,0-4 0,0 3 0,-1-4 0,1 0 0,0 4 0,-1-3 0,2 3 0,-1 0 0,0-3 0,0 3 0,1 0 0,-1-3 0,0 3 0,0-4 0,0 4 0,1-3 0,-1 4 0,0-5 0,0 4 0,0-3 0,-7 3 0,-18-4 0,-1 4 0,-19-3 0,-1 14 0,1-8 0,-1 8 0,5-4 0,4 0 0,0 0 0,-4-5 0,10 3 0,-10-3 0,4 5 0,0-1 0,2 1 0,5-5 0,-5 3 0,9-3 0,-8 4 0,9 0 0,1 0 0,-5 0 0,10-1 0,-5 1 0,6-1 0,0 0 0,-6 1 0,0 0 0,-1 4 0,-4 2 0,9 0 0,-3 3 0,4-9 0,0 4 0,1-4 0,4-1 0,1 0 0,0-4 0,3-1 0,-3-4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4:25.005"/>
    </inkml:context>
    <inkml:brush xml:id="br0">
      <inkml:brushProperty name="width" value="0.1" units="cm"/>
      <inkml:brushProperty name="height" value="0.1" units="cm"/>
      <inkml:brushProperty name="color" value="#33CCFF"/>
    </inkml:brush>
  </inkml:definitions>
  <inkml:trace contextRef="#ctx0" brushRef="#br0">1218 0 24575,'0'40'0,"0"-5"0,0 0 0,0-3 0,0-4 0,-5 5 0,-7 8 0,-6-6 0,-14 28 0,2-29 0,-3 22 0,-27 0 0,30-21 0,-5 3 0,-1 1 0,-5 10 0,-8 14 0,-6 5 0,20-14 0,-16 6 0,16-9 0,-10 2 0,13-9 0,1 5 0,8-14 0,0 0 0,1-3 0,6-10 0,-5 10 0,9-10 0,-9 10 0,9-5 0,-9 1 0,4 4 0,0-4 0,-4 5 0,5-5 0,-7 4 0,7-10 0,-4 4 0,8-5 0,-7-1 0,7 0 0,-2-4 0,4 3 0,0-4 0,-1 6 0,6-1 0,-4 1 0,3-1 0,-17 18 0,14-19 0,-13 13 0,17-23 0,-1 0 0,-2 1 0,7-1 0,-7 0 0,7 0 0,-3 1 0,-1-5 0,4 3 0,-7-3 0,7 4 0,-7-4 0,7 3 0,-7-7 0,7 6 0,-7-6 0,7 7 0,-8-7 0,8 7 0,-3-7 0,4 3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4:26.856"/>
    </inkml:context>
    <inkml:brush xml:id="br0">
      <inkml:brushProperty name="width" value="0.1" units="cm"/>
      <inkml:brushProperty name="height" value="0.1" units="cm"/>
      <inkml:brushProperty name="color" value="#33CCFF"/>
    </inkml:brush>
  </inkml:definitions>
  <inkml:trace contextRef="#ctx0" brushRef="#br0">1126 0 24575,'-32'38'0,"6"0"0,-12 15 0,5 3 0,-8 13 0,7-1 0,-1 15-8503,14-6 8503,-6 8 0,5 0 1719,-5-16-1719,0 3 0,-16 8 0,5 0 0,10-35 0,-2 1 0,3-2 0,1-2 0,-23 29 0,-1 0 0,3-4 0,7-19 0,-15 19 0,16-27 0,-8 19 6784,17-27-6784,6 3 0,4-15 0,4-4 0,0 3 0,2-8 0,4 8 0,0-8 0,0 7 0,1-8 0,0 3 0,-1 2 0,0-5 0,1 4 0,3-4 0,-2-1 0,7 0 0,-7-4 0,7 3 0,-8-7 0,8 8 0,-7-8 0,7 3 0,-3-4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4:03.536"/>
    </inkml:context>
    <inkml:brush xml:id="br0">
      <inkml:brushProperty name="width" value="0.2" units="cm"/>
      <inkml:brushProperty name="height" value="0.2" units="cm"/>
      <inkml:brushProperty name="color" value="#33CCFF"/>
    </inkml:brush>
  </inkml:definitions>
  <inkml:trace contextRef="#ctx0" brushRef="#br0">1 619 24575,'0'-19'0,"3"2"0,3 8 0,2-1 0,2 1 0,3-4 0,-3 2 0,4-2 0,-5 3 0,0 1 0,0 0 0,1-6 0,4 4 0,-3-3 0,3 4 0,1-4 0,-5 3 0,9-4 0,-3 1 0,-1 3 0,4-4 0,-8 5 0,8 0 0,-9 1 0,4-1 0,-4 1 0,-1-1 0,0 1 0,0 0 0,1-1 0,3 1 0,-3-1 0,3 1 0,-3 0 0,4-1 0,1-5 0,1 4 0,3-3 0,2-2 0,-4 5 0,8-5 0,-9 7 0,4-2 0,0 1 0,-4 0 0,3 0 0,-9 0 0,5 0 0,-6 5 0,0 1 0,0 0 0,0 3 0,0-3 0,0 0 0,0 3 0,-4-7 0,3 7 0,-3-7 0,4 7 0,0-8 0,0 4 0,0-4 0,1 4 0,-2 1 0,1 4 0,-1 0 0,-3 4 0,3 1 0,-7 4 0,3 0 0,0 0 0,-3 0 0,7 1 0,-3-1 0,0 5 0,4-4 0,-4 5 0,0-1 0,-1-4 0,0 5 0,1-6 0,0 0 0,-1 0 0,1 5 0,0-3 0,5 8 0,0-4 0,0 6 0,1 5 0,-1-4 0,1 4 0,0 0 0,-1-4 0,0 5 0,5 2 0,-4-11 0,3 5 0,-4-14 0,-5 0 0,3 1 0,-7-1 0,7 0 0,-7 0 0,8 5 0,-4-3 0,5 8 0,0 2 0,1 1 0,-1 4 0,1 1 0,4-5 0,-3 10 0,3-10 0,-5 4 0,0-11 0,0 4 0,0-8 0,-1 3 0,0-5 0,-3 0 0,6 5 0,-6 1 0,8 5 0,-3 6 0,-1-4 0,1 10 0,1 2 0,-2-4 0,7 8 0,-6-16 0,5 5 0,-6-7 0,0-5 0,0 0 0,-1-6 0,-4 0 0,3 0 0,-3 0 0,5 6 0,-1-5 0,1 9 0,0-3 0,5 13 0,-4-6 0,4 1 0,-5-4 0,-1-10 0,1 4 0,-1-5 0,0 1 0,0-1 0,1 5 0,-1-3 0,1 3 0,-1-5 0,0 0 0,1 0 0,-1 1 0,0-1 0,-4 0 0,3 0 0,-3 0 0,1 1 0,2-5 0,-7 3 0,3-3 0,0 0 0,-3 3 0,3-3 0,0 0 0,-3 3 0,7-3 0,-7 4 0,7-4 0,-7 3 0,7-7 0,-7 7 0,7-7 0,-7 6 0,3-2 0,0 0 0,-3 2 0,7-6 0,-3 12 0,4-11 0,0 10 0,0-7 0,1 0 0,-1 4 0,0-4 0,1 9 0,4-3 0,-3 8 0,4-3 0,-5 4 0,0-4 0,0-2 0,-1-5 0,1 5 0,-1-3 0,1 3 0,-1-5 0,0 0 0,0 1 0,0-1 0,-3 5 0,2-3 0,-3 3 0,4-5 0,0 0 0,-3 0 0,2 1 0,-7-1 0,7-4 0,-3 3 0,0-3 0,3 4 0,-3-4 0,0 3 0,-1-3 0,0 5 0,1-1 0,0-4 0,-1-1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4:28.435"/>
    </inkml:context>
    <inkml:brush xml:id="br0">
      <inkml:brushProperty name="width" value="0.1" units="cm"/>
      <inkml:brushProperty name="height" value="0.1" units="cm"/>
      <inkml:brushProperty name="color" value="#33CCFF"/>
    </inkml:brush>
  </inkml:definitions>
  <inkml:trace contextRef="#ctx0" brushRef="#br0">1310 0 24575,'-20'20'0,"-5"2"0,3-2 0,-5 2 0,-27 39 0,24-25 0,-7 18 0,0 3 0,2 1 0,-3 22 0,-10 4 0,26-42 0,-7 6 0,0-1 0,3-13 0,-21 38 0,10-38 0,2 21 0,-15-8 0,19-10 0,-13 5 0,7-4 0,2-6 0,3 9 0,-2-11 0,4 5 0,-7 2 0,7-2 0,-5 1 0,4-1 0,1 1 0,1-2 0,7 0 0,0-6 0,5-2 0,-3 0 0,8-9 0,-3 8 0,5-14 0,0 8 0,1-9 0,-2 9 0,2-3 0,3-1 0,-3 4 0,3-3 0,-5 4 0,6 1 0,-4-6 0,8-1 0,-7 0 0,7-4 0,-4 3 0,2-8 0,2-1 0,-3-4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4:31.320"/>
    </inkml:context>
    <inkml:brush xml:id="br0">
      <inkml:brushProperty name="width" value="0.1" units="cm"/>
      <inkml:brushProperty name="height" value="0.1" units="cm"/>
      <inkml:brushProperty name="color" value="#33CCFF"/>
    </inkml:brush>
  </inkml:definitions>
  <inkml:trace contextRef="#ctx0" brushRef="#br0">1293 0 24575,'-15'25'0,"-8"3"0,-9 14 0,-5-3 0,1-2 0,-2-3 0,-1 2 0,-7 10 0,-24 20 0,34-24 0,14-20 0,-2 6 0,4-2 0,9-9 0,-9 8 0,13-4 0,-7 1 0,4 4 0,-1-6 0,-10 7 0,10-5 0,-10 4 0,10 0 0,-9-4 0,8 4 0,-8 0 0,8-4 0,-4 4 0,2-5 0,7-1 0,-12 10 0,13-13 0,-4 12 0,1-19 0,8 4 0,-7 1 0,6-5 0,-2 9 0,4-8 0,-5 8 0,4-4 0,-8 6 0,8-6 0,-9 4 0,5-3 0,-6 10 0,1-4 0,-1 4 0,0-6 0,6 1 0,-5-1 0,-1 6 0,0-4 0,-5 5 0,6-7 0,0-5 0,-1 5 0,2-10 0,-5 13 0,3-11 0,-3 11 0,4-8 0,-5 6 0,3-1 0,-7 1 0,3-1 0,0 0 0,-4 7 0,3-5 0,1 4 0,-4-6 0,9-4 0,-4 3 0,6-9 0,3 4 0,-2-4 0,7-1 0,-7 0 0,7 0 0,-4 0 0,2-4 0,2 3 0,-7-7 0,7 8 0,-7-5 0,7 5 0,-3 0 0,4-1 0,0 1 0,0-1 0,-4-3 0,3 3 0,-8 2 0,4 0 0,0 3 0,1-4 0,0 0 0,3 0 0,-7 0 0,3 0 0,-4 0 0,4 0 0,-3 0 0,3-3 0,-5 2 0,5-3 0,-3 0 0,7 3 0,-3-7 0,4 3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7:02.458"/>
    </inkml:context>
    <inkml:brush xml:id="br0">
      <inkml:brushProperty name="width" value="0.2" units="cm"/>
      <inkml:brushProperty name="height" value="0.2" units="cm"/>
      <inkml:brushProperty name="color" value="#33CCFF"/>
    </inkml:brush>
  </inkml:definitions>
  <inkml:trace contextRef="#ctx0" brushRef="#br0">0 1072 24575,'23'0'0,"-1"0"0,11 0 0,-9 0 0,15 0 0,-11 0 0,35 0 0,-28 0 0,27 0 0,-34 0 0,5-5 0,1 3 0,-1-3 0,1 0 0,-1-1 0,1-5 0,-1-1 0,8 6 0,-6-4 0,12 3 0,-12-4 0,6-1 0,-1 0 0,-5 6 0,5-5 0,-6 5 0,-1-5 0,1-1 0,0 1 0,-1 0 0,-5 0 0,4 5 0,-10-3 0,10 2 0,-10 2 0,4-5 0,0 9 0,-4-8 0,10 7 0,-4-7 0,5 3 0,1-1 0,-1-3 0,1 4 0,6-6 0,-4 1 0,11-1 0,-12 0 0,12 0 0,-5 0 0,7 0 0,-1-1 0,-6-3 0,27 2 0,-28-2 0,28 4 0,-34 0 0,5 5 0,0 2 0,-4 0 0,4 4 0,-6-4 0,-1 5 0,7 0 0,-4-5 0,11 4 0,-12-9 0,12 3 0,-5-5 0,7 0 0,7-1 0,-5 1 0,5-1 0,-7 1 0,7-1 0,17-5 0,-11 4 0,8-4 0,-28 6 0,-2 1 0,1-1 0,-6-5 0,12 4 0,-5-4 0,7 5 0,-7-5 0,13 3 0,-12-8 0,21 7 0,-13-8 0,13 9 0,-13-10 0,5 10 0,-7-9 0,0 10 0,0-5 0,-7 1 0,-2 4 0,-7-3 0,8 4 0,-12 1 0,10 4 0,-11-2 0,20-3 0,-11 5 0,6-8 0,-11 14 0,-15-8 0,8 8 0,-15-3 0,5 0 0,-6 3 0,0-3 0,0 4 0,0 0 0,0 0 0,0-4 0,1 3 0,-1-4 0,0 5 0,0-4 0,-4 3 0,-1-3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7:04.437"/>
    </inkml:context>
    <inkml:brush xml:id="br0">
      <inkml:brushProperty name="width" value="0.2" units="cm"/>
      <inkml:brushProperty name="height" value="0.2" units="cm"/>
      <inkml:brushProperty name="color" value="#33CCFF"/>
    </inkml:brush>
  </inkml:definitions>
  <inkml:trace contextRef="#ctx0" brushRef="#br0">1 0 24575,'9'19'0,"15"-1"0,20-12 0,0 4 0,5-9 0,-1 4 0,-16-5 0,18 0 0,-28 0 0,8 5 0,-19 0 0,7 5 0,-11-5 0,12 5 0,-4-5 0,6 5 0,-1-4 0,1 3 0,-1-8 0,9 4 0,-6-1 0,2-3 0,-11 4 0,-5-5 0,0 0 0,-4 4 0,4-3 0,-8 6 0,7-6 0,-8 7 0,4-4 0,-4 5 0,0-1 0,0 9 0,0-6 0,0 7 0,0-9 0,-4 0 0,-1 0 0,-9 1 0,3-1 0,-8 1 0,8 0 0,-8 0 0,8-1 0,-8 6 0,3 0 0,-4 6 0,4-1 0,-4 0 0,9 1 0,-9-1 0,9 1 0,-4-1 0,5-5 0,0 5 0,0-10 0,1 4 0,-1-4 0,5-1 0,-3 0 0,3-4 0,-4-1 0,4-4 0,1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7:07.025"/>
    </inkml:context>
    <inkml:brush xml:id="br0">
      <inkml:brushProperty name="width" value="0.2" units="cm"/>
      <inkml:brushProperty name="height" value="0.2" units="cm"/>
      <inkml:brushProperty name="color" value="#33CCFF"/>
    </inkml:brush>
  </inkml:definitions>
  <inkml:trace contextRef="#ctx0" brushRef="#br0">0 942 24575,'52'0'0,"-10"0"0,39 0 0,-35 0 0,34 0 0,-18 0 0,14 0 0,7-6 0,-6-2 0,0-6 0,6-6 0,-7 4 0,1-4 0,6 0 0,-7 4 0,9-4 0,-8 6 0,6 0 0,-6 0 0,-1 0 0,-1 1 0,-1-1 0,-6 0 0,15 0 0,-6 0 0,-1 7 0,7-6 0,-15 5 0,15-6 0,-15 1 0,7-1 0,-1 0 0,-6 1 0,15-1 0,-14 1 0,5 5 0,-8-10 0,-15 13 0,2 1 0,22-16 0,-23 13 0,0 1 0,14-8 0,0 1 0,0 0 0,0 0 0,0 5 0,0-4 0,0 5 0,0-6 0,0 0 0,0-1 0,-8 1 0,6 0 0,-6 6 0,1-9 0,-3 7 0,0-9 0,-5 6 0,5-1 0,-7 1 0,0 0 0,0 5 0,0-4 0,-1 4 0,1 0 0,0-4 0,-7 5 0,-2-1 0,1-3 0,-6 3 0,5 0 0,-6-3 0,-1 9 0,1-9 0,-1 9 0,1-4 0,-7 0 0,0 4 0,-12-4 0,4 5 0,-8 0 0,3 0 0,-5 0 0,0 0 0,1 0 0,4 0 0,1 0 0,6 0 0,-1-4 0,0 3 0,1-9 0,-1 9 0,-4-3 0,-2 4 0,-5-4 0,0 3 0,1-4 0,-1 5 0,0 0 0,5-4 0,2-2 0,10 0 0,2-3 0,5-3 0,-5 0 0,4 1 0,-15 2 0,3 4 0,-11 0 0,0-3 0,0 7 0,-3-4 0,-2 5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7:09.364"/>
    </inkml:context>
    <inkml:brush xml:id="br0">
      <inkml:brushProperty name="width" value="0.2" units="cm"/>
      <inkml:brushProperty name="height" value="0.2" units="cm"/>
      <inkml:brushProperty name="color" value="#33CCFF"/>
    </inkml:brush>
  </inkml:definitions>
  <inkml:trace contextRef="#ctx0" brushRef="#br0">1074 0 24575,'-43'18'0,"-5"1"0,-4 7 0,9-5 0,-11 6 0,21-13 0,-23 18 0,23-19 0,-1-2 0,0 4 0,1-8 0,5 4 0,1-1 0,1-4 0,4 4 0,1-4 0,1-1 0,5-5 0,-6 5 0,6 0 0,-5 0 0,-1 4 0,-1-3 0,-5 5 0,1-1 0,4 1 0,-4-1 0,5 1 0,6-6 0,0 0 0,6-1 0,0-3 0,-1 7 0,1-7 0,0 7 0,-5-2 0,-2 4 0,-4 0 0,-1 0 0,5 0 0,-3 0 0,8-1 0,-3 1 0,5-1 0,0-4 0,4 3 0,4-3 0,11 4 0,11 1 0,1 5 0,10-3 0,5 13 0,-7-12 0,14 12 0,-21-14 0,6 4 0,-2-10 0,9 4 0,0-8 0,7 4 0,-10-5 0,8 0 0,-6 0 0,12 0 0,-5 0 0,0 0 0,5 0 0,-5 0 0,0 0 0,5 0 0,-5-5 0,0 3 0,-2-3 0,-6 5 0,-1 0 0,1 0 0,-6 0 0,-2 0 0,-6 0 0,-4 0 0,3 0 0,-9 0 0,10 0 0,-1 0 0,2 0 0,4 0 0,-10 0 0,5 0 0,-10 0 0,4 0 0,-5 0 0,1 0 0,-1 0 0,-4 0 0,-1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7:33.275"/>
    </inkml:context>
    <inkml:brush xml:id="br0">
      <inkml:brushProperty name="width" value="0.2" units="cm"/>
      <inkml:brushProperty name="height" value="0.2" units="cm"/>
      <inkml:brushProperty name="color" value="#FFC114"/>
    </inkml:brush>
  </inkml:definitions>
  <inkml:trace contextRef="#ctx0" brushRef="#br0">1 1348 24575,'32'0'0,"4"0"0,-5 0 0,-3 0 0,7 0 0,-13 0 0,0 0 0,19 0 0,-20 0 0,22-4 0,-23 2 0,0-7 0,7 8 0,-6-8 0,6 3 0,-7 0 0,0-3 0,1 3 0,-1 1 0,1-5 0,-1 5 0,1-1 0,-1-3 0,0 3 0,1-4 0,-1 4 0,6-4 0,-4 4 0,10-5 0,-4 0 0,12 5 0,-4-4 0,4 4 0,-7-1 0,1-3 0,-6 9 0,4-4 0,-10 1 0,4 2 0,-6-7 0,1 8 0,-1-8 0,0 8 0,1-8 0,-1 7 0,1-7 0,-1-1 0,6-2 0,-4-3 0,10 4 0,3-1 0,22 1 0,-12-1 0,17 6 0,-26 1 0,4 0 0,-7 4 0,1-9 0,-1 8 0,8-8 0,-6 3 0,5-4 0,1-1 0,-6 1 0,12-2 0,-5-4 0,7 3 0,-1-3 0,1 4 0,8-5 0,-7 4 0,7-5 0,-1 12 0,-5-3 0,-2 3 0,-1-5 0,-13 0 0,12 0 0,-12 1 0,12-1 0,-5-6 0,7 5 0,0-5 0,-1 0 0,1 5 0,0-5 0,0 0 0,0 5 0,-1-5 0,1 6 0,-7 0 0,5 0 0,-12 0 0,13 0 0,-13 1 0,12 4 0,-12-3 0,12 9 0,-5-10 0,7 10 0,-7-10 0,5 10 0,17-10 0,-17 10 0,15-4 0,-28 0 0,-1 3 0,-5-7 0,-2 8 0,0-9 0,-4 4 0,10-5 0,-4 0 0,5 0 0,1-1 0,6 1 0,-4-6 0,11 4 0,-12-4 0,12 0 0,-12 4 0,12-5 0,-11 2 0,4 3 0,-7-3 0,-5 5 0,4 0 0,-4 5 0,0-4 0,4 4 0,-5-5 0,7 0 0,-1-1 0,-5 2 0,4-2 0,-4 1 0,5 0 0,1 5 0,-6-4 0,4 4 0,-10 0 0,10 1 0,-10 1 0,4 2 0,-6-7 0,-4 8 0,3-4 0,-9 5 0,4 0 0,-4-4 0,-1 3 0,4-3 0,-3 4 0,4 0 0,-5 0 0,0 0 0,5 0 0,-3 0 0,8 0 0,-9-4 0,10 3 0,-10-7 0,4 7 0,1-4 0,-5 1 0,13-1 0,-6 0 0,2 1 0,-5 4 0,1-5 0,-5 4 0,4-4 0,-5 5 0,1 0 0,-2 0 0,2 0 0,-2 0 0,2 0 0,-1 0 0,0 0 0,0 0 0,5 0 0,-4 0 0,3 0 0,-9 0 0,0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7:39.485"/>
    </inkml:context>
    <inkml:brush xml:id="br0">
      <inkml:brushProperty name="width" value="0.2" units="cm"/>
      <inkml:brushProperty name="height" value="0.2" units="cm"/>
      <inkml:brushProperty name="color" value="#FFC114"/>
    </inkml:brush>
  </inkml:definitions>
  <inkml:trace contextRef="#ctx0" brushRef="#br0">0 593 24575,'43'0'0,"26"-6"0,-14 5 0,25-16 0,-14 14 0,-7-20 0,5 14 0,-10-2 0,1-2 0,24-1 0,-23 4 0,-3 1 0,3-4 0,-7 1 0,0-1 0,0 1 0,0 0 0,-1 0 0,1 5 0,-7-4 0,5 4 0,-5 1 0,0-4 0,13 8 0,-17-3 0,10 5 0,-14 0 0,-1 0 0,1 0 0,-1 0 0,1 0 0,-6 0 0,4 0 0,-5 0 0,1 0 0,-2 0 0,-5 0 0,-1 0 0,0 0 0,1 0 0,-6 0 0,4 0 0,-8 0 0,8 0 0,-8 0 0,3 0 0,0 0 0,-4 0 0,5 0 0,-6 0 0,0 0 0,0 0 0,0 0 0,-1 0 0,1 0 0,0 0 0,1 0 0,4 0 0,1-4 0,6 3 0,-1-9 0,6 9 0,-4-8 0,4 3 0,-5 1 0,-1-5 0,-4 9 0,3-3 0,-9-1 0,9 4 0,-8-7 0,8 7 0,-4-8 0,1 8 0,3-8 0,-4 8 0,6-8 0,-1 3 0,1 0 0,-1-3 0,6 3 0,-4-5 0,4 5 0,1-4 0,-6 5 0,12-7 0,-6 2 0,1-1 0,4 4 0,-10-2 0,4 4 0,-5-6 0,-1 5 0,-5 2 0,5-1 0,-10 4 0,4-3 0,-5 4 0,6 0 0,-5 0 0,4 0 0,0 0 0,-3 0 0,8 0 0,-8-5 0,8 4 0,-9-3 0,4 4 0,-4 0 0,-1-4 0,0 3 0,0-3 0,0 4 0,0 0 0,0-4 0,5 3 0,2-4 0,4 1 0,1 3 0,-6-8 0,4 8 0,-8-3 0,3 0 0,-5 3 0,0-4 0,0 5 0,0 0 0,0-4 0,0 3 0,14-8 0,-5 8 0,25-8 0,-25 8 0,10-4 0,-19 5 0,-4-4 0,3 3 0,-3-3 0,0 0 0,3 3 0,-3-8 0,0 8 0,-1-3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7:44.228"/>
    </inkml:context>
    <inkml:brush xml:id="br0">
      <inkml:brushProperty name="width" value="0.2" units="cm"/>
      <inkml:brushProperty name="height" value="0.2" units="cm"/>
      <inkml:brushProperty name="color" value="#FFC114"/>
    </inkml:brush>
  </inkml:definitions>
  <inkml:trace contextRef="#ctx0" brushRef="#br0">153 1 24575,'-16'23'0,"-2"1"-3277,8 6 0,-2-7 1328,-3 8 1949,10-5 1719,-9-4-1719,2 32 0,-4-27 0,6 21 0,6-33 3276,-1 4 0,4-8-3044,-8 3-232,8-5 0,-3 5 0,4-3 0,0 8 0,0-4 0,0 6 0,0 5 0,0-4 0,0 4 0,0-6 0,0 1 0,0-1 0,0 1 0,0-1 0,0-5 0,0 5 0,0-10 0,0 9 0,0-8 0,0 8 0,0-9 0,0 9 0,0-3 0,0-1 0,0 4 0,0-3 0,0 4 0,5 7 0,1-6 0,9 21 0,-3-12 0,3 6 0,-4-4 0,0-4 0,0 0 0,0 4 0,0-4 0,0 5 0,0-5 0,0 4 0,-1-10 0,1 4 0,-6-11 0,4 5 0,-3-10 0,-1 4 0,-1-5 0,0 1 0,-3-1 0,3 0 0,-4 0 0,5 1 0,-4-1 0,3 0 0,0-4 0,-3 3 0,3-3 0,-4 4 0,0-4 0,0-1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7:47.890"/>
    </inkml:context>
    <inkml:brush xml:id="br0">
      <inkml:brushProperty name="width" value="0.2" units="cm"/>
      <inkml:brushProperty name="height" value="0.2" units="cm"/>
      <inkml:brushProperty name="color" value="#FFC114"/>
    </inkml:brush>
  </inkml:definitions>
  <inkml:trace contextRef="#ctx0" brushRef="#br0">1061 1 24575,'-43'22'0,"8"-9"0,-4 7 0,10-7 0,-12 10 0,8 0 0,-31 14 0,23-11 0,-23 11 0,30-19 0,7 2 0,-6-8 0,11 7 0,-4-7 0,0 8 0,4-4 0,-11 7 0,6-2 0,-7 1 0,0 1 0,1-1 0,-1 1 0,0-1 0,6-1 0,2 1 0,5-2 0,1 0 0,3 7 0,2-5 0,0 4 0,3 0 0,-3-4 0,0 4 0,3-5 0,-2-1 0,3 0 0,0 7 0,6-6 0,0 6 0,0-7 0,4 6 0,-4 5 0,5-2 0,0 6 0,0-13 0,0 4 0,0-5 0,0-1 0,0 0 0,0 1 0,0-6 0,0-1 0,0-4 0,0-1 0,0 0 0,0 0 0,0 0 0,0 1 0,0-1 0,0 0 0,0 0 0,0 1 0,0-1 0,0 0 0,0 0 0,0 0 0,0 1 0,0-1 0,0 0 0,0 0 0,0 0 0,0 0 0,0 0 0,4 0 0,-3 0 0,3 0 0,-4 0 0,0 0 0,0 0 0,4-4 0,1-1 0,3-4 0,1 0 0,-5 0 0,0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4:08.569"/>
    </inkml:context>
    <inkml:brush xml:id="br0">
      <inkml:brushProperty name="width" value="0.2" units="cm"/>
      <inkml:brushProperty name="height" value="0.2" units="cm"/>
      <inkml:brushProperty name="color" value="#33CCFF"/>
    </inkml:brush>
  </inkml:definitions>
  <inkml:trace contextRef="#ctx0" brushRef="#br0">470 0 24575,'-5'36'0,"-1"0"-3277,-10 6 0,-1-6 1328,-1 7 1949,-17 23 0,13-24 1719,-15 25-1719,21-44 0,5 7 0,2-13 3276,3 9 0,-5 1-3044,1-5-232,4 4 0,-4-6 0,9 1 0,-8-1 0,3 6 0,-5-4 0,1 4 0,-1-5 0,-4 5 0,3-4 0,-4 4 0,6-10 0,0 3 0,1-9 0,3 4 0,-2-4 0,7-1 0,-4-1 0,5 1 0,0 0 0,0 0 0,0 0 0,0 0 0,0 0 0,-4 1 0,-1 4 0,-5-4 0,0 5 0,1-1 0,3-4 0,-3 4 0,8-4 0,-3-1 0,4 0 0,0 0 0,0 0 0,0 1 0,0-1 0,0 0 0,0 0 0,-4-4 0,3 3 0,-7-7 0,7 7 0,-7-7 0,3 7 0,-4-7 0,11 6 0,5-1 0,18 3 0,3 2-3277,34 12 0,-15-4 3047,40 19 230,-40-6 0,24 3 0,-24 2 0,5-5 0,-10 0 0,-13-5 0,-2-5 0,-12-2 3276,5 0 0,-9-4-3044,8-2-232,-4 1 0,6-4 0,-1 8 0,6-7 0,16 16 0,-4-9 0,16 12 0,-19-8 0,6 0 0,1 3 0,-17-8 0,4 1 0,-19-10 0,-1 1 0,0-1 0,0-4 0,-3 3 0,2-7 0,-3 7 0,4-2 0,0 3 0,0 0 0,1-4 0,-1 3 0,0-3 0,0 1 0,1 2 0,-5-3 0,3 0 0,-3 2 0,4-2 0,-4 4 0,2-4 0,-1 3 0,3-3 0,0 4 0,1 6 0,-1-5 0,1 4 0,-1-5 0,0 1 0,0-1 0,-4 0 0,3-4 0,-3-1 0,0 0 0,-2 1 0,1 0 0,1 2 0,4-2 0,0 4 0,0-1 0,-5 1 0,0 0 0,0-4 0,-3 3 0,8-7 0,-8 7 0,7-3 0,-2 15 0,4-3 0,1 22 0,0-9 0,1 17 0,-1-12 0,1 5 0,-1-12 0,-1-2 0,1-5 0,-2-6 0,-3-1 0,-2-5 0,-4 0 0,4-4 0,1-1 0,-1 0 0,4-3 0,-3 3 0,3-4 0,1 0 0,-4 0 0,-1 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7:55.406"/>
    </inkml:context>
    <inkml:brush xml:id="br0">
      <inkml:brushProperty name="width" value="0.2" units="cm"/>
      <inkml:brushProperty name="height" value="0.2" units="cm"/>
      <inkml:brushProperty name="color" value="#FFC114"/>
    </inkml:brush>
  </inkml:definitions>
  <inkml:trace contextRef="#ctx0" brushRef="#br0">0 1001 24575,'37'0'0,"3"0"0,-19 0 0,41 0 0,5 0 0,-14-3 0,3-1 0,-4 1 0,4-2 0,8-5 0,6-2 0,-5 1 0,-10 5 0,0-1-569,36-9 0,-3 1 569,-2 7 0,2-7 0,-10 7 0,3-5-1,-12 5 1,16-6 0,-8 0 0,-3-5 0,-8 4 0,0-4 0,-8 11 0,-1-3 0,-8 4 0,7-6 847,-5 1-847,5-1 292,-7 6-292,-7-3 0,5 9 0,-5-10 0,0 5 0,-2-1 0,1-3 0,-6 3 0,5 0 0,0-3 0,-4 4 0,4-1 0,0-4 0,-4 10 0,4-10 0,-12 6 0,4-2 0,-10-2 0,4 8 0,-6-8 0,1 3 0,-1-4 0,6-1 0,-4 1 0,10-2 0,5-3 0,-1 2 0,13-3 0,-14 5 0,12-2 0,-5 2 0,7-7 0,0 4 0,0-3 0,-1 4 0,-6-4 0,-1 4 0,-1-3 0,-5 4 0,0 1 0,-3 0 0,-4 0 0,-1 0 0,5 0 0,-10 0 0,0 1 0,-3 0 0,-4 0 0,6 4 0,-6-8 0,5 7 0,0-12 0,1 8 0,4-8 0,-10 8 0,4-4 0,-8 6 0,8-2 0,-9 2 0,4 3 0,1-2 0,-5 6 0,4-6 0,0 7 0,-3-8 0,3 8 0,-5-3 0,-4 0 0,3 3 0,-7-7 0,7 7 0,-3-3 0,5 0 0,-1 3 0,0-7 0,0 7 0,0-7 0,0 7 0,0-4 0,0 5 0,-5-4 0,4 3 0,-3-3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7:57.434"/>
    </inkml:context>
    <inkml:brush xml:id="br0">
      <inkml:brushProperty name="width" value="0.2" units="cm"/>
      <inkml:brushProperty name="height" value="0.2" units="cm"/>
      <inkml:brushProperty name="color" value="#FFC114"/>
    </inkml:brush>
  </inkml:definitions>
  <inkml:trace contextRef="#ctx0" brushRef="#br0">1 237 24575,'46'0'0,"-2"0"0,-3 0 0,-6-5 0,5 4 0,-6-9 0,3 4 0,-9 0 0,2-8 0,-10 12 0,-5-7 0,10 4 0,-8 4 0,9-4 0,-5 0 0,5 4 0,-4-13 0,4 12 0,0-12 0,-4 8 0,0-5 0,-3 6 0,-4-4 0,1 4 0,-2-1 0,0-3 0,-4 8 0,5-8 0,-6 8 0,0-3 0,0 4 0,1-4 0,4 3 0,1-3 0,6-1 0,-1 4 0,6-8 0,-4 7 0,4-7 0,-5 3 0,-6 0 0,4-3 0,-8 8 0,3-4 0,-5 1 0,-4 3 0,-1-3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7:59.164"/>
    </inkml:context>
    <inkml:brush xml:id="br0">
      <inkml:brushProperty name="width" value="0.2" units="cm"/>
      <inkml:brushProperty name="height" value="0.2" units="cm"/>
      <inkml:brushProperty name="color" value="#FFC114"/>
    </inkml:brush>
  </inkml:definitions>
  <inkml:trace contextRef="#ctx0" brushRef="#br0">0 533 24575,'29'0'0,"15"0"0,15 0 0,23 0 0,-13 0 0,-5-10 0,-17 7 0,-5-18 0,0 9 0,5-7 0,24-15 0,-15 12 0,30-16 0,-28 13 0,1 5 0,5-5 0,-14 11 0,7-5 0,-9 7 0,-6 0 0,-1 5 0,-1-3 0,-5 9 0,12-10 0,-5 9 0,7-3 0,-7 0 0,5-2 0,-5 1 0,7-5 0,-7 9 0,-2-8 0,1 3 0,-6 1 0,12-5 0,-5 4 0,23 0 0,-12-4 0,19 10 0,-13-11 0,6 5 0,-6 0 0,-3-5 0,-7 11 0,8-9 0,-19 8 0,3-3 0,-20 5 0,-1 0 0,0 0 0,-4 0 0,3 0 0,-9 0 0,10 0 0,-10 0 0,9 0 0,-3 0 0,4 0 0,1 0 0,-1 0 0,6 0 0,-4 0 0,10 0 0,-10 0 0,4 0 0,-10 0 0,3 0 0,-9 0 0,9 0 0,-9 0 0,3 0 0,-4 0 0,0-4 0,0 3 0,-4-7 0,4 7 0,-4-3 0,0 0 0,3 3 0,-3-3 0,0 0 0,3-2 0,-3 1 0,4-3 0,-4 3 0,-1 1 0,-4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8:03.091"/>
    </inkml:context>
    <inkml:brush xml:id="br0">
      <inkml:brushProperty name="width" value="0.2" units="cm"/>
      <inkml:brushProperty name="height" value="0.2" units="cm"/>
      <inkml:brushProperty name="color" value="#FFC114"/>
    </inkml:brush>
  </inkml:definitions>
  <inkml:trace contextRef="#ctx0" brushRef="#br0">1 74 24575,'24'0'0,"-2"0"0,-8 0 0,1 0 0,18 0 0,-10 0 0,10 0 0,-12 0 0,-1 0 0,1-5 0,-1 4 0,0-4 0,1 1 0,-1 3 0,1-4 0,-1 5 0,-5-4 0,5 3 0,-10-3 0,4 4 0,0 0 0,-3 0 0,8 0 0,-4-5 0,12 4 0,-5-4 0,10 0 0,-5 4 0,7-9 0,-1 9 0,10-9 0,-13 9 0,5-4 0,-19 5 0,-2 0 0,0 0 0,-3 0 0,3 0 0,-5 0 0,0 0 0,0 0 0,1 0 0,-1 0 0,0 0 0,0 0 0,-1 0 0,1 0 0,0 0 0,-1 0 0,1 0 0,1 0 0,-1 4 0,0-3 0,0 8 0,1-4 0,-1 0 0,0 3 0,0-7 0,0 3 0,1 0 0,-1-3 0,0 3 0,-4 1 0,3-4 0,-7 6 0,3-2 0,-4 3 0,0 1 0,0 0 0,0 0 0,0 1 0,-4-1 0,-6 1 0,-6-1 0,-4 6 0,-1 1 0,-5 0 0,-2 4 0,-6-2 0,0-1 0,1 4 0,-1-8 0,0 8 0,1-9 0,5 4 0,-4-5 0,10-1 0,-5 1 0,7-1 0,-1 0 0,6 0 0,-5 0 0,5 0 0,-6-4 0,-5 3 0,9-8 0,-14 4 0,14 0 0,-15 1 0,4 5 0,-6 0 0,0 0 0,7 0 0,0 0 0,7-1 0,4-5 0,6 4 0,2-8 0,3 3 0,0-4 0,1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8:07.955"/>
    </inkml:context>
    <inkml:brush xml:id="br0">
      <inkml:brushProperty name="width" value="0.2" units="cm"/>
      <inkml:brushProperty name="height" value="0.2" units="cm"/>
      <inkml:brushProperty name="color" value="#FFC114"/>
    </inkml:brush>
  </inkml:definitions>
  <inkml:trace contextRef="#ctx0" brushRef="#br0">60 1 24575,'75'0'0,"-9"0"0,-2 12 0,16-4 0,-9 17 0,17-16 0,-25 3 0,-1 0 0,11-4 0,-16-1 0,1-1 0,13-1 0,-17-5 0,25 0 0,-28 0 0,5 0 0,-14 0 0,-1 0 0,-14 0 0,0-4 0,-7 3 0,-5-4 0,0 5 0,-6 0 0,0 0 0,-4 4 0,-1 0 0,-4 5 0,0-1 0,4-3 0,-3 3 0,7-7 0,-7 7 0,3-4 0,-4 5 0,0 0 0,-9 0-3277,-45 12 0,-6 0 2940,-3 0 0,-2 1 337,-12 2 0,7-2 0,0-1 0,2 1 0,16-9 0,0 1 0,-6 10 0,1-10 0,8 3 0,7 0 3276,2-4 0,6 3-2600,1-5-676,5 0 0,1 0 0,7-1 0,-1 0 0,1 5 0,-7 1 0,5 1 0,-10 4 0,4-4 0,-5 5 0,5-1 0,-4 1 0,10-5 0,0-2 0,3-5 0,12-1 0,-6 1 0,12-5 0,-3-1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8:14.069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1 1600 24575,'61'0'0,"-4"0"0,-7 0 0,3 0-1584,38 0 1584,-29-4 0,3 0-698,0 4 1,0-1 697,6-6 0,2-1 0,4 2 0,1 2 0,-2-1 0,2 0-544,12-3 0,0 0 544,-15 7 0,0 0 0,20-7 0,-1-1 0,-30 5 0,-3-1 0,0 1 0,0-1 0,-4-2 0,-2 0-855,36-9 855,8 6 0,-48 0 0,-1-1 0,0 3 0,-1 0 0,34-8 0,-22 2 0,-1-2 0,23-6 0,-25 6 0,1 0 0,-5 1 0,-2 0 476,29-8-476,-30 9 0,-2 0 0,22-8 0,-9 2 0,0-1 0,22-3 0,-35 5 0,-2 1 0,10 4 1295,-1-4-1295,-5 5 1889,5-5-1889,-7 4 1056,0-3-1056,7-2 0,3-1 0,6-7 0,1 1 0,0-1 0,0 1 0,-6-7 0,5 5 0,-5-4 0,6 5 0,-19 8 0,1 0 0,26-11 0,-26 11 0,-1 0 0,19-7 0,18-10-260,-5 7 260,7-6 0,-3 6 0,-15 9 0,-18 5 0,3 1 0,38-9 0,-34 11 0,2-1-432,-5-1 0,-1 0 432,0 1 0,0 2 0,0-1 0,0 0 0,1-3 0,-1 1-71,27-1 71,-29 1 0,-2-1 0,23 0 0,-21 1 0,2-1 0,34-1 0,8-5 0,-19 7 0,7 0 0,-15 1 0,7 5 0,-1-4 0,-6 4 0,-1-5 0,-3 6 444,-13-4-444,5 9 881,-7-9-881,0 10 76,-7-10-76,5 10 0,-5-9 0,0 8 0,-2-8 0,-6 9 0,-1-4 0,-5 5 0,-7-5 0,-2 4 0,-8-3 0,3 4 0,-5 0 0,0 0 0,0 0 0,1 0 0,-1 0 0,0 0 0,5 0 0,1 0 0,1 0 0,3 0 0,-9-4 0,5 3 0,-6-3 0,0 4 0,-4 0 0,-1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8:16.201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1 1394 24575,'43'0'0,"-16"0"0,34 0 0,-23 0 0,44 0 0,-27 0 0,27 0-4252,-5 0 1,3 0 4251,-27 0 0,2 0 0,39 2 0,-1-4 469,-38-4 0,-4-1-469,7-1 0,1-2 0,0-5 0,1-2 0,5 2 0,0-2 0,-6-3 0,1 2 0,9 4 0,0 0 0,-8-7 0,0-1 0,9 4 0,1 1 0,-11-3 0,-1-1 0,4 2 0,1-1 0,-5 0 0,1 1 0,5 2 0,0 0 0,-1-6 0,1-1 0,0 7 0,0 0 0,-6-3 0,1 1 0,4 3 0,-1 0 0,-10-2 0,3-2 0,30-3 0,2-1 0,-27 4 0,-1-1 0,22-5 0,0 1 0,-28 8 0,-2 1 0,6-3 0,1 0 0,-5 4 0,1 0 0,3-1 0,0 0 0,1 1 0,-1-1 0,-4 1 0,1-1 0,3 1 0,1-1 0,0 0 0,-2 1 0,34-8-71,-11 1 1,0 1 70,10 2 0,-14-3 0,0 1 0,11 5 0,8-5 0,-10 7 0,0-1 0,0 1 0,0 0 0,-8 0 0,6 6 0,-7-4 0,19 4 0,2-7 0,-17 6 0,11-4 0,-22 5 0,16 0 0,-8-4 0,-3 11 0,1-12 0,-7 12 0,6-11 0,1 10 0,-7-10 0,15 11 0,-7-11 0,1 10 0,6-4 0,-15 0 0,6 4 0,-15-4 0,-10 1 6327,-14 4-6327,-9-4 1155,-6 5-1155,-4 0 224,-2 0-224,-5 0 0,-4 0 0,-1 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8:18.660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0 1423 24575,'18'0'0,"52"0"0,-17 0 0,-4 0 0,6 0 0,7 0 0,0 0 0,-9 0 0,1 0-743,18 0 0,0 0 743,25 0 0,-45-3 0,0-1 0,45-11 0,-45 7 0,2-1 0,4-2 0,1-1 0,-5 1 0,1 0 0,8 3 0,1-2 0,-10-6 0,0-3 0,10 2 0,-1 0 0,-3 1 0,0-1 0,4-6 0,1 1 0,-5 5 0,-1 1 0,5-4 0,-1-1 0,-8 2 0,-1 0 0,11-1 0,-3 1 0,22-5 0,-29 5 0,0 1 0,16-3 0,24-2 0,-19-3 0,7 4 0,-6-6 0,-1 0 0,-24 13 0,-1 0 0,22-12 0,-17 12 0,0-1 0,23-12 269,0 6-269,2 2 0,-12 0 0,16-2 0,0 0 0,0-5-269,-33 14 1,1 2 268,37-12 0,-1 2 0,-38 9 0,-1 2 0,7-5 0,-8 1 0,3 0 0,37-2 0,-8-5 0,-29 10 0,-1 1 0,26-5 0,8-6 0,0 1 0,0 4 0,-32 1 0,-1 1 0,22-1 0,-24 3 0,1 2 0,37-5-355,-6 1 355,-31 7 0,0-1 0,26-6 0,-20 4 0,1 0 0,25 1 0,14-9 0,-33 11 705,-6 0-705,8-5 0,-8 11 0,6-11 159,-13 10-159,5-9 0,-14 10 0,5-5 857,-11 1-857,4 4 388,-6-4-388,-1 0 0,1 4 0,-7-4 0,5 5 0,-10-5 0,4 4 0,-10-4 0,-2 5 0,0 0 0,-3 0 0,3 0 0,-9-4 0,3 3 0,-3-3 0,4 4 0,0 0 0,5-5 0,1 4 0,6-3 0,-1 4 0,1-5 0,-6 4 0,-1-4 0,-5 5 0,1 0 0,-1 0 0,0 0 0,-4-4 0,-2 4 0,-3-4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13:01.043"/>
    </inkml:context>
    <inkml:brush xml:id="br0">
      <inkml:brushProperty name="width" value="0.35" units="cm"/>
      <inkml:brushProperty name="height" value="0.35" units="cm"/>
      <inkml:brushProperty name="color" value="#F6630D"/>
    </inkml:brush>
  </inkml:definitions>
  <inkml:trace contextRef="#ctx0" brushRef="#br0">0 3637 24575,'33'0'0,"-3"-4"0,-1-6 0,0-2 0,2-8 0,-5 8 0,-6-3 0,16 0 0,-7-2 0,23-5 0,-22 1 0,5 4 0,-8 2 0,-5 4 0,4-4 0,-6 4 0,1-4 0,-1 4 0,0 1 0,-4 4 0,3-3 0,5-1 0,-1 3 0,7-7 0,-10 4 0,0-2 0,1-3 0,5 5 0,-4-5 0,4 3 0,0-4 0,-4 6 0,5-5 0,2-1 0,-6 0 0,6 1 0,-8 4 0,5 1 0,-4-1 0,10 0 0,-5 0 0,7-5 0,-6 4 0,4-4 0,-5 5 0,1 0 0,4 0 0,-10 0 0,10 0 0,-4 0 0,5 0 0,-5-5 0,4 4 0,-4-4 0,5 0 0,1 4 0,6-10 0,-5 9 0,13-10 0,-6 4 0,14 0 0,-5-5 0,13 4 0,-6-6 0,0 1 0,6 4 0,-5-3 0,7 9 0,-8-9 0,6 10 0,-13-9 0,13 8 0,-14-3 0,7 0 0,-1 4 0,-5-4 0,13-1 0,-6-1 0,8-7 0,-13 8 0,0-1 0,23-9 0,-19 5 0,0 1 0,11-5 0,15-7 0,-15 3 0,6 3 0,-8-9 0,0 10 0,0-5 0,0 1 0,0 4 0,0-5 0,21-10 0,-23 18 0,-11-5 0,0 1 0,3 11 0,-9-6 0,0-1 0,13 3 0,23-12 0,-23 8 0,13-7 0,7-5 0,-16 9 0,14-6 0,-29 16 0,1-12 0,15 3 0,-10-4 0,18 5 0,-7-6 0,3 5 0,14-13 0,-15 13 0,6-6 0,-8 7 0,0 7 0,0-5 0,0 4 0,0 0 0,0-4 0,0 11 0,8-12 0,-6 11 0,7-5 0,-9 0 0,0 6 0,0-5 0,-8 6 0,6-6 0,-13 5 0,5-5 0,1 6 0,9-6 0,3 4 0,13-12 0,-21 12 0,20-5 0,-21 1 0,23 4 0,-14-11 0,13 4 0,-13 2 0,5-6 0,-8 5 0,-8-5 0,6 0 0,-13 1 0,5 0 0,1-6 0,-5-2 0,5 0 0,-4-5 0,-2 5 0,0 0 0,-6-4 0,-3 6 0,3-14 0,-8 12 0,1-3 0,-12 14 0,-10 2 0,3-1 0,-8 5 0,4-3 0,-6 9 0,1-5 0,-1 6 0,0 0 0,1-1 0,-1 1 0,0-1 0,0-3 0,-4 3 0,-1-3 0,-4 4 0,0 0 0,0-3 0,0-1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13:10.844"/>
    </inkml:context>
    <inkml:brush xml:id="br0">
      <inkml:brushProperty name="width" value="0.35" units="cm"/>
      <inkml:brushProperty name="height" value="0.35" units="cm"/>
      <inkml:brushProperty name="color" value="#F6630D"/>
    </inkml:brush>
  </inkml:definitions>
  <inkml:trace contextRef="#ctx0" brushRef="#br0">0 1 24575,'50'0'0,"-1"0"0,37 0 0,-34 5 0,27 1 0,1 1 0,-19 1 0,1-1 0,-1-2 0,-4-5 0,1 6 0,0-4 0,6 4 0,-20-6 0,4 5 0,-14-4 0,-6 8 0,-7-8 0,-2 8 0,-9-7 0,5 6 0,-6-7 0,0 3 0,-4 4 0,7-2 0,-6 7 0,2-4 0,1-4 0,-4 3 0,4-3 0,0 5 0,4-1 0,-2 0 0,2-4 0,-4-1 0,-4 0 0,8 2 0,-11 3 0,10-4 0,-7 3 0,0-3 0,3 4 0,-3 0 0,0 0 0,-1 0 0,-4-1 0,-4 5 0,-2 2 0,-8 5 0,-2 0 0,-12 8 0,6-6 0,-6 5 0,7 0 0,-1 0 0,0 1 0,0 4 0,1-4 0,-2 5 0,1 1 0,-1-1 0,1-5 0,-6 6 0,5-6 0,-5 1 0,0-2 0,11-12 0,-8 6 0,15-11 0,-10 5 0,14-6 0,-7 1 0,7-5 0,-3 3 0,0-7 0,0 6 0,-1-2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4:16.511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1538 0 24575,'-14'0'0,"-6"9"0,-7-2 0,0 13 0,6-9 0,6 8 0,1-3 0,3-1 0,-4 4 0,0-3 0,4 4 0,-4 0 0,4 7 0,-4-5 0,3 4 0,-3 0 0,5-4 0,-7 10 0,6-10 0,-10 4 0,10-5 0,-4-6 0,5 4 0,1-8 0,-1 8 0,0-9 0,4 9 0,-2-8 0,7 8 0,-8-4 0,4 1 0,-1-2 0,-2 0 0,6 1 0,-7 5 0,8-5 0,-8-1 0,4-5 0,0 5 0,-3-3 0,2 3 0,-3-5 0,0 0 0,-1 0 0,1 1 0,0-1 0,-1 0 0,1 0 0,0 1 0,-1-1 0,1 0 0,-1 0 0,-4 5 0,4-3 0,-5 3 0,5 0 0,1-3 0,-1 8 0,-5-8 0,4 8 0,-4-3 0,0 4 0,-2 7 0,-4-6 0,0 6 0,0-7 0,1 1 0,-2 5 0,2-4 0,-3 10 0,7-10 0,-5 10 0,9-5 0,-4 7 0,4-1 0,-4 1 0,3 0 0,-7-7 0,3 5 0,0-4 0,-3 0 0,2 4 0,-3-5 0,-2 7 0,2-6 0,-2 4 0,-5-3 0,4 5 0,-4 1 0,-1 0 0,5-2 0,-5 2 0,6-1 0,2-6 0,3 4 0,-1-10 0,6 10 0,-6-11 0,7 6 0,-7-7 0,7 1 0,-2-6 0,3 4 0,2-8 0,3 8 0,-2-9 0,7 4 0,-7-4 0,7-1 0,-4 0 0,5 0 0,0 1 0,-4-1 0,3-4 0,-3-1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13:15.476"/>
    </inkml:context>
    <inkml:brush xml:id="br0">
      <inkml:brushProperty name="width" value="0.35" units="cm"/>
      <inkml:brushProperty name="height" value="0.35" units="cm"/>
      <inkml:brushProperty name="color" value="#F6630D"/>
    </inkml:brush>
  </inkml:definitions>
  <inkml:trace contextRef="#ctx0" brushRef="#br0">0 363 24575,'63'0'0,"-19"0"0,45-6 0,-24 2 0,2 0 0,-16-1 0,1 1 0,23 0 0,0 2 0,-21 2 0,-1 0 0,19 1 0,2-2-492,-5-6 0,0 0 250,12 6 0,-2-1 242,-18-5 0,-2 0 0,5 7 0,1 0 0,-5 0 0,-1 0 0,3 0 0,3 0 0,23 0 0,1 0 0,-22 1 0,0-2-492,26-1 0,-2-3 246,-30 1 1,-3-1 245,7-2 0,0-2 0,-6 1 0,1 0 0,9 0 0,0 0 0,-8 0 0,0 0 0,9-1 0,1 1 0,-1 0 0,1-1 0,0 0 0,1 1 0,5 3 0,1 1 0,5-1 0,1 2-492,-6 3 0,2 0 70,9 0 1,0 0 421,-4 0 0,0 0 0,12 0 0,1 0 0,1 0 0,0 0 0,0 0 0,0 0 0,-31 0 0,0 0 0,4 0 0,23 0 0,5 0 0,-3 0 0,-23 0 0,-2 0 0,3 0-246,-1 0 0,4 0 0,0 0 0,-6 0 96,23 0 1,-5 0 149,7 0 0,0 0-492,-5 0 0,-2 0 261,-4 1 0,-2-2 231,0-3 0,-1 0 0,-11 4 0,-1-1-28,6-7 0,-2 0 28,-8 4 0,-2-1 0,6-3 0,-1-1 0,1 0 0,-1 2 0,-4 2 0,0 0 0,10-3 0,0 1 0,-10 6 0,0 0 0,10-3 0,0 0 0,-9 4 0,-1 0 0,9 0 0,2 0 0,-6 0 0,1 0 0,6 0 0,-1 0 0,-5 0 0,-1 0 0,6 0 0,-2 0 0,-7 0 0,-3 0 0,-9 0 0,0 0 0,0 0 0,0 0 0,5 0 0,0 0 0,-4 0 0,1 0 0,12 0 0,0 0 434,-16 0 1,-2 0-435,6 0 0,1 0 0,-5 0 0,1 0 0,14 0 0,0 0 0,-14 0 0,2 0 0,18 0 0,-1 0 0,20 0 0,-32 0 0,-1 0 0,27 0 0,9 0 0,-2-6 0,-37 3 0,-2-1 0,28-4 983,12-4 0,-32 11-734,-13-4-249,13-1 0,-13 4 0,5-4 0,-7 6 0,0 0 0,0 0 0,-1 0 0,-6 0 0,-1 0 983,-14 0-183,-5 0 183,-3 0-386,-9 0 294,4 0-891,-5 0 217,0 0-217,0 0 0,0 0 0,11 0 0,3 0 0,10 0 0,8 0 0,1 0 0,6 0 0,1 0 0,-7 0 0,-2 0 0,-6 0 0,-6 0 0,-7 0 0,-2 0 0,-4 0 0,1 0 0,3 0 0,-3 0 0,-1 0 0,4 0 0,-3 0 0,-1 0 0,-1 0 0,-5 0 0,1 0 0,-1 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13:17.967"/>
    </inkml:context>
    <inkml:brush xml:id="br0">
      <inkml:brushProperty name="width" value="0.35" units="cm"/>
      <inkml:brushProperty name="height" value="0.35" units="cm"/>
      <inkml:brushProperty name="color" value="#F6630D"/>
    </inkml:brush>
  </inkml:definitions>
  <inkml:trace contextRef="#ctx0" brushRef="#br0">220 0 24575,'22'40'0,"3"-2"0,11-7 0,7 11 0,-6-10 0,12 6 0,-3-1 0,-4-12 0,7 6 0,-20-9 0,10-9 0,-11 6 0,0-12 0,-2 8 0,-11-9 0,4 3 0,-3-3 0,-1 3 0,4 2 0,-3-2 0,4 2 0,6-1 0,-4-4 0,5 3 0,-1-7 0,-4 2 0,-1-4 0,-7 4 0,-5-3 0,1 3 0,-1-4 0,-34 0 0,13 0 0,-29 0 0,15 0 0,4 0 0,-10 0 0,-5 5 0,1 2 0,-1-1 0,10 3 0,1-8 0,4 8 0,-10-7 0,10 2 0,-10 1 0,10 1 0,-11 5 0,11-1 0,-10-4 0,10 3 0,-4-3 0,5 0 0,6 2 0,0-7 0,6 4 0,4-1 0,-7 0 0,6 2 0,-7 1 0,-1-5 0,3 6 0,-8-3 0,3 1 0,0 2 0,2-7 0,5 3 0,0 0 0,0-3 0,0 3 0,0-4 0,-1 0 0,-4 0 0,3 0 0,-3 0 0,5 0 0,0 0 0,0 0 0,0 0 0,0 0 0,0 4 0,0-3 0,1 2 0,-1-3 0,-5 0 0,-2 0 0,1 0 0,0 0 0,6 5 0,0 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13:35.283"/>
    </inkml:context>
    <inkml:brush xml:id="br0">
      <inkml:brushProperty name="width" value="0.35" units="cm"/>
      <inkml:brushProperty name="height" value="0.35" units="cm"/>
      <inkml:brushProperty name="color" value="#66CC00"/>
    </inkml:brush>
  </inkml:definitions>
  <inkml:trace contextRef="#ctx0" brushRef="#br0">1 3994 24575,'47'0'0,"5"0"0,6 0 0,24-6 0,16 4 0,-49-5 0,2-4 0,17-7 0,6-7-328,-2-2 0,4-6 0,-2 0-164,14-9 0,0-2 164,-12 9 0,3-2 0,-9 3-164,-11 1 0,-5 1 0,3-1 0,0 1 0,-1 0 0,1-1 0,0 1 0,-1-1 68,1 0 1,0 1 423,-2 4 0,0 0 0,0 1 0,-1 0 0,1 0 0,0 0 0,-2 3 0,1 0 0,1-3 0,-1 0 0,-1 3 0,1 2 0,4-1 0,0-1 0,1-3 0,2-1 0,8 2 0,2 1 0,1-4 0,0 0 0,5-1 0,1 1 0,-1 2 0,0 0 0,1-6 0,-1-1 0,0 7 0,1 1 0,-1-8 0,0 1 0,7 5 0,-1 1-492,-4-7 0,0 0 311,10 2 0,1 0 181,-11 2 0,-1-2 0,6-2 0,-1 0 0,-5 7 0,-1 0 0,-5-6 0,-1 1 0,6 5 0,-2 1-455,-8-2 0,-1 0 455,4-1 0,0 0 0,1 0 0,-1-1 0,-4-2 0,0-1 0,10-1 0,0-1 0,-2-3 0,0-1 0,-2 4 0,0 1 0,6-6 0,0 1 0,-6 5 0,0 1 0,-1-1 0,1 1 0,-1 4 0,-1-1 0,-9-2 0,0 1 0,3 5 0,0 1 0,-7 1 0,-2 1 0,-6 4 0,1 1 0,11-6 0,1 1 0,-10 6 0,0 0 0,13-11 0,0 1 0,-5 10 0,-3 1 0,-3-5 0,-2-2 491,2 3 1,-1 1-1,0 0 1,0-1-1,5-2 1,1-1-1,-5 4 1,1-1-155,8-4 1,1 0-338,-4-1 0,-1 2 0,35-9 0,-39 10 0,0 0 0,26-8 0,-34 11 0,3 0 0,13-9 0,-1 1 0,15 2 0,-21 2 0,0 1 0,13 1 0,-17 2 0,1 0 0,20-4 0,-6-1 0,-2 2 0,-4 5 0,-5-2 0,0 1 0,4 3 0,23-11 0,-15 5 0,-1 0 0,-3 2 0,-20 7 0,4-1 983,-20 3-840,-2 3 840,-11 3-52,-1 0 52,-4 3-786,-1-4 0,0 5 1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13:37.310"/>
    </inkml:context>
    <inkml:brush xml:id="br0">
      <inkml:brushProperty name="width" value="0.35" units="cm"/>
      <inkml:brushProperty name="height" value="0.35" units="cm"/>
      <inkml:brushProperty name="color" value="#66CC00"/>
    </inkml:brush>
  </inkml:definitions>
  <inkml:trace contextRef="#ctx0" brushRef="#br0">0 1 24575,'63'0'0,"18"0"0,-26 0 0,8 0 0,-16 0 0,-17 0 0,3 0 0,-7 0 0,-9 0 0,8 0 0,-10 0 0,11 0 0,-4 0 0,10 0 0,-4 0 0,6 0 0,-1 0 0,1 0 0,-1 0 0,1 0 0,-1 0 0,-5 0 0,-2 0 0,-5 0 0,-6 0 0,-1 4 0,1-3 0,-1 11 0,1-10 0,-1 11 0,-5-12 0,0 3 0,0-4 0,1 4 0,-39-3 0,15 3 0,-37 1 0,23 1 0,-21 10 0,5-3 0,-28 14 0,20-12 0,-20 14 0,21-15 0,-5 9 0,-1-9 0,6 10 0,-5-11 0,14 5 0,1-7 0,13 0 0,7-1 0,7-4 0,4 2 0,1-7 0,0 7 0,0-3 0,0 4 0,-1 0 0,1 0 0,0 0 0,0 0 0,3 0 0,-2-4 0,3-1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13:39.322"/>
    </inkml:context>
    <inkml:brush xml:id="br0">
      <inkml:brushProperty name="width" value="0.35" units="cm"/>
      <inkml:brushProperty name="height" value="0.35" units="cm"/>
      <inkml:brushProperty name="color" value="#66CC00"/>
    </inkml:brush>
  </inkml:definitions>
  <inkml:trace contextRef="#ctx0" brushRef="#br0">1 17 24575,'92'0'0,"4"0"0,-36 0 0,8 0 0,3 0 0,7 0 0,0 0-328,-11 0 0,-1 0 0,4 0 0,21 0 0,6 0 0,-5 0 0,-20 0 0,-3 0 0,1 0 0,4 0 0,1 0 0,0 0 0,1 0 0,0 0 0,1 0 0,2 0 0,1 0 0,3 0 246,-9 0 1,4 0 0,0 0 0,-1 0 81,15 0 0,-2 0 0,1 0 0,-2 0 0,-1 0 0,6 0-246,-4 0 0,4 0 0,1 0 0,-5 0-82,5 0 0,-5 0 0,6 0 131,-15 0 0,6 0 1,1 0-1,-1 0 0,-7 0-131,15 0 0,-7 0 0,3 0 292,-11 0 0,2 0 1,1 0-1,2 0-210,6 0 0,2 0 0,0 0 0,0 0 0,-5 0 0,0 0 0,0 0 0,3 0 182,-4 0 0,5 0 1,-1 0-1,-2 0 0,-8 0 64,10 0 0,-9 0 0,3 0 0,14 0 0,2 0 0,-4 0 0,-17 0 0,-4 0 0,2 0 0,8 0 0,1 0 0,0 0 0,0 0 0,-2 0 0,0 0 0,-3 0 0,-1 0 0,-1 0 0,-4 0 0,0 0 0,0 0 0,4 0 0,0 0 0,-1 0 0,-10 0 0,-2 0 0,-2 0 429,19 0 1,-2 0-430,-1 1 0,-3-2 0,-21-2 0,-2-1 0,16 3 0,-1 0 0,-9-3 0,-3 1 491,-3 3 1,-2 0 491,41 0-25,-9 0-958,-16 0 983,4 0 0,-29 0 0,10 0 0,-18 0 0,-2 0 0,-8 0 0,-5 0 0,-1 0-35,-4 0-948,-2 0 0,-5 0 0,0 0 0,0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13:41.365"/>
    </inkml:context>
    <inkml:brush xml:id="br0">
      <inkml:brushProperty name="width" value="0.35" units="cm"/>
      <inkml:brushProperty name="height" value="0.35" units="cm"/>
      <inkml:brushProperty name="color" value="#66CC00"/>
    </inkml:brush>
  </inkml:definitions>
  <inkml:trace contextRef="#ctx0" brushRef="#br0">212 0 24575,'51'0'0,"5"18"-984,3-1 0,12 10 0,5 5 0,7-15 492,-33 1 0,-1 1-492,33 3 492,-34-5 0,0-1-492,26-1 561,-20 6 423,9-13 983,-28 13 0,0-8 0,-9 2 0,-11-5 0,0-4 0,-6-2 0,0-4 0,-43 4-552,7-3-431,-47 2 0,9-2 0,0-2 0,-19 1 0,14 0 0,2 0 0,2 0 0,7 0 0,-5 6 0,13-4 0,2 9 0,1-5 0,13 1 0,-5 3 0,6-4 0,-7 6 0,6-6 0,-5 4 0,6-3 0,0 4 0,6 0 0,7-1 0,2-5 0,8-1 0,1 1 0,2-4 0,2 3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13:52.527"/>
    </inkml:context>
    <inkml:brush xml:id="br0">
      <inkml:brushProperty name="width" value="0.35" units="cm"/>
      <inkml:brushProperty name="height" value="0.35" units="cm"/>
      <inkml:brushProperty name="color" value="#849398"/>
    </inkml:brush>
  </inkml:definitions>
  <inkml:trace contextRef="#ctx0" brushRef="#br0">1 303 24575,'69'0'0,"4"0"0,12 0 0,1 0 0,20 0 0,-7 0 0,-4 0 0,2 0-246,-20 0 0,7 0 0,4 0 0,-2 0 163,4 0 1,2 0-1,-3 0 1,-6 0-246,-7 0 0,-6 0 0,7 0 82,9 0 0,9 0 0,-1 0 0,-9 0-246,17 0 0,-6 0 0,1 0 0,0 0 0,1 0 0,-1 0 304,2 0 1,0 0 187,-29 0 0,1 0 0,-1 0 0,1 0 0,-1 0 0,0 0 0,0 0 0,0 0 0,1 0 0,4 0 0,0 0 0,0 0 0,-3 0 0,-2 0 0,3 0 0,5 0 0,3 0 0,-2 0 0,-2-3 0,-2-1 0,2 2-328,3 1 0,1 1 0,0-2 0,0-3 0,-1-2 0,1 1 184,0 2 0,-1 1 1,1-1 143,0 1 0,0-1 0,-1 0 0,-3-2 0,-1 0 0,0 0 0,-5 2 0,0 1 0,-1 0 0,28-2 0,-2-1-492,-4-2 0,-2 0 268,-4 3 1,-2 0 648,-4 0 0,-5 0-425,-17 1 0,-3 1 0,7 3 0,-2 0 0,31-7 0,-33 6 0,1 0 0,38-6 0,-3 1 491,-35 1 1,-1 1-408,34-5-84,-28 2 0,-2 0 0,9 0 0,-16 0 0,0-2 0,29-5 0,-22 10 0,3 0 0,-10-4 0,-1 2 0,37 4 0,-17-1 0,-1 0 0,10 3 0,-17 0 0,1 0 0,-13 0 0,-5 0 0,16 0 0,-5-4 0,1 0 0,13 3 0,-18-6 0,2 0 0,39 5 0,-16-5 0,-31 3 0,0 1 0,30 2 0,17-6 0,-2 7 0,-10 0 983,0 0 0,-8 0-654,-3 0-329,1 0 0,-7 0 0,24 7 0,-13-6 0,7 6 0,-11-7 0,-24 0 0,1 0 0,32 0 0,15 0 0,-34 0 983,-17 0 0,-12 0 0,3 0 0,-17 0 0,-1 0 0,-6 0-654,-6 0-329,0 0 0,0 0 0,0 0 0,0 0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13:54.193"/>
    </inkml:context>
    <inkml:brush xml:id="br0">
      <inkml:brushProperty name="width" value="0.35" units="cm"/>
      <inkml:brushProperty name="height" value="0.35" units="cm"/>
      <inkml:brushProperty name="color" value="#849398"/>
    </inkml:brush>
  </inkml:definitions>
  <inkml:trace contextRef="#ctx0" brushRef="#br0">1 1 24575,'56'10'0,"2"3"0,-16 10-984,7-4 0,-1-1 0,1-1 0,-7-4 0,5 10 0,-17-15 104,15 14 880,-15-20 0,4 14 0,-8-11 983,-5 1 0,-1 3 0,1-8 0,-1 8 0,6-3 0,-4 5-97,4-1-886,-5 1 0,-1-1 0,-4-5 0,-2 4 0,-5-8 0,0 3 0,0-4 0,0 4 0,-4 5 0,-1 1 0,-4 2 0,0-3 0,0-1 0,-9 2 0,-2-1 0,-10 6 0,-5 2 0,-2 4 0,-6 2 0,-6 0 0,4-1 0,-11 2 0,5 0 0,0-6 0,-5 5 0,11-10 0,-4 9 0,12-10 0,-4 4 0,10-6 0,-5 1 0,7-1 0,-1 0 0,6 0 0,-5 0 0,10-1 0,-5 1 0,6-5 0,0 3 0,-1-2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21:06.481"/>
    </inkml:context>
    <inkml:brush xml:id="br0">
      <inkml:brushProperty name="width" value="0.35" units="cm"/>
      <inkml:brushProperty name="height" value="0.35" units="cm"/>
      <inkml:brushProperty name="color" value="#849398"/>
    </inkml:brush>
  </inkml:definitions>
  <inkml:trace contextRef="#ctx0" brushRef="#br0">4828 1960 24575,'-25'0'0,"-2"0"0,-1-6 0,-17-10 0,-7-4 0,-29-25 0,32 10 0,4 4 0,2 1 0,7 6 0,-9-9 0,26 27 0,8-3 0,-3-1 0,-1 0 0,5 5 0,-9-4 0,3 8 0,-5-9 0,1 9 0,-1-8 0,1 3 0,-7-4 0,5-1 0,-10-5 0,4-1 0,-5-6 0,-1 1 0,0-1 0,1 1 0,-1-1 0,-1-6 0,-15-11 0,4 6 0,-7-11 0,10 14 0,8 0 0,-1-4 0,-7 3 0,5-5 0,-6-1 0,0 0 0,5 1 0,-4 5 0,7-3 0,2 11 0,-2-11 0,2 11 0,4-10 0,-3 10 0,4-3 0,2 5 0,-1-5 0,8 5 0,-2-4 0,2 5 0,-2-5 0,6 4 0,-10-6 0,7 2 0,-7 3 0,4-9 0,-5 9 0,-3-11 0,-4 10 0,-1 0 0,1 3 0,6 9 0,-4-5 0,10 7 0,-10-1 0,4 5 0,0-4 0,-4 4 0,10 0 0,-10-4 0,4 4 0,-6-5 0,1-1 0,-1 1 0,0 0 0,1-1 0,-8 1 0,-9-11 0,6 13 0,-5-11 0,15 19 0,6-4 0,-4 0 0,10 3 0,-4-3 0,5 5 0,1 0 0,-1-4 0,-5 3 0,4-9 0,-10 9 0,10-8 0,-11 3 0,6-5 0,-7 5 0,0-4 0,0 3 0,1-4 0,-1 5 0,0-4 0,-6 3 0,5-5 0,-13 0 0,13 1 0,-12-1 0,-10 0 0,4-1 0,-4 7 0,16 0 0,1 6 0,5 0 0,-6 0 0,1 0 0,4 0 0,-11 0 0,5 0 0,0 0 0,-5 0 0,5 0 0,-1 0 0,-4 6 0,12-5 0,-6 4 0,8-5 0,5 0 0,1 0 0,1 5 0,-5-3 0,-4 8 0,4-5 0,-1 1 0,10 3 0,-10-7 0,4 7 0,-6-3 0,7 1 0,-6-3 0,16 1 0,-8-4 0,15 3 0,-5-4 0,6 0 0,1 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13:57.463"/>
    </inkml:context>
    <inkml:brush xml:id="br0">
      <inkml:brushProperty name="width" value="0.35" units="cm"/>
      <inkml:brushProperty name="height" value="0.35" units="cm"/>
      <inkml:brushProperty name="color" value="#849398"/>
    </inkml:brush>
  </inkml:definitions>
  <inkml:trace contextRef="#ctx0" brushRef="#br0">1 2166 24575,'62'0'0,"6"0"0,-2-11 0,2-2 0,16 0 0,10-8 0,0-3 0,-8 1-492,-32 9 0,-1 0 377,28-13 115,-31 12 0,0-1 0,43-15 0,-31 10 0,1 2 0,34-4 0,-44 9 0,1-1 0,4 4 0,0-2 0,2-6 0,0-1 0,4-1 0,1 1-492,0-1 0,0 0 278,-1-2 0,1-1 214,0 3 0,0 1 0,0 0 0,-1-2 0,1-1 0,0 0 0,5 1 0,1 1 0,-5-3 0,0-1 0,9-1 0,2 1 0,-5 0 0,-1-1-492,6-3 0,1-1 331,0 4 0,-1-2 161,-5-4 0,-1-1 0,6 7 0,-2-1 0,-8-5 0,-1 0 0,4 7 0,0-1 0,1-6 0,-1-1 0,-4 4 0,0 0 0,10-5 0,0-1 0,-3 5 0,-2 1-492,-14 5 0,1 0 405,30-12 1,-1 1 86,-31 13 0,-1-1 0,29-16 0,3-1 0,-16 13 0,-1 2 0,1-4 0,1 1 0,5 1 0,1 2 0,5-2 0,1 1 0,-4 3 0,-3 2 0,-12 3 0,-2 2 0,5-1 0,-3 2-20,26-1 20,-37 4 0,0 2 0,32 1 0,-3-3 983,-23 10-835,5-10 835,-16 11-68,-7-5 68,-2 1-584,-6 4 184,-1-4-583,1 0 0,-1 4 0,-5-9 0,-2 4 0,-6-4 0,1 0 0,-6 4 0,0-3 0,-6 4 0,0 0 0,-4-3 0,-1 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4:36.368"/>
    </inkml:context>
    <inkml:brush xml:id="br0">
      <inkml:brushProperty name="width" value="0.1" units="cm"/>
      <inkml:brushProperty name="height" value="0.1" units="cm"/>
      <inkml:brushProperty name="color" value="#33CCFF"/>
    </inkml:brush>
  </inkml:definitions>
  <inkml:trace contextRef="#ctx0" brushRef="#br0">905 1 24575,'0'13'0,"0"5"0,0-8 0,-4 13 0,-2-6 0,0 7 0,-13 31 0,16-26 0,-11 31 0,5-38 0,6 4 0,-6-6 0,9 1 0,-4-6 0,-2 4 0,1-8 0,-4 3 0,4 0 0,-5-4 0,5 10 0,-4-10 0,4 9 0,-5-3 0,-1 4 0,2-4 0,-2 3 0,1-4 0,5 1 0,-5 3 0,5-9 0,-5 9 0,0-8 0,0 8 0,-4-8 0,2 8 0,-7-8 0,7 9 0,-7-9 0,8 8 0,-4-8 0,5 3 0,0 1 0,1-5 0,-1 4 0,-9 5 0,7-2 0,-12 8 0,8-10 0,0 5 0,-3-4 0,8-1 0,-9 4 0,10-8 0,-5 8 0,5-9 0,5 4 0,-3-4 0,6-1 0,-6 0 0,3 0 0,0 1 0,-4-1 0,8 0 0,-7 0 0,7 0 0,-3 1 0,0-1 0,3 0 0,-8 0 0,8 6 0,-7 0 0,6 5 0,-11 10 0,5-2 0,-2 3 0,0 1 0,4-10 0,0 10 0,-3-10 0,7 4 0,-7 1 0,3-6 0,-10 12 0,4-12 0,-9 12 0,5-12 0,-1 6 0,-3-7 0,9-5 0,-3 0 0,5-6 0,3 0 0,-2 0 0,7 1 0,-3-1 0,0 0 0,-1-4 0,0 3 0,-3-3 0,3 4 0,-4-4 0,5-1 0,0-4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13:59.346"/>
    </inkml:context>
    <inkml:brush xml:id="br0">
      <inkml:brushProperty name="width" value="0.35" units="cm"/>
      <inkml:brushProperty name="height" value="0.35" units="cm"/>
      <inkml:brushProperty name="color" value="#849398"/>
    </inkml:brush>
  </inkml:definitions>
  <inkml:trace contextRef="#ctx0" brushRef="#br0">1 1 24575,'69'0'0,"23"0"-984,-2 0 492,-34 0 0,3 0 0,6 0 0,-1 0 0,-12 0 0,1 0 0,6 0 0,0 0-492,24 0 0,-15 0 0,15 0 13,-15 0 1954,-1 0-199,-11 0-784,-7 0 0,-7 0 983,5 0 0,-12 0 0,5 0 0,-6 0 0,-6 0 0,-2 0 0,-11 0-788,4 0-195,-8 0 0,3 0 0,-5 0 0,1 0 0,-1 0 0,0 0 0,0 0 0,0 4 0,1-3 0,-5 10 0,-22 0 0,7-2 0,-21 4 0,15-7 0,-34 9 0,1-2 0,-26 4 0,0 3 0,-2-4 0,8 9 0,-12-10 0,12 10 0,-16-9 0,8 9 0,2-9 0,17 8 0,1-11 0,15 10 0,-5-10 0,12 8 0,-6-8 0,7 8 0,1-9 0,-1 10 0,0-5 0,1 0 0,-1 4 0,0-8 0,7 3 0,-4-2 0,14-3 0,3 3 0,10-9 0,4-1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21:09.607"/>
    </inkml:context>
    <inkml:brush xml:id="br0">
      <inkml:brushProperty name="width" value="0.35" units="cm"/>
      <inkml:brushProperty name="height" value="0.35" units="cm"/>
      <inkml:brushProperty name="color" value="#849398"/>
    </inkml:brush>
  </inkml:definitions>
  <inkml:trace contextRef="#ctx0" brushRef="#br0">0 3941 24575,'0'-74'0,"13"9"0,6-11 0,0 4-492,1 4 0,2-3 164,2-13 0,4-10 0,2 3 0,-1 17 0,1 2 0,-1 3-164,5-17 0,-2-1 168,-4 13 0,0-3 0,0 7 324,4 2 0,-1 4 34,-1-8 0,-1 3-34,-2 13 0,1 2 0,4-5 0,-2 0 0,-10 10 0,0 0 0,10-7 0,1 0 0,-8 5 0,1 1 0,6-1 0,3 1 0,1-1 0,2 1 0,-1 3 0,-1 0 308,-3 5 0,0 0-308,1 3 0,0 0 0,18-33 0,8-1 0,-7-5 0,2 15 0,-12 5 0,10 11 0,-4 1 983,-1 8 0,5-2 0,-8 9-289,8 5-113,-9 4-581,5 8 0,-12-2 0,27 4 0,-23 1 0,23 4 0,-27 2 0,6 0 0,-1 4 0,-5-9 0,12 9 0,-11-4 0,4 5 0,-7 0 0,8 0 0,-6 0 0,20 0 0,-18 0 0,18 0 0,-28-4 0,1 3 0,-15-7 0,-4 7 0,0-3 0,0 15 0,11-13 0,11-6 0,13-25 0,9-8 0,-12 3 0,2-1 0,-4 7 0,0 0 0,2-5 0,-1 1 0,34-20 0,-19 10 0,12 10 0,1-9 0,-2 17 0,0-5 0,0 7 0,-8 5 0,-1 3 0,-15 6 0,-8 5 0,-8-2 0,-5 7 0,-6-6 0,4 7 0,-8-8 0,3 8 0,-5-7 0,0 7 0,1-3 0,-1 0 0,0 3 0,0-4 0,1 5 0,-1 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21:18.208"/>
    </inkml:context>
    <inkml:brush xml:id="br0">
      <inkml:brushProperty name="width" value="0.35" units="cm"/>
      <inkml:brushProperty name="height" value="0.35" units="cm"/>
      <inkml:brushProperty name="color" value="#66CC00"/>
    </inkml:brush>
  </inkml:definitions>
  <inkml:trace contextRef="#ctx0" brushRef="#br0">5518 1 24575,'-25'0'0,"-2"0"0,6 0 0,-25 0 0,8 0 0,-38 0 0,42 0 0,-23 4 0,35-2 0,-10 13 0,15-9 0,-14 10 0,8-1 0,-10 3 0,-1 4 0,0 1 0,6-2 0,-4 1 0,4 0 0,-5-5 0,5 3 0,-4-3 0,10 0 0,-11 4 0,11-10 0,-10 10 0,10-9 0,-10 4 0,10-1 0,-4-4 0,5 4 0,0-5 0,6 0 0,-4 0 0,8-1 0,-8 2 0,8-2 0,-3 1 0,4-1 0,-4 0 0,8 1 0,-8-1 0,9 1 0,-4-1 0,-1 0 0,5 0 0,-7 5 0,10-4 0,-11 3 0,8-4 0,-4 1 0,-1-1 0,0 5 0,-4 1 0,3 6 0,-4-6 0,5 4 0,0-3 0,-5 0 0,4 3 0,-4-3 0,0 4 0,-1 1 0,-1 5 0,-2-4 0,2 10 0,0-10 0,-4 10 0,4-4 0,-5-1 0,-10 20 0,8-15 0,-8 16 0,9-14 0,1-1 0,-1 1 0,1-7 0,0 6 0,1-6 0,3 1 0,-3 4 0,5-10 0,-1 10 0,-4-4 0,9 5 0,-9 1 0,3-1 0,-5 1 0,-10 21 0,7-9 0,-9 25 0,3-18 0,-2 5 0,0 1 0,-4-5 0,4 5 0,-5-1 0,-1-3 0,7 2 0,-5 1 0,5-6 0,-6 13 0,6-13 0,-5 12 0,11-5 0,-12 1 0,11 4 0,-3-11 0,5 3 0,2-7 0,-7 2 0,5-2 0,-12 3 0,5 5 0,-7-3 0,-6-1 0,5-2 0,-4-4 0,-1 6 0,-1-6 0,-6 4 0,0-4 0,7-3 0,-1-1 0,-15 5-329,11-5 1,1 0 328,-3-3 0,-14 9 0,5 4 0,-5-12 0,-1 7 0,-1-1 0,3-12 0,-11 12 0,9-18 0,-16 11 0,16-17 0,-15 10 0,6-18-244,1 5 244,-8-6 0,-2 0 0,15-1 0,-20 2 0,13-2 0,6 1 0,-18 0 0,20-1 0,-15 1 0,8-6 0,3 4 0,8-10 0,7 4 0,10-6 0,8 0 0,13 0 649,2 0-649,10 0 63,2 0 0,9 0 0,1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21:23.039"/>
    </inkml:context>
    <inkml:brush xml:id="br0">
      <inkml:brushProperty name="width" value="0.35" units="cm"/>
      <inkml:brushProperty name="height" value="0.35" units="cm"/>
      <inkml:brushProperty name="color" value="#66CC00"/>
    </inkml:brush>
  </inkml:definitions>
  <inkml:trace contextRef="#ctx0" brushRef="#br0">1 0 24575,'51'0'0,"13"0"0,2 0 0,3 0 0,1 0 0,15 0 0,-13 0 0,3 0-492,4 0 0,-2 0 317,-17 0 175,8 0 379,-1 0-379,-3 0 192,-13 0-192,13 0 0,-20 0 0,10 0 588,-4 0-588,1 0 0,-8 0 0,-4 0 0,-11 0 0,0 5 0,-7-4 0,-7 8 0,-5-4 0,1 0 0,-1 3 0,0-3 0,0 4 0,0 5 0,1-3 0,0 14 0,0-9 0,-4 11 0,3-7 0,-3 6 0,0-4 0,4 10 0,-4-4 0,6 12 0,-1-5 0,-4 20 0,3-11 0,-3 13 0,5-9 0,0-6 0,-5-1 0,2-14 0,-8 0 0,4-12 0,-1-1 0,-3-5 0,7 1 0,-3-1 0,4-4 0,-1-2 0,1-3 0,3 0 0,1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21:30.764"/>
    </inkml:context>
    <inkml:brush xml:id="br0">
      <inkml:brushProperty name="width" value="0.35" units="cm"/>
      <inkml:brushProperty name="height" value="0.35" units="cm"/>
      <inkml:brushProperty name="color" value="#F6630D"/>
    </inkml:brush>
  </inkml:definitions>
  <inkml:trace contextRef="#ctx0" brushRef="#br0">4605 763 24575,'-57'0'0,"-2"0"-492,1 0 0,-1 0-492,-20 0 492,25 0 0,-2 0 0,-3 0 0,3 0-492,-24 0 492,1 0 0,0 0-492,-5 0 492,27 0 0,2 0 1087,-14-6-595,-5 4 0,-1-10 0,-15 5 0,10-1 0,0-3 0,16 9 0,13-3 0,-6-6 983,15 8 0,-5-8 0,12 6 0,0 4 0,-6-14 0,16 8 0,-10-13-587,19 9-396,-3-8 0,4 3 0,-1 1 0,1-4 0,1 3 0,3 0 0,-4 2 0,10 5 0,-3 4 0,3-4 0,-5 4 0,1 0 0,0-4 0,-6 8 0,5-7 0,-10 7 0,5-8 0,-6 4 0,1-6 0,4 6 0,-3-5 0,8 5 0,-8-1 0,3-2 0,-4 2 0,-7 0 0,5-3 0,-10 3 0,4-5 0,0 0 0,-4 0 0,4 0 0,1 0 0,0 0 0,1 0 0,4 1 0,-10-6 0,10 4 0,-5-4 0,7 2 0,-1 2 0,1-3 0,-7 0 0,5 3 0,-4-4 0,10 10 0,-3-3 0,-2 3 0,-1 0 0,-5-3 0,1 7 0,-2-7 0,0 7 0,-4-8 0,10 9 0,-19-4 0,16 1 0,-10 2 0,8-7 0,0 8 0,-7-10 0,0 10 0,1-9 0,-1 9 0,0-4 0,-6-1 0,4 5 0,-11-10 0,5 10 0,0-5 0,-5 1 0,11 3 0,-11-3 0,12 5 0,-6 0 0,8-5 0,-1 4 0,6-4 0,-4 5 0,4 0 0,0 0 0,-19 0 0,21 0 0,-21 0 0,19 0 0,0 0 0,-4 0 0,10 0 0,-10 0 0,4 0 0,0 4 0,-4-3 0,4 9 0,-5-4 0,-1 0 0,6 4 0,-4-9 0,10 8 0,-5-8 0,7 8 0,-1-8 0,2 8 0,3-8 0,3 3 0,7 0 0,-6-3 0,7 3 0,-8 0 0,4 1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21:33.897"/>
    </inkml:context>
    <inkml:brush xml:id="br0">
      <inkml:brushProperty name="width" value="0.35" units="cm"/>
      <inkml:brushProperty name="height" value="0.35" units="cm"/>
      <inkml:brushProperty name="color" value="#F6630D"/>
    </inkml:brush>
  </inkml:definitions>
  <inkml:trace contextRef="#ctx0" brushRef="#br0">1 2872 24575,'30'-32'0,"1"-11"0,-11 19 0,3-15 0,-6 11 0,3 1 0,-3-6 0,5 5 0,0-5 0,0 5 0,6-6 0,3-2 0,6-3 0,18-22 0,-15 26 0,21-25 0,-17 21 0,17-16 0,-12 2 0,-11 21 0,0-1 0,15-31 0,-17 28 0,0-1-438,23-43 438,-2 6-492,-27 30 0,0-1 490,0 4 1,-1 0 1,23-33-283,-20 33 1,1 1 282,18-23 0,-5 19 0,1 0 0,8-15 0,-2 14 0,2 4 0,12-3 0,-20 13 0,4 2 0,-4 9 0,0 3 0,2-2 0,-1 2 0,40-6 0,-36 8 0,-2 1 0,29-1 0,-27 4 0,0 0 0,27-3 0,14-1 0,-25-4 0,24-4 0,-29 3 0,5-3 404,-27 10-404,0-7 978,1 2-978,6-7 608,23-10-608,-9 7 0,25-13 0,-27 20 0,-3-6 0,-23 14 0,-2 2 0,-10 2 0,0 8 0,-3-8 0,-9 7 0,4-2 0,0 4 0,-4 0 0,3 0 0,-4-4 0,0 3 0,4-8 0,-3 4 0,4-4 0,0-1 0,-4 1 0,9-2 0,3-4 0,0 3 0,10-9 0,-5 4 0,14-6 0,1-1 0,14-1 0,2-7 0,17 3 0,-7-9 0,6 15 0,-26 1 0,-1 1 0,27 4 0,13-14 0,-30 18 0,-8 1 0,-1 0 0,-6 0 0,-1 0 0,-14 1 0,0 5 0,-12-3 0,4 8 0,-8-7 0,3 7 0,-5-3 0,0 4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2:53.975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1 24575,'0'0'0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6:00.289"/>
    </inkml:context>
    <inkml:brush xml:id="br0">
      <inkml:brushProperty name="width" value="0.2" units="cm"/>
      <inkml:brushProperty name="height" value="0.2" units="cm"/>
      <inkml:brushProperty name="color" value="#FF0066"/>
    </inkml:brush>
  </inkml:definitions>
  <inkml:trace contextRef="#ctx0" brushRef="#br0">0 803 24575,'36'-15'0,"-7"-2"0,3-5 0,-4 0 0,-1 1 0,5-1 0,-10 1 0,18-23 0,-21 17 0,14-12 0,-21 20 0,2 3 0,1-5 0,-4 1 0,10-6 0,-5 4 0,5-5 0,0 1 0,0 4 0,6-5 0,-5 6 0,4-1 0,-6 6 0,1-3 0,-1 7 0,-4-2 0,3 4 0,-4 0 0,1 0 0,3 0 0,-4 0 0,1 0 0,3-5 0,-9 9 0,10-13 0,-10 13 0,9-9 0,-8 6 0,8-1 0,-9 4 0,4-3 0,-4 4 0,4-5 0,-4 1 0,5 3 0,-6-2 0,0 3 0,0-5 0,0 5 0,-4-3 0,3 7 0,-7 9 0,3-1 0,-4 10 0,0-3 0,0-4 0,5 28 0,1-18 0,4 18 0,5-12 0,2 2 0,1 6 0,2-7 0,-4 0 0,1-1 0,-3-4 0,-3-1 0,-1-2 0,-1-3 0,-3-1 0,3-1 0,-8 0 0,3-3 0,0 3 0,1-5 0,5 5 0,-5-3 0,4 8 0,-3-4 0,3 1 0,1-2 0,-5 0 0,3-3 0,-7 3 0,3-5 0,1 0 0,-4 0 0,3 6 0,0-5 0,-3 9 0,7-3 0,-2 4 0,4 1 0,5 14 0,-3-11 0,3 11 0,-5-19 0,0 3 0,0-4 0,-1 1 0,-3 3 0,3-4 0,-4 6 0,10 14 0,2-5 0,4 7 0,2-5 0,-7-4 0,4-1 0,-8 0 0,3-7 0,-5 0 0,0 1 0,0-6 0,-4 4 0,2-3 0,-7-1 0,4 4 0,-1-8 0,1 8 0,5-9 0,0 10 0,0-5 0,0 5 0,0 1 0,-4-6 0,3 4 0,-4-8 0,5 8 0,-5-8 0,4 3 0,-8-5 0,7 0 0,-3 0 0,0 1 0,4-1 0,-4 5 0,5 1 0,0 6 0,0-1 0,0-4 0,0 3 0,0-9 0,3 9 0,-7-9 0,3 3 0,-5-4 0,-3 1 0,3-1 0,0 0 0,1 0 0,5 5 0,0 2 0,0 4 0,-5 1 0,4-6 0,-3 4 0,-1-8 0,-1 3 0,0-5 0,-2 0 0,2 0 0,0 1 0,-3-1 0,7 0 0,-3 0 0,0 0 0,3 0 0,-3 0 0,0 5 0,3-3 0,-3 3 0,1-5 0,2 0 0,-7 1 0,3-1 0,0-4 0,-3 2 0,7-1 0,-7 3 0,7 0 0,-2 5 0,-1 2 0,4 4 0,-8-5 0,8 0 0,-3-1 0,-1-4 0,-1 5 0,0-6 0,-3 0 0,7-4 0,-7 3 0,3-4 0,0 1 0,-3 3 0,3-3 0,0 0 0,-3 3 0,3-3 0,0 4 0,-3 0 0,3 0 0,0 0 0,-3 0 0,7-1 0,-7 1 0,7 0 0,-7 0 0,3 0 0,0-4 0,-3 2 0,6-6 0,-6 7 0,3-3 0,-4 4 0,4-4 0,1 2 0,-1-2 0,0 4 0,-4-1 0,0-3 0,0-1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6:04.369"/>
    </inkml:context>
    <inkml:brush xml:id="br0">
      <inkml:brushProperty name="width" value="0.2" units="cm"/>
      <inkml:brushProperty name="height" value="0.2" units="cm"/>
      <inkml:brushProperty name="color" value="#FF0066"/>
    </inkml:brush>
  </inkml:definitions>
  <inkml:trace contextRef="#ctx0" brushRef="#br0">447 1 24575,'-11'30'0,"1"-2"0,-1-2 0,1-9 0,4 14 0,-8-8 0,2 14 0,-1-8 0,3 11 0,5-12 0,4 3 0,-9-5 0,4-5 0,-4-1 0,0 0 0,-1 1 0,1-1 0,4 1 0,-3-6 0,4 4 0,0-8 0,-5 8 0,5-9 0,-1 4 0,-2 1 0,2-5 0,-4 9 0,1-8 0,-6 17 0,4-15 0,-3 10 0,9-14 0,-4 0 0,8 1 0,-3-1 0,4 0 0,-4-4 0,3 3 0,-3-4 0,0 5 0,2 0 0,-6 0 0,7 0 0,-3 0 0,0-4 0,3 3 0,-3-3 0,0 4 0,3 0 0,-3 0 0,4 0 0,-4-4 0,3 2 0,-3-1 0,4 3 0,-4 0 0,3 0 0,-8 0 0,8 0 0,-7 0 0,7 1 0,-7-5 0,7 3 0,-3-3 0,4 4 0,-4-1 0,3 1 0,-3 0 0,4 0 0,-4-4 0,3 3 0,-4-3 0,5 4 0,-4 0 0,3 0 0,-7 1 0,7-1 0,-8 0 0,8 0 0,-7 0 0,7 1 0,-3-1 0,8-4 0,6 3 0,5-2 0,5 4 0,9 5 0,0-4 0,2 4 0,-5-4 0,0 0 0,2-1 0,15 16 0,-13-8 0,11 14 0,-19-16 0,10 5 0,-10-5 0,10 6 0,-5-6 0,7 5 0,-1-8 0,8 9 0,-6-5 0,12 2 0,-12 2 0,12-2 0,-11 4 0,4 0 0,-7-1 0,-5-5 0,4 4 0,-10-9 0,-1 3 0,-1-5 0,-5 0 0,0 0 0,10 0 0,7 9 0,4-5 0,7 6 0,-16-5 0,0-3 0,-1 8 0,-9-9 0,8 5 0,-15-7 0,9 6 0,-8-5 0,3 5 0,-5-6 0,5 5 0,2-3 0,4 8 0,1-7 0,-1 7 0,0-3 0,1 0 0,-1 3 0,1-8 0,-5 8 0,3-7 0,-8 2 0,3-4 0,-5-1 0,0-4 0,1 3 0,4-7 0,-4 3 0,4 0 0,1-3 0,0 8 0,5-8 0,1 8 0,-6-8 0,4 9 0,-3-9 0,-1 7 0,4-7 0,-8 8 0,3-8 0,0 3 0,-3 0 0,8 1 0,-9 5 0,10 0 0,-5-5 0,0 4 0,0-4 0,-6 4 0,5 1 0,1-1 0,0 1 0,-2-1 0,-4 0 0,0 0 0,0 0 0,0 0 0,1 0 0,-1 1 0,-4-1 0,3 0 0,-7 0 0,7-4 0,-7 4 0,4-5 0,-5 5 0,4-4 0,-3 3 0,3-3 0,0 0 0,-3 2 0,3-2 0,0 4 0,1-1 0,0 1 0,3-4 0,-7 3 0,7-7 0,-7 7 0,7-3 0,-3 0 0,4 4 0,0-4 0,1 0 0,-5 3 0,3-7 0,-7 3 0,3-4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7:39.485"/>
    </inkml:context>
    <inkml:brush xml:id="br0">
      <inkml:brushProperty name="width" value="0.2" units="cm"/>
      <inkml:brushProperty name="height" value="0.2" units="cm"/>
      <inkml:brushProperty name="color" value="#FFC114"/>
    </inkml:brush>
  </inkml:definitions>
  <inkml:trace contextRef="#ctx0" brushRef="#br0">0 593 24575,'43'0'0,"26"-6"0,-14 5 0,25-16 0,-14 14 0,-7-20 0,5 14 0,-10-2 0,1-2 0,24-1 0,-23 4 0,-3 1 0,3-4 0,-7 1 0,0-1 0,0 1 0,0 0 0,-1 0 0,1 5 0,-7-4 0,5 4 0,-5 1 0,0-4 0,13 8 0,-17-3 0,10 5 0,-14 0 0,-1 0 0,1 0 0,-1 0 0,1 0 0,-6 0 0,4 0 0,-5 0 0,1 0 0,-2 0 0,-5 0 0,-1 0 0,0 0 0,1 0 0,-6 0 0,4 0 0,-8 0 0,8 0 0,-8 0 0,3 0 0,0 0 0,-4 0 0,5 0 0,-6 0 0,0 0 0,0 0 0,0 0 0,-1 0 0,1 0 0,0 0 0,1 0 0,4 0 0,1-4 0,6 3 0,-1-9 0,6 9 0,-4-8 0,4 3 0,-5 1 0,-1-5 0,-4 9 0,3-3 0,-9-1 0,9 4 0,-8-7 0,8 7 0,-4-8 0,1 8 0,3-8 0,-4 8 0,6-8 0,-1 3 0,1 0 0,-1-3 0,6 3 0,-4-5 0,4 5 0,1-4 0,-6 5 0,12-7 0,-6 2 0,1-1 0,4 4 0,-10-2 0,4 4 0,-5-6 0,-1 5 0,-5 2 0,5-1 0,-10 4 0,4-3 0,-5 4 0,6 0 0,-5 0 0,4 0 0,0 0 0,-3 0 0,8 0 0,-8-5 0,8 4 0,-9-3 0,4 4 0,-4 0 0,-1-4 0,0 3 0,0-3 0,0 4 0,0 0 0,0-4 0,5 3 0,2-4 0,4 1 0,1 3 0,-6-8 0,4 8 0,-8-3 0,3 0 0,-5 3 0,0-4 0,0 5 0,0 0 0,0-4 0,0 3 0,14-8 0,-5 8 0,25-8 0,-25 8 0,10-4 0,-19 5 0,-4-4 0,3 3 0,-3-3 0,0 0 0,3 3 0,-3-8 0,0 8 0,-1-3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6:00.289"/>
    </inkml:context>
    <inkml:brush xml:id="br0">
      <inkml:brushProperty name="width" value="0.2" units="cm"/>
      <inkml:brushProperty name="height" value="0.2" units="cm"/>
      <inkml:brushProperty name="color" value="#FF0066"/>
    </inkml:brush>
  </inkml:definitions>
  <inkml:trace contextRef="#ctx0" brushRef="#br0">0 803 24575,'36'-15'0,"-7"-2"0,3-5 0,-4 0 0,-1 1 0,5-1 0,-10 1 0,18-23 0,-21 17 0,14-12 0,-21 20 0,2 3 0,1-5 0,-4 1 0,10-6 0,-5 4 0,5-5 0,0 1 0,0 4 0,6-5 0,-5 6 0,4-1 0,-6 6 0,1-3 0,-1 7 0,-4-2 0,3 4 0,-4 0 0,1 0 0,3 0 0,-4 0 0,1 0 0,3-5 0,-9 9 0,10-13 0,-10 13 0,9-9 0,-8 6 0,8-1 0,-9 4 0,4-3 0,-4 4 0,4-5 0,-4 1 0,5 3 0,-6-2 0,0 3 0,0-5 0,0 5 0,-4-3 0,3 7 0,-7 9 0,3-1 0,-4 10 0,0-3 0,0-4 0,5 28 0,1-18 0,4 18 0,5-12 0,2 2 0,1 6 0,2-7 0,-4 0 0,1-1 0,-3-4 0,-3-1 0,-1-2 0,-1-3 0,-3-1 0,3-1 0,-8 0 0,3-3 0,0 3 0,1-5 0,5 5 0,-5-3 0,4 8 0,-3-4 0,3 1 0,1-2 0,-5 0 0,3-3 0,-7 3 0,3-5 0,1 0 0,-4 0 0,3 6 0,0-5 0,-3 9 0,7-3 0,-2 4 0,4 1 0,5 14 0,-3-11 0,3 11 0,-5-19 0,0 3 0,0-4 0,-1 1 0,-3 3 0,3-4 0,-4 6 0,10 14 0,2-5 0,4 7 0,2-5 0,-7-4 0,4-1 0,-8 0 0,3-7 0,-5 0 0,0 1 0,0-6 0,-4 4 0,2-3 0,-7-1 0,4 4 0,-1-8 0,1 8 0,5-9 0,0 10 0,0-5 0,0 5 0,0 1 0,-4-6 0,3 4 0,-4-8 0,5 8 0,-5-8 0,4 3 0,-8-5 0,7 0 0,-3 0 0,0 1 0,4-1 0,-4 5 0,5 1 0,0 6 0,0-1 0,0-4 0,0 3 0,0-9 0,3 9 0,-7-9 0,3 3 0,-5-4 0,-3 1 0,3-1 0,0 0 0,1 0 0,5 5 0,0 2 0,0 4 0,-5 1 0,4-6 0,-3 4 0,-1-8 0,-1 3 0,0-5 0,-2 0 0,2 0 0,0 1 0,-3-1 0,7 0 0,-3 0 0,0 0 0,3 0 0,-3 0 0,0 5 0,3-3 0,-3 3 0,1-5 0,2 0 0,-7 1 0,3-1 0,0-4 0,-3 2 0,7-1 0,-7 3 0,7 0 0,-2 5 0,-1 2 0,4 4 0,-8-5 0,8 0 0,-3-1 0,-1-4 0,-1 5 0,0-6 0,-3 0 0,7-4 0,-7 3 0,3-4 0,0 1 0,-3 3 0,3-3 0,0 0 0,-3 3 0,3-3 0,0 4 0,-3 0 0,3 0 0,0 0 0,-3 0 0,7-1 0,-7 1 0,7 0 0,-7 0 0,3 0 0,0-4 0,-3 2 0,6-6 0,-6 7 0,3-3 0,-4 4 0,4-4 0,1 2 0,-1-2 0,0 4 0,-4-1 0,0-3 0,0-1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7:44.228"/>
    </inkml:context>
    <inkml:brush xml:id="br0">
      <inkml:brushProperty name="width" value="0.2" units="cm"/>
      <inkml:brushProperty name="height" value="0.2" units="cm"/>
      <inkml:brushProperty name="color" value="#FFC114"/>
    </inkml:brush>
  </inkml:definitions>
  <inkml:trace contextRef="#ctx0" brushRef="#br0">153 1 24575,'-16'23'0,"-2"1"-3277,8 6 0,-2-7 1328,-3 8 1949,10-5 1719,-9-4-1719,2 32 0,-4-27 0,6 21 0,6-33 3276,-1 4 0,4-8-3044,-8 3-232,8-5 0,-3 5 0,4-3 0,0 8 0,0-4 0,0 6 0,0 5 0,0-4 0,0 4 0,0-6 0,0 1 0,0-1 0,0 1 0,0-1 0,0-5 0,0 5 0,0-10 0,0 9 0,0-8 0,0 8 0,0-9 0,0 9 0,0-3 0,0-1 0,0 4 0,0-3 0,0 4 0,5 7 0,1-6 0,9 21 0,-3-12 0,3 6 0,-4-4 0,0-4 0,0 0 0,0 4 0,0-4 0,0 5 0,0-5 0,0 4 0,-1-10 0,1 4 0,-6-11 0,4 5 0,-3-10 0,-1 4 0,-1-5 0,0 1 0,-3-1 0,3 0 0,-4 0 0,5 1 0,-4-1 0,3 0 0,0-4 0,-3 3 0,3-3 0,-4 4 0,0-4 0,0-1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7:47.890"/>
    </inkml:context>
    <inkml:brush xml:id="br0">
      <inkml:brushProperty name="width" value="0.2" units="cm"/>
      <inkml:brushProperty name="height" value="0.2" units="cm"/>
      <inkml:brushProperty name="color" value="#FFC114"/>
    </inkml:brush>
  </inkml:definitions>
  <inkml:trace contextRef="#ctx0" brushRef="#br0">1061 1 24575,'-43'22'0,"8"-9"0,-4 7 0,10-7 0,-12 10 0,8 0 0,-31 14 0,23-11 0,-23 11 0,30-19 0,7 2 0,-6-8 0,11 7 0,-4-7 0,0 8 0,4-4 0,-11 7 0,6-2 0,-7 1 0,0 1 0,1-1 0,-1 1 0,0-1 0,6-1 0,2 1 0,5-2 0,1 0 0,3 7 0,2-5 0,0 4 0,3 0 0,-3-4 0,0 4 0,3-5 0,-2-1 0,3 0 0,0 7 0,6-6 0,0 6 0,0-7 0,4 6 0,-4 5 0,5-2 0,0 6 0,0-13 0,0 4 0,0-5 0,0-1 0,0 0 0,0 1 0,0-6 0,0-1 0,0-4 0,0-1 0,0 0 0,0 0 0,0 0 0,0 1 0,0-1 0,0 0 0,0 0 0,0 1 0,0-1 0,0 0 0,0 0 0,0 0 0,0 1 0,0-1 0,0 0 0,0 0 0,0 0 0,0 0 0,0 0 0,4 0 0,-3 0 0,3 0 0,-4 0 0,0 0 0,0 0 0,4-4 0,1-1 0,3-4 0,1 0 0,-5 0 0,0 0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8:07.955"/>
    </inkml:context>
    <inkml:brush xml:id="br0">
      <inkml:brushProperty name="width" value="0.2" units="cm"/>
      <inkml:brushProperty name="height" value="0.2" units="cm"/>
      <inkml:brushProperty name="color" value="#FFC114"/>
    </inkml:brush>
  </inkml:definitions>
  <inkml:trace contextRef="#ctx0" brushRef="#br0">60 1 24575,'75'0'0,"-9"0"0,-2 12 0,16-4 0,-9 17 0,17-16 0,-25 3 0,-1 0 0,11-4 0,-16-1 0,1-1 0,13-1 0,-17-5 0,25 0 0,-28 0 0,5 0 0,-14 0 0,-1 0 0,-14 0 0,0-4 0,-7 3 0,-5-4 0,0 5 0,-6 0 0,0 0 0,-4 4 0,-1 0 0,-4 5 0,0-1 0,4-3 0,-3 3 0,7-7 0,-7 7 0,3-4 0,-4 5 0,0 0 0,-9 0-3277,-45 12 0,-6 0 2940,-3 0 0,-2 1 337,-12 2 0,7-2 0,0-1 0,2 1 0,16-9 0,0 1 0,-6 10 0,1-10 0,8 3 0,7 0 3276,2-4 0,6 3-2600,1-5-676,5 0 0,1 0 0,7-1 0,-1 0 0,1 5 0,-7 1 0,5 1 0,-10 4 0,4-4 0,-5 5 0,5-1 0,-4 1 0,10-5 0,0-2 0,3-5 0,12-1 0,-6 1 0,12-5 0,-3-1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8:14.069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1 1600 24575,'61'0'0,"-4"0"0,-7 0 0,3 0-1584,38 0 1584,-29-4 0,3 0-698,0 4 1,0-1 697,6-6 0,2-1 0,4 2 0,1 2 0,-2-1 0,2 0-544,12-3 0,0 0 544,-15 7 0,0 0 0,20-7 0,-1-1 0,-30 5 0,-3-1 0,0 1 0,0-1 0,-4-2 0,-2 0-855,36-9 855,8 6 0,-48 0 0,-1-1 0,0 3 0,-1 0 0,34-8 0,-22 2 0,-1-2 0,23-6 0,-25 6 0,1 0 0,-5 1 0,-2 0 476,29-8-476,-30 9 0,-2 0 0,22-8 0,-9 2 0,0-1 0,22-3 0,-35 5 0,-2 1 0,10 4 1295,-1-4-1295,-5 5 1889,5-5-1889,-7 4 1056,0-3-1056,7-2 0,3-1 0,6-7 0,1 1 0,0-1 0,0 1 0,-6-7 0,5 5 0,-5-4 0,6 5 0,-19 8 0,1 0 0,26-11 0,-26 11 0,-1 0 0,19-7 0,18-10-260,-5 7 260,7-6 0,-3 6 0,-15 9 0,-18 5 0,3 1 0,38-9 0,-34 11 0,2-1-432,-5-1 0,-1 0 432,0 1 0,0 2 0,0-1 0,0 0 0,1-3 0,-1 1-71,27-1 71,-29 1 0,-2-1 0,23 0 0,-21 1 0,2-1 0,34-1 0,8-5 0,-19 7 0,7 0 0,-15 1 0,7 5 0,-1-4 0,-6 4 0,-1-5 0,-3 6 444,-13-4-444,5 9 881,-7-9-881,0 10 76,-7-10-76,5 10 0,-5-9 0,0 8 0,-2-8 0,-6 9 0,-1-4 0,-5 5 0,-7-5 0,-2 4 0,-8-3 0,3 4 0,-5 0 0,0 0 0,0 0 0,1 0 0,-1 0 0,0 0 0,5 0 0,1 0 0,1 0 0,3 0 0,-9-4 0,5 3 0,-6-3 0,0 4 0,-4 0 0,-1 0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8:16.201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1 1394 24575,'43'0'0,"-16"0"0,34 0 0,-23 0 0,44 0 0,-27 0 0,27 0-4252,-5 0 1,3 0 4251,-27 0 0,2 0 0,39 2 0,-1-4 469,-38-4 0,-4-1-469,7-1 0,1-2 0,0-5 0,1-2 0,5 2 0,0-2 0,-6-3 0,1 2 0,9 4 0,0 0 0,-8-7 0,0-1 0,9 4 0,1 1 0,-11-3 0,-1-1 0,4 2 0,1-1 0,-5 0 0,1 1 0,5 2 0,0 0 0,-1-6 0,1-1 0,0 7 0,0 0 0,-6-3 0,1 1 0,4 3 0,-1 0 0,-10-2 0,3-2 0,30-3 0,2-1 0,-27 4 0,-1-1 0,22-5 0,0 1 0,-28 8 0,-2 1 0,6-3 0,1 0 0,-5 4 0,1 0 0,3-1 0,0 0 0,1 1 0,-1-1 0,-4 1 0,1-1 0,3 1 0,1-1 0,0 0 0,-2 1 0,34-8-71,-11 1 1,0 1 70,10 2 0,-14-3 0,0 1 0,11 5 0,8-5 0,-10 7 0,0-1 0,0 1 0,0 0 0,-8 0 0,6 6 0,-7-4 0,19 4 0,2-7 0,-17 6 0,11-4 0,-22 5 0,16 0 0,-8-4 0,-3 11 0,1-12 0,-7 12 0,6-11 0,1 10 0,-7-10 0,15 11 0,-7-11 0,1 10 0,6-4 0,-15 0 0,6 4 0,-15-4 0,-10 1 6327,-14 4-6327,-9-4 1155,-6 5-1155,-4 0 224,-2 0-224,-5 0 0,-4 0 0,-1 0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8:18.660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0 1423 24575,'18'0'0,"52"0"0,-17 0 0,-4 0 0,6 0 0,7 0 0,0 0 0,-9 0 0,1 0-743,18 0 0,0 0 743,25 0 0,-45-3 0,0-1 0,45-11 0,-45 7 0,2-1 0,4-2 0,1-1 0,-5 1 0,1 0 0,8 3 0,1-2 0,-10-6 0,0-3 0,10 2 0,-1 0 0,-3 1 0,0-1 0,4-6 0,1 1 0,-5 5 0,-1 1 0,5-4 0,-1-1 0,-8 2 0,-1 0 0,11-1 0,-3 1 0,22-5 0,-29 5 0,0 1 0,16-3 0,24-2 0,-19-3 0,7 4 0,-6-6 0,-1 0 0,-24 13 0,-1 0 0,22-12 0,-17 12 0,0-1 0,23-12 269,0 6-269,2 2 0,-12 0 0,16-2 0,0 0 0,0-5-269,-33 14 1,1 2 268,37-12 0,-1 2 0,-38 9 0,-1 2 0,7-5 0,-8 1 0,3 0 0,37-2 0,-8-5 0,-29 10 0,-1 1 0,26-5 0,8-6 0,0 1 0,0 4 0,-32 1 0,-1 1 0,22-1 0,-24 3 0,1 2 0,37-5-355,-6 1 355,-31 7 0,0-1 0,26-6 0,-20 4 0,1 0 0,25 1 0,14-9 0,-33 11 705,-6 0-705,8-5 0,-8 11 0,6-11 159,-13 10-159,5-9 0,-14 10 0,5-5 857,-11 1-857,4 4 388,-6-4-388,-1 0 0,1 4 0,-7-4 0,5 5 0,-10-5 0,4 4 0,-10-4 0,-2 5 0,0 0 0,-3 0 0,3 0 0,-9-4 0,3 3 0,-3-3 0,4 4 0,0 0 0,5-5 0,1 4 0,6-3 0,-1 4 0,1-5 0,-6 4 0,-1-4 0,-5 5 0,1 0 0,-1 0 0,0 0 0,-4-4 0,-2 4 0,-3-4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47:50.270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1640 24575,'0'-34'0,"5"-1"0,18-20 0,-8 20 0,33-32 0,-27 23 0,21-25 0,-23 22 0,15-16 0,-14 7 0,16-8 0,-5-2 0,6 4 0,-7 1 0,-5 1 0,2 2 0,-8 13 0,9-6 0,-6 7 0,-6 6 0,5-5 0,-10 12 0,8 0 0,-8 2 0,2 9 0,-3-4 0,-1 6 0,0-1 0,0 5 0,0-3 0,0 7 0,-1-3 0,1 1 0,-4 2 0,2-3 0,-6 5 0,7-1 0,-7 1 0,2 0 0,1 3 0,-4-2 0,7 2 0,-6-3 0,7-5 0,-7 4 0,7-9 0,-7 4 0,7 0 0,-8-3 0,8 3 0,-7 0 0,7-3 0,-7 3 0,7 0 0,-7-4 0,6 9 0,-6-4 0,3 5 0,-4-1 0,4 5 0,-4 0 0,4 4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48:46.591"/>
    </inkml:context>
    <inkml:brush xml:id="br0">
      <inkml:brushProperty name="width" value="0.2" units="cm"/>
      <inkml:brushProperty name="height" value="0.2" units="cm"/>
      <inkml:brushProperty name="color" value="#FF0066"/>
    </inkml:brush>
  </inkml:definitions>
  <inkml:trace contextRef="#ctx0" brushRef="#br0">5641 1042 24575,'-23'-9'0,"-25"-26"0,17 8 0,-24-28 0,28 22 0,-22-28 0,23 19 0,-24-34 0,19 14 0,10 6 0,-8-15 0,16 22 0,-6-18 0,-4 8 0,10 6 0,-4 3 0,7 12 0,-5 1 0,4 12 0,-3 2 0,4 4 0,1 1 0,0 4 0,0 1 0,1 4 0,0 1 0,3 0 0,-2-1 0,6 1 0,-6 4 0,-2 1 0,0 3 0,-9 0 0,-1 0 0,-1 0 0,-3 4 0,-1 1 0,4 0 0,-4 4 0,6-8 0,-6 7 0,5-2 0,-17-1 0,10 4 0,-16-8 0,-3 9 0,-1-4 0,-5 0 0,7-1 0,0-5 0,0 0 0,0 0 0,0 5 0,-14-4 0,10 4 0,-33-5 0,31 0 0,-24 0 0,14 0 0,-1 0 0,-6 0 0,14 0 0,-4 0 0,11 0 0,1 0 0,3 0 0,4 5 0,-6-4 0,6 8 0,-11-2 0,9-2 0,-11 6 0,1-10 0,-23 9 0,16-9 0,-13 9 0,19-9 0,5 9 0,-5-4 0,1 0 0,4 4 0,-5-4 0,7 5 0,-7 0 0,6 0 0,-6 1 0,7-1 0,0 0 0,0-1 0,0 1 0,0 0 0,0-5 0,0 4 0,-7-3 0,-1 4 0,-8 1 0,8-1 0,-6 1 0,12-1 0,-4 0 0,-1 1 0,-8 3 0,-2-2 0,-13 9 0,13-9 0,0 5 0,4-12 0,-3 5 0,-9-10 0,0 5 0,-6-6 0,14 5 0,-6-4 0,14 9 0,2-8 0,7 7 0,0-7 0,0 7 0,7-3 0,-6 0 0,5 3 0,-6-3 0,0 0 0,-19 4 0,14-4 0,-14 0 0,25 4 0,1-9 0,7 3 0,5-4 0,1 4 0,6-3 0,-1 7 0,1-7 0,-1 3 0,1 1 0,-6 0 0,4 4 0,-3-3 0,4 2 0,1-3 0,-1 4 0,1-4 0,-1 3 0,1-7 0,4 3 0,1 0 0,5-3 0,-1 3 0,1-4 0,4 3 0,0 2 0,0-1 0,0 0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47:53.839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1800 24575,'29'-38'0,"2"10"0,11-22-9831,27-11 8341,-21 3 1490,18-12 2012,3-1-2012,-10-6 1521,-3 7-1521,-24 27 0,-6 1 0,-6 0 0,23-25 0,-14 14 6286,2-6-6286,3-1 1018,-9 1-1018,4-1 484,0 1-484,-5 6 0,5-4 0,-7 11 0,-4-12 0,3 13 0,-4-6 0,4 13 0,1-4 0,-6 10 0,4-5 0,-10 12 0,9-4 0,-4 1 0,4 3 0,-5 2 0,-1 6 0,-5 8 0,1-9 0,0 9 0,-1-4 0,1 0 0,-1 3 0,1-2 0,-1 3 0,1 1 0,-5-1 0,0 1 0,-4 3 0,0 1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47:55.458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1569 24575,'20'-36'0,"19"-15"0,16 0 0,7-3 0,-18 13 0,2 0-845,4-2 0,4-4 1,-6 5 844,-7 5 0,-3 3 0,8-6 0,0 1 0,-6 0 0,-2 1 0,5-2 0,-1 1-111,28-31 111,-23 23 0,-2 2 0,4-10 0,-4 14 0,-2-1 0,-2-13 384,20-4-384,-17-1 0,-1 11 0,-2 1 1244,-6 2-1244,-7 12 747,-1-4-747,-12 8 270,-1 5-270,-4 1 0,-1 6 0,0-1 0,0 5 0,-4 1 0,-1 5 0,-1 3 0,-2-2 0,3 6 0,-4-3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6:04.369"/>
    </inkml:context>
    <inkml:brush xml:id="br0">
      <inkml:brushProperty name="width" value="0.2" units="cm"/>
      <inkml:brushProperty name="height" value="0.2" units="cm"/>
      <inkml:brushProperty name="color" value="#FF0066"/>
    </inkml:brush>
  </inkml:definitions>
  <inkml:trace contextRef="#ctx0" brushRef="#br0">447 1 24575,'-11'30'0,"1"-2"0,-1-2 0,1-9 0,4 14 0,-8-8 0,2 14 0,-1-8 0,3 11 0,5-12 0,4 3 0,-9-5 0,4-5 0,-4-1 0,0 0 0,-1 1 0,1-1 0,4 1 0,-3-6 0,4 4 0,0-8 0,-5 8 0,5-9 0,-1 4 0,-2 1 0,2-5 0,-4 9 0,1-8 0,-6 17 0,4-15 0,-3 10 0,9-14 0,-4 0 0,8 1 0,-3-1 0,4 0 0,-4-4 0,3 3 0,-3-4 0,0 5 0,2 0 0,-6 0 0,7 0 0,-3 0 0,0-4 0,3 3 0,-3-3 0,0 4 0,3 0 0,-3 0 0,4 0 0,-4-4 0,3 2 0,-3-1 0,4 3 0,-4 0 0,3 0 0,-8 0 0,8 0 0,-7 0 0,7 1 0,-7-5 0,7 3 0,-3-3 0,4 4 0,-4-1 0,3 1 0,-3 0 0,4 0 0,-4-4 0,3 3 0,-4-3 0,5 4 0,-4 0 0,3 0 0,-7 1 0,7-1 0,-8 0 0,8 0 0,-7 0 0,7 1 0,-3-1 0,8-4 0,6 3 0,5-2 0,5 4 0,9 5 0,0-4 0,2 4 0,-5-4 0,0 0 0,2-1 0,15 16 0,-13-8 0,11 14 0,-19-16 0,10 5 0,-10-5 0,10 6 0,-5-6 0,7 5 0,-1-8 0,8 9 0,-6-5 0,12 2 0,-12 2 0,12-2 0,-11 4 0,4 0 0,-7-1 0,-5-5 0,4 4 0,-10-9 0,-1 3 0,-1-5 0,-5 0 0,0 0 0,10 0 0,7 9 0,4-5 0,7 6 0,-16-5 0,0-3 0,-1 8 0,-9-9 0,8 5 0,-15-7 0,9 6 0,-8-5 0,3 5 0,-5-6 0,5 5 0,2-3 0,4 8 0,1-7 0,-1 7 0,0-3 0,1 0 0,-1 3 0,1-8 0,-5 8 0,3-7 0,-8 2 0,3-4 0,-5-1 0,0-4 0,1 3 0,4-7 0,-4 3 0,4 0 0,1-3 0,0 8 0,5-8 0,1 8 0,-6-8 0,4 9 0,-3-9 0,-1 7 0,4-7 0,-8 8 0,3-8 0,0 3 0,-3 0 0,8 1 0,-9 5 0,10 0 0,-5-5 0,0 4 0,0-4 0,-6 4 0,5 1 0,1-1 0,0 1 0,-2-1 0,-4 0 0,0 0 0,0 0 0,0 0 0,1 0 0,-1 1 0,-4-1 0,3 0 0,-7 0 0,7-4 0,-7 4 0,4-5 0,-5 5 0,4-4 0,-3 3 0,3-3 0,0 0 0,-3 2 0,3-2 0,0 4 0,1-1 0,0 1 0,3-4 0,-7 3 0,7-7 0,-7 7 0,7-3 0,-3 0 0,4 4 0,0-4 0,1 0 0,-5 3 0,3-7 0,-7 3 0,3-4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47:57.022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1977 24575,'14'-27'0,"28"-41"-1087,13 3 1087,-22 19 0,2 0 0,2 9 0,-2 0 0,21-35 0,-22 34 0,-1 0 0,-2-3 0,-1 0 0,26-41 0,-3 2 0,6 5 0,-34 32 0,1-1 0,5 0 0,0 1 0,16-28 0,-23 24 0,0 2 0,18-9 0,6-32 0,2 28 0,2-13 0,-10 22 0,1-6 355,-14 9-355,4 6 0,-10-3 0,3 10 181,-9-4-181,2 7 0,-8 0 0,8 0 551,-8 5-551,3 1 0,-5 5 0,-1 5 0,1 2 0,-1 3 0,-3 1 0,2 0 0,-6-1 0,3 1 0,-4 0 0,3 0 0,-2 0 0,3-1 0,-4 1 0,0 4 0,0 0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48:51.211"/>
    </inkml:context>
    <inkml:brush xml:id="br0">
      <inkml:brushProperty name="width" value="0.2" units="cm"/>
      <inkml:brushProperty name="height" value="0.2" units="cm"/>
      <inkml:brushProperty name="color" value="#FF0066"/>
    </inkml:brush>
  </inkml:definitions>
  <inkml:trace contextRef="#ctx0" brushRef="#br0">5967 1088 24575,'-16'-39'0,"-11"-6"0,-12-7 0,-7-4 0,8 8 0,-3 0-1565,-19-16 0,-2 0 1565,15 13 0,2 4 0,5 13 0,1 2 225,1-8 1,1 0-226,-22-15 0,0-10 635,15 16-635,6 9 0,21 15 0,-3 0 1594,11 7-1594,3-1 450,2 1-450,1 4 0,2-4 0,-3 9 0,4-8 0,0 7 0,0-3 0,0 5 0,0 0 0,0-1 0,-3 5 0,-5 1 0,-4 3 0,-1 3 0,-3-2 0,-4 7 0,-5-2 0,-5 4 0,-6 0 0,-9 1 0,-1 0 0,-11 1 0,4 0 0,-6-1 0,-17 2 0,5-6 0,1-1 0,-21-6 0,24 0 0,-13 0 0,7 0 0,11 0 0,-7 5 0,2 1 0,8 1 0,6 3 0,3-4 0,12 5 0,-5 0 0,5-1 0,1 1 0,-6 4 0,11-3 0,-4 3 0,6-5 0,-1 0 0,1 0 0,0 0 0,5 0 0,-4 0 0,9-1 0,-4 1 0,1-1 0,-2-4 0,0 4 0,-10-8 0,8 3 0,-15-4 0,4 0 0,-6 0 0,0 0 0,0 0 0,6 0 0,-18 0 0,21 0 0,-15 0 0,20 0 0,0 0 0,-1 0 0,1 0 0,-6 5 0,4-4 0,-17 9 0,9-9 0,-11 5 0,0-6 0,-1 5 0,-1-4 0,-4 10 0,11-10 0,-5 9 0,0-9 0,6 9 0,-6-9 0,7 4 0,0 0 0,0-4 0,0 4 0,0 0 0,-26-4 0,19 9 0,-13-4 0,21 4 0,12 1 0,-12-1 0,11 1 0,1-1 0,2 0 0,4-1 0,-5 1 0,0 0 0,-7 1 0,6-1 0,-12 1 0,5-1 0,-6 1 0,0 0 0,7 0 0,0-1 0,7 0 0,0 0 0,5 0 0,-4 0 0,9-1 0,-4 1 0,0-1 0,5 0 0,-18 1 0,9 0 0,-5-4 0,4 3 0,10-8 0,-5 7 0,5-7 0,1 7 0,4-7 0,-3 3 0,7-4 0,-3 0 0,5 4 0,-1-3 0,1 3 0,-1-4 0,1 0 0,0 0 0,-1 3 0,1-2 0,0 3 0,-1-4 0,1 0 0,0 0 0,0 0 0,0 0 0,1 0 0,-2 0 0,1 0 0,0 0 0,0 0 0,0 0 0,0 0 0,0 0 0,0 4 0,0-3 0,-1 2 0,1-3 0,4 4 0,-3-3 0,6 6 0,-3-2 0,1-1 0,2 3 0,-7-6 0,7 6 0,-6-6 0,2 3 0,1-1 0,0 2 0,4 3 0,-3-4 0,2 4 0,-7-4 0,7 5 0,-6-5 0,6 4 0,-7-8 0,7 8 0,-6-7 0,2 2 0,-3-3 0,0 4 0,-1-3 0,1 6 0,-1-2 0,1 0 0,-1-2 0,1 1 0,0-3 0,-1 3 0,1-4 0,0 0 0,-1 3 0,1-2 0,0 3 0,-1-4 0,1 4 0,-1-3 0,1 2 0,0 1 0,-1-3 0,1 2 0,0 0 0,0-2 0,-1 3 0,5-1 0,-4-2 0,4 3 0,-1 0 0,-3-4 0,4 4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48:53.151"/>
    </inkml:context>
    <inkml:brush xml:id="br0">
      <inkml:brushProperty name="width" value="0.2" units="cm"/>
      <inkml:brushProperty name="height" value="0.2" units="cm"/>
      <inkml:brushProperty name="color" value="#FF0066"/>
    </inkml:brush>
  </inkml:definitions>
  <inkml:trace contextRef="#ctx0" brushRef="#br0">570 1 24575,'-18'0'0,"-3"0"0,3 0 0,-1 4 0,-8 1 0,2 5 0,0-1 0,-10 2 0,13-2 0,-8 5 0,7-3 0,-2 2 0,0 1 0,-4-3 0,9 7 0,-4-4 0,6 0 0,-1 4 0,1-12 0,3 10 0,-2-10 0,3 12 0,-5-8 0,5-1 0,-3-1 0,7-3 0,1 4 0,2-5 0,2 3 0,4-6 0,9 3 0,6-4 0,8 4 0,-4 1 0,6 4 0,7 1 0,6 1 0,7 0 0,0 0 0,0 0 0,0 0 0,-7-1 0,6-4 0,-12 3 0,0-4 0,-2 5 0,-9-1 0,-1 1 0,-6-5 0,0 2 0,-4-6 0,4 7 0,-5-3 0,8 3 0,-1 1 0,7 0 0,-3 1 0,-1 3 0,0-3 0,1 3 0,-6-4 0,5 0 0,-9-1 0,4 1 0,-5-1 0,5 1 0,12 1 0,-4-1 0,14 1 0,-10 5 0,11 1 0,-9-1 0,2 4 0,-10-9 0,-1 4 0,-4-6 0,-1 1 0,-5-1 0,-3-3 0,-2-1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48:55.709"/>
    </inkml:context>
    <inkml:brush xml:id="br0">
      <inkml:brushProperty name="width" value="0.2" units="cm"/>
      <inkml:brushProperty name="height" value="0.2" units="cm"/>
      <inkml:brushProperty name="color" value="#FF0066"/>
    </inkml:brush>
  </inkml:definitions>
  <inkml:trace contextRef="#ctx0" brushRef="#br0">1 0 24575,'18'0'0,"2"5"0,-2 3 0,-3-2 0,6 1 0,-12-7 0,8 0 0,-7 0 0,7 4 0,-3-3 0,4 3 0,0 0 0,-4-3 0,4 8 0,-9-8 0,8 7 0,-7-4 0,12 6 0,-7-1 0,14 1 0,-9-1 0,3 5 0,1-4 0,-9 3 0,7-3 0,-12-2 0,3-3 0,-5 2 0,0-6 0,0 3 0,0-4 0,0 0 0,-23 8 0,0-1 0,-22 6 0,7 2 0,5 0 0,-4 0 0,9 3 0,-3-8 0,4 3 0,5-4 0,-3 0 0,7 0 0,-7 0 0,3 0 0,-5 0 0,5-1 0,-3-3 0,3 3 0,0-3 0,1 4 0,5-1 0,0-4 0,4 3 0,0-6 0,4 2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49:05.768"/>
    </inkml:context>
    <inkml:brush xml:id="br0">
      <inkml:brushProperty name="width" value="0.2" units="cm"/>
      <inkml:brushProperty name="height" value="0.2" units="cm"/>
      <inkml:brushProperty name="color" value="#FFC114"/>
    </inkml:brush>
  </inkml:definitions>
  <inkml:trace contextRef="#ctx0" brushRef="#br0">8625 784 24575,'0'-32'0,"0"6"0,0-6 0,0 0 0,0-3 0,0-7 0,0 10 0,0-4 0,0 5 0,0 1 0,0 5 0,0 1 0,0 6 0,0-6 0,0-1 0,-9-5 0,7 5 0,-7-4 0,9 9 0,-9-9 0,7 9 0,-7-3 0,9 9 0,0-4 0,0 9 0,0-4 0,0 5 0,0 0 0,0 0 0,0-1 0,-4 1 0,3-5 0,-2 3 0,3-2 0,0 3 0,0 1 0,0 0 0,-4 3 0,-4 1 0,-6 9 0,-3-4 0,-2 7 0,1-3 0,-6 4 0,4-3 0,-9 2 0,4-2 0,-11 4 0,4 1 0,-4-1 0,6-4 0,-1 3 0,1-4 0,0 1 0,-1-2 0,6 0 0,2-3 0,4 3 0,5-4 0,-3 4 0,3-3 0,0 7 0,-3-3 0,3 4 0,-5-4 0,1 3 0,4-3 0,-9 4 0,8 0 0,-9 1 0,6-1 0,-6 1 0,4-1 0,-9 1 0,9-5 0,-9 4 0,4-4 0,-5 6 0,0-1 0,-6 0 0,4 0 0,-5 1 0,1-1 0,4-4 0,-10 3 0,10-3 0,-10 0 0,10 3 0,1-8 0,2 4 0,-10-5 0,11 0 0,-21 0 0,23 0 0,-17 0 0,6 0 0,-7 0 0,0 0 0,0 0 0,6 0 0,-5 0 0,12 0 0,-1 0 0,3 0 0,10 0 0,-5 0 0,10 0 0,-3 0 0,3 0 0,-5 0 0,-5 0 0,-1 0 0,-5 0 0,-6 0 0,-22 0 0,10 0 0,-10 0 0,16 0 0,10 0 0,1 0 0,2 0 0,9 0 0,-4 0 0,6 0 0,-1 0 0,1 0 0,-6 0 0,5 0 0,-10 0 0,4 0 0,-6 0 0,1 0 0,0 4 0,-1-3 0,1 8 0,0-3 0,5 3 0,-4-3 0,4 2 0,0-2 0,-17 4 0,7 0 0,-16-5 0,7 5 0,0-9 0,0 9 0,-7-9 0,5 9 0,-11-4 0,11 0 0,-5 5 0,7-10 0,0 4 0,-7-5 0,6 0 0,-6 0 0,0 0 0,5 0 0,-11 0 0,-3 0 0,-2 0 0,-5 0 0,8 0 0,6 0 0,-24-5 0,26 3 0,-19-7 0,32 7 0,-4-7 0,10 7 0,-10-3 0,10 5 0,-11 0 0,12-4 0,-6 3 0,1-4 0,4 5 0,-4 0 0,5 0 0,1 0 0,0 0 0,0 0 0,5 0 0,1 0 0,5 0 0,1 0 0,0 0 0,-1 0 0,1 0 0,-1 0 0,-5 0 0,5 0 0,-5 0 0,0 0 0,-9 0 0,1 0 0,-2 4 0,6-3 0,8 3 0,-4-4 0,6 0 0,4 4 0,1-3 0,0 3 0,3-4 0,-7 0 0,3 0 0,-5 4 0,1-3 0,0 7 0,-6-7 0,4 7 0,-9-2 0,9-1 0,-3-1 0,9-4 0,-12 4 0,14-3 0,-9 3 0,9-4 0,2 0 0,-7 5 0,3-4 0,-5 3 0,5-4 0,-3 4 0,3-3 0,0 3 0,-3 0 0,7-3 0,-7 3 0,7-4 0,-3 0 0,5 0 0,-5 0 0,3 0 0,-2 0 0,-1 0 0,-1 0 0,-5 0 0,1 0 0,-1 0 0,5 0 0,-3 0 0,-5 0 0,6 0 0,-10 0 0,12 0 0,0 0 0,-3 0 0,3 0 0,-5 0 0,1 0 0,-1 0 0,1 0 0,-1 0 0,1 0 0,0 0 0,-1 0 0,1 0 0,-1 0 0,-5 0 0,5 0 0,-5 0 0,5 0 0,1 0 0,0 4 0,4-3 0,-12 3 0,14 0 0,-13-3 0,11 2 0,-5 2 0,1 0 0,0 4 0,-6-4 0,4 3 0,-9-3 0,4 5 0,-5 0 0,5 0 0,-4 0 0,4-1 0,-5 2 0,-1-1 0,-5 0 0,4 0 0,-4 1 0,-1-1 0,6 5 0,-12-3 0,11 7 0,-4-3 0,0 5 0,-22 4 0,16-2 0,-20 3 0,24-10 0,-6 0 0,0 0 0,0-4 0,0 4 0,-7-5 0,5 5 0,-4-3 0,6 2 0,0 1 0,0-4 0,0 9 0,0-9 0,0 4 0,6-1 0,-5-3 0,12 3 0,-12-5 0,12 1 0,-6-6 0,7 4 0,-14-3 0,11 0 0,-6 2 0,10-7 0,4 3 0,0 0 0,-4-3 0,9 7 0,-3-7 0,-1 4 0,4-5 0,-4 0 0,6 4 0,0-3 0,-1 3 0,5-4 0,-3 0 0,7 0 0,-3 0 0,5 0 0,0 0 0,-1 0 0,1 0 0,0 0 0,3 0 0,1 0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49:08.625"/>
    </inkml:context>
    <inkml:brush xml:id="br0">
      <inkml:brushProperty name="width" value="0.2" units="cm"/>
      <inkml:brushProperty name="height" value="0.2" units="cm"/>
      <inkml:brushProperty name="color" value="#FFC114"/>
    </inkml:brush>
  </inkml:definitions>
  <inkml:trace contextRef="#ctx0" brushRef="#br0">0 8 24575,'22'0'0,"2"0"0,-11-3 0,1 2 0,-2-3 0,-4 8 0,0-3 0,1 6 0,-1-2 0,0-1 0,5 4 0,6-3 0,1 5 0,9 0 0,-5-1 0,1 1 0,-1 0 0,-6 3 0,-4 1 0,-1 0 0,-4-1 0,-1-5 0,1 0 0,-5 4 0,3-6 0,-6 5 0,6-10 0,-6 6 0,6-2 0,-6 3 0,3 0 0,0 1 0,-3-1 0,6 0 0,-6 0 0,6-3 0,-3-2 0,4-3 0,-4 4 0,3-4 0,-6 7 0,6-2 0,-6 2 0,3 1 0,-4 0 0,0 1 0,0-1 0,0 0 0,0 0 0,0 1 0,0-1 0,-4 5 0,-6 1 0,-4 4 0,-4 0 0,-1 1 0,1-1 0,-1 0 0,-5 1 0,5-4 0,-5 3 0,6-8 0,4 3 0,1-4 0,4-5 0,5 4 0,-4-7 0,7 6 0,-6-6 0,6 6 0,-7-6 0,7 7 0,-6-4 0,2 1 0,0 2 0,-2-6 0,6 6 0,-6-6 0,3 3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49:18.311"/>
    </inkml:context>
    <inkml:brush xml:id="br0">
      <inkml:brushProperty name="width" value="0.2" units="cm"/>
      <inkml:brushProperty name="height" value="0.2" units="cm"/>
      <inkml:brushProperty name="color" value="#FFC114"/>
    </inkml:brush>
  </inkml:definitions>
  <inkml:trace contextRef="#ctx0" brushRef="#br0">0 592 24575,'0'-34'0,"0"-2"0,0-5 0,0 0 0,0-13 0,0 10 0,0 0 0,0 0 0,0 0 0,0 0 0,0 7 0,0 0 0,0 12 0,0 1 0,0 10 0,0 2 0,0 3 0,0 5 0,0 0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49:22.024"/>
    </inkml:context>
    <inkml:brush xml:id="br0">
      <inkml:brushProperty name="width" value="0.2" units="cm"/>
      <inkml:brushProperty name="height" value="0.2" units="cm"/>
      <inkml:brushProperty name="color" value="#FFC114"/>
    </inkml:brush>
  </inkml:definitions>
  <inkml:trace contextRef="#ctx0" brushRef="#br0">1 899 24575,'52'-22'0,"38"-15"0,-42 12 0,34-7 0,-44 12 0,5 3 0,1-5 0,7 10 0,-5-8 0,4 13 0,1-9 0,-6 5 0,13-6 0,-6 4 0,1-4 0,-2 5 0,-14 6 0,6-4 0,-12 5 0,6-6 0,-7 1 0,0 0 0,0 4 0,6-3 0,2 3 0,6-1 0,0 2 0,-1 1 0,1 2 0,0-3 0,0 0 0,-6 4 0,4-9 0,-4 4 0,6 0 0,-1-4 0,1 4 0,0-5 0,-6 5 0,4-4 0,9 4 0,-4-5 0,5 1 0,-10-1 0,-10 6 0,4-5 0,0 4 0,-4-9 0,10 3 0,-4-3 0,-1 4 0,6 0 0,-5 1 0,12-2 0,-4 1 0,4 0 0,1 5 0,-11-4 0,9 4 0,-18 0 0,6 2 0,-1-1 0,9 3 0,-5-3 0,3 1 0,-7 3 0,2-4 0,6 0 0,0 4 0,6-4 0,-4 0 0,12 4 0,-6-9 0,7 9 0,-7-5 0,6 1 0,-12 4 0,4-5 0,-6 6 0,-6-4 0,4 3 0,-10-4 0,4 1 0,0 2 0,2-7 0,6 8 0,19-9 0,-7 3 0,9-4 0,-15 5 0,-6-4 0,0 9 0,0-9 0,0 9 0,6-4 0,-4 0 0,4 4 0,-6-9 0,0 9 0,0-9 0,0 9 0,6-4 0,-4 0 0,5 3 0,-7-2 0,-1 4 0,1 0 0,0-5 0,-6 3 0,4-2 0,-4 4 0,0 0 0,4-5 0,-10 3 0,23-3 0,-14 5 0,11 0 0,-16 0 0,0-4 0,-4 2 0,4-3 0,-11 5 0,4 0 0,-5 0 0,1 0 0,-1 0 0,0 0 0,-5 0 0,0 0 0,-1 0 0,-9 0 0,4 0 0,-5 0 0,0 0 0,1 0 0,-1 0 0,-4 0 0,-1 0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49:24.052"/>
    </inkml:context>
    <inkml:brush xml:id="br0">
      <inkml:brushProperty name="width" value="0.2" units="cm"/>
      <inkml:brushProperty name="height" value="0.2" units="cm"/>
      <inkml:brushProperty name="color" value="#FFC114"/>
    </inkml:brush>
  </inkml:definitions>
  <inkml:trace contextRef="#ctx0" brushRef="#br0">15 0 24575,'42'41'0,"-6"-11"-3277,16 16 0,-12-21 1328,6 10 1949,17-4 1719,-27-12-1719,21 6 0,-27-15 0,0 0 3276,-5 3 0,-6-6-3044,-6 5-232,-5-11 0,1 2 0,-1-3 0,-31 0 0,11 0 0,-30 5 0,22 0 0,-9 9 0,9-3 0,-17 16 0,15-15 0,-10 14 0,14-11 0,-1 3 0,1-4 0,-1 4 0,1-8 0,-1 7 0,1-7 0,4 3 0,-3 0 0,7-3 0,-3 3 0,5-5 0,-1 0 0,1 0 0,0 0 0,-1 1 0,1-1 0,0 0 0,-1 0 0,1 1 0,0-5 0,-1 4 0,4-4 0,-2 1 0,6-2 0,-3-3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50:27.956"/>
    </inkml:context>
    <inkml:brush xml:id="br0">
      <inkml:brushProperty name="width" value="0.2" units="cm"/>
      <inkml:brushProperty name="height" value="1.2" units="cm"/>
      <inkml:brushProperty name="color" value="#849398"/>
      <inkml:brushProperty name="inkEffects" value="pencil"/>
    </inkml:brush>
  </inkml:definitions>
  <inkml:trace contextRef="#ctx0" brushRef="#br0">0 0 16383,'0'0'0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6:45.838"/>
    </inkml:context>
    <inkml:brush xml:id="br0">
      <inkml:brushProperty name="width" value="0.2" units="cm"/>
      <inkml:brushProperty name="height" value="0.2" units="cm"/>
      <inkml:brushProperty name="color" value="#FF0066"/>
    </inkml:brush>
  </inkml:definitions>
  <inkml:trace contextRef="#ctx0" brushRef="#br0">0 1180 24575,'23'0'0,"12"0"0,-6 0 0,18 0 0,4 0 0,-7 0 0,4 0 0,-8 0 0,-10-5 0,9-1 0,-12-5 0,7 0 0,-1-1 0,-5 1 0,-2 5 0,-5-3 0,-1 3 0,1 1 0,-1-5 0,-5 5 0,5-5 0,-5 4 0,5-3 0,1 8 0,-1-8 0,1 3 0,-1 0 0,0-3 0,7 8 0,-5-8 0,10 8 0,-5-4 0,7 0 0,-1 4 0,-5-4 0,4 5 0,-4-5 0,0 4 0,4-4 0,-5 5 0,1-5 0,4 4 0,-4-9 0,12 9 0,-5-9 0,12 3 0,10-5 0,-4 5 0,11-3 0,-16 8 0,1-3 0,0-1 0,-7 5 0,5-10 0,-5 10 0,0-10 0,5 10 0,-12-4 0,6 0 0,-1 3 0,-5-3 0,12 5 0,-12-5 0,12 4 0,-11-4 0,4 0 0,-6 4 0,6-10 0,-5 5 0,12-6 0,-5 0 0,0 0 0,27-6 0,-22 11 0,17-9 0,-17 9 0,-5-5 0,0 0 0,5 5 0,-12-3 0,12 4 0,-11-1 0,11-4 0,-5 5 0,7-7 0,7 6 0,-12-3 0,18 3 0,-18-5 0,6-1 0,-3 7 0,-5-5 0,7 4 0,-1-5 0,-6 0 0,5 6 0,-11-5 0,11 5 0,-12-6 0,12 0 0,-12 1 0,12 4 0,-5-4 0,0 5 0,5-1 0,-5-3 0,7 3 0,-7 0 0,5 2 0,-11 0 0,4-2 0,-7 1 0,1-4 0,-6 9 0,-2-9 0,-6 9 0,1-8 0,-1 3 0,1 0 0,-1-3 0,0 3 0,1 1 0,-1-5 0,15 0 0,-5-2 0,13 1 0,-15 1 0,4 4 0,-10-4 0,4 3 0,0-2 0,2 2 0,0-3 0,4-2 0,-5 1 0,7-5 0,-1 4 0,1-5 0,-1 6 0,1 0 0,-6 0 0,4 0 0,-10 5 0,4-4 0,-6 4 0,1 1 0,-1-5 0,5 5 0,-4-1 0,4 1 0,-5 1 0,0-2 0,1 0 0,-6-2 0,4 6 0,-3-6 0,-1 7 0,-1-8 0,1 8 0,-5-3 0,4-1 0,-5 4 0,1-3 0,-1 0 0,0 3 0,0-3 0,1 4 0,-1 0 0,0 0 0,0 0 0,5-5 0,-3 4 0,8-3 0,-4 4 0,1 0 0,3 0 0,-8 0 0,8 0 0,-9 0 0,4 0 0,-4 0 0,-1 0 0,0 0 0,0 0 0,0 0 0,0-5 0,0 4 0,1-3 0,4 4 0,-4-4 0,4 3 0,-4-3 0,-1 4 0,0 0 0,0-4 0,-1 3 0,1-3 0,-5 4 0,0 0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50:29.827"/>
    </inkml:context>
    <inkml:brush xml:id="br0">
      <inkml:brushProperty name="width" value="0.2" units="cm"/>
      <inkml:brushProperty name="height" value="1.2" units="cm"/>
      <inkml:brushProperty name="color" value="#849398"/>
      <inkml:brushProperty name="inkEffects" value="pencil"/>
    </inkml:brush>
  </inkml:definitions>
  <inkml:trace contextRef="#ctx0" brushRef="#br0">1 1 16383,'0'0'0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50:31.487"/>
    </inkml:context>
    <inkml:brush xml:id="br0">
      <inkml:brushProperty name="width" value="0.2" units="cm"/>
      <inkml:brushProperty name="height" value="1.2" units="cm"/>
      <inkml:brushProperty name="color" value="#849398"/>
      <inkml:brushProperty name="inkEffects" value="pencil"/>
    </inkml:brush>
  </inkml:definitions>
  <inkml:trace contextRef="#ctx0" brushRef="#br0">0 0 16383,'0'0'0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50:32.571"/>
    </inkml:context>
    <inkml:brush xml:id="br0">
      <inkml:brushProperty name="width" value="0.2" units="cm"/>
      <inkml:brushProperty name="height" value="1.2" units="cm"/>
      <inkml:brushProperty name="color" value="#849398"/>
      <inkml:brushProperty name="inkEffects" value="pencil"/>
    </inkml:brush>
  </inkml:definitions>
  <inkml:trace contextRef="#ctx0" brushRef="#br0">0 0 16383,'0'0'0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50:35.048"/>
    </inkml:context>
    <inkml:brush xml:id="br0">
      <inkml:brushProperty name="width" value="0.2" units="cm"/>
      <inkml:brushProperty name="height" value="1.2" units="cm"/>
      <inkml:brushProperty name="color" value="#849398"/>
      <inkml:brushProperty name="inkEffects" value="pencil"/>
    </inkml:brush>
  </inkml:definitions>
  <inkml:trace contextRef="#ctx0" brushRef="#br0">1 0 16383,'0'0'0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51:08.717"/>
    </inkml:context>
    <inkml:brush xml:id="br0">
      <inkml:brushProperty name="width" value="0.2" units="cm"/>
      <inkml:brushProperty name="height" value="0.2" units="cm"/>
      <inkml:brushProperty name="color" value="#849398"/>
    </inkml:brush>
  </inkml:definitions>
  <inkml:trace contextRef="#ctx0" brushRef="#br0">10840 1 24575,'-28'0'0,"0"0"0,-15 0 0,-6 0 0,-2 0 0,-30 0 0,23 0 0,1 0 0,-10 0 0,21 0 0,-4 9 0,24-6 0,-9 16 0,10-13 0,-5 4 0,-1 4 0,6-4 0,-10 11 0,9-2 0,-17 3 0,5-1 0,-6 1 0,0 0 0,7-1 0,0-5 0,7-1 0,5-2 0,1-2 0,6 2 0,4-4 0,5 0 0,1-5 0,7 4 0,-6-7 0,6 6 0,-2-3 0,3 3 0,0 1 0,0 0 0,0 4 0,4 2 0,1 5 0,4 4 0,5 2 0,-2 5 0,7 6 0,-2 2 0,5 6 0,0 0 0,-6-6 0,5 4 0,-10-11 0,5 12 0,-6-12 0,0 6 0,-4-1 0,-2-4 0,-4 10 0,0 3 0,0 0 0,0 29 0,0-10 0,0 21 0,0 0-580,0 2 580,0-34 0,0-1 0,0 23 0,0 24 0,0-27 0,3-12 0,0 1 0,-2 33 0,2-42 0,0-1 0,2 16 0,2-8 0,4-7 0,1 6 0,-1-6 0,1 8 0,1 15 0,-2-19 0,-4-6 0,0 0 0,4 1 0,3 40 0,-1-1 0,0-7-354,-6-26 0,0-1 354,12 31 0,-4 9 0,5-1 0,0 1 0,-10-44 0,2 1 0,4-5 0,1 2 0,1 5 0,1 4 0,15 24 0,2 2 0,-10-14 0,0 0-562,10 21 0,-1-3 562,-17-38 0,0-1 0,9 21 0,-1 1 0,-11-23 0,1 1 0,8 25 0,-2-1 0,-1 10 0,-10-34 0,-2-1 0,-2 15 0,-4-11 0,0 0 0,-3 14 0,0 11 0,0-40 0,0-2 0,0-11 0,0-6 0,0-6 666,0-5-666,0 1 1746,-3-5-1746,-2 0 0,-7-4 0,-2 0 0,-4 0 0,-6 0 0,-7 0 0,-7 0 0,-6 0 0,-23 0 0,3 6 0,-30 1 0,7 12 0,30-8 0,-1 1-388,4 2 0,-2 1 388,-17 3 0,-1 2 0,3 3 0,-1 2 0,-9 0 0,-2 0 0,-4 4 0,-1 0 0,5-1 0,0 0 0,-11 2 0,1 1 0,9 1 0,2 2-673,-8 3 0,0 2 673,0 0 0,0 1-851,28-11 1,-1 1 0,0 0 850,-3 0 0,0 1 0,-2-2 0,-1 0 0,0-2 0,0 0 0,3 0 0,1 0 0,-2-2 0,-8-2 0,-2-2 0,1 0-857,7 0 1,0 0 0,-1-2 856,-11-1 0,-1-3 0,0 1 0,8-1 0,1 0 0,-1-1 0,-7 0 0,-1-2 0,1 0 0,6-2 0,2-1 0,0 0 0,1 0 0,0 0 0,-3 0 0,-19 0 0,-5-1 0,6 0 0,24-2 0,5 1 0,-3-1 0,-17 2 0,-3 0 0,10 0 0,18-1 0,3 0-298,-21 0 0,1 2 298,27 1 0,-1 0 0,-19-2 0,-2 1 0,13 4 0,2 1 0,7-3 0,0 0 0,-8-1 0,0 2 0,3 2 0,1-2 0,-5-3 0,-1-1 0,-4 2 0,-1 1 0,0-3 0,-1-1 0,-4-2 0,-1-2 0,-4 1 0,-2-1 0,0-2 0,0-2 0,-5 1 0,-2 0-237,-4 0 0,-1 0 237,5 0 0,0 0 0,-11 1 0,1-2 0,10-5 0,-1-2 0,-8 3 0,-2-2 111,-2-4 0,1-2-111,-1 4 0,-1 0 0,31 3 0,-1 0 0,-2 1 0,-14 1 0,-3 1 0,4 0 0,-15-1 0,1 0 0,19 4 0,-1 0 0,7 0 0,13 0 0,2 0 751,-29 0 0,5 0-751,3 0 0,4 0 0,0 0 0,-7 6 0,-7 2 0,2 10 0,8-4 0,8 4 0,9-6 0,2 0 1228,19-1-1228,-11 0 1740,24-1-1740,-4-5 2372,12-1-2372,-1-4 1248,5 0-1248,2 0 0,7 4 0,1 0 0,4 3 0,0 1 0,0 0 0,4-4 0,0-1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51:10.673"/>
    </inkml:context>
    <inkml:brush xml:id="br0">
      <inkml:brushProperty name="width" value="0.2" units="cm"/>
      <inkml:brushProperty name="height" value="0.2" units="cm"/>
      <inkml:brushProperty name="color" value="#849398"/>
    </inkml:brush>
  </inkml:definitions>
  <inkml:trace contextRef="#ctx0" brushRef="#br0">199 1 24575,'14'27'0,"26"17"0,-3-13 0,21 11 0,-3-6 0,-7-16 0,19 16 0,11-15 0,-25-7 0,36-2 0,-41-12 0,6 0 0,-5 0 0,-22 0 0,-2 0 0,-8 0 0,-7 0 0,2 0 0,-3 0 0,-5 4 0,3-3 0,-37 3 0,12-4 0,-36 5 0,-4 6 0,10 1 0,-16 8 0,20-8 0,0 9 0,-7-3 0,6-1 0,-6 5 0,13-11 0,-5 5 0,12-1 0,-6-4 0,12 3 0,2-4 0,4 3 0,1-3 0,-1 8 0,1-8 0,-1 7 0,-4-6 0,3 6 0,-9-1 0,9-2 0,-4 0 0,10-5 0,-3 0 0,7-1 0,1 1 0,2-1 0,2-3 0,1 2 0,-3-6 0,6 6 0,-7-6 0,4 3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51:22.075"/>
    </inkml:context>
    <inkml:brush xml:id="br0">
      <inkml:brushProperty name="width" value="0.2" units="cm"/>
      <inkml:brushProperty name="height" value="0.2" units="cm"/>
      <inkml:brushProperty name="color" value="#F6630D"/>
    </inkml:brush>
  </inkml:definitions>
  <inkml:trace contextRef="#ctx0" brushRef="#br0">0 1685 24575,'21'0'0,"4"-5"0,19-10 0,-9 7 0,15-11 0,-14 8 0,2-1 0,13-9 0,-12 13 0,17-13 0,-16 18 0,17-18 0,-11 13 0,4-3 0,-6 1 0,0 4 0,-6-5 0,-2-4 0,-6 4 0,0-4 0,1 5 0,-1 0 0,6-1 0,-4-4 0,10 3 0,-4-3 0,-1 0 0,25-2 0,-19-4 0,20 4 0,-25 6 0,4 1 0,-10 9 0,4-9 0,-6 9 0,0-3 0,0-1 0,1 4 0,-6-4 0,3 1 0,-3 3 0,5-8 0,1 8 0,5-9 0,2 9 0,-1-9 0,6 9 0,-6-8 0,7 8 0,0-9 0,-6 9 0,4-9 0,-10 4 0,10 0 0,-10-3 0,10 8 0,-10-8 0,23 8 0,-20-8 0,21 7 0,-18-2 0,0 4 0,-2-5 0,0 4 0,-4-3 0,10-1 0,-4 4 0,0-9 0,4 4 0,-4 0 0,5-3 0,1 2 0,0-4 0,7 0 0,-6 5 0,32-10 0,-26 9 0,26-10 0,-32 6 0,13-1 0,-13 6 0,6-4 0,0 3 0,-6-4 0,13 4 0,-12-2 0,4 2 0,1 1 0,-6-4 0,6 9 0,0-9 0,-6 9 0,13-5 0,-6 1 0,8 4 0,-1-5 0,0 1 0,8 4 0,-6-10 0,14 10 0,-6-4 0,25-2-452,-5-1 452,8-5 0,-20 5 0,-18-1 0,1 1 0,20 5 0,-20-6 0,0 0 0,9 3 0,6-13 0,-14 6 0,6-5 0,-8 0-36,0 5 36,0-4 0,1 0 0,-1 3 0,-7-2 0,6 4 0,-12 1 0,11-1 0,-11 6 0,4-5 0,-6 5 0,0 0 0,0-4 0,0 4 451,0-10-451,-1 4 37,8-10-37,-5 10 0,4-10 0,1 10 0,14-19 0,-9 16 0,7-16 0,-12 13 0,-6 1 0,6-5 0,0 10 0,-6-9 0,13 3 0,-13 0 0,6-3 0,-7 8 0,-7-2 0,6 4 0,-12 1 0,6-5 0,-7 3 0,-5-2 0,4 4 0,-5 0 0,1 0 0,10 0 0,-8 0 0,9-1 0,0 1 0,2 4 0,19-3 0,-10 3 0,4 0 0,-20 1 0,-7 1 0,-6 3 0,-4-3 0,3 0 0,-7 3 0,3-4 0,-5 2 0,0 2 0,-4-6 0,4 6 0,-7-7 0,6 7 0,-6-6 0,3 3 0,-1 0 0,1 0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51:23.936"/>
    </inkml:context>
    <inkml:brush xml:id="br0">
      <inkml:brushProperty name="width" value="0.2" units="cm"/>
      <inkml:brushProperty name="height" value="0.2" units="cm"/>
      <inkml:brushProperty name="color" value="#F6630D"/>
    </inkml:brush>
  </inkml:definitions>
  <inkml:trace contextRef="#ctx0" brushRef="#br0">515 4748 24575,'0'-75'0,"0"-13"0,-2 7 0,-3-8 0,-2 23 0,-3-2 0,-1-2-959,-2-6 0,-2-1 0,-1 1 959,-2 6 0,0 1 0,-1 1 0,-11-25 0,1 2 0,3 1 0,1 0 0,5 26 0,0 0 0,0-1 0,-3-31 0,0 2 0,-6 5 0,2 2 0,8 9 0,4 4 0,2 20 0,1 0 0,-5-22 0,4 1 0,10-17 0,-5 22 0,0 0 136,8-27-136,0 46 0,0-1 0,0-37 0,0 32 0,0 0 0,0 3 0,0 0 0,6 1 0,0-1 0,-2-2 0,2-2 0,9-17 0,2 0 0,-5 12 0,0-1-227,2-16 1,0 1 226,-3 19 0,-1 3 0,-2 4 0,-2-1 0,-1-4 0,-2 2-672,3-26 672,-6-11 1056,0 32-1056,0-6 576,0 21-576,-4 2 1164,-2 19-1164,-3 6 784,4 6-784,-2 8 286,2 2-286,-3 3 0,4-7 0,1-3 0,3-7 0,0-2 0,0 1 0,0 4 0,4-3 0,-3 7 0,6-3 0,-2 5 0,3 3 0,-3-2 0,2 2 0,-2 0 0,-1-2 0,0 2 0,-4-3 0,0 0 0,3 0 0,1 0 0,4 0 0,0 3 0,1-2 0,-1 6 0,0-7 0,1 8 0,-1-4 0,-4 0 0,0 0 0,-1 0 0,-11 24 0,9-14 0,-10 18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51:25.940"/>
    </inkml:context>
    <inkml:brush xml:id="br0">
      <inkml:brushProperty name="width" value="0.2" units="cm"/>
      <inkml:brushProperty name="height" value="0.2" units="cm"/>
      <inkml:brushProperty name="color" value="#F6630D"/>
    </inkml:brush>
  </inkml:definitions>
  <inkml:trace contextRef="#ctx0" brushRef="#br0">0 368 24575,'26'0'0,"-5"0"0,28 0 0,-13 0 0,21 0 0,-19-4 0,4-2 0,-4-5 0,-6 1 0,9-6 0,-14 5 0,22-11 0,-16 11 0,16-6 0,-11 6 0,13 5 0,-6-4 0,13 4 0,-6 0 0,8 0 0,-8 6 0,6 0 0,-13 0 0,13 0 0,-18 0 0,3 0 0,-18 0 0,-1 0 0,-6 0 0,0 0 0,1 0 0,-1 0 0,6 0 0,-5 0 0,10 0 0,-4-9 0,5 7 0,0-7 0,-5 9 0,4 0 0,-9 0 0,8-4 0,-8-2 0,4-3 0,-6 3 0,0-2 0,1 3 0,-1-4 0,0-1 0,1 1 0,-1 0 0,0 0 0,1-5 0,-1 8 0,-4-6 0,-1 7 0,-5-3 0,0 3 0,1-2 0,-1 6 0,0-6 0,0 2 0,0-3 0,0 4 0,-4-3 0,3 6 0,-6-7 0,6 7 0,-7-6 0,4 3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51:38.536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7144 0 24575,'-33'0'0,"-3"0"0,17 0 0,-14 0 0,12 0 0,-11 0 0,16 0 0,-2 0 0,5 0 0,-1 0 0,-4 4 0,-1 6 0,5-1 0,-3 5 0,8-6 0,-9 1 0,4 0 0,0-4 0,-3-1 0,3-4 0,-5 0 0,1 0 0,4 0 0,-3 0 0,3 0 0,0 0 0,1 0 0,0 4 0,3-3 0,-3 3 0,1 0 0,2-3 0,-3 7 0,0-3 0,-1 0 0,0 2 0,-3-2 0,7 0 0,-6 3 0,10-4 0,-1 4 0,7-1 0,0 1 0,0 0 0,0 1 0,0-1 0,4 5 0,1 1 0,0 4 0,3 0 0,-7 1 0,7-1 0,-3 0 0,5 6 0,-1-4 0,-3 8 0,2-3 0,-2 5 0,4 7 0,0-6 0,6 12 0,-4-6 0,4 7 0,-5 7 0,0-6 0,1 21 0,0-12 0,0 13 0,-6-8 0,0 0 0,-6-6 0,5 4 0,-4-11 0,9 5 0,-9-8 0,9 1 0,-9 0 0,14 26 0,-7-19 0,3 26 0,-1-17 0,-3 1 0,0 14 0,4-7 0,-10 9 0,5-8 0,-6-2 0,6 0 0,-5-6 0,5-1 0,-6-3 0,5-4 0,2 22 0,0-18 0,4 16 0,-9-20 0,8 6 0,-4-6 0,1 4 0,2-11 0,-2 11 0,9 15 0,-3-8 0,4 15 0,8-4 0,-11-24 0,17 29 0,-14-32 0,13 14 0,-5-5 0,9-8 0,-9 9 0,10-9 0,5 28 0,-13-31 0,10 29 0,-19-29 0,6 13 0,-6 1 0,4-1 0,-9-7 0,4 6 0,-6-13 0,5 6 0,-4-7 0,9 19 0,-9-14 0,4 8 0,-10-26 0,3-2 0,-8-9 0,3 3 0,0-9 0,-3-1 0,2-5 0,-3 0 0,0 1 0,0-1 0,0 0 0,0 0 0,0 0 0,0 0 0,0 0 0,0 0 0,-3 0 0,2 5 0,-11 1 0,6 4 0,-12 22 0,-4-3 0,5 11 0,-9-10 0,4-7 0,5 0 0,-7-5 0,13-2 0,-2-11 0,0 1 0,7-6 0,-6 1 0,8-5 0,-5 4 0,1-4 0,-1 1 0,1 2 0,0-2 0,-5 3 0,3 1 0,-3 0 0,0-1 0,-1 1 0,-8 4 0,3-3 0,-9 3 0,9-4 0,-5 1 0,5-1 0,-4 5 0,3-3 0,-9 3 0,9-1 0,-9-2 0,4 7 0,-5-6 0,0 2 0,-7 1 0,6-3 0,-12 3 0,5-4 0,-6 0 0,-6 0 0,4 5 0,-12-3 0,6 3 0,-8-4 0,-26 5 0,20-4 0,-19-1 0,32-2 0,-21-9 0,31 13 0,-17-3 0,24 10 0,-2 0 0,-6 1 0,0-5 0,0 4 0,6-9 0,-11-2 0,21-5 0,-9-5 0,7-5 0,-2-1 0,-12-5 0,0 0 0,6 5 0,2 1 0,5 9 0,-5 7 0,-9 12 0,-1 0 0,-4 5 0,12-7 0,-6 7 0,5-10 0,-6 8 0,7-14 0,-18 13 0,21-13 0,-21 13 0,24-13 0,-4 3 0,6-5 0,-1 0 0,6 4 0,-4-3 0,4 3 0,-5-4 0,0 0 0,-6 0 0,-2 6 0,-6-4 0,0 4 0,0-6 0,-7 2 0,-2-1 0,1 1 0,-6-1 0,12 0 0,-31 6 0,20-4 0,-22 3 0,19 7 0,13 0 0,8 10 0,2-5 0,2 4 0,-3-10 0,-6 6 0,12-12 0,-17-6 0,21-5 0,-9-5 0,7 0 0,4 0 0,-17 0 0,11-5 0,-10 4 0,4-3 0,-13 4 0,6 0 0,-14 4 0,18 12 0,-4 7 0,6 11 0,-2 0 0,-5-4 0,5 3 0,-2-10 0,10 3 0,-9-10 0,10-1 0,-11 1 0,6-5 0,-7 5 0,0-5 0,0 0 0,0 0 0,0 0 0,0 0 0,0 0 0,8-5 0,6-1 0,3-1 0,2 2 0,0 3 0,-4 1 0,9 0 0,-9 0 0,10-1 0,-10 1 0,4-1 0,0 1 0,1-4 0,0 2 0,4-7 0,-3 4 0,4-1 0,1-3 0,-1 7 0,-4-3 0,-2 1 0,-6 3 0,-5-3 0,4-1 0,-4 5 0,4 5 0,7 2 0,-13 15 0,10-5 0,-30 11 0,22-10 0,-14 2 0,20-15 0,-21-4 0,15-7 0,-9-4 0,10 0 0,8 0 0,-15 0 0,4 0 0,-6 0 0,11 0 0,-2 0 0,10 4 0,-5 6 0,5 1 0,-4 4 0,9-6 0,-3 0 0,-1 1 0,-1 0 0,-5 0 0,-1 0 0,-5 0 0,-2 1 0,-6 0 0,-7 0 0,-21 5 0,15-3 0,-14 3 0,34-5 0,-6-1 0,17-4 0,-9 3 0,15-7 0,1 2 0,6 0 0,4-3 0,1 2 0,3 1 0,-2-4 0,3 4 0,-1-1 0,-2 2 0,6 3 0,1-4 0,4-1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1T13:06:16.708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1020 24575,'0'-23'0,"9"1"0,3-5 0,9 5 0,-4-10 0,2 10 0,2-13 0,-4 12 0,7-16 0,-13 16 0,-1-7 0,0 4 0,-4 4 0,0-4 0,3-1 0,-2-1 0,3 1 0,1-6 0,4 11 0,-3-4 0,8 0 0,-8 4 0,12-9 0,-11 9 0,11 1 0,-13 7 0,8-1 0,-9 4 0,9-3 0,-8 4 0,3 5 0,-5-4 0,0 4 0,1 0 0,-1-3 0,0 2 0,1-8 0,-1 3 0,6-3 0,-4-1 0,8 4 0,-3-4 0,-1 5 0,0-5 0,-6 9 0,1-8 0,-1 9 0,0 0 0,0-3 0,1 3 0,-1-5 0,0 5 0,0-3 0,1 2 0,-5-3 0,3 0 0,-3-1 0,4 1 0,-4 0 0,-1 0 0,0 4 0,-3-4 0,3 4 0,-4 0 0,0 1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51:40.739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0 0 24575,'34'0'0,"-4"0"0,8 0 0,-9 0 0,28 0 0,-24 0 0,16 0 0,-11 0 0,6 0 0,-6 0 0,4 0 0,-16 0 0,4 0 0,-6 0 0,-5 0 0,5 0 0,-10 0 0,3 4 0,-8-3 0,4 3 0,-4-4 0,-1 0 0,0 0 0,-3 4 0,2-3 0,-3 2 0,5-3 0,-1 0 0,0 0 0,0 0 0,5 0 0,-4 0 0,9 4 0,-9-3 0,8 7 0,-3-7 0,0 7 0,-1-7 0,-5 3 0,0-4 0,1 4 0,-1-4 0,-7 7 0,-7-2 0,-7 4 0,-11 0 0,4 1 0,-9-1 0,4 1 0,0 0 0,2-1 0,-1 1 0,4-1 0,1 0 0,2 0 0,3 0 0,-5 0 0,1-4 0,-1 4 0,1-8 0,-6 7 0,9-3 0,-8 0 0,9 3 0,0-3 0,1 0 0,0 3 0,4-4 0,-4 5 0,4-1 0,1 1 0,0-1 0,-1 0 0,5 0 0,-4 1 0,4-5 0,-1 3 0,-2-6 0,3 3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51:49.552"/>
    </inkml:context>
    <inkml:brush xml:id="br0">
      <inkml:brushProperty name="width" value="0.2" units="cm"/>
      <inkml:brushProperty name="height" value="0.2" units="cm"/>
      <inkml:brushProperty name="color" value="#F6630D"/>
    </inkml:brush>
  </inkml:definitions>
  <inkml:trace contextRef="#ctx0" brushRef="#br0">0 0 24575,'32'0'0,"-6"0"0,11 0 0,-10 0 0,12 0 0,-9 0 0,-5 0 0,10 0 0,-9 0 0,16 0 0,-10 0 0,4 0 0,0 0 0,2 0 0,-5 0 0,8 0 0,-15 0 0,24 0 0,-17 0 0,11 0 0,-14 0 0,-5 0 0,-3 0 0,-4 0 0,0 0 0,-4 0 0,-2 4 0,1-3 0,1 7 0,0-4 0,8 6 0,-7-1 0,9 0 0,-6 0 0,1 1 0,-1-1 0,-4 0 0,-1-1 0,-5 1 0,0-5 0,1 0 0,-5-1 0,-15-2 0,-1 3 0,-18-4 0,11 0 0,-10 0 0,4 0 0,-6 0 0,1 0 0,5 0 0,-4 0 0,9 0 0,-12 0 0,12 0 0,-7 0 0,9 0 0,4 4 0,-4 1 0,4 4 0,-4 4 0,-1-3 0,1 3 0,-6 1 0,4-3 0,-3 7 0,4-8 0,1 3 0,-1-4 0,5 0 0,-3 4 0,3-3 0,0 3 0,-3-4 0,3 0 0,-5 4 0,1-3 0,-1 3 0,-4-3 0,3 3 0,-4-2 0,6 2 0,-1-4 0,5 0 0,-3 0 0,7 0 0,-3-1 0,5 1 0,0-1 0,-5 4 0,4-7 0,1 6 0,0-6 0,4 0 0,-5 2 0,5-6 0,0 2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52:13.941"/>
    </inkml:context>
    <inkml:brush xml:id="br0">
      <inkml:brushProperty name="width" value="0.2" units="cm"/>
      <inkml:brushProperty name="height" value="0.2" units="cm"/>
      <inkml:brushProperty name="color" value="#F6630D"/>
    </inkml:brush>
  </inkml:definitions>
  <inkml:trace contextRef="#ctx0" brushRef="#br0">1 0 24575,'46'5'0,"3"5"0,-12 7 0,34 10 0,-21-4 0,27 0 0,-31-7 0,11-4 0,-11-1 0,-2-5 0,-1 4 0,-12-9 0,0 4 0,-7-5 0,-6 0 0,1 0 0,-1 4 0,0-3 0,1 3 0,-1 0 0,5-3 0,2 3 0,0-4 0,4 5 0,-4-4 0,5 3 0,-5-4 0,-6 0 0,-2 0 0,-7 0 0,3 0 0,-5 0 0,0 0 0,0 0 0,0 0 0,0 0 0,0 0 0,1 4 0,3-3 0,2 7 0,0-7 0,9 7 0,-8-7 0,14 8 0,-10-8 0,10 4 0,-4-5 0,5 0 0,0 0 0,-5 0 0,-1 0 0,-6 0 0,-4 0 0,-1 0 0,-5 0 0,0 0 0,-3 3 0,-2 2 0,-3 2 0,0 2 0,0 4 0,-4 0 0,3 6 0,-7 4 0,7-3 0,-4 9 0,0-4 0,4 5 0,-3 0 0,4 0 0,0 6 0,0 17 0,0-12 0,0 39 0,4-43 0,3 43 0,9-32 0,3 19 0,6 0 0,-1-6 0,-1-1 0,-4-2 0,-3-6 0,-5 1 0,6 4 0,-4-4 0,5 22 0,-6-4 0,1 14-438,1 0 438,-1 2 0,-1-14 0,-5-12 0,1-2 0,3-2 0,-3 2 0,-1 2 0,-1 3 0,6 21 0,-11-16 0,10 5 0,-3 13 0,5-6 0,-6-30 0,0 1-427,12 35 427,-9-36 0,2 2 0,5 0 0,1 2 0,1 7 0,0 2 0,0 0 0,0 1-1215,4 4 0,-1 1 1215,-2 0 0,0-1 0,0 2 0,-1-3 0,-4-16 0,-1 0 0,1 9 0,-2-2 176,7 14-176,-6-21 0,0-1 0,5 20 0,0-3 0,-3-17 378,0 0-378,-4-16 2508,1-3-2508,-12-19 233,2-5-233,-3 0 0,4-3 0,5-5 0,5-5 0,4-3 0,1-1 0,-1-5 0,6 3 0,0-2 0,1 3 0,4-5 0,-9 9 0,3-7 0,-4 8 0,-5-4 0,3 4 0,-8-3 0,4 7 0,-5-2 0,1 3 0,-1 0 0,-4-4 0,3 3 0,-6-6 0,3 3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52:17.196"/>
    </inkml:context>
    <inkml:brush xml:id="br0">
      <inkml:brushProperty name="width" value="0.2" units="cm"/>
      <inkml:brushProperty name="height" value="0.2" units="cm"/>
      <inkml:brushProperty name="color" value="#F6630D"/>
    </inkml:brush>
  </inkml:definitions>
  <inkml:trace contextRef="#ctx0" brushRef="#br0">1 1409 24575,'63'0'0,"-9"0"0,35 0 0,-19 0 0,5 0 0,-1 0 0,13 0 0,-27 0 0,-7-2 0,1-3 0,6-8 0,14 0 0,15-13 0,-49 14 0,41-13 0,-27 7 0,7-6 0,6-1 0,-8 6 0,1-3 0,-1 9 0,0-10 0,-6 10 0,4-4 0,-4 0 0,-1 4 0,6-4 0,-13 6 0,25-5 0,-21 3 0,14-3 0,-25 6 0,11-7 0,-9 5 0,10-10 0,1 10 0,-5-9 0,11 3 0,-4 0 0,6-5 0,0 5 0,1-1 0,6-4 0,12 3 0,0-6-639,16-1 639,-7 0 0,9 0 0,-49 10 0,1 0 0,4 5 0,1 1 0,-4-5 0,0 0 0,40-4 0,-6-6 0,-6 0 0,2 0 0,6 0 0,-30 5 0,0-1 0,22-7 0,-22 5 0,-1 0 0,7-2 0,-1-3 0,-9 6 0,-13 2 0,-2 0 0,-6 5 0,-5 2 0,4 4 0,-14 1 639,7 3-639,-8-1 0,0 2 0,3 0 0,-7 1 0,2 0 0,-3 3 0,-1-2 0,0 3 0,-3-4 0,-1-1 0,-4-13 0,0 3 0,14-7 0,2 3 0,15 5 0,-1-5 0,-5 8 0,-1-3 0,-6 9 0,-4-3 0,-1 7 0,-5-3 0,0 4 0,0 0 0,0 0 0,-4 0 0,-1 0 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52:21.206"/>
    </inkml:context>
    <inkml:brush xml:id="br0">
      <inkml:brushProperty name="width" value="0.2" units="cm"/>
      <inkml:brushProperty name="height" value="0.2" units="cm"/>
      <inkml:brushProperty name="color" value="#F6630D"/>
    </inkml:brush>
  </inkml:definitions>
  <inkml:trace contextRef="#ctx0" brushRef="#br0">0 1 24575,'28'4'0,"-5"1"0,14 10 0,-20-5 0,19 9 0,-25-13 0,7 6 0,-5-3 0,-4 0 0,3 4 0,-4-5 0,1 0 0,-1 1 0,-3-1 0,2 0 0,-6 0 0,6-3 0,-6 2 0,7-6 0,-4 6 0,1-3 0,2 4 0,-6 1 0,2-2 0,1-2 0,-3 2 0,6-6 0,-3 6 0,4-7 0,-4 7 0,3-6 0,-3 3 0,5-4 0,-1 0 0,-1 0 0,-2 3 0,-2 2 0,-3 3 0,0 0 0,0 4 0,0-2 0,0 7 0,0 2 0,0 1 0,0 3 0,0-4 0,0 4 0,-4-3 0,3 3 0,-7-9 0,3 4 0,-3-9 0,3 4 0,-3-5 0,3 5 0,-3-4 0,-1 4 0,0-5 0,1 5 0,-5-3 0,-2 7 0,-3-7 0,-1 8 0,1-8 0,-1 7 0,1-7 0,-1 4 0,1-1 0,4-3 0,1 2 0,0-3 0,4-1 0,-4 1 0,4-1 0,1-3 0,4 2 0,-4-6 0,8 3 0,-4-4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52:36.094"/>
    </inkml:context>
    <inkml:brush xml:id="br0">
      <inkml:brushProperty name="width" value="0.2" units="cm"/>
      <inkml:brushProperty name="height" value="0.2" units="cm"/>
      <inkml:brushProperty name="color" value="#849398"/>
    </inkml:brush>
  </inkml:definitions>
  <inkml:trace contextRef="#ctx0" brushRef="#br0">1 1 24575,'25'0'0,"2"0"0,3 0 0,27 0 0,-14 0 0,55 5 0,-39 1 0,27 11 0,-33-9 0,4 13 0,-4-13 0,-1 8 0,-1 0 0,-1-3 0,-4 8 0,5-4 0,-7 5 0,-1 0 0,1 0 0,-6-1 0,-2 0 0,-6-1 0,-5-5 0,-1-1 0,-6-5 0,4 4 0,-7-3 0,6-2 0,-12-4 0,4 0 0,-5-3 0,1 2 0,-1-3 0,0 0 0,0 0 0,1 0 0,-1 4 0,-4 0 0,0 4 0,-4 0 0,0 0 0,0-1 0,0 1 0,0 0 0,0 0 0,0 0 0,0 4 0,0 2 0,0 13 0,-4-7 0,3 12 0,-3-13 0,4 10 0,0-4 0,0 11 0,0-4 0,0 10 0,0-4 0,0 13 0,0 1 0,5 8 0,7-1 0,11 0 0,2 0 0,4 1 0,0-1 0,-9 0 0,8 0 0,-15 1 0,9-1 0,-9 0 0,4-6 0,-5 4 0,-6-11 0,4 5 0,-9-14 0,9 6 0,-9-12 0,9 5 0,-4 1 0,-1-6 0,5 12 0,-4-6 0,5 7 0,0 20 0,-5-16 0,4 22 0,-9-24 0,5 12 0,-6-13 0,0 13 0,5-6 0,-4 1 0,4 4 0,-5-4 0,5-1 0,-4 5 0,10-4 0,-5 6 0,6 0 0,0 1 0,-6-1 0,5 0 0,-10 1 0,10-1 0,-10-7 0,9 25 0,-4-26 0,0 19 0,4-26 0,-4 6 0,5-4 0,1 5 0,4-1 0,-3-4 0,8 5 0,-4-8 0,4-5 0,-4 5 0,2-12 0,-7 5 0,2-5 0,-4-1 0,0 0 0,0-5 0,-1-6 0,0-2 0,-4-8 0,-1 4 0,0-4 0,0-2 0,0 1 0,3 0 0,-6 0 0,6-4 0,-6 4 0,6-8 0,-6 8 0,3-4 0,0 1 0,-3 2 0,2-3 0,-3 4 0,0 5 0,0 1 0,0 4 0,0 0 0,0-4 0,0 3 0,0-7 0,0 2 0,0-3 0,0-5 0,0 0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52:38.234"/>
    </inkml:context>
    <inkml:brush xml:id="br0">
      <inkml:brushProperty name="width" value="0.2" units="cm"/>
      <inkml:brushProperty name="height" value="0.2" units="cm"/>
      <inkml:brushProperty name="color" value="#849398"/>
    </inkml:brush>
  </inkml:definitions>
  <inkml:trace contextRef="#ctx0" brushRef="#br0">0 1002 24575,'26'0'0,"21"0"0,9 0 0,29 0 0,2 0-1462,9 0 1462,-1 0 0,-15 0 0,3 0 440,-14 0-440,7 0 0,1 0 0,-9 0 250,-1 0-250,-7 0 0,-1-5 0,-7 4 0,22-17 0,-24 15 0,23-20 0,-13 15 0,-5-9 0,10 10 0,-20-3 0,6 9 0,-7-9 744,-6 4-744,4 0 28,-10 2-28,-1 0 0,-2-2 0,-5 1 0,7-4 0,-1 8 0,0-8 0,0 8 0,14-9 0,-5 4 0,6-4 0,-9 4 0,1-3 0,-6 3 0,12-5 0,-6 0 0,7 0 0,0 0 0,7 0 0,1-1 0,7 0 0,1 0 0,-1 0 0,0 1 0,8-7 0,-6 4 0,6-4 0,0 6 0,-6 0 0,6-6 0,0 4 0,-6-8 0,22 7 0,-26-2 0,-4 5 0,2 0 0,13-8 0,-17 8 0,1-1 0,42-20 0,-27 18 0,23-17 0,-35 19 0,19-11 0,-5 4 0,0-5 0,-2 6 0,-8-4 0,0 10 0,1-9 0,-8 9 0,6-10 0,-13 11 0,6-5 0,-7 6 0,-7 0 0,0 1 0,-7 4 0,-5-2 0,-2 2 0,4-3 0,-7 0 0,2 0 0,-9 4 0,0-3 0,-4 7 0,4-7 0,-5 3 0,-3-3 0,-2 0 0,-3 0 0,0 0 0,0 1 0,0 2 0,0 2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52:40.118"/>
    </inkml:context>
    <inkml:brush xml:id="br0">
      <inkml:brushProperty name="width" value="0.2" units="cm"/>
      <inkml:brushProperty name="height" value="0.2" units="cm"/>
      <inkml:brushProperty name="color" value="#849398"/>
    </inkml:brush>
  </inkml:definitions>
  <inkml:trace contextRef="#ctx0" brushRef="#br0">1 0 24575,'80'0'0,"-8"0"0,18 0 0,-14 0 0,9 0 0,-14 0 0,4 0 0,-8 0 0,2 0 0,-7 0 0,3 0 0,-25 0 0,9 0 0,-17 0 0,-1 0 0,-2 0 0,-10 0 0,5 0 0,-6 0 0,0 0 0,1 0 0,4 0 0,-3 4 0,9 2 0,-10 3 0,1 0 0,-3 0 0,-8 0 0,4-4 0,-12-2 0,-9 1 0,-1-3 0,-11 2 0,11 1 0,-7-3 0,-4 3 0,-5 0 0,-11-3 0,-2 9 0,-6-4 0,0 5 0,0 0 0,6-1 0,2 1 0,11-6 0,1 4 0,6-4 0,4 0 0,1 3 0,0-3 0,-1 3 0,0 1 0,-3 4 0,7 1 0,-8 5 0,4-1 0,-4 0 0,-2 6 0,6-5 0,-5 5 0,10-10 0,-9 3 0,9-7 0,0 2 0,1-3 0,7-1 0,-6 0 0,6-3 0,-3-2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52:59.088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0 1 24575,'67'10'0,"-18"9"0,42 20 0,-23 13-457,-29-18 1,1 1 456,-2-1 0,-2 2 0,25 36 0,-30-31 0,-1 1 0,17 31 0,-19-21 0,-1 2 0,-5-5 0,-1 1 0,7 4 0,1 2 0,-2 6 0,-1 0 0,-3-5 0,0-1 0,5 4 0,0 0-604,-8-3 1,-1 1 603,3-3 0,0 0 0,-4 2 0,-1 2 0,-2-1 0,-1 0 0,-2-4 0,-2 0 0,1 3 0,-1 0-73,-3-4 0,0 1 73,0-2 0,0 3 0,3 28 0,1 0 0,-1-28 0,1 1-550,0 27 0,1 0 550,-3-29 0,2-1 0,0 10 0,-1 0 0,-1-4 0,-1 1 0,3 8 0,0 1 0,-3 0 0,-1 1 0,1 1 0,0 0 0,0 4 0,0 0 0,-1-5 0,1-1 0,0 1 0,0-1 0,-4 1 0,0-1 0,0 1 0,-1-1 0,-3-4 0,0-1 0,0 4 0,0 1 0,0-5 0,0 1 0,0 9 0,0 2 0,0-6 0,0 1 0,3 4 0,1 0 0,0-5 0,0-1 0,4 2 0,0-3 0,-4-15 0,0-2 20,3 5 1,-1-1-21,2 24 0,5 1 0,-1-5 1045,-5-23-1045,7 6 654,-12-23-654,7-3 1212,-5-19-1212,-3-5 414,6-3-414,-6 2 0,6-6 0,-2 3 0,3-4 0,0 0 0,0 0 0,0 0 0,0 0 0,-1 0 0,2 0 0,-1 0 0,0-4 0,5-1 0,-4-3 0,8-2 0,-7 2 0,7 3 0,-8-3 0,9 7 0,-9-6 0,8 2 0,-3-4 0,10 4 0,-5-4 0,10 4 0,-4-5 0,18-1 0,4 0 0,12-6 0,16-3 0,5-6-1070,-26 9 1,7-2 1069,20-6 0,6-1-1620,3-4 1,6-2 1619,-14 5 0,6-2 0,0-1 0,1 0 0,1 0 0,-2 0 0,-11 4 0,-1 1 0,2-1 0,17-7 0,2-1 0,-8 4 0,-12 7 0,2 1 0,-7-1 0,9-2 0,1 0 0,-11 4 0,3 1 0,-2 2 0,3-2 0,5-2 0,-11 3-77,-17 5 0,-7 1 77,25-12 0,-16-4 0,-13 5 0,4-9 0,13 1 1742,-2-4-1742,10 0 3276,-17 0-2972,2 6-94,-12 3-210,-8 7 0,-7 1 0,-6 4 0,-4 2 0,-1 4 0,-5 5 0,-3-4 0,-6 26 0,1-14 0,13 15 0,34-16 0,23-3 0,-20 0 0,5 0 0,2 0 0,3 0-1100,4 0 0,1 0 1100,4 0 0,1 0 0,-6 1 0,1-2 0,3-1 0,0-2 0,-8-3 0,-1-1 0,5-3 0,-1-1 0,-4-2 0,-2-1 0,-2-3 0,-3 1 0,37-6 0,-6-13-714,-14 15 714,7-10 0,-7 6 0,-2 0 0,-8 6 0,1 2 0,-8 1 0,6 3 2114,-13 2-2114,0 1 800,-9 4-800,-6 1 0,-1-4 0,-5 8 0,-6-3 0,-5 0 0,-5 3 0,0-6 0,0 6 0,1-7 0,3 3 0,2 0 0,5-3 0,-1 3 0,6 0 0,-5-3 0,5 6 0,-6-6 0,1 7 0,-6-7 0,5 7 0,-5-2 0,6-1 0,-1 2 0,-4-2 0,8 0 0,-6 3 0,13-8 0,-10 3 0,5-3 0,-2-1 0,-7 5 0,5-3 0,-10 3 0,3-4 0,-5 1 0,0 0 0,0-1 0,1 1 0,-1 3 0,0-2 0,1 6 0,-1-3 0,4 4 0,-6 0 0,2 0 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4T09:53:00.481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47 1 24575,'39'0'0,"-9"0"0,33 0 0,-14 0 0,11 0 0,-3 0 0,-4 0 0,6 0 0,-7 0 0,-7 0 0,-3 0 0,-15 0 0,-2 0 0,-8 0 0,-8 0 0,4 0 0,-5 0 0,-7 3 0,-6 6 0,-4 0 0,-14 9 0,7 1 0,-9 7 0,-2 12 0,-2 2 0,-6 7 0,-15 10 0,3 0 0,-19 10 0,20-10 0,-10 0 0,7-8 0,5-1 0,-10-4 0,25-11 0,-3-11 0,14-5 0,4-7 0,1 3 0,8-9 0,2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03.05.25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28589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57178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685766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14354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42942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371532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00120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828709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tif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4.tif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algn="ctr">
              <a:lnSpc>
                <a:spcPct val="20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34F89-ECC1-BBA7-9425-0EDEB24BB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6A42D-5A3F-0E88-E290-70AC52D84C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52B68E-9AC9-FF8E-9D0C-C7604C4BF8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C83CA9-B258-CE8F-1471-DC9576DB3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75880A-009E-ABAA-68B7-F0E536A66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0CAB1B-318F-EE55-AA64-84D6BEDC0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75035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3813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Titelplatzhalter 1">
            <a:extLst>
              <a:ext uri="{FF2B5EF4-FFF2-40B4-BE49-F238E27FC236}">
                <a16:creationId xmlns:a16="http://schemas.microsoft.com/office/drawing/2014/main" id="{05EBC320-8101-A4F3-F2C7-1774FEB26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4D0C8A-96F2-39DC-7B7B-1C757664B4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3913E7D-960D-7A04-4B3E-7FD6A5CF4456}"/>
              </a:ext>
            </a:extLst>
          </p:cNvPr>
          <p:cNvSpPr txBox="1"/>
          <p:nvPr userDrawn="1"/>
        </p:nvSpPr>
        <p:spPr>
          <a:xfrm>
            <a:off x="2423592" y="528213"/>
            <a:ext cx="5616624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IT" sz="1400" dirty="0">
                <a:solidFill>
                  <a:schemeClr val="bg1"/>
                </a:solidFill>
              </a:rPr>
              <a:t>Fabrizio Palla – FCC week 2033 – London </a:t>
            </a:r>
          </a:p>
        </p:txBody>
      </p:sp>
    </p:spTree>
    <p:extLst>
      <p:ext uri="{BB962C8B-B14F-4D97-AF65-F5344CB8AC3E}">
        <p14:creationId xmlns:p14="http://schemas.microsoft.com/office/powerpoint/2010/main" val="3752614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54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8" name="Titelplatzhalter 1">
            <a:extLst>
              <a:ext uri="{FF2B5EF4-FFF2-40B4-BE49-F238E27FC236}">
                <a16:creationId xmlns:a16="http://schemas.microsoft.com/office/drawing/2014/main" id="{A80240AF-3F58-4ED2-5B6A-09D4315BD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8EE74E-A265-6E20-56FB-C41E09919A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706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68" indent="0">
              <a:buNone/>
              <a:tabLst>
                <a:tab pos="5273736" algn="r"/>
              </a:tabLst>
              <a:defRPr/>
            </a:lvl2pPr>
            <a:lvl3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3pPr>
            <a:lvl4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4pPr>
            <a:lvl5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68" indent="0">
              <a:buNone/>
              <a:tabLst>
                <a:tab pos="5273736" algn="r"/>
              </a:tabLst>
              <a:defRPr/>
            </a:lvl2pPr>
            <a:lvl3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3pPr>
            <a:lvl4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4pPr>
            <a:lvl5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  <a:noFill/>
        </p:spPr>
        <p:txBody>
          <a:bodyPr/>
          <a:lstStyle>
            <a:lvl1pPr marL="342900" indent="-342900">
              <a:lnSpc>
                <a:spcPts val="2600"/>
              </a:lnSpc>
              <a:buFont typeface="Courier New" panose="02070309020205020404" pitchFamily="49" charset="0"/>
              <a:buChar char="o"/>
              <a:defRPr sz="2133" b="1">
                <a:solidFill>
                  <a:srgbClr val="FF0000"/>
                </a:solidFill>
              </a:defRPr>
            </a:lvl1pPr>
            <a:lvl2pPr marL="453578" indent="-453578">
              <a:lnSpc>
                <a:spcPts val="2600"/>
              </a:lnSpc>
              <a:defRPr sz="2000">
                <a:solidFill>
                  <a:schemeClr val="tx2"/>
                </a:solidFill>
              </a:defRPr>
            </a:lvl2pPr>
            <a:lvl3pPr marL="907155" indent="-453578">
              <a:lnSpc>
                <a:spcPts val="2600"/>
              </a:lnSpc>
              <a:defRPr sz="1800">
                <a:solidFill>
                  <a:srgbClr val="00B050"/>
                </a:solidFill>
              </a:defRPr>
            </a:lvl3pPr>
            <a:lvl4pPr marL="1360733" indent="-453578">
              <a:lnSpc>
                <a:spcPts val="2600"/>
              </a:lnSpc>
              <a:defRPr sz="1600"/>
            </a:lvl4pPr>
            <a:lvl5pPr marL="1814309" indent="-453578">
              <a:lnSpc>
                <a:spcPts val="260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4" name="Titelplatzhalter 1">
            <a:extLst>
              <a:ext uri="{FF2B5EF4-FFF2-40B4-BE49-F238E27FC236}">
                <a16:creationId xmlns:a16="http://schemas.microsoft.com/office/drawing/2014/main" id="{3A873841-B7A1-5387-D24B-856864EDF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54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8" name="Titelplatzhalter 1">
            <a:extLst>
              <a:ext uri="{FF2B5EF4-FFF2-40B4-BE49-F238E27FC236}">
                <a16:creationId xmlns:a16="http://schemas.microsoft.com/office/drawing/2014/main" id="{A80240AF-3F58-4ED2-5B6A-09D4315BD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8EE74E-A265-6E20-56FB-C41E09919A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4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5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8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5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8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4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4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B4FE55C-7281-E2F0-BF3A-B07C43B8A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F53C06-50C2-FC7A-4D57-EC3EBE3561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7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5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401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7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FA32507-81C6-9352-81DE-A914533BE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2E2519-D774-CC9D-861C-6BC0743CE8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401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3708723-143F-43F0-D846-F5036DF70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EC4261-90C1-FF09-B114-592FE7D824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2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2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3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Titelplatzhalter 1">
            <a:extLst>
              <a:ext uri="{FF2B5EF4-FFF2-40B4-BE49-F238E27FC236}">
                <a16:creationId xmlns:a16="http://schemas.microsoft.com/office/drawing/2014/main" id="{05EBC320-8101-A4F3-F2C7-1774FEB26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4D0C8A-96F2-39DC-7B7B-1C757664B4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3913E7D-960D-7A04-4B3E-7FD6A5CF4456}"/>
              </a:ext>
            </a:extLst>
          </p:cNvPr>
          <p:cNvSpPr txBox="1"/>
          <p:nvPr userDrawn="1"/>
        </p:nvSpPr>
        <p:spPr>
          <a:xfrm>
            <a:off x="2423592" y="528213"/>
            <a:ext cx="5616624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IT" sz="1400" dirty="0">
                <a:solidFill>
                  <a:schemeClr val="bg1"/>
                </a:solidFill>
              </a:rPr>
              <a:t>Fabrizio Palla – FCC week 2033 – London </a:t>
            </a:r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7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5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090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963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2384884"/>
            <a:ext cx="11017800" cy="2387600"/>
          </a:xfrm>
          <a:prstGeom prst="rect">
            <a:avLst/>
          </a:prstGeom>
        </p:spPr>
        <p:txBody>
          <a:bodyPr anchor="ctr" anchorCtr="0"/>
          <a:lstStyle>
            <a:lvl1pPr algn="ctr">
              <a:lnSpc>
                <a:spcPts val="4751"/>
              </a:lnSpc>
              <a:defRPr sz="45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5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3694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eneric (Standard)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Line"/>
          <p:cNvSpPr/>
          <p:nvPr/>
        </p:nvSpPr>
        <p:spPr>
          <a:xfrm>
            <a:off x="131873" y="6323806"/>
            <a:ext cx="11928254" cy="1"/>
          </a:xfrm>
          <a:prstGeom prst="line">
            <a:avLst/>
          </a:prstGeom>
          <a:ln w="12700">
            <a:solidFill>
              <a:srgbClr val="727272"/>
            </a:solidFill>
          </a:ln>
        </p:spPr>
        <p:txBody>
          <a:bodyPr lIns="0" tIns="0" rIns="0" bIns="0"/>
          <a:lstStyle/>
          <a:p>
            <a:pPr marL="0" marR="0" defTabSz="321469">
              <a:defRPr sz="16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800"/>
          </a:p>
        </p:txBody>
      </p:sp>
      <p:sp>
        <p:nvSpPr>
          <p:cNvPr id="51" name="Fabrizio Palla - INFN Pisa and CERN"/>
          <p:cNvSpPr txBox="1"/>
          <p:nvPr/>
        </p:nvSpPr>
        <p:spPr>
          <a:xfrm>
            <a:off x="130174" y="6354414"/>
            <a:ext cx="2462214" cy="2414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>
              <a:buClr>
                <a:srgbClr val="000000"/>
              </a:buClr>
              <a:buFont typeface="Arial"/>
              <a:defRPr sz="2200">
                <a:solidFill>
                  <a:srgbClr val="004DD6"/>
                </a:solidFill>
              </a:defRPr>
            </a:pPr>
            <a:r>
              <a:rPr sz="1100" b="1"/>
              <a:t>Fabrizio Palla</a:t>
            </a:r>
            <a:r>
              <a:rPr sz="1100"/>
              <a:t> - INFN Pisa and CERN</a:t>
            </a:r>
          </a:p>
        </p:txBody>
      </p:sp>
      <p:sp>
        <p:nvSpPr>
          <p:cNvPr id="52" name="Title Text"/>
          <p:cNvSpPr txBox="1">
            <a:spLocks noGrp="1"/>
          </p:cNvSpPr>
          <p:nvPr>
            <p:ph type="title"/>
          </p:nvPr>
        </p:nvSpPr>
        <p:spPr>
          <a:xfrm>
            <a:off x="2700338" y="112415"/>
            <a:ext cx="6862763" cy="759024"/>
          </a:xfrm>
          <a:prstGeom prst="rect">
            <a:avLst/>
          </a:prstGeom>
        </p:spPr>
        <p:txBody>
          <a:bodyPr/>
          <a:lstStyle>
            <a:lvl1pPr>
              <a:defRPr>
                <a:latin typeface="Geneva"/>
                <a:ea typeface="Geneva"/>
                <a:cs typeface="Geneva"/>
                <a:sym typeface="Geneva"/>
              </a:defRPr>
            </a:lvl1pPr>
          </a:lstStyle>
          <a:p>
            <a:r>
              <a:t>Title Text</a:t>
            </a:r>
          </a:p>
        </p:txBody>
      </p:sp>
      <p:sp>
        <p:nvSpPr>
          <p:cNvPr id="53" name="Body Level One…"/>
          <p:cNvSpPr txBox="1">
            <a:spLocks noGrp="1"/>
          </p:cNvSpPr>
          <p:nvPr>
            <p:ph type="body" idx="1"/>
          </p:nvPr>
        </p:nvSpPr>
        <p:spPr>
          <a:xfrm>
            <a:off x="202631" y="897582"/>
            <a:ext cx="11689602" cy="5394029"/>
          </a:xfrm>
          <a:prstGeom prst="rect">
            <a:avLst/>
          </a:prstGeom>
        </p:spPr>
        <p:txBody>
          <a:bodyPr/>
          <a:lstStyle>
            <a:lvl1pPr>
              <a:buSzPct val="100000"/>
              <a:buBlip>
                <a:blip r:embed="rId2"/>
              </a:buBlip>
              <a:defRPr>
                <a:latin typeface="Geneva"/>
                <a:ea typeface="Geneva"/>
                <a:cs typeface="Geneva"/>
                <a:sym typeface="Geneva"/>
              </a:defRPr>
            </a:lvl1pPr>
            <a:lvl2pPr>
              <a:buSzPct val="100000"/>
              <a:buBlip>
                <a:blip r:embed="rId3"/>
              </a:buBlip>
              <a:defRPr>
                <a:latin typeface="Geneva"/>
                <a:ea typeface="Geneva"/>
                <a:cs typeface="Geneva"/>
                <a:sym typeface="Geneva"/>
              </a:defRPr>
            </a:lvl2pPr>
            <a:lvl3pPr>
              <a:buSzPct val="60000"/>
              <a:buBlip>
                <a:blip r:embed="rId4"/>
              </a:buBlip>
              <a:defRPr>
                <a:latin typeface="Geneva"/>
                <a:ea typeface="Geneva"/>
                <a:cs typeface="Geneva"/>
                <a:sym typeface="Geneva"/>
              </a:defRPr>
            </a:lvl3pPr>
            <a:lvl4pPr>
              <a:buSzPct val="60000"/>
              <a:buBlip>
                <a:blip r:embed="rId5"/>
              </a:buBlip>
              <a:defRPr>
                <a:latin typeface="Geneva"/>
                <a:ea typeface="Geneva"/>
                <a:cs typeface="Geneva"/>
                <a:sym typeface="Geneva"/>
              </a:defRPr>
            </a:lvl4pPr>
            <a:lvl5pPr>
              <a:defRPr>
                <a:latin typeface="Geneva"/>
                <a:ea typeface="Geneva"/>
                <a:cs typeface="Geneva"/>
                <a:sym typeface="Genev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87281" y="6443070"/>
            <a:ext cx="233177" cy="23196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55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12" y="85924"/>
            <a:ext cx="1258610" cy="812007"/>
          </a:xfrm>
          <a:prstGeom prst="rect">
            <a:avLst/>
          </a:prstGeom>
          <a:ln w="12700"/>
        </p:spPr>
      </p:pic>
      <p:sp>
        <p:nvSpPr>
          <p:cNvPr id="56" name="3rd ECFA workshop on e+e- Higgs, ElectroWeak &amp; Top Factories - 11 Oct 2024"/>
          <p:cNvSpPr txBox="1"/>
          <p:nvPr/>
        </p:nvSpPr>
        <p:spPr>
          <a:xfrm>
            <a:off x="4785213" y="6354414"/>
            <a:ext cx="2720296" cy="2414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>
            <a:lvl1pPr>
              <a:buClr>
                <a:srgbClr val="000000"/>
              </a:buClr>
              <a:buFont typeface="Arial"/>
              <a:defRPr sz="2200" b="1">
                <a:solidFill>
                  <a:srgbClr val="FF4013"/>
                </a:solidFill>
              </a:defRPr>
            </a:lvl1pPr>
          </a:lstStyle>
          <a:p>
            <a:r>
              <a:rPr lang="en-US" sz="1100" dirty="0"/>
              <a:t>TREDI 2025 – Trento, 4-6 February 2025</a:t>
            </a:r>
            <a:endParaRPr sz="1100" dirty="0"/>
          </a:p>
        </p:txBody>
      </p:sp>
      <p:pic>
        <p:nvPicPr>
          <p:cNvPr id="57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95397" y="112415"/>
            <a:ext cx="759024" cy="759024"/>
          </a:xfrm>
          <a:prstGeom prst="rect">
            <a:avLst/>
          </a:prstGeom>
          <a:ln w="12700"/>
        </p:spPr>
      </p:pic>
    </p:spTree>
    <p:extLst>
      <p:ext uri="{BB962C8B-B14F-4D97-AF65-F5344CB8AC3E}">
        <p14:creationId xmlns:p14="http://schemas.microsoft.com/office/powerpoint/2010/main" val="480707005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DB1CB6B-429D-1B3A-E320-14D744C2B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311CFA8-06FA-5B4D-F903-307E6F0C2D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0A90982-7C7D-A928-29CD-0C19F85FE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5C709-1CBD-4556-9CB8-D2DED028F453}" type="datetimeFigureOut">
              <a:rPr lang="it-IT" smtClean="0"/>
              <a:t>03/05/25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4819BBD-35F4-EA80-7FCB-40A4E188D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17766F3-E945-EB16-1BFE-6C0136C58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B78D-C1F1-460A-B119-E917009FA11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7168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5742" y="1107341"/>
            <a:ext cx="4716524" cy="472013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7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3" y="128036"/>
            <a:ext cx="598619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400" y="1132200"/>
            <a:ext cx="5465976" cy="47988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61049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5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963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2384884"/>
            <a:ext cx="11017800" cy="2387600"/>
          </a:xfrm>
          <a:prstGeom prst="rect">
            <a:avLst/>
          </a:prstGeom>
        </p:spPr>
        <p:txBody>
          <a:bodyPr anchor="ctr" anchorCtr="0"/>
          <a:lstStyle>
            <a:lvl1pPr algn="ctr">
              <a:lnSpc>
                <a:spcPts val="4751"/>
              </a:lnSpc>
              <a:defRPr sz="45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5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05637" y="6410251"/>
            <a:ext cx="266059" cy="243841"/>
          </a:xfrm>
          <a:prstGeom prst="rect">
            <a:avLst/>
          </a:prstGeom>
        </p:spPr>
        <p:txBody>
          <a:bodyPr/>
          <a:lstStyle>
            <a:lvl1pPr>
              <a:defRPr sz="800" b="0">
                <a:solidFill>
                  <a:srgbClr val="242852"/>
                </a:solidFill>
                <a:latin typeface="Oswald Regular Bold"/>
                <a:ea typeface="Oswald Regular Bold"/>
                <a:cs typeface="Oswald Regular Bold"/>
                <a:sym typeface="Oswald Regular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1" name="Rectangle"/>
          <p:cNvSpPr/>
          <p:nvPr/>
        </p:nvSpPr>
        <p:spPr>
          <a:xfrm>
            <a:off x="0" y="0"/>
            <a:ext cx="406400" cy="914400"/>
          </a:xfrm>
          <a:prstGeom prst="rect">
            <a:avLst/>
          </a:prstGeom>
          <a:solidFill>
            <a:srgbClr val="4196B4"/>
          </a:solidFill>
          <a:ln w="10000">
            <a:solidFill>
              <a:schemeClr val="accent1"/>
            </a:solidFill>
          </a:ln>
        </p:spPr>
        <p:txBody>
          <a:bodyPr lIns="45719" rIns="45719" anchor="ctr"/>
          <a:lstStyle/>
          <a:p>
            <a:pPr algn="ctr">
              <a:defRPr sz="1800">
                <a:solidFill>
                  <a:srgbClr val="FFFFFF"/>
                </a:solidFill>
              </a:defRPr>
            </a:pPr>
            <a:endParaRPr sz="1800"/>
          </a:p>
        </p:txBody>
      </p:sp>
      <p:pic>
        <p:nvPicPr>
          <p:cNvPr id="72" name="infn_logo_esteso.pdf" descr="infn_logo_esteso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5221" y="131909"/>
            <a:ext cx="1715024" cy="650582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Manuel Rolo [INFN]"/>
          <p:cNvSpPr txBox="1"/>
          <p:nvPr/>
        </p:nvSpPr>
        <p:spPr>
          <a:xfrm>
            <a:off x="798338" y="6424448"/>
            <a:ext cx="3098412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800">
                <a:solidFill>
                  <a:srgbClr val="002A4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</a:lstStyle>
          <a:p>
            <a:r>
              <a:rPr sz="800"/>
              <a:t>Manuel Rolo [INFN]</a:t>
            </a:r>
          </a:p>
        </p:txBody>
      </p:sp>
      <p:sp>
        <p:nvSpPr>
          <p:cNvPr id="74" name="ARCADIA INFN CSN5 Call Project"/>
          <p:cNvSpPr txBox="1"/>
          <p:nvPr/>
        </p:nvSpPr>
        <p:spPr>
          <a:xfrm>
            <a:off x="5151112" y="6424448"/>
            <a:ext cx="1889776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800">
                <a:solidFill>
                  <a:srgbClr val="002A4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</a:lstStyle>
          <a:p>
            <a:r>
              <a:rPr sz="800"/>
              <a:t>ARCADIA INFN CSN5 Call Project</a:t>
            </a:r>
          </a:p>
        </p:txBody>
      </p:sp>
    </p:spTree>
    <p:extLst>
      <p:ext uri="{BB962C8B-B14F-4D97-AF65-F5344CB8AC3E}">
        <p14:creationId xmlns:p14="http://schemas.microsoft.com/office/powerpoint/2010/main" val="113387975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C896B-9FC2-39C7-DA27-2AAA10B16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40140" cy="128111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9A58F8-1CC6-F7DF-C24E-B4312CB1D8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1543D-8F18-5AF0-64EF-EBA43D195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F3AC6-56A9-9A96-2AA2-BF7A052F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F6B17-EA1F-1322-76E4-90AE9227C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F2E9E66-55FB-D14E-1F91-63B1CDDC6E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0841" y="423290"/>
            <a:ext cx="2287270" cy="140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232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DC1899-91E7-DB00-BF80-13DD47AE9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A0B6EF-4581-15C9-CC66-D87166D6E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5ADA76-D65F-1BC1-77D5-30BF7B109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8628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ABF38C-5717-DFFB-0D6B-A4DB216B0F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elplatzhalter 1">
            <a:extLst>
              <a:ext uri="{FF2B5EF4-FFF2-40B4-BE49-F238E27FC236}">
                <a16:creationId xmlns:a16="http://schemas.microsoft.com/office/drawing/2014/main" id="{EC25F44E-848E-AA9B-B2A6-C0C506353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/>
              <a:t>Add Title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B6069FC-AB93-8688-4F72-A7B30D38492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90550" y="2360613"/>
            <a:ext cx="11017250" cy="392747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41870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9730069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AA7101-6252-E0E9-280E-640CD4EFC34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20472" y="770401"/>
            <a:ext cx="1748625" cy="107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/>
  <p:txStyles>
    <p:titleStyle>
      <a:lvl1pPr algn="l" defTabSz="914354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84" indent="-323984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68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52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36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 userDrawn="1">
          <p15:clr>
            <a:srgbClr val="F26B43"/>
          </p15:clr>
        </p15:guide>
        <p15:guide id="3" pos="120" userDrawn="1">
          <p15:clr>
            <a:srgbClr val="F26B43"/>
          </p15:clr>
        </p15:guide>
        <p15:guide id="4" pos="392" userDrawn="1">
          <p15:clr>
            <a:srgbClr val="F26B43"/>
          </p15:clr>
        </p15:guide>
        <p15:guide id="5" pos="1345" userDrawn="1">
          <p15:clr>
            <a:srgbClr val="F26B43"/>
          </p15:clr>
        </p15:guide>
        <p15:guide id="6" pos="1595" userDrawn="1">
          <p15:clr>
            <a:srgbClr val="F26B43"/>
          </p15:clr>
        </p15:guide>
        <p15:guide id="7" pos="7560" userDrawn="1">
          <p15:clr>
            <a:srgbClr val="F26B43"/>
          </p15:clr>
        </p15:guide>
        <p15:guide id="8" pos="7288" userDrawn="1">
          <p15:clr>
            <a:srgbClr val="F26B43"/>
          </p15:clr>
        </p15:guide>
        <p15:guide id="9" pos="2775" userDrawn="1">
          <p15:clr>
            <a:srgbClr val="F26B43"/>
          </p15:clr>
        </p15:guide>
        <p15:guide id="10" pos="2524" userDrawn="1">
          <p15:clr>
            <a:srgbClr val="F26B43"/>
          </p15:clr>
        </p15:guide>
        <p15:guide id="12" pos="3964" userDrawn="1">
          <p15:clr>
            <a:srgbClr val="F26B43"/>
          </p15:clr>
        </p15:guide>
        <p15:guide id="13" pos="3716" userDrawn="1">
          <p15:clr>
            <a:srgbClr val="F26B43"/>
          </p15:clr>
        </p15:guide>
        <p15:guide id="14" pos="6335" userDrawn="1">
          <p15:clr>
            <a:srgbClr val="F26B43"/>
          </p15:clr>
        </p15:guide>
        <p15:guide id="15" pos="6085" userDrawn="1">
          <p15:clr>
            <a:srgbClr val="F26B43"/>
          </p15:clr>
        </p15:guide>
        <p15:guide id="16" pos="5156" userDrawn="1">
          <p15:clr>
            <a:srgbClr val="F26B43"/>
          </p15:clr>
        </p15:guide>
        <p15:guide id="17" pos="4907" userDrawn="1">
          <p15:clr>
            <a:srgbClr val="F26B43"/>
          </p15:clr>
        </p15:guide>
        <p15:guide id="19" orient="horz" pos="164" userDrawn="1">
          <p15:clr>
            <a:srgbClr val="F26B43"/>
          </p15:clr>
        </p15:guide>
        <p15:guide id="21" orient="horz" pos="267" userDrawn="1">
          <p15:clr>
            <a:srgbClr val="F26B43"/>
          </p15:clr>
        </p15:guide>
        <p15:guide id="23" orient="horz" pos="516" userDrawn="1">
          <p15:clr>
            <a:srgbClr val="F26B43"/>
          </p15:clr>
        </p15:guide>
        <p15:guide id="24" orient="horz" pos="3759" userDrawn="1">
          <p15:clr>
            <a:srgbClr val="F26B43"/>
          </p15:clr>
        </p15:guide>
        <p15:guide id="25" orient="horz" pos="391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elplatzhalter 1">
            <a:extLst>
              <a:ext uri="{FF2B5EF4-FFF2-40B4-BE49-F238E27FC236}">
                <a16:creationId xmlns:a16="http://schemas.microsoft.com/office/drawing/2014/main" id="{6953EB3B-4EFA-C34B-DF19-EBFE50717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660491-0728-1FC5-61F8-B2CCAE2087D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9" r:id="rId11"/>
    <p:sldLayoutId id="2147483680" r:id="rId12"/>
  </p:sldLayoutIdLst>
  <p:hf hdr="0" ftr="0"/>
  <p:txStyles>
    <p:titleStyle>
      <a:lvl1pPr algn="l" defTabSz="914354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84" indent="-323984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68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52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36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 userDrawn="1">
          <p15:clr>
            <a:srgbClr val="F26B43"/>
          </p15:clr>
        </p15:guide>
        <p15:guide id="3" pos="120" userDrawn="1">
          <p15:clr>
            <a:srgbClr val="F26B43"/>
          </p15:clr>
        </p15:guide>
        <p15:guide id="4" pos="392" userDrawn="1">
          <p15:clr>
            <a:srgbClr val="F26B43"/>
          </p15:clr>
        </p15:guide>
        <p15:guide id="5" pos="1345" userDrawn="1">
          <p15:clr>
            <a:srgbClr val="F26B43"/>
          </p15:clr>
        </p15:guide>
        <p15:guide id="6" pos="1595" userDrawn="1">
          <p15:clr>
            <a:srgbClr val="F26B43"/>
          </p15:clr>
        </p15:guide>
        <p15:guide id="7" pos="7560" userDrawn="1">
          <p15:clr>
            <a:srgbClr val="F26B43"/>
          </p15:clr>
        </p15:guide>
        <p15:guide id="8" pos="7288" userDrawn="1">
          <p15:clr>
            <a:srgbClr val="F26B43"/>
          </p15:clr>
        </p15:guide>
        <p15:guide id="9" pos="2775" userDrawn="1">
          <p15:clr>
            <a:srgbClr val="F26B43"/>
          </p15:clr>
        </p15:guide>
        <p15:guide id="10" pos="2524" userDrawn="1">
          <p15:clr>
            <a:srgbClr val="F26B43"/>
          </p15:clr>
        </p15:guide>
        <p15:guide id="12" pos="3964" userDrawn="1">
          <p15:clr>
            <a:srgbClr val="F26B43"/>
          </p15:clr>
        </p15:guide>
        <p15:guide id="13" pos="3716" userDrawn="1">
          <p15:clr>
            <a:srgbClr val="F26B43"/>
          </p15:clr>
        </p15:guide>
        <p15:guide id="14" pos="6335" userDrawn="1">
          <p15:clr>
            <a:srgbClr val="F26B43"/>
          </p15:clr>
        </p15:guide>
        <p15:guide id="15" pos="6085" userDrawn="1">
          <p15:clr>
            <a:srgbClr val="F26B43"/>
          </p15:clr>
        </p15:guide>
        <p15:guide id="16" pos="5156" userDrawn="1">
          <p15:clr>
            <a:srgbClr val="F26B43"/>
          </p15:clr>
        </p15:guide>
        <p15:guide id="17" pos="4907" userDrawn="1">
          <p15:clr>
            <a:srgbClr val="F26B43"/>
          </p15:clr>
        </p15:guide>
        <p15:guide id="19" orient="horz" pos="164" userDrawn="1">
          <p15:clr>
            <a:srgbClr val="F26B43"/>
          </p15:clr>
        </p15:guide>
        <p15:guide id="21" orient="horz" pos="267" userDrawn="1">
          <p15:clr>
            <a:srgbClr val="F26B43"/>
          </p15:clr>
        </p15:guide>
        <p15:guide id="23" orient="horz" pos="516" userDrawn="1">
          <p15:clr>
            <a:srgbClr val="F26B43"/>
          </p15:clr>
        </p15:guide>
        <p15:guide id="24" orient="horz" pos="3759" userDrawn="1">
          <p15:clr>
            <a:srgbClr val="F26B43"/>
          </p15:clr>
        </p15:guide>
        <p15:guide id="25" orient="horz" pos="3917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2" y="126622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630" y="120000"/>
            <a:ext cx="597087" cy="240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36750F1-C42B-FAA8-EDD5-2785691BBAD8}"/>
              </a:ext>
            </a:extLst>
          </p:cNvPr>
          <p:cNvSpPr txBox="1"/>
          <p:nvPr userDrawn="1"/>
        </p:nvSpPr>
        <p:spPr>
          <a:xfrm>
            <a:off x="2351584" y="-84381"/>
            <a:ext cx="8928992" cy="96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IT" sz="1400" dirty="0">
                <a:solidFill>
                  <a:srgbClr val="FFFF00"/>
                </a:solidFill>
              </a:rPr>
              <a:t>Fabrizio Palla – Pisa &amp; CERN </a:t>
            </a:r>
            <a:r>
              <a:rPr lang="en-IT" sz="1400" dirty="0">
                <a:solidFill>
                  <a:schemeClr val="bg1"/>
                </a:solidFill>
              </a:rPr>
              <a:t>– </a:t>
            </a:r>
            <a:r>
              <a:rPr lang="en-IT" sz="1400" dirty="0">
                <a:solidFill>
                  <a:srgbClr val="92D050"/>
                </a:solidFill>
              </a:rPr>
              <a:t>Vertex issues and optimisations </a:t>
            </a:r>
            <a:r>
              <a:rPr lang="en-IT" sz="1400" dirty="0">
                <a:solidFill>
                  <a:schemeClr val="bg1"/>
                </a:solidFill>
              </a:rPr>
              <a:t>- </a:t>
            </a:r>
            <a:r>
              <a:rPr lang="en-IT" sz="1400" i="1" dirty="0">
                <a:solidFill>
                  <a:schemeClr val="bg1"/>
                </a:solidFill>
              </a:rPr>
              <a:t>FCC-ee Tracking workshop – BNL – 7-9 May 2025</a:t>
            </a:r>
            <a:endParaRPr lang="en-IT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81" r:id="rId12"/>
    <p:sldLayoutId id="2147483682" r:id="rId13"/>
    <p:sldLayoutId id="2147483690" r:id="rId14"/>
    <p:sldLayoutId id="2147483691" r:id="rId15"/>
  </p:sldLayoutIdLst>
  <p:hf hdr="0" ftr="0"/>
  <p:txStyles>
    <p:titleStyle>
      <a:lvl1pPr algn="l" defTabSz="914354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84" indent="-323984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68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52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36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 userDrawn="1">
          <p15:clr>
            <a:srgbClr val="F26B43"/>
          </p15:clr>
        </p15:guide>
        <p15:guide id="3" pos="120" userDrawn="1">
          <p15:clr>
            <a:srgbClr val="F26B43"/>
          </p15:clr>
        </p15:guide>
        <p15:guide id="4" pos="392" userDrawn="1">
          <p15:clr>
            <a:srgbClr val="F26B43"/>
          </p15:clr>
        </p15:guide>
        <p15:guide id="5" pos="1345" userDrawn="1">
          <p15:clr>
            <a:srgbClr val="F26B43"/>
          </p15:clr>
        </p15:guide>
        <p15:guide id="6" pos="1595" userDrawn="1">
          <p15:clr>
            <a:srgbClr val="F26B43"/>
          </p15:clr>
        </p15:guide>
        <p15:guide id="7" pos="7560" userDrawn="1">
          <p15:clr>
            <a:srgbClr val="F26B43"/>
          </p15:clr>
        </p15:guide>
        <p15:guide id="8" pos="7288" userDrawn="1">
          <p15:clr>
            <a:srgbClr val="F26B43"/>
          </p15:clr>
        </p15:guide>
        <p15:guide id="9" pos="2775" userDrawn="1">
          <p15:clr>
            <a:srgbClr val="F26B43"/>
          </p15:clr>
        </p15:guide>
        <p15:guide id="10" pos="2524" userDrawn="1">
          <p15:clr>
            <a:srgbClr val="F26B43"/>
          </p15:clr>
        </p15:guide>
        <p15:guide id="12" pos="3964" userDrawn="1">
          <p15:clr>
            <a:srgbClr val="F26B43"/>
          </p15:clr>
        </p15:guide>
        <p15:guide id="13" pos="3716" userDrawn="1">
          <p15:clr>
            <a:srgbClr val="F26B43"/>
          </p15:clr>
        </p15:guide>
        <p15:guide id="14" pos="6335" userDrawn="1">
          <p15:clr>
            <a:srgbClr val="F26B43"/>
          </p15:clr>
        </p15:guide>
        <p15:guide id="15" pos="6085" userDrawn="1">
          <p15:clr>
            <a:srgbClr val="F26B43"/>
          </p15:clr>
        </p15:guide>
        <p15:guide id="16" pos="5156" userDrawn="1">
          <p15:clr>
            <a:srgbClr val="F26B43"/>
          </p15:clr>
        </p15:guide>
        <p15:guide id="17" pos="4907" userDrawn="1">
          <p15:clr>
            <a:srgbClr val="F26B43"/>
          </p15:clr>
        </p15:guide>
        <p15:guide id="19" orient="horz" pos="164" userDrawn="1">
          <p15:clr>
            <a:srgbClr val="F26B43"/>
          </p15:clr>
        </p15:guide>
        <p15:guide id="21" orient="horz" pos="267" userDrawn="1">
          <p15:clr>
            <a:srgbClr val="F26B43"/>
          </p15:clr>
        </p15:guide>
        <p15:guide id="23" orient="horz" pos="516" userDrawn="1">
          <p15:clr>
            <a:srgbClr val="F26B43"/>
          </p15:clr>
        </p15:guide>
        <p15:guide id="24" orient="horz" pos="3759" userDrawn="1">
          <p15:clr>
            <a:srgbClr val="F26B43"/>
          </p15:clr>
        </p15:guide>
        <p15:guide id="25" orient="horz" pos="391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18.jp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9.tif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indico.cern.ch/event/1284854/contributions/5951413/" TargetMode="External"/><Relationship Id="rId5" Type="http://schemas.openxmlformats.org/officeDocument/2006/relationships/image" Target="../media/image121.tif"/><Relationship Id="rId4" Type="http://schemas.openxmlformats.org/officeDocument/2006/relationships/image" Target="../media/image120.t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tif"/><Relationship Id="rId2" Type="http://schemas.openxmlformats.org/officeDocument/2006/relationships/image" Target="../media/image122.tif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24.png"/><Relationship Id="rId4" Type="http://schemas.openxmlformats.org/officeDocument/2006/relationships/hyperlink" Target="https://cds.cern.ch/record/2890181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emf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emf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4.png"/><Relationship Id="rId21" Type="http://schemas.openxmlformats.org/officeDocument/2006/relationships/customXml" Target="../ink/ink10.xml"/><Relationship Id="rId42" Type="http://schemas.openxmlformats.org/officeDocument/2006/relationships/image" Target="../media/image220.png"/><Relationship Id="rId47" Type="http://schemas.openxmlformats.org/officeDocument/2006/relationships/customXml" Target="../ink/ink23.xml"/><Relationship Id="rId63" Type="http://schemas.openxmlformats.org/officeDocument/2006/relationships/customXml" Target="../ink/ink31.xml"/><Relationship Id="rId68" Type="http://schemas.openxmlformats.org/officeDocument/2006/relationships/image" Target="../media/image35.png"/><Relationship Id="rId84" Type="http://schemas.openxmlformats.org/officeDocument/2006/relationships/image" Target="../media/image43.png"/><Relationship Id="rId89" Type="http://schemas.openxmlformats.org/officeDocument/2006/relationships/customXml" Target="../ink/ink44.xml"/><Relationship Id="rId112" Type="http://schemas.openxmlformats.org/officeDocument/2006/relationships/image" Target="../media/image57.png"/><Relationship Id="rId16" Type="http://schemas.openxmlformats.org/officeDocument/2006/relationships/image" Target="../media/image910.png"/><Relationship Id="rId107" Type="http://schemas.openxmlformats.org/officeDocument/2006/relationships/customXml" Target="../ink/ink53.xml"/><Relationship Id="rId11" Type="http://schemas.openxmlformats.org/officeDocument/2006/relationships/customXml" Target="../ink/ink5.xml"/><Relationship Id="rId32" Type="http://schemas.openxmlformats.org/officeDocument/2006/relationships/image" Target="../media/image170.png"/><Relationship Id="rId37" Type="http://schemas.openxmlformats.org/officeDocument/2006/relationships/customXml" Target="../ink/ink18.xml"/><Relationship Id="rId53" Type="http://schemas.openxmlformats.org/officeDocument/2006/relationships/customXml" Target="../ink/ink26.xml"/><Relationship Id="rId58" Type="http://schemas.openxmlformats.org/officeDocument/2006/relationships/image" Target="../media/image300.png"/><Relationship Id="rId74" Type="http://schemas.openxmlformats.org/officeDocument/2006/relationships/image" Target="../media/image38.png"/><Relationship Id="rId79" Type="http://schemas.openxmlformats.org/officeDocument/2006/relationships/customXml" Target="../ink/ink39.xml"/><Relationship Id="rId102" Type="http://schemas.openxmlformats.org/officeDocument/2006/relationships/image" Target="../media/image52.png"/><Relationship Id="rId5" Type="http://schemas.openxmlformats.org/officeDocument/2006/relationships/customXml" Target="../ink/ink2.xml"/><Relationship Id="rId90" Type="http://schemas.openxmlformats.org/officeDocument/2006/relationships/image" Target="../media/image46.png"/><Relationship Id="rId95" Type="http://schemas.openxmlformats.org/officeDocument/2006/relationships/customXml" Target="../ink/ink47.xml"/><Relationship Id="rId22" Type="http://schemas.openxmlformats.org/officeDocument/2006/relationships/image" Target="../media/image120.png"/><Relationship Id="rId27" Type="http://schemas.openxmlformats.org/officeDocument/2006/relationships/customXml" Target="../ink/ink13.xml"/><Relationship Id="rId43" Type="http://schemas.openxmlformats.org/officeDocument/2006/relationships/customXml" Target="../ink/ink21.xml"/><Relationship Id="rId48" Type="http://schemas.openxmlformats.org/officeDocument/2006/relationships/image" Target="../media/image25.png"/><Relationship Id="rId64" Type="http://schemas.openxmlformats.org/officeDocument/2006/relationships/image" Target="../media/image33.png"/><Relationship Id="rId69" Type="http://schemas.openxmlformats.org/officeDocument/2006/relationships/customXml" Target="../ink/ink34.xml"/><Relationship Id="rId80" Type="http://schemas.openxmlformats.org/officeDocument/2006/relationships/image" Target="../media/image41.png"/><Relationship Id="rId85" Type="http://schemas.openxmlformats.org/officeDocument/2006/relationships/customXml" Target="../ink/ink42.xml"/><Relationship Id="rId12" Type="http://schemas.openxmlformats.org/officeDocument/2006/relationships/image" Target="../media/image710.png"/><Relationship Id="rId17" Type="http://schemas.openxmlformats.org/officeDocument/2006/relationships/customXml" Target="../ink/ink8.xml"/><Relationship Id="rId33" Type="http://schemas.openxmlformats.org/officeDocument/2006/relationships/customXml" Target="../ink/ink16.xml"/><Relationship Id="rId38" Type="http://schemas.openxmlformats.org/officeDocument/2006/relationships/image" Target="../media/image200.png"/><Relationship Id="rId59" Type="http://schemas.openxmlformats.org/officeDocument/2006/relationships/customXml" Target="../ink/ink29.xml"/><Relationship Id="rId103" Type="http://schemas.openxmlformats.org/officeDocument/2006/relationships/customXml" Target="../ink/ink51.xml"/><Relationship Id="rId108" Type="http://schemas.openxmlformats.org/officeDocument/2006/relationships/image" Target="../media/image55.png"/><Relationship Id="rId54" Type="http://schemas.openxmlformats.org/officeDocument/2006/relationships/image" Target="../media/image280.png"/><Relationship Id="rId70" Type="http://schemas.openxmlformats.org/officeDocument/2006/relationships/image" Target="../media/image36.png"/><Relationship Id="rId75" Type="http://schemas.openxmlformats.org/officeDocument/2006/relationships/customXml" Target="../ink/ink37.xml"/><Relationship Id="rId91" Type="http://schemas.openxmlformats.org/officeDocument/2006/relationships/customXml" Target="../ink/ink45.xml"/><Relationship Id="rId96" Type="http://schemas.openxmlformats.org/officeDocument/2006/relationships/image" Target="../media/image49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410.png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15.png"/><Relationship Id="rId36" Type="http://schemas.openxmlformats.org/officeDocument/2006/relationships/image" Target="../media/image190.png"/><Relationship Id="rId49" Type="http://schemas.openxmlformats.org/officeDocument/2006/relationships/customXml" Target="../ink/ink24.xml"/><Relationship Id="rId57" Type="http://schemas.openxmlformats.org/officeDocument/2006/relationships/customXml" Target="../ink/ink28.xml"/><Relationship Id="rId106" Type="http://schemas.openxmlformats.org/officeDocument/2006/relationships/image" Target="../media/image54.png"/><Relationship Id="rId10" Type="http://schemas.openxmlformats.org/officeDocument/2006/relationships/image" Target="../media/image6.png"/><Relationship Id="rId31" Type="http://schemas.openxmlformats.org/officeDocument/2006/relationships/customXml" Target="../ink/ink15.xml"/><Relationship Id="rId44" Type="http://schemas.openxmlformats.org/officeDocument/2006/relationships/image" Target="../media/image230.png"/><Relationship Id="rId52" Type="http://schemas.openxmlformats.org/officeDocument/2006/relationships/image" Target="../media/image270.png"/><Relationship Id="rId60" Type="http://schemas.openxmlformats.org/officeDocument/2006/relationships/image" Target="../media/image31.png"/><Relationship Id="rId65" Type="http://schemas.openxmlformats.org/officeDocument/2006/relationships/customXml" Target="../ink/ink32.xml"/><Relationship Id="rId73" Type="http://schemas.openxmlformats.org/officeDocument/2006/relationships/customXml" Target="../ink/ink36.xml"/><Relationship Id="rId78" Type="http://schemas.openxmlformats.org/officeDocument/2006/relationships/image" Target="../media/image40.png"/><Relationship Id="rId81" Type="http://schemas.openxmlformats.org/officeDocument/2006/relationships/customXml" Target="../ink/ink40.xml"/><Relationship Id="rId86" Type="http://schemas.openxmlformats.org/officeDocument/2006/relationships/image" Target="../media/image44.png"/><Relationship Id="rId94" Type="http://schemas.openxmlformats.org/officeDocument/2006/relationships/image" Target="../media/image48.png"/><Relationship Id="rId99" Type="http://schemas.openxmlformats.org/officeDocument/2006/relationships/customXml" Target="../ink/ink49.xml"/><Relationship Id="rId101" Type="http://schemas.openxmlformats.org/officeDocument/2006/relationships/customXml" Target="../ink/ink50.xml"/><Relationship Id="rId4" Type="http://schemas.openxmlformats.org/officeDocument/2006/relationships/image" Target="../media/image310.png"/><Relationship Id="rId9" Type="http://schemas.openxmlformats.org/officeDocument/2006/relationships/customXml" Target="../ink/ink4.xml"/><Relationship Id="rId13" Type="http://schemas.openxmlformats.org/officeDocument/2006/relationships/customXml" Target="../ink/ink6.xml"/><Relationship Id="rId18" Type="http://schemas.openxmlformats.org/officeDocument/2006/relationships/image" Target="../media/image10.png"/><Relationship Id="rId39" Type="http://schemas.openxmlformats.org/officeDocument/2006/relationships/customXml" Target="../ink/ink19.xml"/><Relationship Id="rId109" Type="http://schemas.openxmlformats.org/officeDocument/2006/relationships/customXml" Target="../ink/ink54.xml"/><Relationship Id="rId34" Type="http://schemas.openxmlformats.org/officeDocument/2006/relationships/image" Target="../media/image180.png"/><Relationship Id="rId50" Type="http://schemas.openxmlformats.org/officeDocument/2006/relationships/image" Target="../media/image26.png"/><Relationship Id="rId55" Type="http://schemas.openxmlformats.org/officeDocument/2006/relationships/customXml" Target="../ink/ink27.xml"/><Relationship Id="rId76" Type="http://schemas.openxmlformats.org/officeDocument/2006/relationships/image" Target="../media/image39.png"/><Relationship Id="rId97" Type="http://schemas.openxmlformats.org/officeDocument/2006/relationships/customXml" Target="../ink/ink48.xml"/><Relationship Id="rId104" Type="http://schemas.openxmlformats.org/officeDocument/2006/relationships/image" Target="../media/image53.png"/><Relationship Id="rId7" Type="http://schemas.openxmlformats.org/officeDocument/2006/relationships/customXml" Target="../ink/ink3.xml"/><Relationship Id="rId71" Type="http://schemas.openxmlformats.org/officeDocument/2006/relationships/customXml" Target="../ink/ink35.xml"/><Relationship Id="rId92" Type="http://schemas.openxmlformats.org/officeDocument/2006/relationships/image" Target="../media/image47.png"/><Relationship Id="rId2" Type="http://schemas.openxmlformats.org/officeDocument/2006/relationships/image" Target="../media/image30.png"/><Relationship Id="rId29" Type="http://schemas.openxmlformats.org/officeDocument/2006/relationships/customXml" Target="../ink/ink14.xml"/><Relationship Id="rId24" Type="http://schemas.openxmlformats.org/officeDocument/2006/relationships/image" Target="../media/image130.png"/><Relationship Id="rId40" Type="http://schemas.openxmlformats.org/officeDocument/2006/relationships/image" Target="../media/image210.png"/><Relationship Id="rId45" Type="http://schemas.openxmlformats.org/officeDocument/2006/relationships/customXml" Target="../ink/ink22.xml"/><Relationship Id="rId66" Type="http://schemas.openxmlformats.org/officeDocument/2006/relationships/image" Target="../media/image34.png"/><Relationship Id="rId87" Type="http://schemas.openxmlformats.org/officeDocument/2006/relationships/customXml" Target="../ink/ink43.xml"/><Relationship Id="rId110" Type="http://schemas.openxmlformats.org/officeDocument/2006/relationships/image" Target="../media/image56.png"/><Relationship Id="rId61" Type="http://schemas.openxmlformats.org/officeDocument/2006/relationships/customXml" Target="../ink/ink30.xml"/><Relationship Id="rId82" Type="http://schemas.openxmlformats.org/officeDocument/2006/relationships/image" Target="../media/image42.png"/><Relationship Id="rId19" Type="http://schemas.openxmlformats.org/officeDocument/2006/relationships/customXml" Target="../ink/ink9.xml"/><Relationship Id="rId14" Type="http://schemas.openxmlformats.org/officeDocument/2006/relationships/image" Target="../media/image810.png"/><Relationship Id="rId30" Type="http://schemas.openxmlformats.org/officeDocument/2006/relationships/image" Target="../media/image160.png"/><Relationship Id="rId35" Type="http://schemas.openxmlformats.org/officeDocument/2006/relationships/customXml" Target="../ink/ink17.xml"/><Relationship Id="rId56" Type="http://schemas.openxmlformats.org/officeDocument/2006/relationships/image" Target="../media/image290.png"/><Relationship Id="rId77" Type="http://schemas.openxmlformats.org/officeDocument/2006/relationships/customXml" Target="../ink/ink38.xml"/><Relationship Id="rId100" Type="http://schemas.openxmlformats.org/officeDocument/2006/relationships/image" Target="../media/image51.png"/><Relationship Id="rId105" Type="http://schemas.openxmlformats.org/officeDocument/2006/relationships/customXml" Target="../ink/ink52.xml"/><Relationship Id="rId8" Type="http://schemas.openxmlformats.org/officeDocument/2006/relationships/image" Target="../media/image510.png"/><Relationship Id="rId51" Type="http://schemas.openxmlformats.org/officeDocument/2006/relationships/customXml" Target="../ink/ink25.xml"/><Relationship Id="rId72" Type="http://schemas.openxmlformats.org/officeDocument/2006/relationships/image" Target="../media/image37.png"/><Relationship Id="rId93" Type="http://schemas.openxmlformats.org/officeDocument/2006/relationships/customXml" Target="../ink/ink46.xml"/><Relationship Id="rId98" Type="http://schemas.openxmlformats.org/officeDocument/2006/relationships/image" Target="../media/image50.png"/><Relationship Id="rId3" Type="http://schemas.openxmlformats.org/officeDocument/2006/relationships/customXml" Target="../ink/ink1.xml"/><Relationship Id="rId25" Type="http://schemas.openxmlformats.org/officeDocument/2006/relationships/customXml" Target="../ink/ink12.xml"/><Relationship Id="rId46" Type="http://schemas.openxmlformats.org/officeDocument/2006/relationships/image" Target="../media/image240.png"/><Relationship Id="rId67" Type="http://schemas.openxmlformats.org/officeDocument/2006/relationships/customXml" Target="../ink/ink33.xml"/><Relationship Id="rId20" Type="http://schemas.openxmlformats.org/officeDocument/2006/relationships/image" Target="../media/image118.png"/><Relationship Id="rId41" Type="http://schemas.openxmlformats.org/officeDocument/2006/relationships/customXml" Target="../ink/ink20.xml"/><Relationship Id="rId62" Type="http://schemas.openxmlformats.org/officeDocument/2006/relationships/image" Target="../media/image32.png"/><Relationship Id="rId83" Type="http://schemas.openxmlformats.org/officeDocument/2006/relationships/customXml" Target="../ink/ink41.xml"/><Relationship Id="rId88" Type="http://schemas.openxmlformats.org/officeDocument/2006/relationships/image" Target="../media/image45.png"/><Relationship Id="rId111" Type="http://schemas.openxmlformats.org/officeDocument/2006/relationships/customXml" Target="../ink/ink5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6" Type="http://schemas.openxmlformats.org/officeDocument/2006/relationships/image" Target="../media/image70.png"/><Relationship Id="rId21" Type="http://schemas.openxmlformats.org/officeDocument/2006/relationships/customXml" Target="../ink/ink65.xml"/><Relationship Id="rId42" Type="http://schemas.openxmlformats.org/officeDocument/2006/relationships/image" Target="../media/image78.png"/><Relationship Id="rId47" Type="http://schemas.openxmlformats.org/officeDocument/2006/relationships/customXml" Target="../ink/ink78.xml"/><Relationship Id="rId63" Type="http://schemas.openxmlformats.org/officeDocument/2006/relationships/customXml" Target="../ink/ink86.xml"/><Relationship Id="rId68" Type="http://schemas.openxmlformats.org/officeDocument/2006/relationships/image" Target="../media/image91.png"/><Relationship Id="rId84" Type="http://schemas.openxmlformats.org/officeDocument/2006/relationships/image" Target="../media/image99.png"/><Relationship Id="rId89" Type="http://schemas.openxmlformats.org/officeDocument/2006/relationships/customXml" Target="../ink/ink99.xml"/><Relationship Id="rId16" Type="http://schemas.openxmlformats.org/officeDocument/2006/relationships/image" Target="../media/image65.png"/><Relationship Id="rId11" Type="http://schemas.openxmlformats.org/officeDocument/2006/relationships/customXml" Target="../ink/ink60.xml"/><Relationship Id="rId32" Type="http://schemas.openxmlformats.org/officeDocument/2006/relationships/image" Target="../media/image73.png"/><Relationship Id="rId37" Type="http://schemas.openxmlformats.org/officeDocument/2006/relationships/customXml" Target="../ink/ink73.xml"/><Relationship Id="rId53" Type="http://schemas.openxmlformats.org/officeDocument/2006/relationships/customXml" Target="../ink/ink81.xml"/><Relationship Id="rId58" Type="http://schemas.openxmlformats.org/officeDocument/2006/relationships/image" Target="../media/image86.png"/><Relationship Id="rId74" Type="http://schemas.openxmlformats.org/officeDocument/2006/relationships/image" Target="../media/image94.png"/><Relationship Id="rId79" Type="http://schemas.openxmlformats.org/officeDocument/2006/relationships/customXml" Target="../ink/ink94.xml"/><Relationship Id="rId5" Type="http://schemas.openxmlformats.org/officeDocument/2006/relationships/customXml" Target="../ink/ink57.xml"/><Relationship Id="rId90" Type="http://schemas.openxmlformats.org/officeDocument/2006/relationships/image" Target="../media/image102.png"/><Relationship Id="rId14" Type="http://schemas.openxmlformats.org/officeDocument/2006/relationships/image" Target="../media/image64.png"/><Relationship Id="rId22" Type="http://schemas.openxmlformats.org/officeDocument/2006/relationships/image" Target="../media/image68.png"/><Relationship Id="rId27" Type="http://schemas.openxmlformats.org/officeDocument/2006/relationships/customXml" Target="../ink/ink68.xml"/><Relationship Id="rId30" Type="http://schemas.openxmlformats.org/officeDocument/2006/relationships/image" Target="../media/image72.png"/><Relationship Id="rId35" Type="http://schemas.openxmlformats.org/officeDocument/2006/relationships/customXml" Target="../ink/ink72.xml"/><Relationship Id="rId43" Type="http://schemas.openxmlformats.org/officeDocument/2006/relationships/customXml" Target="../ink/ink76.xml"/><Relationship Id="rId48" Type="http://schemas.openxmlformats.org/officeDocument/2006/relationships/image" Target="../media/image81.png"/><Relationship Id="rId56" Type="http://schemas.openxmlformats.org/officeDocument/2006/relationships/image" Target="../media/image85.png"/><Relationship Id="rId64" Type="http://schemas.openxmlformats.org/officeDocument/2006/relationships/image" Target="../media/image89.png"/><Relationship Id="rId69" Type="http://schemas.openxmlformats.org/officeDocument/2006/relationships/customXml" Target="../ink/ink89.xml"/><Relationship Id="rId77" Type="http://schemas.openxmlformats.org/officeDocument/2006/relationships/customXml" Target="../ink/ink93.xml"/><Relationship Id="rId8" Type="http://schemas.openxmlformats.org/officeDocument/2006/relationships/image" Target="../media/image61.png"/><Relationship Id="rId51" Type="http://schemas.openxmlformats.org/officeDocument/2006/relationships/customXml" Target="../ink/ink80.xml"/><Relationship Id="rId72" Type="http://schemas.openxmlformats.org/officeDocument/2006/relationships/image" Target="../media/image93.png"/><Relationship Id="rId80" Type="http://schemas.openxmlformats.org/officeDocument/2006/relationships/image" Target="../media/image97.png"/><Relationship Id="rId85" Type="http://schemas.openxmlformats.org/officeDocument/2006/relationships/customXml" Target="../ink/ink97.xml"/><Relationship Id="rId3" Type="http://schemas.openxmlformats.org/officeDocument/2006/relationships/customXml" Target="../ink/ink56.xml"/><Relationship Id="rId12" Type="http://schemas.openxmlformats.org/officeDocument/2006/relationships/image" Target="../media/image63.png"/><Relationship Id="rId17" Type="http://schemas.openxmlformats.org/officeDocument/2006/relationships/customXml" Target="../ink/ink63.xml"/><Relationship Id="rId25" Type="http://schemas.openxmlformats.org/officeDocument/2006/relationships/customXml" Target="../ink/ink67.xml"/><Relationship Id="rId33" Type="http://schemas.openxmlformats.org/officeDocument/2006/relationships/customXml" Target="../ink/ink71.xml"/><Relationship Id="rId38" Type="http://schemas.openxmlformats.org/officeDocument/2006/relationships/image" Target="../media/image76.png"/><Relationship Id="rId46" Type="http://schemas.openxmlformats.org/officeDocument/2006/relationships/image" Target="../media/image80.png"/><Relationship Id="rId59" Type="http://schemas.openxmlformats.org/officeDocument/2006/relationships/customXml" Target="../ink/ink84.xml"/><Relationship Id="rId67" Type="http://schemas.openxmlformats.org/officeDocument/2006/relationships/customXml" Target="../ink/ink88.xml"/><Relationship Id="rId20" Type="http://schemas.openxmlformats.org/officeDocument/2006/relationships/image" Target="../media/image67.png"/><Relationship Id="rId41" Type="http://schemas.openxmlformats.org/officeDocument/2006/relationships/customXml" Target="../ink/ink75.xml"/><Relationship Id="rId54" Type="http://schemas.openxmlformats.org/officeDocument/2006/relationships/image" Target="../media/image84.png"/><Relationship Id="rId62" Type="http://schemas.openxmlformats.org/officeDocument/2006/relationships/image" Target="../media/image88.png"/><Relationship Id="rId70" Type="http://schemas.openxmlformats.org/officeDocument/2006/relationships/image" Target="../media/image92.png"/><Relationship Id="rId75" Type="http://schemas.openxmlformats.org/officeDocument/2006/relationships/customXml" Target="../ink/ink92.xml"/><Relationship Id="rId83" Type="http://schemas.openxmlformats.org/officeDocument/2006/relationships/customXml" Target="../ink/ink96.xml"/><Relationship Id="rId88" Type="http://schemas.openxmlformats.org/officeDocument/2006/relationships/image" Target="../media/image101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60.png"/><Relationship Id="rId15" Type="http://schemas.openxmlformats.org/officeDocument/2006/relationships/customXml" Target="../ink/ink62.xml"/><Relationship Id="rId23" Type="http://schemas.openxmlformats.org/officeDocument/2006/relationships/customXml" Target="../ink/ink66.xml"/><Relationship Id="rId28" Type="http://schemas.openxmlformats.org/officeDocument/2006/relationships/image" Target="../media/image71.png"/><Relationship Id="rId36" Type="http://schemas.openxmlformats.org/officeDocument/2006/relationships/image" Target="../media/image75.png"/><Relationship Id="rId49" Type="http://schemas.openxmlformats.org/officeDocument/2006/relationships/customXml" Target="../ink/ink79.xml"/><Relationship Id="rId57" Type="http://schemas.openxmlformats.org/officeDocument/2006/relationships/customXml" Target="../ink/ink83.xml"/><Relationship Id="rId10" Type="http://schemas.openxmlformats.org/officeDocument/2006/relationships/image" Target="../media/image62.png"/><Relationship Id="rId31" Type="http://schemas.openxmlformats.org/officeDocument/2006/relationships/customXml" Target="../ink/ink70.xml"/><Relationship Id="rId44" Type="http://schemas.openxmlformats.org/officeDocument/2006/relationships/image" Target="../media/image79.png"/><Relationship Id="rId52" Type="http://schemas.openxmlformats.org/officeDocument/2006/relationships/image" Target="../media/image83.png"/><Relationship Id="rId60" Type="http://schemas.openxmlformats.org/officeDocument/2006/relationships/image" Target="../media/image87.png"/><Relationship Id="rId65" Type="http://schemas.openxmlformats.org/officeDocument/2006/relationships/customXml" Target="../ink/ink87.xml"/><Relationship Id="rId73" Type="http://schemas.openxmlformats.org/officeDocument/2006/relationships/customXml" Target="../ink/ink91.xml"/><Relationship Id="rId78" Type="http://schemas.openxmlformats.org/officeDocument/2006/relationships/image" Target="../media/image96.png"/><Relationship Id="rId81" Type="http://schemas.openxmlformats.org/officeDocument/2006/relationships/customXml" Target="../ink/ink95.xml"/><Relationship Id="rId86" Type="http://schemas.openxmlformats.org/officeDocument/2006/relationships/image" Target="../media/image100.png"/><Relationship Id="rId4" Type="http://schemas.openxmlformats.org/officeDocument/2006/relationships/image" Target="../media/image59.png"/><Relationship Id="rId9" Type="http://schemas.openxmlformats.org/officeDocument/2006/relationships/customXml" Target="../ink/ink59.xml"/><Relationship Id="rId13" Type="http://schemas.openxmlformats.org/officeDocument/2006/relationships/customXml" Target="../ink/ink61.xml"/><Relationship Id="rId18" Type="http://schemas.openxmlformats.org/officeDocument/2006/relationships/image" Target="../media/image66.png"/><Relationship Id="rId39" Type="http://schemas.openxmlformats.org/officeDocument/2006/relationships/customXml" Target="../ink/ink74.xml"/><Relationship Id="rId34" Type="http://schemas.openxmlformats.org/officeDocument/2006/relationships/image" Target="../media/image74.png"/><Relationship Id="rId50" Type="http://schemas.openxmlformats.org/officeDocument/2006/relationships/image" Target="../media/image82.png"/><Relationship Id="rId55" Type="http://schemas.openxmlformats.org/officeDocument/2006/relationships/customXml" Target="../ink/ink82.xml"/><Relationship Id="rId76" Type="http://schemas.openxmlformats.org/officeDocument/2006/relationships/image" Target="../media/image95.png"/><Relationship Id="rId7" Type="http://schemas.openxmlformats.org/officeDocument/2006/relationships/customXml" Target="../ink/ink58.xml"/><Relationship Id="rId71" Type="http://schemas.openxmlformats.org/officeDocument/2006/relationships/customXml" Target="../ink/ink90.xml"/><Relationship Id="rId2" Type="http://schemas.openxmlformats.org/officeDocument/2006/relationships/image" Target="../media/image30.png"/><Relationship Id="rId29" Type="http://schemas.openxmlformats.org/officeDocument/2006/relationships/customXml" Target="../ink/ink69.xml"/><Relationship Id="rId24" Type="http://schemas.openxmlformats.org/officeDocument/2006/relationships/image" Target="../media/image69.png"/><Relationship Id="rId40" Type="http://schemas.openxmlformats.org/officeDocument/2006/relationships/image" Target="../media/image77.png"/><Relationship Id="rId45" Type="http://schemas.openxmlformats.org/officeDocument/2006/relationships/customXml" Target="../ink/ink77.xml"/><Relationship Id="rId66" Type="http://schemas.openxmlformats.org/officeDocument/2006/relationships/image" Target="../media/image90.png"/><Relationship Id="rId87" Type="http://schemas.openxmlformats.org/officeDocument/2006/relationships/customXml" Target="../ink/ink98.xml"/><Relationship Id="rId61" Type="http://schemas.openxmlformats.org/officeDocument/2006/relationships/customXml" Target="../ink/ink85.xml"/><Relationship Id="rId82" Type="http://schemas.openxmlformats.org/officeDocument/2006/relationships/image" Target="../media/image98.png"/><Relationship Id="rId19" Type="http://schemas.openxmlformats.org/officeDocument/2006/relationships/customXml" Target="../ink/ink6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532148" y="2852936"/>
            <a:ext cx="11017250" cy="2952328"/>
          </a:xfrm>
        </p:spPr>
        <p:txBody>
          <a:bodyPr/>
          <a:lstStyle/>
          <a:p>
            <a:pPr algn="ctr">
              <a:spcAft>
                <a:spcPts val="800"/>
              </a:spcAft>
            </a:pPr>
            <a:r>
              <a:rPr lang="it-IT" sz="2800" b="1" dirty="0">
                <a:solidFill>
                  <a:srgbClr val="FFE4DF"/>
                </a:solidFill>
                <a:ea typeface="Times New Roman" panose="02020603050405020304" pitchFamily="18" charset="0"/>
                <a:cs typeface="Poppins" pitchFamily="2" charset="77"/>
              </a:rPr>
              <a:t>Fabrizio Palla</a:t>
            </a:r>
            <a:endParaRPr lang="it-IT" sz="2800" dirty="0">
              <a:solidFill>
                <a:srgbClr val="F6FDA3"/>
              </a:solidFill>
              <a:ea typeface="Times New Roman" panose="02020603050405020304" pitchFamily="18" charset="0"/>
              <a:cs typeface="Poppins" pitchFamily="2" charset="77"/>
            </a:endParaRPr>
          </a:p>
          <a:p>
            <a:pPr algn="ctr">
              <a:lnSpc>
                <a:spcPct val="100000"/>
              </a:lnSpc>
              <a:spcAft>
                <a:spcPts val="800"/>
              </a:spcAft>
            </a:pPr>
            <a:endParaRPr lang="it-IT" sz="1400" baseline="30000" dirty="0">
              <a:solidFill>
                <a:srgbClr val="F6FDA3"/>
              </a:solidFill>
              <a:ea typeface="Times New Roman" panose="02020603050405020304" pitchFamily="18" charset="0"/>
              <a:cs typeface="Poppins" pitchFamily="2" charset="77"/>
            </a:endParaRPr>
          </a:p>
          <a:p>
            <a:pPr algn="ctr">
              <a:lnSpc>
                <a:spcPct val="100000"/>
              </a:lnSpc>
              <a:spcAft>
                <a:spcPts val="800"/>
              </a:spcAft>
            </a:pPr>
            <a:r>
              <a:rPr lang="it-IT" sz="1400" i="1" dirty="0">
                <a:solidFill>
                  <a:srgbClr val="F6FDA3"/>
                </a:solidFill>
                <a:ea typeface="Times New Roman" panose="02020603050405020304" pitchFamily="18" charset="0"/>
                <a:cs typeface="Poppins" pitchFamily="2" charset="77"/>
              </a:rPr>
              <a:t>INFN Pisa and CERN</a:t>
            </a:r>
          </a:p>
          <a:p>
            <a:pPr algn="ctr">
              <a:lnSpc>
                <a:spcPct val="100000"/>
              </a:lnSpc>
            </a:pPr>
            <a:endParaRPr lang="it-IT" sz="1200" i="1" dirty="0">
              <a:solidFill>
                <a:srgbClr val="F6FDA3"/>
              </a:solidFill>
              <a:ea typeface="Times New Roman" panose="02020603050405020304" pitchFamily="18" charset="0"/>
              <a:cs typeface="Poppins" pitchFamily="2" charset="77"/>
            </a:endParaRPr>
          </a:p>
          <a:p>
            <a:pPr algn="ctr">
              <a:lnSpc>
                <a:spcPct val="100000"/>
              </a:lnSpc>
            </a:pPr>
            <a:r>
              <a:rPr lang="it-IT" sz="1800" b="1" i="1" dirty="0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FCC-</a:t>
            </a:r>
            <a:r>
              <a:rPr lang="it-IT" sz="1800" b="1" i="1" dirty="0" err="1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ee</a:t>
            </a:r>
            <a:r>
              <a:rPr lang="it-IT" sz="1800" b="1" i="1" dirty="0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 Workshop: Tracking Detectors and Software</a:t>
            </a:r>
          </a:p>
          <a:p>
            <a:pPr algn="ctr">
              <a:lnSpc>
                <a:spcPct val="100000"/>
              </a:lnSpc>
            </a:pPr>
            <a:endParaRPr lang="it-IT" sz="1800" b="1" i="1" dirty="0">
              <a:solidFill>
                <a:srgbClr val="92D050"/>
              </a:solidFill>
              <a:ea typeface="Times New Roman" panose="02020603050405020304" pitchFamily="18" charset="0"/>
              <a:cs typeface="Poppins" pitchFamily="2" charset="77"/>
            </a:endParaRPr>
          </a:p>
          <a:p>
            <a:pPr algn="ctr">
              <a:lnSpc>
                <a:spcPct val="100000"/>
              </a:lnSpc>
            </a:pPr>
            <a:r>
              <a:rPr lang="it-IT" sz="1800" b="1" i="1" dirty="0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Brookhaven National </a:t>
            </a:r>
            <a:r>
              <a:rPr lang="it-IT" sz="1800" b="1" i="1" dirty="0" err="1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Laboratory</a:t>
            </a:r>
            <a:r>
              <a:rPr lang="it-IT" sz="1800" b="1" i="1" dirty="0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 (USA) </a:t>
            </a:r>
          </a:p>
          <a:p>
            <a:pPr algn="ctr">
              <a:lnSpc>
                <a:spcPct val="100000"/>
              </a:lnSpc>
            </a:pPr>
            <a:r>
              <a:rPr lang="it-IT" sz="1800" b="1" i="1" dirty="0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7-9 </a:t>
            </a:r>
            <a:r>
              <a:rPr lang="it-IT" sz="1800" b="1" i="1" dirty="0" err="1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May</a:t>
            </a:r>
            <a:r>
              <a:rPr lang="it-IT" sz="1800" b="1" i="1" dirty="0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 2025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602" y="708535"/>
            <a:ext cx="11017800" cy="2387600"/>
          </a:xfrm>
        </p:spPr>
        <p:txBody>
          <a:bodyPr/>
          <a:lstStyle/>
          <a:p>
            <a:r>
              <a:rPr lang="en-US" sz="4400" cap="small" dirty="0"/>
              <a:t>Vertex detector and intermediate silicon layers: issues and </a:t>
            </a:r>
            <a:r>
              <a:rPr lang="en-US" sz="4400" cap="small" dirty="0" err="1"/>
              <a:t>optimisations</a:t>
            </a:r>
            <a:endParaRPr lang="en-US" sz="4400" cap="small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C80D029-2104-4318-B440-2F5B3EC0DEE2}"/>
              </a:ext>
            </a:extLst>
          </p:cNvPr>
          <p:cNvSpPr txBox="1"/>
          <p:nvPr/>
        </p:nvSpPr>
        <p:spPr>
          <a:xfrm>
            <a:off x="5106192" y="116661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Fabrizio Palla</a:t>
            </a:r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89D1399A-EB60-C497-BF7C-A4F5B778C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419" y="240002"/>
            <a:ext cx="11017800" cy="1072088"/>
          </a:xfrm>
        </p:spPr>
        <p:txBody>
          <a:bodyPr anchor="ctr">
            <a:normAutofit/>
          </a:bodyPr>
          <a:lstStyle/>
          <a:p>
            <a:r>
              <a:rPr lang="en-US" dirty="0"/>
              <a:t>Inner vertex detector air ducts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0CEFE5-AC7E-833F-28EB-CD1B838C0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126622"/>
            <a:ext cx="385972" cy="226761"/>
          </a:xfrm>
        </p:spPr>
        <p:txBody>
          <a:bodyPr wrap="none" anchor="ctr">
            <a:normAutofit fontScale="25000" lnSpcReduction="20000"/>
          </a:bodyPr>
          <a:lstStyle/>
          <a:p>
            <a:pPr>
              <a:spcAft>
                <a:spcPts val="600"/>
              </a:spcAft>
            </a:pPr>
            <a:fld id="{88A1DFE4-5FC5-43BD-BB7E-75EAD82B965F}" type="slidenum">
              <a:rPr lang="en-US" sz="300" noProof="0" smtClean="0"/>
              <a:pPr>
                <a:spcAft>
                  <a:spcPts val="600"/>
                </a:spcAft>
              </a:pPr>
              <a:t>10</a:t>
            </a:fld>
            <a:endParaRPr lang="en-US" sz="300" noProof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BE734FCF-D4BB-579A-4646-4BD911E4C232}"/>
              </a:ext>
            </a:extLst>
          </p:cNvPr>
          <p:cNvSpPr txBox="1">
            <a:spLocks/>
          </p:cNvSpPr>
          <p:nvPr/>
        </p:nvSpPr>
        <p:spPr>
          <a:xfrm>
            <a:off x="4799856" y="1813230"/>
            <a:ext cx="5364163" cy="455400"/>
          </a:xfrm>
          <a:prstGeom prst="rect">
            <a:avLst/>
          </a:prstGeom>
        </p:spPr>
        <p:txBody>
          <a:bodyPr/>
          <a:lstStyle>
            <a:lvl1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84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68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52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36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sz="1400" dirty="0"/>
              <a:t>Courtesy of Gherardo Ammirabile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2052C53-8CAC-6B9A-A064-FDA12792B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7700" y="3284019"/>
            <a:ext cx="5876275" cy="343394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23F7719-62C7-D876-7691-A73A806348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47269"/>
            <a:ext cx="4894312" cy="29839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A0F2363-E62A-F9ED-50A3-C03CEBCB27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1872" y="947269"/>
            <a:ext cx="3949728" cy="2336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2BD8098-8272-7620-7329-6C95D6F121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416" y="3961359"/>
            <a:ext cx="3068040" cy="269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076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542E9856-05D9-10A8-430D-A78D738C1126}"/>
              </a:ext>
            </a:extLst>
          </p:cNvPr>
          <p:cNvGrpSpPr/>
          <p:nvPr/>
        </p:nvGrpSpPr>
        <p:grpSpPr>
          <a:xfrm>
            <a:off x="6033803" y="353384"/>
            <a:ext cx="6162074" cy="3303650"/>
            <a:chOff x="996232" y="695328"/>
            <a:chExt cx="10352679" cy="5982191"/>
          </a:xfrm>
        </p:grpSpPr>
        <p:pic>
          <p:nvPicPr>
            <p:cNvPr id="34" name="Immagine 4">
              <a:extLst>
                <a:ext uri="{FF2B5EF4-FFF2-40B4-BE49-F238E27FC236}">
                  <a16:creationId xmlns:a16="http://schemas.microsoft.com/office/drawing/2014/main" id="{A86ADCAB-7937-3C1B-14F2-63D1B346B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58250" t="12534" r="4000" b="17867"/>
            <a:stretch/>
          </p:blipFill>
          <p:spPr>
            <a:xfrm>
              <a:off x="996232" y="695328"/>
              <a:ext cx="10199536" cy="5876554"/>
            </a:xfrm>
            <a:prstGeom prst="rect">
              <a:avLst/>
            </a:prstGeom>
          </p:spPr>
        </p:pic>
        <p:sp>
          <p:nvSpPr>
            <p:cNvPr id="35" name="CasellaDiTesto 5">
              <a:extLst>
                <a:ext uri="{FF2B5EF4-FFF2-40B4-BE49-F238E27FC236}">
                  <a16:creationId xmlns:a16="http://schemas.microsoft.com/office/drawing/2014/main" id="{7D8E562E-A957-7816-BC7D-2AE5EE7A87EA}"/>
                </a:ext>
              </a:extLst>
            </p:cNvPr>
            <p:cNvSpPr txBox="1"/>
            <p:nvPr/>
          </p:nvSpPr>
          <p:spPr>
            <a:xfrm>
              <a:off x="10294122" y="1964261"/>
              <a:ext cx="1054789" cy="5236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/>
                <a:t>Disk 3</a:t>
              </a:r>
            </a:p>
          </p:txBody>
        </p:sp>
        <p:sp>
          <p:nvSpPr>
            <p:cNvPr id="36" name="CasellaDiTesto 6">
              <a:extLst>
                <a:ext uri="{FF2B5EF4-FFF2-40B4-BE49-F238E27FC236}">
                  <a16:creationId xmlns:a16="http://schemas.microsoft.com/office/drawing/2014/main" id="{67D60B63-B754-1080-5B34-1C942F4BE741}"/>
                </a:ext>
              </a:extLst>
            </p:cNvPr>
            <p:cNvSpPr txBox="1"/>
            <p:nvPr/>
          </p:nvSpPr>
          <p:spPr>
            <a:xfrm flipH="1">
              <a:off x="9352806" y="1694259"/>
              <a:ext cx="1054789" cy="5236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/>
                <a:t>Disk 2</a:t>
              </a:r>
            </a:p>
          </p:txBody>
        </p:sp>
        <p:sp>
          <p:nvSpPr>
            <p:cNvPr id="37" name="CasellaDiTesto 7">
              <a:extLst>
                <a:ext uri="{FF2B5EF4-FFF2-40B4-BE49-F238E27FC236}">
                  <a16:creationId xmlns:a16="http://schemas.microsoft.com/office/drawing/2014/main" id="{13868F52-FF02-8A9B-8FF5-8BD19D9595D7}"/>
                </a:ext>
              </a:extLst>
            </p:cNvPr>
            <p:cNvSpPr txBox="1"/>
            <p:nvPr/>
          </p:nvSpPr>
          <p:spPr>
            <a:xfrm>
              <a:off x="8137528" y="1484736"/>
              <a:ext cx="1163731" cy="5236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/>
                <a:t>Disk1</a:t>
              </a:r>
            </a:p>
          </p:txBody>
        </p:sp>
        <p:sp>
          <p:nvSpPr>
            <p:cNvPr id="38" name="CasellaDiTesto 8">
              <a:extLst>
                <a:ext uri="{FF2B5EF4-FFF2-40B4-BE49-F238E27FC236}">
                  <a16:creationId xmlns:a16="http://schemas.microsoft.com/office/drawing/2014/main" id="{AC65EC92-EB30-B194-ADC1-B1F6988193F7}"/>
                </a:ext>
              </a:extLst>
            </p:cNvPr>
            <p:cNvSpPr txBox="1"/>
            <p:nvPr/>
          </p:nvSpPr>
          <p:spPr>
            <a:xfrm>
              <a:off x="5874246" y="1287666"/>
              <a:ext cx="1595120" cy="850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/>
                <a:t>Outer Vertex</a:t>
              </a:r>
            </a:p>
          </p:txBody>
        </p:sp>
        <p:sp>
          <p:nvSpPr>
            <p:cNvPr id="39" name="CasellaDiTesto 10">
              <a:extLst>
                <a:ext uri="{FF2B5EF4-FFF2-40B4-BE49-F238E27FC236}">
                  <a16:creationId xmlns:a16="http://schemas.microsoft.com/office/drawing/2014/main" id="{68AC651F-548F-17CD-01AA-9A7FA233D64B}"/>
                </a:ext>
              </a:extLst>
            </p:cNvPr>
            <p:cNvSpPr txBox="1"/>
            <p:nvPr/>
          </p:nvSpPr>
          <p:spPr>
            <a:xfrm>
              <a:off x="2020292" y="5029211"/>
              <a:ext cx="1057585" cy="5236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000" dirty="0"/>
                <a:t>Disk2</a:t>
              </a:r>
            </a:p>
          </p:txBody>
        </p:sp>
        <p:sp>
          <p:nvSpPr>
            <p:cNvPr id="40" name="CasellaDiTesto 12">
              <a:extLst>
                <a:ext uri="{FF2B5EF4-FFF2-40B4-BE49-F238E27FC236}">
                  <a16:creationId xmlns:a16="http://schemas.microsoft.com/office/drawing/2014/main" id="{F9AA45EB-0FC7-D361-7157-5ED659B9EEE8}"/>
                </a:ext>
              </a:extLst>
            </p:cNvPr>
            <p:cNvSpPr txBox="1"/>
            <p:nvPr/>
          </p:nvSpPr>
          <p:spPr>
            <a:xfrm>
              <a:off x="3256220" y="5465830"/>
              <a:ext cx="1461806" cy="5236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000" dirty="0"/>
                <a:t>Disk1</a:t>
              </a:r>
            </a:p>
          </p:txBody>
        </p:sp>
        <p:sp>
          <p:nvSpPr>
            <p:cNvPr id="41" name="CasellaDiTesto 14">
              <a:extLst>
                <a:ext uri="{FF2B5EF4-FFF2-40B4-BE49-F238E27FC236}">
                  <a16:creationId xmlns:a16="http://schemas.microsoft.com/office/drawing/2014/main" id="{217E45C0-DD13-118B-41D9-18A15C071291}"/>
                </a:ext>
              </a:extLst>
            </p:cNvPr>
            <p:cNvSpPr txBox="1"/>
            <p:nvPr/>
          </p:nvSpPr>
          <p:spPr>
            <a:xfrm>
              <a:off x="1247332" y="4637625"/>
              <a:ext cx="1361107" cy="5236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000" dirty="0"/>
                <a:t>Disk 3</a:t>
              </a:r>
            </a:p>
          </p:txBody>
        </p:sp>
        <p:cxnSp>
          <p:nvCxnSpPr>
            <p:cNvPr id="42" name="Connettore 2 16">
              <a:extLst>
                <a:ext uri="{FF2B5EF4-FFF2-40B4-BE49-F238E27FC236}">
                  <a16:creationId xmlns:a16="http://schemas.microsoft.com/office/drawing/2014/main" id="{774F479F-C601-E36F-A5BD-D4DC67EF65AD}"/>
                </a:ext>
              </a:extLst>
            </p:cNvPr>
            <p:cNvCxnSpPr/>
            <p:nvPr/>
          </p:nvCxnSpPr>
          <p:spPr>
            <a:xfrm>
              <a:off x="7325139" y="1656998"/>
              <a:ext cx="218661" cy="77202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2 17">
              <a:extLst>
                <a:ext uri="{FF2B5EF4-FFF2-40B4-BE49-F238E27FC236}">
                  <a16:creationId xmlns:a16="http://schemas.microsoft.com/office/drawing/2014/main" id="{33C41E33-C4C2-DCC2-747C-C8A6DFDBA2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64633" y="1785984"/>
              <a:ext cx="206703" cy="74542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2 18">
              <a:extLst>
                <a:ext uri="{FF2B5EF4-FFF2-40B4-BE49-F238E27FC236}">
                  <a16:creationId xmlns:a16="http://schemas.microsoft.com/office/drawing/2014/main" id="{051C0726-E7A1-0430-6C7A-46F21EDFFB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40047" y="2063590"/>
              <a:ext cx="271092" cy="60711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2 19">
              <a:extLst>
                <a:ext uri="{FF2B5EF4-FFF2-40B4-BE49-F238E27FC236}">
                  <a16:creationId xmlns:a16="http://schemas.microsoft.com/office/drawing/2014/main" id="{B1117884-6E0C-707E-27AF-6EFF763171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95394" y="4721087"/>
              <a:ext cx="0" cy="67555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2 20">
              <a:extLst>
                <a:ext uri="{FF2B5EF4-FFF2-40B4-BE49-F238E27FC236}">
                  <a16:creationId xmlns:a16="http://schemas.microsoft.com/office/drawing/2014/main" id="{A2A94F57-634F-21AF-9572-B3AF667D8A4A}"/>
                </a:ext>
              </a:extLst>
            </p:cNvPr>
            <p:cNvCxnSpPr>
              <a:cxnSpLocks/>
              <a:stCxn id="39" idx="0"/>
            </p:cNvCxnSpPr>
            <p:nvPr/>
          </p:nvCxnSpPr>
          <p:spPr>
            <a:xfrm flipV="1">
              <a:off x="2549086" y="4542381"/>
              <a:ext cx="263688" cy="48683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2 21">
              <a:extLst>
                <a:ext uri="{FF2B5EF4-FFF2-40B4-BE49-F238E27FC236}">
                  <a16:creationId xmlns:a16="http://schemas.microsoft.com/office/drawing/2014/main" id="{96AEA228-F64B-1CBC-7106-C1CD2C80C1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50504" y="4194313"/>
              <a:ext cx="190058" cy="52677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2 32">
              <a:extLst>
                <a:ext uri="{FF2B5EF4-FFF2-40B4-BE49-F238E27FC236}">
                  <a16:creationId xmlns:a16="http://schemas.microsoft.com/office/drawing/2014/main" id="{24AB9B98-16CE-E0C3-CD5E-D884201863B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03453" y="2333594"/>
              <a:ext cx="149002" cy="6977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CasellaDiTesto 36">
              <a:extLst>
                <a:ext uri="{FF2B5EF4-FFF2-40B4-BE49-F238E27FC236}">
                  <a16:creationId xmlns:a16="http://schemas.microsoft.com/office/drawing/2014/main" id="{94D09F83-C600-8569-04ED-7594111CA05A}"/>
                </a:ext>
              </a:extLst>
            </p:cNvPr>
            <p:cNvSpPr txBox="1"/>
            <p:nvPr/>
          </p:nvSpPr>
          <p:spPr>
            <a:xfrm>
              <a:off x="4303864" y="5826641"/>
              <a:ext cx="2017423" cy="850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err="1"/>
                <a:t>Suppporting</a:t>
              </a:r>
              <a:r>
                <a:rPr lang="it-IT" sz="1000" dirty="0"/>
                <a:t> </a:t>
              </a:r>
              <a:r>
                <a:rPr lang="it-IT" sz="1000" dirty="0" err="1"/>
                <a:t>Ribs</a:t>
              </a:r>
              <a:endParaRPr lang="it-IT" sz="1000" dirty="0"/>
            </a:p>
          </p:txBody>
        </p:sp>
        <p:cxnSp>
          <p:nvCxnSpPr>
            <p:cNvPr id="50" name="Connettore 2 38">
              <a:extLst>
                <a:ext uri="{FF2B5EF4-FFF2-40B4-BE49-F238E27FC236}">
                  <a16:creationId xmlns:a16="http://schemas.microsoft.com/office/drawing/2014/main" id="{75ADB8F2-EA5C-6670-AC14-535170B35A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7874" y="5794481"/>
              <a:ext cx="1262987" cy="2673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A702EDA0-0894-79C9-67AD-14542144FB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9705" y="3218521"/>
            <a:ext cx="4730159" cy="360356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4A07A7-FBDC-1BEB-0CE5-BA7AC26617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3B78D-C1F1-460A-B119-E917009FA113}" type="slidenum">
              <a:rPr lang="it-IT" smtClean="0"/>
              <a:t>11</a:t>
            </a:fld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98EC8-9150-31F0-E304-FCBBB848A89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endParaRPr lang="it-IT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B37BA95-D7AC-7943-628A-B9A4D54D1B8D}"/>
              </a:ext>
            </a:extLst>
          </p:cNvPr>
          <p:cNvGrpSpPr/>
          <p:nvPr/>
        </p:nvGrpSpPr>
        <p:grpSpPr>
          <a:xfrm>
            <a:off x="176950" y="503486"/>
            <a:ext cx="6015881" cy="3112063"/>
            <a:chOff x="970722" y="765314"/>
            <a:chExt cx="10277063" cy="5919765"/>
          </a:xfrm>
        </p:grpSpPr>
        <p:pic>
          <p:nvPicPr>
            <p:cNvPr id="15" name="Immagine 4">
              <a:extLst>
                <a:ext uri="{FF2B5EF4-FFF2-40B4-BE49-F238E27FC236}">
                  <a16:creationId xmlns:a16="http://schemas.microsoft.com/office/drawing/2014/main" id="{45F65CF3-7B00-7B6F-5BFA-B14B45C06E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58288" t="12696" r="3641" b="17131"/>
            <a:stretch/>
          </p:blipFill>
          <p:spPr>
            <a:xfrm>
              <a:off x="970722" y="765314"/>
              <a:ext cx="10277063" cy="5919765"/>
            </a:xfrm>
            <a:prstGeom prst="rect">
              <a:avLst/>
            </a:prstGeom>
          </p:spPr>
        </p:pic>
        <p:sp>
          <p:nvSpPr>
            <p:cNvPr id="16" name="CasellaDiTesto 5">
              <a:extLst>
                <a:ext uri="{FF2B5EF4-FFF2-40B4-BE49-F238E27FC236}">
                  <a16:creationId xmlns:a16="http://schemas.microsoft.com/office/drawing/2014/main" id="{223F5070-A640-4553-DD49-5B67D99AAEA1}"/>
                </a:ext>
              </a:extLst>
            </p:cNvPr>
            <p:cNvSpPr txBox="1"/>
            <p:nvPr/>
          </p:nvSpPr>
          <p:spPr>
            <a:xfrm>
              <a:off x="5922068" y="1192480"/>
              <a:ext cx="1212572" cy="761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/>
                <a:t>MIDDLE VERTEX</a:t>
              </a:r>
            </a:p>
          </p:txBody>
        </p:sp>
        <p:sp>
          <p:nvSpPr>
            <p:cNvPr id="17" name="CasellaDiTesto 9">
              <a:extLst>
                <a:ext uri="{FF2B5EF4-FFF2-40B4-BE49-F238E27FC236}">
                  <a16:creationId xmlns:a16="http://schemas.microsoft.com/office/drawing/2014/main" id="{EACE1243-0C97-1AF8-5DE0-33257CFB91DA}"/>
                </a:ext>
              </a:extLst>
            </p:cNvPr>
            <p:cNvSpPr txBox="1"/>
            <p:nvPr/>
          </p:nvSpPr>
          <p:spPr>
            <a:xfrm>
              <a:off x="3694044" y="5609845"/>
              <a:ext cx="1096616" cy="46836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000" dirty="0"/>
                <a:t>Disk 1</a:t>
              </a:r>
            </a:p>
          </p:txBody>
        </p:sp>
        <p:sp>
          <p:nvSpPr>
            <p:cNvPr id="18" name="CasellaDiTesto 11">
              <a:extLst>
                <a:ext uri="{FF2B5EF4-FFF2-40B4-BE49-F238E27FC236}">
                  <a16:creationId xmlns:a16="http://schemas.microsoft.com/office/drawing/2014/main" id="{DFCF6D3E-40FA-C313-A1E8-951735BAD2E9}"/>
                </a:ext>
              </a:extLst>
            </p:cNvPr>
            <p:cNvSpPr txBox="1"/>
            <p:nvPr/>
          </p:nvSpPr>
          <p:spPr>
            <a:xfrm>
              <a:off x="10243932" y="1938996"/>
              <a:ext cx="1003853" cy="46836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000" dirty="0"/>
                <a:t>Disk 3</a:t>
              </a:r>
            </a:p>
          </p:txBody>
        </p:sp>
        <p:sp>
          <p:nvSpPr>
            <p:cNvPr id="19" name="CasellaDiTesto 13">
              <a:extLst>
                <a:ext uri="{FF2B5EF4-FFF2-40B4-BE49-F238E27FC236}">
                  <a16:creationId xmlns:a16="http://schemas.microsoft.com/office/drawing/2014/main" id="{FE456BCA-5CDE-C15E-F4E4-C3AEBFAAC21B}"/>
                </a:ext>
              </a:extLst>
            </p:cNvPr>
            <p:cNvSpPr txBox="1"/>
            <p:nvPr/>
          </p:nvSpPr>
          <p:spPr>
            <a:xfrm>
              <a:off x="1075910" y="5129681"/>
              <a:ext cx="1003853" cy="46836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000" dirty="0"/>
                <a:t>Disk 3</a:t>
              </a:r>
            </a:p>
          </p:txBody>
        </p:sp>
        <p:sp>
          <p:nvSpPr>
            <p:cNvPr id="20" name="CasellaDiTesto 15">
              <a:extLst>
                <a:ext uri="{FF2B5EF4-FFF2-40B4-BE49-F238E27FC236}">
                  <a16:creationId xmlns:a16="http://schemas.microsoft.com/office/drawing/2014/main" id="{D73AF149-BBC4-7296-AC3C-6E75214DEBCE}"/>
                </a:ext>
              </a:extLst>
            </p:cNvPr>
            <p:cNvSpPr txBox="1"/>
            <p:nvPr/>
          </p:nvSpPr>
          <p:spPr>
            <a:xfrm>
              <a:off x="2435086" y="5723354"/>
              <a:ext cx="1258957" cy="46836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000" dirty="0"/>
                <a:t>Disk 2</a:t>
              </a:r>
            </a:p>
          </p:txBody>
        </p:sp>
        <p:sp>
          <p:nvSpPr>
            <p:cNvPr id="21" name="CasellaDiTesto 17">
              <a:extLst>
                <a:ext uri="{FF2B5EF4-FFF2-40B4-BE49-F238E27FC236}">
                  <a16:creationId xmlns:a16="http://schemas.microsoft.com/office/drawing/2014/main" id="{35E868F6-66C1-EFF6-A238-4528FCEE8C33}"/>
                </a:ext>
              </a:extLst>
            </p:cNvPr>
            <p:cNvSpPr txBox="1"/>
            <p:nvPr/>
          </p:nvSpPr>
          <p:spPr>
            <a:xfrm>
              <a:off x="9435547" y="1469478"/>
              <a:ext cx="1070114" cy="46836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000" dirty="0"/>
                <a:t>Disk 2</a:t>
              </a:r>
            </a:p>
          </p:txBody>
        </p:sp>
        <p:sp>
          <p:nvSpPr>
            <p:cNvPr id="22" name="CasellaDiTesto 19">
              <a:extLst>
                <a:ext uri="{FF2B5EF4-FFF2-40B4-BE49-F238E27FC236}">
                  <a16:creationId xmlns:a16="http://schemas.microsoft.com/office/drawing/2014/main" id="{560ECE7A-3FCB-E31D-F96C-C3FF1909718A}"/>
                </a:ext>
              </a:extLst>
            </p:cNvPr>
            <p:cNvSpPr txBox="1"/>
            <p:nvPr/>
          </p:nvSpPr>
          <p:spPr>
            <a:xfrm>
              <a:off x="8049041" y="982823"/>
              <a:ext cx="1386508" cy="46836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000" dirty="0"/>
                <a:t>Disk 1</a:t>
              </a:r>
            </a:p>
          </p:txBody>
        </p:sp>
        <p:cxnSp>
          <p:nvCxnSpPr>
            <p:cNvPr id="23" name="Connettore 2 21">
              <a:extLst>
                <a:ext uri="{FF2B5EF4-FFF2-40B4-BE49-F238E27FC236}">
                  <a16:creationId xmlns:a16="http://schemas.microsoft.com/office/drawing/2014/main" id="{FD19E56A-0327-651E-96E5-C607732CE327}"/>
                </a:ext>
              </a:extLst>
            </p:cNvPr>
            <p:cNvCxnSpPr>
              <a:cxnSpLocks/>
            </p:cNvCxnSpPr>
            <p:nvPr/>
          </p:nvCxnSpPr>
          <p:spPr>
            <a:xfrm>
              <a:off x="6289815" y="1855377"/>
              <a:ext cx="0" cy="100346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2 22">
              <a:extLst>
                <a:ext uri="{FF2B5EF4-FFF2-40B4-BE49-F238E27FC236}">
                  <a16:creationId xmlns:a16="http://schemas.microsoft.com/office/drawing/2014/main" id="{D7CDE50B-24E0-9F9D-9351-8BBAA01BDE4D}"/>
                </a:ext>
              </a:extLst>
            </p:cNvPr>
            <p:cNvCxnSpPr>
              <a:cxnSpLocks/>
            </p:cNvCxnSpPr>
            <p:nvPr/>
          </p:nvCxnSpPr>
          <p:spPr>
            <a:xfrm>
              <a:off x="8322363" y="1335157"/>
              <a:ext cx="86139" cy="113041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2 23">
              <a:extLst>
                <a:ext uri="{FF2B5EF4-FFF2-40B4-BE49-F238E27FC236}">
                  <a16:creationId xmlns:a16="http://schemas.microsoft.com/office/drawing/2014/main" id="{C6732394-D630-107F-98CD-B9F5AF180B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28354" y="5693536"/>
              <a:ext cx="525118" cy="67744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2 24">
              <a:extLst>
                <a:ext uri="{FF2B5EF4-FFF2-40B4-BE49-F238E27FC236}">
                  <a16:creationId xmlns:a16="http://schemas.microsoft.com/office/drawing/2014/main" id="{4B3A194E-CC0D-00A5-DB97-905DA6FE95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16326" y="4303643"/>
              <a:ext cx="303144" cy="8260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2 25">
              <a:extLst>
                <a:ext uri="{FF2B5EF4-FFF2-40B4-BE49-F238E27FC236}">
                  <a16:creationId xmlns:a16="http://schemas.microsoft.com/office/drawing/2014/main" id="{A5DF623F-A9E2-C8B3-AA7B-158C71C4A4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43200" y="4631635"/>
              <a:ext cx="675864" cy="109171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2 26">
              <a:extLst>
                <a:ext uri="{FF2B5EF4-FFF2-40B4-BE49-F238E27FC236}">
                  <a16:creationId xmlns:a16="http://schemas.microsoft.com/office/drawing/2014/main" id="{D0894F93-ED90-8D9C-F628-BC74D5F5385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44153" y="4810538"/>
              <a:ext cx="262562" cy="77942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2 27">
              <a:extLst>
                <a:ext uri="{FF2B5EF4-FFF2-40B4-BE49-F238E27FC236}">
                  <a16:creationId xmlns:a16="http://schemas.microsoft.com/office/drawing/2014/main" id="{82749A56-B987-D08C-B053-A715361DB1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47143" y="1838810"/>
              <a:ext cx="326335" cy="102002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2 28">
              <a:extLst>
                <a:ext uri="{FF2B5EF4-FFF2-40B4-BE49-F238E27FC236}">
                  <a16:creationId xmlns:a16="http://schemas.microsoft.com/office/drawing/2014/main" id="{575BF9DE-9988-0872-92B6-74211EB72F1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36087" y="2357107"/>
              <a:ext cx="71233" cy="65538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CasellaDiTesto 49">
              <a:extLst>
                <a:ext uri="{FF2B5EF4-FFF2-40B4-BE49-F238E27FC236}">
                  <a16:creationId xmlns:a16="http://schemas.microsoft.com/office/drawing/2014/main" id="{81FB93ED-4119-A8E8-E648-0927F42CD2DC}"/>
                </a:ext>
              </a:extLst>
            </p:cNvPr>
            <p:cNvSpPr txBox="1"/>
            <p:nvPr/>
          </p:nvSpPr>
          <p:spPr>
            <a:xfrm>
              <a:off x="4600165" y="6186317"/>
              <a:ext cx="1928188" cy="468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err="1"/>
                <a:t>Supporting</a:t>
              </a:r>
              <a:r>
                <a:rPr lang="it-IT" sz="1000" dirty="0"/>
                <a:t> </a:t>
              </a:r>
              <a:r>
                <a:rPr lang="it-IT" sz="1000" dirty="0" err="1"/>
                <a:t>Ribs</a:t>
              </a:r>
              <a:endParaRPr lang="it-IT" sz="1000" dirty="0"/>
            </a:p>
          </p:txBody>
        </p:sp>
      </p:grpSp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A61915BC-262C-67DE-5865-601F5020D972}"/>
              </a:ext>
            </a:extLst>
          </p:cNvPr>
          <p:cNvSpPr txBox="1">
            <a:spLocks/>
          </p:cNvSpPr>
          <p:nvPr/>
        </p:nvSpPr>
        <p:spPr>
          <a:xfrm>
            <a:off x="7948665" y="5168804"/>
            <a:ext cx="5364163" cy="455400"/>
          </a:xfrm>
          <a:prstGeom prst="rect">
            <a:avLst/>
          </a:prstGeom>
        </p:spPr>
        <p:txBody>
          <a:bodyPr/>
          <a:lstStyle>
            <a:lvl1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84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68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52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36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sz="1400" dirty="0"/>
              <a:t>Courtesy of Gherardo Ammirabile and Filippo Bosi</a:t>
            </a:r>
          </a:p>
        </p:txBody>
      </p:sp>
    </p:spTree>
    <p:extLst>
      <p:ext uri="{BB962C8B-B14F-4D97-AF65-F5344CB8AC3E}">
        <p14:creationId xmlns:p14="http://schemas.microsoft.com/office/powerpoint/2010/main" val="383936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2CBA5B-4C6D-0DB5-FE6E-5DC082F0E4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3B78D-C1F1-460A-B119-E917009FA113}" type="slidenum">
              <a:rPr lang="it-IT" smtClean="0"/>
              <a:t>12</a:t>
            </a:fld>
            <a:endParaRPr lang="it-IT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824F81A-2F99-2A5A-46EF-BBE9E2D1FCE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070845-1152-4A0F-FA3C-3B3FF7D1C329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fld id="{D8CAF544-5D8A-934B-BED5-5D30819F75C3}" type="datetime1">
              <a:rPr lang="it-IT" smtClean="0"/>
              <a:t>06/05/25</a:t>
            </a:fld>
            <a:endParaRPr lang="it-I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E1F981-9B1F-E018-56E1-9B594ABE5E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548680"/>
            <a:ext cx="7772400" cy="41826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1CBA67E-FE5E-DB5E-B704-D3A7676F57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2114" y="4016401"/>
            <a:ext cx="4678288" cy="260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666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06BD5AC-0FB8-7363-95F1-8DDB215A136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9560" t="23609" r="5116" b="18435"/>
          <a:stretch/>
        </p:blipFill>
        <p:spPr>
          <a:xfrm>
            <a:off x="3378063" y="2014502"/>
            <a:ext cx="8813937" cy="451906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97D2D2-3C49-266D-E5E8-3CC740D629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95B45F-B767-B4BA-90BB-308C05442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9336" y="2365514"/>
            <a:ext cx="3489376" cy="3663000"/>
          </a:xfrm>
        </p:spPr>
        <p:txBody>
          <a:bodyPr/>
          <a:lstStyle/>
          <a:p>
            <a:r>
              <a:rPr lang="en-GB" dirty="0"/>
              <a:t>P</a:t>
            </a:r>
            <a:r>
              <a:rPr lang="en-IT" dirty="0"/>
              <a:t>ush disk-1 forward </a:t>
            </a:r>
          </a:p>
          <a:p>
            <a:r>
              <a:rPr lang="en-IT" dirty="0"/>
              <a:t>Reduce outer vertex radius 30 cm (instead of 31.5) to cover the gap</a:t>
            </a:r>
          </a:p>
          <a:p>
            <a:pPr lvl="1"/>
            <a:r>
              <a:rPr lang="en-GB" dirty="0"/>
              <a:t>A</a:t>
            </a:r>
            <a:r>
              <a:rPr lang="en-IT" dirty="0"/>
              <a:t>lso put sensors inward to have less material budget in the outer vertex</a:t>
            </a:r>
          </a:p>
          <a:p>
            <a:pPr lvl="1"/>
            <a:endParaRPr lang="en-IT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67A5CC-8890-5162-4756-1B124E44F83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77D30A4-F2B9-C935-21EA-6D08FB445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/>
              <a:t>Possible</a:t>
            </a:r>
            <a:r>
              <a:rPr lang="it-IT" dirty="0"/>
              <a:t> new Vertex Layout </a:t>
            </a:r>
            <a:r>
              <a:rPr lang="it-IT" dirty="0" err="1"/>
              <a:t>without</a:t>
            </a:r>
            <a:r>
              <a:rPr lang="it-IT" dirty="0"/>
              <a:t> </a:t>
            </a:r>
            <a:r>
              <a:rPr lang="it-IT" dirty="0" err="1"/>
              <a:t>cones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112919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95C62D-1747-74A0-9C34-D5681F66A4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E370FF1-7B0F-DF73-94DA-2158C582E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4400" dirty="0"/>
              <a:t>New </a:t>
            </a:r>
            <a:r>
              <a:rPr lang="it-IT" sz="4400" dirty="0" err="1"/>
              <a:t>possible</a:t>
            </a:r>
            <a:r>
              <a:rPr lang="it-IT" sz="4400" dirty="0"/>
              <a:t> layout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5EBFDA47-07AE-DD4F-2689-7FFE2F1CAA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0583" t="19200" r="8500" b="11733"/>
          <a:stretch/>
        </p:blipFill>
        <p:spPr>
          <a:xfrm>
            <a:off x="2783632" y="1410560"/>
            <a:ext cx="7803088" cy="5447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2193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D9794B-C024-9BD3-1942-6B7D229756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C6929D-785E-2F26-5E03-E36E27FA2B3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2C09F3-8F43-5FF1-86F9-9515FB5ED29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D</a:t>
            </a:r>
            <a:r>
              <a:rPr lang="en-IT" dirty="0"/>
              <a:t>epending on the needs to desorb the beam pipe materials from gases and contaminants, the vertex detector needs to be cooled</a:t>
            </a:r>
          </a:p>
          <a:p>
            <a:pPr lvl="1"/>
            <a:r>
              <a:rPr lang="en-GB" dirty="0"/>
              <a:t>C</a:t>
            </a:r>
            <a:r>
              <a:rPr lang="en-IT" dirty="0"/>
              <a:t>urrently it is envisaged to decouple the vertex from the beam pipe through rings of peek.</a:t>
            </a:r>
          </a:p>
          <a:p>
            <a:pPr lvl="2"/>
            <a:r>
              <a:rPr lang="en-IT" dirty="0"/>
              <a:t>However	 it is important to compute the thermal load on the vertex during bake-out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37571F-3CA4-8C68-794F-063E0D0149C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DA93B36-DB2C-9823-EAB7-0A8D8EBB5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</a:t>
            </a:r>
            <a:r>
              <a:rPr lang="en-IT" dirty="0"/>
              <a:t>ake out of the vacuum chambers</a:t>
            </a:r>
          </a:p>
        </p:txBody>
      </p:sp>
    </p:spTree>
    <p:extLst>
      <p:ext uri="{BB962C8B-B14F-4D97-AF65-F5344CB8AC3E}">
        <p14:creationId xmlns:p14="http://schemas.microsoft.com/office/powerpoint/2010/main" val="1873532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FA1102-D927-00CB-FFE8-1310D678B0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BA9DE3-8909-0824-6183-F2055F418B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3B78D-C1F1-460A-B119-E917009FA113}" type="slidenum">
              <a:rPr lang="it-IT" smtClean="0"/>
              <a:t>16</a:t>
            </a:fld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160A3C9F-CD3D-359D-7FEB-878FD9F5D192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191344" y="2026365"/>
                <a:ext cx="7920880" cy="3663000"/>
              </a:xfrm>
            </p:spPr>
            <p:txBody>
              <a:bodyPr/>
              <a:lstStyle/>
              <a:p>
                <a:r>
                  <a:rPr lang="en-GB" dirty="0"/>
                  <a:t>With</a:t>
                </a:r>
                <a:r>
                  <a:rPr lang="en-IT" dirty="0"/>
                  <a:t> the current layout the cooling manifolds of the central beam pipe slightly interfere with the air ducts of the L1 of the vertex</a:t>
                </a:r>
              </a:p>
              <a:p>
                <a:pPr lvl="1"/>
                <a:r>
                  <a:rPr lang="en-GB" dirty="0"/>
                  <a:t>N</a:t>
                </a:r>
                <a:r>
                  <a:rPr lang="en-IT" dirty="0"/>
                  <a:t>eeds to extend the central beam pipe</a:t>
                </a:r>
              </a:p>
              <a:p>
                <a:pPr lvl="2"/>
                <a:r>
                  <a:rPr lang="en-GB" dirty="0"/>
                  <a:t>I</a:t>
                </a:r>
                <a:r>
                  <a:rPr lang="en-IT" dirty="0"/>
                  <a:t>nvestigate if doable w/o affecting buckling</a:t>
                </a:r>
              </a:p>
              <a:p>
                <a:pPr lvl="2"/>
                <a:r>
                  <a:rPr lang="en-IT" dirty="0"/>
                  <a:t>Needs to recompute the impedence and optimal lateral beam pipe size (see later)</a:t>
                </a:r>
              </a:p>
              <a:p>
                <a:pPr lvl="1"/>
                <a:r>
                  <a:rPr lang="en-IT" b="1" dirty="0"/>
                  <a:t>Or</a:t>
                </a:r>
                <a:r>
                  <a:rPr lang="en-IT" dirty="0"/>
                  <a:t> rise O(1 mm) the vertex detector L1 </a:t>
                </a:r>
              </a:p>
              <a:p>
                <a:pPr lvl="2"/>
                <a:r>
                  <a:rPr lang="en-GB" dirty="0"/>
                  <a:t>L</a:t>
                </a:r>
                <a:r>
                  <a:rPr lang="en-IT" dirty="0"/>
                  <a:t>ose O(10%) impact paramater resolution </a:t>
                </a:r>
              </a:p>
              <a:p>
                <a:pPr lvl="1"/>
                <a:r>
                  <a:rPr lang="en-IT" b="1" dirty="0"/>
                  <a:t>Or</a:t>
                </a:r>
                <a:r>
                  <a:rPr lang="en-IT" dirty="0"/>
                  <a:t> reduce the angular acceptance of L1</a:t>
                </a:r>
              </a:p>
              <a:p>
                <a:pPr lvl="2"/>
                <a:r>
                  <a:rPr lang="en-GB" dirty="0"/>
                  <a:t>C</a:t>
                </a:r>
                <a:r>
                  <a:rPr lang="en-IT" dirty="0"/>
                  <a:t>urrently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&lt;0.99 </m:t>
                    </m:r>
                  </m:oMath>
                </a14:m>
                <a:r>
                  <a:rPr lang="en-US" b="0" dirty="0"/>
                  <a:t>(140 </a:t>
                </a:r>
                <a:r>
                  <a:rPr lang="en-US" b="0" dirty="0" err="1"/>
                  <a:t>mrad</a:t>
                </a:r>
                <a:r>
                  <a:rPr lang="en-US" b="0" dirty="0"/>
                  <a:t>)</a:t>
                </a:r>
              </a:p>
              <a:p>
                <a:pPr lvl="2"/>
                <a:r>
                  <a:rPr lang="en-GB" dirty="0"/>
                  <a:t>Which physics do we lose if we go to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&lt;0.9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8</m:t>
                    </m:r>
                  </m:oMath>
                </a14:m>
                <a:r>
                  <a:rPr lang="en-IT" dirty="0"/>
                  <a:t> (200 mrad)?</a:t>
                </a:r>
              </a:p>
              <a:p>
                <a:pPr lvl="1"/>
                <a:r>
                  <a:rPr lang="en-IT" b="1" dirty="0"/>
                  <a:t>Another</a:t>
                </a:r>
                <a:r>
                  <a:rPr lang="en-IT" dirty="0"/>
                  <a:t> option under study is to replace outer jacket in 3D printed CF and then sealed</a:t>
                </a:r>
              </a:p>
            </p:txBody>
          </p:sp>
        </mc:Choice>
        <mc:Fallback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160A3C9F-CD3D-359D-7FEB-878FD9F5D19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191344" y="2026365"/>
                <a:ext cx="7920880" cy="3663000"/>
              </a:xfrm>
              <a:blipFill>
                <a:blip r:embed="rId2"/>
                <a:stretch>
                  <a:fillRect l="-640" t="-1384" b="-3148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1662A489-EF51-F5E4-5B23-B6F85126D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11194232" cy="1072088"/>
          </a:xfrm>
        </p:spPr>
        <p:txBody>
          <a:bodyPr/>
          <a:lstStyle/>
          <a:p>
            <a:r>
              <a:rPr lang="en-GB" dirty="0"/>
              <a:t>B</a:t>
            </a:r>
            <a:r>
              <a:rPr lang="en-IT" dirty="0"/>
              <a:t>eam pipe cooling manifold and inner vertex integration issues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334DB0-8F1E-9D24-2E4A-CC5952F1DB9C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fld id="{13F5E037-A76F-5A40-A4DF-86CEFC8C1D48}" type="datetime1">
              <a:rPr lang="it-IT" smtClean="0"/>
              <a:t>06/05/25</a:t>
            </a:fld>
            <a:endParaRPr lang="it-IT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64D7D0-A2D3-DBB5-F1AC-730659112F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544" t="10196" r="28692" b="15432"/>
          <a:stretch/>
        </p:blipFill>
        <p:spPr>
          <a:xfrm>
            <a:off x="8112224" y="2481765"/>
            <a:ext cx="4035179" cy="3354269"/>
          </a:xfrm>
          <a:prstGeom prst="rect">
            <a:avLst/>
          </a:prstGeom>
        </p:spPr>
      </p:pic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EA184907-899E-FACB-45D9-FB7655C66FB8}"/>
              </a:ext>
            </a:extLst>
          </p:cNvPr>
          <p:cNvSpPr txBox="1">
            <a:spLocks/>
          </p:cNvSpPr>
          <p:nvPr/>
        </p:nvSpPr>
        <p:spPr>
          <a:xfrm>
            <a:off x="8112224" y="6017575"/>
            <a:ext cx="5364163" cy="455400"/>
          </a:xfrm>
          <a:prstGeom prst="rect">
            <a:avLst/>
          </a:prstGeom>
        </p:spPr>
        <p:txBody>
          <a:bodyPr/>
          <a:lstStyle>
            <a:lvl1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84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68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52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36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sz="1400" dirty="0"/>
              <a:t>Courtesy of Gherardo Ammirabile</a:t>
            </a:r>
          </a:p>
        </p:txBody>
      </p:sp>
    </p:spTree>
    <p:extLst>
      <p:ext uri="{BB962C8B-B14F-4D97-AF65-F5344CB8AC3E}">
        <p14:creationId xmlns:p14="http://schemas.microsoft.com/office/powerpoint/2010/main" val="21491650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6E599F-6B57-2BB3-CED4-02C8CE7310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C9D05B-1079-B2B8-5338-70405AD7B0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9FF2D0-36C8-D374-8862-4FDF99917C3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8A7EA0A-2A10-7FE0-40FD-2C5A865E7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Longer central beam pipe?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0F47B9-7859-33C0-2609-C86ED9A14B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4844" y="1484720"/>
            <a:ext cx="8599668" cy="442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2333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648A129-BEAC-31CD-29D2-233B6B1BA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</p:spPr>
        <p:txBody>
          <a:bodyPr anchor="ctr">
            <a:normAutofit/>
          </a:bodyPr>
          <a:lstStyle/>
          <a:p>
            <a:r>
              <a:rPr lang="en-IT" dirty="0"/>
              <a:t>Going inside beam pipe?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442A09A-9C12-ACC5-579A-31315A9F669D}"/>
              </a:ext>
            </a:extLst>
          </p:cNvPr>
          <p:cNvSpPr txBox="1">
            <a:spLocks/>
          </p:cNvSpPr>
          <p:nvPr/>
        </p:nvSpPr>
        <p:spPr>
          <a:xfrm>
            <a:off x="590400" y="2327249"/>
            <a:ext cx="5413650" cy="3663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>
            <a:normAutofit/>
          </a:bodyPr>
          <a:lstStyle>
            <a:lvl1pPr marL="505198" marR="82549" indent="-463923" algn="l" defTabSz="1821656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FFAA79"/>
              </a:buClr>
              <a:buSzPct val="100000"/>
              <a:buFontTx/>
              <a:buBlip>
                <a:blip r:embed="rId2"/>
              </a:buBlip>
              <a:tabLst/>
              <a:defRPr sz="4600" b="0" i="0" u="none" strike="noStrike" cap="none" spc="0" baseline="0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  <a:latin typeface="Geneva"/>
                <a:ea typeface="Geneva"/>
                <a:cs typeface="Geneva"/>
                <a:sym typeface="Geneva"/>
              </a:defRPr>
            </a:lvl1pPr>
            <a:lvl2pPr marL="886278" marR="82549" indent="-387803" algn="l" defTabSz="1821656" rtl="0" latinLnBrk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4DD6"/>
              </a:buClr>
              <a:buSzPct val="100000"/>
              <a:buFontTx/>
              <a:buBlip>
                <a:blip r:embed="rId3"/>
              </a:buBlip>
              <a:tabLst/>
              <a:defRPr sz="3800" b="0" i="0" u="none" strike="noStrike" cap="none" spc="0" baseline="0">
                <a:solidFill>
                  <a:srgbClr val="0048AA"/>
                </a:solidFill>
                <a:uFill>
                  <a:solidFill>
                    <a:srgbClr val="0048AA"/>
                  </a:solidFill>
                </a:uFill>
                <a:latin typeface="Geneva"/>
                <a:ea typeface="Geneva"/>
                <a:cs typeface="Geneva"/>
                <a:sym typeface="Geneva"/>
              </a:defRPr>
            </a:lvl2pPr>
            <a:lvl3pPr marL="1265917" marR="82549" indent="-310242" algn="l" defTabSz="1821656" rtl="0" latinLnBrk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Pct val="60000"/>
              <a:buFontTx/>
              <a:buBlip>
                <a:blip r:embed="rId4"/>
              </a:buBlip>
              <a:tabLst/>
              <a:defRPr sz="3800" b="0" i="0" u="none" strike="noStrike" cap="none" spc="0" baseline="0">
                <a:solidFill>
                  <a:srgbClr val="008F00"/>
                </a:solidFill>
                <a:uFill>
                  <a:solidFill>
                    <a:srgbClr val="008F00"/>
                  </a:solidFill>
                </a:uFill>
                <a:latin typeface="Geneva"/>
                <a:ea typeface="Geneva"/>
                <a:cs typeface="Geneva"/>
                <a:sym typeface="Geneva"/>
              </a:defRPr>
            </a:lvl3pPr>
            <a:lvl4pPr marL="1723117" marR="82549" indent="-310242" algn="l" defTabSz="1821656" rtl="0" latinLnBrk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Pct val="60000"/>
              <a:buFontTx/>
              <a:buBlip>
                <a:blip r:embed="rId5"/>
              </a:buBlip>
              <a:tabLst/>
              <a:defRPr sz="3800" b="0" i="0" u="none" strike="noStrike" cap="none" spc="0" baseline="0">
                <a:solidFill>
                  <a:srgbClr val="004DD6"/>
                </a:solidFill>
                <a:uFill>
                  <a:solidFill>
                    <a:srgbClr val="004DD6"/>
                  </a:solidFill>
                </a:uFill>
                <a:latin typeface="Geneva"/>
                <a:ea typeface="Geneva"/>
                <a:cs typeface="Geneva"/>
                <a:sym typeface="Geneva"/>
              </a:defRPr>
            </a:lvl4pPr>
            <a:lvl5pPr marL="4197349" marR="82549" indent="-457200" algn="l" defTabSz="1821656" rtl="0" latinLnBrk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AA79"/>
              </a:buClr>
              <a:buSzTx/>
              <a:buFontTx/>
              <a:buNone/>
              <a:tabLst/>
              <a:defRPr sz="3800" b="0" i="0" u="none" strike="noStrike" cap="none" spc="0" baseline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Geneva"/>
                <a:ea typeface="Geneva"/>
                <a:cs typeface="Geneva"/>
                <a:sym typeface="Geneva"/>
              </a:defRPr>
            </a:lvl5pPr>
            <a:lvl6pPr marL="0" marR="82549" indent="0" algn="l" defTabSz="1821656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FFAA79"/>
              </a:buClr>
              <a:buSzPct val="50000"/>
              <a:buFontTx/>
              <a:buChar char="■"/>
              <a:tabLst/>
              <a:defRPr sz="4600" b="0" i="0" u="none" strike="noStrike" cap="none" spc="0" baseline="0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6pPr>
            <a:lvl7pPr marL="0" marR="82549" indent="0" algn="l" defTabSz="1821656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FFAA79"/>
              </a:buClr>
              <a:buSzPct val="50000"/>
              <a:buFontTx/>
              <a:buChar char="■"/>
              <a:tabLst/>
              <a:defRPr sz="4600" b="0" i="0" u="none" strike="noStrike" cap="none" spc="0" baseline="0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7pPr>
            <a:lvl8pPr marL="0" marR="82549" indent="0" algn="l" defTabSz="1821656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FFAA79"/>
              </a:buClr>
              <a:buSzPct val="50000"/>
              <a:buFontTx/>
              <a:buChar char="■"/>
              <a:tabLst/>
              <a:defRPr sz="4600" b="0" i="0" u="none" strike="noStrike" cap="none" spc="0" baseline="0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8pPr>
            <a:lvl9pPr marL="0" marR="82549" indent="0" algn="l" defTabSz="1821656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FFAA79"/>
              </a:buClr>
              <a:buSzPct val="50000"/>
              <a:buFontTx/>
              <a:buChar char="■"/>
              <a:tabLst/>
              <a:defRPr sz="4600" b="0" i="0" u="none" strike="noStrike" cap="none" spc="0" baseline="0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9pPr>
          </a:lstStyle>
          <a:p>
            <a:pPr marL="0" indent="0" defTabSz="914354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kern="1200">
                <a:solidFill>
                  <a:schemeClr val="tx1"/>
                </a:solidFill>
              </a:rPr>
              <a:t>Even more aggressive put everything in beam pipe with a secondary vacuum (ALICE IRIS) needs to solve several other problems </a:t>
            </a:r>
          </a:p>
          <a:p>
            <a:pPr marL="0" lvl="1" indent="0" defTabSz="914354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kern="1200">
                <a:solidFill>
                  <a:schemeClr val="tx1"/>
                </a:solidFill>
              </a:rPr>
              <a:t>Beampipe aperture </a:t>
            </a:r>
          </a:p>
          <a:p>
            <a:pPr marL="0" lvl="1" indent="0" defTabSz="914354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kern="1200">
                <a:solidFill>
                  <a:schemeClr val="tx1"/>
                </a:solidFill>
              </a:rPr>
              <a:t>Vacuum</a:t>
            </a:r>
          </a:p>
          <a:p>
            <a:pPr marL="0" lvl="1" indent="0" defTabSz="914354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kern="1200">
                <a:solidFill>
                  <a:schemeClr val="tx1"/>
                </a:solidFill>
              </a:rPr>
              <a:t>Resistive wall effects (heating and beam instability)</a:t>
            </a:r>
          </a:p>
          <a:p>
            <a:pPr marL="0" lvl="1" indent="0" defTabSz="914354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kern="1200">
                <a:solidFill>
                  <a:schemeClr val="tx1"/>
                </a:solidFill>
              </a:rPr>
              <a:t>Cooling and services</a:t>
            </a:r>
          </a:p>
          <a:p>
            <a:pPr marL="0" lvl="1" indent="0" defTabSz="914354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kern="1200">
                <a:solidFill>
                  <a:schemeClr val="tx1"/>
                </a:solidFill>
              </a:rPr>
              <a:t>… </a:t>
            </a:r>
          </a:p>
          <a:p>
            <a:pPr marL="0" lvl="1" indent="0" defTabSz="914354">
              <a:spcBef>
                <a:spcPts val="0"/>
              </a:spcBef>
              <a:spcAft>
                <a:spcPts val="600"/>
              </a:spcAft>
              <a:buNone/>
            </a:pPr>
            <a:endParaRPr lang="en-US" sz="1600" kern="1200">
              <a:solidFill>
                <a:schemeClr val="tx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FC6D30-1E79-D4AB-735B-BFD0CC318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126622"/>
            <a:ext cx="385972" cy="226761"/>
          </a:xfr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>
              <a:spcAft>
                <a:spcPts val="600"/>
              </a:spcAft>
            </a:pPr>
            <a:fld id="{88A1DFE4-5FC5-43BD-BB7E-75EAD82B965F}" type="slidenum">
              <a:rPr lang="it-IT" sz="300" noProof="0" smtClean="0"/>
              <a:pPr>
                <a:spcAft>
                  <a:spcPts val="600"/>
                </a:spcAft>
              </a:pPr>
              <a:t>18</a:t>
            </a:fld>
            <a:endParaRPr lang="it-IT" sz="300" noProof="0"/>
          </a:p>
        </p:txBody>
      </p:sp>
      <p:pic>
        <p:nvPicPr>
          <p:cNvPr id="9" name="Picture 8" descr="A picture containing box&#10;&#10;Description automatically generated">
            <a:extLst>
              <a:ext uri="{FF2B5EF4-FFF2-40B4-BE49-F238E27FC236}">
                <a16:creationId xmlns:a16="http://schemas.microsoft.com/office/drawing/2014/main" id="{11B57991-BAB4-388E-92E5-52708E8FFD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58" r="12315"/>
          <a:stretch/>
        </p:blipFill>
        <p:spPr>
          <a:xfrm>
            <a:off x="6194550" y="2327249"/>
            <a:ext cx="5413650" cy="3663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132665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EA6B0-9E54-1270-D39C-8579612D46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</a:t>
            </a:r>
            <a:r>
              <a:rPr lang="en-IT" dirty="0"/>
              <a:t>ackup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D19D7C-F1BC-051F-5996-C939AD281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B78D-C1F1-460A-B119-E917009FA113}" type="slidenum">
              <a:rPr lang="it-IT" smtClean="0"/>
              <a:t>19</a:t>
            </a:fld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CA65EB-772B-6641-2D10-3E9022542D2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fld id="{53535F06-82F5-3447-A10B-1A2E7A4819B8}" type="datetime1">
              <a:rPr lang="it-IT" smtClean="0"/>
              <a:t>06/05/25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5211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0B955A-2FD8-F07B-B321-3ADDB8F205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0677B32A-2624-4EE3-0EA7-263902A19DCF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183717" y="2307632"/>
                <a:ext cx="11017800" cy="3663000"/>
              </a:xfrm>
            </p:spPr>
            <p:txBody>
              <a:bodyPr/>
              <a:lstStyle/>
              <a:p>
                <a:pPr>
                  <a:lnSpc>
                    <a:spcPct val="100000"/>
                  </a:lnSpc>
                </a:pPr>
                <a:r>
                  <a:rPr lang="en-GB" sz="2533" dirty="0"/>
                  <a:t>T</a:t>
                </a:r>
                <a:r>
                  <a:rPr lang="en-IT" sz="2533" dirty="0"/>
                  <a:t>wo designs: flat or curved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2533" dirty="0"/>
                  <a:t>Smallest radial distance taking into account services</a:t>
                </a:r>
                <a:endParaRPr lang="en-IT" sz="2533" dirty="0"/>
              </a:p>
              <a:p>
                <a:pPr>
                  <a:lnSpc>
                    <a:spcPct val="100000"/>
                  </a:lnSpc>
                </a:pPr>
                <a:r>
                  <a:rPr lang="en-US" sz="2533" dirty="0"/>
                  <a:t>What is the maximum</a:t>
                </a:r>
                <a:r>
                  <a:rPr lang="en-IT" sz="2533" dirty="0"/>
                  <a:t> active angular range ?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GB" sz="2200" b="0" dirty="0"/>
                  <a:t>C</a:t>
                </a:r>
                <a:r>
                  <a:rPr lang="en-IT" sz="2200" b="0" dirty="0"/>
                  <a:t>urrently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𝑐𝑜𝑠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&lt;0.99 </m:t>
                    </m:r>
                  </m:oMath>
                </a14:m>
                <a:r>
                  <a:rPr lang="en-US" sz="2200" b="0" dirty="0"/>
                  <a:t>(140 </a:t>
                </a:r>
                <a:r>
                  <a:rPr lang="en-US" sz="2200" b="0" dirty="0" err="1"/>
                  <a:t>mrad</a:t>
                </a:r>
                <a:r>
                  <a:rPr lang="en-US" sz="2200" b="0" dirty="0"/>
                  <a:t>)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2200" dirty="0"/>
                  <a:t>Not interfere with </a:t>
                </a:r>
                <a:r>
                  <a:rPr lang="en-US" sz="2200" dirty="0" err="1"/>
                  <a:t>LumiCal</a:t>
                </a:r>
                <a:r>
                  <a:rPr lang="en-US" sz="2200" dirty="0"/>
                  <a:t> (130 </a:t>
                </a:r>
                <a:r>
                  <a:rPr lang="en-US" sz="2200" dirty="0" err="1"/>
                  <a:t>mrad</a:t>
                </a:r>
                <a:r>
                  <a:rPr lang="en-US" sz="2200" dirty="0"/>
                  <a:t> clearance)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2200" dirty="0"/>
                  <a:t>Cooling and cables integration</a:t>
                </a:r>
              </a:p>
              <a:p>
                <a:pPr lvl="2">
                  <a:lnSpc>
                    <a:spcPct val="100000"/>
                  </a:lnSpc>
                </a:pPr>
                <a:r>
                  <a:rPr lang="en-US" sz="2000" dirty="0"/>
                  <a:t>Air cooling performance and vibration</a:t>
                </a:r>
              </a:p>
              <a:p>
                <a:pPr lvl="2">
                  <a:lnSpc>
                    <a:spcPct val="100000"/>
                  </a:lnSpc>
                </a:pPr>
                <a:r>
                  <a:rPr lang="en-US" sz="2000" dirty="0"/>
                  <a:t>How to bring serial power</a:t>
                </a:r>
              </a:p>
              <a:p>
                <a:pPr lvl="2">
                  <a:lnSpc>
                    <a:spcPct val="100000"/>
                  </a:lnSpc>
                </a:pPr>
                <a:r>
                  <a:rPr lang="en-US" sz="2000" dirty="0"/>
                  <a:t>Which links (e-links/Silicon-photonics/Wireless) ?</a:t>
                </a:r>
              </a:p>
              <a:p>
                <a:pPr marL="453577" lvl="2" indent="0">
                  <a:lnSpc>
                    <a:spcPct val="100000"/>
                  </a:lnSpc>
                  <a:buNone/>
                </a:pPr>
                <a:r>
                  <a:rPr lang="en-US" sz="2000" dirty="0"/>
                  <a:t> </a:t>
                </a:r>
              </a:p>
              <a:p>
                <a:pPr>
                  <a:lnSpc>
                    <a:spcPct val="100000"/>
                  </a:lnSpc>
                </a:pPr>
                <a:endParaRPr lang="en-US" sz="2533" b="0" dirty="0"/>
              </a:p>
              <a:p>
                <a:pPr lvl="1">
                  <a:lnSpc>
                    <a:spcPct val="100000"/>
                  </a:lnSpc>
                </a:pPr>
                <a:endParaRPr lang="en-IT" sz="2400" dirty="0"/>
              </a:p>
            </p:txBody>
          </p:sp>
        </mc:Choice>
        <mc:Fallback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0677B32A-2624-4EE3-0EA7-263902A19D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183717" y="2307632"/>
                <a:ext cx="11017800" cy="3663000"/>
              </a:xfrm>
              <a:blipFill>
                <a:blip r:embed="rId2"/>
                <a:stretch>
                  <a:fillRect l="-921" t="-138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669EA5F-5DB6-0331-BA93-0FD71236B6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2E38E74-7CFD-3A5C-3ED1-ED96C560F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Mechanics and acceptance</a:t>
            </a:r>
          </a:p>
        </p:txBody>
      </p:sp>
      <p:grpSp>
        <p:nvGrpSpPr>
          <p:cNvPr id="8" name="Gruppo 40">
            <a:extLst>
              <a:ext uri="{FF2B5EF4-FFF2-40B4-BE49-F238E27FC236}">
                <a16:creationId xmlns:a16="http://schemas.microsoft.com/office/drawing/2014/main" id="{FAB68141-6665-DC96-FDF3-9A63201F2722}"/>
              </a:ext>
            </a:extLst>
          </p:cNvPr>
          <p:cNvGrpSpPr/>
          <p:nvPr/>
        </p:nvGrpSpPr>
        <p:grpSpPr>
          <a:xfrm>
            <a:off x="7331438" y="551262"/>
            <a:ext cx="4799856" cy="1962328"/>
            <a:chOff x="6724803" y="3034095"/>
            <a:chExt cx="6369914" cy="3253744"/>
          </a:xfrm>
        </p:grpSpPr>
        <p:pic>
          <p:nvPicPr>
            <p:cNvPr id="9" name="Immagine 14">
              <a:extLst>
                <a:ext uri="{FF2B5EF4-FFF2-40B4-BE49-F238E27FC236}">
                  <a16:creationId xmlns:a16="http://schemas.microsoft.com/office/drawing/2014/main" id="{D54102AC-871F-6870-0FC3-A1439C1D82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24803" y="3113460"/>
              <a:ext cx="5215238" cy="3116707"/>
            </a:xfrm>
            <a:prstGeom prst="rect">
              <a:avLst/>
            </a:prstGeom>
          </p:spPr>
        </p:pic>
        <p:cxnSp>
          <p:nvCxnSpPr>
            <p:cNvPr id="10" name="Connettore 2 22">
              <a:extLst>
                <a:ext uri="{FF2B5EF4-FFF2-40B4-BE49-F238E27FC236}">
                  <a16:creationId xmlns:a16="http://schemas.microsoft.com/office/drawing/2014/main" id="{D0941DF7-6939-C019-B2A3-54B7E1200B7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638757" y="6019152"/>
              <a:ext cx="628943" cy="10542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2 24">
              <a:extLst>
                <a:ext uri="{FF2B5EF4-FFF2-40B4-BE49-F238E27FC236}">
                  <a16:creationId xmlns:a16="http://schemas.microsoft.com/office/drawing/2014/main" id="{98ADD083-D336-70E9-FEDD-3433045287A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93570" y="5183363"/>
              <a:ext cx="1564830" cy="43596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2 26">
              <a:extLst>
                <a:ext uri="{FF2B5EF4-FFF2-40B4-BE49-F238E27FC236}">
                  <a16:creationId xmlns:a16="http://schemas.microsoft.com/office/drawing/2014/main" id="{5B30B958-5C0B-C9BA-5A63-10BC75522E0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80251" y="5183363"/>
              <a:ext cx="307163" cy="43596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2 30">
              <a:extLst>
                <a:ext uri="{FF2B5EF4-FFF2-40B4-BE49-F238E27FC236}">
                  <a16:creationId xmlns:a16="http://schemas.microsoft.com/office/drawing/2014/main" id="{57066930-D60E-DA68-EA9D-5EA53CA1CA0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394577" y="4747396"/>
              <a:ext cx="673168" cy="33111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2 32">
              <a:extLst>
                <a:ext uri="{FF2B5EF4-FFF2-40B4-BE49-F238E27FC236}">
                  <a16:creationId xmlns:a16="http://schemas.microsoft.com/office/drawing/2014/main" id="{31358183-82A6-A819-1309-4163CC606ABA}"/>
                </a:ext>
              </a:extLst>
            </p:cNvPr>
            <p:cNvCxnSpPr>
              <a:cxnSpLocks/>
            </p:cNvCxnSpPr>
            <p:nvPr/>
          </p:nvCxnSpPr>
          <p:spPr>
            <a:xfrm>
              <a:off x="9820836" y="3559126"/>
              <a:ext cx="386221" cy="44312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CasellaDiTesto 36">
              <a:extLst>
                <a:ext uri="{FF2B5EF4-FFF2-40B4-BE49-F238E27FC236}">
                  <a16:creationId xmlns:a16="http://schemas.microsoft.com/office/drawing/2014/main" id="{EF6C025A-40CA-F278-672C-859EE17357AA}"/>
                </a:ext>
              </a:extLst>
            </p:cNvPr>
            <p:cNvSpPr txBox="1"/>
            <p:nvPr/>
          </p:nvSpPr>
          <p:spPr>
            <a:xfrm>
              <a:off x="8267700" y="5949285"/>
              <a:ext cx="159762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i="1" dirty="0" err="1"/>
                <a:t>Hybrid</a:t>
              </a:r>
              <a:r>
                <a:rPr lang="it-IT" sz="1600" i="1" dirty="0"/>
                <a:t> board</a:t>
              </a:r>
            </a:p>
          </p:txBody>
        </p:sp>
        <p:sp>
          <p:nvSpPr>
            <p:cNvPr id="16" name="CasellaDiTesto 37">
              <a:extLst>
                <a:ext uri="{FF2B5EF4-FFF2-40B4-BE49-F238E27FC236}">
                  <a16:creationId xmlns:a16="http://schemas.microsoft.com/office/drawing/2014/main" id="{45EA0D12-0173-E6FD-A54A-03627283C1C6}"/>
                </a:ext>
              </a:extLst>
            </p:cNvPr>
            <p:cNvSpPr txBox="1"/>
            <p:nvPr/>
          </p:nvSpPr>
          <p:spPr>
            <a:xfrm>
              <a:off x="10013946" y="5519946"/>
              <a:ext cx="159762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i="1" dirty="0"/>
                <a:t>Bus</a:t>
              </a:r>
            </a:p>
          </p:txBody>
        </p:sp>
        <p:sp>
          <p:nvSpPr>
            <p:cNvPr id="17" name="CasellaDiTesto 38">
              <a:extLst>
                <a:ext uri="{FF2B5EF4-FFF2-40B4-BE49-F238E27FC236}">
                  <a16:creationId xmlns:a16="http://schemas.microsoft.com/office/drawing/2014/main" id="{AA152E02-E718-F42F-E8C5-A0495D6BC9F0}"/>
                </a:ext>
              </a:extLst>
            </p:cNvPr>
            <p:cNvSpPr txBox="1"/>
            <p:nvPr/>
          </p:nvSpPr>
          <p:spPr>
            <a:xfrm>
              <a:off x="10705079" y="5054659"/>
              <a:ext cx="23896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i="1" dirty="0"/>
                <a:t>Carbon </a:t>
              </a:r>
              <a:r>
                <a:rPr lang="it-IT" sz="1600" i="1" dirty="0" err="1"/>
                <a:t>fiber</a:t>
              </a:r>
              <a:r>
                <a:rPr lang="it-IT" sz="1600" i="1" dirty="0"/>
                <a:t> </a:t>
              </a:r>
              <a:r>
                <a:rPr lang="it-IT" sz="1600" i="1" dirty="0" err="1"/>
                <a:t>plate</a:t>
              </a:r>
              <a:endParaRPr lang="it-IT" sz="1600" i="1" dirty="0"/>
            </a:p>
          </p:txBody>
        </p:sp>
        <p:sp>
          <p:nvSpPr>
            <p:cNvPr id="18" name="CasellaDiTesto 39">
              <a:extLst>
                <a:ext uri="{FF2B5EF4-FFF2-40B4-BE49-F238E27FC236}">
                  <a16:creationId xmlns:a16="http://schemas.microsoft.com/office/drawing/2014/main" id="{71142C80-2727-6B71-238B-B161132C3087}"/>
                </a:ext>
              </a:extLst>
            </p:cNvPr>
            <p:cNvSpPr txBox="1"/>
            <p:nvPr/>
          </p:nvSpPr>
          <p:spPr>
            <a:xfrm>
              <a:off x="8688009" y="3034095"/>
              <a:ext cx="188790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i="1" dirty="0" err="1"/>
                <a:t>Longitudinal</a:t>
              </a:r>
              <a:r>
                <a:rPr lang="it-IT" sz="1600" i="1" dirty="0"/>
                <a:t> «sandwich» </a:t>
              </a:r>
              <a:r>
                <a:rPr lang="it-IT" sz="1600" i="1" dirty="0" err="1"/>
                <a:t>beam</a:t>
              </a:r>
              <a:endParaRPr lang="it-IT" sz="1600" i="1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A67891CE-03C9-4661-37CA-462C39C8A0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8951" y="4687679"/>
            <a:ext cx="3864831" cy="196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180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2C0DA3-6C14-D7BD-7BCC-4978BAC14D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F5A244-17C6-FF26-83D1-366F180BD27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C</a:t>
            </a:r>
            <a:r>
              <a:rPr lang="en-IT" dirty="0"/>
              <a:t>ope with hit rate of 200 MHz/cm</a:t>
            </a:r>
            <a:r>
              <a:rPr lang="en-IT" baseline="30000" dirty="0"/>
              <a:t>2</a:t>
            </a:r>
            <a:r>
              <a:rPr lang="en-IT" dirty="0"/>
              <a:t> (large safety factors)</a:t>
            </a:r>
          </a:p>
          <a:p>
            <a:pPr lvl="1"/>
            <a:r>
              <a:rPr lang="en-GB" dirty="0"/>
              <a:t>Keep p</a:t>
            </a:r>
            <a:r>
              <a:rPr lang="en-IT" dirty="0"/>
              <a:t>ower dissipation to less than 50 mW/cm</a:t>
            </a:r>
            <a:r>
              <a:rPr lang="en-IT" baseline="30000" dirty="0"/>
              <a:t>2</a:t>
            </a:r>
            <a:r>
              <a:rPr lang="en-IT" dirty="0"/>
              <a:t> </a:t>
            </a:r>
          </a:p>
          <a:p>
            <a:pPr lvl="1"/>
            <a:r>
              <a:rPr lang="en-IT" dirty="0"/>
              <a:t>20 ns time resolution to limit triggerless bandwidth </a:t>
            </a:r>
          </a:p>
          <a:p>
            <a:pPr lvl="1"/>
            <a:r>
              <a:rPr lang="en-GB" dirty="0"/>
              <a:t>T</a:t>
            </a:r>
            <a:r>
              <a:rPr lang="en-IT" dirty="0"/>
              <a:t>riggered readout needs buffers in the chip periphery – may mitigate power dissipation</a:t>
            </a:r>
          </a:p>
          <a:p>
            <a:pPr lvl="1"/>
            <a:endParaRPr lang="en-IT" dirty="0"/>
          </a:p>
          <a:p>
            <a:r>
              <a:rPr lang="en-IT" dirty="0"/>
              <a:t>3 µm hit resolution </a:t>
            </a:r>
          </a:p>
          <a:p>
            <a:pPr lvl="1"/>
            <a:r>
              <a:rPr lang="en-GB" dirty="0"/>
              <a:t>Pixel p</a:t>
            </a:r>
            <a:r>
              <a:rPr lang="en-IT" dirty="0"/>
              <a:t>itch vs technology</a:t>
            </a:r>
          </a:p>
          <a:p>
            <a:pPr lvl="1"/>
            <a:endParaRPr lang="en-GB" dirty="0"/>
          </a:p>
          <a:p>
            <a:r>
              <a:rPr lang="en-GB" dirty="0"/>
              <a:t>Stitching/</a:t>
            </a:r>
            <a:r>
              <a:rPr lang="en-GB" dirty="0" err="1"/>
              <a:t>abuttability</a:t>
            </a:r>
            <a:endParaRPr lang="en-GB" dirty="0"/>
          </a:p>
          <a:p>
            <a:pPr lvl="1"/>
            <a:r>
              <a:rPr lang="en-GB" dirty="0"/>
              <a:t>How long a sensor can be made?</a:t>
            </a:r>
            <a:endParaRPr lang="en-IT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6C3869-12D6-1D63-FC78-5F5235AA45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E1598F0-D8AD-4249-80EE-37111225F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MAPS technology for the vertex</a:t>
            </a:r>
          </a:p>
        </p:txBody>
      </p:sp>
    </p:spTree>
    <p:extLst>
      <p:ext uri="{BB962C8B-B14F-4D97-AF65-F5344CB8AC3E}">
        <p14:creationId xmlns:p14="http://schemas.microsoft.com/office/powerpoint/2010/main" val="7530260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Line"/>
          <p:cNvSpPr/>
          <p:nvPr/>
        </p:nvSpPr>
        <p:spPr>
          <a:xfrm>
            <a:off x="131873" y="6323806"/>
            <a:ext cx="11928254" cy="1"/>
          </a:xfrm>
          <a:prstGeom prst="line">
            <a:avLst/>
          </a:prstGeom>
          <a:ln w="12700">
            <a:solidFill>
              <a:srgbClr val="727272"/>
            </a:solidFill>
          </a:ln>
        </p:spPr>
        <p:txBody>
          <a:bodyPr lIns="0" tIns="0" rIns="0" bIns="0"/>
          <a:lstStyle/>
          <a:p>
            <a:pPr defTabSz="321469">
              <a:defRPr sz="16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800"/>
          </a:p>
        </p:txBody>
      </p:sp>
      <p:sp>
        <p:nvSpPr>
          <p:cNvPr id="488" name="Slide Number"/>
          <p:cNvSpPr txBox="1"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21</a:t>
            </a:fld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CEA6F2-943D-4181-152B-5BF8905A0B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87" name="Hit resolution"/>
          <p:cNvSpPr txBox="1">
            <a:spLocks noGrp="1"/>
          </p:cNvSpPr>
          <p:nvPr>
            <p:ph type="title"/>
          </p:nvPr>
        </p:nvSpPr>
        <p:spPr>
          <a:xfrm>
            <a:off x="501648" y="508739"/>
            <a:ext cx="9810688" cy="1072088"/>
          </a:xfrm>
          <a:prstGeom prst="rect">
            <a:avLst/>
          </a:prstGeom>
        </p:spPr>
        <p:txBody>
          <a:bodyPr/>
          <a:lstStyle/>
          <a:p>
            <a:r>
              <a:rPr dirty="0"/>
              <a:t>Hit resolution</a:t>
            </a:r>
          </a:p>
        </p:txBody>
      </p:sp>
      <p:pic>
        <p:nvPicPr>
          <p:cNvPr id="49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9859" y="1068976"/>
            <a:ext cx="5771691" cy="1961391"/>
          </a:xfrm>
          <a:prstGeom prst="rect">
            <a:avLst/>
          </a:prstGeom>
          <a:ln w="12700"/>
        </p:spPr>
      </p:pic>
      <p:sp>
        <p:nvSpPr>
          <p:cNvPr id="493" name="Standard process:…"/>
          <p:cNvSpPr txBox="1"/>
          <p:nvPr/>
        </p:nvSpPr>
        <p:spPr>
          <a:xfrm>
            <a:off x="81546" y="1349133"/>
            <a:ext cx="2981228" cy="1549463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>
              <a:defRPr b="1">
                <a:solidFill>
                  <a:srgbClr val="FF2600"/>
                </a:solidFill>
              </a:defRPr>
            </a:pPr>
            <a:r>
              <a:rPr sz="1200"/>
              <a:t>Standard process:</a:t>
            </a:r>
          </a:p>
          <a:p>
            <a:endParaRPr sz="1200"/>
          </a:p>
          <a:p>
            <a:pPr>
              <a:defRPr>
                <a:solidFill>
                  <a:srgbClr val="0048AA"/>
                </a:solidFill>
              </a:defRPr>
            </a:pPr>
            <a:r>
              <a:rPr sz="1200"/>
              <a:t>Diffusion dominated charge collection</a:t>
            </a:r>
          </a:p>
          <a:p>
            <a:pPr>
              <a:defRPr>
                <a:solidFill>
                  <a:srgbClr val="0048AA"/>
                </a:solidFill>
              </a:defRPr>
            </a:pPr>
            <a:endParaRPr sz="1200"/>
          </a:p>
          <a:p>
            <a:pPr marL="222642" indent="-161365">
              <a:buSzPct val="60000"/>
              <a:buBlip>
                <a:blip r:embed="rId3"/>
              </a:buBlip>
            </a:pPr>
            <a:r>
              <a:rPr sz="1200"/>
              <a:t>Slow and subject to charge trapping</a:t>
            </a:r>
          </a:p>
          <a:p>
            <a:pPr marL="222642" indent="-161365">
              <a:buSzPct val="60000"/>
              <a:buBlip>
                <a:blip r:embed="rId3"/>
              </a:buBlip>
              <a:defRPr>
                <a:solidFill>
                  <a:srgbClr val="008F00"/>
                </a:solidFill>
              </a:defRPr>
            </a:pPr>
            <a:r>
              <a:rPr sz="1200"/>
              <a:t>High charge sharing</a:t>
            </a:r>
          </a:p>
          <a:p>
            <a:pPr marL="222642" indent="-161365">
              <a:buSzPct val="60000"/>
              <a:buBlip>
                <a:blip r:embed="rId3"/>
              </a:buBlip>
              <a:defRPr>
                <a:solidFill>
                  <a:srgbClr val="008F00"/>
                </a:solidFill>
              </a:defRPr>
            </a:pPr>
            <a:r>
              <a:rPr sz="1200"/>
              <a:t>Better resolution </a:t>
            </a:r>
          </a:p>
          <a:p>
            <a:pPr marL="222642" indent="-161365">
              <a:buSzPct val="60000"/>
              <a:buBlip>
                <a:blip r:embed="rId3"/>
              </a:buBlip>
            </a:pPr>
            <a:r>
              <a:rPr sz="1200"/>
              <a:t>Lower hit efficiency at high thresholds</a:t>
            </a:r>
          </a:p>
        </p:txBody>
      </p:sp>
      <p:sp>
        <p:nvSpPr>
          <p:cNvPr id="494" name="Modified with gaps process:…"/>
          <p:cNvSpPr txBox="1"/>
          <p:nvPr/>
        </p:nvSpPr>
        <p:spPr>
          <a:xfrm>
            <a:off x="8840803" y="1349133"/>
            <a:ext cx="3155714" cy="1549463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>
              <a:defRPr b="1">
                <a:solidFill>
                  <a:srgbClr val="FF2600"/>
                </a:solidFill>
              </a:defRPr>
            </a:pPr>
            <a:r>
              <a:rPr sz="1200"/>
              <a:t>Modified with gaps process:</a:t>
            </a:r>
          </a:p>
          <a:p>
            <a:endParaRPr sz="1200"/>
          </a:p>
          <a:p>
            <a:pPr>
              <a:defRPr>
                <a:solidFill>
                  <a:srgbClr val="0048AA"/>
                </a:solidFill>
              </a:defRPr>
            </a:pPr>
            <a:r>
              <a:rPr sz="1200"/>
              <a:t>Drift dominated charge collection</a:t>
            </a:r>
          </a:p>
          <a:p>
            <a:pPr>
              <a:defRPr>
                <a:solidFill>
                  <a:srgbClr val="0048AA"/>
                </a:solidFill>
              </a:defRPr>
            </a:pPr>
            <a:endParaRPr sz="1200"/>
          </a:p>
          <a:p>
            <a:pPr marL="222642" indent="-161365">
              <a:buSzPct val="60000"/>
              <a:buBlip>
                <a:blip r:embed="rId3"/>
              </a:buBlip>
            </a:pPr>
            <a:r>
              <a:rPr sz="1200">
                <a:solidFill>
                  <a:srgbClr val="008F00"/>
                </a:solidFill>
              </a:rPr>
              <a:t>Fast</a:t>
            </a:r>
            <a:r>
              <a:rPr sz="1200"/>
              <a:t> </a:t>
            </a:r>
          </a:p>
          <a:p>
            <a:pPr marL="222642" indent="-161365">
              <a:buSzPct val="60000"/>
              <a:buBlip>
                <a:blip r:embed="rId3"/>
              </a:buBlip>
            </a:pPr>
            <a:r>
              <a:rPr sz="1200"/>
              <a:t>Low charge sharing</a:t>
            </a:r>
          </a:p>
          <a:p>
            <a:pPr marL="222642" indent="-161365">
              <a:buSzPct val="60000"/>
              <a:buBlip>
                <a:blip r:embed="rId3"/>
              </a:buBlip>
            </a:pPr>
            <a:r>
              <a:rPr sz="1200"/>
              <a:t>Worse  resolution </a:t>
            </a:r>
          </a:p>
          <a:p>
            <a:pPr marL="222642" indent="-161365">
              <a:buSzPct val="60000"/>
              <a:buBlip>
                <a:blip r:embed="rId3"/>
              </a:buBlip>
              <a:defRPr>
                <a:solidFill>
                  <a:srgbClr val="008F00"/>
                </a:solidFill>
              </a:defRPr>
            </a:pPr>
            <a:r>
              <a:rPr sz="1200"/>
              <a:t>high hit efficiency even at high thresholds </a:t>
            </a:r>
          </a:p>
        </p:txBody>
      </p:sp>
      <p:sp>
        <p:nvSpPr>
          <p:cNvPr id="495" name="CE-65 modified"/>
          <p:cNvSpPr txBox="1"/>
          <p:nvPr/>
        </p:nvSpPr>
        <p:spPr>
          <a:xfrm>
            <a:off x="10332227" y="5963395"/>
            <a:ext cx="1620636" cy="341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3500"/>
            </a:lvl1pPr>
          </a:lstStyle>
          <a:p>
            <a:r>
              <a:rPr sz="1750"/>
              <a:t>CE-65 modified</a:t>
            </a:r>
          </a:p>
        </p:txBody>
      </p:sp>
      <p:sp>
        <p:nvSpPr>
          <p:cNvPr id="496" name="CE-65 standard"/>
          <p:cNvSpPr txBox="1"/>
          <p:nvPr/>
        </p:nvSpPr>
        <p:spPr>
          <a:xfrm>
            <a:off x="72448" y="5874739"/>
            <a:ext cx="1646285" cy="341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3500"/>
            </a:lvl1pPr>
          </a:lstStyle>
          <a:p>
            <a:r>
              <a:rPr sz="1750"/>
              <a:t>CE-65 standard</a:t>
            </a:r>
          </a:p>
        </p:txBody>
      </p:sp>
      <p:pic>
        <p:nvPicPr>
          <p:cNvPr id="497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2186" y="3103453"/>
            <a:ext cx="4223814" cy="2720228"/>
          </a:xfrm>
          <a:prstGeom prst="rect">
            <a:avLst/>
          </a:prstGeom>
          <a:ln w="12700"/>
        </p:spPr>
      </p:pic>
      <p:pic>
        <p:nvPicPr>
          <p:cNvPr id="498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1936" y="3033969"/>
            <a:ext cx="4223814" cy="2859197"/>
          </a:xfrm>
          <a:prstGeom prst="rect">
            <a:avLst/>
          </a:prstGeom>
          <a:ln w="12700"/>
        </p:spPr>
      </p:pic>
      <p:sp>
        <p:nvSpPr>
          <p:cNvPr id="499" name="E. Ploerer…">
            <a:hlinkClick r:id="rId6"/>
          </p:cNvPr>
          <p:cNvSpPr txBox="1"/>
          <p:nvPr/>
        </p:nvSpPr>
        <p:spPr>
          <a:xfrm>
            <a:off x="237831" y="4287251"/>
            <a:ext cx="758221" cy="349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r>
              <a:rPr sz="900"/>
              <a:t>E. Ploerer</a:t>
            </a:r>
          </a:p>
          <a:p>
            <a:r>
              <a:rPr sz="900"/>
              <a:t>IWORID2024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" name="Image" descr="Image"/>
          <p:cNvPicPr>
            <a:picLocks noChangeAspect="1"/>
          </p:cNvPicPr>
          <p:nvPr/>
        </p:nvPicPr>
        <p:blipFill>
          <a:blip r:embed="rId2"/>
          <a:srcRect r="28856"/>
          <a:stretch>
            <a:fillRect/>
          </a:stretch>
        </p:blipFill>
        <p:spPr>
          <a:xfrm>
            <a:off x="7265122" y="420725"/>
            <a:ext cx="4081697" cy="2650517"/>
          </a:xfrm>
          <a:prstGeom prst="rect">
            <a:avLst/>
          </a:prstGeom>
          <a:ln w="12700"/>
        </p:spPr>
      </p:pic>
      <p:pic>
        <p:nvPicPr>
          <p:cNvPr id="502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9495" y="1528124"/>
            <a:ext cx="7185389" cy="2991275"/>
          </a:xfrm>
          <a:prstGeom prst="rect">
            <a:avLst/>
          </a:prstGeom>
          <a:ln w="12700"/>
        </p:spPr>
      </p:pic>
      <p:sp>
        <p:nvSpPr>
          <p:cNvPr id="503" name="Line"/>
          <p:cNvSpPr/>
          <p:nvPr/>
        </p:nvSpPr>
        <p:spPr>
          <a:xfrm>
            <a:off x="131873" y="6323806"/>
            <a:ext cx="11928254" cy="1"/>
          </a:xfrm>
          <a:prstGeom prst="line">
            <a:avLst/>
          </a:prstGeom>
          <a:ln w="12700">
            <a:solidFill>
              <a:srgbClr val="727272"/>
            </a:solidFill>
          </a:ln>
        </p:spPr>
        <p:txBody>
          <a:bodyPr lIns="0" tIns="0" rIns="0" bIns="0"/>
          <a:lstStyle/>
          <a:p>
            <a:pPr defTabSz="321469">
              <a:defRPr sz="16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800"/>
          </a:p>
        </p:txBody>
      </p:sp>
      <p:sp>
        <p:nvSpPr>
          <p:cNvPr id="505" name="Hit resolu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Hit resolution</a:t>
            </a:r>
          </a:p>
        </p:txBody>
      </p:sp>
      <p:sp>
        <p:nvSpPr>
          <p:cNvPr id="506" name="Slide Number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22</a:t>
            </a:fld>
            <a:endParaRPr/>
          </a:p>
        </p:txBody>
      </p:sp>
      <p:sp>
        <p:nvSpPr>
          <p:cNvPr id="510" name="DPTS 15 µm pitch"/>
          <p:cNvSpPr txBox="1"/>
          <p:nvPr/>
        </p:nvSpPr>
        <p:spPr>
          <a:xfrm>
            <a:off x="1693939" y="4754890"/>
            <a:ext cx="1962077" cy="341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3500"/>
            </a:lvl1pPr>
          </a:lstStyle>
          <a:p>
            <a:r>
              <a:rPr sz="1750"/>
              <a:t>DPTS 15 µm pitch </a:t>
            </a:r>
          </a:p>
        </p:txBody>
      </p:sp>
      <p:sp>
        <p:nvSpPr>
          <p:cNvPr id="511" name="APTS"/>
          <p:cNvSpPr txBox="1"/>
          <p:nvPr/>
        </p:nvSpPr>
        <p:spPr>
          <a:xfrm>
            <a:off x="11230478" y="2123270"/>
            <a:ext cx="642805" cy="333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3400"/>
            </a:lvl1pPr>
          </a:lstStyle>
          <a:p>
            <a:r>
              <a:rPr sz="1700"/>
              <a:t>APTS</a:t>
            </a:r>
          </a:p>
        </p:txBody>
      </p:sp>
      <p:sp>
        <p:nvSpPr>
          <p:cNvPr id="512" name="CERN-LHCC-2024-003 ; ALICE-TDR-021">
            <a:hlinkClick r:id="rId4"/>
          </p:cNvPr>
          <p:cNvSpPr txBox="1"/>
          <p:nvPr/>
        </p:nvSpPr>
        <p:spPr>
          <a:xfrm>
            <a:off x="4432302" y="933991"/>
            <a:ext cx="2367636" cy="2337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marL="0" marR="0" defTabSz="457200">
              <a:defRPr sz="2100">
                <a:uFillTx/>
                <a:latin typeface="PT Sans"/>
                <a:ea typeface="PT Sans"/>
                <a:cs typeface="PT Sans"/>
                <a:sym typeface="PT Sans"/>
              </a:defRPr>
            </a:lvl1pPr>
          </a:lstStyle>
          <a:p>
            <a:r>
              <a:rPr sz="1050"/>
              <a:t>CERN-LHCC-2024-003 ; ALICE-TDR-021</a:t>
            </a:r>
          </a:p>
        </p:txBody>
      </p:sp>
      <p:pic>
        <p:nvPicPr>
          <p:cNvPr id="513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6667" y="3023762"/>
            <a:ext cx="3392832" cy="3180780"/>
          </a:xfrm>
          <a:prstGeom prst="rect">
            <a:avLst/>
          </a:prstGeom>
          <a:ln w="12700"/>
        </p:spPr>
      </p:pic>
      <p:sp>
        <p:nvSpPr>
          <p:cNvPr id="514" name="Strasbourg:…"/>
          <p:cNvSpPr txBox="1"/>
          <p:nvPr/>
        </p:nvSpPr>
        <p:spPr>
          <a:xfrm>
            <a:off x="10029211" y="4612544"/>
            <a:ext cx="984245" cy="626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r>
              <a:rPr sz="900"/>
              <a:t>Strasbourg:</a:t>
            </a:r>
          </a:p>
          <a:p>
            <a:endParaRPr sz="900"/>
          </a:p>
          <a:p>
            <a:r>
              <a:rPr sz="900"/>
              <a:t>High pitch (25µm)</a:t>
            </a:r>
          </a:p>
          <a:p>
            <a:r>
              <a:rPr sz="900"/>
              <a:t>and small ADC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A7E29A-F7A6-E95F-FCBF-361BA2B3CF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23</a:t>
            </a:fld>
            <a:endParaRPr lang="en-US" noProof="0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B956730-68BF-4640-C68B-7F2A78EB8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Standard (35 cm inner radius)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33BBEA-DE08-94EA-8B00-E10BADEAC9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166810" y="345015"/>
            <a:ext cx="3858381" cy="6858000"/>
          </a:xfrm>
          <a:prstGeom prst="rect">
            <a:avLst/>
          </a:prstGeom>
        </p:spPr>
      </p:pic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BDD48717-8F0B-FC01-D457-6DEC9EB0E497}"/>
              </a:ext>
            </a:extLst>
          </p:cNvPr>
          <p:cNvSpPr txBox="1">
            <a:spLocks/>
          </p:cNvSpPr>
          <p:nvPr/>
        </p:nvSpPr>
        <p:spPr>
          <a:xfrm>
            <a:off x="7176120" y="5272514"/>
            <a:ext cx="5364163" cy="455400"/>
          </a:xfrm>
          <a:prstGeom prst="rect">
            <a:avLst/>
          </a:prstGeom>
        </p:spPr>
        <p:txBody>
          <a:bodyPr/>
          <a:lstStyle>
            <a:lvl1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84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68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52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36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sz="1400"/>
              <a:t>Courtesy of Franco Bedeschi</a:t>
            </a:r>
            <a:endParaRPr lang="en-IT" sz="1400" dirty="0"/>
          </a:p>
        </p:txBody>
      </p:sp>
    </p:spTree>
    <p:extLst>
      <p:ext uri="{BB962C8B-B14F-4D97-AF65-F5344CB8AC3E}">
        <p14:creationId xmlns:p14="http://schemas.microsoft.com/office/powerpoint/2010/main" val="30301465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090B4E-29A1-4A5E-5B14-EDFA8D03F2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24</a:t>
            </a:fld>
            <a:endParaRPr lang="en-US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F3941CC-7436-AFAB-A30F-B92141FC3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Modified (40 cm inner radius)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A1954C-BB69-24FC-EC59-AA5AB191AB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275666" y="236158"/>
            <a:ext cx="3640667" cy="6858000"/>
          </a:xfrm>
          <a:prstGeom prst="rect">
            <a:avLst/>
          </a:prstGeom>
        </p:spPr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DB59C096-AD43-429F-C80E-8B4D2C14EECB}"/>
              </a:ext>
            </a:extLst>
          </p:cNvPr>
          <p:cNvSpPr txBox="1">
            <a:spLocks/>
          </p:cNvSpPr>
          <p:nvPr/>
        </p:nvSpPr>
        <p:spPr>
          <a:xfrm>
            <a:off x="7268874" y="5013177"/>
            <a:ext cx="5364163" cy="455400"/>
          </a:xfrm>
          <a:prstGeom prst="rect">
            <a:avLst/>
          </a:prstGeom>
        </p:spPr>
        <p:txBody>
          <a:bodyPr/>
          <a:lstStyle>
            <a:lvl1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84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68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52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36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sz="1400"/>
              <a:t>Courtesy of Franco Bedeschi</a:t>
            </a:r>
            <a:endParaRPr lang="en-IT" sz="1400" dirty="0"/>
          </a:p>
        </p:txBody>
      </p:sp>
    </p:spTree>
    <p:extLst>
      <p:ext uri="{BB962C8B-B14F-4D97-AF65-F5344CB8AC3E}">
        <p14:creationId xmlns:p14="http://schemas.microsoft.com/office/powerpoint/2010/main" val="1469213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D63E05-A5E9-F9F1-D5FC-7B23EDF51A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1072EC21-EDEA-8877-5F55-A85C8432A56D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426880" y="1413890"/>
                <a:ext cx="8269538" cy="3663000"/>
              </a:xfrm>
            </p:spPr>
            <p:txBody>
              <a:bodyPr/>
              <a:lstStyle/>
              <a:p>
                <a:r>
                  <a:rPr lang="en-US" dirty="0"/>
                  <a:t>(Silicon) material increases at the edges of the acceptance</a:t>
                </a:r>
                <a:endParaRPr lang="en-IT" dirty="0"/>
              </a:p>
              <a:p>
                <a:pPr lvl="1"/>
                <a:r>
                  <a:rPr lang="en-GB" dirty="0"/>
                  <a:t>S</a:t>
                </a:r>
                <a:r>
                  <a:rPr lang="en-IT" dirty="0"/>
                  <a:t>lightly better i.p. resolution at lower momenta. </a:t>
                </a:r>
                <a:r>
                  <a:rPr lang="en-GB" dirty="0"/>
                  <a:t>W</a:t>
                </a:r>
                <a:r>
                  <a:rPr lang="en-IT" dirty="0"/>
                  <a:t>orse at high</a:t>
                </a:r>
              </a:p>
              <a:p>
                <a:pPr lvl="1"/>
                <a:r>
                  <a:rPr lang="en-GB" dirty="0"/>
                  <a:t>I</a:t>
                </a:r>
                <a:r>
                  <a:rPr lang="en-IT" dirty="0"/>
                  <a:t>mproved resolution in momentum resolution at </a:t>
                </a:r>
                <a14:m>
                  <m:oMath xmlns:m="http://schemas.openxmlformats.org/officeDocument/2006/math">
                    <m:r>
                      <a:rPr lang="en-IT" i="1" dirty="0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T" i="1" dirty="0" smtClean="0">
                            <a:latin typeface="Cambria Math" panose="02040503050406030204" pitchFamily="18" charset="0"/>
                          </a:rPr>
                          <m:t>30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º − 45º</m:t>
                        </m:r>
                      </m:e>
                    </m:d>
                  </m:oMath>
                </a14:m>
                <a:endParaRPr lang="en-US" b="0" dirty="0"/>
              </a:p>
              <a:p>
                <a:r>
                  <a:rPr lang="en-GB" dirty="0"/>
                  <a:t>How d</a:t>
                </a:r>
                <a:r>
                  <a:rPr lang="en-IT" dirty="0"/>
                  <a:t>ifficult is the mechanics to be implemented taking into account services?</a:t>
                </a:r>
              </a:p>
              <a:p>
                <a:pPr lvl="1"/>
                <a:r>
                  <a:rPr lang="en-GB" dirty="0"/>
                  <a:t>W</a:t>
                </a:r>
                <a:r>
                  <a:rPr lang="en-IT" dirty="0"/>
                  <a:t>here to route the cables</a:t>
                </a:r>
              </a:p>
              <a:p>
                <a:pPr lvl="1"/>
                <a:r>
                  <a:rPr lang="en-GB" dirty="0"/>
                  <a:t>H</a:t>
                </a:r>
                <a:r>
                  <a:rPr lang="en-IT" dirty="0"/>
                  <a:t>ow to cool the vertex?</a:t>
                </a:r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1072EC21-EDEA-8877-5F55-A85C8432A5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426880" y="1413890"/>
                <a:ext cx="8269538" cy="3663000"/>
              </a:xfrm>
              <a:blipFill>
                <a:blip r:embed="rId2"/>
                <a:stretch>
                  <a:fillRect l="-767" t="-138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FCC4736A-25CF-C113-04EE-4F0A7A06E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Inner vertex disks?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FFC772-1D2F-8F54-CE0F-FD9667136BC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9909" t="71125" r="28067"/>
          <a:stretch/>
        </p:blipFill>
        <p:spPr>
          <a:xfrm>
            <a:off x="135699" y="3861048"/>
            <a:ext cx="3854930" cy="17281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78B050-BFCC-219E-465B-01614D11D1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9243" y="4174170"/>
            <a:ext cx="2378901" cy="25398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D445FE0-32CC-A047-A82F-B1FFCA35EB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0252" y="4175498"/>
            <a:ext cx="2460385" cy="25870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73CA0B4-DA28-09A3-D0C4-D0F121714F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11447" y="3702244"/>
            <a:ext cx="3200518" cy="31557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33FC17B-DCE3-07F8-0F7A-B97E6C2DFB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29721" y="442784"/>
            <a:ext cx="3225150" cy="3259460"/>
          </a:xfrm>
          <a:prstGeom prst="rect">
            <a:avLst/>
          </a:prstGeom>
        </p:spPr>
      </p:pic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DAAF247E-E017-0A13-5FAF-483D5CBD9EE8}"/>
              </a:ext>
            </a:extLst>
          </p:cNvPr>
          <p:cNvSpPr txBox="1">
            <a:spLocks/>
          </p:cNvSpPr>
          <p:nvPr/>
        </p:nvSpPr>
        <p:spPr>
          <a:xfrm>
            <a:off x="5200445" y="786459"/>
            <a:ext cx="5364163" cy="455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54" rtl="0" eaLnBrk="1" latinLnBrk="0" hangingPunct="1">
              <a:lnSpc>
                <a:spcPts val="1351"/>
              </a:lnSpc>
              <a:spcBef>
                <a:spcPts val="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54" rtl="0" eaLnBrk="1" latinLnBrk="0" hangingPunct="1">
              <a:lnSpc>
                <a:spcPts val="1351"/>
              </a:lnSpc>
              <a:spcBef>
                <a:spcPts val="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54" rtl="0" eaLnBrk="1" latinLnBrk="0" hangingPunct="1">
              <a:lnSpc>
                <a:spcPts val="1351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54" rtl="0" eaLnBrk="1" latinLnBrk="0" hangingPunct="1">
              <a:lnSpc>
                <a:spcPts val="1351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54" rtl="0" eaLnBrk="1" latinLnBrk="0" hangingPunct="1">
              <a:lnSpc>
                <a:spcPts val="1351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sz="1600" dirty="0">
                <a:solidFill>
                  <a:schemeClr val="accent1"/>
                </a:solidFill>
              </a:rPr>
              <a:t>Courtesy of Caterina Vernieri</a:t>
            </a:r>
          </a:p>
        </p:txBody>
      </p:sp>
    </p:spTree>
    <p:extLst>
      <p:ext uri="{BB962C8B-B14F-4D97-AF65-F5344CB8AC3E}">
        <p14:creationId xmlns:p14="http://schemas.microsoft.com/office/powerpoint/2010/main" val="2596182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4A50F17-F4CB-A92A-5AAE-2135DC64801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0630" b="65235"/>
          <a:stretch/>
        </p:blipFill>
        <p:spPr>
          <a:xfrm rot="5400000">
            <a:off x="5094000" y="2591420"/>
            <a:ext cx="3482488" cy="435880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C86D6F-E6AD-EB40-E1B7-ED508A80A1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63D60D-EF20-596A-3133-024089CBEC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9336" y="2327400"/>
            <a:ext cx="5040560" cy="3663000"/>
          </a:xfrm>
        </p:spPr>
        <p:txBody>
          <a:bodyPr/>
          <a:lstStyle/>
          <a:p>
            <a:r>
              <a:rPr lang="en-IT" dirty="0"/>
              <a:t>Currently at 35 cm, can go to 40 cm ? </a:t>
            </a:r>
          </a:p>
          <a:p>
            <a:pPr lvl="1"/>
            <a:r>
              <a:rPr lang="en-GB" dirty="0"/>
              <a:t>More space for vertex service routings </a:t>
            </a:r>
          </a:p>
          <a:p>
            <a:pPr lvl="1"/>
            <a:r>
              <a:rPr lang="en-GB" dirty="0"/>
              <a:t>Less occupancy of DC at smaller radii</a:t>
            </a:r>
          </a:p>
          <a:p>
            <a:pPr lvl="1"/>
            <a:r>
              <a:rPr lang="en-GB" dirty="0"/>
              <a:t>Do not lose anything on the tracking performance (maybe better if outer vertex radius shifted </a:t>
            </a:r>
          </a:p>
          <a:p>
            <a:r>
              <a:rPr lang="en-GB" dirty="0"/>
              <a:t>What is the optimal radius?</a:t>
            </a:r>
          </a:p>
          <a:p>
            <a:pPr lvl="1"/>
            <a:r>
              <a:rPr lang="en-GB" dirty="0"/>
              <a:t>Need simulations </a:t>
            </a:r>
            <a:endParaRPr lang="en-IT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A70749-317F-CF70-E9E1-B55143E7276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43472" y="5857564"/>
            <a:ext cx="5364163" cy="455400"/>
          </a:xfrm>
        </p:spPr>
        <p:txBody>
          <a:bodyPr/>
          <a:lstStyle/>
          <a:p>
            <a:r>
              <a:rPr lang="en-IT" sz="1400" b="1" dirty="0">
                <a:solidFill>
                  <a:schemeClr val="accent1"/>
                </a:solidFill>
              </a:rPr>
              <a:t>Courtesy of Franco Bedeschi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90A205C-A4CF-7723-3822-7B127B989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11070002" cy="1072088"/>
          </a:xfrm>
        </p:spPr>
        <p:txBody>
          <a:bodyPr/>
          <a:lstStyle/>
          <a:p>
            <a:r>
              <a:rPr lang="en-IT" dirty="0"/>
              <a:t>What is the boundary between Vertex detector and Drift chamber?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F58AD4F-1AF8-77F7-36C2-4F8A5B2FD1E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524" r="51104" b="65750"/>
          <a:stretch/>
        </p:blipFill>
        <p:spPr>
          <a:xfrm rot="5400000">
            <a:off x="8575498" y="2747347"/>
            <a:ext cx="3437457" cy="393666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0DEF371-D7FD-9CCF-D195-64AABE461E09}"/>
              </a:ext>
            </a:extLst>
          </p:cNvPr>
          <p:cNvSpPr txBox="1"/>
          <p:nvPr/>
        </p:nvSpPr>
        <p:spPr>
          <a:xfrm>
            <a:off x="9090935" y="1748394"/>
            <a:ext cx="3171626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600" dirty="0"/>
              <a:t>6 inner DC layers removed</a:t>
            </a:r>
          </a:p>
          <a:p>
            <a:r>
              <a:rPr lang="en-IT" sz="1600" dirty="0"/>
              <a:t>(inner radius DC R=449 mm; </a:t>
            </a:r>
          </a:p>
          <a:p>
            <a:r>
              <a:rPr lang="en-IT" sz="1600" dirty="0"/>
              <a:t>AND outer vertex R=400 mm)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EB7E26-3A25-94EC-9548-C17473C5FD20}"/>
              </a:ext>
            </a:extLst>
          </p:cNvPr>
          <p:cNvSpPr txBox="1"/>
          <p:nvPr/>
        </p:nvSpPr>
        <p:spPr>
          <a:xfrm>
            <a:off x="6096000" y="6101929"/>
            <a:ext cx="29853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dirty="0"/>
              <a:t>Standard</a:t>
            </a:r>
          </a:p>
        </p:txBody>
      </p:sp>
    </p:spTree>
    <p:extLst>
      <p:ext uri="{BB962C8B-B14F-4D97-AF65-F5344CB8AC3E}">
        <p14:creationId xmlns:p14="http://schemas.microsoft.com/office/powerpoint/2010/main" val="4254879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45BBB58-C247-9BE7-1E59-CC42D4459AF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8119" y="1673916"/>
            <a:ext cx="6858794" cy="4995443"/>
          </a:xfrm>
        </p:spPr>
        <p:txBody>
          <a:bodyPr/>
          <a:lstStyle/>
          <a:p>
            <a:r>
              <a:rPr lang="en-GB" dirty="0"/>
              <a:t>Air-Cones solution and its problems</a:t>
            </a:r>
          </a:p>
          <a:p>
            <a:pPr lvl="1"/>
            <a:r>
              <a:rPr lang="en-GB" dirty="0"/>
              <a:t>Need 3 air-cones to efficiently cool the vertex</a:t>
            </a:r>
          </a:p>
          <a:p>
            <a:pPr lvl="2"/>
            <a:r>
              <a:rPr lang="en-GB" dirty="0"/>
              <a:t>Difficulty in regulating the air flow a priori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Almost projective</a:t>
            </a:r>
            <a:r>
              <a:rPr lang="en-IT" dirty="0"/>
              <a:t> geometry</a:t>
            </a:r>
          </a:p>
          <a:p>
            <a:pPr lvl="2"/>
            <a:r>
              <a:rPr lang="en-GB" dirty="0"/>
              <a:t>P</a:t>
            </a:r>
            <a:r>
              <a:rPr lang="en-IT" dirty="0"/>
              <a:t>araffine cooling manifolds need to exit below the cones</a:t>
            </a:r>
          </a:p>
          <a:p>
            <a:pPr lvl="2"/>
            <a:r>
              <a:rPr lang="en-GB" dirty="0"/>
              <a:t>M</a:t>
            </a:r>
            <a:r>
              <a:rPr lang="en-IT" dirty="0"/>
              <a:t>ight cause showers and material in front of the disks and LumiCal</a:t>
            </a:r>
          </a:p>
          <a:p>
            <a:pPr lvl="2"/>
            <a:endParaRPr lang="en-IT" dirty="0"/>
          </a:p>
          <a:p>
            <a:pPr lvl="1"/>
            <a:r>
              <a:rPr lang="en-IT" dirty="0"/>
              <a:t>Assembly/maintenance problems</a:t>
            </a:r>
          </a:p>
          <a:p>
            <a:pPr lvl="2">
              <a:lnSpc>
                <a:spcPct val="100000"/>
              </a:lnSpc>
            </a:pPr>
            <a:r>
              <a:rPr lang="en-GB" dirty="0"/>
              <a:t>Cones </a:t>
            </a:r>
            <a:r>
              <a:rPr lang="en-IT" dirty="0"/>
              <a:t>limit disks acceptance to allow 130 mrad clearance for LumiCal</a:t>
            </a:r>
          </a:p>
          <a:p>
            <a:pPr lvl="2"/>
            <a:r>
              <a:rPr lang="en-GB" dirty="0"/>
              <a:t>M</a:t>
            </a:r>
            <a:r>
              <a:rPr lang="en-IT" dirty="0"/>
              <a:t>aintenance uneasy in opening the detector and accessing inner vertex</a:t>
            </a:r>
          </a:p>
          <a:p>
            <a:pPr lvl="2"/>
            <a:r>
              <a:rPr lang="en-GB" dirty="0"/>
              <a:t>H</a:t>
            </a:r>
            <a:r>
              <a:rPr lang="en-IT" dirty="0"/>
              <a:t>ow to connect the cooling cones at the end?</a:t>
            </a:r>
          </a:p>
          <a:p>
            <a:pPr marL="453577" lvl="2" indent="0">
              <a:buNone/>
            </a:pPr>
            <a:endParaRPr lang="en-IT" dirty="0"/>
          </a:p>
          <a:p>
            <a:pPr marL="0" lvl="1" indent="0">
              <a:buNone/>
            </a:pPr>
            <a:endParaRPr lang="en-IT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3756181-6294-23E6-9C41-56661EA37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228" y="545833"/>
            <a:ext cx="11569095" cy="1072088"/>
          </a:xfrm>
        </p:spPr>
        <p:txBody>
          <a:bodyPr/>
          <a:lstStyle/>
          <a:p>
            <a:r>
              <a:rPr lang="en-IT" dirty="0"/>
              <a:t>Inner vertex cooling and services routings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95443F4-E97B-F370-7863-F2D08E2E8D37}"/>
              </a:ext>
            </a:extLst>
          </p:cNvPr>
          <p:cNvGrpSpPr>
            <a:grpSpLocks noChangeAspect="1"/>
          </p:cNvGrpSpPr>
          <p:nvPr/>
        </p:nvGrpSpPr>
        <p:grpSpPr>
          <a:xfrm>
            <a:off x="6818910" y="1330341"/>
            <a:ext cx="5469778" cy="1794897"/>
            <a:chOff x="0" y="1916832"/>
            <a:chExt cx="9874693" cy="324036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5A1182B-45D6-7FF8-6855-ABF072862A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829" b="22542"/>
            <a:stretch/>
          </p:blipFill>
          <p:spPr>
            <a:xfrm>
              <a:off x="0" y="1916832"/>
              <a:ext cx="8712968" cy="324036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FD5059E-67BD-28A8-9290-AB01C4EC55F0}"/>
                </a:ext>
              </a:extLst>
            </p:cNvPr>
            <p:cNvSpPr txBox="1"/>
            <p:nvPr/>
          </p:nvSpPr>
          <p:spPr>
            <a:xfrm>
              <a:off x="7981300" y="3299579"/>
              <a:ext cx="1893393" cy="1054938"/>
            </a:xfrm>
            <a:prstGeom prst="rect">
              <a:avLst/>
            </a:prstGeom>
            <a:solidFill>
              <a:srgbClr val="F9FDD0"/>
            </a:solidFill>
          </p:spPr>
          <p:txBody>
            <a:bodyPr wrap="square" rtlCol="0">
              <a:normAutofit fontScale="70000" lnSpcReduction="20000"/>
            </a:bodyPr>
            <a:lstStyle/>
            <a:p>
              <a:pPr algn="l"/>
              <a:r>
                <a:rPr lang="en-GB" dirty="0"/>
                <a:t>B</a:t>
              </a:r>
              <a:r>
                <a:rPr lang="en-IT" dirty="0"/>
                <a:t>eam pipe cooling manifold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77E68B7-2FF3-E1FF-17D9-ADEDDE51754E}"/>
                </a:ext>
              </a:extLst>
            </p:cNvPr>
            <p:cNvSpPr txBox="1"/>
            <p:nvPr/>
          </p:nvSpPr>
          <p:spPr>
            <a:xfrm>
              <a:off x="326048" y="2923095"/>
              <a:ext cx="3977103" cy="4890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rmAutofit fontScale="85000" lnSpcReduction="20000"/>
            </a:bodyPr>
            <a:lstStyle/>
            <a:p>
              <a:pPr algn="l"/>
              <a:r>
                <a:rPr lang="en-US" sz="1600" dirty="0"/>
                <a:t>Layer 1&amp;2 cooling cone</a:t>
              </a:r>
              <a:endParaRPr lang="en-IT" sz="16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EC3667D-684D-4DF2-FAA7-75A4FD38C74C}"/>
                </a:ext>
              </a:extLst>
            </p:cNvPr>
            <p:cNvSpPr txBox="1"/>
            <p:nvPr/>
          </p:nvSpPr>
          <p:spPr>
            <a:xfrm>
              <a:off x="839416" y="4725143"/>
              <a:ext cx="3348361" cy="43204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rmAutofit fontScale="77500" lnSpcReduction="20000"/>
            </a:bodyPr>
            <a:lstStyle/>
            <a:p>
              <a:pPr algn="l"/>
              <a:r>
                <a:rPr lang="en-US" sz="1600" dirty="0"/>
                <a:t>Layer 3 cooling cone</a:t>
              </a:r>
              <a:endParaRPr lang="en-IT" sz="1600" dirty="0"/>
            </a:p>
          </p:txBody>
        </p:sp>
      </p:grpSp>
      <p:pic>
        <p:nvPicPr>
          <p:cNvPr id="18" name="Immagine 4">
            <a:extLst>
              <a:ext uri="{FF2B5EF4-FFF2-40B4-BE49-F238E27FC236}">
                <a16:creationId xmlns:a16="http://schemas.microsoft.com/office/drawing/2014/main" id="{034F25DC-BD40-A6D4-A6C2-53E1BA852E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9" t="3833" r="55301" b="44506"/>
          <a:stretch/>
        </p:blipFill>
        <p:spPr bwMode="auto">
          <a:xfrm>
            <a:off x="9058582" y="4231059"/>
            <a:ext cx="3100913" cy="2610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A close-up of a machine&#10;&#10;AI-generated content may be incorrect.">
            <a:extLst>
              <a:ext uri="{FF2B5EF4-FFF2-40B4-BE49-F238E27FC236}">
                <a16:creationId xmlns:a16="http://schemas.microsoft.com/office/drawing/2014/main" id="{75627A71-BCF3-1793-1FBA-7E5E1DFB37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279" y="2586073"/>
            <a:ext cx="5220377" cy="261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526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3E7426-4989-124E-9B61-34B5E7EAFF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9C7CBDF-7486-5FA7-D8D0-90AB3C8694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5236" r="7194" b="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FB6FFB9B-8B62-0BE0-3B62-55F8DB7AB3B7}"/>
                  </a:ext>
                </a:extLst>
              </p14:cNvPr>
              <p14:cNvContentPartPr/>
              <p14:nvPr/>
            </p14:nvContentPartPr>
            <p14:xfrm>
              <a:off x="2267300" y="734983"/>
              <a:ext cx="360" cy="36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FB6FFB9B-8B62-0BE0-3B62-55F8DB7AB3B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58300" y="72634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B3907A4A-8828-9C37-A401-8D06F33550CA}"/>
                  </a:ext>
                </a:extLst>
              </p14:cNvPr>
              <p14:cNvContentPartPr/>
              <p14:nvPr/>
            </p14:nvContentPartPr>
            <p14:xfrm>
              <a:off x="9938900" y="828583"/>
              <a:ext cx="731880" cy="73944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B3907A4A-8828-9C37-A401-8D06F33550C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903260" y="792943"/>
                <a:ext cx="803520" cy="81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A7E13631-F4CD-6708-8C76-7FB83AEC31E3}"/>
                  </a:ext>
                </a:extLst>
              </p14:cNvPr>
              <p14:cNvContentPartPr/>
              <p14:nvPr/>
            </p14:nvContentPartPr>
            <p14:xfrm>
              <a:off x="9617420" y="1304143"/>
              <a:ext cx="556200" cy="88560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A7E13631-F4CD-6708-8C76-7FB83AEC31E3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581780" y="1268143"/>
                <a:ext cx="627840" cy="95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9789B82D-F81C-90CC-153D-E829BD5D8E18}"/>
                  </a:ext>
                </a:extLst>
              </p14:cNvPr>
              <p14:cNvContentPartPr/>
              <p14:nvPr/>
            </p14:nvContentPartPr>
            <p14:xfrm>
              <a:off x="9778700" y="1058263"/>
              <a:ext cx="554040" cy="79632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9789B82D-F81C-90CC-153D-E829BD5D8E1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772580" y="1052143"/>
                <a:ext cx="566280" cy="80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7C9E15ED-4645-D666-7642-A7BD6E264E10}"/>
                  </a:ext>
                </a:extLst>
              </p14:cNvPr>
              <p14:cNvContentPartPr/>
              <p14:nvPr/>
            </p14:nvContentPartPr>
            <p14:xfrm>
              <a:off x="10058780" y="1329703"/>
              <a:ext cx="325800" cy="62028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7C9E15ED-4645-D666-7642-A7BD6E264E10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0041140" y="1312063"/>
                <a:ext cx="361440" cy="655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9" name="Ink 48">
                <a:extLst>
                  <a:ext uri="{FF2B5EF4-FFF2-40B4-BE49-F238E27FC236}">
                    <a16:creationId xmlns:a16="http://schemas.microsoft.com/office/drawing/2014/main" id="{7384CE7D-7817-41DA-4360-EF7DFB3B3464}"/>
                  </a:ext>
                </a:extLst>
              </p14:cNvPr>
              <p14:cNvContentPartPr/>
              <p14:nvPr/>
            </p14:nvContentPartPr>
            <p14:xfrm>
              <a:off x="3217340" y="2267143"/>
              <a:ext cx="751680" cy="882720"/>
            </p14:xfrm>
          </p:contentPart>
        </mc:Choice>
        <mc:Fallback xmlns="">
          <p:pic>
            <p:nvPicPr>
              <p:cNvPr id="49" name="Ink 48">
                <a:extLst>
                  <a:ext uri="{FF2B5EF4-FFF2-40B4-BE49-F238E27FC236}">
                    <a16:creationId xmlns:a16="http://schemas.microsoft.com/office/drawing/2014/main" id="{7384CE7D-7817-41DA-4360-EF7DFB3B3464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181340" y="2231503"/>
                <a:ext cx="823320" cy="954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50" name="Ink 49">
                <a:extLst>
                  <a:ext uri="{FF2B5EF4-FFF2-40B4-BE49-F238E27FC236}">
                    <a16:creationId xmlns:a16="http://schemas.microsoft.com/office/drawing/2014/main" id="{F06C61FC-B9D6-5946-35C4-6F4FF50F8794}"/>
                  </a:ext>
                </a:extLst>
              </p14:cNvPr>
              <p14:cNvContentPartPr/>
              <p14:nvPr/>
            </p14:nvContentPartPr>
            <p14:xfrm>
              <a:off x="2930060" y="2778343"/>
              <a:ext cx="784440" cy="885240"/>
            </p14:xfrm>
          </p:contentPart>
        </mc:Choice>
        <mc:Fallback xmlns="">
          <p:pic>
            <p:nvPicPr>
              <p:cNvPr id="50" name="Ink 49">
                <a:extLst>
                  <a:ext uri="{FF2B5EF4-FFF2-40B4-BE49-F238E27FC236}">
                    <a16:creationId xmlns:a16="http://schemas.microsoft.com/office/drawing/2014/main" id="{F06C61FC-B9D6-5946-35C4-6F4FF50F8794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894420" y="2742703"/>
                <a:ext cx="856080" cy="95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73" name="Ink 72">
                <a:extLst>
                  <a:ext uri="{FF2B5EF4-FFF2-40B4-BE49-F238E27FC236}">
                    <a16:creationId xmlns:a16="http://schemas.microsoft.com/office/drawing/2014/main" id="{BD220215-FB05-8453-DE24-C7A7011E70EF}"/>
                  </a:ext>
                </a:extLst>
              </p14:cNvPr>
              <p14:cNvContentPartPr/>
              <p14:nvPr/>
            </p14:nvContentPartPr>
            <p14:xfrm>
              <a:off x="881660" y="2747023"/>
              <a:ext cx="2122920" cy="424800"/>
            </p14:xfrm>
          </p:contentPart>
        </mc:Choice>
        <mc:Fallback xmlns="">
          <p:pic>
            <p:nvPicPr>
              <p:cNvPr id="73" name="Ink 72">
                <a:extLst>
                  <a:ext uri="{FF2B5EF4-FFF2-40B4-BE49-F238E27FC236}">
                    <a16:creationId xmlns:a16="http://schemas.microsoft.com/office/drawing/2014/main" id="{BD220215-FB05-8453-DE24-C7A7011E70EF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845660" y="2711023"/>
                <a:ext cx="2194560" cy="496440"/>
              </a:xfrm>
              <a:prstGeom prst="rect">
                <a:avLst/>
              </a:prstGeom>
            </p:spPr>
          </p:pic>
        </mc:Fallback>
      </mc:AlternateContent>
      <p:grpSp>
        <p:nvGrpSpPr>
          <p:cNvPr id="78" name="Group 77">
            <a:extLst>
              <a:ext uri="{FF2B5EF4-FFF2-40B4-BE49-F238E27FC236}">
                <a16:creationId xmlns:a16="http://schemas.microsoft.com/office/drawing/2014/main" id="{4A918C6B-B6EC-E9AE-CBC0-56A91D0610E4}"/>
              </a:ext>
            </a:extLst>
          </p:cNvPr>
          <p:cNvGrpSpPr/>
          <p:nvPr/>
        </p:nvGrpSpPr>
        <p:grpSpPr>
          <a:xfrm>
            <a:off x="744140" y="2344543"/>
            <a:ext cx="3238560" cy="1209960"/>
            <a:chOff x="744140" y="2344543"/>
            <a:chExt cx="3238560" cy="1209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02D4B5C1-7F30-808E-8BEE-6CADCB8888F6}"/>
                    </a:ext>
                  </a:extLst>
                </p14:cNvPr>
                <p14:cNvContentPartPr/>
                <p14:nvPr/>
              </p14:nvContentPartPr>
              <p14:xfrm>
                <a:off x="3723860" y="3187303"/>
                <a:ext cx="258840" cy="36720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02D4B5C1-7F30-808E-8BEE-6CADCB8888F6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3706220" y="3169663"/>
                  <a:ext cx="294480" cy="40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7DAD759B-AC04-82B9-87AA-63A41DDC2CDF}"/>
                    </a:ext>
                  </a:extLst>
                </p14:cNvPr>
                <p14:cNvContentPartPr/>
                <p14:nvPr/>
              </p14:nvContentPartPr>
              <p14:xfrm>
                <a:off x="3555020" y="2971663"/>
                <a:ext cx="272880" cy="49968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7DAD759B-AC04-82B9-87AA-63A41DDC2CDF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537380" y="2953663"/>
                  <a:ext cx="308520" cy="53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4449A9B6-4355-1AD7-F7A6-A639823EB600}"/>
                    </a:ext>
                  </a:extLst>
                </p14:cNvPr>
                <p14:cNvContentPartPr/>
                <p14:nvPr/>
              </p14:nvContentPartPr>
              <p14:xfrm>
                <a:off x="3372500" y="2789143"/>
                <a:ext cx="381600" cy="62928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4449A9B6-4355-1AD7-F7A6-A639823EB600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354500" y="2771143"/>
                  <a:ext cx="417240" cy="66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42FA0586-F79D-20DC-4D67-77B4E4DDC34D}"/>
                    </a:ext>
                  </a:extLst>
                </p14:cNvPr>
                <p14:cNvContentPartPr/>
                <p14:nvPr/>
              </p14:nvContentPartPr>
              <p14:xfrm>
                <a:off x="3148940" y="2704183"/>
                <a:ext cx="465480" cy="67680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42FA0586-F79D-20DC-4D67-77B4E4DDC34D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130940" y="2686183"/>
                  <a:ext cx="501120" cy="71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5D8AFC23-49B6-BCC3-C8D1-E6AB2BA5F151}"/>
                    </a:ext>
                  </a:extLst>
                </p14:cNvPr>
                <p14:cNvContentPartPr/>
                <p14:nvPr/>
              </p14:nvContentPartPr>
              <p14:xfrm>
                <a:off x="3155060" y="2534983"/>
                <a:ext cx="444960" cy="68400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5D8AFC23-49B6-BCC3-C8D1-E6AB2BA5F151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3137060" y="2516983"/>
                  <a:ext cx="480600" cy="71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0754943E-9F77-4987-E94D-BCA6056B9B44}"/>
                    </a:ext>
                  </a:extLst>
                </p14:cNvPr>
                <p14:cNvContentPartPr/>
                <p14:nvPr/>
              </p14:nvContentPartPr>
              <p14:xfrm>
                <a:off x="3012860" y="2344543"/>
                <a:ext cx="523800" cy="84996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0754943E-9F77-4987-E94D-BCA6056B9B44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2995220" y="2326543"/>
                  <a:ext cx="559440" cy="88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9C3320EA-698E-223D-38AC-E20C1650BAA8}"/>
                    </a:ext>
                  </a:extLst>
                </p14:cNvPr>
                <p14:cNvContentPartPr/>
                <p14:nvPr/>
              </p14:nvContentPartPr>
              <p14:xfrm>
                <a:off x="748460" y="2539303"/>
                <a:ext cx="2475360" cy="51192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9C3320EA-698E-223D-38AC-E20C1650BAA8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712460" y="2503303"/>
                  <a:ext cx="2547000" cy="58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80130152-03D4-388F-14BD-D32BA3B0A040}"/>
                    </a:ext>
                  </a:extLst>
                </p14:cNvPr>
                <p14:cNvContentPartPr/>
                <p14:nvPr/>
              </p14:nvContentPartPr>
              <p14:xfrm>
                <a:off x="744140" y="2831263"/>
                <a:ext cx="289080" cy="19368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80130152-03D4-388F-14BD-D32BA3B0A040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708140" y="2795263"/>
                  <a:ext cx="360720" cy="26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39A84BAF-513B-6331-4086-6A05C2661FE6}"/>
                    </a:ext>
                  </a:extLst>
                </p14:cNvPr>
                <p14:cNvContentPartPr/>
                <p14:nvPr/>
              </p14:nvContentPartPr>
              <p14:xfrm>
                <a:off x="1256060" y="3026743"/>
                <a:ext cx="272520" cy="192600"/>
              </p14:xfrm>
            </p:contentPart>
          </mc:Choice>
          <mc:Fallback xmlns=""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39A84BAF-513B-6331-4086-6A05C2661FE6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1220420" y="2991103"/>
                  <a:ext cx="344160" cy="264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6026DF3C-BD22-F65D-07D4-7054DF0B625E}"/>
              </a:ext>
            </a:extLst>
          </p:cNvPr>
          <p:cNvGrpSpPr/>
          <p:nvPr/>
        </p:nvGrpSpPr>
        <p:grpSpPr>
          <a:xfrm>
            <a:off x="9765740" y="649663"/>
            <a:ext cx="1996560" cy="1513080"/>
            <a:chOff x="9765740" y="649663"/>
            <a:chExt cx="1996560" cy="1513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F638144E-36E5-5218-D264-472A199E1262}"/>
                    </a:ext>
                  </a:extLst>
                </p14:cNvPr>
                <p14:cNvContentPartPr/>
                <p14:nvPr/>
              </p14:nvContentPartPr>
              <p14:xfrm>
                <a:off x="9867980" y="1097503"/>
                <a:ext cx="438480" cy="7113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F638144E-36E5-5218-D264-472A199E1262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9850340" y="1079503"/>
                  <a:ext cx="474120" cy="74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25DB13C3-C5F9-7E1D-3DEA-72FE1C9CD49E}"/>
                    </a:ext>
                  </a:extLst>
                </p14:cNvPr>
                <p14:cNvContentPartPr/>
                <p14:nvPr/>
              </p14:nvContentPartPr>
              <p14:xfrm>
                <a:off x="10061300" y="1372903"/>
                <a:ext cx="405360" cy="66672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25DB13C3-C5F9-7E1D-3DEA-72FE1C9CD49E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10043300" y="1354903"/>
                  <a:ext cx="441000" cy="70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316CFA2A-3DAC-BD16-813E-DA2089AB4742}"/>
                    </a:ext>
                  </a:extLst>
                </p14:cNvPr>
                <p14:cNvContentPartPr/>
                <p14:nvPr/>
              </p14:nvContentPartPr>
              <p14:xfrm>
                <a:off x="10153460" y="1529503"/>
                <a:ext cx="471600" cy="63324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316CFA2A-3DAC-BD16-813E-DA2089AB4742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10135820" y="1511503"/>
                  <a:ext cx="507240" cy="66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A25908F0-6D5F-7819-1D9A-44DEFD52BF25}"/>
                    </a:ext>
                  </a:extLst>
                </p14:cNvPr>
                <p14:cNvContentPartPr/>
                <p14:nvPr/>
              </p14:nvContentPartPr>
              <p14:xfrm>
                <a:off x="9765740" y="1035943"/>
                <a:ext cx="465840" cy="72072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A25908F0-6D5F-7819-1D9A-44DEFD52BF25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9747740" y="1017943"/>
                  <a:ext cx="501480" cy="75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DA8A3A3B-61F1-A5E4-D775-584A909AA16A}"/>
                    </a:ext>
                  </a:extLst>
                </p14:cNvPr>
                <p14:cNvContentPartPr/>
                <p14:nvPr/>
              </p14:nvContentPartPr>
              <p14:xfrm>
                <a:off x="10018100" y="649663"/>
                <a:ext cx="1626480" cy="386280"/>
              </p14:xfrm>
            </p:contentPart>
          </mc:Choice>
          <mc:Fallback xmlns=""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DA8A3A3B-61F1-A5E4-D775-584A909AA16A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9982100" y="613663"/>
                  <a:ext cx="1698120" cy="45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11BFCA04-BE98-A617-5363-39404354E656}"/>
                    </a:ext>
                  </a:extLst>
                </p14:cNvPr>
                <p14:cNvContentPartPr/>
                <p14:nvPr/>
              </p14:nvContentPartPr>
              <p14:xfrm>
                <a:off x="11178020" y="671263"/>
                <a:ext cx="230760" cy="209880"/>
              </p14:xfrm>
            </p:contentPart>
          </mc:Choice>
          <mc:Fallback xmlns=""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11BFCA04-BE98-A617-5363-39404354E656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11142380" y="635263"/>
                  <a:ext cx="302400" cy="28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C7508408-EF6D-A7DB-C6B0-248F98C16E81}"/>
                    </a:ext>
                  </a:extLst>
                </p14:cNvPr>
                <p14:cNvContentPartPr/>
                <p14:nvPr/>
              </p14:nvContentPartPr>
              <p14:xfrm>
                <a:off x="9803540" y="987343"/>
                <a:ext cx="1958760" cy="33948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C7508408-EF6D-A7DB-C6B0-248F98C16E81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9767540" y="951343"/>
                  <a:ext cx="2030400" cy="41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9F5EFAE0-420A-80E2-A3CA-C45FF36A4C58}"/>
                    </a:ext>
                  </a:extLst>
                </p14:cNvPr>
                <p14:cNvContentPartPr/>
                <p14:nvPr/>
              </p14:nvContentPartPr>
              <p14:xfrm>
                <a:off x="11152460" y="949903"/>
                <a:ext cx="480240" cy="224640"/>
              </p14:xfrm>
            </p:contentPart>
          </mc:Choice>
          <mc:Fallback xmlns=""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9F5EFAE0-420A-80E2-A3CA-C45FF36A4C58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11116460" y="913903"/>
                  <a:ext cx="551880" cy="2962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89" name="Ink 88">
                <a:extLst>
                  <a:ext uri="{FF2B5EF4-FFF2-40B4-BE49-F238E27FC236}">
                    <a16:creationId xmlns:a16="http://schemas.microsoft.com/office/drawing/2014/main" id="{08DFBA7E-C42B-8E2C-FC22-F0B2BECE64D6}"/>
                  </a:ext>
                </a:extLst>
              </p14:cNvPr>
              <p14:cNvContentPartPr/>
              <p14:nvPr/>
            </p14:nvContentPartPr>
            <p14:xfrm>
              <a:off x="1224380" y="2310343"/>
              <a:ext cx="2002680" cy="485640"/>
            </p14:xfrm>
          </p:contentPart>
        </mc:Choice>
        <mc:Fallback xmlns="">
          <p:pic>
            <p:nvPicPr>
              <p:cNvPr id="89" name="Ink 88">
                <a:extLst>
                  <a:ext uri="{FF2B5EF4-FFF2-40B4-BE49-F238E27FC236}">
                    <a16:creationId xmlns:a16="http://schemas.microsoft.com/office/drawing/2014/main" id="{08DFBA7E-C42B-8E2C-FC22-F0B2BECE64D6}"/>
                  </a:ext>
                </a:extLst>
              </p:cNvPr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1188740" y="2274343"/>
                <a:ext cx="2074320" cy="55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90" name="Ink 89">
                <a:extLst>
                  <a:ext uri="{FF2B5EF4-FFF2-40B4-BE49-F238E27FC236}">
                    <a16:creationId xmlns:a16="http://schemas.microsoft.com/office/drawing/2014/main" id="{3626CE0C-9C96-2195-1937-2E391AA72801}"/>
                  </a:ext>
                </a:extLst>
              </p14:cNvPr>
              <p14:cNvContentPartPr/>
              <p14:nvPr/>
            </p14:nvContentPartPr>
            <p14:xfrm>
              <a:off x="3745820" y="2041423"/>
              <a:ext cx="1217160" cy="213840"/>
            </p14:xfrm>
          </p:contentPart>
        </mc:Choice>
        <mc:Fallback xmlns="">
          <p:pic>
            <p:nvPicPr>
              <p:cNvPr id="90" name="Ink 89">
                <a:extLst>
                  <a:ext uri="{FF2B5EF4-FFF2-40B4-BE49-F238E27FC236}">
                    <a16:creationId xmlns:a16="http://schemas.microsoft.com/office/drawing/2014/main" id="{3626CE0C-9C96-2195-1937-2E391AA72801}"/>
                  </a:ext>
                </a:extLst>
              </p:cNvPr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3709820" y="2005423"/>
                <a:ext cx="1288800" cy="28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91" name="Ink 90">
                <a:extLst>
                  <a:ext uri="{FF2B5EF4-FFF2-40B4-BE49-F238E27FC236}">
                    <a16:creationId xmlns:a16="http://schemas.microsoft.com/office/drawing/2014/main" id="{CC815CAA-45C7-7734-B454-736FEC2AA9E4}"/>
                  </a:ext>
                </a:extLst>
              </p14:cNvPr>
              <p14:cNvContentPartPr/>
              <p14:nvPr/>
            </p14:nvContentPartPr>
            <p14:xfrm>
              <a:off x="5024180" y="1965103"/>
              <a:ext cx="79200" cy="524520"/>
            </p14:xfrm>
          </p:contentPart>
        </mc:Choice>
        <mc:Fallback xmlns="">
          <p:pic>
            <p:nvPicPr>
              <p:cNvPr id="91" name="Ink 90">
                <a:extLst>
                  <a:ext uri="{FF2B5EF4-FFF2-40B4-BE49-F238E27FC236}">
                    <a16:creationId xmlns:a16="http://schemas.microsoft.com/office/drawing/2014/main" id="{CC815CAA-45C7-7734-B454-736FEC2AA9E4}"/>
                  </a:ext>
                </a:extLst>
              </p:cNvPr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4988540" y="1929463"/>
                <a:ext cx="150840" cy="59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92" name="Ink 91">
                <a:extLst>
                  <a:ext uri="{FF2B5EF4-FFF2-40B4-BE49-F238E27FC236}">
                    <a16:creationId xmlns:a16="http://schemas.microsoft.com/office/drawing/2014/main" id="{64BBE2A1-15AA-578E-E513-A0875C3B94CB}"/>
                  </a:ext>
                </a:extLst>
              </p14:cNvPr>
              <p14:cNvContentPartPr/>
              <p14:nvPr/>
            </p14:nvContentPartPr>
            <p14:xfrm>
              <a:off x="7758380" y="1296223"/>
              <a:ext cx="382320" cy="508320"/>
            </p14:xfrm>
          </p:contentPart>
        </mc:Choice>
        <mc:Fallback xmlns="">
          <p:pic>
            <p:nvPicPr>
              <p:cNvPr id="92" name="Ink 91">
                <a:extLst>
                  <a:ext uri="{FF2B5EF4-FFF2-40B4-BE49-F238E27FC236}">
                    <a16:creationId xmlns:a16="http://schemas.microsoft.com/office/drawing/2014/main" id="{64BBE2A1-15AA-578E-E513-A0875C3B94CB}"/>
                  </a:ext>
                </a:extLst>
              </p:cNvPr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7722380" y="1260583"/>
                <a:ext cx="453960" cy="579960"/>
              </a:xfrm>
              <a:prstGeom prst="rect">
                <a:avLst/>
              </a:prstGeom>
            </p:spPr>
          </p:pic>
        </mc:Fallback>
      </mc:AlternateContent>
      <p:grpSp>
        <p:nvGrpSpPr>
          <p:cNvPr id="102" name="Group 101">
            <a:extLst>
              <a:ext uri="{FF2B5EF4-FFF2-40B4-BE49-F238E27FC236}">
                <a16:creationId xmlns:a16="http://schemas.microsoft.com/office/drawing/2014/main" id="{17D07470-E337-BAF7-95A3-A72DDD77AEBC}"/>
              </a:ext>
            </a:extLst>
          </p:cNvPr>
          <p:cNvGrpSpPr/>
          <p:nvPr/>
        </p:nvGrpSpPr>
        <p:grpSpPr>
          <a:xfrm>
            <a:off x="8220620" y="623743"/>
            <a:ext cx="3212640" cy="672120"/>
            <a:chOff x="8220620" y="623743"/>
            <a:chExt cx="3212640" cy="672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A0D23D60-A52A-D7C5-C4F2-FB24D190DC34}"/>
                    </a:ext>
                  </a:extLst>
                </p14:cNvPr>
                <p14:cNvContentPartPr/>
                <p14:nvPr/>
              </p14:nvContentPartPr>
              <p14:xfrm>
                <a:off x="8220620" y="935143"/>
                <a:ext cx="1487880" cy="360720"/>
              </p14:xfrm>
            </p:contentPart>
          </mc:Choice>
          <mc:Fallback xmlns=""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A0D23D60-A52A-D7C5-C4F2-FB24D190DC34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8184620" y="899143"/>
                  <a:ext cx="1559520" cy="43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8C46AC1D-4416-36E0-37CB-01F7C94A97C2}"/>
                    </a:ext>
                  </a:extLst>
                </p14:cNvPr>
                <p14:cNvContentPartPr/>
                <p14:nvPr/>
              </p14:nvContentPartPr>
              <p14:xfrm>
                <a:off x="9695180" y="881143"/>
                <a:ext cx="354960" cy="85680"/>
              </p14:xfrm>
            </p:contentPart>
          </mc:Choice>
          <mc:Fallback xmlns=""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8C46AC1D-4416-36E0-37CB-01F7C94A97C2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9659540" y="845143"/>
                  <a:ext cx="426600" cy="157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2AE013E4-00B2-3C96-CD89-6D77D0FBF0F9}"/>
                    </a:ext>
                  </a:extLst>
                </p14:cNvPr>
                <p14:cNvContentPartPr/>
                <p14:nvPr/>
              </p14:nvContentPartPr>
              <p14:xfrm>
                <a:off x="10368020" y="623743"/>
                <a:ext cx="1065240" cy="191880"/>
              </p14:xfrm>
            </p:contentPart>
          </mc:Choice>
          <mc:Fallback xmlns=""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2AE013E4-00B2-3C96-CD89-6D77D0FBF0F9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10332020" y="588103"/>
                  <a:ext cx="1136880" cy="26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F8F7466F-6D05-E040-1086-C7419F90358B}"/>
                    </a:ext>
                  </a:extLst>
                </p14:cNvPr>
                <p14:cNvContentPartPr/>
                <p14:nvPr/>
              </p14:nvContentPartPr>
              <p14:xfrm>
                <a:off x="10596980" y="644983"/>
                <a:ext cx="379800" cy="18756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F8F7466F-6D05-E040-1086-C7419F90358B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10561340" y="608983"/>
                  <a:ext cx="451440" cy="2592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103" name="Ink 102">
                <a:extLst>
                  <a:ext uri="{FF2B5EF4-FFF2-40B4-BE49-F238E27FC236}">
                    <a16:creationId xmlns:a16="http://schemas.microsoft.com/office/drawing/2014/main" id="{C0100167-B1BE-CB3B-64E5-8738ED833BF8}"/>
                  </a:ext>
                </a:extLst>
              </p14:cNvPr>
              <p14:cNvContentPartPr/>
              <p14:nvPr/>
            </p14:nvContentPartPr>
            <p14:xfrm>
              <a:off x="4039580" y="2095423"/>
              <a:ext cx="489600" cy="269640"/>
            </p14:xfrm>
          </p:contentPart>
        </mc:Choice>
        <mc:Fallback xmlns="">
          <p:pic>
            <p:nvPicPr>
              <p:cNvPr id="103" name="Ink 102">
                <a:extLst>
                  <a:ext uri="{FF2B5EF4-FFF2-40B4-BE49-F238E27FC236}">
                    <a16:creationId xmlns:a16="http://schemas.microsoft.com/office/drawing/2014/main" id="{C0100167-B1BE-CB3B-64E5-8738ED833BF8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4003940" y="2059783"/>
                <a:ext cx="561240" cy="341280"/>
              </a:xfrm>
              <a:prstGeom prst="rect">
                <a:avLst/>
              </a:prstGeom>
            </p:spPr>
          </p:pic>
        </mc:Fallback>
      </mc:AlternateContent>
      <p:grpSp>
        <p:nvGrpSpPr>
          <p:cNvPr id="110" name="Group 109">
            <a:extLst>
              <a:ext uri="{FF2B5EF4-FFF2-40B4-BE49-F238E27FC236}">
                <a16:creationId xmlns:a16="http://schemas.microsoft.com/office/drawing/2014/main" id="{94F490E5-3447-430C-A5C4-FED080D3E02B}"/>
              </a:ext>
            </a:extLst>
          </p:cNvPr>
          <p:cNvGrpSpPr/>
          <p:nvPr/>
        </p:nvGrpSpPr>
        <p:grpSpPr>
          <a:xfrm>
            <a:off x="5128940" y="1442383"/>
            <a:ext cx="2747520" cy="1094760"/>
            <a:chOff x="5128940" y="1442383"/>
            <a:chExt cx="2747520" cy="1094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CB1F28E9-F518-6085-9B59-59A66A34059F}"/>
                    </a:ext>
                  </a:extLst>
                </p14:cNvPr>
                <p14:cNvContentPartPr/>
                <p14:nvPr/>
              </p14:nvContentPartPr>
              <p14:xfrm>
                <a:off x="5128940" y="1442383"/>
                <a:ext cx="2747520" cy="576000"/>
              </p14:xfrm>
            </p:contentPart>
          </mc:Choice>
          <mc:Fallback xmlns=""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CB1F28E9-F518-6085-9B59-59A66A34059F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5111300" y="1424743"/>
                  <a:ext cx="2783160" cy="61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712EA1E2-5587-66CB-B5B6-B2E9A0A4E0C7}"/>
                    </a:ext>
                  </a:extLst>
                </p14:cNvPr>
                <p14:cNvContentPartPr/>
                <p14:nvPr/>
              </p14:nvContentPartPr>
              <p14:xfrm>
                <a:off x="5133980" y="1758103"/>
                <a:ext cx="2622600" cy="502560"/>
              </p14:xfrm>
            </p:contentPart>
          </mc:Choice>
          <mc:Fallback xmlns=""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712EA1E2-5587-66CB-B5B6-B2E9A0A4E0C7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5116340" y="1740103"/>
                  <a:ext cx="2658240" cy="53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007EE648-6204-222B-8BC6-786BFC27E083}"/>
                    </a:ext>
                  </a:extLst>
                </p14:cNvPr>
                <p14:cNvContentPartPr/>
                <p14:nvPr/>
              </p14:nvContentPartPr>
              <p14:xfrm>
                <a:off x="5232980" y="2024863"/>
                <a:ext cx="2519640" cy="512280"/>
              </p14:xfrm>
            </p:contentPart>
          </mc:Choice>
          <mc:Fallback xmlns=""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007EE648-6204-222B-8BC6-786BFC27E083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5214980" y="2007223"/>
                  <a:ext cx="2555280" cy="5479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7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CB787440-4A67-0703-EAE6-80E2190A82FB}"/>
                  </a:ext>
                </a:extLst>
              </p14:cNvPr>
              <p14:cNvContentPartPr/>
              <p14:nvPr/>
            </p14:nvContentPartPr>
            <p14:xfrm>
              <a:off x="7744563" y="1676743"/>
              <a:ext cx="2985480" cy="130968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CB787440-4A67-0703-EAE6-80E2190A82FB}"/>
                  </a:ext>
                </a:extLst>
              </p:cNvPr>
              <p:cNvPicPr/>
              <p:nvPr/>
            </p:nvPicPr>
            <p:blipFill>
              <a:blip r:embed="rId78"/>
              <a:stretch>
                <a:fillRect/>
              </a:stretch>
            </p:blipFill>
            <p:spPr>
              <a:xfrm>
                <a:off x="7681563" y="1614103"/>
                <a:ext cx="3111120" cy="143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9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D176936C-850A-FD85-3498-75A372185213}"/>
                  </a:ext>
                </a:extLst>
              </p14:cNvPr>
              <p14:cNvContentPartPr/>
              <p14:nvPr/>
            </p14:nvContentPartPr>
            <p14:xfrm>
              <a:off x="9281403" y="2121343"/>
              <a:ext cx="442080" cy="3254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D176936C-850A-FD85-3498-75A372185213}"/>
                  </a:ext>
                </a:extLst>
              </p:cNvPr>
              <p:cNvPicPr/>
              <p:nvPr/>
            </p:nvPicPr>
            <p:blipFill>
              <a:blip r:embed="rId80"/>
              <a:stretch>
                <a:fillRect/>
              </a:stretch>
            </p:blipFill>
            <p:spPr>
              <a:xfrm>
                <a:off x="9218403" y="2058703"/>
                <a:ext cx="567720" cy="451080"/>
              </a:xfrm>
              <a:prstGeom prst="rect">
                <a:avLst/>
              </a:prstGeom>
            </p:spPr>
          </p:pic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F502623A-7742-0377-DC47-8255699B20CA}"/>
              </a:ext>
            </a:extLst>
          </p:cNvPr>
          <p:cNvGrpSpPr/>
          <p:nvPr/>
        </p:nvGrpSpPr>
        <p:grpSpPr>
          <a:xfrm>
            <a:off x="1523043" y="3208543"/>
            <a:ext cx="4403520" cy="262080"/>
            <a:chOff x="1523043" y="3208543"/>
            <a:chExt cx="4403520" cy="262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B43E27EC-CD58-682C-37B8-B2028D09FC0C}"/>
                    </a:ext>
                  </a:extLst>
                </p14:cNvPr>
                <p14:cNvContentPartPr/>
                <p14:nvPr/>
              </p14:nvContentPartPr>
              <p14:xfrm>
                <a:off x="1523043" y="3339583"/>
                <a:ext cx="4403520" cy="13104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B43E27EC-CD58-682C-37B8-B2028D09FC0C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1460043" y="3276583"/>
                  <a:ext cx="4529160" cy="25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A1C63A57-594C-5961-A37B-512CE0058FDE}"/>
                    </a:ext>
                  </a:extLst>
                </p14:cNvPr>
                <p14:cNvContentPartPr/>
                <p14:nvPr/>
              </p14:nvContentPartPr>
              <p14:xfrm>
                <a:off x="4809483" y="3208543"/>
                <a:ext cx="369000" cy="24840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A1C63A57-594C-5961-A37B-512CE0058FDE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746843" y="3145543"/>
                  <a:ext cx="494640" cy="374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053BC40-CFAC-322D-2248-DB96282A530F}"/>
              </a:ext>
            </a:extLst>
          </p:cNvPr>
          <p:cNvGrpSpPr/>
          <p:nvPr/>
        </p:nvGrpSpPr>
        <p:grpSpPr>
          <a:xfrm>
            <a:off x="2225043" y="3570703"/>
            <a:ext cx="3630960" cy="1437840"/>
            <a:chOff x="2225043" y="3570703"/>
            <a:chExt cx="3630960" cy="1437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AD9B8A5B-9946-0F03-E812-1136C58439F2}"/>
                    </a:ext>
                  </a:extLst>
                </p14:cNvPr>
                <p14:cNvContentPartPr/>
                <p14:nvPr/>
              </p14:nvContentPartPr>
              <p14:xfrm>
                <a:off x="2225043" y="3570703"/>
                <a:ext cx="3630960" cy="143784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AD9B8A5B-9946-0F03-E812-1136C58439F2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2162403" y="3507703"/>
                  <a:ext cx="3756600" cy="156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1BA8BCAC-3B26-0B42-0D5B-3B84B9CFA8BE}"/>
                    </a:ext>
                  </a:extLst>
                </p14:cNvPr>
                <p14:cNvContentPartPr/>
                <p14:nvPr/>
              </p14:nvContentPartPr>
              <p14:xfrm>
                <a:off x="4829643" y="3882463"/>
                <a:ext cx="346680" cy="1393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1BA8BCAC-3B26-0B42-0D5B-3B84B9CFA8BE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4766643" y="3819823"/>
                  <a:ext cx="472320" cy="264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BE25285-57C7-E19E-6C85-5BCAC97A2B56}"/>
              </a:ext>
            </a:extLst>
          </p:cNvPr>
          <p:cNvGrpSpPr/>
          <p:nvPr/>
        </p:nvGrpSpPr>
        <p:grpSpPr>
          <a:xfrm>
            <a:off x="8163243" y="3098023"/>
            <a:ext cx="3334320" cy="164880"/>
            <a:chOff x="8163243" y="3098023"/>
            <a:chExt cx="3334320" cy="164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CCE87626-5D40-09F9-8068-C76C8D5CE4B4}"/>
                    </a:ext>
                  </a:extLst>
                </p14:cNvPr>
                <p14:cNvContentPartPr/>
                <p14:nvPr/>
              </p14:nvContentPartPr>
              <p14:xfrm>
                <a:off x="8163243" y="3149503"/>
                <a:ext cx="3334320" cy="648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CCE87626-5D40-09F9-8068-C76C8D5CE4B4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8100603" y="3086863"/>
                  <a:ext cx="3459960" cy="13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554D2C9C-30AA-A7F7-A501-7C762BEA963C}"/>
                    </a:ext>
                  </a:extLst>
                </p14:cNvPr>
                <p14:cNvContentPartPr/>
                <p14:nvPr/>
              </p14:nvContentPartPr>
              <p14:xfrm>
                <a:off x="9957123" y="3098023"/>
                <a:ext cx="439200" cy="16488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554D2C9C-30AA-A7F7-A501-7C762BEA963C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9894123" y="3035023"/>
                  <a:ext cx="564840" cy="290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25D1C13-2273-6686-E576-357FE4829DE0}"/>
              </a:ext>
            </a:extLst>
          </p:cNvPr>
          <p:cNvGrpSpPr/>
          <p:nvPr/>
        </p:nvGrpSpPr>
        <p:grpSpPr>
          <a:xfrm>
            <a:off x="1799523" y="3451543"/>
            <a:ext cx="3867120" cy="261000"/>
            <a:chOff x="1799523" y="3451543"/>
            <a:chExt cx="3867120" cy="261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9D0EFBB6-5626-8645-6456-2004FAC17B6E}"/>
                    </a:ext>
                  </a:extLst>
                </p14:cNvPr>
                <p14:cNvContentPartPr/>
                <p14:nvPr/>
              </p14:nvContentPartPr>
              <p14:xfrm>
                <a:off x="1799523" y="3527503"/>
                <a:ext cx="3867120" cy="10908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9D0EFBB6-5626-8645-6456-2004FAC17B6E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1736883" y="3464863"/>
                  <a:ext cx="3992760" cy="23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40DAA819-B021-4F42-EAB5-3B13F4240EAF}"/>
                    </a:ext>
                  </a:extLst>
                </p14:cNvPr>
                <p14:cNvContentPartPr/>
                <p14:nvPr/>
              </p14:nvContentPartPr>
              <p14:xfrm>
                <a:off x="4273083" y="3451543"/>
                <a:ext cx="298440" cy="26100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40DAA819-B021-4F42-EAB5-3B13F4240EAF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4210443" y="3388903"/>
                  <a:ext cx="424080" cy="38664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85E95FD7-16D4-62F4-B56D-A0C6DE34E5F6}"/>
              </a:ext>
            </a:extLst>
          </p:cNvPr>
          <p:cNvSpPr txBox="1"/>
          <p:nvPr/>
        </p:nvSpPr>
        <p:spPr>
          <a:xfrm>
            <a:off x="2483500" y="708617"/>
            <a:ext cx="18085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3200" dirty="0"/>
              <a:t>Option  A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0BCCFE9-46A8-F3D8-8735-681FBC307C0E}"/>
              </a:ext>
            </a:extLst>
          </p:cNvPr>
          <p:cNvSpPr txBox="1"/>
          <p:nvPr/>
        </p:nvSpPr>
        <p:spPr>
          <a:xfrm>
            <a:off x="7512879" y="5102103"/>
            <a:ext cx="432041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Drawbacks: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Some m</a:t>
            </a:r>
            <a:r>
              <a:rPr lang="en-IT" dirty="0"/>
              <a:t>aterial in front of the LumiCal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IT" dirty="0"/>
              <a:t>ome material close to the disks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Difficult integration</a:t>
            </a:r>
          </a:p>
          <a:p>
            <a:r>
              <a:rPr lang="en-IT" dirty="0"/>
              <a:t>Benefits: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Less material in front of Drift chamber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97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139F1914-5A5C-63DA-A6A2-5618EC1CB36E}"/>
                  </a:ext>
                </a:extLst>
              </p14:cNvPr>
              <p14:cNvContentPartPr/>
              <p14:nvPr/>
            </p14:nvContentPartPr>
            <p14:xfrm>
              <a:off x="23283" y="2933143"/>
              <a:ext cx="1738080" cy="7059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139F1914-5A5C-63DA-A6A2-5618EC1CB36E}"/>
                  </a:ext>
                </a:extLst>
              </p:cNvPr>
              <p:cNvPicPr/>
              <p:nvPr/>
            </p:nvPicPr>
            <p:blipFill>
              <a:blip r:embed="rId98"/>
              <a:stretch>
                <a:fillRect/>
              </a:stretch>
            </p:blipFill>
            <p:spPr>
              <a:xfrm>
                <a:off x="-39357" y="2870143"/>
                <a:ext cx="1863720" cy="831600"/>
              </a:xfrm>
              <a:prstGeom prst="rect">
                <a:avLst/>
              </a:prstGeom>
            </p:spPr>
          </p:pic>
        </mc:Fallback>
      </mc:AlternateContent>
      <p:grpSp>
        <p:nvGrpSpPr>
          <p:cNvPr id="42" name="Group 41">
            <a:extLst>
              <a:ext uri="{FF2B5EF4-FFF2-40B4-BE49-F238E27FC236}">
                <a16:creationId xmlns:a16="http://schemas.microsoft.com/office/drawing/2014/main" id="{4755D752-3668-F1ED-146D-92FB853088F3}"/>
              </a:ext>
            </a:extLst>
          </p:cNvPr>
          <p:cNvGrpSpPr/>
          <p:nvPr/>
        </p:nvGrpSpPr>
        <p:grpSpPr>
          <a:xfrm>
            <a:off x="8445123" y="778543"/>
            <a:ext cx="3778200" cy="2183760"/>
            <a:chOff x="8445123" y="778543"/>
            <a:chExt cx="3778200" cy="2183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D60900A8-24F9-4C95-4BEA-E428E8B9E51A}"/>
                    </a:ext>
                  </a:extLst>
                </p14:cNvPr>
                <p14:cNvContentPartPr/>
                <p14:nvPr/>
              </p14:nvContentPartPr>
              <p14:xfrm>
                <a:off x="8445123" y="2182183"/>
                <a:ext cx="2472120" cy="78012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D60900A8-24F9-4C95-4BEA-E428E8B9E51A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8382483" y="2119183"/>
                  <a:ext cx="2597760" cy="90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DD843017-C173-31D5-A8CF-B45C37C8FDBB}"/>
                    </a:ext>
                  </a:extLst>
                </p14:cNvPr>
                <p14:cNvContentPartPr/>
                <p14:nvPr/>
              </p14:nvContentPartPr>
              <p14:xfrm>
                <a:off x="10192563" y="2315023"/>
                <a:ext cx="566640" cy="19908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DD843017-C173-31D5-A8CF-B45C37C8FDBB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10129923" y="2252383"/>
                  <a:ext cx="692280" cy="32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F1C3232A-E74F-2B6E-F664-C5559C64ACE6}"/>
                    </a:ext>
                  </a:extLst>
                </p14:cNvPr>
                <p14:cNvContentPartPr/>
                <p14:nvPr/>
              </p14:nvContentPartPr>
              <p14:xfrm>
                <a:off x="10853163" y="778543"/>
                <a:ext cx="1370160" cy="141912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F1C3232A-E74F-2B6E-F664-C5559C64ACE6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10790163" y="715543"/>
                  <a:ext cx="1495800" cy="15447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05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0A8073A9-AF71-4588-0F92-8E90266E52E7}"/>
                  </a:ext>
                </a:extLst>
              </p14:cNvPr>
              <p14:cNvContentPartPr/>
              <p14:nvPr/>
            </p14:nvContentPartPr>
            <p14:xfrm>
              <a:off x="228483" y="5006023"/>
              <a:ext cx="1986480" cy="1555920"/>
            </p14:xfrm>
          </p:contentPart>
        </mc:Choice>
        <mc:Fallback xmlns=""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0A8073A9-AF71-4588-0F92-8E90266E52E7}"/>
                  </a:ext>
                </a:extLst>
              </p:cNvPr>
              <p:cNvPicPr/>
              <p:nvPr/>
            </p:nvPicPr>
            <p:blipFill>
              <a:blip r:embed="rId106"/>
              <a:stretch>
                <a:fillRect/>
              </a:stretch>
            </p:blipFill>
            <p:spPr>
              <a:xfrm>
                <a:off x="165843" y="4943383"/>
                <a:ext cx="2112120" cy="168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7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18E07E9B-126C-3C86-5AEE-6DB02216DEE8}"/>
                  </a:ext>
                </a:extLst>
              </p14:cNvPr>
              <p14:cNvContentPartPr/>
              <p14:nvPr/>
            </p14:nvContentPartPr>
            <p14:xfrm>
              <a:off x="11571003" y="3166423"/>
              <a:ext cx="628200" cy="270000"/>
            </p14:xfrm>
          </p:contentPart>
        </mc:Choice>
        <mc:Fallback xmlns=""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18E07E9B-126C-3C86-5AEE-6DB02216DEE8}"/>
                  </a:ext>
                </a:extLst>
              </p:cNvPr>
              <p:cNvPicPr/>
              <p:nvPr/>
            </p:nvPicPr>
            <p:blipFill>
              <a:blip r:embed="rId108"/>
              <a:stretch>
                <a:fillRect/>
              </a:stretch>
            </p:blipFill>
            <p:spPr>
              <a:xfrm>
                <a:off x="11508363" y="3103423"/>
                <a:ext cx="753840" cy="39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9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DAAAD495-F39C-0F1E-81BD-75D6115EC208}"/>
                  </a:ext>
                </a:extLst>
              </p14:cNvPr>
              <p14:cNvContentPartPr/>
              <p14:nvPr/>
            </p14:nvContentPartPr>
            <p14:xfrm>
              <a:off x="90963" y="3196303"/>
              <a:ext cx="1658160" cy="27504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DAAAD495-F39C-0F1E-81BD-75D6115EC208}"/>
                  </a:ext>
                </a:extLst>
              </p:cNvPr>
              <p:cNvPicPr/>
              <p:nvPr/>
            </p:nvPicPr>
            <p:blipFill>
              <a:blip r:embed="rId110"/>
              <a:stretch>
                <a:fillRect/>
              </a:stretch>
            </p:blipFill>
            <p:spPr>
              <a:xfrm>
                <a:off x="27963" y="3133663"/>
                <a:ext cx="1783800" cy="40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1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9D7ED825-121D-CCB0-57CC-6A2A78B40BBC}"/>
                  </a:ext>
                </a:extLst>
              </p14:cNvPr>
              <p14:cNvContentPartPr/>
              <p14:nvPr/>
            </p14:nvContentPartPr>
            <p14:xfrm>
              <a:off x="10732563" y="685663"/>
              <a:ext cx="1663920" cy="1033920"/>
            </p14:xfrm>
          </p:contentPart>
        </mc:Choice>
        <mc:Fallback xmlns=""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9D7ED825-121D-CCB0-57CC-6A2A78B40BBC}"/>
                  </a:ext>
                </a:extLst>
              </p:cNvPr>
              <p:cNvPicPr/>
              <p:nvPr/>
            </p:nvPicPr>
            <p:blipFill>
              <a:blip r:embed="rId112"/>
              <a:stretch>
                <a:fillRect/>
              </a:stretch>
            </p:blipFill>
            <p:spPr>
              <a:xfrm>
                <a:off x="10669923" y="623023"/>
                <a:ext cx="1789560" cy="115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3184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4154C2-352A-4E28-354E-42D0E21D36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B4ADA86-373D-646D-C0BC-3F1ADD7CF1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9907" y="908720"/>
            <a:ext cx="9834471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235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B921F2-45F5-45B2-93F3-62654BF58F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176F4CB-6FD4-51FD-2DF7-D308989C44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5236" r="7194" b="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142" name="TextBox 141">
            <a:extLst>
              <a:ext uri="{FF2B5EF4-FFF2-40B4-BE49-F238E27FC236}">
                <a16:creationId xmlns:a16="http://schemas.microsoft.com/office/drawing/2014/main" id="{55D12D9C-A1D6-0F88-D6A8-089BBFE6E62F}"/>
              </a:ext>
            </a:extLst>
          </p:cNvPr>
          <p:cNvSpPr txBox="1"/>
          <p:nvPr/>
        </p:nvSpPr>
        <p:spPr>
          <a:xfrm>
            <a:off x="2483500" y="708617"/>
            <a:ext cx="1814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3200" dirty="0"/>
              <a:t>Option  B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1AA2A9D3-940B-9D2F-97FD-883ABC26778C}"/>
              </a:ext>
            </a:extLst>
          </p:cNvPr>
          <p:cNvSpPr txBox="1"/>
          <p:nvPr/>
        </p:nvSpPr>
        <p:spPr>
          <a:xfrm>
            <a:off x="5966269" y="5389767"/>
            <a:ext cx="401263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Drawbacks: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IT" dirty="0"/>
              <a:t>ome material </a:t>
            </a:r>
            <a:r>
              <a:rPr lang="en-GB" dirty="0"/>
              <a:t>in front of first disk</a:t>
            </a:r>
            <a:endParaRPr lang="en-IT" dirty="0"/>
          </a:p>
          <a:p>
            <a:r>
              <a:rPr lang="en-IT" dirty="0"/>
              <a:t>Benefits: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Easier integration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Less</a:t>
            </a:r>
            <a:r>
              <a:rPr lang="en-IT" dirty="0"/>
              <a:t> material in front of LumiCal</a:t>
            </a:r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877F68A9-4515-853C-7323-7540F4393217}"/>
              </a:ext>
            </a:extLst>
          </p:cNvPr>
          <p:cNvGrpSpPr/>
          <p:nvPr/>
        </p:nvGrpSpPr>
        <p:grpSpPr>
          <a:xfrm>
            <a:off x="618494" y="600434"/>
            <a:ext cx="10054882" cy="6144120"/>
            <a:chOff x="618494" y="600434"/>
            <a:chExt cx="10054882" cy="61441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E81EE788-1EEC-52C9-E466-1A86950305DE}"/>
                    </a:ext>
                  </a:extLst>
                </p14:cNvPr>
                <p14:cNvContentPartPr/>
                <p14:nvPr/>
              </p14:nvContentPartPr>
              <p14:xfrm>
                <a:off x="2267300" y="734983"/>
                <a:ext cx="360" cy="360"/>
              </p14:xfrm>
            </p:contentPart>
          </mc:Choice>
          <mc:Fallback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E81EE788-1EEC-52C9-E466-1A86950305D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258300" y="725983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CC934218-E16E-6CC2-5D0D-9808A31FD28C}"/>
                    </a:ext>
                  </a:extLst>
                </p14:cNvPr>
                <p14:cNvContentPartPr/>
                <p14:nvPr/>
              </p14:nvContentPartPr>
              <p14:xfrm>
                <a:off x="3217340" y="2267143"/>
                <a:ext cx="751680" cy="882720"/>
              </p14:xfrm>
            </p:contentPart>
          </mc:Choice>
          <mc:Fallback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CC934218-E16E-6CC2-5D0D-9808A31FD28C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181340" y="2231143"/>
                  <a:ext cx="823320" cy="95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93D16340-96C4-DFE6-064C-BE4648797E30}"/>
                    </a:ext>
                  </a:extLst>
                </p14:cNvPr>
                <p14:cNvContentPartPr/>
                <p14:nvPr/>
              </p14:nvContentPartPr>
              <p14:xfrm>
                <a:off x="2930060" y="2778343"/>
                <a:ext cx="784440" cy="88524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93D16340-96C4-DFE6-064C-BE4648797E30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894060" y="2742343"/>
                  <a:ext cx="856080" cy="95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B239BB93-82C3-3AA7-D366-A37CE267B918}"/>
                    </a:ext>
                  </a:extLst>
                </p14:cNvPr>
                <p14:cNvContentPartPr/>
                <p14:nvPr/>
              </p14:nvContentPartPr>
              <p14:xfrm>
                <a:off x="3745820" y="2041423"/>
                <a:ext cx="1217160" cy="213840"/>
              </p14:xfrm>
            </p:contentPart>
          </mc:Choice>
          <mc:Fallback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B239BB93-82C3-3AA7-D366-A37CE267B918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709831" y="2005423"/>
                  <a:ext cx="1288779" cy="28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DB9453D4-E6EB-FA51-366A-01DA28BFCF8F}"/>
                    </a:ext>
                  </a:extLst>
                </p14:cNvPr>
                <p14:cNvContentPartPr/>
                <p14:nvPr/>
              </p14:nvContentPartPr>
              <p14:xfrm>
                <a:off x="5024180" y="1965103"/>
                <a:ext cx="79200" cy="524520"/>
              </p14:xfrm>
            </p:contentPart>
          </mc:Choice>
          <mc:Fallback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DB9453D4-E6EB-FA51-366A-01DA28BFCF8F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988180" y="1929078"/>
                  <a:ext cx="150840" cy="59620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89B25A1C-62EF-B2A2-D751-976AEC27E33C}"/>
                    </a:ext>
                  </a:extLst>
                </p14:cNvPr>
                <p14:cNvContentPartPr/>
                <p14:nvPr/>
              </p14:nvContentPartPr>
              <p14:xfrm>
                <a:off x="7758380" y="1296223"/>
                <a:ext cx="382320" cy="508320"/>
              </p14:xfrm>
            </p:contentPart>
          </mc:Choice>
          <mc:Fallback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89B25A1C-62EF-B2A2-D751-976AEC27E33C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7722380" y="1260223"/>
                  <a:ext cx="453960" cy="57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AE5A20BE-F13E-4746-E2EC-81CC1B5BD7AC}"/>
                    </a:ext>
                  </a:extLst>
                </p14:cNvPr>
                <p14:cNvContentPartPr/>
                <p14:nvPr/>
              </p14:nvContentPartPr>
              <p14:xfrm>
                <a:off x="4039580" y="2095423"/>
                <a:ext cx="489600" cy="269640"/>
              </p14:xfrm>
            </p:contentPart>
          </mc:Choice>
          <mc:Fallback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AE5A20BE-F13E-4746-E2EC-81CC1B5BD7AC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003580" y="2059423"/>
                  <a:ext cx="561240" cy="34128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F616D5BF-03A4-534A-249E-4179C1B74FFE}"/>
                </a:ext>
              </a:extLst>
            </p:cNvPr>
            <p:cNvGrpSpPr/>
            <p:nvPr/>
          </p:nvGrpSpPr>
          <p:grpSpPr>
            <a:xfrm>
              <a:off x="5128940" y="1442383"/>
              <a:ext cx="2747520" cy="1094760"/>
              <a:chOff x="5128940" y="1442383"/>
              <a:chExt cx="2747520" cy="109476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17">
                <p14:nvContentPartPr>
                  <p14:cNvPr id="104" name="Ink 103">
                    <a:extLst>
                      <a:ext uri="{FF2B5EF4-FFF2-40B4-BE49-F238E27FC236}">
                        <a16:creationId xmlns:a16="http://schemas.microsoft.com/office/drawing/2014/main" id="{7B50DFE6-860D-3849-FE9F-EF6B7D8B6A48}"/>
                      </a:ext>
                    </a:extLst>
                  </p14:cNvPr>
                  <p14:cNvContentPartPr/>
                  <p14:nvPr/>
                </p14:nvContentPartPr>
                <p14:xfrm>
                  <a:off x="5128940" y="1442383"/>
                  <a:ext cx="2747520" cy="576000"/>
                </p14:xfrm>
              </p:contentPart>
            </mc:Choice>
            <mc:Fallback>
              <p:pic>
                <p:nvPicPr>
                  <p:cNvPr id="104" name="Ink 103">
                    <a:extLst>
                      <a:ext uri="{FF2B5EF4-FFF2-40B4-BE49-F238E27FC236}">
                        <a16:creationId xmlns:a16="http://schemas.microsoft.com/office/drawing/2014/main" id="{7B50DFE6-860D-3849-FE9F-EF6B7D8B6A48}"/>
                      </a:ext>
                    </a:extLst>
                  </p:cNvPr>
                  <p:cNvPicPr/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5110940" y="1424383"/>
                    <a:ext cx="2783160" cy="611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9">
                <p14:nvContentPartPr>
                  <p14:cNvPr id="105" name="Ink 104">
                    <a:extLst>
                      <a:ext uri="{FF2B5EF4-FFF2-40B4-BE49-F238E27FC236}">
                        <a16:creationId xmlns:a16="http://schemas.microsoft.com/office/drawing/2014/main" id="{96A2BD06-E32B-33DF-6A42-2D6F8435B4BD}"/>
                      </a:ext>
                    </a:extLst>
                  </p14:cNvPr>
                  <p14:cNvContentPartPr/>
                  <p14:nvPr/>
                </p14:nvContentPartPr>
                <p14:xfrm>
                  <a:off x="5133980" y="1758103"/>
                  <a:ext cx="2622600" cy="502560"/>
                </p14:xfrm>
              </p:contentPart>
            </mc:Choice>
            <mc:Fallback>
              <p:pic>
                <p:nvPicPr>
                  <p:cNvPr id="105" name="Ink 104">
                    <a:extLst>
                      <a:ext uri="{FF2B5EF4-FFF2-40B4-BE49-F238E27FC236}">
                        <a16:creationId xmlns:a16="http://schemas.microsoft.com/office/drawing/2014/main" id="{96A2BD06-E32B-33DF-6A42-2D6F8435B4BD}"/>
                      </a:ext>
                    </a:extLst>
                  </p:cNvPr>
                  <p:cNvPicPr/>
                  <p:nvPr/>
                </p:nvPicPr>
                <p:blipFill>
                  <a:blip r:embed="rId20"/>
                  <a:stretch>
                    <a:fillRect/>
                  </a:stretch>
                </p:blipFill>
                <p:spPr>
                  <a:xfrm>
                    <a:off x="5115980" y="1740116"/>
                    <a:ext cx="2658240" cy="53817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1">
                <p14:nvContentPartPr>
                  <p14:cNvPr id="108" name="Ink 107">
                    <a:extLst>
                      <a:ext uri="{FF2B5EF4-FFF2-40B4-BE49-F238E27FC236}">
                        <a16:creationId xmlns:a16="http://schemas.microsoft.com/office/drawing/2014/main" id="{3B59B041-EA3D-9B00-EF64-E094FDB22BD3}"/>
                      </a:ext>
                    </a:extLst>
                  </p14:cNvPr>
                  <p14:cNvContentPartPr/>
                  <p14:nvPr/>
                </p14:nvContentPartPr>
                <p14:xfrm>
                  <a:off x="5232980" y="2024863"/>
                  <a:ext cx="2519640" cy="512280"/>
                </p14:xfrm>
              </p:contentPart>
            </mc:Choice>
            <mc:Fallback>
              <p:pic>
                <p:nvPicPr>
                  <p:cNvPr id="108" name="Ink 107">
                    <a:extLst>
                      <a:ext uri="{FF2B5EF4-FFF2-40B4-BE49-F238E27FC236}">
                        <a16:creationId xmlns:a16="http://schemas.microsoft.com/office/drawing/2014/main" id="{3B59B041-EA3D-9B00-EF64-E094FDB22BD3}"/>
                      </a:ext>
                    </a:extLst>
                  </p:cNvPr>
                  <p:cNvPicPr/>
                  <p:nvPr/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5214980" y="2006863"/>
                    <a:ext cx="2555280" cy="54792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23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8CE25912-594F-8501-FBD1-E4CCBC79ADD1}"/>
                    </a:ext>
                  </a:extLst>
                </p14:cNvPr>
                <p14:cNvContentPartPr/>
                <p14:nvPr/>
              </p14:nvContentPartPr>
              <p14:xfrm>
                <a:off x="3750854" y="2984714"/>
                <a:ext cx="272160" cy="590400"/>
              </p14:xfrm>
            </p:contentPart>
          </mc:Choice>
          <mc:Fallback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8CE25912-594F-8501-FBD1-E4CCBC79ADD1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733214" y="2967074"/>
                  <a:ext cx="307800" cy="62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A7A8570A-FB09-2238-2B59-2B423BF88EC6}"/>
                    </a:ext>
                  </a:extLst>
                </p14:cNvPr>
                <p14:cNvContentPartPr/>
                <p14:nvPr/>
              </p14:nvContentPartPr>
              <p14:xfrm>
                <a:off x="1188374" y="2208194"/>
                <a:ext cx="2030760" cy="37548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A7A8570A-FB09-2238-2B59-2B423BF88EC6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1152734" y="2172554"/>
                  <a:ext cx="2102400" cy="44712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032FBC94-55C7-F16D-D060-FFC505732B2A}"/>
                </a:ext>
              </a:extLst>
            </p:cNvPr>
            <p:cNvGrpSpPr/>
            <p:nvPr/>
          </p:nvGrpSpPr>
          <p:grpSpPr>
            <a:xfrm>
              <a:off x="776174" y="2351834"/>
              <a:ext cx="3157920" cy="1094400"/>
              <a:chOff x="776174" y="2351834"/>
              <a:chExt cx="3157920" cy="109440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27">
                <p14:nvContentPartPr>
                  <p14:cNvPr id="11" name="Ink 10">
                    <a:extLst>
                      <a:ext uri="{FF2B5EF4-FFF2-40B4-BE49-F238E27FC236}">
                        <a16:creationId xmlns:a16="http://schemas.microsoft.com/office/drawing/2014/main" id="{D5406EB8-75F9-C9F9-0F9E-DA52444093F0}"/>
                      </a:ext>
                    </a:extLst>
                  </p14:cNvPr>
                  <p14:cNvContentPartPr/>
                  <p14:nvPr/>
                </p14:nvContentPartPr>
                <p14:xfrm>
                  <a:off x="3519014" y="2798234"/>
                  <a:ext cx="415080" cy="648000"/>
                </p14:xfrm>
              </p:contentPart>
            </mc:Choice>
            <mc:Fallback>
              <p:pic>
                <p:nvPicPr>
                  <p:cNvPr id="11" name="Ink 10">
                    <a:extLst>
                      <a:ext uri="{FF2B5EF4-FFF2-40B4-BE49-F238E27FC236}">
                        <a16:creationId xmlns:a16="http://schemas.microsoft.com/office/drawing/2014/main" id="{D5406EB8-75F9-C9F9-0F9E-DA52444093F0}"/>
                      </a:ext>
                    </a:extLst>
                  </p:cNvPr>
                  <p:cNvPicPr/>
                  <p:nvPr/>
                </p:nvPicPr>
                <p:blipFill>
                  <a:blip r:embed="rId28"/>
                  <a:stretch>
                    <a:fillRect/>
                  </a:stretch>
                </p:blipFill>
                <p:spPr>
                  <a:xfrm>
                    <a:off x="3501374" y="2780234"/>
                    <a:ext cx="450720" cy="683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9">
                <p14:nvContentPartPr>
                  <p14:cNvPr id="12" name="Ink 11">
                    <a:extLst>
                      <a:ext uri="{FF2B5EF4-FFF2-40B4-BE49-F238E27FC236}">
                        <a16:creationId xmlns:a16="http://schemas.microsoft.com/office/drawing/2014/main" id="{9C6ABADF-451C-8C88-5000-364E477D186D}"/>
                      </a:ext>
                    </a:extLst>
                  </p14:cNvPr>
                  <p14:cNvContentPartPr/>
                  <p14:nvPr/>
                </p14:nvContentPartPr>
                <p14:xfrm>
                  <a:off x="3306974" y="2702474"/>
                  <a:ext cx="523440" cy="565200"/>
                </p14:xfrm>
              </p:contentPart>
            </mc:Choice>
            <mc:Fallback>
              <p:pic>
                <p:nvPicPr>
                  <p:cNvPr id="12" name="Ink 11">
                    <a:extLst>
                      <a:ext uri="{FF2B5EF4-FFF2-40B4-BE49-F238E27FC236}">
                        <a16:creationId xmlns:a16="http://schemas.microsoft.com/office/drawing/2014/main" id="{9C6ABADF-451C-8C88-5000-364E477D186D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3288974" y="2684474"/>
                    <a:ext cx="559080" cy="600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1">
                <p14:nvContentPartPr>
                  <p14:cNvPr id="21" name="Ink 20">
                    <a:extLst>
                      <a:ext uri="{FF2B5EF4-FFF2-40B4-BE49-F238E27FC236}">
                        <a16:creationId xmlns:a16="http://schemas.microsoft.com/office/drawing/2014/main" id="{8A7080B3-8846-0673-431F-E6507CB425E9}"/>
                      </a:ext>
                    </a:extLst>
                  </p14:cNvPr>
                  <p14:cNvContentPartPr/>
                  <p14:nvPr/>
                </p14:nvContentPartPr>
                <p14:xfrm>
                  <a:off x="3131654" y="2427074"/>
                  <a:ext cx="486000" cy="712080"/>
                </p14:xfrm>
              </p:contentPart>
            </mc:Choice>
            <mc:Fallback>
              <p:pic>
                <p:nvPicPr>
                  <p:cNvPr id="21" name="Ink 20">
                    <a:extLst>
                      <a:ext uri="{FF2B5EF4-FFF2-40B4-BE49-F238E27FC236}">
                        <a16:creationId xmlns:a16="http://schemas.microsoft.com/office/drawing/2014/main" id="{8A7080B3-8846-0673-431F-E6507CB425E9}"/>
                      </a:ext>
                    </a:extLst>
                  </p:cNvPr>
                  <p:cNvPicPr/>
                  <p:nvPr/>
                </p:nvPicPr>
                <p:blipFill>
                  <a:blip r:embed="rId32"/>
                  <a:stretch>
                    <a:fillRect/>
                  </a:stretch>
                </p:blipFill>
                <p:spPr>
                  <a:xfrm>
                    <a:off x="3114014" y="2409074"/>
                    <a:ext cx="521640" cy="747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3">
                <p14:nvContentPartPr>
                  <p14:cNvPr id="33" name="Ink 32">
                    <a:extLst>
                      <a:ext uri="{FF2B5EF4-FFF2-40B4-BE49-F238E27FC236}">
                        <a16:creationId xmlns:a16="http://schemas.microsoft.com/office/drawing/2014/main" id="{8D907AB3-32DC-D0AD-6CD3-CA46B206B096}"/>
                      </a:ext>
                    </a:extLst>
                  </p14:cNvPr>
                  <p14:cNvContentPartPr/>
                  <p14:nvPr/>
                </p14:nvContentPartPr>
                <p14:xfrm>
                  <a:off x="921614" y="2351834"/>
                  <a:ext cx="2148120" cy="392040"/>
                </p14:xfrm>
              </p:contentPart>
            </mc:Choice>
            <mc:Fallback>
              <p:pic>
                <p:nvPicPr>
                  <p:cNvPr id="33" name="Ink 32">
                    <a:extLst>
                      <a:ext uri="{FF2B5EF4-FFF2-40B4-BE49-F238E27FC236}">
                        <a16:creationId xmlns:a16="http://schemas.microsoft.com/office/drawing/2014/main" id="{8D907AB3-32DC-D0AD-6CD3-CA46B206B096}"/>
                      </a:ext>
                    </a:extLst>
                  </p:cNvPr>
                  <p:cNvPicPr/>
                  <p:nvPr/>
                </p:nvPicPr>
                <p:blipFill>
                  <a:blip r:embed="rId34"/>
                  <a:stretch>
                    <a:fillRect/>
                  </a:stretch>
                </p:blipFill>
                <p:spPr>
                  <a:xfrm>
                    <a:off x="885974" y="2316194"/>
                    <a:ext cx="2219760" cy="463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5">
                <p14:nvContentPartPr>
                  <p14:cNvPr id="36" name="Ink 35">
                    <a:extLst>
                      <a:ext uri="{FF2B5EF4-FFF2-40B4-BE49-F238E27FC236}">
                        <a16:creationId xmlns:a16="http://schemas.microsoft.com/office/drawing/2014/main" id="{38E87D1F-0F8C-6972-062A-FF6AF851AEA0}"/>
                      </a:ext>
                    </a:extLst>
                  </p14:cNvPr>
                  <p14:cNvContentPartPr/>
                  <p14:nvPr/>
                </p14:nvContentPartPr>
                <p14:xfrm>
                  <a:off x="776174" y="2556314"/>
                  <a:ext cx="387360" cy="260280"/>
                </p14:xfrm>
              </p:contentPart>
            </mc:Choice>
            <mc:Fallback>
              <p:pic>
                <p:nvPicPr>
                  <p:cNvPr id="36" name="Ink 35">
                    <a:extLst>
                      <a:ext uri="{FF2B5EF4-FFF2-40B4-BE49-F238E27FC236}">
                        <a16:creationId xmlns:a16="http://schemas.microsoft.com/office/drawing/2014/main" id="{38E87D1F-0F8C-6972-062A-FF6AF851AEA0}"/>
                      </a:ext>
                    </a:extLst>
                  </p:cNvPr>
                  <p:cNvPicPr/>
                  <p:nvPr/>
                </p:nvPicPr>
                <p:blipFill>
                  <a:blip r:embed="rId36"/>
                  <a:stretch>
                    <a:fillRect/>
                  </a:stretch>
                </p:blipFill>
                <p:spPr>
                  <a:xfrm>
                    <a:off x="740534" y="2520674"/>
                    <a:ext cx="459000" cy="331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7">
                <p14:nvContentPartPr>
                  <p14:cNvPr id="39" name="Ink 38">
                    <a:extLst>
                      <a:ext uri="{FF2B5EF4-FFF2-40B4-BE49-F238E27FC236}">
                        <a16:creationId xmlns:a16="http://schemas.microsoft.com/office/drawing/2014/main" id="{7D2F351B-741F-3887-8F0B-418D905B1329}"/>
                      </a:ext>
                    </a:extLst>
                  </p14:cNvPr>
                  <p14:cNvContentPartPr/>
                  <p14:nvPr/>
                </p14:nvContentPartPr>
                <p14:xfrm>
                  <a:off x="1096934" y="2387114"/>
                  <a:ext cx="178920" cy="143640"/>
                </p14:xfrm>
              </p:contentPart>
            </mc:Choice>
            <mc:Fallback>
              <p:pic>
                <p:nvPicPr>
                  <p:cNvPr id="39" name="Ink 38">
                    <a:extLst>
                      <a:ext uri="{FF2B5EF4-FFF2-40B4-BE49-F238E27FC236}">
                        <a16:creationId xmlns:a16="http://schemas.microsoft.com/office/drawing/2014/main" id="{7D2F351B-741F-3887-8F0B-418D905B1329}"/>
                      </a:ext>
                    </a:extLst>
                  </p:cNvPr>
                  <p:cNvPicPr/>
                  <p:nvPr/>
                </p:nvPicPr>
                <p:blipFill>
                  <a:blip r:embed="rId38"/>
                  <a:stretch>
                    <a:fillRect/>
                  </a:stretch>
                </p:blipFill>
                <p:spPr>
                  <a:xfrm>
                    <a:off x="1061294" y="2351114"/>
                    <a:ext cx="250560" cy="2152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EA46C57-E691-5F4D-4CCA-5744F0620C1E}"/>
                </a:ext>
              </a:extLst>
            </p:cNvPr>
            <p:cNvGrpSpPr/>
            <p:nvPr/>
          </p:nvGrpSpPr>
          <p:grpSpPr>
            <a:xfrm>
              <a:off x="618494" y="1986074"/>
              <a:ext cx="3107880" cy="541080"/>
              <a:chOff x="618494" y="1986074"/>
              <a:chExt cx="3107880" cy="54108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39">
                <p14:nvContentPartPr>
                  <p14:cNvPr id="42" name="Ink 41">
                    <a:extLst>
                      <a:ext uri="{FF2B5EF4-FFF2-40B4-BE49-F238E27FC236}">
                        <a16:creationId xmlns:a16="http://schemas.microsoft.com/office/drawing/2014/main" id="{BD5C2E0F-1414-B1D3-153B-A82F52D6B8A8}"/>
                      </a:ext>
                    </a:extLst>
                  </p14:cNvPr>
                  <p14:cNvContentPartPr/>
                  <p14:nvPr/>
                </p14:nvContentPartPr>
                <p14:xfrm>
                  <a:off x="621014" y="1986074"/>
                  <a:ext cx="3105360" cy="430200"/>
                </p14:xfrm>
              </p:contentPart>
            </mc:Choice>
            <mc:Fallback>
              <p:pic>
                <p:nvPicPr>
                  <p:cNvPr id="42" name="Ink 41">
                    <a:extLst>
                      <a:ext uri="{FF2B5EF4-FFF2-40B4-BE49-F238E27FC236}">
                        <a16:creationId xmlns:a16="http://schemas.microsoft.com/office/drawing/2014/main" id="{BD5C2E0F-1414-B1D3-153B-A82F52D6B8A8}"/>
                      </a:ext>
                    </a:extLst>
                  </p:cNvPr>
                  <p:cNvPicPr/>
                  <p:nvPr/>
                </p:nvPicPr>
                <p:blipFill>
                  <a:blip r:embed="rId40"/>
                  <a:stretch>
                    <a:fillRect/>
                  </a:stretch>
                </p:blipFill>
                <p:spPr>
                  <a:xfrm>
                    <a:off x="585014" y="1950074"/>
                    <a:ext cx="3177000" cy="501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1">
                <p14:nvContentPartPr>
                  <p14:cNvPr id="43" name="Ink 42">
                    <a:extLst>
                      <a:ext uri="{FF2B5EF4-FFF2-40B4-BE49-F238E27FC236}">
                        <a16:creationId xmlns:a16="http://schemas.microsoft.com/office/drawing/2014/main" id="{8337062E-FDC0-B0EF-F350-C38F862F4EEF}"/>
                      </a:ext>
                    </a:extLst>
                  </p14:cNvPr>
                  <p14:cNvContentPartPr/>
                  <p14:nvPr/>
                </p14:nvContentPartPr>
                <p14:xfrm>
                  <a:off x="618494" y="2307554"/>
                  <a:ext cx="158400" cy="219600"/>
                </p14:xfrm>
              </p:contentPart>
            </mc:Choice>
            <mc:Fallback>
              <p:pic>
                <p:nvPicPr>
                  <p:cNvPr id="43" name="Ink 42">
                    <a:extLst>
                      <a:ext uri="{FF2B5EF4-FFF2-40B4-BE49-F238E27FC236}">
                        <a16:creationId xmlns:a16="http://schemas.microsoft.com/office/drawing/2014/main" id="{8337062E-FDC0-B0EF-F350-C38F862F4EEF}"/>
                      </a:ext>
                    </a:extLst>
                  </p:cNvPr>
                  <p:cNvPicPr/>
                  <p:nvPr/>
                </p:nvPicPr>
                <p:blipFill>
                  <a:blip r:embed="rId42"/>
                  <a:stretch>
                    <a:fillRect/>
                  </a:stretch>
                </p:blipFill>
                <p:spPr>
                  <a:xfrm>
                    <a:off x="582494" y="2271554"/>
                    <a:ext cx="230040" cy="29124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43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BBC4AA74-C030-0680-BD89-AEF765891456}"/>
                    </a:ext>
                  </a:extLst>
                </p14:cNvPr>
                <p14:cNvContentPartPr/>
                <p14:nvPr/>
              </p14:nvContentPartPr>
              <p14:xfrm>
                <a:off x="8162294" y="1047554"/>
                <a:ext cx="360" cy="213480"/>
              </p14:xfrm>
            </p:contentPart>
          </mc:Choice>
          <mc:Fallback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BBC4AA74-C030-0680-BD89-AEF765891456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8126294" y="1011554"/>
                  <a:ext cx="72000" cy="28512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A10E904-1D7C-E3A5-FE51-0A767A5B5726}"/>
                </a:ext>
              </a:extLst>
            </p:cNvPr>
            <p:cNvGrpSpPr/>
            <p:nvPr/>
          </p:nvGrpSpPr>
          <p:grpSpPr>
            <a:xfrm>
              <a:off x="8187854" y="600434"/>
              <a:ext cx="2027160" cy="420840"/>
              <a:chOff x="8187854" y="600434"/>
              <a:chExt cx="2027160" cy="42084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45">
                <p14:nvContentPartPr>
                  <p14:cNvPr id="47" name="Ink 46">
                    <a:extLst>
                      <a:ext uri="{FF2B5EF4-FFF2-40B4-BE49-F238E27FC236}">
                        <a16:creationId xmlns:a16="http://schemas.microsoft.com/office/drawing/2014/main" id="{BF752D42-CF01-3A4E-5509-BA8F98E32E3D}"/>
                      </a:ext>
                    </a:extLst>
                  </p14:cNvPr>
                  <p14:cNvContentPartPr/>
                  <p14:nvPr/>
                </p14:nvContentPartPr>
                <p14:xfrm>
                  <a:off x="8187854" y="697634"/>
                  <a:ext cx="2027160" cy="323640"/>
                </p14:xfrm>
              </p:contentPart>
            </mc:Choice>
            <mc:Fallback>
              <p:pic>
                <p:nvPicPr>
                  <p:cNvPr id="47" name="Ink 46">
                    <a:extLst>
                      <a:ext uri="{FF2B5EF4-FFF2-40B4-BE49-F238E27FC236}">
                        <a16:creationId xmlns:a16="http://schemas.microsoft.com/office/drawing/2014/main" id="{BF752D42-CF01-3A4E-5509-BA8F98E32E3D}"/>
                      </a:ext>
                    </a:extLst>
                  </p:cNvPr>
                  <p:cNvPicPr/>
                  <p:nvPr/>
                </p:nvPicPr>
                <p:blipFill>
                  <a:blip r:embed="rId46"/>
                  <a:stretch>
                    <a:fillRect/>
                  </a:stretch>
                </p:blipFill>
                <p:spPr>
                  <a:xfrm>
                    <a:off x="8152214" y="661634"/>
                    <a:ext cx="2098800" cy="395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7">
                <p14:nvContentPartPr>
                  <p14:cNvPr id="48" name="Ink 47">
                    <a:extLst>
                      <a:ext uri="{FF2B5EF4-FFF2-40B4-BE49-F238E27FC236}">
                        <a16:creationId xmlns:a16="http://schemas.microsoft.com/office/drawing/2014/main" id="{2CA0F105-C1F9-453B-0EAD-AEB7AA1FEC77}"/>
                      </a:ext>
                    </a:extLst>
                  </p14:cNvPr>
                  <p14:cNvContentPartPr/>
                  <p14:nvPr/>
                </p14:nvContentPartPr>
                <p14:xfrm>
                  <a:off x="9790214" y="600434"/>
                  <a:ext cx="190440" cy="236880"/>
                </p14:xfrm>
              </p:contentPart>
            </mc:Choice>
            <mc:Fallback>
              <p:pic>
                <p:nvPicPr>
                  <p:cNvPr id="48" name="Ink 47">
                    <a:extLst>
                      <a:ext uri="{FF2B5EF4-FFF2-40B4-BE49-F238E27FC236}">
                        <a16:creationId xmlns:a16="http://schemas.microsoft.com/office/drawing/2014/main" id="{2CA0F105-C1F9-453B-0EAD-AEB7AA1FEC77}"/>
                      </a:ext>
                    </a:extLst>
                  </p:cNvPr>
                  <p:cNvPicPr/>
                  <p:nvPr/>
                </p:nvPicPr>
                <p:blipFill>
                  <a:blip r:embed="rId48"/>
                  <a:stretch>
                    <a:fillRect/>
                  </a:stretch>
                </p:blipFill>
                <p:spPr>
                  <a:xfrm>
                    <a:off x="9754214" y="564434"/>
                    <a:ext cx="262080" cy="30852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49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3B2C1986-0E3E-78AD-C0DE-FF3B1F5A4748}"/>
                    </a:ext>
                  </a:extLst>
                </p14:cNvPr>
                <p14:cNvContentPartPr/>
                <p14:nvPr/>
              </p14:nvContentPartPr>
              <p14:xfrm>
                <a:off x="3749136" y="6653474"/>
                <a:ext cx="360" cy="360"/>
              </p14:xfrm>
            </p:contentPart>
          </mc:Choice>
          <mc:Fallback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3B2C1986-0E3E-78AD-C0DE-FF3B1F5A4748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3713136" y="6437474"/>
                  <a:ext cx="72000" cy="43200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5C57D275-020F-447D-8480-A6FE1100266E}"/>
                </a:ext>
              </a:extLst>
            </p:cNvPr>
            <p:cNvGrpSpPr/>
            <p:nvPr/>
          </p:nvGrpSpPr>
          <p:grpSpPr>
            <a:xfrm>
              <a:off x="2645376" y="5880194"/>
              <a:ext cx="172800" cy="157680"/>
              <a:chOff x="2645376" y="5880194"/>
              <a:chExt cx="172800" cy="157680"/>
            </a:xfrm>
          </p:grpSpPr>
          <mc:AlternateContent xmlns:mc="http://schemas.openxmlformats.org/markup-compatibility/2006">
            <mc:Choice xmlns:p14="http://schemas.microsoft.com/office/powerpoint/2010/main" xmlns:aink="http://schemas.microsoft.com/office/drawing/2016/ink" Requires="p14 aink">
              <p:contentPart p14:bwMode="auto" r:id="rId51">
                <p14:nvContentPartPr>
                  <p14:cNvPr id="57" name="Ink 56">
                    <a:extLst>
                      <a:ext uri="{FF2B5EF4-FFF2-40B4-BE49-F238E27FC236}">
                        <a16:creationId xmlns:a16="http://schemas.microsoft.com/office/drawing/2014/main" id="{C020D447-8709-DF10-3805-A849266451BD}"/>
                      </a:ext>
                    </a:extLst>
                  </p14:cNvPr>
                  <p14:cNvContentPartPr/>
                  <p14:nvPr/>
                </p14:nvContentPartPr>
                <p14:xfrm>
                  <a:off x="2669496" y="6037514"/>
                  <a:ext cx="360" cy="360"/>
                </p14:xfrm>
              </p:contentPart>
            </mc:Choice>
            <mc:Fallback>
              <p:pic>
                <p:nvPicPr>
                  <p:cNvPr id="57" name="Ink 56">
                    <a:extLst>
                      <a:ext uri="{FF2B5EF4-FFF2-40B4-BE49-F238E27FC236}">
                        <a16:creationId xmlns:a16="http://schemas.microsoft.com/office/drawing/2014/main" id="{C020D447-8709-DF10-3805-A849266451BD}"/>
                      </a:ext>
                    </a:extLst>
                  </p:cNvPr>
                  <p:cNvPicPr/>
                  <p:nvPr/>
                </p:nvPicPr>
                <p:blipFill>
                  <a:blip r:embed="rId52"/>
                  <a:stretch>
                    <a:fillRect/>
                  </a:stretch>
                </p:blipFill>
                <p:spPr>
                  <a:xfrm>
                    <a:off x="2633856" y="5821874"/>
                    <a:ext cx="72000" cy="43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xmlns:aink="http://schemas.microsoft.com/office/drawing/2016/ink" Requires="p14 aink">
              <p:contentPart p14:bwMode="auto" r:id="rId53">
                <p14:nvContentPartPr>
                  <p14:cNvPr id="59" name="Ink 58">
                    <a:extLst>
                      <a:ext uri="{FF2B5EF4-FFF2-40B4-BE49-F238E27FC236}">
                        <a16:creationId xmlns:a16="http://schemas.microsoft.com/office/drawing/2014/main" id="{D14F56A2-6556-DD5C-7F6F-8257B78E0EA2}"/>
                      </a:ext>
                    </a:extLst>
                  </p14:cNvPr>
                  <p14:cNvContentPartPr/>
                  <p14:nvPr/>
                </p14:nvContentPartPr>
                <p14:xfrm>
                  <a:off x="2645376" y="5909354"/>
                  <a:ext cx="360" cy="360"/>
                </p14:xfrm>
              </p:contentPart>
            </mc:Choice>
            <mc:Fallback>
              <p:pic>
                <p:nvPicPr>
                  <p:cNvPr id="59" name="Ink 58">
                    <a:extLst>
                      <a:ext uri="{FF2B5EF4-FFF2-40B4-BE49-F238E27FC236}">
                        <a16:creationId xmlns:a16="http://schemas.microsoft.com/office/drawing/2014/main" id="{D14F56A2-6556-DD5C-7F6F-8257B78E0EA2}"/>
                      </a:ext>
                    </a:extLst>
                  </p:cNvPr>
                  <p:cNvPicPr/>
                  <p:nvPr/>
                </p:nvPicPr>
                <p:blipFill>
                  <a:blip r:embed="rId54"/>
                  <a:stretch>
                    <a:fillRect/>
                  </a:stretch>
                </p:blipFill>
                <p:spPr>
                  <a:xfrm>
                    <a:off x="2609376" y="5693354"/>
                    <a:ext cx="72000" cy="43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xmlns:aink="http://schemas.microsoft.com/office/drawing/2016/ink" Requires="p14 aink">
              <p:contentPart p14:bwMode="auto" r:id="rId55">
                <p14:nvContentPartPr>
                  <p14:cNvPr id="63" name="Ink 62">
                    <a:extLst>
                      <a:ext uri="{FF2B5EF4-FFF2-40B4-BE49-F238E27FC236}">
                        <a16:creationId xmlns:a16="http://schemas.microsoft.com/office/drawing/2014/main" id="{ABA2ED29-E4E7-3B1B-8625-BBC491965833}"/>
                      </a:ext>
                    </a:extLst>
                  </p14:cNvPr>
                  <p14:cNvContentPartPr/>
                  <p14:nvPr/>
                </p14:nvContentPartPr>
                <p14:xfrm>
                  <a:off x="2817816" y="5880194"/>
                  <a:ext cx="360" cy="360"/>
                </p14:xfrm>
              </p:contentPart>
            </mc:Choice>
            <mc:Fallback>
              <p:pic>
                <p:nvPicPr>
                  <p:cNvPr id="63" name="Ink 62">
                    <a:extLst>
                      <a:ext uri="{FF2B5EF4-FFF2-40B4-BE49-F238E27FC236}">
                        <a16:creationId xmlns:a16="http://schemas.microsoft.com/office/drawing/2014/main" id="{ABA2ED29-E4E7-3B1B-8625-BBC491965833}"/>
                      </a:ext>
                    </a:extLst>
                  </p:cNvPr>
                  <p:cNvPicPr/>
                  <p:nvPr/>
                </p:nvPicPr>
                <p:blipFill>
                  <a:blip r:embed="rId56"/>
                  <a:stretch>
                    <a:fillRect/>
                  </a:stretch>
                </p:blipFill>
                <p:spPr>
                  <a:xfrm>
                    <a:off x="2781816" y="5664194"/>
                    <a:ext cx="72000" cy="43200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57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36581E38-A538-FB37-7EA0-8C297172864C}"/>
                    </a:ext>
                  </a:extLst>
                </p14:cNvPr>
                <p14:cNvContentPartPr/>
                <p14:nvPr/>
              </p14:nvContentPartPr>
              <p14:xfrm>
                <a:off x="3792336" y="6351434"/>
                <a:ext cx="360" cy="360"/>
              </p14:xfrm>
            </p:contentPart>
          </mc:Choice>
          <mc:Fallback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36581E38-A538-FB37-7EA0-8C297172864C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3756696" y="6135434"/>
                  <a:ext cx="72000" cy="43200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D797AD25-58D2-3AAF-D08A-80075A41392A}"/>
                </a:ext>
              </a:extLst>
            </p:cNvPr>
            <p:cNvGrpSpPr/>
            <p:nvPr/>
          </p:nvGrpSpPr>
          <p:grpSpPr>
            <a:xfrm>
              <a:off x="1486896" y="3905954"/>
              <a:ext cx="3902760" cy="2724840"/>
              <a:chOff x="1486896" y="3905954"/>
              <a:chExt cx="3902760" cy="272484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59">
                <p14:nvContentPartPr>
                  <p14:cNvPr id="72" name="Ink 71">
                    <a:extLst>
                      <a:ext uri="{FF2B5EF4-FFF2-40B4-BE49-F238E27FC236}">
                        <a16:creationId xmlns:a16="http://schemas.microsoft.com/office/drawing/2014/main" id="{0EB058FD-12E8-BABC-09D4-5358C876CA35}"/>
                      </a:ext>
                    </a:extLst>
                  </p14:cNvPr>
                  <p14:cNvContentPartPr/>
                  <p14:nvPr/>
                </p14:nvContentPartPr>
                <p14:xfrm>
                  <a:off x="1486896" y="3905954"/>
                  <a:ext cx="3902760" cy="2553480"/>
                </p14:xfrm>
              </p:contentPart>
            </mc:Choice>
            <mc:Fallback>
              <p:pic>
                <p:nvPicPr>
                  <p:cNvPr id="72" name="Ink 71">
                    <a:extLst>
                      <a:ext uri="{FF2B5EF4-FFF2-40B4-BE49-F238E27FC236}">
                        <a16:creationId xmlns:a16="http://schemas.microsoft.com/office/drawing/2014/main" id="{0EB058FD-12E8-BABC-09D4-5358C876CA35}"/>
                      </a:ext>
                    </a:extLst>
                  </p:cNvPr>
                  <p:cNvPicPr/>
                  <p:nvPr/>
                </p:nvPicPr>
                <p:blipFill>
                  <a:blip r:embed="rId60"/>
                  <a:stretch>
                    <a:fillRect/>
                  </a:stretch>
                </p:blipFill>
                <p:spPr>
                  <a:xfrm>
                    <a:off x="1450896" y="3870314"/>
                    <a:ext cx="3974400" cy="2625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1">
                <p14:nvContentPartPr>
                  <p14:cNvPr id="74" name="Ink 73">
                    <a:extLst>
                      <a:ext uri="{FF2B5EF4-FFF2-40B4-BE49-F238E27FC236}">
                        <a16:creationId xmlns:a16="http://schemas.microsoft.com/office/drawing/2014/main" id="{D7475C35-3999-D264-B02A-E6255A59D3A1}"/>
                      </a:ext>
                    </a:extLst>
                  </p14:cNvPr>
                  <p14:cNvContentPartPr/>
                  <p14:nvPr/>
                </p14:nvContentPartPr>
                <p14:xfrm>
                  <a:off x="2597856" y="6373034"/>
                  <a:ext cx="360360" cy="257760"/>
                </p14:xfrm>
              </p:contentPart>
            </mc:Choice>
            <mc:Fallback>
              <p:pic>
                <p:nvPicPr>
                  <p:cNvPr id="74" name="Ink 73">
                    <a:extLst>
                      <a:ext uri="{FF2B5EF4-FFF2-40B4-BE49-F238E27FC236}">
                        <a16:creationId xmlns:a16="http://schemas.microsoft.com/office/drawing/2014/main" id="{D7475C35-3999-D264-B02A-E6255A59D3A1}"/>
                      </a:ext>
                    </a:extLst>
                  </p:cNvPr>
                  <p:cNvPicPr/>
                  <p:nvPr/>
                </p:nvPicPr>
                <p:blipFill>
                  <a:blip r:embed="rId62"/>
                  <a:stretch>
                    <a:fillRect/>
                  </a:stretch>
                </p:blipFill>
                <p:spPr>
                  <a:xfrm>
                    <a:off x="2562216" y="6337394"/>
                    <a:ext cx="432000" cy="32940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49DEB6E1-23E1-1E7D-89E1-05890AB756DA}"/>
                </a:ext>
              </a:extLst>
            </p:cNvPr>
            <p:cNvGrpSpPr/>
            <p:nvPr/>
          </p:nvGrpSpPr>
          <p:grpSpPr>
            <a:xfrm>
              <a:off x="2170176" y="3842954"/>
              <a:ext cx="3346560" cy="2469960"/>
              <a:chOff x="2170176" y="3842954"/>
              <a:chExt cx="3346560" cy="246996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63">
                <p14:nvContentPartPr>
                  <p14:cNvPr id="81" name="Ink 80">
                    <a:extLst>
                      <a:ext uri="{FF2B5EF4-FFF2-40B4-BE49-F238E27FC236}">
                        <a16:creationId xmlns:a16="http://schemas.microsoft.com/office/drawing/2014/main" id="{84EA5CC5-3E3D-E92E-46D2-7326F0180DC6}"/>
                      </a:ext>
                    </a:extLst>
                  </p14:cNvPr>
                  <p14:cNvContentPartPr/>
                  <p14:nvPr/>
                </p14:nvContentPartPr>
                <p14:xfrm>
                  <a:off x="2170176" y="5706314"/>
                  <a:ext cx="2808720" cy="606600"/>
                </p14:xfrm>
              </p:contentPart>
            </mc:Choice>
            <mc:Fallback>
              <p:pic>
                <p:nvPicPr>
                  <p:cNvPr id="81" name="Ink 80">
                    <a:extLst>
                      <a:ext uri="{FF2B5EF4-FFF2-40B4-BE49-F238E27FC236}">
                        <a16:creationId xmlns:a16="http://schemas.microsoft.com/office/drawing/2014/main" id="{84EA5CC5-3E3D-E92E-46D2-7326F0180DC6}"/>
                      </a:ext>
                    </a:extLst>
                  </p:cNvPr>
                  <p:cNvPicPr/>
                  <p:nvPr/>
                </p:nvPicPr>
                <p:blipFill>
                  <a:blip r:embed="rId64"/>
                  <a:stretch>
                    <a:fillRect/>
                  </a:stretch>
                </p:blipFill>
                <p:spPr>
                  <a:xfrm>
                    <a:off x="2134176" y="5670314"/>
                    <a:ext cx="2880360" cy="678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5">
                <p14:nvContentPartPr>
                  <p14:cNvPr id="82" name="Ink 81">
                    <a:extLst>
                      <a:ext uri="{FF2B5EF4-FFF2-40B4-BE49-F238E27FC236}">
                        <a16:creationId xmlns:a16="http://schemas.microsoft.com/office/drawing/2014/main" id="{321CCE5B-BB7C-B4D3-6C21-DE6DAB3C3774}"/>
                      </a:ext>
                    </a:extLst>
                  </p14:cNvPr>
                  <p14:cNvContentPartPr/>
                  <p14:nvPr/>
                </p14:nvContentPartPr>
                <p14:xfrm>
                  <a:off x="4793136" y="3997034"/>
                  <a:ext cx="185760" cy="1709640"/>
                </p14:xfrm>
              </p:contentPart>
            </mc:Choice>
            <mc:Fallback>
              <p:pic>
                <p:nvPicPr>
                  <p:cNvPr id="82" name="Ink 81">
                    <a:extLst>
                      <a:ext uri="{FF2B5EF4-FFF2-40B4-BE49-F238E27FC236}">
                        <a16:creationId xmlns:a16="http://schemas.microsoft.com/office/drawing/2014/main" id="{321CCE5B-BB7C-B4D3-6C21-DE6DAB3C3774}"/>
                      </a:ext>
                    </a:extLst>
                  </p:cNvPr>
                  <p:cNvPicPr/>
                  <p:nvPr/>
                </p:nvPicPr>
                <p:blipFill>
                  <a:blip r:embed="rId66"/>
                  <a:stretch>
                    <a:fillRect/>
                  </a:stretch>
                </p:blipFill>
                <p:spPr>
                  <a:xfrm>
                    <a:off x="4757496" y="3961394"/>
                    <a:ext cx="257400" cy="1781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7">
                <p14:nvContentPartPr>
                  <p14:cNvPr id="87" name="Ink 86">
                    <a:extLst>
                      <a:ext uri="{FF2B5EF4-FFF2-40B4-BE49-F238E27FC236}">
                        <a16:creationId xmlns:a16="http://schemas.microsoft.com/office/drawing/2014/main" id="{AF4E6700-3EF2-A6D8-F405-FA99358848C2}"/>
                      </a:ext>
                    </a:extLst>
                  </p14:cNvPr>
                  <p14:cNvContentPartPr/>
                  <p14:nvPr/>
                </p14:nvContentPartPr>
                <p14:xfrm>
                  <a:off x="4846416" y="3842954"/>
                  <a:ext cx="670320" cy="132480"/>
                </p14:xfrm>
              </p:contentPart>
            </mc:Choice>
            <mc:Fallback>
              <p:pic>
                <p:nvPicPr>
                  <p:cNvPr id="87" name="Ink 86">
                    <a:extLst>
                      <a:ext uri="{FF2B5EF4-FFF2-40B4-BE49-F238E27FC236}">
                        <a16:creationId xmlns:a16="http://schemas.microsoft.com/office/drawing/2014/main" id="{AF4E6700-3EF2-A6D8-F405-FA99358848C2}"/>
                      </a:ext>
                    </a:extLst>
                  </p:cNvPr>
                  <p:cNvPicPr/>
                  <p:nvPr/>
                </p:nvPicPr>
                <p:blipFill>
                  <a:blip r:embed="rId68"/>
                  <a:stretch>
                    <a:fillRect/>
                  </a:stretch>
                </p:blipFill>
                <p:spPr>
                  <a:xfrm>
                    <a:off x="4810416" y="3807314"/>
                    <a:ext cx="741960" cy="2041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DBDFEDD8-E0E5-9402-791C-18D424534C4C}"/>
                </a:ext>
              </a:extLst>
            </p:cNvPr>
            <p:cNvGrpSpPr/>
            <p:nvPr/>
          </p:nvGrpSpPr>
          <p:grpSpPr>
            <a:xfrm>
              <a:off x="2861736" y="4103954"/>
              <a:ext cx="2696040" cy="2640600"/>
              <a:chOff x="2861736" y="4103954"/>
              <a:chExt cx="2696040" cy="264060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69">
                <p14:nvContentPartPr>
                  <p14:cNvPr id="98" name="Ink 97">
                    <a:extLst>
                      <a:ext uri="{FF2B5EF4-FFF2-40B4-BE49-F238E27FC236}">
                        <a16:creationId xmlns:a16="http://schemas.microsoft.com/office/drawing/2014/main" id="{D7F20432-304E-F57D-37F3-8128AF91DF7E}"/>
                      </a:ext>
                    </a:extLst>
                  </p14:cNvPr>
                  <p14:cNvContentPartPr/>
                  <p14:nvPr/>
                </p14:nvContentPartPr>
                <p14:xfrm>
                  <a:off x="2861736" y="4103954"/>
                  <a:ext cx="2696040" cy="2638440"/>
                </p14:xfrm>
              </p:contentPart>
            </mc:Choice>
            <mc:Fallback>
              <p:pic>
                <p:nvPicPr>
                  <p:cNvPr id="98" name="Ink 97">
                    <a:extLst>
                      <a:ext uri="{FF2B5EF4-FFF2-40B4-BE49-F238E27FC236}">
                        <a16:creationId xmlns:a16="http://schemas.microsoft.com/office/drawing/2014/main" id="{D7F20432-304E-F57D-37F3-8128AF91DF7E}"/>
                      </a:ext>
                    </a:extLst>
                  </p:cNvPr>
                  <p:cNvPicPr/>
                  <p:nvPr/>
                </p:nvPicPr>
                <p:blipFill>
                  <a:blip r:embed="rId70"/>
                  <a:stretch>
                    <a:fillRect/>
                  </a:stretch>
                </p:blipFill>
                <p:spPr>
                  <a:xfrm>
                    <a:off x="2826096" y="4067954"/>
                    <a:ext cx="2767680" cy="2710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71">
                <p14:nvContentPartPr>
                  <p14:cNvPr id="99" name="Ink 98">
                    <a:extLst>
                      <a:ext uri="{FF2B5EF4-FFF2-40B4-BE49-F238E27FC236}">
                        <a16:creationId xmlns:a16="http://schemas.microsoft.com/office/drawing/2014/main" id="{8F0FB2B4-C98C-4A6F-681B-2073F912C5B1}"/>
                      </a:ext>
                    </a:extLst>
                  </p14:cNvPr>
                  <p14:cNvContentPartPr/>
                  <p14:nvPr/>
                </p14:nvContentPartPr>
                <p14:xfrm>
                  <a:off x="3056496" y="6629714"/>
                  <a:ext cx="296640" cy="114840"/>
                </p14:xfrm>
              </p:contentPart>
            </mc:Choice>
            <mc:Fallback>
              <p:pic>
                <p:nvPicPr>
                  <p:cNvPr id="99" name="Ink 98">
                    <a:extLst>
                      <a:ext uri="{FF2B5EF4-FFF2-40B4-BE49-F238E27FC236}">
                        <a16:creationId xmlns:a16="http://schemas.microsoft.com/office/drawing/2014/main" id="{8F0FB2B4-C98C-4A6F-681B-2073F912C5B1}"/>
                      </a:ext>
                    </a:extLst>
                  </p:cNvPr>
                  <p:cNvPicPr/>
                  <p:nvPr/>
                </p:nvPicPr>
                <p:blipFill>
                  <a:blip r:embed="rId72"/>
                  <a:stretch>
                    <a:fillRect/>
                  </a:stretch>
                </p:blipFill>
                <p:spPr>
                  <a:xfrm>
                    <a:off x="3020496" y="6593714"/>
                    <a:ext cx="368280" cy="18648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73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E56B8306-D26B-E6E9-D6BE-1529409A51A6}"/>
                    </a:ext>
                  </a:extLst>
                </p14:cNvPr>
                <p14:cNvContentPartPr/>
                <p14:nvPr/>
              </p14:nvContentPartPr>
              <p14:xfrm>
                <a:off x="3152976" y="6051554"/>
                <a:ext cx="374760" cy="180360"/>
              </p14:xfrm>
            </p:contentPart>
          </mc:Choice>
          <mc:Fallback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E56B8306-D26B-E6E9-D6BE-1529409A51A6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3116976" y="6015554"/>
                  <a:ext cx="446400" cy="25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5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F0CA42AB-952B-816E-4C9A-46DA01CFCC59}"/>
                    </a:ext>
                  </a:extLst>
                </p14:cNvPr>
                <p14:cNvContentPartPr/>
                <p14:nvPr/>
              </p14:nvContentPartPr>
              <p14:xfrm>
                <a:off x="7842336" y="3301154"/>
                <a:ext cx="933120" cy="1598760"/>
              </p14:xfrm>
            </p:contentPart>
          </mc:Choice>
          <mc:Fallback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F0CA42AB-952B-816E-4C9A-46DA01CFCC59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7806696" y="3265154"/>
                  <a:ext cx="1004760" cy="167040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D43302EB-B6C8-B08E-9068-B23004BAE18F}"/>
                </a:ext>
              </a:extLst>
            </p:cNvPr>
            <p:cNvGrpSpPr/>
            <p:nvPr/>
          </p:nvGrpSpPr>
          <p:grpSpPr>
            <a:xfrm>
              <a:off x="8779416" y="4287914"/>
              <a:ext cx="1727280" cy="576720"/>
              <a:chOff x="8779416" y="4287914"/>
              <a:chExt cx="1727280" cy="57672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77">
                <p14:nvContentPartPr>
                  <p14:cNvPr id="111" name="Ink 110">
                    <a:extLst>
                      <a:ext uri="{FF2B5EF4-FFF2-40B4-BE49-F238E27FC236}">
                        <a16:creationId xmlns:a16="http://schemas.microsoft.com/office/drawing/2014/main" id="{DE275243-D080-B0AF-1836-3F3F1A024B1A}"/>
                      </a:ext>
                    </a:extLst>
                  </p14:cNvPr>
                  <p14:cNvContentPartPr/>
                  <p14:nvPr/>
                </p14:nvContentPartPr>
                <p14:xfrm>
                  <a:off x="8779416" y="4357034"/>
                  <a:ext cx="1693080" cy="507600"/>
                </p14:xfrm>
              </p:contentPart>
            </mc:Choice>
            <mc:Fallback>
              <p:pic>
                <p:nvPicPr>
                  <p:cNvPr id="111" name="Ink 110">
                    <a:extLst>
                      <a:ext uri="{FF2B5EF4-FFF2-40B4-BE49-F238E27FC236}">
                        <a16:creationId xmlns:a16="http://schemas.microsoft.com/office/drawing/2014/main" id="{DE275243-D080-B0AF-1836-3F3F1A024B1A}"/>
                      </a:ext>
                    </a:extLst>
                  </p:cNvPr>
                  <p:cNvPicPr/>
                  <p:nvPr/>
                </p:nvPicPr>
                <p:blipFill>
                  <a:blip r:embed="rId78"/>
                  <a:stretch>
                    <a:fillRect/>
                  </a:stretch>
                </p:blipFill>
                <p:spPr>
                  <a:xfrm>
                    <a:off x="8743776" y="4321034"/>
                    <a:ext cx="1764720" cy="579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79">
                <p14:nvContentPartPr>
                  <p14:cNvPr id="115" name="Ink 114">
                    <a:extLst>
                      <a:ext uri="{FF2B5EF4-FFF2-40B4-BE49-F238E27FC236}">
                        <a16:creationId xmlns:a16="http://schemas.microsoft.com/office/drawing/2014/main" id="{4D291814-F580-F6E9-50B1-BED68819E9B6}"/>
                      </a:ext>
                    </a:extLst>
                  </p14:cNvPr>
                  <p14:cNvContentPartPr/>
                  <p14:nvPr/>
                </p14:nvContentPartPr>
                <p14:xfrm>
                  <a:off x="10380696" y="4287914"/>
                  <a:ext cx="126000" cy="270720"/>
                </p14:xfrm>
              </p:contentPart>
            </mc:Choice>
            <mc:Fallback>
              <p:pic>
                <p:nvPicPr>
                  <p:cNvPr id="115" name="Ink 114">
                    <a:extLst>
                      <a:ext uri="{FF2B5EF4-FFF2-40B4-BE49-F238E27FC236}">
                        <a16:creationId xmlns:a16="http://schemas.microsoft.com/office/drawing/2014/main" id="{4D291814-F580-F6E9-50B1-BED68819E9B6}"/>
                      </a:ext>
                    </a:extLst>
                  </p:cNvPr>
                  <p:cNvPicPr/>
                  <p:nvPr/>
                </p:nvPicPr>
                <p:blipFill>
                  <a:blip r:embed="rId80"/>
                  <a:stretch>
                    <a:fillRect/>
                  </a:stretch>
                </p:blipFill>
                <p:spPr>
                  <a:xfrm>
                    <a:off x="10344696" y="4252274"/>
                    <a:ext cx="197640" cy="3423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A4FAE080-22CA-F980-FBEC-AACFD7495BBE}"/>
                </a:ext>
              </a:extLst>
            </p:cNvPr>
            <p:cNvGrpSpPr/>
            <p:nvPr/>
          </p:nvGrpSpPr>
          <p:grpSpPr>
            <a:xfrm>
              <a:off x="7783296" y="3433634"/>
              <a:ext cx="2644920" cy="1634040"/>
              <a:chOff x="7783296" y="3433634"/>
              <a:chExt cx="2644920" cy="163404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81">
                <p14:nvContentPartPr>
                  <p14:cNvPr id="128" name="Ink 127">
                    <a:extLst>
                      <a:ext uri="{FF2B5EF4-FFF2-40B4-BE49-F238E27FC236}">
                        <a16:creationId xmlns:a16="http://schemas.microsoft.com/office/drawing/2014/main" id="{623832F5-AF7E-6CFF-EBE0-801D160E578E}"/>
                      </a:ext>
                    </a:extLst>
                  </p14:cNvPr>
                  <p14:cNvContentPartPr/>
                  <p14:nvPr/>
                </p14:nvContentPartPr>
                <p14:xfrm>
                  <a:off x="7783296" y="3433634"/>
                  <a:ext cx="734760" cy="1587960"/>
                </p14:xfrm>
              </p:contentPart>
            </mc:Choice>
            <mc:Fallback>
              <p:pic>
                <p:nvPicPr>
                  <p:cNvPr id="128" name="Ink 127">
                    <a:extLst>
                      <a:ext uri="{FF2B5EF4-FFF2-40B4-BE49-F238E27FC236}">
                        <a16:creationId xmlns:a16="http://schemas.microsoft.com/office/drawing/2014/main" id="{623832F5-AF7E-6CFF-EBE0-801D160E578E}"/>
                      </a:ext>
                    </a:extLst>
                  </p:cNvPr>
                  <p:cNvPicPr/>
                  <p:nvPr/>
                </p:nvPicPr>
                <p:blipFill>
                  <a:blip r:embed="rId82"/>
                  <a:stretch>
                    <a:fillRect/>
                  </a:stretch>
                </p:blipFill>
                <p:spPr>
                  <a:xfrm>
                    <a:off x="7747656" y="3397994"/>
                    <a:ext cx="806400" cy="1659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83">
                <p14:nvContentPartPr>
                  <p14:cNvPr id="130" name="Ink 129">
                    <a:extLst>
                      <a:ext uri="{FF2B5EF4-FFF2-40B4-BE49-F238E27FC236}">
                        <a16:creationId xmlns:a16="http://schemas.microsoft.com/office/drawing/2014/main" id="{B4380D3B-5AED-ECFB-D17A-A7625188767B}"/>
                      </a:ext>
                    </a:extLst>
                  </p14:cNvPr>
                  <p14:cNvContentPartPr/>
                  <p14:nvPr/>
                </p14:nvContentPartPr>
                <p14:xfrm>
                  <a:off x="8522016" y="4706954"/>
                  <a:ext cx="1797480" cy="360720"/>
                </p14:xfrm>
              </p:contentPart>
            </mc:Choice>
            <mc:Fallback>
              <p:pic>
                <p:nvPicPr>
                  <p:cNvPr id="130" name="Ink 129">
                    <a:extLst>
                      <a:ext uri="{FF2B5EF4-FFF2-40B4-BE49-F238E27FC236}">
                        <a16:creationId xmlns:a16="http://schemas.microsoft.com/office/drawing/2014/main" id="{B4380D3B-5AED-ECFB-D17A-A7625188767B}"/>
                      </a:ext>
                    </a:extLst>
                  </p:cNvPr>
                  <p:cNvPicPr/>
                  <p:nvPr/>
                </p:nvPicPr>
                <p:blipFill>
                  <a:blip r:embed="rId84"/>
                  <a:stretch>
                    <a:fillRect/>
                  </a:stretch>
                </p:blipFill>
                <p:spPr>
                  <a:xfrm>
                    <a:off x="8486016" y="4671314"/>
                    <a:ext cx="1869120" cy="432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85">
                <p14:nvContentPartPr>
                  <p14:cNvPr id="139" name="Ink 138">
                    <a:extLst>
                      <a:ext uri="{FF2B5EF4-FFF2-40B4-BE49-F238E27FC236}">
                        <a16:creationId xmlns:a16="http://schemas.microsoft.com/office/drawing/2014/main" id="{ED566DC3-3742-06B0-055B-179EA0714D3A}"/>
                      </a:ext>
                    </a:extLst>
                  </p14:cNvPr>
                  <p14:cNvContentPartPr/>
                  <p14:nvPr/>
                </p14:nvContentPartPr>
                <p14:xfrm>
                  <a:off x="9980736" y="4747994"/>
                  <a:ext cx="447480" cy="153000"/>
                </p14:xfrm>
              </p:contentPart>
            </mc:Choice>
            <mc:Fallback>
              <p:pic>
                <p:nvPicPr>
                  <p:cNvPr id="139" name="Ink 138">
                    <a:extLst>
                      <a:ext uri="{FF2B5EF4-FFF2-40B4-BE49-F238E27FC236}">
                        <a16:creationId xmlns:a16="http://schemas.microsoft.com/office/drawing/2014/main" id="{ED566DC3-3742-06B0-055B-179EA0714D3A}"/>
                      </a:ext>
                    </a:extLst>
                  </p:cNvPr>
                  <p:cNvPicPr/>
                  <p:nvPr/>
                </p:nvPicPr>
                <p:blipFill>
                  <a:blip r:embed="rId86"/>
                  <a:stretch>
                    <a:fillRect/>
                  </a:stretch>
                </p:blipFill>
                <p:spPr>
                  <a:xfrm>
                    <a:off x="9945096" y="4711994"/>
                    <a:ext cx="519120" cy="2246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035395A3-3DAA-075F-D3C8-E59631FB59C1}"/>
                </a:ext>
              </a:extLst>
            </p:cNvPr>
            <p:cNvGrpSpPr/>
            <p:nvPr/>
          </p:nvGrpSpPr>
          <p:grpSpPr>
            <a:xfrm>
              <a:off x="7778976" y="3565394"/>
              <a:ext cx="2894400" cy="2070000"/>
              <a:chOff x="7778976" y="3565394"/>
              <a:chExt cx="2894400" cy="207000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87">
                <p14:nvContentPartPr>
                  <p14:cNvPr id="146" name="Ink 145">
                    <a:extLst>
                      <a:ext uri="{FF2B5EF4-FFF2-40B4-BE49-F238E27FC236}">
                        <a16:creationId xmlns:a16="http://schemas.microsoft.com/office/drawing/2014/main" id="{93A99281-E622-2964-A7D7-F27BEC949977}"/>
                      </a:ext>
                    </a:extLst>
                  </p14:cNvPr>
                  <p14:cNvContentPartPr/>
                  <p14:nvPr/>
                </p14:nvContentPartPr>
                <p14:xfrm>
                  <a:off x="7778976" y="3565394"/>
                  <a:ext cx="2894400" cy="2070000"/>
                </p14:xfrm>
              </p:contentPart>
            </mc:Choice>
            <mc:Fallback>
              <p:pic>
                <p:nvPicPr>
                  <p:cNvPr id="146" name="Ink 145">
                    <a:extLst>
                      <a:ext uri="{FF2B5EF4-FFF2-40B4-BE49-F238E27FC236}">
                        <a16:creationId xmlns:a16="http://schemas.microsoft.com/office/drawing/2014/main" id="{93A99281-E622-2964-A7D7-F27BEC949977}"/>
                      </a:ext>
                    </a:extLst>
                  </p:cNvPr>
                  <p:cNvPicPr/>
                  <p:nvPr/>
                </p:nvPicPr>
                <p:blipFill>
                  <a:blip r:embed="rId88"/>
                  <a:stretch>
                    <a:fillRect/>
                  </a:stretch>
                </p:blipFill>
                <p:spPr>
                  <a:xfrm>
                    <a:off x="7742976" y="3529754"/>
                    <a:ext cx="2966040" cy="2141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89">
                <p14:nvContentPartPr>
                  <p14:cNvPr id="147" name="Ink 146">
                    <a:extLst>
                      <a:ext uri="{FF2B5EF4-FFF2-40B4-BE49-F238E27FC236}">
                        <a16:creationId xmlns:a16="http://schemas.microsoft.com/office/drawing/2014/main" id="{5B39619F-820E-0AF3-530C-873724F58330}"/>
                      </a:ext>
                    </a:extLst>
                  </p14:cNvPr>
                  <p14:cNvContentPartPr/>
                  <p14:nvPr/>
                </p14:nvContentPartPr>
                <p14:xfrm>
                  <a:off x="10259016" y="5008634"/>
                  <a:ext cx="250920" cy="269640"/>
                </p14:xfrm>
              </p:contentPart>
            </mc:Choice>
            <mc:Fallback>
              <p:pic>
                <p:nvPicPr>
                  <p:cNvPr id="147" name="Ink 146">
                    <a:extLst>
                      <a:ext uri="{FF2B5EF4-FFF2-40B4-BE49-F238E27FC236}">
                        <a16:creationId xmlns:a16="http://schemas.microsoft.com/office/drawing/2014/main" id="{5B39619F-820E-0AF3-530C-873724F58330}"/>
                      </a:ext>
                    </a:extLst>
                  </p:cNvPr>
                  <p:cNvPicPr/>
                  <p:nvPr/>
                </p:nvPicPr>
                <p:blipFill>
                  <a:blip r:embed="rId90"/>
                  <a:stretch>
                    <a:fillRect/>
                  </a:stretch>
                </p:blipFill>
                <p:spPr>
                  <a:xfrm>
                    <a:off x="10223376" y="4972994"/>
                    <a:ext cx="322560" cy="34128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3771687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multicolored machine with many wires&#10;&#10;AI-generated content may be incorrect.">
            <a:extLst>
              <a:ext uri="{FF2B5EF4-FFF2-40B4-BE49-F238E27FC236}">
                <a16:creationId xmlns:a16="http://schemas.microsoft.com/office/drawing/2014/main" id="{3D26E257-7DC5-EDDA-DA43-2B5DD2AF7E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5" t="2203"/>
          <a:stretch/>
        </p:blipFill>
        <p:spPr>
          <a:xfrm rot="15068718">
            <a:off x="3036967" y="1881026"/>
            <a:ext cx="4677351" cy="30130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778FB45-C567-5EF1-EDE4-2A70630B7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455974" cy="1072088"/>
          </a:xfrm>
        </p:spPr>
        <p:txBody>
          <a:bodyPr/>
          <a:lstStyle/>
          <a:p>
            <a:r>
              <a:rPr lang="en-IT" dirty="0"/>
              <a:t>Cooling and cables space on the support cylinder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EEB662-530C-6558-66CA-1D422814D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8852-7F35-4941-9E1D-E3101CA98259}" type="datetime1">
              <a:rPr lang="it-IT" smtClean="0"/>
              <a:t>03/05/25</a:t>
            </a:fld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CFC5C3-7EA6-DB49-DEE9-4C42ABBAA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B78D-C1F1-460A-B119-E917009FA113}" type="slidenum">
              <a:rPr lang="it-IT" smtClean="0"/>
              <a:t>9</a:t>
            </a:fld>
            <a:endParaRPr lang="it-IT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E8A0E7-17C1-5F33-EC3C-3E72246ACA59}"/>
              </a:ext>
            </a:extLst>
          </p:cNvPr>
          <p:cNvSpPr txBox="1"/>
          <p:nvPr/>
        </p:nvSpPr>
        <p:spPr>
          <a:xfrm>
            <a:off x="557158" y="5853527"/>
            <a:ext cx="102730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/>
              <a:t>S</a:t>
            </a:r>
            <a:r>
              <a:rPr lang="en-IT" dirty="0"/>
              <a:t>imilar to CMS Phase-2 vertex detector</a:t>
            </a:r>
          </a:p>
          <a:p>
            <a:pPr algn="l"/>
            <a:r>
              <a:rPr lang="en-GB" dirty="0"/>
              <a:t>E</a:t>
            </a:r>
            <a:r>
              <a:rPr lang="en-IT" dirty="0"/>
              <a:t>-links (1.28 Gb/s) 1 and 1.6 meters long from CROC to LGBT on portcards in the service cylinder </a:t>
            </a:r>
          </a:p>
          <a:p>
            <a:pPr algn="l"/>
            <a:r>
              <a:rPr lang="en-IT" dirty="0"/>
              <a:t>(3 e-links for CMS – 4 e-links for ATLAS)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EB222B33-FC1A-E248-AB5F-3409E7873CF9}"/>
              </a:ext>
            </a:extLst>
          </p:cNvPr>
          <p:cNvSpPr txBox="1">
            <a:spLocks/>
          </p:cNvSpPr>
          <p:nvPr/>
        </p:nvSpPr>
        <p:spPr>
          <a:xfrm>
            <a:off x="7536160" y="3233584"/>
            <a:ext cx="5364163" cy="455400"/>
          </a:xfrm>
          <a:prstGeom prst="rect">
            <a:avLst/>
          </a:prstGeom>
        </p:spPr>
        <p:txBody>
          <a:bodyPr/>
          <a:lstStyle>
            <a:lvl1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84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68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52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36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sz="1400" dirty="0"/>
              <a:t>Courtesy of Daniele Benvenuti</a:t>
            </a:r>
          </a:p>
        </p:txBody>
      </p:sp>
    </p:spTree>
    <p:extLst>
      <p:ext uri="{BB962C8B-B14F-4D97-AF65-F5344CB8AC3E}">
        <p14:creationId xmlns:p14="http://schemas.microsoft.com/office/powerpoint/2010/main" val="624247053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B748BFE-33DE-2742-A9B8-8ABFD8E90EB0}" vid="{17F81E97-29C5-DA4D-A508-6744B279FF50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B748BFE-33DE-2742-A9B8-8ABFD8E90EB0}" vid="{C7752DC7-FE86-6F4D-B3B2-CBB3AABD3D6E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CB748BFE-33DE-2742-A9B8-8ABFD8E90EB0}" vid="{99BF0966-DA0A-2F48-9030-FF78FD73CAD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Introslides</Template>
  <TotalTime>84801</TotalTime>
  <Words>1012</Words>
  <Application>Microsoft Macintosh PowerPoint</Application>
  <PresentationFormat>Widescreen</PresentationFormat>
  <Paragraphs>195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Arial</vt:lpstr>
      <vt:lpstr>Calibri</vt:lpstr>
      <vt:lpstr>Cambria Math</vt:lpstr>
      <vt:lpstr>Courier New</vt:lpstr>
      <vt:lpstr>Geneva</vt:lpstr>
      <vt:lpstr>Oswald Regular Bold</vt:lpstr>
      <vt:lpstr>Times New Roman</vt:lpstr>
      <vt:lpstr>Introslides</vt:lpstr>
      <vt:lpstr>Titleslides, Conclusion</vt:lpstr>
      <vt:lpstr>Content Slides - Deep Blue</vt:lpstr>
      <vt:lpstr>Vertex detector and intermediate silicon layers: issues and optimisations</vt:lpstr>
      <vt:lpstr>Mechanics and acceptance</vt:lpstr>
      <vt:lpstr>Inner vertex disks?</vt:lpstr>
      <vt:lpstr>What is the boundary between Vertex detector and Drift chamber?</vt:lpstr>
      <vt:lpstr>Inner vertex cooling and services routings </vt:lpstr>
      <vt:lpstr>PowerPoint Presentation</vt:lpstr>
      <vt:lpstr>PowerPoint Presentation</vt:lpstr>
      <vt:lpstr>PowerPoint Presentation</vt:lpstr>
      <vt:lpstr>Cooling and cables space on the support cylinder</vt:lpstr>
      <vt:lpstr>Inner vertex detector air ducts</vt:lpstr>
      <vt:lpstr>PowerPoint Presentation</vt:lpstr>
      <vt:lpstr>PowerPoint Presentation</vt:lpstr>
      <vt:lpstr>Possible new Vertex Layout without cones</vt:lpstr>
      <vt:lpstr>New possible layout</vt:lpstr>
      <vt:lpstr>Bake out of the vacuum chambers</vt:lpstr>
      <vt:lpstr>Beam pipe cooling manifold and inner vertex integration issues</vt:lpstr>
      <vt:lpstr>Longer central beam pipe?</vt:lpstr>
      <vt:lpstr>Going inside beam pipe?</vt:lpstr>
      <vt:lpstr>Backup</vt:lpstr>
      <vt:lpstr>MAPS technology for the vertex</vt:lpstr>
      <vt:lpstr>Hit resolution</vt:lpstr>
      <vt:lpstr>Hit resolution</vt:lpstr>
      <vt:lpstr>Standard (35 cm inner radius)</vt:lpstr>
      <vt:lpstr>Modified (40 cm inner radius)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Mechanical integration of the idea vertex detectors in the fcc-ee interaction region</dc:title>
  <dc:creator>Fabrizio Palla</dc:creator>
  <cp:lastModifiedBy>Fabrizio Palla</cp:lastModifiedBy>
  <cp:revision>557</cp:revision>
  <dcterms:created xsi:type="dcterms:W3CDTF">2023-05-31T07:38:09Z</dcterms:created>
  <dcterms:modified xsi:type="dcterms:W3CDTF">2025-05-08T02:07:05Z</dcterms:modified>
</cp:coreProperties>
</file>