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30"/>
  </p:notesMasterIdLst>
  <p:sldIdLst>
    <p:sldId id="260" r:id="rId5"/>
    <p:sldId id="352" r:id="rId6"/>
    <p:sldId id="425" r:id="rId7"/>
    <p:sldId id="407" r:id="rId8"/>
    <p:sldId id="408" r:id="rId9"/>
    <p:sldId id="423" r:id="rId10"/>
    <p:sldId id="412" r:id="rId11"/>
    <p:sldId id="422" r:id="rId12"/>
    <p:sldId id="427" r:id="rId13"/>
    <p:sldId id="428" r:id="rId14"/>
    <p:sldId id="429" r:id="rId15"/>
    <p:sldId id="396" r:id="rId16"/>
    <p:sldId id="426" r:id="rId17"/>
    <p:sldId id="431" r:id="rId18"/>
    <p:sldId id="432" r:id="rId19"/>
    <p:sldId id="433" r:id="rId20"/>
    <p:sldId id="440" r:id="rId21"/>
    <p:sldId id="434" r:id="rId22"/>
    <p:sldId id="435" r:id="rId23"/>
    <p:sldId id="436" r:id="rId24"/>
    <p:sldId id="437" r:id="rId25"/>
    <p:sldId id="438" r:id="rId26"/>
    <p:sldId id="439" r:id="rId27"/>
    <p:sldId id="430" r:id="rId28"/>
    <p:sldId id="293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5649F"/>
    <a:srgbClr val="E2AC00"/>
    <a:srgbClr val="010B2D"/>
    <a:srgbClr val="02185A"/>
    <a:srgbClr val="FF7B08"/>
    <a:srgbClr val="1F77B4"/>
    <a:srgbClr val="FFFFFF"/>
    <a:srgbClr val="077FC9"/>
    <a:srgbClr val="FBFAF5"/>
    <a:srgbClr val="FFFF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B07AD54-FE8D-44B2-B3C2-1030457285C0}" v="3117" dt="2025-03-11T12:43:38.76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15" autoAdjust="0"/>
    <p:restoredTop sz="90162" autoAdjust="0"/>
  </p:normalViewPr>
  <p:slideViewPr>
    <p:cSldViewPr snapToGrid="0">
      <p:cViewPr varScale="1">
        <p:scale>
          <a:sx n="97" d="100"/>
          <a:sy n="97" d="100"/>
        </p:scale>
        <p:origin x="3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microsoft.com/office/2016/11/relationships/changesInfo" Target="changesInfos/changesInfo1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olfenden, Joseph" userId="a46a1382-713a-4240-87fc-6e87f784931e" providerId="ADAL" clId="{3E3F0EB2-F5D9-426A-AB7F-DD6CE2787EE0}"/>
    <pc:docChg chg="undo custSel addSld delSld modSld">
      <pc:chgData name="Wolfenden, Joseph" userId="a46a1382-713a-4240-87fc-6e87f784931e" providerId="ADAL" clId="{3E3F0EB2-F5D9-426A-AB7F-DD6CE2787EE0}" dt="2024-06-25T11:43:40.771" v="4846"/>
      <pc:docMkLst>
        <pc:docMk/>
      </pc:docMkLst>
      <pc:sldChg chg="modSp mod">
        <pc:chgData name="Wolfenden, Joseph" userId="a46a1382-713a-4240-87fc-6e87f784931e" providerId="ADAL" clId="{3E3F0EB2-F5D9-426A-AB7F-DD6CE2787EE0}" dt="2024-06-24T21:48:34.583" v="199"/>
        <pc:sldMkLst>
          <pc:docMk/>
          <pc:sldMk cId="3455605220" sldId="260"/>
        </pc:sldMkLst>
      </pc:sldChg>
      <pc:sldChg chg="modSp mod">
        <pc:chgData name="Wolfenden, Joseph" userId="a46a1382-713a-4240-87fc-6e87f784931e" providerId="ADAL" clId="{3E3F0EB2-F5D9-426A-AB7F-DD6CE2787EE0}" dt="2024-06-25T11:34:03.695" v="4833" actId="20577"/>
        <pc:sldMkLst>
          <pc:docMk/>
          <pc:sldMk cId="376763402" sldId="293"/>
        </pc:sldMkLst>
      </pc:sldChg>
      <pc:sldChg chg="del">
        <pc:chgData name="Wolfenden, Joseph" userId="a46a1382-713a-4240-87fc-6e87f784931e" providerId="ADAL" clId="{3E3F0EB2-F5D9-426A-AB7F-DD6CE2787EE0}" dt="2024-06-24T22:45:12.745" v="684" actId="47"/>
        <pc:sldMkLst>
          <pc:docMk/>
          <pc:sldMk cId="1313024273" sldId="350"/>
        </pc:sldMkLst>
      </pc:sldChg>
      <pc:sldChg chg="modSp mod modAnim">
        <pc:chgData name="Wolfenden, Joseph" userId="a46a1382-713a-4240-87fc-6e87f784931e" providerId="ADAL" clId="{3E3F0EB2-F5D9-426A-AB7F-DD6CE2787EE0}" dt="2024-06-25T07:50:41.769" v="1314"/>
        <pc:sldMkLst>
          <pc:docMk/>
          <pc:sldMk cId="3869572335" sldId="352"/>
        </pc:sldMkLst>
      </pc:sldChg>
      <pc:sldChg chg="del">
        <pc:chgData name="Wolfenden, Joseph" userId="a46a1382-713a-4240-87fc-6e87f784931e" providerId="ADAL" clId="{3E3F0EB2-F5D9-426A-AB7F-DD6CE2787EE0}" dt="2024-06-24T22:45:12.745" v="684" actId="47"/>
        <pc:sldMkLst>
          <pc:docMk/>
          <pc:sldMk cId="1694576936" sldId="363"/>
        </pc:sldMkLst>
      </pc:sldChg>
      <pc:sldChg chg="modSp mod modAnim">
        <pc:chgData name="Wolfenden, Joseph" userId="a46a1382-713a-4240-87fc-6e87f784931e" providerId="ADAL" clId="{3E3F0EB2-F5D9-426A-AB7F-DD6CE2787EE0}" dt="2024-06-25T07:51:34.436" v="1319"/>
        <pc:sldMkLst>
          <pc:docMk/>
          <pc:sldMk cId="1133787744" sldId="365"/>
        </pc:sldMkLst>
      </pc:sldChg>
      <pc:sldChg chg="del">
        <pc:chgData name="Wolfenden, Joseph" userId="a46a1382-713a-4240-87fc-6e87f784931e" providerId="ADAL" clId="{3E3F0EB2-F5D9-426A-AB7F-DD6CE2787EE0}" dt="2024-06-24T22:11:47.888" v="507" actId="47"/>
        <pc:sldMkLst>
          <pc:docMk/>
          <pc:sldMk cId="1134001722" sldId="366"/>
        </pc:sldMkLst>
      </pc:sldChg>
      <pc:sldChg chg="del">
        <pc:chgData name="Wolfenden, Joseph" userId="a46a1382-713a-4240-87fc-6e87f784931e" providerId="ADAL" clId="{3E3F0EB2-F5D9-426A-AB7F-DD6CE2787EE0}" dt="2024-06-24T22:45:12.745" v="684" actId="47"/>
        <pc:sldMkLst>
          <pc:docMk/>
          <pc:sldMk cId="367663410" sldId="386"/>
        </pc:sldMkLst>
      </pc:sldChg>
      <pc:sldChg chg="modSp mod modAnim">
        <pc:chgData name="Wolfenden, Joseph" userId="a46a1382-713a-4240-87fc-6e87f784931e" providerId="ADAL" clId="{3E3F0EB2-F5D9-426A-AB7F-DD6CE2787EE0}" dt="2024-06-25T11:33:12.435" v="4788" actId="20577"/>
        <pc:sldMkLst>
          <pc:docMk/>
          <pc:sldMk cId="806855660" sldId="396"/>
        </pc:sldMkLst>
      </pc:sldChg>
      <pc:sldChg chg="del">
        <pc:chgData name="Wolfenden, Joseph" userId="a46a1382-713a-4240-87fc-6e87f784931e" providerId="ADAL" clId="{3E3F0EB2-F5D9-426A-AB7F-DD6CE2787EE0}" dt="2024-06-24T22:45:12.745" v="684" actId="47"/>
        <pc:sldMkLst>
          <pc:docMk/>
          <pc:sldMk cId="27292556" sldId="397"/>
        </pc:sldMkLst>
      </pc:sldChg>
      <pc:sldChg chg="del">
        <pc:chgData name="Wolfenden, Joseph" userId="a46a1382-713a-4240-87fc-6e87f784931e" providerId="ADAL" clId="{3E3F0EB2-F5D9-426A-AB7F-DD6CE2787EE0}" dt="2024-06-24T22:45:12.745" v="684" actId="47"/>
        <pc:sldMkLst>
          <pc:docMk/>
          <pc:sldMk cId="2045473747" sldId="398"/>
        </pc:sldMkLst>
      </pc:sldChg>
      <pc:sldChg chg="del">
        <pc:chgData name="Wolfenden, Joseph" userId="a46a1382-713a-4240-87fc-6e87f784931e" providerId="ADAL" clId="{3E3F0EB2-F5D9-426A-AB7F-DD6CE2787EE0}" dt="2024-06-24T22:45:12.745" v="684" actId="47"/>
        <pc:sldMkLst>
          <pc:docMk/>
          <pc:sldMk cId="2919232619" sldId="399"/>
        </pc:sldMkLst>
      </pc:sldChg>
      <pc:sldChg chg="del">
        <pc:chgData name="Wolfenden, Joseph" userId="a46a1382-713a-4240-87fc-6e87f784931e" providerId="ADAL" clId="{3E3F0EB2-F5D9-426A-AB7F-DD6CE2787EE0}" dt="2024-06-24T22:45:12.745" v="684" actId="47"/>
        <pc:sldMkLst>
          <pc:docMk/>
          <pc:sldMk cId="3443639824" sldId="400"/>
        </pc:sldMkLst>
      </pc:sldChg>
      <pc:sldChg chg="del">
        <pc:chgData name="Wolfenden, Joseph" userId="a46a1382-713a-4240-87fc-6e87f784931e" providerId="ADAL" clId="{3E3F0EB2-F5D9-426A-AB7F-DD6CE2787EE0}" dt="2024-06-24T22:45:12.745" v="684" actId="47"/>
        <pc:sldMkLst>
          <pc:docMk/>
          <pc:sldMk cId="1096376124" sldId="401"/>
        </pc:sldMkLst>
      </pc:sldChg>
      <pc:sldChg chg="del">
        <pc:chgData name="Wolfenden, Joseph" userId="a46a1382-713a-4240-87fc-6e87f784931e" providerId="ADAL" clId="{3E3F0EB2-F5D9-426A-AB7F-DD6CE2787EE0}" dt="2024-06-24T22:45:12.745" v="684" actId="47"/>
        <pc:sldMkLst>
          <pc:docMk/>
          <pc:sldMk cId="2490388049" sldId="402"/>
        </pc:sldMkLst>
      </pc:sldChg>
      <pc:sldChg chg="del">
        <pc:chgData name="Wolfenden, Joseph" userId="a46a1382-713a-4240-87fc-6e87f784931e" providerId="ADAL" clId="{3E3F0EB2-F5D9-426A-AB7F-DD6CE2787EE0}" dt="2024-06-24T22:45:12.745" v="684" actId="47"/>
        <pc:sldMkLst>
          <pc:docMk/>
          <pc:sldMk cId="3346773081" sldId="403"/>
        </pc:sldMkLst>
      </pc:sldChg>
      <pc:sldChg chg="del">
        <pc:chgData name="Wolfenden, Joseph" userId="a46a1382-713a-4240-87fc-6e87f784931e" providerId="ADAL" clId="{3E3F0EB2-F5D9-426A-AB7F-DD6CE2787EE0}" dt="2024-06-24T22:45:12.745" v="684" actId="47"/>
        <pc:sldMkLst>
          <pc:docMk/>
          <pc:sldMk cId="3750031238" sldId="404"/>
        </pc:sldMkLst>
      </pc:sldChg>
      <pc:sldChg chg="del">
        <pc:chgData name="Wolfenden, Joseph" userId="a46a1382-713a-4240-87fc-6e87f784931e" providerId="ADAL" clId="{3E3F0EB2-F5D9-426A-AB7F-DD6CE2787EE0}" dt="2024-06-24T22:45:12.745" v="684" actId="47"/>
        <pc:sldMkLst>
          <pc:docMk/>
          <pc:sldMk cId="3479149567" sldId="405"/>
        </pc:sldMkLst>
      </pc:sldChg>
      <pc:sldChg chg="del">
        <pc:chgData name="Wolfenden, Joseph" userId="a46a1382-713a-4240-87fc-6e87f784931e" providerId="ADAL" clId="{3E3F0EB2-F5D9-426A-AB7F-DD6CE2787EE0}" dt="2024-06-25T11:32:41.134" v="4776" actId="2696"/>
        <pc:sldMkLst>
          <pc:docMk/>
          <pc:sldMk cId="3991983853" sldId="406"/>
        </pc:sldMkLst>
      </pc:sldChg>
      <pc:sldChg chg="addSp modSp add mod modAnim">
        <pc:chgData name="Wolfenden, Joseph" userId="a46a1382-713a-4240-87fc-6e87f784931e" providerId="ADAL" clId="{3E3F0EB2-F5D9-426A-AB7F-DD6CE2787EE0}" dt="2024-06-25T09:54:18.709" v="1686" actId="20577"/>
        <pc:sldMkLst>
          <pc:docMk/>
          <pc:sldMk cId="32103670" sldId="407"/>
        </pc:sldMkLst>
      </pc:sldChg>
      <pc:sldChg chg="addSp delSp modSp add mod modAnim">
        <pc:chgData name="Wolfenden, Joseph" userId="a46a1382-713a-4240-87fc-6e87f784931e" providerId="ADAL" clId="{3E3F0EB2-F5D9-426A-AB7F-DD6CE2787EE0}" dt="2024-06-25T07:52:42.387" v="1326"/>
        <pc:sldMkLst>
          <pc:docMk/>
          <pc:sldMk cId="869853117" sldId="408"/>
        </pc:sldMkLst>
      </pc:sldChg>
      <pc:sldChg chg="delSp modSp add mod modAnim">
        <pc:chgData name="Wolfenden, Joseph" userId="a46a1382-713a-4240-87fc-6e87f784931e" providerId="ADAL" clId="{3E3F0EB2-F5D9-426A-AB7F-DD6CE2787EE0}" dt="2024-06-25T09:47:57.937" v="1414" actId="20577"/>
        <pc:sldMkLst>
          <pc:docMk/>
          <pc:sldMk cId="3421956582" sldId="409"/>
        </pc:sldMkLst>
      </pc:sldChg>
      <pc:sldChg chg="addSp delSp modSp add mod modAnim">
        <pc:chgData name="Wolfenden, Joseph" userId="a46a1382-713a-4240-87fc-6e87f784931e" providerId="ADAL" clId="{3E3F0EB2-F5D9-426A-AB7F-DD6CE2787EE0}" dt="2024-06-25T09:49:36.075" v="1418" actId="20577"/>
        <pc:sldMkLst>
          <pc:docMk/>
          <pc:sldMk cId="3391959649" sldId="410"/>
        </pc:sldMkLst>
      </pc:sldChg>
      <pc:sldChg chg="addSp delSp modSp add mod delAnim modAnim">
        <pc:chgData name="Wolfenden, Joseph" userId="a46a1382-713a-4240-87fc-6e87f784931e" providerId="ADAL" clId="{3E3F0EB2-F5D9-426A-AB7F-DD6CE2787EE0}" dt="2024-06-25T10:37:18.874" v="2560"/>
        <pc:sldMkLst>
          <pc:docMk/>
          <pc:sldMk cId="1550304109" sldId="411"/>
        </pc:sldMkLst>
      </pc:sldChg>
      <pc:sldChg chg="addSp modSp add mod modAnim">
        <pc:chgData name="Wolfenden, Joseph" userId="a46a1382-713a-4240-87fc-6e87f784931e" providerId="ADAL" clId="{3E3F0EB2-F5D9-426A-AB7F-DD6CE2787EE0}" dt="2024-06-25T11:42:08.933" v="4845"/>
        <pc:sldMkLst>
          <pc:docMk/>
          <pc:sldMk cId="3246551353" sldId="412"/>
        </pc:sldMkLst>
      </pc:sldChg>
      <pc:sldChg chg="add del">
        <pc:chgData name="Wolfenden, Joseph" userId="a46a1382-713a-4240-87fc-6e87f784931e" providerId="ADAL" clId="{3E3F0EB2-F5D9-426A-AB7F-DD6CE2787EE0}" dt="2024-06-25T09:49:28.633" v="1416" actId="47"/>
        <pc:sldMkLst>
          <pc:docMk/>
          <pc:sldMk cId="958730079" sldId="413"/>
        </pc:sldMkLst>
      </pc:sldChg>
      <pc:sldChg chg="addSp modSp add mod modAnim">
        <pc:chgData name="Wolfenden, Joseph" userId="a46a1382-713a-4240-87fc-6e87f784931e" providerId="ADAL" clId="{3E3F0EB2-F5D9-426A-AB7F-DD6CE2787EE0}" dt="2024-06-25T11:05:15.535" v="3325"/>
        <pc:sldMkLst>
          <pc:docMk/>
          <pc:sldMk cId="3187931258" sldId="413"/>
        </pc:sldMkLst>
      </pc:sldChg>
      <pc:sldChg chg="addSp delSp modSp add mod addAnim delAnim modAnim">
        <pc:chgData name="Wolfenden, Joseph" userId="a46a1382-713a-4240-87fc-6e87f784931e" providerId="ADAL" clId="{3E3F0EB2-F5D9-426A-AB7F-DD6CE2787EE0}" dt="2024-06-25T10:28:02.807" v="2054"/>
        <pc:sldMkLst>
          <pc:docMk/>
          <pc:sldMk cId="3382416449" sldId="414"/>
        </pc:sldMkLst>
      </pc:sldChg>
      <pc:sldChg chg="addSp delSp modSp add mod delAnim modAnim">
        <pc:chgData name="Wolfenden, Joseph" userId="a46a1382-713a-4240-87fc-6e87f784931e" providerId="ADAL" clId="{3E3F0EB2-F5D9-426A-AB7F-DD6CE2787EE0}" dt="2024-06-25T10:54:13.031" v="3035" actId="20577"/>
        <pc:sldMkLst>
          <pc:docMk/>
          <pc:sldMk cId="1767748772" sldId="415"/>
        </pc:sldMkLst>
      </pc:sldChg>
      <pc:sldChg chg="addSp delSp modSp add mod delAnim modAnim">
        <pc:chgData name="Wolfenden, Joseph" userId="a46a1382-713a-4240-87fc-6e87f784931e" providerId="ADAL" clId="{3E3F0EB2-F5D9-426A-AB7F-DD6CE2787EE0}" dt="2024-06-25T10:56:10.463" v="3067" actId="20577"/>
        <pc:sldMkLst>
          <pc:docMk/>
          <pc:sldMk cId="853562040" sldId="416"/>
        </pc:sldMkLst>
      </pc:sldChg>
      <pc:sldChg chg="addSp delSp modSp add mod delAnim modAnim">
        <pc:chgData name="Wolfenden, Joseph" userId="a46a1382-713a-4240-87fc-6e87f784931e" providerId="ADAL" clId="{3E3F0EB2-F5D9-426A-AB7F-DD6CE2787EE0}" dt="2024-06-25T11:38:03.695" v="4835"/>
        <pc:sldMkLst>
          <pc:docMk/>
          <pc:sldMk cId="2050470855" sldId="417"/>
        </pc:sldMkLst>
      </pc:sldChg>
      <pc:sldChg chg="addSp delSp modSp add mod modAnim">
        <pc:chgData name="Wolfenden, Joseph" userId="a46a1382-713a-4240-87fc-6e87f784931e" providerId="ADAL" clId="{3E3F0EB2-F5D9-426A-AB7F-DD6CE2787EE0}" dt="2024-06-25T11:01:15.931" v="3321"/>
        <pc:sldMkLst>
          <pc:docMk/>
          <pc:sldMk cId="1222888548" sldId="418"/>
        </pc:sldMkLst>
      </pc:sldChg>
      <pc:sldChg chg="addSp delSp modSp add mod delAnim modAnim">
        <pc:chgData name="Wolfenden, Joseph" userId="a46a1382-713a-4240-87fc-6e87f784931e" providerId="ADAL" clId="{3E3F0EB2-F5D9-426A-AB7F-DD6CE2787EE0}" dt="2024-06-25T11:40:15.221" v="4841" actId="20577"/>
        <pc:sldMkLst>
          <pc:docMk/>
          <pc:sldMk cId="683523784" sldId="419"/>
        </pc:sldMkLst>
      </pc:sldChg>
      <pc:sldChg chg="addSp delSp modSp add mod delAnim modAnim">
        <pc:chgData name="Wolfenden, Joseph" userId="a46a1382-713a-4240-87fc-6e87f784931e" providerId="ADAL" clId="{3E3F0EB2-F5D9-426A-AB7F-DD6CE2787EE0}" dt="2024-06-25T11:40:43.318" v="4842"/>
        <pc:sldMkLst>
          <pc:docMk/>
          <pc:sldMk cId="3199047458" sldId="420"/>
        </pc:sldMkLst>
      </pc:sldChg>
      <pc:sldChg chg="addSp delSp modSp add mod modAnim">
        <pc:chgData name="Wolfenden, Joseph" userId="a46a1382-713a-4240-87fc-6e87f784931e" providerId="ADAL" clId="{3E3F0EB2-F5D9-426A-AB7F-DD6CE2787EE0}" dt="2024-06-25T11:40:52.042" v="4843"/>
        <pc:sldMkLst>
          <pc:docMk/>
          <pc:sldMk cId="714204334" sldId="421"/>
        </pc:sldMkLst>
      </pc:sldChg>
      <pc:sldChg chg="addSp delSp modSp add mod modAnim">
        <pc:chgData name="Wolfenden, Joseph" userId="a46a1382-713a-4240-87fc-6e87f784931e" providerId="ADAL" clId="{3E3F0EB2-F5D9-426A-AB7F-DD6CE2787EE0}" dt="2024-06-25T11:43:40.771" v="4846"/>
        <pc:sldMkLst>
          <pc:docMk/>
          <pc:sldMk cId="317618280" sldId="422"/>
        </pc:sldMkLst>
      </pc:sldChg>
    </pc:docChg>
  </pc:docChgLst>
  <pc:docChgLst>
    <pc:chgData name="Wolfenden, Joseph" userId="a46a1382-713a-4240-87fc-6e87f784931e" providerId="ADAL" clId="{1B07AD54-FE8D-44B2-B3C2-1030457285C0}"/>
    <pc:docChg chg="undo custSel addSld delSld modSld sldOrd">
      <pc:chgData name="Wolfenden, Joseph" userId="a46a1382-713a-4240-87fc-6e87f784931e" providerId="ADAL" clId="{1B07AD54-FE8D-44B2-B3C2-1030457285C0}" dt="2025-03-11T12:43:38.769" v="4716" actId="20577"/>
      <pc:docMkLst>
        <pc:docMk/>
      </pc:docMkLst>
      <pc:sldChg chg="modSp mod">
        <pc:chgData name="Wolfenden, Joseph" userId="a46a1382-713a-4240-87fc-6e87f784931e" providerId="ADAL" clId="{1B07AD54-FE8D-44B2-B3C2-1030457285C0}" dt="2025-03-10T22:49:09.370" v="45"/>
        <pc:sldMkLst>
          <pc:docMk/>
          <pc:sldMk cId="3455605220" sldId="260"/>
        </pc:sldMkLst>
        <pc:spChg chg="mod">
          <ac:chgData name="Wolfenden, Joseph" userId="a46a1382-713a-4240-87fc-6e87f784931e" providerId="ADAL" clId="{1B07AD54-FE8D-44B2-B3C2-1030457285C0}" dt="2025-03-10T22:49:09.370" v="45"/>
          <ac:spMkLst>
            <pc:docMk/>
            <pc:sldMk cId="3455605220" sldId="260"/>
            <ac:spMk id="2" creationId="{00000000-0000-0000-0000-000000000000}"/>
          </ac:spMkLst>
        </pc:spChg>
        <pc:spChg chg="mod">
          <ac:chgData name="Wolfenden, Joseph" userId="a46a1382-713a-4240-87fc-6e87f784931e" providerId="ADAL" clId="{1B07AD54-FE8D-44B2-B3C2-1030457285C0}" dt="2025-03-10T22:46:25.318" v="44" actId="20577"/>
          <ac:spMkLst>
            <pc:docMk/>
            <pc:sldMk cId="3455605220" sldId="260"/>
            <ac:spMk id="3" creationId="{00000000-0000-0000-0000-000000000000}"/>
          </ac:spMkLst>
        </pc:spChg>
      </pc:sldChg>
      <pc:sldChg chg="modSp mod">
        <pc:chgData name="Wolfenden, Joseph" userId="a46a1382-713a-4240-87fc-6e87f784931e" providerId="ADAL" clId="{1B07AD54-FE8D-44B2-B3C2-1030457285C0}" dt="2025-03-11T00:46:51.546" v="4087" actId="20577"/>
        <pc:sldMkLst>
          <pc:docMk/>
          <pc:sldMk cId="376763402" sldId="293"/>
        </pc:sldMkLst>
        <pc:spChg chg="mod">
          <ac:chgData name="Wolfenden, Joseph" userId="a46a1382-713a-4240-87fc-6e87f784931e" providerId="ADAL" clId="{1B07AD54-FE8D-44B2-B3C2-1030457285C0}" dt="2025-03-11T00:46:51.546" v="4087" actId="20577"/>
          <ac:spMkLst>
            <pc:docMk/>
            <pc:sldMk cId="376763402" sldId="293"/>
            <ac:spMk id="6" creationId="{00000000-0000-0000-0000-000000000000}"/>
          </ac:spMkLst>
        </pc:spChg>
      </pc:sldChg>
      <pc:sldChg chg="modSp mod modAnim">
        <pc:chgData name="Wolfenden, Joseph" userId="a46a1382-713a-4240-87fc-6e87f784931e" providerId="ADAL" clId="{1B07AD54-FE8D-44B2-B3C2-1030457285C0}" dt="2025-03-10T22:58:39.255" v="217" actId="20577"/>
        <pc:sldMkLst>
          <pc:docMk/>
          <pc:sldMk cId="3869572335" sldId="352"/>
        </pc:sldMkLst>
        <pc:spChg chg="mod">
          <ac:chgData name="Wolfenden, Joseph" userId="a46a1382-713a-4240-87fc-6e87f784931e" providerId="ADAL" clId="{1B07AD54-FE8D-44B2-B3C2-1030457285C0}" dt="2025-03-10T22:58:19.632" v="197" actId="1036"/>
          <ac:spMkLst>
            <pc:docMk/>
            <pc:sldMk cId="3869572335" sldId="352"/>
            <ac:spMk id="2" creationId="{00000000-0000-0000-0000-000000000000}"/>
          </ac:spMkLst>
        </pc:spChg>
        <pc:spChg chg="mod">
          <ac:chgData name="Wolfenden, Joseph" userId="a46a1382-713a-4240-87fc-6e87f784931e" providerId="ADAL" clId="{1B07AD54-FE8D-44B2-B3C2-1030457285C0}" dt="2025-03-10T22:58:39.255" v="217" actId="20577"/>
          <ac:spMkLst>
            <pc:docMk/>
            <pc:sldMk cId="3869572335" sldId="352"/>
            <ac:spMk id="28" creationId="{00000000-0000-0000-0000-000000000000}"/>
          </ac:spMkLst>
        </pc:spChg>
      </pc:sldChg>
      <pc:sldChg chg="addSp delSp modSp add del mod modAnim">
        <pc:chgData name="Wolfenden, Joseph" userId="a46a1382-713a-4240-87fc-6e87f784931e" providerId="ADAL" clId="{1B07AD54-FE8D-44B2-B3C2-1030457285C0}" dt="2025-03-10T23:49:12.903" v="2340" actId="47"/>
        <pc:sldMkLst>
          <pc:docMk/>
          <pc:sldMk cId="1133787744" sldId="365"/>
        </pc:sldMkLst>
        <pc:spChg chg="del">
          <ac:chgData name="Wolfenden, Joseph" userId="a46a1382-713a-4240-87fc-6e87f784931e" providerId="ADAL" clId="{1B07AD54-FE8D-44B2-B3C2-1030457285C0}" dt="2025-03-10T23:49:01.331" v="2335" actId="478"/>
          <ac:spMkLst>
            <pc:docMk/>
            <pc:sldMk cId="1133787744" sldId="365"/>
            <ac:spMk id="2" creationId="{00000000-0000-0000-0000-000000000000}"/>
          </ac:spMkLst>
        </pc:spChg>
        <pc:spChg chg="mod">
          <ac:chgData name="Wolfenden, Joseph" userId="a46a1382-713a-4240-87fc-6e87f784931e" providerId="ADAL" clId="{1B07AD54-FE8D-44B2-B3C2-1030457285C0}" dt="2025-03-10T23:49:05.320" v="2338"/>
          <ac:spMkLst>
            <pc:docMk/>
            <pc:sldMk cId="1133787744" sldId="365"/>
            <ac:spMk id="4" creationId="{174035E8-D4ED-326C-A72B-AA450CBF22F6}"/>
          </ac:spMkLst>
        </pc:spChg>
        <pc:spChg chg="mod">
          <ac:chgData name="Wolfenden, Joseph" userId="a46a1382-713a-4240-87fc-6e87f784931e" providerId="ADAL" clId="{1B07AD54-FE8D-44B2-B3C2-1030457285C0}" dt="2025-03-10T23:49:05.320" v="2338"/>
          <ac:spMkLst>
            <pc:docMk/>
            <pc:sldMk cId="1133787744" sldId="365"/>
            <ac:spMk id="6" creationId="{C458F26A-A216-1FC1-4175-6F0661E15FA5}"/>
          </ac:spMkLst>
        </pc:spChg>
        <pc:spChg chg="mod">
          <ac:chgData name="Wolfenden, Joseph" userId="a46a1382-713a-4240-87fc-6e87f784931e" providerId="ADAL" clId="{1B07AD54-FE8D-44B2-B3C2-1030457285C0}" dt="2025-03-10T23:49:05.320" v="2338"/>
          <ac:spMkLst>
            <pc:docMk/>
            <pc:sldMk cId="1133787744" sldId="365"/>
            <ac:spMk id="16" creationId="{DCF07B75-8ACE-3F7B-3F9E-A5F5BFD87392}"/>
          </ac:spMkLst>
        </pc:spChg>
        <pc:spChg chg="mod">
          <ac:chgData name="Wolfenden, Joseph" userId="a46a1382-713a-4240-87fc-6e87f784931e" providerId="ADAL" clId="{1B07AD54-FE8D-44B2-B3C2-1030457285C0}" dt="2025-03-10T23:49:05.320" v="2338"/>
          <ac:spMkLst>
            <pc:docMk/>
            <pc:sldMk cId="1133787744" sldId="365"/>
            <ac:spMk id="19" creationId="{FC74D8CB-543E-EB88-1860-06EBD4C548D8}"/>
          </ac:spMkLst>
        </pc:spChg>
        <pc:spChg chg="mod">
          <ac:chgData name="Wolfenden, Joseph" userId="a46a1382-713a-4240-87fc-6e87f784931e" providerId="ADAL" clId="{1B07AD54-FE8D-44B2-B3C2-1030457285C0}" dt="2025-03-10T23:49:05.320" v="2338"/>
          <ac:spMkLst>
            <pc:docMk/>
            <pc:sldMk cId="1133787744" sldId="365"/>
            <ac:spMk id="22" creationId="{4E7DB00E-9DD7-8D9A-19DF-EBC57FC8AE5D}"/>
          </ac:spMkLst>
        </pc:spChg>
        <pc:spChg chg="mod">
          <ac:chgData name="Wolfenden, Joseph" userId="a46a1382-713a-4240-87fc-6e87f784931e" providerId="ADAL" clId="{1B07AD54-FE8D-44B2-B3C2-1030457285C0}" dt="2025-03-10T23:49:05.320" v="2338"/>
          <ac:spMkLst>
            <pc:docMk/>
            <pc:sldMk cId="1133787744" sldId="365"/>
            <ac:spMk id="23" creationId="{82CD4F7B-5A9D-32E4-D4F9-D817D053753B}"/>
          </ac:spMkLst>
        </pc:spChg>
        <pc:spChg chg="mod">
          <ac:chgData name="Wolfenden, Joseph" userId="a46a1382-713a-4240-87fc-6e87f784931e" providerId="ADAL" clId="{1B07AD54-FE8D-44B2-B3C2-1030457285C0}" dt="2025-03-10T23:49:05.320" v="2338"/>
          <ac:spMkLst>
            <pc:docMk/>
            <pc:sldMk cId="1133787744" sldId="365"/>
            <ac:spMk id="34" creationId="{E6CB8DB6-04C2-4FFA-2C4E-5B8276807636}"/>
          </ac:spMkLst>
        </pc:spChg>
        <pc:spChg chg="mod">
          <ac:chgData name="Wolfenden, Joseph" userId="a46a1382-713a-4240-87fc-6e87f784931e" providerId="ADAL" clId="{1B07AD54-FE8D-44B2-B3C2-1030457285C0}" dt="2025-03-10T23:49:05.320" v="2338"/>
          <ac:spMkLst>
            <pc:docMk/>
            <pc:sldMk cId="1133787744" sldId="365"/>
            <ac:spMk id="37" creationId="{177017EA-14C0-A599-CAAB-67B56320BC15}"/>
          </ac:spMkLst>
        </pc:spChg>
        <pc:spChg chg="add mod">
          <ac:chgData name="Wolfenden, Joseph" userId="a46a1382-713a-4240-87fc-6e87f784931e" providerId="ADAL" clId="{1B07AD54-FE8D-44B2-B3C2-1030457285C0}" dt="2025-03-10T23:49:05.320" v="2338"/>
          <ac:spMkLst>
            <pc:docMk/>
            <pc:sldMk cId="1133787744" sldId="365"/>
            <ac:spMk id="38" creationId="{3A4B5A88-BF95-3B4F-15D9-0FD2F5820A80}"/>
          </ac:spMkLst>
        </pc:spChg>
        <pc:picChg chg="del">
          <ac:chgData name="Wolfenden, Joseph" userId="a46a1382-713a-4240-87fc-6e87f784931e" providerId="ADAL" clId="{1B07AD54-FE8D-44B2-B3C2-1030457285C0}" dt="2025-03-10T23:49:04.704" v="2337" actId="478"/>
          <ac:picMkLst>
            <pc:docMk/>
            <pc:sldMk cId="1133787744" sldId="365"/>
            <ac:picMk id="13" creationId="{4F4ED9C3-1DF0-48E1-8202-2D7841F6FF08}"/>
          </ac:picMkLst>
        </pc:picChg>
        <pc:picChg chg="del">
          <ac:chgData name="Wolfenden, Joseph" userId="a46a1382-713a-4240-87fc-6e87f784931e" providerId="ADAL" clId="{1B07AD54-FE8D-44B2-B3C2-1030457285C0}" dt="2025-03-10T23:49:03.201" v="2336" actId="478"/>
          <ac:picMkLst>
            <pc:docMk/>
            <pc:sldMk cId="1133787744" sldId="365"/>
            <ac:picMk id="14" creationId="{95F2BAB1-DBA7-436A-99CD-06AF58289391}"/>
          </ac:picMkLst>
        </pc:picChg>
        <pc:picChg chg="add mod">
          <ac:chgData name="Wolfenden, Joseph" userId="a46a1382-713a-4240-87fc-6e87f784931e" providerId="ADAL" clId="{1B07AD54-FE8D-44B2-B3C2-1030457285C0}" dt="2025-03-10T23:49:05.320" v="2338"/>
          <ac:picMkLst>
            <pc:docMk/>
            <pc:sldMk cId="1133787744" sldId="365"/>
            <ac:picMk id="32" creationId="{C293B175-4F3C-92BE-2A4C-C3CE76DEF7CC}"/>
          </ac:picMkLst>
        </pc:picChg>
      </pc:sldChg>
      <pc:sldChg chg="modSp mod ord modAnim">
        <pc:chgData name="Wolfenden, Joseph" userId="a46a1382-713a-4240-87fc-6e87f784931e" providerId="ADAL" clId="{1B07AD54-FE8D-44B2-B3C2-1030457285C0}" dt="2025-03-11T12:31:06.791" v="4280" actId="20577"/>
        <pc:sldMkLst>
          <pc:docMk/>
          <pc:sldMk cId="806855660" sldId="396"/>
        </pc:sldMkLst>
        <pc:spChg chg="mod">
          <ac:chgData name="Wolfenden, Joseph" userId="a46a1382-713a-4240-87fc-6e87f784931e" providerId="ADAL" clId="{1B07AD54-FE8D-44B2-B3C2-1030457285C0}" dt="2025-03-11T00:48:01.598" v="4097"/>
          <ac:spMkLst>
            <pc:docMk/>
            <pc:sldMk cId="806855660" sldId="396"/>
            <ac:spMk id="2" creationId="{4573D7D4-E4E5-69F5-96D8-316107972E0C}"/>
          </ac:spMkLst>
        </pc:spChg>
        <pc:spChg chg="mod">
          <ac:chgData name="Wolfenden, Joseph" userId="a46a1382-713a-4240-87fc-6e87f784931e" providerId="ADAL" clId="{1B07AD54-FE8D-44B2-B3C2-1030457285C0}" dt="2025-03-10T23:40:20.336" v="1823" actId="20577"/>
          <ac:spMkLst>
            <pc:docMk/>
            <pc:sldMk cId="806855660" sldId="396"/>
            <ac:spMk id="8" creationId="{00000000-0000-0000-0000-000000000000}"/>
          </ac:spMkLst>
        </pc:spChg>
        <pc:spChg chg="mod">
          <ac:chgData name="Wolfenden, Joseph" userId="a46a1382-713a-4240-87fc-6e87f784931e" providerId="ADAL" clId="{1B07AD54-FE8D-44B2-B3C2-1030457285C0}" dt="2025-03-11T00:49:53.340" v="4127" actId="20577"/>
          <ac:spMkLst>
            <pc:docMk/>
            <pc:sldMk cId="806855660" sldId="396"/>
            <ac:spMk id="26" creationId="{00000000-0000-0000-0000-000000000000}"/>
          </ac:spMkLst>
        </pc:spChg>
        <pc:spChg chg="mod">
          <ac:chgData name="Wolfenden, Joseph" userId="a46a1382-713a-4240-87fc-6e87f784931e" providerId="ADAL" clId="{1B07AD54-FE8D-44B2-B3C2-1030457285C0}" dt="2025-03-11T12:31:06.791" v="4280" actId="20577"/>
          <ac:spMkLst>
            <pc:docMk/>
            <pc:sldMk cId="806855660" sldId="396"/>
            <ac:spMk id="32" creationId="{00000000-0000-0000-0000-000000000000}"/>
          </ac:spMkLst>
        </pc:spChg>
      </pc:sldChg>
      <pc:sldChg chg="modSp mod modAnim">
        <pc:chgData name="Wolfenden, Joseph" userId="a46a1382-713a-4240-87fc-6e87f784931e" providerId="ADAL" clId="{1B07AD54-FE8D-44B2-B3C2-1030457285C0}" dt="2025-03-11T00:38:48.865" v="3435" actId="113"/>
        <pc:sldMkLst>
          <pc:docMk/>
          <pc:sldMk cId="32103670" sldId="407"/>
        </pc:sldMkLst>
        <pc:spChg chg="mod">
          <ac:chgData name="Wolfenden, Joseph" userId="a46a1382-713a-4240-87fc-6e87f784931e" providerId="ADAL" clId="{1B07AD54-FE8D-44B2-B3C2-1030457285C0}" dt="2025-03-11T00:38:48.865" v="3435" actId="113"/>
          <ac:spMkLst>
            <pc:docMk/>
            <pc:sldMk cId="32103670" sldId="407"/>
            <ac:spMk id="2" creationId="{00000000-0000-0000-0000-000000000000}"/>
          </ac:spMkLst>
        </pc:spChg>
        <pc:spChg chg="mod">
          <ac:chgData name="Wolfenden, Joseph" userId="a46a1382-713a-4240-87fc-6e87f784931e" providerId="ADAL" clId="{1B07AD54-FE8D-44B2-B3C2-1030457285C0}" dt="2025-03-10T23:00:55.451" v="240"/>
          <ac:spMkLst>
            <pc:docMk/>
            <pc:sldMk cId="32103670" sldId="407"/>
            <ac:spMk id="3" creationId="{1032C145-9204-37F6-0AD4-DD7BCFC48EB3}"/>
          </ac:spMkLst>
        </pc:spChg>
        <pc:spChg chg="mod">
          <ac:chgData name="Wolfenden, Joseph" userId="a46a1382-713a-4240-87fc-6e87f784931e" providerId="ADAL" clId="{1B07AD54-FE8D-44B2-B3C2-1030457285C0}" dt="2025-03-10T23:01:50.418" v="260" actId="20577"/>
          <ac:spMkLst>
            <pc:docMk/>
            <pc:sldMk cId="32103670" sldId="407"/>
            <ac:spMk id="8" creationId="{00000000-0000-0000-0000-000000000000}"/>
          </ac:spMkLst>
        </pc:spChg>
      </pc:sldChg>
      <pc:sldChg chg="delSp modSp mod modAnim">
        <pc:chgData name="Wolfenden, Joseph" userId="a46a1382-713a-4240-87fc-6e87f784931e" providerId="ADAL" clId="{1B07AD54-FE8D-44B2-B3C2-1030457285C0}" dt="2025-03-11T12:23:49.836" v="4182"/>
        <pc:sldMkLst>
          <pc:docMk/>
          <pc:sldMk cId="869853117" sldId="408"/>
        </pc:sldMkLst>
        <pc:spChg chg="mod">
          <ac:chgData name="Wolfenden, Joseph" userId="a46a1382-713a-4240-87fc-6e87f784931e" providerId="ADAL" clId="{1B07AD54-FE8D-44B2-B3C2-1030457285C0}" dt="2025-03-11T12:23:49.836" v="4182"/>
          <ac:spMkLst>
            <pc:docMk/>
            <pc:sldMk cId="869853117" sldId="408"/>
            <ac:spMk id="2" creationId="{00000000-0000-0000-0000-000000000000}"/>
          </ac:spMkLst>
        </pc:spChg>
        <pc:spChg chg="mod">
          <ac:chgData name="Wolfenden, Joseph" userId="a46a1382-713a-4240-87fc-6e87f784931e" providerId="ADAL" clId="{1B07AD54-FE8D-44B2-B3C2-1030457285C0}" dt="2025-03-11T00:47:26.754" v="4088"/>
          <ac:spMkLst>
            <pc:docMk/>
            <pc:sldMk cId="869853117" sldId="408"/>
            <ac:spMk id="3" creationId="{1032C145-9204-37F6-0AD4-DD7BCFC48EB3}"/>
          </ac:spMkLst>
        </pc:spChg>
        <pc:spChg chg="mod">
          <ac:chgData name="Wolfenden, Joseph" userId="a46a1382-713a-4240-87fc-6e87f784931e" providerId="ADAL" clId="{1B07AD54-FE8D-44B2-B3C2-1030457285C0}" dt="2025-03-10T23:01:45.036" v="259" actId="20577"/>
          <ac:spMkLst>
            <pc:docMk/>
            <pc:sldMk cId="869853117" sldId="408"/>
            <ac:spMk id="8" creationId="{00000000-0000-0000-0000-000000000000}"/>
          </ac:spMkLst>
        </pc:spChg>
        <pc:picChg chg="del">
          <ac:chgData name="Wolfenden, Joseph" userId="a46a1382-713a-4240-87fc-6e87f784931e" providerId="ADAL" clId="{1B07AD54-FE8D-44B2-B3C2-1030457285C0}" dt="2025-03-10T23:02:02.738" v="261" actId="478"/>
          <ac:picMkLst>
            <pc:docMk/>
            <pc:sldMk cId="869853117" sldId="408"/>
            <ac:picMk id="1026" creationId="{5EC13159-BC6D-2429-D2A0-8DD7DF61F658}"/>
          </ac:picMkLst>
        </pc:picChg>
      </pc:sldChg>
      <pc:sldChg chg="del">
        <pc:chgData name="Wolfenden, Joseph" userId="a46a1382-713a-4240-87fc-6e87f784931e" providerId="ADAL" clId="{1B07AD54-FE8D-44B2-B3C2-1030457285C0}" dt="2025-03-10T23:03:22.541" v="291" actId="47"/>
        <pc:sldMkLst>
          <pc:docMk/>
          <pc:sldMk cId="3421956582" sldId="409"/>
        </pc:sldMkLst>
      </pc:sldChg>
      <pc:sldChg chg="del">
        <pc:chgData name="Wolfenden, Joseph" userId="a46a1382-713a-4240-87fc-6e87f784931e" providerId="ADAL" clId="{1B07AD54-FE8D-44B2-B3C2-1030457285C0}" dt="2025-03-10T23:03:22.541" v="291" actId="47"/>
        <pc:sldMkLst>
          <pc:docMk/>
          <pc:sldMk cId="3391959649" sldId="410"/>
        </pc:sldMkLst>
      </pc:sldChg>
      <pc:sldChg chg="del">
        <pc:chgData name="Wolfenden, Joseph" userId="a46a1382-713a-4240-87fc-6e87f784931e" providerId="ADAL" clId="{1B07AD54-FE8D-44B2-B3C2-1030457285C0}" dt="2025-03-10T23:03:22.541" v="291" actId="47"/>
        <pc:sldMkLst>
          <pc:docMk/>
          <pc:sldMk cId="1550304109" sldId="411"/>
        </pc:sldMkLst>
      </pc:sldChg>
      <pc:sldChg chg="addSp delSp modSp mod">
        <pc:chgData name="Wolfenden, Joseph" userId="a46a1382-713a-4240-87fc-6e87f784931e" providerId="ADAL" clId="{1B07AD54-FE8D-44B2-B3C2-1030457285C0}" dt="2025-03-11T00:49:08.328" v="4104" actId="20577"/>
        <pc:sldMkLst>
          <pc:docMk/>
          <pc:sldMk cId="3246551353" sldId="412"/>
        </pc:sldMkLst>
        <pc:spChg chg="mod">
          <ac:chgData name="Wolfenden, Joseph" userId="a46a1382-713a-4240-87fc-6e87f784931e" providerId="ADAL" clId="{1B07AD54-FE8D-44B2-B3C2-1030457285C0}" dt="2025-03-11T00:47:35.854" v="4090"/>
          <ac:spMkLst>
            <pc:docMk/>
            <pc:sldMk cId="3246551353" sldId="412"/>
            <ac:spMk id="3" creationId="{1032C145-9204-37F6-0AD4-DD7BCFC48EB3}"/>
          </ac:spMkLst>
        </pc:spChg>
        <pc:spChg chg="add mod">
          <ac:chgData name="Wolfenden, Joseph" userId="a46a1382-713a-4240-87fc-6e87f784931e" providerId="ADAL" clId="{1B07AD54-FE8D-44B2-B3C2-1030457285C0}" dt="2025-03-10T23:13:02.836" v="457"/>
          <ac:spMkLst>
            <pc:docMk/>
            <pc:sldMk cId="3246551353" sldId="412"/>
            <ac:spMk id="5" creationId="{4C61F8B8-E03F-E009-4965-1D3FB0DE1A49}"/>
          </ac:spMkLst>
        </pc:spChg>
        <pc:spChg chg="del">
          <ac:chgData name="Wolfenden, Joseph" userId="a46a1382-713a-4240-87fc-6e87f784931e" providerId="ADAL" clId="{1B07AD54-FE8D-44B2-B3C2-1030457285C0}" dt="2025-03-10T23:13:02.098" v="456" actId="478"/>
          <ac:spMkLst>
            <pc:docMk/>
            <pc:sldMk cId="3246551353" sldId="412"/>
            <ac:spMk id="8" creationId="{00000000-0000-0000-0000-000000000000}"/>
          </ac:spMkLst>
        </pc:spChg>
        <pc:spChg chg="mod">
          <ac:chgData name="Wolfenden, Joseph" userId="a46a1382-713a-4240-87fc-6e87f784931e" providerId="ADAL" clId="{1B07AD54-FE8D-44B2-B3C2-1030457285C0}" dt="2025-03-11T00:49:08.328" v="4104" actId="20577"/>
          <ac:spMkLst>
            <pc:docMk/>
            <pc:sldMk cId="3246551353" sldId="412"/>
            <ac:spMk id="26" creationId="{00000000-0000-0000-0000-000000000000}"/>
          </ac:spMkLst>
        </pc:spChg>
      </pc:sldChg>
      <pc:sldChg chg="del">
        <pc:chgData name="Wolfenden, Joseph" userId="a46a1382-713a-4240-87fc-6e87f784931e" providerId="ADAL" clId="{1B07AD54-FE8D-44B2-B3C2-1030457285C0}" dt="2025-03-10T23:04:08.650" v="292" actId="47"/>
        <pc:sldMkLst>
          <pc:docMk/>
          <pc:sldMk cId="3187931258" sldId="413"/>
        </pc:sldMkLst>
      </pc:sldChg>
      <pc:sldChg chg="del">
        <pc:chgData name="Wolfenden, Joseph" userId="a46a1382-713a-4240-87fc-6e87f784931e" providerId="ADAL" clId="{1B07AD54-FE8D-44B2-B3C2-1030457285C0}" dt="2025-03-10T23:04:08.650" v="292" actId="47"/>
        <pc:sldMkLst>
          <pc:docMk/>
          <pc:sldMk cId="3382416449" sldId="414"/>
        </pc:sldMkLst>
      </pc:sldChg>
      <pc:sldChg chg="del">
        <pc:chgData name="Wolfenden, Joseph" userId="a46a1382-713a-4240-87fc-6e87f784931e" providerId="ADAL" clId="{1B07AD54-FE8D-44B2-B3C2-1030457285C0}" dt="2025-03-10T23:04:08.650" v="292" actId="47"/>
        <pc:sldMkLst>
          <pc:docMk/>
          <pc:sldMk cId="1767748772" sldId="415"/>
        </pc:sldMkLst>
      </pc:sldChg>
      <pc:sldChg chg="del">
        <pc:chgData name="Wolfenden, Joseph" userId="a46a1382-713a-4240-87fc-6e87f784931e" providerId="ADAL" clId="{1B07AD54-FE8D-44B2-B3C2-1030457285C0}" dt="2025-03-10T23:04:08.650" v="292" actId="47"/>
        <pc:sldMkLst>
          <pc:docMk/>
          <pc:sldMk cId="853562040" sldId="416"/>
        </pc:sldMkLst>
      </pc:sldChg>
      <pc:sldChg chg="del">
        <pc:chgData name="Wolfenden, Joseph" userId="a46a1382-713a-4240-87fc-6e87f784931e" providerId="ADAL" clId="{1B07AD54-FE8D-44B2-B3C2-1030457285C0}" dt="2025-03-10T23:04:08.650" v="292" actId="47"/>
        <pc:sldMkLst>
          <pc:docMk/>
          <pc:sldMk cId="2050470855" sldId="417"/>
        </pc:sldMkLst>
      </pc:sldChg>
      <pc:sldChg chg="del">
        <pc:chgData name="Wolfenden, Joseph" userId="a46a1382-713a-4240-87fc-6e87f784931e" providerId="ADAL" clId="{1B07AD54-FE8D-44B2-B3C2-1030457285C0}" dt="2025-03-10T23:04:08.650" v="292" actId="47"/>
        <pc:sldMkLst>
          <pc:docMk/>
          <pc:sldMk cId="1222888548" sldId="418"/>
        </pc:sldMkLst>
      </pc:sldChg>
      <pc:sldChg chg="del">
        <pc:chgData name="Wolfenden, Joseph" userId="a46a1382-713a-4240-87fc-6e87f784931e" providerId="ADAL" clId="{1B07AD54-FE8D-44B2-B3C2-1030457285C0}" dt="2025-03-10T23:04:08.650" v="292" actId="47"/>
        <pc:sldMkLst>
          <pc:docMk/>
          <pc:sldMk cId="683523784" sldId="419"/>
        </pc:sldMkLst>
      </pc:sldChg>
      <pc:sldChg chg="del">
        <pc:chgData name="Wolfenden, Joseph" userId="a46a1382-713a-4240-87fc-6e87f784931e" providerId="ADAL" clId="{1B07AD54-FE8D-44B2-B3C2-1030457285C0}" dt="2025-03-10T23:04:08.650" v="292" actId="47"/>
        <pc:sldMkLst>
          <pc:docMk/>
          <pc:sldMk cId="3199047458" sldId="420"/>
        </pc:sldMkLst>
      </pc:sldChg>
      <pc:sldChg chg="del">
        <pc:chgData name="Wolfenden, Joseph" userId="a46a1382-713a-4240-87fc-6e87f784931e" providerId="ADAL" clId="{1B07AD54-FE8D-44B2-B3C2-1030457285C0}" dt="2025-03-10T23:04:08.650" v="292" actId="47"/>
        <pc:sldMkLst>
          <pc:docMk/>
          <pc:sldMk cId="714204334" sldId="421"/>
        </pc:sldMkLst>
      </pc:sldChg>
      <pc:sldChg chg="addSp delSp modSp mod">
        <pc:chgData name="Wolfenden, Joseph" userId="a46a1382-713a-4240-87fc-6e87f784931e" providerId="ADAL" clId="{1B07AD54-FE8D-44B2-B3C2-1030457285C0}" dt="2025-03-11T00:49:12.298" v="4105" actId="20577"/>
        <pc:sldMkLst>
          <pc:docMk/>
          <pc:sldMk cId="317618280" sldId="422"/>
        </pc:sldMkLst>
        <pc:spChg chg="mod">
          <ac:chgData name="Wolfenden, Joseph" userId="a46a1382-713a-4240-87fc-6e87f784931e" providerId="ADAL" clId="{1B07AD54-FE8D-44B2-B3C2-1030457285C0}" dt="2025-03-11T00:47:39.096" v="4091"/>
          <ac:spMkLst>
            <pc:docMk/>
            <pc:sldMk cId="317618280" sldId="422"/>
            <ac:spMk id="3" creationId="{1032C145-9204-37F6-0AD4-DD7BCFC48EB3}"/>
          </ac:spMkLst>
        </pc:spChg>
        <pc:spChg chg="add mod">
          <ac:chgData name="Wolfenden, Joseph" userId="a46a1382-713a-4240-87fc-6e87f784931e" providerId="ADAL" clId="{1B07AD54-FE8D-44B2-B3C2-1030457285C0}" dt="2025-03-10T23:13:35.562" v="460"/>
          <ac:spMkLst>
            <pc:docMk/>
            <pc:sldMk cId="317618280" sldId="422"/>
            <ac:spMk id="4" creationId="{A61D3766-8C54-EB4D-3BC0-486A6610EB51}"/>
          </ac:spMkLst>
        </pc:spChg>
        <pc:spChg chg="del mod">
          <ac:chgData name="Wolfenden, Joseph" userId="a46a1382-713a-4240-87fc-6e87f784931e" providerId="ADAL" clId="{1B07AD54-FE8D-44B2-B3C2-1030457285C0}" dt="2025-03-10T23:13:35.091" v="459" actId="478"/>
          <ac:spMkLst>
            <pc:docMk/>
            <pc:sldMk cId="317618280" sldId="422"/>
            <ac:spMk id="8" creationId="{00000000-0000-0000-0000-000000000000}"/>
          </ac:spMkLst>
        </pc:spChg>
        <pc:spChg chg="mod">
          <ac:chgData name="Wolfenden, Joseph" userId="a46a1382-713a-4240-87fc-6e87f784931e" providerId="ADAL" clId="{1B07AD54-FE8D-44B2-B3C2-1030457285C0}" dt="2025-03-11T00:49:12.298" v="4105" actId="20577"/>
          <ac:spMkLst>
            <pc:docMk/>
            <pc:sldMk cId="317618280" sldId="422"/>
            <ac:spMk id="26" creationId="{00000000-0000-0000-0000-000000000000}"/>
          </ac:spMkLst>
        </pc:spChg>
      </pc:sldChg>
      <pc:sldChg chg="addSp delSp modSp add mod addAnim delAnim modAnim">
        <pc:chgData name="Wolfenden, Joseph" userId="a46a1382-713a-4240-87fc-6e87f784931e" providerId="ADAL" clId="{1B07AD54-FE8D-44B2-B3C2-1030457285C0}" dt="2025-03-11T12:25:09.420" v="4189"/>
        <pc:sldMkLst>
          <pc:docMk/>
          <pc:sldMk cId="116670633" sldId="423"/>
        </pc:sldMkLst>
        <pc:spChg chg="mod">
          <ac:chgData name="Wolfenden, Joseph" userId="a46a1382-713a-4240-87fc-6e87f784931e" providerId="ADAL" clId="{1B07AD54-FE8D-44B2-B3C2-1030457285C0}" dt="2025-03-10T23:07:20.316" v="342" actId="20577"/>
          <ac:spMkLst>
            <pc:docMk/>
            <pc:sldMk cId="116670633" sldId="423"/>
            <ac:spMk id="2" creationId="{358BE95C-DF34-56AB-5BD3-BEAEBCD9A18E}"/>
          </ac:spMkLst>
        </pc:spChg>
        <pc:spChg chg="mod">
          <ac:chgData name="Wolfenden, Joseph" userId="a46a1382-713a-4240-87fc-6e87f784931e" providerId="ADAL" clId="{1B07AD54-FE8D-44B2-B3C2-1030457285C0}" dt="2025-03-11T00:47:31.720" v="4089"/>
          <ac:spMkLst>
            <pc:docMk/>
            <pc:sldMk cId="116670633" sldId="423"/>
            <ac:spMk id="3" creationId="{0A53C9EA-7F76-AF54-6981-F6F8740F1BFF}"/>
          </ac:spMkLst>
        </pc:spChg>
        <pc:spChg chg="add del mod">
          <ac:chgData name="Wolfenden, Joseph" userId="a46a1382-713a-4240-87fc-6e87f784931e" providerId="ADAL" clId="{1B07AD54-FE8D-44B2-B3C2-1030457285C0}" dt="2025-03-10T23:12:43.990" v="455" actId="1036"/>
          <ac:spMkLst>
            <pc:docMk/>
            <pc:sldMk cId="116670633" sldId="423"/>
            <ac:spMk id="15" creationId="{54A04698-02A2-89A4-E440-25BB55B74284}"/>
          </ac:spMkLst>
        </pc:spChg>
        <pc:spChg chg="mod">
          <ac:chgData name="Wolfenden, Joseph" userId="a46a1382-713a-4240-87fc-6e87f784931e" providerId="ADAL" clId="{1B07AD54-FE8D-44B2-B3C2-1030457285C0}" dt="2025-03-11T00:49:03.436" v="4103" actId="20577"/>
          <ac:spMkLst>
            <pc:docMk/>
            <pc:sldMk cId="116670633" sldId="423"/>
            <ac:spMk id="26" creationId="{38E79B23-4912-B046-CAB8-133C8B881677}"/>
          </ac:spMkLst>
        </pc:spChg>
        <pc:picChg chg="add del mod">
          <ac:chgData name="Wolfenden, Joseph" userId="a46a1382-713a-4240-87fc-6e87f784931e" providerId="ADAL" clId="{1B07AD54-FE8D-44B2-B3C2-1030457285C0}" dt="2025-03-10T23:10:04.957" v="349" actId="478"/>
          <ac:picMkLst>
            <pc:docMk/>
            <pc:sldMk cId="116670633" sldId="423"/>
            <ac:picMk id="5" creationId="{94675857-2289-BE37-1977-C7C069E6760C}"/>
          </ac:picMkLst>
        </pc:picChg>
        <pc:picChg chg="del">
          <ac:chgData name="Wolfenden, Joseph" userId="a46a1382-713a-4240-87fc-6e87f784931e" providerId="ADAL" clId="{1B07AD54-FE8D-44B2-B3C2-1030457285C0}" dt="2025-03-10T23:07:23.250" v="343" actId="478"/>
          <ac:picMkLst>
            <pc:docMk/>
            <pc:sldMk cId="116670633" sldId="423"/>
            <ac:picMk id="9" creationId="{914CCACD-E457-FFF6-B183-FCDC34E01226}"/>
          </ac:picMkLst>
        </pc:picChg>
        <pc:picChg chg="add mod">
          <ac:chgData name="Wolfenden, Joseph" userId="a46a1382-713a-4240-87fc-6e87f784931e" providerId="ADAL" clId="{1B07AD54-FE8D-44B2-B3C2-1030457285C0}" dt="2025-03-10T23:12:01.427" v="399" actId="1076"/>
          <ac:picMkLst>
            <pc:docMk/>
            <pc:sldMk cId="116670633" sldId="423"/>
            <ac:picMk id="10" creationId="{F2EA7A7B-5884-E995-BEA6-CFC869B6D1FA}"/>
          </ac:picMkLst>
        </pc:picChg>
        <pc:picChg chg="add mod">
          <ac:chgData name="Wolfenden, Joseph" userId="a46a1382-713a-4240-87fc-6e87f784931e" providerId="ADAL" clId="{1B07AD54-FE8D-44B2-B3C2-1030457285C0}" dt="2025-03-10T23:11:17.015" v="389" actId="1038"/>
          <ac:picMkLst>
            <pc:docMk/>
            <pc:sldMk cId="116670633" sldId="423"/>
            <ac:picMk id="12" creationId="{A220E351-CEA5-10B9-C823-9FDC954CEF68}"/>
          </ac:picMkLst>
        </pc:picChg>
        <pc:cxnChg chg="add mod">
          <ac:chgData name="Wolfenden, Joseph" userId="a46a1382-713a-4240-87fc-6e87f784931e" providerId="ADAL" clId="{1B07AD54-FE8D-44B2-B3C2-1030457285C0}" dt="2025-03-10T23:11:44.843" v="392" actId="1582"/>
          <ac:cxnSpMkLst>
            <pc:docMk/>
            <pc:sldMk cId="116670633" sldId="423"/>
            <ac:cxnSpMk id="14" creationId="{5ED133AB-9E57-59BB-8D1F-74AD5C8408C9}"/>
          </ac:cxnSpMkLst>
        </pc:cxnChg>
      </pc:sldChg>
      <pc:sldChg chg="delSp modSp del mod">
        <pc:chgData name="Wolfenden, Joseph" userId="a46a1382-713a-4240-87fc-6e87f784931e" providerId="ADAL" clId="{1B07AD54-FE8D-44B2-B3C2-1030457285C0}" dt="2025-03-10T23:15:00.626" v="474" actId="47"/>
        <pc:sldMkLst>
          <pc:docMk/>
          <pc:sldMk cId="1284423512" sldId="424"/>
        </pc:sldMkLst>
        <pc:spChg chg="mod">
          <ac:chgData name="Wolfenden, Joseph" userId="a46a1382-713a-4240-87fc-6e87f784931e" providerId="ADAL" clId="{1B07AD54-FE8D-44B2-B3C2-1030457285C0}" dt="2025-03-10T23:14:41.018" v="471" actId="20577"/>
          <ac:spMkLst>
            <pc:docMk/>
            <pc:sldMk cId="1284423512" sldId="424"/>
            <ac:spMk id="2" creationId="{1123DE5B-09D0-48EE-A273-31278CF175DE}"/>
          </ac:spMkLst>
        </pc:spChg>
        <pc:spChg chg="del">
          <ac:chgData name="Wolfenden, Joseph" userId="a46a1382-713a-4240-87fc-6e87f784931e" providerId="ADAL" clId="{1B07AD54-FE8D-44B2-B3C2-1030457285C0}" dt="2025-03-10T23:14:44.690" v="472" actId="478"/>
          <ac:spMkLst>
            <pc:docMk/>
            <pc:sldMk cId="1284423512" sldId="424"/>
            <ac:spMk id="6" creationId="{92294686-1A38-662F-662D-DE22876090BE}"/>
          </ac:spMkLst>
        </pc:spChg>
        <pc:spChg chg="del">
          <ac:chgData name="Wolfenden, Joseph" userId="a46a1382-713a-4240-87fc-6e87f784931e" providerId="ADAL" clId="{1B07AD54-FE8D-44B2-B3C2-1030457285C0}" dt="2025-03-10T23:14:47.096" v="473" actId="478"/>
          <ac:spMkLst>
            <pc:docMk/>
            <pc:sldMk cId="1284423512" sldId="424"/>
            <ac:spMk id="7" creationId="{4008B215-D138-D9F7-BDFE-E46C3DA4C015}"/>
          </ac:spMkLst>
        </pc:spChg>
      </pc:sldChg>
      <pc:sldChg chg="del">
        <pc:chgData name="Wolfenden, Joseph" userId="a46a1382-713a-4240-87fc-6e87f784931e" providerId="ADAL" clId="{1B07AD54-FE8D-44B2-B3C2-1030457285C0}" dt="2025-03-10T23:14:32.018" v="461" actId="47"/>
        <pc:sldMkLst>
          <pc:docMk/>
          <pc:sldMk cId="3865357579" sldId="424"/>
        </pc:sldMkLst>
      </pc:sldChg>
      <pc:sldChg chg="addSp delSp modSp mod">
        <pc:chgData name="Wolfenden, Joseph" userId="a46a1382-713a-4240-87fc-6e87f784931e" providerId="ADAL" clId="{1B07AD54-FE8D-44B2-B3C2-1030457285C0}" dt="2025-03-10T23:15:11.762" v="478" actId="478"/>
        <pc:sldMkLst>
          <pc:docMk/>
          <pc:sldMk cId="3269198986" sldId="425"/>
        </pc:sldMkLst>
        <pc:spChg chg="mod">
          <ac:chgData name="Wolfenden, Joseph" userId="a46a1382-713a-4240-87fc-6e87f784931e" providerId="ADAL" clId="{1B07AD54-FE8D-44B2-B3C2-1030457285C0}" dt="2025-03-10T23:15:05.680" v="476" actId="27636"/>
          <ac:spMkLst>
            <pc:docMk/>
            <pc:sldMk cId="3269198986" sldId="425"/>
            <ac:spMk id="2" creationId="{D1F54A0D-E2CE-93B4-F9B4-6F28B54F0383}"/>
          </ac:spMkLst>
        </pc:spChg>
        <pc:spChg chg="del">
          <ac:chgData name="Wolfenden, Joseph" userId="a46a1382-713a-4240-87fc-6e87f784931e" providerId="ADAL" clId="{1B07AD54-FE8D-44B2-B3C2-1030457285C0}" dt="2025-03-10T23:15:09.320" v="477" actId="478"/>
          <ac:spMkLst>
            <pc:docMk/>
            <pc:sldMk cId="3269198986" sldId="425"/>
            <ac:spMk id="3" creationId="{2E76B976-F651-83BA-6FDF-8F01833AB18B}"/>
          </ac:spMkLst>
        </pc:spChg>
        <pc:spChg chg="add del mod">
          <ac:chgData name="Wolfenden, Joseph" userId="a46a1382-713a-4240-87fc-6e87f784931e" providerId="ADAL" clId="{1B07AD54-FE8D-44B2-B3C2-1030457285C0}" dt="2025-03-10T23:15:11.762" v="478" actId="478"/>
          <ac:spMkLst>
            <pc:docMk/>
            <pc:sldMk cId="3269198986" sldId="425"/>
            <ac:spMk id="10" creationId="{181381F4-73BA-F957-534E-6E9F6D85D692}"/>
          </ac:spMkLst>
        </pc:spChg>
      </pc:sldChg>
      <pc:sldChg chg="modSp mod">
        <pc:chgData name="Wolfenden, Joseph" userId="a46a1382-713a-4240-87fc-6e87f784931e" providerId="ADAL" clId="{1B07AD54-FE8D-44B2-B3C2-1030457285C0}" dt="2025-03-10T23:15:26.499" v="492" actId="20577"/>
        <pc:sldMkLst>
          <pc:docMk/>
          <pc:sldMk cId="3381875658" sldId="426"/>
        </pc:sldMkLst>
        <pc:spChg chg="mod">
          <ac:chgData name="Wolfenden, Joseph" userId="a46a1382-713a-4240-87fc-6e87f784931e" providerId="ADAL" clId="{1B07AD54-FE8D-44B2-B3C2-1030457285C0}" dt="2025-03-10T23:15:26.499" v="492" actId="20577"/>
          <ac:spMkLst>
            <pc:docMk/>
            <pc:sldMk cId="3381875658" sldId="426"/>
            <ac:spMk id="2" creationId="{07606A80-A19A-DC53-8DC9-BEAA7A26D892}"/>
          </ac:spMkLst>
        </pc:spChg>
      </pc:sldChg>
      <pc:sldChg chg="addSp delSp modSp add mod delAnim modAnim">
        <pc:chgData name="Wolfenden, Joseph" userId="a46a1382-713a-4240-87fc-6e87f784931e" providerId="ADAL" clId="{1B07AD54-FE8D-44B2-B3C2-1030457285C0}" dt="2025-03-11T12:26:51.663" v="4193" actId="207"/>
        <pc:sldMkLst>
          <pc:docMk/>
          <pc:sldMk cId="1328274877" sldId="427"/>
        </pc:sldMkLst>
        <pc:spChg chg="mod">
          <ac:chgData name="Wolfenden, Joseph" userId="a46a1382-713a-4240-87fc-6e87f784931e" providerId="ADAL" clId="{1B07AD54-FE8D-44B2-B3C2-1030457285C0}" dt="2025-03-11T12:26:51.663" v="4193" actId="207"/>
          <ac:spMkLst>
            <pc:docMk/>
            <pc:sldMk cId="1328274877" sldId="427"/>
            <ac:spMk id="2" creationId="{ED7A3ACE-D76C-76BC-9B6A-6A102A38B73C}"/>
          </ac:spMkLst>
        </pc:spChg>
        <pc:spChg chg="mod">
          <ac:chgData name="Wolfenden, Joseph" userId="a46a1382-713a-4240-87fc-6e87f784931e" providerId="ADAL" clId="{1B07AD54-FE8D-44B2-B3C2-1030457285C0}" dt="2025-03-11T00:47:42.280" v="4092"/>
          <ac:spMkLst>
            <pc:docMk/>
            <pc:sldMk cId="1328274877" sldId="427"/>
            <ac:spMk id="3" creationId="{20E01E8C-DC4E-EA92-715F-9C3B2CA98010}"/>
          </ac:spMkLst>
        </pc:spChg>
        <pc:spChg chg="mod">
          <ac:chgData name="Wolfenden, Joseph" userId="a46a1382-713a-4240-87fc-6e87f784931e" providerId="ADAL" clId="{1B07AD54-FE8D-44B2-B3C2-1030457285C0}" dt="2025-03-10T23:15:52.562" v="501" actId="20577"/>
          <ac:spMkLst>
            <pc:docMk/>
            <pc:sldMk cId="1328274877" sldId="427"/>
            <ac:spMk id="4" creationId="{40603031-700A-5859-C5C5-93985C5BEAFD}"/>
          </ac:spMkLst>
        </pc:spChg>
        <pc:spChg chg="del">
          <ac:chgData name="Wolfenden, Joseph" userId="a46a1382-713a-4240-87fc-6e87f784931e" providerId="ADAL" clId="{1B07AD54-FE8D-44B2-B3C2-1030457285C0}" dt="2025-03-10T23:17:48.947" v="503" actId="478"/>
          <ac:spMkLst>
            <pc:docMk/>
            <pc:sldMk cId="1328274877" sldId="427"/>
            <ac:spMk id="9" creationId="{726582EF-F3B3-5738-4646-4DD6AEFC3A4A}"/>
          </ac:spMkLst>
        </pc:spChg>
        <pc:spChg chg="mod">
          <ac:chgData name="Wolfenden, Joseph" userId="a46a1382-713a-4240-87fc-6e87f784931e" providerId="ADAL" clId="{1B07AD54-FE8D-44B2-B3C2-1030457285C0}" dt="2025-03-10T23:17:49.654" v="504"/>
          <ac:spMkLst>
            <pc:docMk/>
            <pc:sldMk cId="1328274877" sldId="427"/>
            <ac:spMk id="11" creationId="{891ED418-DDFE-C1FC-E17C-58AEC93CE797}"/>
          </ac:spMkLst>
        </pc:spChg>
        <pc:spChg chg="mod">
          <ac:chgData name="Wolfenden, Joseph" userId="a46a1382-713a-4240-87fc-6e87f784931e" providerId="ADAL" clId="{1B07AD54-FE8D-44B2-B3C2-1030457285C0}" dt="2025-03-10T23:17:49.654" v="504"/>
          <ac:spMkLst>
            <pc:docMk/>
            <pc:sldMk cId="1328274877" sldId="427"/>
            <ac:spMk id="13" creationId="{2C696FCE-7814-D5F9-EDAE-9A1413488E09}"/>
          </ac:spMkLst>
        </pc:spChg>
        <pc:spChg chg="mod">
          <ac:chgData name="Wolfenden, Joseph" userId="a46a1382-713a-4240-87fc-6e87f784931e" providerId="ADAL" clId="{1B07AD54-FE8D-44B2-B3C2-1030457285C0}" dt="2025-03-10T23:17:49.654" v="504"/>
          <ac:spMkLst>
            <pc:docMk/>
            <pc:sldMk cId="1328274877" sldId="427"/>
            <ac:spMk id="15" creationId="{75280901-FCBE-B728-D029-52F5AA807FD6}"/>
          </ac:spMkLst>
        </pc:spChg>
        <pc:spChg chg="mod">
          <ac:chgData name="Wolfenden, Joseph" userId="a46a1382-713a-4240-87fc-6e87f784931e" providerId="ADAL" clId="{1B07AD54-FE8D-44B2-B3C2-1030457285C0}" dt="2025-03-11T00:49:15.943" v="4106" actId="20577"/>
          <ac:spMkLst>
            <pc:docMk/>
            <pc:sldMk cId="1328274877" sldId="427"/>
            <ac:spMk id="26" creationId="{3C54988B-BF82-47A2-1CCE-AA374587A5E6}"/>
          </ac:spMkLst>
        </pc:spChg>
        <pc:grpChg chg="add mod">
          <ac:chgData name="Wolfenden, Joseph" userId="a46a1382-713a-4240-87fc-6e87f784931e" providerId="ADAL" clId="{1B07AD54-FE8D-44B2-B3C2-1030457285C0}" dt="2025-03-10T23:24:56.648" v="1016" actId="1037"/>
          <ac:grpSpMkLst>
            <pc:docMk/>
            <pc:sldMk cId="1328274877" sldId="427"/>
            <ac:grpSpMk id="5" creationId="{9AAD7385-B167-6D93-428A-99661439E387}"/>
          </ac:grpSpMkLst>
        </pc:grpChg>
        <pc:picChg chg="del">
          <ac:chgData name="Wolfenden, Joseph" userId="a46a1382-713a-4240-87fc-6e87f784931e" providerId="ADAL" clId="{1B07AD54-FE8D-44B2-B3C2-1030457285C0}" dt="2025-03-10T23:17:47.264" v="502" actId="478"/>
          <ac:picMkLst>
            <pc:docMk/>
            <pc:sldMk cId="1328274877" sldId="427"/>
            <ac:picMk id="6" creationId="{7482E106-6C74-43E0-9B01-13F36B5A54A1}"/>
          </ac:picMkLst>
        </pc:picChg>
        <pc:picChg chg="mod">
          <ac:chgData name="Wolfenden, Joseph" userId="a46a1382-713a-4240-87fc-6e87f784931e" providerId="ADAL" clId="{1B07AD54-FE8D-44B2-B3C2-1030457285C0}" dt="2025-03-10T23:17:49.654" v="504"/>
          <ac:picMkLst>
            <pc:docMk/>
            <pc:sldMk cId="1328274877" sldId="427"/>
            <ac:picMk id="8" creationId="{78122FC4-2E2C-2766-EE2A-609B6DE807FE}"/>
          </ac:picMkLst>
        </pc:picChg>
        <pc:picChg chg="add del mod">
          <ac:chgData name="Wolfenden, Joseph" userId="a46a1382-713a-4240-87fc-6e87f784931e" providerId="ADAL" clId="{1B07AD54-FE8D-44B2-B3C2-1030457285C0}" dt="2025-03-10T23:20:15.889" v="716" actId="21"/>
          <ac:picMkLst>
            <pc:docMk/>
            <pc:sldMk cId="1328274877" sldId="427"/>
            <ac:picMk id="16" creationId="{53D57AB5-8DF4-9F70-35C4-CDA1CCEBAAF0}"/>
          </ac:picMkLst>
        </pc:picChg>
        <pc:cxnChg chg="mod">
          <ac:chgData name="Wolfenden, Joseph" userId="a46a1382-713a-4240-87fc-6e87f784931e" providerId="ADAL" clId="{1B07AD54-FE8D-44B2-B3C2-1030457285C0}" dt="2025-03-10T23:17:49.654" v="504"/>
          <ac:cxnSpMkLst>
            <pc:docMk/>
            <pc:sldMk cId="1328274877" sldId="427"/>
            <ac:cxnSpMk id="10" creationId="{EF3B498D-A279-8DB5-3EDC-7185A30BEF57}"/>
          </ac:cxnSpMkLst>
        </pc:cxnChg>
        <pc:cxnChg chg="mod">
          <ac:chgData name="Wolfenden, Joseph" userId="a46a1382-713a-4240-87fc-6e87f784931e" providerId="ADAL" clId="{1B07AD54-FE8D-44B2-B3C2-1030457285C0}" dt="2025-03-10T23:17:49.654" v="504"/>
          <ac:cxnSpMkLst>
            <pc:docMk/>
            <pc:sldMk cId="1328274877" sldId="427"/>
            <ac:cxnSpMk id="12" creationId="{675328A3-A784-410F-F072-2165AC3F87AD}"/>
          </ac:cxnSpMkLst>
        </pc:cxnChg>
        <pc:cxnChg chg="mod">
          <ac:chgData name="Wolfenden, Joseph" userId="a46a1382-713a-4240-87fc-6e87f784931e" providerId="ADAL" clId="{1B07AD54-FE8D-44B2-B3C2-1030457285C0}" dt="2025-03-10T23:17:49.654" v="504"/>
          <ac:cxnSpMkLst>
            <pc:docMk/>
            <pc:sldMk cId="1328274877" sldId="427"/>
            <ac:cxnSpMk id="14" creationId="{C7CD3640-1440-4BDB-8CAF-BEC1EA7F0823}"/>
          </ac:cxnSpMkLst>
        </pc:cxnChg>
      </pc:sldChg>
      <pc:sldChg chg="addSp delSp modSp add mod delAnim modAnim">
        <pc:chgData name="Wolfenden, Joseph" userId="a46a1382-713a-4240-87fc-6e87f784931e" providerId="ADAL" clId="{1B07AD54-FE8D-44B2-B3C2-1030457285C0}" dt="2025-03-11T12:29:49.542" v="4270" actId="207"/>
        <pc:sldMkLst>
          <pc:docMk/>
          <pc:sldMk cId="3295533127" sldId="428"/>
        </pc:sldMkLst>
        <pc:spChg chg="mod ord">
          <ac:chgData name="Wolfenden, Joseph" userId="a46a1382-713a-4240-87fc-6e87f784931e" providerId="ADAL" clId="{1B07AD54-FE8D-44B2-B3C2-1030457285C0}" dt="2025-03-11T12:29:49.542" v="4270" actId="207"/>
          <ac:spMkLst>
            <pc:docMk/>
            <pc:sldMk cId="3295533127" sldId="428"/>
            <ac:spMk id="2" creationId="{745B11FC-4724-DE6C-1CF4-0E5980D90338}"/>
          </ac:spMkLst>
        </pc:spChg>
        <pc:spChg chg="mod">
          <ac:chgData name="Wolfenden, Joseph" userId="a46a1382-713a-4240-87fc-6e87f784931e" providerId="ADAL" clId="{1B07AD54-FE8D-44B2-B3C2-1030457285C0}" dt="2025-03-11T00:47:49.799" v="4093"/>
          <ac:spMkLst>
            <pc:docMk/>
            <pc:sldMk cId="3295533127" sldId="428"/>
            <ac:spMk id="3" creationId="{9EDC1A4D-2914-9187-5B61-4B06FF9EF1D7}"/>
          </ac:spMkLst>
        </pc:spChg>
        <pc:spChg chg="mod">
          <ac:chgData name="Wolfenden, Joseph" userId="a46a1382-713a-4240-87fc-6e87f784931e" providerId="ADAL" clId="{1B07AD54-FE8D-44B2-B3C2-1030457285C0}" dt="2025-03-11T00:49:21.660" v="4108" actId="20577"/>
          <ac:spMkLst>
            <pc:docMk/>
            <pc:sldMk cId="3295533127" sldId="428"/>
            <ac:spMk id="26" creationId="{1E772A38-3FF7-E441-717E-01B8F0F49FB2}"/>
          </ac:spMkLst>
        </pc:spChg>
        <pc:grpChg chg="del">
          <ac:chgData name="Wolfenden, Joseph" userId="a46a1382-713a-4240-87fc-6e87f784931e" providerId="ADAL" clId="{1B07AD54-FE8D-44B2-B3C2-1030457285C0}" dt="2025-03-10T23:20:46.747" v="768" actId="478"/>
          <ac:grpSpMkLst>
            <pc:docMk/>
            <pc:sldMk cId="3295533127" sldId="428"/>
            <ac:grpSpMk id="5" creationId="{F902A707-5EC6-CF99-7D9B-26F33754E2AE}"/>
          </ac:grpSpMkLst>
        </pc:grpChg>
        <pc:picChg chg="add mod">
          <ac:chgData name="Wolfenden, Joseph" userId="a46a1382-713a-4240-87fc-6e87f784931e" providerId="ADAL" clId="{1B07AD54-FE8D-44B2-B3C2-1030457285C0}" dt="2025-03-10T23:23:25.111" v="962" actId="1038"/>
          <ac:picMkLst>
            <pc:docMk/>
            <pc:sldMk cId="3295533127" sldId="428"/>
            <ac:picMk id="16" creationId="{53D57AB5-8DF4-9F70-35C4-CDA1CCEBAAF0}"/>
          </ac:picMkLst>
        </pc:picChg>
        <pc:cxnChg chg="mod">
          <ac:chgData name="Wolfenden, Joseph" userId="a46a1382-713a-4240-87fc-6e87f784931e" providerId="ADAL" clId="{1B07AD54-FE8D-44B2-B3C2-1030457285C0}" dt="2025-03-10T23:20:46.747" v="768" actId="478"/>
          <ac:cxnSpMkLst>
            <pc:docMk/>
            <pc:sldMk cId="3295533127" sldId="428"/>
            <ac:cxnSpMk id="10" creationId="{D20D99BE-197D-94D4-1234-04F2F09595C9}"/>
          </ac:cxnSpMkLst>
        </pc:cxnChg>
        <pc:cxnChg chg="mod">
          <ac:chgData name="Wolfenden, Joseph" userId="a46a1382-713a-4240-87fc-6e87f784931e" providerId="ADAL" clId="{1B07AD54-FE8D-44B2-B3C2-1030457285C0}" dt="2025-03-10T23:20:46.747" v="768" actId="478"/>
          <ac:cxnSpMkLst>
            <pc:docMk/>
            <pc:sldMk cId="3295533127" sldId="428"/>
            <ac:cxnSpMk id="12" creationId="{6A94B8C6-E12B-ECDC-7CA7-29410A58645B}"/>
          </ac:cxnSpMkLst>
        </pc:cxnChg>
      </pc:sldChg>
      <pc:sldChg chg="addSp delSp modSp add mod delAnim modAnim">
        <pc:chgData name="Wolfenden, Joseph" userId="a46a1382-713a-4240-87fc-6e87f784931e" providerId="ADAL" clId="{1B07AD54-FE8D-44B2-B3C2-1030457285C0}" dt="2025-03-11T12:30:12.046" v="4273"/>
        <pc:sldMkLst>
          <pc:docMk/>
          <pc:sldMk cId="3740865513" sldId="429"/>
        </pc:sldMkLst>
        <pc:spChg chg="del mod">
          <ac:chgData name="Wolfenden, Joseph" userId="a46a1382-713a-4240-87fc-6e87f784931e" providerId="ADAL" clId="{1B07AD54-FE8D-44B2-B3C2-1030457285C0}" dt="2025-03-10T23:31:31.955" v="1436"/>
          <ac:spMkLst>
            <pc:docMk/>
            <pc:sldMk cId="3740865513" sldId="429"/>
            <ac:spMk id="2" creationId="{216E1044-E27B-8CC1-52FF-453CBB4BA630}"/>
          </ac:spMkLst>
        </pc:spChg>
        <pc:spChg chg="mod">
          <ac:chgData name="Wolfenden, Joseph" userId="a46a1382-713a-4240-87fc-6e87f784931e" providerId="ADAL" clId="{1B07AD54-FE8D-44B2-B3C2-1030457285C0}" dt="2025-03-11T00:47:57.966" v="4096"/>
          <ac:spMkLst>
            <pc:docMk/>
            <pc:sldMk cId="3740865513" sldId="429"/>
            <ac:spMk id="3" creationId="{B296EC3E-ECD7-C1BE-F1ED-6B20E36CECF0}"/>
          </ac:spMkLst>
        </pc:spChg>
        <pc:spChg chg="mod">
          <ac:chgData name="Wolfenden, Joseph" userId="a46a1382-713a-4240-87fc-6e87f784931e" providerId="ADAL" clId="{1B07AD54-FE8D-44B2-B3C2-1030457285C0}" dt="2025-03-10T23:31:20.808" v="1432" actId="20577"/>
          <ac:spMkLst>
            <pc:docMk/>
            <pc:sldMk cId="3740865513" sldId="429"/>
            <ac:spMk id="4" creationId="{BF92BB2C-8161-A53D-AB77-95A069060F7B}"/>
          </ac:spMkLst>
        </pc:spChg>
        <pc:spChg chg="mod">
          <ac:chgData name="Wolfenden, Joseph" userId="a46a1382-713a-4240-87fc-6e87f784931e" providerId="ADAL" clId="{1B07AD54-FE8D-44B2-B3C2-1030457285C0}" dt="2025-03-11T00:49:44.894" v="4123" actId="20577"/>
          <ac:spMkLst>
            <pc:docMk/>
            <pc:sldMk cId="3740865513" sldId="429"/>
            <ac:spMk id="26" creationId="{0BFD0B57-A159-CE42-C751-2A10C7E5D35E}"/>
          </ac:spMkLst>
        </pc:spChg>
        <pc:spChg chg="add mod">
          <ac:chgData name="Wolfenden, Joseph" userId="a46a1382-713a-4240-87fc-6e87f784931e" providerId="ADAL" clId="{1B07AD54-FE8D-44B2-B3C2-1030457285C0}" dt="2025-03-10T23:37:00.511" v="1602" actId="164"/>
          <ac:spMkLst>
            <pc:docMk/>
            <pc:sldMk cId="3740865513" sldId="429"/>
            <ac:spMk id="34" creationId="{DEA3E727-5132-7B16-7201-B524642ADA6E}"/>
          </ac:spMkLst>
        </pc:spChg>
        <pc:spChg chg="add mod">
          <ac:chgData name="Wolfenden, Joseph" userId="a46a1382-713a-4240-87fc-6e87f784931e" providerId="ADAL" clId="{1B07AD54-FE8D-44B2-B3C2-1030457285C0}" dt="2025-03-10T23:38:09.818" v="1654" actId="20577"/>
          <ac:spMkLst>
            <pc:docMk/>
            <pc:sldMk cId="3740865513" sldId="429"/>
            <ac:spMk id="37" creationId="{73244A0E-8450-8429-10F9-26BA31AC21D9}"/>
          </ac:spMkLst>
        </pc:spChg>
        <pc:spChg chg="add mod">
          <ac:chgData name="Wolfenden, Joseph" userId="a46a1382-713a-4240-87fc-6e87f784931e" providerId="ADAL" clId="{1B07AD54-FE8D-44B2-B3C2-1030457285C0}" dt="2025-03-10T23:38:07.199" v="1653" actId="20577"/>
          <ac:spMkLst>
            <pc:docMk/>
            <pc:sldMk cId="3740865513" sldId="429"/>
            <ac:spMk id="38" creationId="{0E53EA16-B41F-E9DF-77CA-836D52CA9936}"/>
          </ac:spMkLst>
        </pc:spChg>
        <pc:spChg chg="add mod">
          <ac:chgData name="Wolfenden, Joseph" userId="a46a1382-713a-4240-87fc-6e87f784931e" providerId="ADAL" clId="{1B07AD54-FE8D-44B2-B3C2-1030457285C0}" dt="2025-03-10T23:39:08.897" v="1726" actId="14100"/>
          <ac:spMkLst>
            <pc:docMk/>
            <pc:sldMk cId="3740865513" sldId="429"/>
            <ac:spMk id="39" creationId="{972867E8-46B9-5E02-07FF-BBB714BD03CC}"/>
          </ac:spMkLst>
        </pc:spChg>
        <pc:spChg chg="add mod">
          <ac:chgData name="Wolfenden, Joseph" userId="a46a1382-713a-4240-87fc-6e87f784931e" providerId="ADAL" clId="{1B07AD54-FE8D-44B2-B3C2-1030457285C0}" dt="2025-03-10T23:39:48.258" v="1772" actId="20577"/>
          <ac:spMkLst>
            <pc:docMk/>
            <pc:sldMk cId="3740865513" sldId="429"/>
            <ac:spMk id="40" creationId="{31691882-4522-5574-9BCE-FD2A5CA0F59C}"/>
          </ac:spMkLst>
        </pc:spChg>
        <pc:grpChg chg="add mod">
          <ac:chgData name="Wolfenden, Joseph" userId="a46a1382-713a-4240-87fc-6e87f784931e" providerId="ADAL" clId="{1B07AD54-FE8D-44B2-B3C2-1030457285C0}" dt="2025-03-10T23:37:17.630" v="1607" actId="1076"/>
          <ac:grpSpMkLst>
            <pc:docMk/>
            <pc:sldMk cId="3740865513" sldId="429"/>
            <ac:grpSpMk id="35" creationId="{F5FE8ACC-00B7-98E9-89DD-8D28C0D92E52}"/>
          </ac:grpSpMkLst>
        </pc:grpChg>
        <pc:grpChg chg="add mod">
          <ac:chgData name="Wolfenden, Joseph" userId="a46a1382-713a-4240-87fc-6e87f784931e" providerId="ADAL" clId="{1B07AD54-FE8D-44B2-B3C2-1030457285C0}" dt="2025-03-10T23:37:10.281" v="1605" actId="1076"/>
          <ac:grpSpMkLst>
            <pc:docMk/>
            <pc:sldMk cId="3740865513" sldId="429"/>
            <ac:grpSpMk id="36" creationId="{F0EC4E00-5203-3A23-CE0E-E4615544B373}"/>
          </ac:grpSpMkLst>
        </pc:grpChg>
        <pc:picChg chg="add mod">
          <ac:chgData name="Wolfenden, Joseph" userId="a46a1382-713a-4240-87fc-6e87f784931e" providerId="ADAL" clId="{1B07AD54-FE8D-44B2-B3C2-1030457285C0}" dt="2025-03-11T00:49:42.799" v="4121" actId="1035"/>
          <ac:picMkLst>
            <pc:docMk/>
            <pc:sldMk cId="3740865513" sldId="429"/>
            <ac:picMk id="6" creationId="{8ACCEFF3-2D17-8889-B7E0-554CA640EC03}"/>
          </ac:picMkLst>
        </pc:picChg>
        <pc:picChg chg="add mod">
          <ac:chgData name="Wolfenden, Joseph" userId="a46a1382-713a-4240-87fc-6e87f784931e" providerId="ADAL" clId="{1B07AD54-FE8D-44B2-B3C2-1030457285C0}" dt="2025-03-10T23:37:07.438" v="1604" actId="164"/>
          <ac:picMkLst>
            <pc:docMk/>
            <pc:sldMk cId="3740865513" sldId="429"/>
            <ac:picMk id="9" creationId="{40181A63-E9A2-88B4-6E42-E1B44B4E6AE6}"/>
          </ac:picMkLst>
        </pc:picChg>
        <pc:picChg chg="add del mod">
          <ac:chgData name="Wolfenden, Joseph" userId="a46a1382-713a-4240-87fc-6e87f784931e" providerId="ADAL" clId="{1B07AD54-FE8D-44B2-B3C2-1030457285C0}" dt="2025-03-10T23:35:57.786" v="1568" actId="478"/>
          <ac:picMkLst>
            <pc:docMk/>
            <pc:sldMk cId="3740865513" sldId="429"/>
            <ac:picMk id="11" creationId="{C014DB0A-E978-2571-EED4-4AD15552D93F}"/>
          </ac:picMkLst>
        </pc:picChg>
        <pc:picChg chg="add del mod">
          <ac:chgData name="Wolfenden, Joseph" userId="a46a1382-713a-4240-87fc-6e87f784931e" providerId="ADAL" clId="{1B07AD54-FE8D-44B2-B3C2-1030457285C0}" dt="2025-03-10T23:35:16.790" v="1485" actId="478"/>
          <ac:picMkLst>
            <pc:docMk/>
            <pc:sldMk cId="3740865513" sldId="429"/>
            <ac:picMk id="13" creationId="{71F408E8-0876-B1B2-B24E-BF0232F994EE}"/>
          </ac:picMkLst>
        </pc:picChg>
        <pc:picChg chg="add del mod">
          <ac:chgData name="Wolfenden, Joseph" userId="a46a1382-713a-4240-87fc-6e87f784931e" providerId="ADAL" clId="{1B07AD54-FE8D-44B2-B3C2-1030457285C0}" dt="2025-03-10T23:33:44.434" v="1472" actId="478"/>
          <ac:picMkLst>
            <pc:docMk/>
            <pc:sldMk cId="3740865513" sldId="429"/>
            <ac:picMk id="15" creationId="{C23244E2-738B-3D4A-A234-E308A0899731}"/>
          </ac:picMkLst>
        </pc:picChg>
        <pc:picChg chg="del">
          <ac:chgData name="Wolfenden, Joseph" userId="a46a1382-713a-4240-87fc-6e87f784931e" providerId="ADAL" clId="{1B07AD54-FE8D-44B2-B3C2-1030457285C0}" dt="2025-03-10T23:31:31.954" v="1434" actId="478"/>
          <ac:picMkLst>
            <pc:docMk/>
            <pc:sldMk cId="3740865513" sldId="429"/>
            <ac:picMk id="16" creationId="{7B1467CB-632F-179A-F9D7-40504471A5B7}"/>
          </ac:picMkLst>
        </pc:picChg>
        <pc:picChg chg="add mod">
          <ac:chgData name="Wolfenden, Joseph" userId="a46a1382-713a-4240-87fc-6e87f784931e" providerId="ADAL" clId="{1B07AD54-FE8D-44B2-B3C2-1030457285C0}" dt="2025-03-10T23:37:00.511" v="1602" actId="164"/>
          <ac:picMkLst>
            <pc:docMk/>
            <pc:sldMk cId="3740865513" sldId="429"/>
            <ac:picMk id="18" creationId="{E28A55C7-2E19-550A-FF3A-BD16689149A6}"/>
          </ac:picMkLst>
        </pc:picChg>
        <pc:picChg chg="add del mod">
          <ac:chgData name="Wolfenden, Joseph" userId="a46a1382-713a-4240-87fc-6e87f784931e" providerId="ADAL" clId="{1B07AD54-FE8D-44B2-B3C2-1030457285C0}" dt="2025-03-10T23:33:01.236" v="1466" actId="478"/>
          <ac:picMkLst>
            <pc:docMk/>
            <pc:sldMk cId="3740865513" sldId="429"/>
            <ac:picMk id="20" creationId="{8E82CC2A-5DF8-11D8-49F8-B97F81DB88C8}"/>
          </ac:picMkLst>
        </pc:picChg>
        <pc:picChg chg="add del mod">
          <ac:chgData name="Wolfenden, Joseph" userId="a46a1382-713a-4240-87fc-6e87f784931e" providerId="ADAL" clId="{1B07AD54-FE8D-44B2-B3C2-1030457285C0}" dt="2025-03-10T23:37:00.511" v="1602" actId="164"/>
          <ac:picMkLst>
            <pc:docMk/>
            <pc:sldMk cId="3740865513" sldId="429"/>
            <ac:picMk id="22" creationId="{D6DA5FB8-B515-F076-C017-9DFC92EE348A}"/>
          </ac:picMkLst>
        </pc:picChg>
        <pc:picChg chg="add mod">
          <ac:chgData name="Wolfenden, Joseph" userId="a46a1382-713a-4240-87fc-6e87f784931e" providerId="ADAL" clId="{1B07AD54-FE8D-44B2-B3C2-1030457285C0}" dt="2025-03-10T23:37:07.438" v="1604" actId="164"/>
          <ac:picMkLst>
            <pc:docMk/>
            <pc:sldMk cId="3740865513" sldId="429"/>
            <ac:picMk id="28" creationId="{6DA915B2-2EF4-A6DB-0275-2C90E662FFDA}"/>
          </ac:picMkLst>
        </pc:picChg>
        <pc:picChg chg="add del mod">
          <ac:chgData name="Wolfenden, Joseph" userId="a46a1382-713a-4240-87fc-6e87f784931e" providerId="ADAL" clId="{1B07AD54-FE8D-44B2-B3C2-1030457285C0}" dt="2025-03-10T23:33:02.463" v="1467" actId="478"/>
          <ac:picMkLst>
            <pc:docMk/>
            <pc:sldMk cId="3740865513" sldId="429"/>
            <ac:picMk id="32" creationId="{C933A479-B9D1-31ED-D08B-3B6FD42100AF}"/>
          </ac:picMkLst>
        </pc:picChg>
      </pc:sldChg>
      <pc:sldChg chg="modSp add mod modAnim">
        <pc:chgData name="Wolfenden, Joseph" userId="a46a1382-713a-4240-87fc-6e87f784931e" providerId="ADAL" clId="{1B07AD54-FE8D-44B2-B3C2-1030457285C0}" dt="2025-03-11T12:43:38.769" v="4716" actId="20577"/>
        <pc:sldMkLst>
          <pc:docMk/>
          <pc:sldMk cId="2401922018" sldId="430"/>
        </pc:sldMkLst>
        <pc:spChg chg="mod">
          <ac:chgData name="Wolfenden, Joseph" userId="a46a1382-713a-4240-87fc-6e87f784931e" providerId="ADAL" clId="{1B07AD54-FE8D-44B2-B3C2-1030457285C0}" dt="2025-03-11T00:48:49.003" v="4102"/>
          <ac:spMkLst>
            <pc:docMk/>
            <pc:sldMk cId="2401922018" sldId="430"/>
            <ac:spMk id="2" creationId="{60E756C3-C445-D4C2-BFBD-D10B163B3601}"/>
          </ac:spMkLst>
        </pc:spChg>
        <pc:spChg chg="mod">
          <ac:chgData name="Wolfenden, Joseph" userId="a46a1382-713a-4240-87fc-6e87f784931e" providerId="ADAL" clId="{1B07AD54-FE8D-44B2-B3C2-1030457285C0}" dt="2025-03-11T00:40:43.710" v="3620" actId="20577"/>
          <ac:spMkLst>
            <pc:docMk/>
            <pc:sldMk cId="2401922018" sldId="430"/>
            <ac:spMk id="8" creationId="{776EF8B1-2C43-2B65-DE1A-18C07E6CD794}"/>
          </ac:spMkLst>
        </pc:spChg>
        <pc:spChg chg="mod">
          <ac:chgData name="Wolfenden, Joseph" userId="a46a1382-713a-4240-87fc-6e87f784931e" providerId="ADAL" clId="{1B07AD54-FE8D-44B2-B3C2-1030457285C0}" dt="2025-03-11T00:51:12.452" v="4159" actId="20577"/>
          <ac:spMkLst>
            <pc:docMk/>
            <pc:sldMk cId="2401922018" sldId="430"/>
            <ac:spMk id="26" creationId="{FA8CAB82-D420-03D1-C3F2-1644098DCC4A}"/>
          </ac:spMkLst>
        </pc:spChg>
        <pc:spChg chg="mod">
          <ac:chgData name="Wolfenden, Joseph" userId="a46a1382-713a-4240-87fc-6e87f784931e" providerId="ADAL" clId="{1B07AD54-FE8D-44B2-B3C2-1030457285C0}" dt="2025-03-11T12:43:38.769" v="4716" actId="20577"/>
          <ac:spMkLst>
            <pc:docMk/>
            <pc:sldMk cId="2401922018" sldId="430"/>
            <ac:spMk id="32" creationId="{93703F0E-6859-C76B-89E9-F5422E91C0A0}"/>
          </ac:spMkLst>
        </pc:spChg>
      </pc:sldChg>
      <pc:sldChg chg="addSp delSp modSp add mod ord delAnim modAnim">
        <pc:chgData name="Wolfenden, Joseph" userId="a46a1382-713a-4240-87fc-6e87f784931e" providerId="ADAL" clId="{1B07AD54-FE8D-44B2-B3C2-1030457285C0}" dt="2025-03-11T00:50:07.101" v="4128" actId="20577"/>
        <pc:sldMkLst>
          <pc:docMk/>
          <pc:sldMk cId="2156259838" sldId="431"/>
        </pc:sldMkLst>
        <pc:spChg chg="del">
          <ac:chgData name="Wolfenden, Joseph" userId="a46a1382-713a-4240-87fc-6e87f784931e" providerId="ADAL" clId="{1B07AD54-FE8D-44B2-B3C2-1030457285C0}" dt="2025-03-10T23:48:15.984" v="2329" actId="478"/>
          <ac:spMkLst>
            <pc:docMk/>
            <pc:sldMk cId="2156259838" sldId="431"/>
            <ac:spMk id="2" creationId="{3EE42453-18D3-6FD6-95E1-A2FD95A96FCA}"/>
          </ac:spMkLst>
        </pc:spChg>
        <pc:spChg chg="mod">
          <ac:chgData name="Wolfenden, Joseph" userId="a46a1382-713a-4240-87fc-6e87f784931e" providerId="ADAL" clId="{1B07AD54-FE8D-44B2-B3C2-1030457285C0}" dt="2025-03-11T00:48:07.556" v="4098"/>
          <ac:spMkLst>
            <pc:docMk/>
            <pc:sldMk cId="2156259838" sldId="431"/>
            <ac:spMk id="3" creationId="{9010D1A5-A7F8-A2E7-8E0D-BC7E4D4425A5}"/>
          </ac:spMkLst>
        </pc:spChg>
        <pc:spChg chg="mod">
          <ac:chgData name="Wolfenden, Joseph" userId="a46a1382-713a-4240-87fc-6e87f784931e" providerId="ADAL" clId="{1B07AD54-FE8D-44B2-B3C2-1030457285C0}" dt="2025-03-10T23:50:29.644" v="2374" actId="20577"/>
          <ac:spMkLst>
            <pc:docMk/>
            <pc:sldMk cId="2156259838" sldId="431"/>
            <ac:spMk id="8" creationId="{281D25B4-82AD-6D58-5367-49251132B56D}"/>
          </ac:spMkLst>
        </pc:spChg>
        <pc:spChg chg="mod">
          <ac:chgData name="Wolfenden, Joseph" userId="a46a1382-713a-4240-87fc-6e87f784931e" providerId="ADAL" clId="{1B07AD54-FE8D-44B2-B3C2-1030457285C0}" dt="2025-03-10T23:49:10.930" v="2339"/>
          <ac:spMkLst>
            <pc:docMk/>
            <pc:sldMk cId="2156259838" sldId="431"/>
            <ac:spMk id="9" creationId="{4B3250BB-D220-AB20-D6DD-061D779DEB9D}"/>
          </ac:spMkLst>
        </pc:spChg>
        <pc:spChg chg="del">
          <ac:chgData name="Wolfenden, Joseph" userId="a46a1382-713a-4240-87fc-6e87f784931e" providerId="ADAL" clId="{1B07AD54-FE8D-44B2-B3C2-1030457285C0}" dt="2025-03-10T23:48:23.100" v="2333" actId="478"/>
          <ac:spMkLst>
            <pc:docMk/>
            <pc:sldMk cId="2156259838" sldId="431"/>
            <ac:spMk id="11" creationId="{449C011C-7432-DBDF-50A6-B212CC97F609}"/>
          </ac:spMkLst>
        </pc:spChg>
        <pc:spChg chg="mod">
          <ac:chgData name="Wolfenden, Joseph" userId="a46a1382-713a-4240-87fc-6e87f784931e" providerId="ADAL" clId="{1B07AD54-FE8D-44B2-B3C2-1030457285C0}" dt="2025-03-10T23:49:10.930" v="2339"/>
          <ac:spMkLst>
            <pc:docMk/>
            <pc:sldMk cId="2156259838" sldId="431"/>
            <ac:spMk id="15" creationId="{FF6184FE-EE3C-ECCE-612E-2E7201D55056}"/>
          </ac:spMkLst>
        </pc:spChg>
        <pc:spChg chg="mod">
          <ac:chgData name="Wolfenden, Joseph" userId="a46a1382-713a-4240-87fc-6e87f784931e" providerId="ADAL" clId="{1B07AD54-FE8D-44B2-B3C2-1030457285C0}" dt="2025-03-10T23:49:10.930" v="2339"/>
          <ac:spMkLst>
            <pc:docMk/>
            <pc:sldMk cId="2156259838" sldId="431"/>
            <ac:spMk id="21" creationId="{A28EA62F-2A61-FA20-2D1F-B98D8A520B43}"/>
          </ac:spMkLst>
        </pc:spChg>
        <pc:spChg chg="mod">
          <ac:chgData name="Wolfenden, Joseph" userId="a46a1382-713a-4240-87fc-6e87f784931e" providerId="ADAL" clId="{1B07AD54-FE8D-44B2-B3C2-1030457285C0}" dt="2025-03-11T00:50:07.101" v="4128" actId="20577"/>
          <ac:spMkLst>
            <pc:docMk/>
            <pc:sldMk cId="2156259838" sldId="431"/>
            <ac:spMk id="26" creationId="{045C7598-AAF8-BE9C-2DD8-B884C6B15BE3}"/>
          </ac:spMkLst>
        </pc:spChg>
        <pc:spChg chg="mod">
          <ac:chgData name="Wolfenden, Joseph" userId="a46a1382-713a-4240-87fc-6e87f784931e" providerId="ADAL" clId="{1B07AD54-FE8D-44B2-B3C2-1030457285C0}" dt="2025-03-10T23:49:10.930" v="2339"/>
          <ac:spMkLst>
            <pc:docMk/>
            <pc:sldMk cId="2156259838" sldId="431"/>
            <ac:spMk id="28" creationId="{7D7F96A6-FA65-B4AB-EE36-17612B41E9CD}"/>
          </ac:spMkLst>
        </pc:spChg>
        <pc:spChg chg="mod">
          <ac:chgData name="Wolfenden, Joseph" userId="a46a1382-713a-4240-87fc-6e87f784931e" providerId="ADAL" clId="{1B07AD54-FE8D-44B2-B3C2-1030457285C0}" dt="2025-03-10T23:49:10.930" v="2339"/>
          <ac:spMkLst>
            <pc:docMk/>
            <pc:sldMk cId="2156259838" sldId="431"/>
            <ac:spMk id="33" creationId="{192847C1-4911-1631-37DD-65E23374A60B}"/>
          </ac:spMkLst>
        </pc:spChg>
        <pc:spChg chg="mod">
          <ac:chgData name="Wolfenden, Joseph" userId="a46a1382-713a-4240-87fc-6e87f784931e" providerId="ADAL" clId="{1B07AD54-FE8D-44B2-B3C2-1030457285C0}" dt="2025-03-10T23:49:10.930" v="2339"/>
          <ac:spMkLst>
            <pc:docMk/>
            <pc:sldMk cId="2156259838" sldId="431"/>
            <ac:spMk id="34" creationId="{3A2FED55-2E3B-FA79-7D82-8749623BFB31}"/>
          </ac:spMkLst>
        </pc:spChg>
        <pc:spChg chg="mod">
          <ac:chgData name="Wolfenden, Joseph" userId="a46a1382-713a-4240-87fc-6e87f784931e" providerId="ADAL" clId="{1B07AD54-FE8D-44B2-B3C2-1030457285C0}" dt="2025-03-10T23:49:10.930" v="2339"/>
          <ac:spMkLst>
            <pc:docMk/>
            <pc:sldMk cId="2156259838" sldId="431"/>
            <ac:spMk id="38" creationId="{131598FD-FE46-0F3B-30F9-6CB35F18E03E}"/>
          </ac:spMkLst>
        </pc:spChg>
        <pc:spChg chg="mod">
          <ac:chgData name="Wolfenden, Joseph" userId="a46a1382-713a-4240-87fc-6e87f784931e" providerId="ADAL" clId="{1B07AD54-FE8D-44B2-B3C2-1030457285C0}" dt="2025-03-10T23:49:10.930" v="2339"/>
          <ac:spMkLst>
            <pc:docMk/>
            <pc:sldMk cId="2156259838" sldId="431"/>
            <ac:spMk id="41" creationId="{69E647ED-F0A8-B552-AC85-9F54C98AE869}"/>
          </ac:spMkLst>
        </pc:spChg>
        <pc:spChg chg="add mod">
          <ac:chgData name="Wolfenden, Joseph" userId="a46a1382-713a-4240-87fc-6e87f784931e" providerId="ADAL" clId="{1B07AD54-FE8D-44B2-B3C2-1030457285C0}" dt="2025-03-10T23:49:10.930" v="2339"/>
          <ac:spMkLst>
            <pc:docMk/>
            <pc:sldMk cId="2156259838" sldId="431"/>
            <ac:spMk id="42" creationId="{726D0C4C-B317-8D91-279A-B38D97B7577E}"/>
          </ac:spMkLst>
        </pc:spChg>
        <pc:grpChg chg="del">
          <ac:chgData name="Wolfenden, Joseph" userId="a46a1382-713a-4240-87fc-6e87f784931e" providerId="ADAL" clId="{1B07AD54-FE8D-44B2-B3C2-1030457285C0}" dt="2025-03-10T23:48:18.727" v="2330" actId="478"/>
          <ac:grpSpMkLst>
            <pc:docMk/>
            <pc:sldMk cId="2156259838" sldId="431"/>
            <ac:grpSpMk id="13" creationId="{CC64CAAF-95FE-6F17-C2F3-D45ECF30F731}"/>
          </ac:grpSpMkLst>
        </pc:grpChg>
        <pc:picChg chg="del">
          <ac:chgData name="Wolfenden, Joseph" userId="a46a1382-713a-4240-87fc-6e87f784931e" providerId="ADAL" clId="{1B07AD54-FE8D-44B2-B3C2-1030457285C0}" dt="2025-03-10T23:48:21.290" v="2332" actId="478"/>
          <ac:picMkLst>
            <pc:docMk/>
            <pc:sldMk cId="2156259838" sldId="431"/>
            <ac:picMk id="4" creationId="{50203EC6-DCD7-8BE1-E821-09BA653BA781}"/>
          </ac:picMkLst>
        </pc:picChg>
        <pc:picChg chg="del">
          <ac:chgData name="Wolfenden, Joseph" userId="a46a1382-713a-4240-87fc-6e87f784931e" providerId="ADAL" clId="{1B07AD54-FE8D-44B2-B3C2-1030457285C0}" dt="2025-03-10T23:48:20.252" v="2331" actId="478"/>
          <ac:picMkLst>
            <pc:docMk/>
            <pc:sldMk cId="2156259838" sldId="431"/>
            <ac:picMk id="10" creationId="{C4D33827-CC04-E1AA-61D1-938617A4A785}"/>
          </ac:picMkLst>
        </pc:picChg>
        <pc:picChg chg="mod">
          <ac:chgData name="Wolfenden, Joseph" userId="a46a1382-713a-4240-87fc-6e87f784931e" providerId="ADAL" clId="{1B07AD54-FE8D-44B2-B3C2-1030457285C0}" dt="2025-03-10T23:49:10.930" v="2339"/>
          <ac:picMkLst>
            <pc:docMk/>
            <pc:sldMk cId="2156259838" sldId="431"/>
            <ac:picMk id="16" creationId="{9218514F-9AED-7AC1-4D60-20B1145F4727}"/>
          </ac:picMkLst>
        </pc:picChg>
      </pc:sldChg>
      <pc:sldChg chg="addSp delSp modSp add mod delAnim modAnim">
        <pc:chgData name="Wolfenden, Joseph" userId="a46a1382-713a-4240-87fc-6e87f784931e" providerId="ADAL" clId="{1B07AD54-FE8D-44B2-B3C2-1030457285C0}" dt="2025-03-11T00:50:14.824" v="4130" actId="20577"/>
        <pc:sldMkLst>
          <pc:docMk/>
          <pc:sldMk cId="3786759109" sldId="432"/>
        </pc:sldMkLst>
        <pc:spChg chg="mod">
          <ac:chgData name="Wolfenden, Joseph" userId="a46a1382-713a-4240-87fc-6e87f784931e" providerId="ADAL" clId="{1B07AD54-FE8D-44B2-B3C2-1030457285C0}" dt="2025-03-11T00:48:12.936" v="4099"/>
          <ac:spMkLst>
            <pc:docMk/>
            <pc:sldMk cId="3786759109" sldId="432"/>
            <ac:spMk id="3" creationId="{EFD40D3D-3EFC-2EB6-D4C4-27D156DC7952}"/>
          </ac:spMkLst>
        </pc:spChg>
        <pc:spChg chg="mod">
          <ac:chgData name="Wolfenden, Joseph" userId="a46a1382-713a-4240-87fc-6e87f784931e" providerId="ADAL" clId="{1B07AD54-FE8D-44B2-B3C2-1030457285C0}" dt="2025-03-10T23:50:21.054" v="2359" actId="20577"/>
          <ac:spMkLst>
            <pc:docMk/>
            <pc:sldMk cId="3786759109" sldId="432"/>
            <ac:spMk id="8" creationId="{96186D43-60EF-646F-D97B-D67EAE9A15BE}"/>
          </ac:spMkLst>
        </pc:spChg>
        <pc:spChg chg="mod">
          <ac:chgData name="Wolfenden, Joseph" userId="a46a1382-713a-4240-87fc-6e87f784931e" providerId="ADAL" clId="{1B07AD54-FE8D-44B2-B3C2-1030457285C0}" dt="2025-03-10T23:50:09.717" v="2349"/>
          <ac:spMkLst>
            <pc:docMk/>
            <pc:sldMk cId="3786759109" sldId="432"/>
            <ac:spMk id="12" creationId="{DD6DEE5C-6966-75C1-132D-9FCEE1331DB5}"/>
          </ac:spMkLst>
        </pc:spChg>
        <pc:spChg chg="mod">
          <ac:chgData name="Wolfenden, Joseph" userId="a46a1382-713a-4240-87fc-6e87f784931e" providerId="ADAL" clId="{1B07AD54-FE8D-44B2-B3C2-1030457285C0}" dt="2025-03-10T23:50:09.717" v="2349"/>
          <ac:spMkLst>
            <pc:docMk/>
            <pc:sldMk cId="3786759109" sldId="432"/>
            <ac:spMk id="13" creationId="{C2D4CD17-9240-8CB6-8ED0-FF5BA45446F9}"/>
          </ac:spMkLst>
        </pc:spChg>
        <pc:spChg chg="mod">
          <ac:chgData name="Wolfenden, Joseph" userId="a46a1382-713a-4240-87fc-6e87f784931e" providerId="ADAL" clId="{1B07AD54-FE8D-44B2-B3C2-1030457285C0}" dt="2025-03-11T00:50:14.824" v="4130" actId="20577"/>
          <ac:spMkLst>
            <pc:docMk/>
            <pc:sldMk cId="3786759109" sldId="432"/>
            <ac:spMk id="26" creationId="{F5ED9D5F-ABE1-A126-2D4A-66406BF96378}"/>
          </ac:spMkLst>
        </pc:spChg>
        <pc:spChg chg="del">
          <ac:chgData name="Wolfenden, Joseph" userId="a46a1382-713a-4240-87fc-6e87f784931e" providerId="ADAL" clId="{1B07AD54-FE8D-44B2-B3C2-1030457285C0}" dt="2025-03-10T23:49:33.255" v="2345" actId="478"/>
          <ac:spMkLst>
            <pc:docMk/>
            <pc:sldMk cId="3786759109" sldId="432"/>
            <ac:spMk id="42" creationId="{EBAF8EEA-42BC-7679-6E07-EC014ED6DD23}"/>
          </ac:spMkLst>
        </pc:spChg>
        <pc:spChg chg="mod">
          <ac:chgData name="Wolfenden, Joseph" userId="a46a1382-713a-4240-87fc-6e87f784931e" providerId="ADAL" clId="{1B07AD54-FE8D-44B2-B3C2-1030457285C0}" dt="2025-03-10T23:50:09.717" v="2349"/>
          <ac:spMkLst>
            <pc:docMk/>
            <pc:sldMk cId="3786759109" sldId="432"/>
            <ac:spMk id="45" creationId="{50008532-EBA7-BB14-FAD7-D801F50C74ED}"/>
          </ac:spMkLst>
        </pc:spChg>
        <pc:spChg chg="mod">
          <ac:chgData name="Wolfenden, Joseph" userId="a46a1382-713a-4240-87fc-6e87f784931e" providerId="ADAL" clId="{1B07AD54-FE8D-44B2-B3C2-1030457285C0}" dt="2025-03-10T23:50:09.717" v="2349"/>
          <ac:spMkLst>
            <pc:docMk/>
            <pc:sldMk cId="3786759109" sldId="432"/>
            <ac:spMk id="48" creationId="{C8BF1389-1CFB-B0F1-EFE6-19C9F81BF34F}"/>
          </ac:spMkLst>
        </pc:spChg>
        <pc:spChg chg="add mod">
          <ac:chgData name="Wolfenden, Joseph" userId="a46a1382-713a-4240-87fc-6e87f784931e" providerId="ADAL" clId="{1B07AD54-FE8D-44B2-B3C2-1030457285C0}" dt="2025-03-10T23:50:09.717" v="2349"/>
          <ac:spMkLst>
            <pc:docMk/>
            <pc:sldMk cId="3786759109" sldId="432"/>
            <ac:spMk id="50" creationId="{A2AE73B4-1E1C-E609-CE8A-6977BDCE3F98}"/>
          </ac:spMkLst>
        </pc:spChg>
        <pc:spChg chg="add mod">
          <ac:chgData name="Wolfenden, Joseph" userId="a46a1382-713a-4240-87fc-6e87f784931e" providerId="ADAL" clId="{1B07AD54-FE8D-44B2-B3C2-1030457285C0}" dt="2025-03-10T23:50:09.717" v="2349"/>
          <ac:spMkLst>
            <pc:docMk/>
            <pc:sldMk cId="3786759109" sldId="432"/>
            <ac:spMk id="51" creationId="{911CEECE-FA30-7571-2713-69CA54C21E17}"/>
          </ac:spMkLst>
        </pc:spChg>
        <pc:grpChg chg="del">
          <ac:chgData name="Wolfenden, Joseph" userId="a46a1382-713a-4240-87fc-6e87f784931e" providerId="ADAL" clId="{1B07AD54-FE8D-44B2-B3C2-1030457285C0}" dt="2025-03-10T23:49:25.193" v="2342" actId="478"/>
          <ac:grpSpMkLst>
            <pc:docMk/>
            <pc:sldMk cId="3786759109" sldId="432"/>
            <ac:grpSpMk id="5" creationId="{F648BBBD-FC23-DAD8-AA99-D3068B97F573}"/>
          </ac:grpSpMkLst>
        </pc:grpChg>
        <pc:grpChg chg="del">
          <ac:chgData name="Wolfenden, Joseph" userId="a46a1382-713a-4240-87fc-6e87f784931e" providerId="ADAL" clId="{1B07AD54-FE8D-44B2-B3C2-1030457285C0}" dt="2025-03-10T23:49:29.967" v="2343" actId="478"/>
          <ac:grpSpMkLst>
            <pc:docMk/>
            <pc:sldMk cId="3786759109" sldId="432"/>
            <ac:grpSpMk id="20" creationId="{AF5912D6-BE7B-CC29-8143-2C9B67B402A6}"/>
          </ac:grpSpMkLst>
        </pc:grpChg>
        <pc:grpChg chg="del">
          <ac:chgData name="Wolfenden, Joseph" userId="a46a1382-713a-4240-87fc-6e87f784931e" providerId="ADAL" clId="{1B07AD54-FE8D-44B2-B3C2-1030457285C0}" dt="2025-03-10T23:49:35.349" v="2346" actId="478"/>
          <ac:grpSpMkLst>
            <pc:docMk/>
            <pc:sldMk cId="3786759109" sldId="432"/>
            <ac:grpSpMk id="37" creationId="{2BF56CBE-BC46-870F-CF9C-15186ABDC025}"/>
          </ac:grpSpMkLst>
        </pc:grpChg>
        <pc:picChg chg="add mod">
          <ac:chgData name="Wolfenden, Joseph" userId="a46a1382-713a-4240-87fc-6e87f784931e" providerId="ADAL" clId="{1B07AD54-FE8D-44B2-B3C2-1030457285C0}" dt="2025-03-10T23:50:09.717" v="2349"/>
          <ac:picMkLst>
            <pc:docMk/>
            <pc:sldMk cId="3786759109" sldId="432"/>
            <ac:picMk id="2" creationId="{632D4279-6684-DC3A-608D-3C4D17EE2E04}"/>
          </ac:picMkLst>
        </pc:picChg>
        <pc:picChg chg="add mod">
          <ac:chgData name="Wolfenden, Joseph" userId="a46a1382-713a-4240-87fc-6e87f784931e" providerId="ADAL" clId="{1B07AD54-FE8D-44B2-B3C2-1030457285C0}" dt="2025-03-10T23:50:09.717" v="2349"/>
          <ac:picMkLst>
            <pc:docMk/>
            <pc:sldMk cId="3786759109" sldId="432"/>
            <ac:picMk id="4" creationId="{9F0E6297-672D-4F2C-68E7-040E879A0F89}"/>
          </ac:picMkLst>
        </pc:picChg>
        <pc:picChg chg="del">
          <ac:chgData name="Wolfenden, Joseph" userId="a46a1382-713a-4240-87fc-6e87f784931e" providerId="ADAL" clId="{1B07AD54-FE8D-44B2-B3C2-1030457285C0}" dt="2025-03-10T23:50:08.142" v="2347" actId="478"/>
          <ac:picMkLst>
            <pc:docMk/>
            <pc:sldMk cId="3786759109" sldId="432"/>
            <ac:picMk id="18" creationId="{EDA3F37D-12C0-2B0D-F61E-D81D95C6831E}"/>
          </ac:picMkLst>
        </pc:picChg>
        <pc:picChg chg="del">
          <ac:chgData name="Wolfenden, Joseph" userId="a46a1382-713a-4240-87fc-6e87f784931e" providerId="ADAL" clId="{1B07AD54-FE8D-44B2-B3C2-1030457285C0}" dt="2025-03-10T23:50:09.285" v="2348" actId="478"/>
          <ac:picMkLst>
            <pc:docMk/>
            <pc:sldMk cId="3786759109" sldId="432"/>
            <ac:picMk id="19" creationId="{1DF2ED73-A9DB-494C-54AB-DF36EBB6DEB3}"/>
          </ac:picMkLst>
        </pc:picChg>
        <pc:picChg chg="del">
          <ac:chgData name="Wolfenden, Joseph" userId="a46a1382-713a-4240-87fc-6e87f784931e" providerId="ADAL" clId="{1B07AD54-FE8D-44B2-B3C2-1030457285C0}" dt="2025-03-10T23:49:31.192" v="2344" actId="478"/>
          <ac:picMkLst>
            <pc:docMk/>
            <pc:sldMk cId="3786759109" sldId="432"/>
            <ac:picMk id="36" creationId="{D2CBE1CC-1610-77E7-C24A-A2535902A8EC}"/>
          </ac:picMkLst>
        </pc:picChg>
        <pc:picChg chg="mod">
          <ac:chgData name="Wolfenden, Joseph" userId="a46a1382-713a-4240-87fc-6e87f784931e" providerId="ADAL" clId="{1B07AD54-FE8D-44B2-B3C2-1030457285C0}" dt="2025-03-10T23:50:09.717" v="2349"/>
          <ac:picMkLst>
            <pc:docMk/>
            <pc:sldMk cId="3786759109" sldId="432"/>
            <ac:picMk id="46" creationId="{1B638E52-741E-FAA3-4C91-3701D339A629}"/>
          </ac:picMkLst>
        </pc:picChg>
        <pc:picChg chg="mod">
          <ac:chgData name="Wolfenden, Joseph" userId="a46a1382-713a-4240-87fc-6e87f784931e" providerId="ADAL" clId="{1B07AD54-FE8D-44B2-B3C2-1030457285C0}" dt="2025-03-10T23:50:09.717" v="2349"/>
          <ac:picMkLst>
            <pc:docMk/>
            <pc:sldMk cId="3786759109" sldId="432"/>
            <ac:picMk id="49" creationId="{101E45A1-2665-7E1D-3E9F-CF108AC3AFDF}"/>
          </ac:picMkLst>
        </pc:picChg>
        <pc:cxnChg chg="mod">
          <ac:chgData name="Wolfenden, Joseph" userId="a46a1382-713a-4240-87fc-6e87f784931e" providerId="ADAL" clId="{1B07AD54-FE8D-44B2-B3C2-1030457285C0}" dt="2025-03-10T23:49:29.967" v="2343" actId="478"/>
          <ac:cxnSpMkLst>
            <pc:docMk/>
            <pc:sldMk cId="3786759109" sldId="432"/>
            <ac:cxnSpMk id="31" creationId="{63249471-1398-CD67-E856-08C3C0CCB5AB}"/>
          </ac:cxnSpMkLst>
        </pc:cxnChg>
        <pc:cxnChg chg="mod">
          <ac:chgData name="Wolfenden, Joseph" userId="a46a1382-713a-4240-87fc-6e87f784931e" providerId="ADAL" clId="{1B07AD54-FE8D-44B2-B3C2-1030457285C0}" dt="2025-03-10T23:49:29.967" v="2343" actId="478"/>
          <ac:cxnSpMkLst>
            <pc:docMk/>
            <pc:sldMk cId="3786759109" sldId="432"/>
            <ac:cxnSpMk id="32" creationId="{4B1129AA-42F9-40EC-5AA9-A6D638248C43}"/>
          </ac:cxnSpMkLst>
        </pc:cxnChg>
        <pc:cxnChg chg="mod">
          <ac:chgData name="Wolfenden, Joseph" userId="a46a1382-713a-4240-87fc-6e87f784931e" providerId="ADAL" clId="{1B07AD54-FE8D-44B2-B3C2-1030457285C0}" dt="2025-03-10T23:49:29.967" v="2343" actId="478"/>
          <ac:cxnSpMkLst>
            <pc:docMk/>
            <pc:sldMk cId="3786759109" sldId="432"/>
            <ac:cxnSpMk id="35" creationId="{4B76E6E2-EE06-F1B2-1DDA-7D1EB468993E}"/>
          </ac:cxnSpMkLst>
        </pc:cxnChg>
      </pc:sldChg>
      <pc:sldChg chg="addSp delSp modSp add mod delAnim modAnim">
        <pc:chgData name="Wolfenden, Joseph" userId="a46a1382-713a-4240-87fc-6e87f784931e" providerId="ADAL" clId="{1B07AD54-FE8D-44B2-B3C2-1030457285C0}" dt="2025-03-11T12:33:28.344" v="4294" actId="207"/>
        <pc:sldMkLst>
          <pc:docMk/>
          <pc:sldMk cId="1880428023" sldId="433"/>
        </pc:sldMkLst>
        <pc:spChg chg="mod">
          <ac:chgData name="Wolfenden, Joseph" userId="a46a1382-713a-4240-87fc-6e87f784931e" providerId="ADAL" clId="{1B07AD54-FE8D-44B2-B3C2-1030457285C0}" dt="2025-03-11T00:48:18.825" v="4100"/>
          <ac:spMkLst>
            <pc:docMk/>
            <pc:sldMk cId="1880428023" sldId="433"/>
            <ac:spMk id="3" creationId="{5215645A-823A-D439-45E7-494965976F42}"/>
          </ac:spMkLst>
        </pc:spChg>
        <pc:spChg chg="mod">
          <ac:chgData name="Wolfenden, Joseph" userId="a46a1382-713a-4240-87fc-6e87f784931e" providerId="ADAL" clId="{1B07AD54-FE8D-44B2-B3C2-1030457285C0}" dt="2025-03-10T23:52:15.118" v="2393" actId="20577"/>
          <ac:spMkLst>
            <pc:docMk/>
            <pc:sldMk cId="1880428023" sldId="433"/>
            <ac:spMk id="8" creationId="{5371D075-1127-00C2-9085-C10994076374}"/>
          </ac:spMkLst>
        </pc:spChg>
        <pc:spChg chg="mod">
          <ac:chgData name="Wolfenden, Joseph" userId="a46a1382-713a-4240-87fc-6e87f784931e" providerId="ADAL" clId="{1B07AD54-FE8D-44B2-B3C2-1030457285C0}" dt="2025-03-11T00:50:22.241" v="4135" actId="20577"/>
          <ac:spMkLst>
            <pc:docMk/>
            <pc:sldMk cId="1880428023" sldId="433"/>
            <ac:spMk id="26" creationId="{4891E83D-5E4F-3F00-7082-ABD5EA64B025}"/>
          </ac:spMkLst>
        </pc:spChg>
        <pc:spChg chg="add mod">
          <ac:chgData name="Wolfenden, Joseph" userId="a46a1382-713a-4240-87fc-6e87f784931e" providerId="ADAL" clId="{1B07AD54-FE8D-44B2-B3C2-1030457285C0}" dt="2025-03-11T12:33:28.344" v="4294" actId="207"/>
          <ac:spMkLst>
            <pc:docMk/>
            <pc:sldMk cId="1880428023" sldId="433"/>
            <ac:spMk id="31" creationId="{8E5A56CE-9894-CD1B-A3E2-00ECFB291E37}"/>
          </ac:spMkLst>
        </pc:spChg>
        <pc:spChg chg="add mod">
          <ac:chgData name="Wolfenden, Joseph" userId="a46a1382-713a-4240-87fc-6e87f784931e" providerId="ADAL" clId="{1B07AD54-FE8D-44B2-B3C2-1030457285C0}" dt="2025-03-11T12:33:24.816" v="4293" actId="207"/>
          <ac:spMkLst>
            <pc:docMk/>
            <pc:sldMk cId="1880428023" sldId="433"/>
            <ac:spMk id="32" creationId="{22C35DE2-B776-C8CA-36C1-C66D6DB72039}"/>
          </ac:spMkLst>
        </pc:spChg>
        <pc:spChg chg="del">
          <ac:chgData name="Wolfenden, Joseph" userId="a46a1382-713a-4240-87fc-6e87f784931e" providerId="ADAL" clId="{1B07AD54-FE8D-44B2-B3C2-1030457285C0}" dt="2025-03-10T23:52:24.468" v="2398" actId="478"/>
          <ac:spMkLst>
            <pc:docMk/>
            <pc:sldMk cId="1880428023" sldId="433"/>
            <ac:spMk id="50" creationId="{B6155865-B50E-74B8-AE9A-CC182DB2BBBD}"/>
          </ac:spMkLst>
        </pc:spChg>
        <pc:spChg chg="del mod">
          <ac:chgData name="Wolfenden, Joseph" userId="a46a1382-713a-4240-87fc-6e87f784931e" providerId="ADAL" clId="{1B07AD54-FE8D-44B2-B3C2-1030457285C0}" dt="2025-03-10T23:52:22.137" v="2397" actId="478"/>
          <ac:spMkLst>
            <pc:docMk/>
            <pc:sldMk cId="1880428023" sldId="433"/>
            <ac:spMk id="51" creationId="{58F38ECF-40AF-93DB-21B1-0A6984C0F6F3}"/>
          </ac:spMkLst>
        </pc:spChg>
        <pc:grpChg chg="del">
          <ac:chgData name="Wolfenden, Joseph" userId="a46a1382-713a-4240-87fc-6e87f784931e" providerId="ADAL" clId="{1B07AD54-FE8D-44B2-B3C2-1030457285C0}" dt="2025-03-10T23:52:17.254" v="2394" actId="478"/>
          <ac:grpSpMkLst>
            <pc:docMk/>
            <pc:sldMk cId="1880428023" sldId="433"/>
            <ac:grpSpMk id="6" creationId="{ED4D9929-7866-D84B-532A-50AF3BB0906B}"/>
          </ac:grpSpMkLst>
        </pc:grpChg>
        <pc:grpChg chg="del">
          <ac:chgData name="Wolfenden, Joseph" userId="a46a1382-713a-4240-87fc-6e87f784931e" providerId="ADAL" clId="{1B07AD54-FE8D-44B2-B3C2-1030457285C0}" dt="2025-03-10T23:52:18.490" v="2395" actId="478"/>
          <ac:grpSpMkLst>
            <pc:docMk/>
            <pc:sldMk cId="1880428023" sldId="433"/>
            <ac:grpSpMk id="47" creationId="{BB3EE931-CED3-4484-FE4D-A3C9B07FFD23}"/>
          </ac:grpSpMkLst>
        </pc:grpChg>
        <pc:picChg chg="add del mod">
          <ac:chgData name="Wolfenden, Joseph" userId="a46a1382-713a-4240-87fc-6e87f784931e" providerId="ADAL" clId="{1B07AD54-FE8D-44B2-B3C2-1030457285C0}" dt="2025-03-11T00:00:46.894" v="2404" actId="478"/>
          <ac:picMkLst>
            <pc:docMk/>
            <pc:sldMk cId="1880428023" sldId="433"/>
            <ac:picMk id="9" creationId="{F1246332-D42A-28D4-B650-65FBAEF5C02C}"/>
          </ac:picMkLst>
        </pc:picChg>
        <pc:picChg chg="add mod modCrop">
          <ac:chgData name="Wolfenden, Joseph" userId="a46a1382-713a-4240-87fc-6e87f784931e" providerId="ADAL" clId="{1B07AD54-FE8D-44B2-B3C2-1030457285C0}" dt="2025-03-11T00:04:06.802" v="2513" actId="1038"/>
          <ac:picMkLst>
            <pc:docMk/>
            <pc:sldMk cId="1880428023" sldId="433"/>
            <ac:picMk id="15" creationId="{5512DE43-0A04-7BD6-93DE-D21B0DB94CB2}"/>
          </ac:picMkLst>
        </pc:picChg>
        <pc:picChg chg="add del mod">
          <ac:chgData name="Wolfenden, Joseph" userId="a46a1382-713a-4240-87fc-6e87f784931e" providerId="ADAL" clId="{1B07AD54-FE8D-44B2-B3C2-1030457285C0}" dt="2025-03-11T00:02:17.942" v="2425" actId="478"/>
          <ac:picMkLst>
            <pc:docMk/>
            <pc:sldMk cId="1880428023" sldId="433"/>
            <ac:picMk id="17" creationId="{EE8C886F-E624-83B4-5D40-715BA97FA753}"/>
          </ac:picMkLst>
        </pc:picChg>
        <pc:picChg chg="add mod modCrop">
          <ac:chgData name="Wolfenden, Joseph" userId="a46a1382-713a-4240-87fc-6e87f784931e" providerId="ADAL" clId="{1B07AD54-FE8D-44B2-B3C2-1030457285C0}" dt="2025-03-11T00:04:06.802" v="2513" actId="1038"/>
          <ac:picMkLst>
            <pc:docMk/>
            <pc:sldMk cId="1880428023" sldId="433"/>
            <ac:picMk id="19" creationId="{16F1EF72-8C96-99AE-4E7F-9FB73097BF7A}"/>
          </ac:picMkLst>
        </pc:picChg>
        <pc:picChg chg="add mod modCrop">
          <ac:chgData name="Wolfenden, Joseph" userId="a46a1382-713a-4240-87fc-6e87f784931e" providerId="ADAL" clId="{1B07AD54-FE8D-44B2-B3C2-1030457285C0}" dt="2025-03-11T00:04:06.802" v="2513" actId="1038"/>
          <ac:picMkLst>
            <pc:docMk/>
            <pc:sldMk cId="1880428023" sldId="433"/>
            <ac:picMk id="21" creationId="{7EE3290B-24D4-0F4C-BEC7-2D282F3E3F52}"/>
          </ac:picMkLst>
        </pc:picChg>
        <pc:picChg chg="add del mod">
          <ac:chgData name="Wolfenden, Joseph" userId="a46a1382-713a-4240-87fc-6e87f784931e" providerId="ADAL" clId="{1B07AD54-FE8D-44B2-B3C2-1030457285C0}" dt="2025-03-11T00:01:28.458" v="2422" actId="478"/>
          <ac:picMkLst>
            <pc:docMk/>
            <pc:sldMk cId="1880428023" sldId="433"/>
            <ac:picMk id="23" creationId="{8A868B73-ADB6-C361-C36F-FAA6591F95C5}"/>
          </ac:picMkLst>
        </pc:picChg>
        <pc:cxnChg chg="add mod">
          <ac:chgData name="Wolfenden, Joseph" userId="a46a1382-713a-4240-87fc-6e87f784931e" providerId="ADAL" clId="{1B07AD54-FE8D-44B2-B3C2-1030457285C0}" dt="2025-03-11T00:04:06.802" v="2513" actId="1038"/>
          <ac:cxnSpMkLst>
            <pc:docMk/>
            <pc:sldMk cId="1880428023" sldId="433"/>
            <ac:cxnSpMk id="28" creationId="{612B995C-E11E-755C-9FB8-EC8B375A3B0F}"/>
          </ac:cxnSpMkLst>
        </pc:cxnChg>
      </pc:sldChg>
      <pc:sldChg chg="addSp delSp modSp add mod delAnim modAnim">
        <pc:chgData name="Wolfenden, Joseph" userId="a46a1382-713a-4240-87fc-6e87f784931e" providerId="ADAL" clId="{1B07AD54-FE8D-44B2-B3C2-1030457285C0}" dt="2025-03-11T12:42:06.579" v="4612" actId="208"/>
        <pc:sldMkLst>
          <pc:docMk/>
          <pc:sldMk cId="2777692570" sldId="434"/>
        </pc:sldMkLst>
        <pc:spChg chg="mod">
          <ac:chgData name="Wolfenden, Joseph" userId="a46a1382-713a-4240-87fc-6e87f784931e" providerId="ADAL" clId="{1B07AD54-FE8D-44B2-B3C2-1030457285C0}" dt="2025-03-11T00:48:27.190" v="4101"/>
          <ac:spMkLst>
            <pc:docMk/>
            <pc:sldMk cId="2777692570" sldId="434"/>
            <ac:spMk id="3" creationId="{EC6DD39C-FBB1-E870-B0A4-7CAB561F8E9F}"/>
          </ac:spMkLst>
        </pc:spChg>
        <pc:spChg chg="mod">
          <ac:chgData name="Wolfenden, Joseph" userId="a46a1382-713a-4240-87fc-6e87f784931e" providerId="ADAL" clId="{1B07AD54-FE8D-44B2-B3C2-1030457285C0}" dt="2025-03-11T00:10:44.208" v="2727"/>
          <ac:spMkLst>
            <pc:docMk/>
            <pc:sldMk cId="2777692570" sldId="434"/>
            <ac:spMk id="6" creationId="{40614782-93BB-3DD8-B4CE-9B6B2E92F092}"/>
          </ac:spMkLst>
        </pc:spChg>
        <pc:spChg chg="del mod">
          <ac:chgData name="Wolfenden, Joseph" userId="a46a1382-713a-4240-87fc-6e87f784931e" providerId="ADAL" clId="{1B07AD54-FE8D-44B2-B3C2-1030457285C0}" dt="2025-03-11T00:14:31.404" v="3001" actId="478"/>
          <ac:spMkLst>
            <pc:docMk/>
            <pc:sldMk cId="2777692570" sldId="434"/>
            <ac:spMk id="10" creationId="{6D6FC6BE-7A19-BF0B-EE53-1C6360B06111}"/>
          </ac:spMkLst>
        </pc:spChg>
        <pc:spChg chg="add mod">
          <ac:chgData name="Wolfenden, Joseph" userId="a46a1382-713a-4240-87fc-6e87f784931e" providerId="ADAL" clId="{1B07AD54-FE8D-44B2-B3C2-1030457285C0}" dt="2025-03-11T00:28:52.877" v="3331" actId="164"/>
          <ac:spMkLst>
            <pc:docMk/>
            <pc:sldMk cId="2777692570" sldId="434"/>
            <ac:spMk id="18" creationId="{7C98E63B-2DA2-C425-FB55-EECED5BE03E5}"/>
          </ac:spMkLst>
        </pc:spChg>
        <pc:spChg chg="mod">
          <ac:chgData name="Wolfenden, Joseph" userId="a46a1382-713a-4240-87fc-6e87f784931e" providerId="ADAL" clId="{1B07AD54-FE8D-44B2-B3C2-1030457285C0}" dt="2025-03-11T00:50:31.956" v="4140" actId="20577"/>
          <ac:spMkLst>
            <pc:docMk/>
            <pc:sldMk cId="2777692570" sldId="434"/>
            <ac:spMk id="26" creationId="{F26D6A59-124D-3272-88E3-B82D9DC1C287}"/>
          </ac:spMkLst>
        </pc:spChg>
        <pc:spChg chg="del">
          <ac:chgData name="Wolfenden, Joseph" userId="a46a1382-713a-4240-87fc-6e87f784931e" providerId="ADAL" clId="{1B07AD54-FE8D-44B2-B3C2-1030457285C0}" dt="2025-03-11T00:06:28.653" v="2723" actId="478"/>
          <ac:spMkLst>
            <pc:docMk/>
            <pc:sldMk cId="2777692570" sldId="434"/>
            <ac:spMk id="31" creationId="{7C6FF16A-8828-C846-1B2E-BDBB62C8DED1}"/>
          </ac:spMkLst>
        </pc:spChg>
        <pc:spChg chg="mod">
          <ac:chgData name="Wolfenden, Joseph" userId="a46a1382-713a-4240-87fc-6e87f784931e" providerId="ADAL" clId="{1B07AD54-FE8D-44B2-B3C2-1030457285C0}" dt="2025-03-11T12:41:48.221" v="4602" actId="207"/>
          <ac:spMkLst>
            <pc:docMk/>
            <pc:sldMk cId="2777692570" sldId="434"/>
            <ac:spMk id="32" creationId="{9CBF61DB-9CD1-5C0B-0698-A68B2125DDC6}"/>
          </ac:spMkLst>
        </pc:spChg>
        <pc:grpChg chg="add del mod">
          <ac:chgData name="Wolfenden, Joseph" userId="a46a1382-713a-4240-87fc-6e87f784931e" providerId="ADAL" clId="{1B07AD54-FE8D-44B2-B3C2-1030457285C0}" dt="2025-03-11T00:27:42.905" v="3319" actId="478"/>
          <ac:grpSpMkLst>
            <pc:docMk/>
            <pc:sldMk cId="2777692570" sldId="434"/>
            <ac:grpSpMk id="5" creationId="{E211966C-8755-315E-B908-584091F118D7}"/>
          </ac:grpSpMkLst>
        </pc:grpChg>
        <pc:grpChg chg="add mod">
          <ac:chgData name="Wolfenden, Joseph" userId="a46a1382-713a-4240-87fc-6e87f784931e" providerId="ADAL" clId="{1B07AD54-FE8D-44B2-B3C2-1030457285C0}" dt="2025-03-11T00:29:00.472" v="3342" actId="171"/>
          <ac:grpSpMkLst>
            <pc:docMk/>
            <pc:sldMk cId="2777692570" sldId="434"/>
            <ac:grpSpMk id="20" creationId="{02066C20-D86F-1D50-79D1-A595CF5C8A54}"/>
          </ac:grpSpMkLst>
        </pc:grpChg>
        <pc:grpChg chg="mod">
          <ac:chgData name="Wolfenden, Joseph" userId="a46a1382-713a-4240-87fc-6e87f784931e" providerId="ADAL" clId="{1B07AD54-FE8D-44B2-B3C2-1030457285C0}" dt="2025-03-11T00:50:28.455" v="4137" actId="1076"/>
          <ac:grpSpMkLst>
            <pc:docMk/>
            <pc:sldMk cId="2777692570" sldId="434"/>
            <ac:grpSpMk id="24" creationId="{AD834206-74E6-D39A-7AC0-076256567A9B}"/>
          </ac:grpSpMkLst>
        </pc:grpChg>
        <pc:picChg chg="mod">
          <ac:chgData name="Wolfenden, Joseph" userId="a46a1382-713a-4240-87fc-6e87f784931e" providerId="ADAL" clId="{1B07AD54-FE8D-44B2-B3C2-1030457285C0}" dt="2025-03-11T00:10:44.208" v="2727"/>
          <ac:picMkLst>
            <pc:docMk/>
            <pc:sldMk cId="2777692570" sldId="434"/>
            <ac:picMk id="9" creationId="{11C2D7F2-BDD8-2F21-2F1A-9EC4556E846F}"/>
          </ac:picMkLst>
        </pc:picChg>
        <pc:picChg chg="del">
          <ac:chgData name="Wolfenden, Joseph" userId="a46a1382-713a-4240-87fc-6e87f784931e" providerId="ADAL" clId="{1B07AD54-FE8D-44B2-B3C2-1030457285C0}" dt="2025-03-11T00:06:26.590" v="2722" actId="478"/>
          <ac:picMkLst>
            <pc:docMk/>
            <pc:sldMk cId="2777692570" sldId="434"/>
            <ac:picMk id="15" creationId="{31FA5B36-3B34-71C7-493D-6148A48AFC7E}"/>
          </ac:picMkLst>
        </pc:picChg>
        <pc:picChg chg="add mod">
          <ac:chgData name="Wolfenden, Joseph" userId="a46a1382-713a-4240-87fc-6e87f784931e" providerId="ADAL" clId="{1B07AD54-FE8D-44B2-B3C2-1030457285C0}" dt="2025-03-11T00:28:31.823" v="3327" actId="1076"/>
          <ac:picMkLst>
            <pc:docMk/>
            <pc:sldMk cId="2777692570" sldId="434"/>
            <ac:picMk id="17" creationId="{4EF7ED50-C054-92AB-C3F0-BAA56EB185EB}"/>
          </ac:picMkLst>
        </pc:picChg>
        <pc:picChg chg="del">
          <ac:chgData name="Wolfenden, Joseph" userId="a46a1382-713a-4240-87fc-6e87f784931e" providerId="ADAL" clId="{1B07AD54-FE8D-44B2-B3C2-1030457285C0}" dt="2025-03-11T00:06:30.888" v="2725" actId="478"/>
          <ac:picMkLst>
            <pc:docMk/>
            <pc:sldMk cId="2777692570" sldId="434"/>
            <ac:picMk id="19" creationId="{20483992-5C85-0BBC-D604-4F6EEC528CA8}"/>
          </ac:picMkLst>
        </pc:picChg>
        <pc:picChg chg="del">
          <ac:chgData name="Wolfenden, Joseph" userId="a46a1382-713a-4240-87fc-6e87f784931e" providerId="ADAL" clId="{1B07AD54-FE8D-44B2-B3C2-1030457285C0}" dt="2025-03-11T00:06:29.810" v="2724" actId="478"/>
          <ac:picMkLst>
            <pc:docMk/>
            <pc:sldMk cId="2777692570" sldId="434"/>
            <ac:picMk id="21" creationId="{23557D20-9CBE-59E6-23ED-322D941CF5E9}"/>
          </ac:picMkLst>
        </pc:picChg>
        <pc:picChg chg="add mod">
          <ac:chgData name="Wolfenden, Joseph" userId="a46a1382-713a-4240-87fc-6e87f784931e" providerId="ADAL" clId="{1B07AD54-FE8D-44B2-B3C2-1030457285C0}" dt="2025-03-11T00:28:52.877" v="3331" actId="164"/>
          <ac:picMkLst>
            <pc:docMk/>
            <pc:sldMk cId="2777692570" sldId="434"/>
            <ac:picMk id="1026" creationId="{C2CEAE06-9C9A-A211-81F8-8FCD7E436BF5}"/>
          </ac:picMkLst>
        </pc:picChg>
        <pc:cxnChg chg="add mod">
          <ac:chgData name="Wolfenden, Joseph" userId="a46a1382-713a-4240-87fc-6e87f784931e" providerId="ADAL" clId="{1B07AD54-FE8D-44B2-B3C2-1030457285C0}" dt="2025-03-11T12:35:01.771" v="4307" actId="208"/>
          <ac:cxnSpMkLst>
            <pc:docMk/>
            <pc:sldMk cId="2777692570" sldId="434"/>
            <ac:cxnSpMk id="5" creationId="{32DFA3F6-02A0-1C66-BC2F-497AF64DA897}"/>
          </ac:cxnSpMkLst>
        </pc:cxnChg>
        <pc:cxnChg chg="add mod">
          <ac:chgData name="Wolfenden, Joseph" userId="a46a1382-713a-4240-87fc-6e87f784931e" providerId="ADAL" clId="{1B07AD54-FE8D-44B2-B3C2-1030457285C0}" dt="2025-03-11T12:42:06.579" v="4612" actId="208"/>
          <ac:cxnSpMkLst>
            <pc:docMk/>
            <pc:sldMk cId="2777692570" sldId="434"/>
            <ac:cxnSpMk id="6" creationId="{985162DC-F550-C032-43FE-0DCED12C835B}"/>
          </ac:cxnSpMkLst>
        </pc:cxnChg>
        <pc:cxnChg chg="add mod">
          <ac:chgData name="Wolfenden, Joseph" userId="a46a1382-713a-4240-87fc-6e87f784931e" providerId="ADAL" clId="{1B07AD54-FE8D-44B2-B3C2-1030457285C0}" dt="2025-03-11T00:29:22.744" v="3345" actId="1076"/>
          <ac:cxnSpMkLst>
            <pc:docMk/>
            <pc:sldMk cId="2777692570" sldId="434"/>
            <ac:cxnSpMk id="11" creationId="{CDBECE57-77D8-BF97-F4C9-353DC560D58E}"/>
          </ac:cxnSpMkLst>
        </pc:cxnChg>
        <pc:cxnChg chg="add mod">
          <ac:chgData name="Wolfenden, Joseph" userId="a46a1382-713a-4240-87fc-6e87f784931e" providerId="ADAL" clId="{1B07AD54-FE8D-44B2-B3C2-1030457285C0}" dt="2025-03-11T00:29:32.684" v="3346" actId="1076"/>
          <ac:cxnSpMkLst>
            <pc:docMk/>
            <pc:sldMk cId="2777692570" sldId="434"/>
            <ac:cxnSpMk id="12" creationId="{5179C75F-53E7-57D4-248B-CE2B7D9DB773}"/>
          </ac:cxnSpMkLst>
        </pc:cxnChg>
        <pc:cxnChg chg="add mod">
          <ac:chgData name="Wolfenden, Joseph" userId="a46a1382-713a-4240-87fc-6e87f784931e" providerId="ADAL" clId="{1B07AD54-FE8D-44B2-B3C2-1030457285C0}" dt="2025-03-11T00:29:54.303" v="3349" actId="1076"/>
          <ac:cxnSpMkLst>
            <pc:docMk/>
            <pc:sldMk cId="2777692570" sldId="434"/>
            <ac:cxnSpMk id="13" creationId="{52E53E79-7375-C36C-D259-F4D721B3853B}"/>
          </ac:cxnSpMkLst>
        </pc:cxnChg>
        <pc:cxnChg chg="add mod">
          <ac:chgData name="Wolfenden, Joseph" userId="a46a1382-713a-4240-87fc-6e87f784931e" providerId="ADAL" clId="{1B07AD54-FE8D-44B2-B3C2-1030457285C0}" dt="2025-03-11T12:35:54.167" v="4312" actId="1076"/>
          <ac:cxnSpMkLst>
            <pc:docMk/>
            <pc:sldMk cId="2777692570" sldId="434"/>
            <ac:cxnSpMk id="14" creationId="{E67A3F58-1702-4410-2849-2E08BEFAB00D}"/>
          </ac:cxnSpMkLst>
        </pc:cxnChg>
        <pc:cxnChg chg="add mod">
          <ac:chgData name="Wolfenden, Joseph" userId="a46a1382-713a-4240-87fc-6e87f784931e" providerId="ADAL" clId="{1B07AD54-FE8D-44B2-B3C2-1030457285C0}" dt="2025-03-11T00:29:58.896" v="3350" actId="1076"/>
          <ac:cxnSpMkLst>
            <pc:docMk/>
            <pc:sldMk cId="2777692570" sldId="434"/>
            <ac:cxnSpMk id="16" creationId="{DFA33212-E343-DE1C-0D81-E12D83B0A08B}"/>
          </ac:cxnSpMkLst>
        </pc:cxnChg>
        <pc:cxnChg chg="del">
          <ac:chgData name="Wolfenden, Joseph" userId="a46a1382-713a-4240-87fc-6e87f784931e" providerId="ADAL" clId="{1B07AD54-FE8D-44B2-B3C2-1030457285C0}" dt="2025-03-11T00:06:32.742" v="2726" actId="478"/>
          <ac:cxnSpMkLst>
            <pc:docMk/>
            <pc:sldMk cId="2777692570" sldId="434"/>
            <ac:cxnSpMk id="28" creationId="{0B82E94E-5B4B-547D-2974-CCC0FC62C82C}"/>
          </ac:cxnSpMkLst>
        </pc:cxnChg>
      </pc:sldChg>
      <pc:sldChg chg="addSp delSp modSp add mod delAnim modAnim">
        <pc:chgData name="Wolfenden, Joseph" userId="a46a1382-713a-4240-87fc-6e87f784931e" providerId="ADAL" clId="{1B07AD54-FE8D-44B2-B3C2-1030457285C0}" dt="2025-03-11T12:36:22.308" v="4313"/>
        <pc:sldMkLst>
          <pc:docMk/>
          <pc:sldMk cId="3481909360" sldId="435"/>
        </pc:sldMkLst>
        <pc:spChg chg="mod">
          <ac:chgData name="Wolfenden, Joseph" userId="a46a1382-713a-4240-87fc-6e87f784931e" providerId="ADAL" clId="{1B07AD54-FE8D-44B2-B3C2-1030457285C0}" dt="2025-03-11T00:50:40.699" v="4143" actId="20577"/>
          <ac:spMkLst>
            <pc:docMk/>
            <pc:sldMk cId="3481909360" sldId="435"/>
            <ac:spMk id="26" creationId="{FA81BF41-5D7A-54C0-EB58-967392997B7E}"/>
          </ac:spMkLst>
        </pc:spChg>
        <pc:spChg chg="del mod">
          <ac:chgData name="Wolfenden, Joseph" userId="a46a1382-713a-4240-87fc-6e87f784931e" providerId="ADAL" clId="{1B07AD54-FE8D-44B2-B3C2-1030457285C0}" dt="2025-03-11T00:16:14.059" v="3043" actId="478"/>
          <ac:spMkLst>
            <pc:docMk/>
            <pc:sldMk cId="3481909360" sldId="435"/>
            <ac:spMk id="32" creationId="{648E2045-3461-AC39-20DD-BEAF0A0A50E2}"/>
          </ac:spMkLst>
        </pc:spChg>
        <pc:spChg chg="add mod">
          <ac:chgData name="Wolfenden, Joseph" userId="a46a1382-713a-4240-87fc-6e87f784931e" providerId="ADAL" clId="{1B07AD54-FE8D-44B2-B3C2-1030457285C0}" dt="2025-03-11T00:23:53.352" v="3275" actId="1035"/>
          <ac:spMkLst>
            <pc:docMk/>
            <pc:sldMk cId="3481909360" sldId="435"/>
            <ac:spMk id="38" creationId="{397F9488-8005-6BFD-CA1C-B3E5A87229DE}"/>
          </ac:spMkLst>
        </pc:spChg>
        <pc:grpChg chg="del">
          <ac:chgData name="Wolfenden, Joseph" userId="a46a1382-713a-4240-87fc-6e87f784931e" providerId="ADAL" clId="{1B07AD54-FE8D-44B2-B3C2-1030457285C0}" dt="2025-03-11T00:16:18.127" v="3044" actId="478"/>
          <ac:grpSpMkLst>
            <pc:docMk/>
            <pc:sldMk cId="3481909360" sldId="435"/>
            <ac:grpSpMk id="5" creationId="{16C0FF37-9BAC-67DD-F224-CD2B25DBE980}"/>
          </ac:grpSpMkLst>
        </pc:grpChg>
        <pc:picChg chg="add del mod">
          <ac:chgData name="Wolfenden, Joseph" userId="a46a1382-713a-4240-87fc-6e87f784931e" providerId="ADAL" clId="{1B07AD54-FE8D-44B2-B3C2-1030457285C0}" dt="2025-03-11T00:17:49.727" v="3080" actId="478"/>
          <ac:picMkLst>
            <pc:docMk/>
            <pc:sldMk cId="3481909360" sldId="435"/>
            <ac:picMk id="15" creationId="{9CC9056D-8438-2FA6-CF31-24582B53592B}"/>
          </ac:picMkLst>
        </pc:picChg>
        <pc:picChg chg="add mod">
          <ac:chgData name="Wolfenden, Joseph" userId="a46a1382-713a-4240-87fc-6e87f784931e" providerId="ADAL" clId="{1B07AD54-FE8D-44B2-B3C2-1030457285C0}" dt="2025-03-11T00:18:58.629" v="3112" actId="1036"/>
          <ac:picMkLst>
            <pc:docMk/>
            <pc:sldMk cId="3481909360" sldId="435"/>
            <ac:picMk id="18" creationId="{3185B27C-DF2E-1C32-BD5B-58460781B638}"/>
          </ac:picMkLst>
        </pc:picChg>
        <pc:picChg chg="add mod">
          <ac:chgData name="Wolfenden, Joseph" userId="a46a1382-713a-4240-87fc-6e87f784931e" providerId="ADAL" clId="{1B07AD54-FE8D-44B2-B3C2-1030457285C0}" dt="2025-03-11T00:18:58.629" v="3112" actId="1036"/>
          <ac:picMkLst>
            <pc:docMk/>
            <pc:sldMk cId="3481909360" sldId="435"/>
            <ac:picMk id="20" creationId="{3BFCF7AB-99DB-96A3-2973-CCF3552C0860}"/>
          </ac:picMkLst>
        </pc:picChg>
        <pc:picChg chg="add mod">
          <ac:chgData name="Wolfenden, Joseph" userId="a46a1382-713a-4240-87fc-6e87f784931e" providerId="ADAL" clId="{1B07AD54-FE8D-44B2-B3C2-1030457285C0}" dt="2025-03-11T00:18:58.629" v="3112" actId="1036"/>
          <ac:picMkLst>
            <pc:docMk/>
            <pc:sldMk cId="3481909360" sldId="435"/>
            <ac:picMk id="22" creationId="{6D8C7C7F-AD3D-1CAE-C243-D0A5A81248BF}"/>
          </ac:picMkLst>
        </pc:picChg>
        <pc:picChg chg="add del mod">
          <ac:chgData name="Wolfenden, Joseph" userId="a46a1382-713a-4240-87fc-6e87f784931e" providerId="ADAL" clId="{1B07AD54-FE8D-44B2-B3C2-1030457285C0}" dt="2025-03-11T00:17:39.622" v="3076" actId="478"/>
          <ac:picMkLst>
            <pc:docMk/>
            <pc:sldMk cId="3481909360" sldId="435"/>
            <ac:picMk id="28" creationId="{3D657052-1E89-7CD3-3109-8529FED8AEF0}"/>
          </ac:picMkLst>
        </pc:picChg>
        <pc:picChg chg="add del mod">
          <ac:chgData name="Wolfenden, Joseph" userId="a46a1382-713a-4240-87fc-6e87f784931e" providerId="ADAL" clId="{1B07AD54-FE8D-44B2-B3C2-1030457285C0}" dt="2025-03-11T00:17:37.347" v="3074" actId="478"/>
          <ac:picMkLst>
            <pc:docMk/>
            <pc:sldMk cId="3481909360" sldId="435"/>
            <ac:picMk id="33" creationId="{E8630B02-F317-5B6D-7B53-B41129977F8A}"/>
          </ac:picMkLst>
        </pc:picChg>
        <pc:picChg chg="add del mod">
          <ac:chgData name="Wolfenden, Joseph" userId="a46a1382-713a-4240-87fc-6e87f784931e" providerId="ADAL" clId="{1B07AD54-FE8D-44B2-B3C2-1030457285C0}" dt="2025-03-11T00:17:35.397" v="3072" actId="478"/>
          <ac:picMkLst>
            <pc:docMk/>
            <pc:sldMk cId="3481909360" sldId="435"/>
            <ac:picMk id="35" creationId="{E385E9B8-42A8-73F5-FB09-8B5A65EB0BB0}"/>
          </ac:picMkLst>
        </pc:picChg>
        <pc:picChg chg="add del mod">
          <ac:chgData name="Wolfenden, Joseph" userId="a46a1382-713a-4240-87fc-6e87f784931e" providerId="ADAL" clId="{1B07AD54-FE8D-44B2-B3C2-1030457285C0}" dt="2025-03-11T00:17:33.210" v="3070" actId="478"/>
          <ac:picMkLst>
            <pc:docMk/>
            <pc:sldMk cId="3481909360" sldId="435"/>
            <ac:picMk id="37" creationId="{5265E0EA-F14A-4ACD-DBE2-232BAC2128A6}"/>
          </ac:picMkLst>
        </pc:picChg>
        <pc:cxnChg chg="del">
          <ac:chgData name="Wolfenden, Joseph" userId="a46a1382-713a-4240-87fc-6e87f784931e" providerId="ADAL" clId="{1B07AD54-FE8D-44B2-B3C2-1030457285C0}" dt="2025-03-11T00:16:18.127" v="3044" actId="478"/>
          <ac:cxnSpMkLst>
            <pc:docMk/>
            <pc:sldMk cId="3481909360" sldId="435"/>
            <ac:cxnSpMk id="11" creationId="{29CB17B1-16A5-65FE-2BFF-AE4FC95A830D}"/>
          </ac:cxnSpMkLst>
        </pc:cxnChg>
        <pc:cxnChg chg="del">
          <ac:chgData name="Wolfenden, Joseph" userId="a46a1382-713a-4240-87fc-6e87f784931e" providerId="ADAL" clId="{1B07AD54-FE8D-44B2-B3C2-1030457285C0}" dt="2025-03-11T00:16:18.127" v="3044" actId="478"/>
          <ac:cxnSpMkLst>
            <pc:docMk/>
            <pc:sldMk cId="3481909360" sldId="435"/>
            <ac:cxnSpMk id="12" creationId="{3AFFAD4B-37FB-4BD4-F09E-4434E32A5FE5}"/>
          </ac:cxnSpMkLst>
        </pc:cxnChg>
        <pc:cxnChg chg="del">
          <ac:chgData name="Wolfenden, Joseph" userId="a46a1382-713a-4240-87fc-6e87f784931e" providerId="ADAL" clId="{1B07AD54-FE8D-44B2-B3C2-1030457285C0}" dt="2025-03-11T00:16:18.127" v="3044" actId="478"/>
          <ac:cxnSpMkLst>
            <pc:docMk/>
            <pc:sldMk cId="3481909360" sldId="435"/>
            <ac:cxnSpMk id="13" creationId="{616374B4-8554-63C7-4F10-0A91E0F93370}"/>
          </ac:cxnSpMkLst>
        </pc:cxnChg>
        <pc:cxnChg chg="del">
          <ac:chgData name="Wolfenden, Joseph" userId="a46a1382-713a-4240-87fc-6e87f784931e" providerId="ADAL" clId="{1B07AD54-FE8D-44B2-B3C2-1030457285C0}" dt="2025-03-11T00:16:18.127" v="3044" actId="478"/>
          <ac:cxnSpMkLst>
            <pc:docMk/>
            <pc:sldMk cId="3481909360" sldId="435"/>
            <ac:cxnSpMk id="14" creationId="{9F31528A-D458-26D6-ED59-BF554CFD3EB0}"/>
          </ac:cxnSpMkLst>
        </pc:cxnChg>
        <pc:cxnChg chg="del">
          <ac:chgData name="Wolfenden, Joseph" userId="a46a1382-713a-4240-87fc-6e87f784931e" providerId="ADAL" clId="{1B07AD54-FE8D-44B2-B3C2-1030457285C0}" dt="2025-03-11T00:16:18.127" v="3044" actId="478"/>
          <ac:cxnSpMkLst>
            <pc:docMk/>
            <pc:sldMk cId="3481909360" sldId="435"/>
            <ac:cxnSpMk id="16" creationId="{B7179FD9-F6CE-5EB9-DD24-63A734946AEF}"/>
          </ac:cxnSpMkLst>
        </pc:cxnChg>
      </pc:sldChg>
      <pc:sldChg chg="addSp delSp modSp add mod modAnim">
        <pc:chgData name="Wolfenden, Joseph" userId="a46a1382-713a-4240-87fc-6e87f784931e" providerId="ADAL" clId="{1B07AD54-FE8D-44B2-B3C2-1030457285C0}" dt="2025-03-11T12:36:25.829" v="4314"/>
        <pc:sldMkLst>
          <pc:docMk/>
          <pc:sldMk cId="4044426408" sldId="436"/>
        </pc:sldMkLst>
        <pc:spChg chg="add mod">
          <ac:chgData name="Wolfenden, Joseph" userId="a46a1382-713a-4240-87fc-6e87f784931e" providerId="ADAL" clId="{1B07AD54-FE8D-44B2-B3C2-1030457285C0}" dt="2025-03-11T00:24:02.898" v="3287" actId="20577"/>
          <ac:spMkLst>
            <pc:docMk/>
            <pc:sldMk cId="4044426408" sldId="436"/>
            <ac:spMk id="9" creationId="{54FDA304-2C9B-BB0A-218E-E6DBAE3E4200}"/>
          </ac:spMkLst>
        </pc:spChg>
        <pc:spChg chg="mod">
          <ac:chgData name="Wolfenden, Joseph" userId="a46a1382-713a-4240-87fc-6e87f784931e" providerId="ADAL" clId="{1B07AD54-FE8D-44B2-B3C2-1030457285C0}" dt="2025-03-11T00:50:47.040" v="4147" actId="20577"/>
          <ac:spMkLst>
            <pc:docMk/>
            <pc:sldMk cId="4044426408" sldId="436"/>
            <ac:spMk id="26" creationId="{740EB459-3C34-24E0-2590-876D494F9333}"/>
          </ac:spMkLst>
        </pc:spChg>
        <pc:picChg chg="add mod">
          <ac:chgData name="Wolfenden, Joseph" userId="a46a1382-713a-4240-87fc-6e87f784931e" providerId="ADAL" clId="{1B07AD54-FE8D-44B2-B3C2-1030457285C0}" dt="2025-03-11T00:21:51.970" v="3153" actId="1037"/>
          <ac:picMkLst>
            <pc:docMk/>
            <pc:sldMk cId="4044426408" sldId="436"/>
            <ac:picMk id="6" creationId="{0624A83D-A73C-9828-CBA5-5DAAE48618AD}"/>
          </ac:picMkLst>
        </pc:picChg>
        <pc:picChg chg="del">
          <ac:chgData name="Wolfenden, Joseph" userId="a46a1382-713a-4240-87fc-6e87f784931e" providerId="ADAL" clId="{1B07AD54-FE8D-44B2-B3C2-1030457285C0}" dt="2025-03-11T00:19:35.193" v="3118" actId="478"/>
          <ac:picMkLst>
            <pc:docMk/>
            <pc:sldMk cId="4044426408" sldId="436"/>
            <ac:picMk id="15" creationId="{87AFAD23-DC04-9402-BD23-6D2AEFD13BCF}"/>
          </ac:picMkLst>
        </pc:picChg>
        <pc:picChg chg="del">
          <ac:chgData name="Wolfenden, Joseph" userId="a46a1382-713a-4240-87fc-6e87f784931e" providerId="ADAL" clId="{1B07AD54-FE8D-44B2-B3C2-1030457285C0}" dt="2025-03-11T00:19:34.016" v="3117" actId="478"/>
          <ac:picMkLst>
            <pc:docMk/>
            <pc:sldMk cId="4044426408" sldId="436"/>
            <ac:picMk id="18" creationId="{9CCD734B-E712-0CD6-AA18-B7CFE78C86C5}"/>
          </ac:picMkLst>
        </pc:picChg>
        <pc:picChg chg="del">
          <ac:chgData name="Wolfenden, Joseph" userId="a46a1382-713a-4240-87fc-6e87f784931e" providerId="ADAL" clId="{1B07AD54-FE8D-44B2-B3C2-1030457285C0}" dt="2025-03-11T00:19:32.700" v="3116" actId="478"/>
          <ac:picMkLst>
            <pc:docMk/>
            <pc:sldMk cId="4044426408" sldId="436"/>
            <ac:picMk id="20" creationId="{C844859A-6D33-DBC4-D00C-94D4F0D41277}"/>
          </ac:picMkLst>
        </pc:picChg>
        <pc:picChg chg="del">
          <ac:chgData name="Wolfenden, Joseph" userId="a46a1382-713a-4240-87fc-6e87f784931e" providerId="ADAL" clId="{1B07AD54-FE8D-44B2-B3C2-1030457285C0}" dt="2025-03-11T00:19:31.637" v="3115" actId="478"/>
          <ac:picMkLst>
            <pc:docMk/>
            <pc:sldMk cId="4044426408" sldId="436"/>
            <ac:picMk id="22" creationId="{35B7E587-0DFE-092F-7F6C-2A4E6A488DC0}"/>
          </ac:picMkLst>
        </pc:picChg>
        <pc:picChg chg="mod">
          <ac:chgData name="Wolfenden, Joseph" userId="a46a1382-713a-4240-87fc-6e87f784931e" providerId="ADAL" clId="{1B07AD54-FE8D-44B2-B3C2-1030457285C0}" dt="2025-03-11T00:21:51.970" v="3153" actId="1037"/>
          <ac:picMkLst>
            <pc:docMk/>
            <pc:sldMk cId="4044426408" sldId="436"/>
            <ac:picMk id="28" creationId="{5B1DF650-019C-8E4D-B3B9-5F0236D369A0}"/>
          </ac:picMkLst>
        </pc:picChg>
        <pc:picChg chg="del mod">
          <ac:chgData name="Wolfenden, Joseph" userId="a46a1382-713a-4240-87fc-6e87f784931e" providerId="ADAL" clId="{1B07AD54-FE8D-44B2-B3C2-1030457285C0}" dt="2025-03-11T00:20:00.910" v="3123" actId="478"/>
          <ac:picMkLst>
            <pc:docMk/>
            <pc:sldMk cId="4044426408" sldId="436"/>
            <ac:picMk id="33" creationId="{BE090514-1A11-EADC-531E-7C8424F0A665}"/>
          </ac:picMkLst>
        </pc:picChg>
        <pc:picChg chg="del mod">
          <ac:chgData name="Wolfenden, Joseph" userId="a46a1382-713a-4240-87fc-6e87f784931e" providerId="ADAL" clId="{1B07AD54-FE8D-44B2-B3C2-1030457285C0}" dt="2025-03-11T00:20:02.435" v="3124" actId="478"/>
          <ac:picMkLst>
            <pc:docMk/>
            <pc:sldMk cId="4044426408" sldId="436"/>
            <ac:picMk id="35" creationId="{2BF9ADCE-958C-29ED-210D-1CA1A5910A4D}"/>
          </ac:picMkLst>
        </pc:picChg>
        <pc:picChg chg="mod">
          <ac:chgData name="Wolfenden, Joseph" userId="a46a1382-713a-4240-87fc-6e87f784931e" providerId="ADAL" clId="{1B07AD54-FE8D-44B2-B3C2-1030457285C0}" dt="2025-03-11T00:21:51.970" v="3153" actId="1037"/>
          <ac:picMkLst>
            <pc:docMk/>
            <pc:sldMk cId="4044426408" sldId="436"/>
            <ac:picMk id="37" creationId="{BED29695-E8ED-AE74-10F3-7B0752828D3E}"/>
          </ac:picMkLst>
        </pc:picChg>
      </pc:sldChg>
      <pc:sldChg chg="addSp delSp modSp add mod modAnim">
        <pc:chgData name="Wolfenden, Joseph" userId="a46a1382-713a-4240-87fc-6e87f784931e" providerId="ADAL" clId="{1B07AD54-FE8D-44B2-B3C2-1030457285C0}" dt="2025-03-11T12:36:29.903" v="4315"/>
        <pc:sldMkLst>
          <pc:docMk/>
          <pc:sldMk cId="770029233" sldId="437"/>
        </pc:sldMkLst>
        <pc:spChg chg="add mod">
          <ac:chgData name="Wolfenden, Joseph" userId="a46a1382-713a-4240-87fc-6e87f784931e" providerId="ADAL" clId="{1B07AD54-FE8D-44B2-B3C2-1030457285C0}" dt="2025-03-11T00:24:13.377" v="3303" actId="20577"/>
          <ac:spMkLst>
            <pc:docMk/>
            <pc:sldMk cId="770029233" sldId="437"/>
            <ac:spMk id="11" creationId="{F5226B97-704D-21BE-73D5-4D01C53E736E}"/>
          </ac:spMkLst>
        </pc:spChg>
        <pc:spChg chg="mod">
          <ac:chgData name="Wolfenden, Joseph" userId="a46a1382-713a-4240-87fc-6e87f784931e" providerId="ADAL" clId="{1B07AD54-FE8D-44B2-B3C2-1030457285C0}" dt="2025-03-11T00:50:52.684" v="4150" actId="20577"/>
          <ac:spMkLst>
            <pc:docMk/>
            <pc:sldMk cId="770029233" sldId="437"/>
            <ac:spMk id="26" creationId="{E26EA778-B25B-7568-3930-CA148D461AA3}"/>
          </ac:spMkLst>
        </pc:spChg>
        <pc:picChg chg="add mod">
          <ac:chgData name="Wolfenden, Joseph" userId="a46a1382-713a-4240-87fc-6e87f784931e" providerId="ADAL" clId="{1B07AD54-FE8D-44B2-B3C2-1030457285C0}" dt="2025-03-11T00:23:23.986" v="3173" actId="1035"/>
          <ac:picMkLst>
            <pc:docMk/>
            <pc:sldMk cId="770029233" sldId="437"/>
            <ac:picMk id="6" creationId="{4E08884E-79FF-903A-0363-7CAB95C2A210}"/>
          </ac:picMkLst>
        </pc:picChg>
        <pc:picChg chg="add mod">
          <ac:chgData name="Wolfenden, Joseph" userId="a46a1382-713a-4240-87fc-6e87f784931e" providerId="ADAL" clId="{1B07AD54-FE8D-44B2-B3C2-1030457285C0}" dt="2025-03-11T00:23:23.986" v="3173" actId="1035"/>
          <ac:picMkLst>
            <pc:docMk/>
            <pc:sldMk cId="770029233" sldId="437"/>
            <ac:picMk id="10" creationId="{D70BF689-5074-FD70-6A5C-9A7282AAF35E}"/>
          </ac:picMkLst>
        </pc:picChg>
        <pc:picChg chg="del">
          <ac:chgData name="Wolfenden, Joseph" userId="a46a1382-713a-4240-87fc-6e87f784931e" providerId="ADAL" clId="{1B07AD54-FE8D-44B2-B3C2-1030457285C0}" dt="2025-03-11T00:22:21.743" v="3154" actId="478"/>
          <ac:picMkLst>
            <pc:docMk/>
            <pc:sldMk cId="770029233" sldId="437"/>
            <ac:picMk id="15" creationId="{7AE42C7D-C539-9DF6-B3DF-2837AEEA34BF}"/>
          </ac:picMkLst>
        </pc:picChg>
        <pc:picChg chg="del">
          <ac:chgData name="Wolfenden, Joseph" userId="a46a1382-713a-4240-87fc-6e87f784931e" providerId="ADAL" clId="{1B07AD54-FE8D-44B2-B3C2-1030457285C0}" dt="2025-03-11T00:22:21.743" v="3154" actId="478"/>
          <ac:picMkLst>
            <pc:docMk/>
            <pc:sldMk cId="770029233" sldId="437"/>
            <ac:picMk id="18" creationId="{E3F54D2A-472C-7C19-9715-528D010F6CF3}"/>
          </ac:picMkLst>
        </pc:picChg>
        <pc:picChg chg="del">
          <ac:chgData name="Wolfenden, Joseph" userId="a46a1382-713a-4240-87fc-6e87f784931e" providerId="ADAL" clId="{1B07AD54-FE8D-44B2-B3C2-1030457285C0}" dt="2025-03-11T00:22:21.743" v="3154" actId="478"/>
          <ac:picMkLst>
            <pc:docMk/>
            <pc:sldMk cId="770029233" sldId="437"/>
            <ac:picMk id="20" creationId="{32B6C330-42D2-54BF-0242-D3B672FF2000}"/>
          </ac:picMkLst>
        </pc:picChg>
        <pc:picChg chg="del">
          <ac:chgData name="Wolfenden, Joseph" userId="a46a1382-713a-4240-87fc-6e87f784931e" providerId="ADAL" clId="{1B07AD54-FE8D-44B2-B3C2-1030457285C0}" dt="2025-03-11T00:22:21.743" v="3154" actId="478"/>
          <ac:picMkLst>
            <pc:docMk/>
            <pc:sldMk cId="770029233" sldId="437"/>
            <ac:picMk id="22" creationId="{9E229EBB-47D4-CF0B-C1B1-E0B8680DD15C}"/>
          </ac:picMkLst>
        </pc:picChg>
        <pc:picChg chg="del">
          <ac:chgData name="Wolfenden, Joseph" userId="a46a1382-713a-4240-87fc-6e87f784931e" providerId="ADAL" clId="{1B07AD54-FE8D-44B2-B3C2-1030457285C0}" dt="2025-03-11T00:22:21.743" v="3154" actId="478"/>
          <ac:picMkLst>
            <pc:docMk/>
            <pc:sldMk cId="770029233" sldId="437"/>
            <ac:picMk id="28" creationId="{50A9238E-E11D-E9B3-4C98-5360E6C5F89E}"/>
          </ac:picMkLst>
        </pc:picChg>
        <pc:picChg chg="del">
          <ac:chgData name="Wolfenden, Joseph" userId="a46a1382-713a-4240-87fc-6e87f784931e" providerId="ADAL" clId="{1B07AD54-FE8D-44B2-B3C2-1030457285C0}" dt="2025-03-11T00:22:21.743" v="3154" actId="478"/>
          <ac:picMkLst>
            <pc:docMk/>
            <pc:sldMk cId="770029233" sldId="437"/>
            <ac:picMk id="33" creationId="{95EB1259-734B-D729-A1B6-C1CBF46DD55F}"/>
          </ac:picMkLst>
        </pc:picChg>
        <pc:picChg chg="del">
          <ac:chgData name="Wolfenden, Joseph" userId="a46a1382-713a-4240-87fc-6e87f784931e" providerId="ADAL" clId="{1B07AD54-FE8D-44B2-B3C2-1030457285C0}" dt="2025-03-11T00:22:24.427" v="3156" actId="478"/>
          <ac:picMkLst>
            <pc:docMk/>
            <pc:sldMk cId="770029233" sldId="437"/>
            <ac:picMk id="35" creationId="{BFBA4B0B-087E-AA6A-0539-27B312CC7EDE}"/>
          </ac:picMkLst>
        </pc:picChg>
        <pc:picChg chg="del">
          <ac:chgData name="Wolfenden, Joseph" userId="a46a1382-713a-4240-87fc-6e87f784931e" providerId="ADAL" clId="{1B07AD54-FE8D-44B2-B3C2-1030457285C0}" dt="2025-03-11T00:22:23.622" v="3155" actId="478"/>
          <ac:picMkLst>
            <pc:docMk/>
            <pc:sldMk cId="770029233" sldId="437"/>
            <ac:picMk id="37" creationId="{AC77BBA6-2462-FCC2-A6C6-2AD61358746F}"/>
          </ac:picMkLst>
        </pc:picChg>
      </pc:sldChg>
      <pc:sldChg chg="addSp delSp modSp add mod delAnim modAnim">
        <pc:chgData name="Wolfenden, Joseph" userId="a46a1382-713a-4240-87fc-6e87f784931e" providerId="ADAL" clId="{1B07AD54-FE8D-44B2-B3C2-1030457285C0}" dt="2025-03-11T12:36:39.109" v="4316"/>
        <pc:sldMkLst>
          <pc:docMk/>
          <pc:sldMk cId="3687719778" sldId="438"/>
        </pc:sldMkLst>
        <pc:spChg chg="add mod">
          <ac:chgData name="Wolfenden, Joseph" userId="a46a1382-713a-4240-87fc-6e87f784931e" providerId="ADAL" clId="{1B07AD54-FE8D-44B2-B3C2-1030457285C0}" dt="2025-03-11T00:32:17.744" v="3394" actId="20577"/>
          <ac:spMkLst>
            <pc:docMk/>
            <pc:sldMk cId="3687719778" sldId="438"/>
            <ac:spMk id="5" creationId="{DBF735F9-BFE8-F50B-0DA4-963EF315C257}"/>
          </ac:spMkLst>
        </pc:spChg>
        <pc:spChg chg="mod">
          <ac:chgData name="Wolfenden, Joseph" userId="a46a1382-713a-4240-87fc-6e87f784931e" providerId="ADAL" clId="{1B07AD54-FE8D-44B2-B3C2-1030457285C0}" dt="2025-03-11T00:24:49.807" v="3315" actId="20577"/>
          <ac:spMkLst>
            <pc:docMk/>
            <pc:sldMk cId="3687719778" sldId="438"/>
            <ac:spMk id="8" creationId="{2706FF0A-30A5-F252-ACA2-D99C4055EB9B}"/>
          </ac:spMkLst>
        </pc:spChg>
        <pc:spChg chg="del mod">
          <ac:chgData name="Wolfenden, Joseph" userId="a46a1382-713a-4240-87fc-6e87f784931e" providerId="ADAL" clId="{1B07AD54-FE8D-44B2-B3C2-1030457285C0}" dt="2025-03-11T00:25:06.597" v="3318" actId="478"/>
          <ac:spMkLst>
            <pc:docMk/>
            <pc:sldMk cId="3687719778" sldId="438"/>
            <ac:spMk id="11" creationId="{AC32F85C-9BC9-34E9-5E03-6C0C604D3FE4}"/>
          </ac:spMkLst>
        </pc:spChg>
        <pc:spChg chg="mod">
          <ac:chgData name="Wolfenden, Joseph" userId="a46a1382-713a-4240-87fc-6e87f784931e" providerId="ADAL" clId="{1B07AD54-FE8D-44B2-B3C2-1030457285C0}" dt="2025-03-11T00:50:59.154" v="4153" actId="20577"/>
          <ac:spMkLst>
            <pc:docMk/>
            <pc:sldMk cId="3687719778" sldId="438"/>
            <ac:spMk id="26" creationId="{9412FDB8-49AF-7E0A-A2E3-35B2CD7D8829}"/>
          </ac:spMkLst>
        </pc:spChg>
        <pc:picChg chg="del">
          <ac:chgData name="Wolfenden, Joseph" userId="a46a1382-713a-4240-87fc-6e87f784931e" providerId="ADAL" clId="{1B07AD54-FE8D-44B2-B3C2-1030457285C0}" dt="2025-03-11T00:24:54.418" v="3316" actId="478"/>
          <ac:picMkLst>
            <pc:docMk/>
            <pc:sldMk cId="3687719778" sldId="438"/>
            <ac:picMk id="6" creationId="{1AEC97AE-B776-0185-8D85-F34A32557433}"/>
          </ac:picMkLst>
        </pc:picChg>
        <pc:picChg chg="del">
          <ac:chgData name="Wolfenden, Joseph" userId="a46a1382-713a-4240-87fc-6e87f784931e" providerId="ADAL" clId="{1B07AD54-FE8D-44B2-B3C2-1030457285C0}" dt="2025-03-11T00:24:54.418" v="3316" actId="478"/>
          <ac:picMkLst>
            <pc:docMk/>
            <pc:sldMk cId="3687719778" sldId="438"/>
            <ac:picMk id="10" creationId="{7A2C0339-6D17-A4DA-2E2A-2FEFD0EB43EA}"/>
          </ac:picMkLst>
        </pc:picChg>
        <pc:picChg chg="add mod">
          <ac:chgData name="Wolfenden, Joseph" userId="a46a1382-713a-4240-87fc-6e87f784931e" providerId="ADAL" clId="{1B07AD54-FE8D-44B2-B3C2-1030457285C0}" dt="2025-03-11T00:31:04.385" v="3353" actId="1076"/>
          <ac:picMkLst>
            <pc:docMk/>
            <pc:sldMk cId="3687719778" sldId="438"/>
            <ac:picMk id="2050" creationId="{3A58121D-F194-7AB9-6E86-B9920C56649B}"/>
          </ac:picMkLst>
        </pc:picChg>
      </pc:sldChg>
      <pc:sldChg chg="addSp delSp modSp add mod delAnim modAnim">
        <pc:chgData name="Wolfenden, Joseph" userId="a46a1382-713a-4240-87fc-6e87f784931e" providerId="ADAL" clId="{1B07AD54-FE8D-44B2-B3C2-1030457285C0}" dt="2025-03-11T00:51:05.130" v="4155" actId="20577"/>
        <pc:sldMkLst>
          <pc:docMk/>
          <pc:sldMk cId="4182139124" sldId="439"/>
        </pc:sldMkLst>
        <pc:spChg chg="del">
          <ac:chgData name="Wolfenden, Joseph" userId="a46a1382-713a-4240-87fc-6e87f784931e" providerId="ADAL" clId="{1B07AD54-FE8D-44B2-B3C2-1030457285C0}" dt="2025-03-11T00:32:28.698" v="3397" actId="478"/>
          <ac:spMkLst>
            <pc:docMk/>
            <pc:sldMk cId="4182139124" sldId="439"/>
            <ac:spMk id="5" creationId="{24F384BA-B564-33F2-4455-AEA23C5C5CB0}"/>
          </ac:spMkLst>
        </pc:spChg>
        <pc:spChg chg="add mod">
          <ac:chgData name="Wolfenden, Joseph" userId="a46a1382-713a-4240-87fc-6e87f784931e" providerId="ADAL" clId="{1B07AD54-FE8D-44B2-B3C2-1030457285C0}" dt="2025-03-11T00:32:54.617" v="3398"/>
          <ac:spMkLst>
            <pc:docMk/>
            <pc:sldMk cId="4182139124" sldId="439"/>
            <ac:spMk id="10" creationId="{7389C277-50D8-7904-BCFD-914B4CD98E2D}"/>
          </ac:spMkLst>
        </pc:spChg>
        <pc:spChg chg="add mod">
          <ac:chgData name="Wolfenden, Joseph" userId="a46a1382-713a-4240-87fc-6e87f784931e" providerId="ADAL" clId="{1B07AD54-FE8D-44B2-B3C2-1030457285C0}" dt="2025-03-11T00:40:29.864" v="3605" actId="20577"/>
          <ac:spMkLst>
            <pc:docMk/>
            <pc:sldMk cId="4182139124" sldId="439"/>
            <ac:spMk id="12" creationId="{EF7D6C9B-B20B-D481-328B-22D3CE38E1DF}"/>
          </ac:spMkLst>
        </pc:spChg>
        <pc:spChg chg="mod">
          <ac:chgData name="Wolfenden, Joseph" userId="a46a1382-713a-4240-87fc-6e87f784931e" providerId="ADAL" clId="{1B07AD54-FE8D-44B2-B3C2-1030457285C0}" dt="2025-03-11T00:51:05.130" v="4155" actId="20577"/>
          <ac:spMkLst>
            <pc:docMk/>
            <pc:sldMk cId="4182139124" sldId="439"/>
            <ac:spMk id="26" creationId="{F88C8319-8376-B130-386C-CDE3EA62A2CA}"/>
          </ac:spMkLst>
        </pc:spChg>
        <pc:grpChg chg="add del mod">
          <ac:chgData name="Wolfenden, Joseph" userId="a46a1382-713a-4240-87fc-6e87f784931e" providerId="ADAL" clId="{1B07AD54-FE8D-44B2-B3C2-1030457285C0}" dt="2025-03-11T00:32:58.316" v="3399" actId="478"/>
          <ac:grpSpMkLst>
            <pc:docMk/>
            <pc:sldMk cId="4182139124" sldId="439"/>
            <ac:grpSpMk id="6" creationId="{2D3905DD-0935-1FC6-FEB2-CCABA5D431FC}"/>
          </ac:grpSpMkLst>
        </pc:grpChg>
        <pc:picChg chg="add mod">
          <ac:chgData name="Wolfenden, Joseph" userId="a46a1382-713a-4240-87fc-6e87f784931e" providerId="ADAL" clId="{1B07AD54-FE8D-44B2-B3C2-1030457285C0}" dt="2025-03-11T00:32:54.617" v="3398"/>
          <ac:picMkLst>
            <pc:docMk/>
            <pc:sldMk cId="4182139124" sldId="439"/>
            <ac:picMk id="9" creationId="{B56BABCB-28EA-0807-83AB-F3E311DB8346}"/>
          </ac:picMkLst>
        </pc:picChg>
        <pc:picChg chg="add mod">
          <ac:chgData name="Wolfenden, Joseph" userId="a46a1382-713a-4240-87fc-6e87f784931e" providerId="ADAL" clId="{1B07AD54-FE8D-44B2-B3C2-1030457285C0}" dt="2025-03-11T00:38:14.187" v="3405" actId="1076"/>
          <ac:picMkLst>
            <pc:docMk/>
            <pc:sldMk cId="4182139124" sldId="439"/>
            <ac:picMk id="11" creationId="{0B5DCFF6-973C-E0A3-2095-C54432FD219A}"/>
          </ac:picMkLst>
        </pc:picChg>
        <pc:picChg chg="del">
          <ac:chgData name="Wolfenden, Joseph" userId="a46a1382-713a-4240-87fc-6e87f784931e" providerId="ADAL" clId="{1B07AD54-FE8D-44B2-B3C2-1030457285C0}" dt="2025-03-11T00:32:26.374" v="3396" actId="478"/>
          <ac:picMkLst>
            <pc:docMk/>
            <pc:sldMk cId="4182139124" sldId="439"/>
            <ac:picMk id="2050" creationId="{13846CA9-F1D7-32C5-F6E4-5C982C541B8C}"/>
          </ac:picMkLst>
        </pc:picChg>
      </pc:sldChg>
      <pc:sldChg chg="addSp delSp modSp add mod delAnim modAnim">
        <pc:chgData name="Wolfenden, Joseph" userId="a46a1382-713a-4240-87fc-6e87f784931e" providerId="ADAL" clId="{1B07AD54-FE8D-44B2-B3C2-1030457285C0}" dt="2025-03-11T12:42:41.859" v="4695" actId="20577"/>
        <pc:sldMkLst>
          <pc:docMk/>
          <pc:sldMk cId="2855786585" sldId="440"/>
        </pc:sldMkLst>
        <pc:spChg chg="del mod">
          <ac:chgData name="Wolfenden, Joseph" userId="a46a1382-713a-4240-87fc-6e87f784931e" providerId="ADAL" clId="{1B07AD54-FE8D-44B2-B3C2-1030457285C0}" dt="2025-03-11T12:39:07.664" v="4325" actId="478"/>
          <ac:spMkLst>
            <pc:docMk/>
            <pc:sldMk cId="2855786585" sldId="440"/>
            <ac:spMk id="31" creationId="{06616525-D7DF-0C7A-DEE3-C697E9249DC3}"/>
          </ac:spMkLst>
        </pc:spChg>
        <pc:spChg chg="mod">
          <ac:chgData name="Wolfenden, Joseph" userId="a46a1382-713a-4240-87fc-6e87f784931e" providerId="ADAL" clId="{1B07AD54-FE8D-44B2-B3C2-1030457285C0}" dt="2025-03-11T12:42:41.859" v="4695" actId="20577"/>
          <ac:spMkLst>
            <pc:docMk/>
            <pc:sldMk cId="2855786585" sldId="440"/>
            <ac:spMk id="32" creationId="{12374553-D4BF-AB03-EAE5-2C48CDF70C54}"/>
          </ac:spMkLst>
        </pc:spChg>
        <pc:picChg chg="add mod">
          <ac:chgData name="Wolfenden, Joseph" userId="a46a1382-713a-4240-87fc-6e87f784931e" providerId="ADAL" clId="{1B07AD54-FE8D-44B2-B3C2-1030457285C0}" dt="2025-03-11T12:41:14.824" v="4578" actId="1076"/>
          <ac:picMkLst>
            <pc:docMk/>
            <pc:sldMk cId="2855786585" sldId="440"/>
            <ac:picMk id="6" creationId="{16DF23C8-72CC-1EB1-0DD3-713A10A8BCA6}"/>
          </ac:picMkLst>
        </pc:picChg>
        <pc:picChg chg="add mod">
          <ac:chgData name="Wolfenden, Joseph" userId="a46a1382-713a-4240-87fc-6e87f784931e" providerId="ADAL" clId="{1B07AD54-FE8D-44B2-B3C2-1030457285C0}" dt="2025-03-11T12:41:22.073" v="4589" actId="1038"/>
          <ac:picMkLst>
            <pc:docMk/>
            <pc:sldMk cId="2855786585" sldId="440"/>
            <ac:picMk id="10" creationId="{5BF47E15-F3F5-4908-2E8D-0C18699AA7EA}"/>
          </ac:picMkLst>
        </pc:picChg>
        <pc:picChg chg="del">
          <ac:chgData name="Wolfenden, Joseph" userId="a46a1382-713a-4240-87fc-6e87f784931e" providerId="ADAL" clId="{1B07AD54-FE8D-44B2-B3C2-1030457285C0}" dt="2025-03-11T12:39:03.365" v="4323" actId="478"/>
          <ac:picMkLst>
            <pc:docMk/>
            <pc:sldMk cId="2855786585" sldId="440"/>
            <ac:picMk id="15" creationId="{1DC39D80-527B-CFD1-0B5F-8CBDF9395191}"/>
          </ac:picMkLst>
        </pc:picChg>
        <pc:picChg chg="del">
          <ac:chgData name="Wolfenden, Joseph" userId="a46a1382-713a-4240-87fc-6e87f784931e" providerId="ADAL" clId="{1B07AD54-FE8D-44B2-B3C2-1030457285C0}" dt="2025-03-11T12:39:10.825" v="4328" actId="478"/>
          <ac:picMkLst>
            <pc:docMk/>
            <pc:sldMk cId="2855786585" sldId="440"/>
            <ac:picMk id="19" creationId="{72233F21-1686-A73B-4DD1-3F6E7F4E5385}"/>
          </ac:picMkLst>
        </pc:picChg>
        <pc:picChg chg="del">
          <ac:chgData name="Wolfenden, Joseph" userId="a46a1382-713a-4240-87fc-6e87f784931e" providerId="ADAL" clId="{1B07AD54-FE8D-44B2-B3C2-1030457285C0}" dt="2025-03-11T12:39:09.784" v="4327" actId="478"/>
          <ac:picMkLst>
            <pc:docMk/>
            <pc:sldMk cId="2855786585" sldId="440"/>
            <ac:picMk id="21" creationId="{89AC31FB-89F6-7C51-181F-B82D80FA657E}"/>
          </ac:picMkLst>
        </pc:picChg>
        <pc:cxnChg chg="del">
          <ac:chgData name="Wolfenden, Joseph" userId="a46a1382-713a-4240-87fc-6e87f784931e" providerId="ADAL" clId="{1B07AD54-FE8D-44B2-B3C2-1030457285C0}" dt="2025-03-11T12:39:08.731" v="4326" actId="478"/>
          <ac:cxnSpMkLst>
            <pc:docMk/>
            <pc:sldMk cId="2855786585" sldId="440"/>
            <ac:cxnSpMk id="28" creationId="{77F646D7-44B5-D05F-7EF2-679343658C47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4D1D65-6838-4965-B89B-37773DE330FD}" type="datetimeFigureOut">
              <a:rPr lang="en-GB" smtClean="0"/>
              <a:t>11/03/2025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4F7D35-37ED-461C-95A7-9542054518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7500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2299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4F7D35-37ED-461C-95A7-95420545182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30178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1A42B1-2970-00E7-149B-B52B2B4CE7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A9ECEB7-A540-7937-143D-24BC35538AB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AF8B7FD-4762-2AEF-AAD7-99FBB743E2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80F0D9-DE33-6F94-59DB-0C86E48A034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30805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07C8D7-B722-C5E3-0210-833C16EED0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1A5CB4F-59D6-ABA3-D07B-BA9C4A91374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20952FA-C483-26BC-F7AD-A787F9CA49A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5AD5B2-FE42-19DF-CE36-4B79B85053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9558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8B1D62-FB31-D53F-717A-5F523DE83F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6D9EAB2-58CD-7207-C340-B22A598FE53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2CAC94D-BDFE-37B1-0FE8-05AAE202738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72D7E9-598B-AE39-FD58-E68A3E82487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70777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0507E7-18F0-1F3D-87CC-A59633B778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D93F6D8-467C-695F-D2CC-FCC49155311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45F4EB9-4D11-40C6-8DB6-216B0FC11C4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1A6CEC-F3B5-A9B9-EE65-B1F7131931D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30535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3353CC-C99B-DBB2-FBC6-4ADE86D7C3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0C61642-744E-3C1F-9926-3292A17289C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8A9F774-E855-5209-591E-A662356580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B1ADFA-EEA6-4D3E-350E-A459843A841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49853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977876-DD3C-CEE0-C048-BE8FD33376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4563DE3-9647-577E-C71C-EDBB90A462F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711FB92-2A6A-45BA-A765-F5615FC4E4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385495-F255-1821-D00B-57469085DC7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61223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E2AD61-8DDD-86B0-9768-9B8E253575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F8F6B18-DB06-2EC6-F6C6-8C6CD5C7F57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5A5079E-1847-82BC-40EB-40A4BC5C48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A44791-EBBC-5981-DC51-61B8CB4D6F2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232805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4143C1-982D-3A31-C875-7349FC86D5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F260429-20C3-2221-8030-A25849F8837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4B3FF30-7B11-F96B-12A7-83FD04F4482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6FB569-BB27-C5BA-5CE6-5C78242CE9B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103947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AC75DA-C970-696D-F551-93F7B922EB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BA47368-ACE4-D1B9-A01E-FD86A7A57B1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2B1F71A-A323-3059-7A64-F7CE3AA887A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532C9B-CD6F-0AC1-6C54-F9C9D1E2C0C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6817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946826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2DCED8-678C-E9A0-066B-018F0EA34E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EE62840-70E4-FA77-E2B8-DB31057BD64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6C5A64B-15B1-3FD5-4ECF-2BE17A79BCD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58E26F-C034-A4A6-318B-E1FB7D51DCA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701994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2CCEAF-834D-4B4E-9C76-EAB49A38C2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2E62A8A-8EC5-6A8E-0574-CDEE17D584B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DC4F270-6459-A532-1C8A-841744CA99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723658-131B-A693-EBBA-784342AD371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4F7D35-37ED-461C-95A7-95420545182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44293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86524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8B54D8-5C38-19FC-1A0B-A36F50D779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A9BC893-C7D2-2EE7-26FD-1EF123CAFF4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348808E-02E9-EFDF-D3CF-3BFCF3CEC6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36B56B-9770-B906-DCDC-700036724A5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25142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0296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570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F40415-FE35-6127-010D-E6F2945490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F1C6623-0F7B-A149-057D-BD2EDA754F7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400670C-569D-2ACD-04C5-B5EF375ED5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8F324B-778C-F1CE-85AD-012885C8A22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83903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4A823B-0F95-F29E-2683-3E8931E96F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15A5FFA-AD05-86CC-4DF9-9595FC45192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065B41B-8770-804C-47D0-20D7C61CE1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7CC257-AE3C-1C6B-2FCB-43200A69F71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09801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1107DA-F746-FA23-C25C-039D9F02B2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9C30815-7976-822F-6CBC-DF3D06EDB59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7A8B14F-32DE-7C94-348C-7740086C3E2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DEBBF8-1022-7E15-2028-C8C78BF0596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3461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1C59B-2513-4982-9B84-34699F52EE36}" type="datetime1">
              <a:rPr lang="en-GB" smtClean="0"/>
              <a:t>11/03/2025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6FAB-68F5-49EF-A3CD-608DDBEB8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1715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FB01F-2EDA-4EF9-B46C-0E6B7BFA2474}" type="datetime1">
              <a:rPr lang="en-GB" smtClean="0"/>
              <a:t>11/03/2025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6FAB-68F5-49EF-A3CD-608DDBEB8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7017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6CDC4-AF11-466F-9A2B-395E32FC5F53}" type="datetime1">
              <a:rPr lang="en-GB" smtClean="0"/>
              <a:t>11/03/2025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6FAB-68F5-49EF-A3CD-608DDBEB8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8619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D353B-C173-493C-873C-0CF26C35BBA9}" type="datetime1">
              <a:rPr lang="en-GB" smtClean="0"/>
              <a:t>11/03/2025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6FAB-68F5-49EF-A3CD-608DDBEB8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2950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782B8-191A-48B7-9597-AC7967BDF634}" type="datetime1">
              <a:rPr lang="en-GB" smtClean="0"/>
              <a:t>11/03/2025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6FAB-68F5-49EF-A3CD-608DDBEB8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4608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6CEF1-272A-4AD3-9CE1-1AF507BECAAA}" type="datetime1">
              <a:rPr lang="en-GB" smtClean="0"/>
              <a:t>11/03/2025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6FAB-68F5-49EF-A3CD-608DDBEB8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6332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FEEBF-5D34-4AB1-841A-A785F1BB347E}" type="datetime1">
              <a:rPr lang="en-GB" smtClean="0"/>
              <a:t>11/03/2025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6FAB-68F5-49EF-A3CD-608DDBEB8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06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A6DFC-C629-4C36-86A3-01A12010FC09}" type="datetime1">
              <a:rPr lang="en-GB" smtClean="0"/>
              <a:t>11/03/2025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6FAB-68F5-49EF-A3CD-608DDBEB8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1076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7C633-4FEB-4530-9976-3ACF46A058BD}" type="datetime1">
              <a:rPr lang="en-GB" smtClean="0"/>
              <a:t>11/03/2025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6FAB-68F5-49EF-A3CD-608DDBEB8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589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218ED-BDE3-4937-ACDF-2DA84C186B34}" type="datetime1">
              <a:rPr lang="en-GB" smtClean="0"/>
              <a:t>11/03/2025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6FAB-68F5-49EF-A3CD-608DDBEB8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30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A9C32-7F2D-4F23-8C08-97B455A2F153}" type="datetime1">
              <a:rPr lang="en-GB" smtClean="0"/>
              <a:t>11/03/2025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6FAB-68F5-49EF-A3CD-608DDBEB8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8288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5D676-51BC-443C-998E-51E82640381A}" type="datetime1">
              <a:rPr lang="en-GB" smtClean="0"/>
              <a:t>11/03/2025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416FAB-68F5-49EF-A3CD-608DDBEB8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7338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gif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3.png"/><Relationship Id="rId10" Type="http://schemas.openxmlformats.org/officeDocument/2006/relationships/image" Target="../media/image18.png"/><Relationship Id="rId4" Type="http://schemas.openxmlformats.org/officeDocument/2006/relationships/image" Target="../media/image2.png"/><Relationship Id="rId9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3" Type="http://schemas.openxmlformats.org/officeDocument/2006/relationships/image" Target="../media/image1.png"/><Relationship Id="rId7" Type="http://schemas.openxmlformats.org/officeDocument/2006/relationships/image" Target="../media/image19.png"/><Relationship Id="rId12" Type="http://schemas.openxmlformats.org/officeDocument/2006/relationships/image" Target="../media/image2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0.png"/><Relationship Id="rId11" Type="http://schemas.openxmlformats.org/officeDocument/2006/relationships/image" Target="../media/image23.jpeg"/><Relationship Id="rId5" Type="http://schemas.openxmlformats.org/officeDocument/2006/relationships/image" Target="../media/image3.png"/><Relationship Id="rId10" Type="http://schemas.openxmlformats.org/officeDocument/2006/relationships/image" Target="../media/image22.png"/><Relationship Id="rId4" Type="http://schemas.openxmlformats.org/officeDocument/2006/relationships/image" Target="../media/image2.png"/><Relationship Id="rId9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1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3.png"/><Relationship Id="rId10" Type="http://schemas.openxmlformats.org/officeDocument/2006/relationships/image" Target="../media/image28.png"/><Relationship Id="rId4" Type="http://schemas.openxmlformats.org/officeDocument/2006/relationships/image" Target="../media/image2.png"/><Relationship Id="rId9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1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3.png"/><Relationship Id="rId10" Type="http://schemas.openxmlformats.org/officeDocument/2006/relationships/image" Target="../media/image31.jpeg"/><Relationship Id="rId4" Type="http://schemas.openxmlformats.org/officeDocument/2006/relationships/image" Target="../media/image2.png"/><Relationship Id="rId9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1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34.jpe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gif"/><Relationship Id="rId3" Type="http://schemas.openxmlformats.org/officeDocument/2006/relationships/image" Target="../media/image1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3.png"/><Relationship Id="rId10" Type="http://schemas.openxmlformats.org/officeDocument/2006/relationships/image" Target="../media/image37.gif"/><Relationship Id="rId4" Type="http://schemas.openxmlformats.org/officeDocument/2006/relationships/image" Target="../media/image2.png"/><Relationship Id="rId9" Type="http://schemas.openxmlformats.org/officeDocument/2006/relationships/image" Target="../media/image36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gif"/><Relationship Id="rId3" Type="http://schemas.openxmlformats.org/officeDocument/2006/relationships/image" Target="../media/image1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3.png"/><Relationship Id="rId10" Type="http://schemas.openxmlformats.org/officeDocument/2006/relationships/image" Target="../media/image40.gif"/><Relationship Id="rId4" Type="http://schemas.openxmlformats.org/officeDocument/2006/relationships/image" Target="../media/image2.png"/><Relationship Id="rId9" Type="http://schemas.openxmlformats.org/officeDocument/2006/relationships/image" Target="../media/image39.gi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gif"/><Relationship Id="rId3" Type="http://schemas.openxmlformats.org/officeDocument/2006/relationships/image" Target="../media/image1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42.gi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1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gif"/><Relationship Id="rId3" Type="http://schemas.openxmlformats.org/officeDocument/2006/relationships/image" Target="../media/image1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18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 flipH="1">
            <a:off x="6794224" y="4518212"/>
            <a:ext cx="5397776" cy="2339788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87725" y="1459632"/>
            <a:ext cx="11014978" cy="1779208"/>
          </a:xfrm>
        </p:spPr>
        <p:txBody>
          <a:bodyPr>
            <a:normAutofit fontScale="90000"/>
          </a:bodyPr>
          <a:lstStyle/>
          <a:p>
            <a:pPr algn="l"/>
            <a:r>
              <a:rPr lang="en-GB" sz="6600" b="1" dirty="0">
                <a:solidFill>
                  <a:schemeClr val="bg1"/>
                </a:solidFill>
              </a:rPr>
              <a:t>Emittance and bunch length diagnostics for run 2c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87723" y="3624470"/>
            <a:ext cx="8747947" cy="1899251"/>
          </a:xfrm>
        </p:spPr>
        <p:txBody>
          <a:bodyPr lIns="216000">
            <a:normAutofit/>
          </a:bodyPr>
          <a:lstStyle/>
          <a:p>
            <a:pPr algn="l"/>
            <a:r>
              <a:rPr lang="en-GB" sz="2800" u="sng" dirty="0">
                <a:solidFill>
                  <a:schemeClr val="bg1"/>
                </a:solidFill>
              </a:rPr>
              <a:t>J. Wolfenden</a:t>
            </a:r>
            <a:r>
              <a:rPr lang="en-GB" sz="2800" dirty="0">
                <a:solidFill>
                  <a:schemeClr val="bg1"/>
                </a:solidFill>
              </a:rPr>
              <a:t>, D. Ghosal, A-M. Guisao Betancur,</a:t>
            </a:r>
            <a:br>
              <a:rPr lang="en-GB" sz="2800" dirty="0">
                <a:solidFill>
                  <a:schemeClr val="bg1"/>
                </a:solidFill>
              </a:rPr>
            </a:br>
            <a:r>
              <a:rPr lang="en-GB" sz="2800" dirty="0">
                <a:solidFill>
                  <a:schemeClr val="bg1"/>
                </a:solidFill>
              </a:rPr>
              <a:t>C. Swain, and C. Welsch</a:t>
            </a:r>
          </a:p>
          <a:p>
            <a:pPr algn="l"/>
            <a:r>
              <a:rPr lang="en-GB" sz="2800" i="1" dirty="0">
                <a:solidFill>
                  <a:schemeClr val="bg1"/>
                </a:solidFill>
              </a:rPr>
              <a:t>22</a:t>
            </a:r>
            <a:r>
              <a:rPr lang="en-GB" sz="2800" i="1" baseline="30000" dirty="0">
                <a:solidFill>
                  <a:schemeClr val="bg1"/>
                </a:solidFill>
              </a:rPr>
              <a:t>nd</a:t>
            </a:r>
            <a:r>
              <a:rPr lang="en-GB" sz="2800" i="1" dirty="0">
                <a:solidFill>
                  <a:schemeClr val="bg1"/>
                </a:solidFill>
              </a:rPr>
              <a:t> AWAKE Instrumentation meeting</a:t>
            </a:r>
            <a:endParaRPr lang="en-GB" sz="2800" dirty="0">
              <a:solidFill>
                <a:schemeClr val="bg1"/>
              </a:solidFill>
            </a:endParaRPr>
          </a:p>
          <a:p>
            <a:pPr algn="l"/>
            <a:r>
              <a:rPr lang="en-GB" sz="2800" dirty="0">
                <a:solidFill>
                  <a:schemeClr val="bg1"/>
                </a:solidFill>
              </a:rPr>
              <a:t>11/03/2025</a:t>
            </a:r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60" y="5738937"/>
            <a:ext cx="4159343" cy="106912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131" y="5430858"/>
            <a:ext cx="2024165" cy="143099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7389" y="5602942"/>
            <a:ext cx="2384612" cy="1219199"/>
          </a:xfrm>
          <a:prstGeom prst="rect">
            <a:avLst/>
          </a:prstGeom>
        </p:spPr>
      </p:pic>
      <p:sp>
        <p:nvSpPr>
          <p:cNvPr id="9" name="Right Triangle 8"/>
          <p:cNvSpPr/>
          <p:nvPr/>
        </p:nvSpPr>
        <p:spPr>
          <a:xfrm rot="18791905" flipH="1" flipV="1">
            <a:off x="6800281" y="4517846"/>
            <a:ext cx="5397776" cy="2339788"/>
          </a:xfrm>
          <a:prstGeom prst="rtTriangle">
            <a:avLst/>
          </a:prstGeom>
          <a:solidFill>
            <a:srgbClr val="010B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5605220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4E7089-F8E6-8B5F-EE11-BFD0782129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A3F6B42-6A58-52D2-BE62-56B1B10D724D}"/>
              </a:ext>
            </a:extLst>
          </p:cNvPr>
          <p:cNvCxnSpPr>
            <a:cxnSpLocks/>
          </p:cNvCxnSpPr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B3C001A-A808-0B0B-B953-264E6A7C5250}"/>
              </a:ext>
            </a:extLst>
          </p:cNvPr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AB337A33-85E2-9925-FCBA-34F96554385A}"/>
                </a:ext>
              </a:extLst>
            </p:cNvPr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1E594E9A-48E1-29DA-FE60-999352966192}"/>
                  </a:ext>
                </a:extLst>
              </p:cNvPr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pic>
            <p:nvPicPr>
              <p:cNvPr id="29" name="Content Placeholder 3">
                <a:extLst>
                  <a:ext uri="{FF2B5EF4-FFF2-40B4-BE49-F238E27FC236}">
                    <a16:creationId xmlns:a16="http://schemas.microsoft.com/office/drawing/2014/main" id="{D0A0E716-9038-9F5F-2E98-54899637545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79C83C77-B9AA-5F73-24F3-B343F21AE38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1E772A38-3FF7-E441-717E-01B8F0F49FB2}"/>
                </a:ext>
              </a:extLst>
            </p:cNvPr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>
                  <a:solidFill>
                    <a:schemeClr val="bg1"/>
                  </a:solidFill>
                </a:rPr>
                <a:t>10</a:t>
              </a:r>
            </a:p>
          </p:txBody>
        </p:sp>
      </p:grpSp>
      <p:pic>
        <p:nvPicPr>
          <p:cNvPr id="53" name="Picture 52">
            <a:extLst>
              <a:ext uri="{FF2B5EF4-FFF2-40B4-BE49-F238E27FC236}">
                <a16:creationId xmlns:a16="http://schemas.microsoft.com/office/drawing/2014/main" id="{DA226CD7-DEC9-9A17-9479-DD64292FD2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466" y="92027"/>
            <a:ext cx="1817511" cy="92925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9EDC1A4D-2914-9187-5B61-4B06FF9EF1D7}"/>
              </a:ext>
            </a:extLst>
          </p:cNvPr>
          <p:cNvSpPr/>
          <p:nvPr/>
        </p:nvSpPr>
        <p:spPr>
          <a:xfrm>
            <a:off x="5272304" y="6079289"/>
            <a:ext cx="53944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i="1" dirty="0">
                <a:solidFill>
                  <a:schemeClr val="bg1"/>
                </a:solidFill>
              </a:rPr>
              <a:t>J. Wolfenden (joseph.wolfenden@cockcroft.ac.uk)</a:t>
            </a:r>
          </a:p>
          <a:p>
            <a:pPr algn="ctr"/>
            <a:r>
              <a:rPr lang="en-GB" sz="2000" i="1" dirty="0">
                <a:solidFill>
                  <a:schemeClr val="bg1"/>
                </a:solidFill>
              </a:rPr>
              <a:t>22</a:t>
            </a:r>
            <a:r>
              <a:rPr lang="en-GB" sz="2000" i="1" baseline="30000" dirty="0">
                <a:solidFill>
                  <a:schemeClr val="bg1"/>
                </a:solidFill>
              </a:rPr>
              <a:t>nd</a:t>
            </a:r>
            <a:r>
              <a:rPr lang="en-GB" sz="2000" i="1" dirty="0">
                <a:solidFill>
                  <a:schemeClr val="bg1"/>
                </a:solidFill>
              </a:rPr>
              <a:t> AWAKE Instrumentation meeting 11/03/2025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30DE0ED-C704-A553-706F-97F89DB1D0D6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Emittance – CLEAR Dec. ‘24</a:t>
            </a:r>
          </a:p>
        </p:txBody>
      </p:sp>
      <p:pic>
        <p:nvPicPr>
          <p:cNvPr id="16" name="Picture 15" descr="A purple square with green dots&#10;&#10;AI-generated content may be incorrect.">
            <a:extLst>
              <a:ext uri="{FF2B5EF4-FFF2-40B4-BE49-F238E27FC236}">
                <a16:creationId xmlns:a16="http://schemas.microsoft.com/office/drawing/2014/main" id="{53D57AB5-8DF4-9F70-35C4-CDA1CCEBAAF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0882" y="2282670"/>
            <a:ext cx="5494999" cy="3663333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45B11FC-4724-DE6C-1CF4-0E5980D90338}"/>
              </a:ext>
            </a:extLst>
          </p:cNvPr>
          <p:cNvSpPr/>
          <p:nvPr/>
        </p:nvSpPr>
        <p:spPr>
          <a:xfrm>
            <a:off x="126993" y="1028710"/>
            <a:ext cx="9333095" cy="5021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b="1" dirty="0"/>
              <a:t>Majority of measurements taken from </a:t>
            </a:r>
            <a:r>
              <a:rPr lang="en-GB" sz="2400" b="1" dirty="0">
                <a:solidFill>
                  <a:srgbClr val="C00000"/>
                </a:solidFill>
              </a:rPr>
              <a:t>700pC to 2.2nC @ 200 MeV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b="1" dirty="0"/>
              <a:t>Went as low as </a:t>
            </a:r>
            <a:r>
              <a:rPr lang="en-GB" sz="2400" b="1" dirty="0">
                <a:solidFill>
                  <a:srgbClr val="C00000"/>
                </a:solidFill>
              </a:rPr>
              <a:t>&lt;100pC @ &lt;100MeV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b="1" dirty="0"/>
              <a:t>Restricted beam optics for quad scans to “reliable range”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b="1" i="1" u="sng" dirty="0">
                <a:solidFill>
                  <a:srgbClr val="C00000"/>
                </a:solidFill>
              </a:rPr>
              <a:t>Found out following week that scatterer had been left in</a:t>
            </a:r>
            <a:br>
              <a:rPr lang="en-GB" sz="2400" b="1" i="1" u="sng" dirty="0">
                <a:solidFill>
                  <a:srgbClr val="C00000"/>
                </a:solidFill>
              </a:rPr>
            </a:br>
            <a:r>
              <a:rPr lang="en-GB" sz="2400" b="1" i="1" u="sng" dirty="0">
                <a:solidFill>
                  <a:srgbClr val="C00000"/>
                </a:solidFill>
              </a:rPr>
              <a:t>the beamline from the week before and unplugged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2400" b="1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b="1" dirty="0"/>
              <a:t>Positives are the PoC on the </a:t>
            </a:r>
            <a:r>
              <a:rPr lang="en-GB" sz="2400" b="1" dirty="0">
                <a:solidFill>
                  <a:srgbClr val="C00000"/>
                </a:solidFill>
              </a:rPr>
              <a:t>feasibility of OSR </a:t>
            </a:r>
            <a:r>
              <a:rPr lang="en-GB" sz="2400" b="1" dirty="0"/>
              <a:t>as a</a:t>
            </a:r>
            <a:br>
              <a:rPr lang="en-GB" sz="2400" b="1" dirty="0"/>
            </a:br>
            <a:r>
              <a:rPr lang="en-GB" sz="2400" b="1" dirty="0"/>
              <a:t>radiation source for this measurement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b="1" dirty="0"/>
              <a:t>Confirmed beam time </a:t>
            </a:r>
            <a:r>
              <a:rPr lang="en-GB" sz="2400" b="1" dirty="0">
                <a:solidFill>
                  <a:srgbClr val="C00000"/>
                </a:solidFill>
              </a:rPr>
              <a:t>W/C April 28</a:t>
            </a:r>
            <a:r>
              <a:rPr lang="en-GB" sz="2400" b="1" baseline="30000" dirty="0">
                <a:solidFill>
                  <a:srgbClr val="C00000"/>
                </a:solidFill>
              </a:rPr>
              <a:t>th</a:t>
            </a:r>
            <a:endParaRPr lang="en-GB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553312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38F2CB-478E-D8DB-63F6-2BEDD589EF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0034131-C917-64F3-D643-24A2A0540232}"/>
              </a:ext>
            </a:extLst>
          </p:cNvPr>
          <p:cNvCxnSpPr>
            <a:cxnSpLocks/>
          </p:cNvCxnSpPr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57BBD59-7BD7-EF9E-5D2A-DF9F2E52287A}"/>
              </a:ext>
            </a:extLst>
          </p:cNvPr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BCBEC45-2D72-1664-01C4-8108A83ADDE2}"/>
                </a:ext>
              </a:extLst>
            </p:cNvPr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D517FE90-0740-75C3-2B49-E94137DDC428}"/>
                  </a:ext>
                </a:extLst>
              </p:cNvPr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pic>
            <p:nvPicPr>
              <p:cNvPr id="29" name="Content Placeholder 3">
                <a:extLst>
                  <a:ext uri="{FF2B5EF4-FFF2-40B4-BE49-F238E27FC236}">
                    <a16:creationId xmlns:a16="http://schemas.microsoft.com/office/drawing/2014/main" id="{61012701-5969-BDFA-E645-5B7904C4E47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A9E70697-3125-EC73-9BFE-CF15DCBC9E3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BFD0B57-A159-CE42-C751-2A10C7E5D35E}"/>
                </a:ext>
              </a:extLst>
            </p:cNvPr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>
                  <a:solidFill>
                    <a:schemeClr val="bg1"/>
                  </a:solidFill>
                </a:rPr>
                <a:t>11</a:t>
              </a:r>
            </a:p>
          </p:txBody>
        </p:sp>
      </p:grpSp>
      <p:pic>
        <p:nvPicPr>
          <p:cNvPr id="53" name="Picture 52">
            <a:extLst>
              <a:ext uri="{FF2B5EF4-FFF2-40B4-BE49-F238E27FC236}">
                <a16:creationId xmlns:a16="http://schemas.microsoft.com/office/drawing/2014/main" id="{06047024-1AA2-BE1E-EDB5-C0C9F72818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466" y="92027"/>
            <a:ext cx="1817511" cy="92925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296EC3E-ECD7-C1BE-F1ED-6B20E36CECF0}"/>
              </a:ext>
            </a:extLst>
          </p:cNvPr>
          <p:cNvSpPr/>
          <p:nvPr/>
        </p:nvSpPr>
        <p:spPr>
          <a:xfrm>
            <a:off x="5272304" y="6079289"/>
            <a:ext cx="53944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i="1" dirty="0">
                <a:solidFill>
                  <a:schemeClr val="bg1"/>
                </a:solidFill>
              </a:rPr>
              <a:t>J. Wolfenden (joseph.wolfenden@cockcroft.ac.uk)</a:t>
            </a:r>
          </a:p>
          <a:p>
            <a:pPr algn="ctr"/>
            <a:r>
              <a:rPr lang="en-GB" sz="2000" i="1" dirty="0">
                <a:solidFill>
                  <a:schemeClr val="bg1"/>
                </a:solidFill>
              </a:rPr>
              <a:t>22</a:t>
            </a:r>
            <a:r>
              <a:rPr lang="en-GB" sz="2000" i="1" baseline="30000" dirty="0">
                <a:solidFill>
                  <a:schemeClr val="bg1"/>
                </a:solidFill>
              </a:rPr>
              <a:t>nd</a:t>
            </a:r>
            <a:r>
              <a:rPr lang="en-GB" sz="2000" i="1" dirty="0">
                <a:solidFill>
                  <a:schemeClr val="bg1"/>
                </a:solidFill>
              </a:rPr>
              <a:t> AWAKE Instrumentation meeting 11/03/2025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F92BB2C-8161-A53D-AB77-95A069060F7B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Emittance – OSR simulation</a:t>
            </a:r>
          </a:p>
        </p:txBody>
      </p:sp>
      <p:pic>
        <p:nvPicPr>
          <p:cNvPr id="6" name="Picture 5" descr="A graph of a graph with a red line and blue line&#10;&#10;AI-generated content may be incorrect.">
            <a:extLst>
              <a:ext uri="{FF2B5EF4-FFF2-40B4-BE49-F238E27FC236}">
                <a16:creationId xmlns:a16="http://schemas.microsoft.com/office/drawing/2014/main" id="{8ACCEFF3-2D17-8889-B7E0-554CA640EC0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9659" y="3912753"/>
            <a:ext cx="3008730" cy="1988822"/>
          </a:xfrm>
          <a:prstGeom prst="rect">
            <a:avLst/>
          </a:prstGeom>
        </p:spPr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id="{F0EC4E00-5203-3A23-CE0E-E4615544B373}"/>
              </a:ext>
            </a:extLst>
          </p:cNvPr>
          <p:cNvGrpSpPr/>
          <p:nvPr/>
        </p:nvGrpSpPr>
        <p:grpSpPr>
          <a:xfrm>
            <a:off x="241456" y="1305826"/>
            <a:ext cx="9150336" cy="2163275"/>
            <a:chOff x="234826" y="3799978"/>
            <a:chExt cx="9150336" cy="2163275"/>
          </a:xfrm>
        </p:grpSpPr>
        <p:pic>
          <p:nvPicPr>
            <p:cNvPr id="9" name="Picture 8" descr="A graph of a graph&#10;&#10;AI-generated content may be incorrect.">
              <a:extLst>
                <a:ext uri="{FF2B5EF4-FFF2-40B4-BE49-F238E27FC236}">
                  <a16:creationId xmlns:a16="http://schemas.microsoft.com/office/drawing/2014/main" id="{40181A63-E9A2-88B4-6E42-E1B44B4E6AE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9648" y="3799978"/>
              <a:ext cx="6175514" cy="2154517"/>
            </a:xfrm>
            <a:prstGeom prst="rect">
              <a:avLst/>
            </a:prstGeom>
          </p:spPr>
        </p:pic>
        <p:pic>
          <p:nvPicPr>
            <p:cNvPr id="28" name="Picture 27" descr="A blue square with a red and yellow circle&#10;&#10;AI-generated content may be incorrect.">
              <a:extLst>
                <a:ext uri="{FF2B5EF4-FFF2-40B4-BE49-F238E27FC236}">
                  <a16:creationId xmlns:a16="http://schemas.microsoft.com/office/drawing/2014/main" id="{6DA915B2-2EF4-A6DB-0275-2C90E662FFD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4826" y="3803253"/>
              <a:ext cx="2974821" cy="2160000"/>
            </a:xfrm>
            <a:prstGeom prst="rect">
              <a:avLst/>
            </a:prstGeom>
          </p:spPr>
        </p:pic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F5FE8ACC-00B7-98E9-89DD-8D28C0D92E52}"/>
              </a:ext>
            </a:extLst>
          </p:cNvPr>
          <p:cNvGrpSpPr/>
          <p:nvPr/>
        </p:nvGrpSpPr>
        <p:grpSpPr>
          <a:xfrm>
            <a:off x="241456" y="3521829"/>
            <a:ext cx="6256512" cy="2398358"/>
            <a:chOff x="308987" y="1104856"/>
            <a:chExt cx="6256512" cy="2398358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E28A55C7-2E19-550A-FF3A-BD16689149A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62867" y="1343214"/>
              <a:ext cx="3102632" cy="2160000"/>
            </a:xfrm>
            <a:prstGeom prst="rect">
              <a:avLst/>
            </a:prstGeom>
          </p:spPr>
        </p:pic>
        <p:pic>
          <p:nvPicPr>
            <p:cNvPr id="22" name="Picture 21" descr="A blue square with a red circle and a green circle&#10;&#10;AI-generated content may be incorrect.">
              <a:extLst>
                <a:ext uri="{FF2B5EF4-FFF2-40B4-BE49-F238E27FC236}">
                  <a16:creationId xmlns:a16="http://schemas.microsoft.com/office/drawing/2014/main" id="{D6DA5FB8-B515-F076-C017-9DFC92EE348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2208" y="1343214"/>
              <a:ext cx="3035172" cy="2160000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DEA3E727-5132-7B16-7201-B524642ADA6E}"/>
                </a:ext>
              </a:extLst>
            </p:cNvPr>
            <p:cNvSpPr txBox="1"/>
            <p:nvPr/>
          </p:nvSpPr>
          <p:spPr>
            <a:xfrm>
              <a:off x="308987" y="1104856"/>
              <a:ext cx="610437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800" b="1" dirty="0"/>
                <a:t>Full end-to-end simulations</a:t>
              </a:r>
              <a:endParaRPr lang="en-GB" dirty="0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73244A0E-8450-8429-10F9-26BA31AC21D9}"/>
              </a:ext>
            </a:extLst>
          </p:cNvPr>
          <p:cNvSpPr txBox="1"/>
          <p:nvPr/>
        </p:nvSpPr>
        <p:spPr>
          <a:xfrm>
            <a:off x="886225" y="3871935"/>
            <a:ext cx="17966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chemeClr val="bg1"/>
                </a:solidFill>
              </a:rPr>
              <a:t>Image Plane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E53EA16-B41F-E9DF-77CA-836D52CA9936}"/>
              </a:ext>
            </a:extLst>
          </p:cNvPr>
          <p:cNvSpPr txBox="1"/>
          <p:nvPr/>
        </p:nvSpPr>
        <p:spPr>
          <a:xfrm>
            <a:off x="3971637" y="3871935"/>
            <a:ext cx="17966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MLA Focal</a:t>
            </a:r>
            <a:r>
              <a:rPr lang="en-GB" sz="1800" b="1" dirty="0">
                <a:solidFill>
                  <a:schemeClr val="bg1"/>
                </a:solidFill>
              </a:rPr>
              <a:t> Plane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72867E8-46B9-5E02-07FF-BBB714BD03CC}"/>
              </a:ext>
            </a:extLst>
          </p:cNvPr>
          <p:cNvSpPr txBox="1"/>
          <p:nvPr/>
        </p:nvSpPr>
        <p:spPr>
          <a:xfrm>
            <a:off x="241456" y="1050915"/>
            <a:ext cx="64708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/>
              <a:t>SRW – Ansys </a:t>
            </a:r>
            <a:r>
              <a:rPr lang="en-GB" sz="1800" b="1" dirty="0" err="1"/>
              <a:t>Zemax</a:t>
            </a:r>
            <a:r>
              <a:rPr lang="en-GB" sz="1800" b="1" dirty="0"/>
              <a:t> </a:t>
            </a:r>
            <a:r>
              <a:rPr lang="en-GB" sz="1800" b="1" dirty="0" err="1"/>
              <a:t>OpticStudio</a:t>
            </a:r>
            <a:r>
              <a:rPr lang="en-GB" sz="1800" b="1" dirty="0"/>
              <a:t> Benchmarking with ideal lenses</a:t>
            </a:r>
            <a:endParaRPr lang="en-GB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1691882-4522-5574-9BCE-FD2A5CA0F59C}"/>
              </a:ext>
            </a:extLst>
          </p:cNvPr>
          <p:cNvSpPr txBox="1"/>
          <p:nvPr/>
        </p:nvSpPr>
        <p:spPr>
          <a:xfrm>
            <a:off x="8293147" y="3575521"/>
            <a:ext cx="38198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/>
              <a:t>Extraction scenarios for Run 2c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086551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GB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Emittance - Outlook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pic>
            <p:nvPicPr>
              <p:cNvPr id="29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2000" dirty="0">
                  <a:solidFill>
                    <a:prstClr val="white"/>
                  </a:solidFill>
                  <a:latin typeface="Calibri" panose="020F0502020204030204"/>
                </a:rPr>
                <a:t>12</a:t>
              </a:r>
              <a:endPara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53" name="Picture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466" y="92027"/>
            <a:ext cx="1817511" cy="929253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126994" y="851728"/>
            <a:ext cx="11760206" cy="5159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solidFill>
                  <a:prstClr val="black"/>
                </a:solidFill>
                <a:latin typeface="Calibri" panose="020F0502020204030204"/>
              </a:rPr>
              <a:t>5 days of beam time confirmed at </a:t>
            </a:r>
            <a:r>
              <a:rPr lang="en-GB" sz="2400" b="1" dirty="0">
                <a:solidFill>
                  <a:srgbClr val="C00000"/>
                </a:solidFill>
                <a:latin typeface="Calibri" panose="020F0502020204030204"/>
              </a:rPr>
              <a:t>CLEAR </a:t>
            </a:r>
            <a:r>
              <a:rPr lang="en-GB" sz="2400" b="1" dirty="0">
                <a:solidFill>
                  <a:prstClr val="black"/>
                </a:solidFill>
                <a:latin typeface="Calibri" panose="020F0502020204030204"/>
              </a:rPr>
              <a:t>for </a:t>
            </a:r>
            <a:r>
              <a:rPr lang="en-GB" sz="2400" b="1" dirty="0">
                <a:solidFill>
                  <a:srgbClr val="C00000"/>
                </a:solidFill>
                <a:latin typeface="Calibri" panose="020F0502020204030204"/>
              </a:rPr>
              <a:t>W/C April 28</a:t>
            </a:r>
            <a:r>
              <a:rPr lang="en-GB" sz="2400" b="1" baseline="30000" dirty="0">
                <a:solidFill>
                  <a:srgbClr val="C00000"/>
                </a:solidFill>
                <a:latin typeface="Calibri" panose="020F0502020204030204"/>
              </a:rPr>
              <a:t>th</a:t>
            </a:r>
            <a:r>
              <a:rPr lang="en-GB" sz="2400" b="1" dirty="0">
                <a:solidFill>
                  <a:srgbClr val="C00000"/>
                </a:solidFill>
                <a:latin typeface="Calibri" panose="020F0502020204030204"/>
              </a:rPr>
              <a:t> </a:t>
            </a:r>
          </a:p>
          <a:p>
            <a:pPr marL="285750" marR="0" lvl="0" indent="-28575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solidFill>
                  <a:prstClr val="black"/>
                </a:solidFill>
                <a:latin typeface="Calibri" panose="020F0502020204030204"/>
              </a:rPr>
              <a:t>OSR source has proven to be a viable option, measurements just need to be retaken</a:t>
            </a:r>
          </a:p>
          <a:p>
            <a:pPr marL="285750" marR="0" lvl="0" indent="-28575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solidFill>
                  <a:prstClr val="black"/>
                </a:solidFill>
                <a:latin typeface="Calibri" panose="020F0502020204030204"/>
              </a:rPr>
              <a:t>Online analysis codes of MLA almost complete</a:t>
            </a:r>
          </a:p>
          <a:p>
            <a:pPr marL="285750" marR="0" lvl="0" indent="-28575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solidFill>
                  <a:prstClr val="black"/>
                </a:solidFill>
                <a:latin typeface="Calibri" panose="020F0502020204030204"/>
              </a:rPr>
              <a:t>Assessment of # </a:t>
            </a:r>
            <a:r>
              <a:rPr lang="en-GB" sz="2400" b="1" dirty="0" err="1">
                <a:solidFill>
                  <a:prstClr val="black"/>
                </a:solidFill>
                <a:latin typeface="Calibri" panose="020F0502020204030204"/>
              </a:rPr>
              <a:t>lenslets</a:t>
            </a:r>
            <a:r>
              <a:rPr lang="en-GB" sz="2400" b="1" dirty="0">
                <a:solidFill>
                  <a:prstClr val="black"/>
                </a:solidFill>
                <a:latin typeface="Calibri" panose="020F0502020204030204"/>
              </a:rPr>
              <a:t> illuminated/energy spread impact on emittance/phase space</a:t>
            </a:r>
            <a:endParaRPr kumimoji="0" lang="en-GB" sz="2400" b="1" i="0" strike="noStrike" kern="1200" cap="none" spc="0" normalizeH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1" i="0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OSR simulations progressing well, should be completed prior to beam time</a:t>
            </a:r>
          </a:p>
          <a:p>
            <a:pPr marL="742950" lvl="1" indent="-285750">
              <a:lnSpc>
                <a:spcPct val="200000"/>
              </a:lnSpc>
              <a:buFont typeface="Arial" panose="020B0604020202020204" pitchFamily="34" charset="0"/>
              <a:buChar char="•"/>
              <a:defRPr/>
            </a:pPr>
            <a:r>
              <a:rPr lang="en-GB" sz="2400" b="1" baseline="0" dirty="0">
                <a:solidFill>
                  <a:prstClr val="black"/>
                </a:solidFill>
                <a:latin typeface="Calibri" panose="020F0502020204030204"/>
              </a:rPr>
              <a:t>Looking at reconstruction from OSR simulated image</a:t>
            </a:r>
          </a:p>
          <a:p>
            <a:pPr marL="742950" lvl="1" indent="-285750">
              <a:lnSpc>
                <a:spcPct val="200000"/>
              </a:lnSpc>
              <a:buFont typeface="Arial" panose="020B0604020202020204" pitchFamily="34" charset="0"/>
              <a:buChar char="•"/>
              <a:defRPr/>
            </a:pPr>
            <a:r>
              <a:rPr kumimoji="0" lang="en-GB" sz="2400" b="1" i="0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Ongoing work with Spectrometer Team regarding Run 2c installation options</a:t>
            </a:r>
            <a:endParaRPr kumimoji="0" lang="en-GB" sz="2400" b="1" i="0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73D7D4-E4E5-69F5-96D8-316107972E0C}"/>
              </a:ext>
            </a:extLst>
          </p:cNvPr>
          <p:cNvSpPr/>
          <p:nvPr/>
        </p:nvSpPr>
        <p:spPr>
          <a:xfrm>
            <a:off x="5272304" y="6079289"/>
            <a:ext cx="53944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i="1" dirty="0">
                <a:solidFill>
                  <a:schemeClr val="bg1"/>
                </a:solidFill>
              </a:rPr>
              <a:t>J. Wolfenden (joseph.wolfenden@cockcroft.ac.uk)</a:t>
            </a:r>
          </a:p>
          <a:p>
            <a:pPr algn="ctr"/>
            <a:r>
              <a:rPr lang="en-GB" sz="2000" i="1" dirty="0">
                <a:solidFill>
                  <a:schemeClr val="bg1"/>
                </a:solidFill>
              </a:rPr>
              <a:t>22</a:t>
            </a:r>
            <a:r>
              <a:rPr lang="en-GB" sz="2000" i="1" baseline="30000" dirty="0">
                <a:solidFill>
                  <a:schemeClr val="bg1"/>
                </a:solidFill>
              </a:rPr>
              <a:t>nd</a:t>
            </a:r>
            <a:r>
              <a:rPr lang="en-GB" sz="2000" i="1" dirty="0">
                <a:solidFill>
                  <a:schemeClr val="bg1"/>
                </a:solidFill>
              </a:rPr>
              <a:t> AWAKE Instrumentation meeting 11/03/2025</a:t>
            </a:r>
          </a:p>
        </p:txBody>
      </p:sp>
    </p:spTree>
    <p:extLst>
      <p:ext uri="{BB962C8B-B14F-4D97-AF65-F5344CB8AC3E}">
        <p14:creationId xmlns:p14="http://schemas.microsoft.com/office/powerpoint/2010/main" val="80685566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185A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AF92CDD-102F-37FB-8FC3-83E777B38D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>
            <a:extLst>
              <a:ext uri="{FF2B5EF4-FFF2-40B4-BE49-F238E27FC236}">
                <a16:creationId xmlns:a16="http://schemas.microsoft.com/office/drawing/2014/main" id="{C00AAF00-2C3A-F870-9D05-DAF04FBE7E90}"/>
              </a:ext>
            </a:extLst>
          </p:cNvPr>
          <p:cNvSpPr/>
          <p:nvPr/>
        </p:nvSpPr>
        <p:spPr>
          <a:xfrm flipH="1">
            <a:off x="6794224" y="4518212"/>
            <a:ext cx="5397776" cy="2339788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606A80-A19A-DC53-8DC9-BEAA7A26D8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87725" y="1459632"/>
            <a:ext cx="11014978" cy="1779208"/>
          </a:xfrm>
        </p:spPr>
        <p:txBody>
          <a:bodyPr>
            <a:normAutofit/>
          </a:bodyPr>
          <a:lstStyle/>
          <a:p>
            <a:pPr algn="l"/>
            <a:r>
              <a:rPr lang="en-GB" sz="6600" b="1" dirty="0">
                <a:solidFill>
                  <a:schemeClr val="bg1"/>
                </a:solidFill>
              </a:rPr>
              <a:t>Bunch length</a:t>
            </a:r>
          </a:p>
        </p:txBody>
      </p:sp>
      <p:pic>
        <p:nvPicPr>
          <p:cNvPr id="6" name="Content Placeholder 3">
            <a:extLst>
              <a:ext uri="{FF2B5EF4-FFF2-40B4-BE49-F238E27FC236}">
                <a16:creationId xmlns:a16="http://schemas.microsoft.com/office/drawing/2014/main" id="{6332225A-0030-9597-8F71-CC17AD7FCB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60" y="5738937"/>
            <a:ext cx="4159343" cy="106912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333C17F-8508-DF24-2E19-1574429ED52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131" y="5430858"/>
            <a:ext cx="2024165" cy="143099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85ED31A-C508-7043-5DF5-0FA8FFFEE8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7389" y="5602942"/>
            <a:ext cx="2384612" cy="1219199"/>
          </a:xfrm>
          <a:prstGeom prst="rect">
            <a:avLst/>
          </a:prstGeom>
        </p:spPr>
      </p:pic>
      <p:sp>
        <p:nvSpPr>
          <p:cNvPr id="9" name="Right Triangle 8">
            <a:extLst>
              <a:ext uri="{FF2B5EF4-FFF2-40B4-BE49-F238E27FC236}">
                <a16:creationId xmlns:a16="http://schemas.microsoft.com/office/drawing/2014/main" id="{8828A191-688C-112E-DE43-C39C5479E991}"/>
              </a:ext>
            </a:extLst>
          </p:cNvPr>
          <p:cNvSpPr/>
          <p:nvPr/>
        </p:nvSpPr>
        <p:spPr>
          <a:xfrm rot="18791905" flipH="1" flipV="1">
            <a:off x="6800281" y="4517846"/>
            <a:ext cx="5397776" cy="2339788"/>
          </a:xfrm>
          <a:prstGeom prst="rtTriangle">
            <a:avLst/>
          </a:prstGeom>
          <a:solidFill>
            <a:srgbClr val="010B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81875658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1124CA-4F79-28CC-3BB8-7A303648A7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281D25B4-82AD-6D58-5367-49251132B56D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Bunch length – Experimental Review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F1770CC-FCFE-260F-7A42-9B2F79EA7EF3}"/>
              </a:ext>
            </a:extLst>
          </p:cNvPr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D3B57EB7-4A51-7733-F44A-458B9FED09E9}"/>
              </a:ext>
            </a:extLst>
          </p:cNvPr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3C72ACB0-EB56-0741-3536-DE6B0342F4D1}"/>
                </a:ext>
              </a:extLst>
            </p:cNvPr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806B3BA3-4582-11A4-52C1-28BBB56B7A48}"/>
                  </a:ext>
                </a:extLst>
              </p:cNvPr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pic>
            <p:nvPicPr>
              <p:cNvPr id="29" name="Content Placeholder 3">
                <a:extLst>
                  <a:ext uri="{FF2B5EF4-FFF2-40B4-BE49-F238E27FC236}">
                    <a16:creationId xmlns:a16="http://schemas.microsoft.com/office/drawing/2014/main" id="{3F6EBEE2-5986-5898-FD55-3EC384FB736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845786D6-114D-D392-9ACF-7B19616D888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45C7598-AAF8-BE9C-2DD8-B884C6B15BE3}"/>
                </a:ext>
              </a:extLst>
            </p:cNvPr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>
                  <a:solidFill>
                    <a:schemeClr val="bg1"/>
                  </a:solidFill>
                </a:rPr>
                <a:t>14</a:t>
              </a:r>
            </a:p>
          </p:txBody>
        </p:sp>
      </p:grpSp>
      <p:pic>
        <p:nvPicPr>
          <p:cNvPr id="53" name="Picture 52">
            <a:extLst>
              <a:ext uri="{FF2B5EF4-FFF2-40B4-BE49-F238E27FC236}">
                <a16:creationId xmlns:a16="http://schemas.microsoft.com/office/drawing/2014/main" id="{1AB909F8-3FFA-F754-A9F1-4AFE13AA04E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466" y="92027"/>
            <a:ext cx="1817511" cy="92925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9010D1A5-A7F8-A2E7-8E0D-BC7E4D4425A5}"/>
              </a:ext>
            </a:extLst>
          </p:cNvPr>
          <p:cNvSpPr/>
          <p:nvPr/>
        </p:nvSpPr>
        <p:spPr>
          <a:xfrm>
            <a:off x="5272304" y="6079289"/>
            <a:ext cx="53944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i="1" dirty="0">
                <a:solidFill>
                  <a:schemeClr val="bg1"/>
                </a:solidFill>
              </a:rPr>
              <a:t>J. Wolfenden (joseph.wolfenden@cockcroft.ac.uk)</a:t>
            </a:r>
          </a:p>
          <a:p>
            <a:pPr algn="ctr"/>
            <a:r>
              <a:rPr lang="en-GB" sz="2000" i="1" dirty="0">
                <a:solidFill>
                  <a:schemeClr val="bg1"/>
                </a:solidFill>
              </a:rPr>
              <a:t>22</a:t>
            </a:r>
            <a:r>
              <a:rPr lang="en-GB" sz="2000" i="1" baseline="30000" dirty="0">
                <a:solidFill>
                  <a:schemeClr val="bg1"/>
                </a:solidFill>
              </a:rPr>
              <a:t>nd</a:t>
            </a:r>
            <a:r>
              <a:rPr lang="en-GB" sz="2000" i="1" dirty="0">
                <a:solidFill>
                  <a:schemeClr val="bg1"/>
                </a:solidFill>
              </a:rPr>
              <a:t> AWAKE Instrumentation meeting 11/03/2025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E5DA202-8E3D-FDC6-D872-8AF32C72B005}"/>
              </a:ext>
            </a:extLst>
          </p:cNvPr>
          <p:cNvGrpSpPr/>
          <p:nvPr/>
        </p:nvGrpSpPr>
        <p:grpSpPr>
          <a:xfrm>
            <a:off x="126995" y="1155998"/>
            <a:ext cx="4845056" cy="2739513"/>
            <a:chOff x="427238" y="2008123"/>
            <a:chExt cx="6154537" cy="3479926"/>
          </a:xfrm>
        </p:grpSpPr>
        <p:sp>
          <p:nvSpPr>
            <p:cNvPr id="9" name="Rounded Rectangle 30">
              <a:extLst>
                <a:ext uri="{FF2B5EF4-FFF2-40B4-BE49-F238E27FC236}">
                  <a16:creationId xmlns:a16="http://schemas.microsoft.com/office/drawing/2014/main" id="{4B3250BB-D220-AB20-D6DD-061D779DEB9D}"/>
                </a:ext>
              </a:extLst>
            </p:cNvPr>
            <p:cNvSpPr/>
            <p:nvPr/>
          </p:nvSpPr>
          <p:spPr>
            <a:xfrm>
              <a:off x="427238" y="2008123"/>
              <a:ext cx="6154537" cy="3479926"/>
            </a:xfrm>
            <a:prstGeom prst="roundRect">
              <a:avLst>
                <a:gd name="adj" fmla="val 2433"/>
              </a:avLst>
            </a:prstGeom>
            <a:solidFill>
              <a:srgbClr val="05649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D822A257-503A-3246-4682-F966FE6DC084}"/>
                </a:ext>
              </a:extLst>
            </p:cNvPr>
            <p:cNvGrpSpPr/>
            <p:nvPr/>
          </p:nvGrpSpPr>
          <p:grpSpPr>
            <a:xfrm>
              <a:off x="505502" y="2096322"/>
              <a:ext cx="5998009" cy="3315628"/>
              <a:chOff x="486181" y="2088384"/>
              <a:chExt cx="5998009" cy="3315628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5" name="TextBox 3">
                    <a:extLst>
                      <a:ext uri="{FF2B5EF4-FFF2-40B4-BE49-F238E27FC236}">
                        <a16:creationId xmlns:a16="http://schemas.microsoft.com/office/drawing/2014/main" id="{FF6184FE-EE3C-ECCE-612E-2E7201D55056}"/>
                      </a:ext>
                    </a:extLst>
                  </p:cNvPr>
                  <p:cNvSpPr txBox="1"/>
                  <p:nvPr/>
                </p:nvSpPr>
                <p:spPr>
                  <a:xfrm>
                    <a:off x="486181" y="2088384"/>
                    <a:ext cx="5998009" cy="939201"/>
                  </a:xfrm>
                  <a:prstGeom prst="rect">
                    <a:avLst/>
                  </a:prstGeom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  <p:txBody>
                  <a:bodyPr wrap="square" rtlCol="0">
                    <a:spAutoFit/>
                  </a:bodyPr>
                  <a:lstStyle>
                    <a:defPPr>
                      <a:defRPr lang="de-DE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4000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4000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4000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4000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4000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4000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4000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4000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4000"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9pPr>
                  </a:lstStyle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n-GB" sz="18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800" b="0" i="1" smtClean="0">
                                  <a:latin typeface="Cambria Math"/>
                                </a:rPr>
                                <m:t>𝑑</m:t>
                              </m:r>
                              <m:sSubSup>
                                <m:sSubSupPr>
                                  <m:ctrlPr>
                                    <a:rPr lang="en-GB" altLang="en-US" sz="1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altLang="en-US" sz="1800" b="0" i="1" smtClean="0">
                                      <a:latin typeface="Cambria Math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GB" altLang="en-US" sz="1800" b="0" i="1" smtClean="0">
                                      <a:latin typeface="Cambria Math"/>
                                    </a:rPr>
                                    <m:t>𝑏𝑢𝑛𝑐h</m:t>
                                  </m:r>
                                </m:sub>
                                <m:sup>
                                  <m:r>
                                    <a:rPr lang="en-GB" altLang="en-US" sz="1800" b="0" i="1" smtClean="0">
                                      <a:latin typeface="Cambria Math"/>
                                    </a:rPr>
                                    <m:t>𝑖</m:t>
                                  </m:r>
                                </m:sup>
                              </m:sSubSup>
                            </m:num>
                            <m:den>
                              <m:r>
                                <a:rPr lang="en-GB" sz="1800" b="0" i="1" smtClean="0">
                                  <a:latin typeface="Cambria Math"/>
                                </a:rPr>
                                <m:t>𝑑𝑟</m:t>
                              </m:r>
                            </m:den>
                          </m:f>
                          <m:r>
                            <a:rPr lang="en-GB" sz="1800" b="0" i="1" smtClean="0">
                              <a:latin typeface="Cambria Math"/>
                              <a:ea typeface="Cambria Math"/>
                            </a:rPr>
                            <m:t>≈</m:t>
                          </m:r>
                          <m:sSubSup>
                            <m:sSubSupPr>
                              <m:ctrlP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1800" b="0" i="1" smtClean="0">
                                  <a:latin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GB" sz="1800" b="0" i="1" smtClean="0">
                                  <a:latin typeface="Cambria Math"/>
                                </a:rPr>
                                <m:t>𝑒</m:t>
                              </m:r>
                            </m:sub>
                            <m:sup>
                              <m:r>
                                <a:rPr lang="en-GB" sz="18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nary>
                            <m:naryPr>
                              <m:ctrlP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sty m:val="p"/>
                                  <m:brk m:alnAt="23"/>
                                </m:rPr>
                                <a:rPr lang="el-GR" sz="1800" b="0" i="1" smtClean="0">
                                  <a:latin typeface="Cambria Math"/>
                                </a:rPr>
                                <m:t>Δ</m:t>
                              </m:r>
                              <m:r>
                                <m:rPr>
                                  <m:sty m:val="p"/>
                                </m:rPr>
                                <a:rPr lang="el-GR" sz="1800" b="0" i="1" smtClean="0">
                                  <a:latin typeface="Cambria Math"/>
                                </a:rPr>
                                <m:t>ω</m:t>
                              </m:r>
                            </m:sub>
                            <m:sup/>
                            <m:e>
                              <m:f>
                                <m:fPr>
                                  <m:ctrlPr>
                                    <a:rPr lang="en-GB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GB" sz="1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1800" b="0" i="1" smtClean="0">
                                          <a:latin typeface="Cambria Math"/>
                                        </a:rPr>
                                        <m:t>𝑑</m:t>
                                      </m:r>
                                    </m:e>
                                    <m:sup>
                                      <m:r>
                                        <a:rPr lang="en-GB" sz="18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  <m:sSubSup>
                                    <m:sSubSupPr>
                                      <m:ctrlPr>
                                        <a:rPr lang="en-GB" altLang="en-US" sz="18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altLang="en-US" sz="1800" b="0" i="1" smtClean="0">
                                          <a:latin typeface="Cambria Math"/>
                                        </a:rPr>
                                        <m:t>𝐼</m:t>
                                      </m:r>
                                    </m:e>
                                    <m:sub>
                                      <m:r>
                                        <a:rPr lang="en-GB" altLang="en-US" sz="1800" b="0" i="1" smtClean="0">
                                          <a:latin typeface="Cambria Math"/>
                                        </a:rPr>
                                        <m:t>𝑒</m:t>
                                      </m:r>
                                    </m:sub>
                                    <m:sup>
                                      <m:r>
                                        <a:rPr lang="en-GB" altLang="en-US" sz="1800" b="0" i="1" smtClean="0">
                                          <a:latin typeface="Cambria Math"/>
                                        </a:rPr>
                                        <m:t>𝑖</m:t>
                                      </m:r>
                                    </m:sup>
                                  </m:sSubSup>
                                </m:num>
                                <m:den>
                                  <m:r>
                                    <a:rPr lang="en-GB" sz="1800" b="0" i="1" smtClean="0">
                                      <a:latin typeface="Cambria Math"/>
                                    </a:rPr>
                                    <m:t>𝑑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l-GR" sz="1800" b="0" i="1" smtClean="0">
                                      <a:latin typeface="Cambria Math"/>
                                    </a:rPr>
                                    <m:t>ω</m:t>
                                  </m:r>
                                  <m:r>
                                    <a:rPr lang="en-GB" sz="1800" b="0" i="1" smtClean="0">
                                      <a:latin typeface="Cambria Math"/>
                                    </a:rPr>
                                    <m:t>𝑑𝑟</m:t>
                                  </m:r>
                                </m:den>
                              </m:f>
                              <m:sSup>
                                <m:sSupPr>
                                  <m:ctrlPr>
                                    <a:rPr lang="en-GB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GB" sz="1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GB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800" b="0" i="1" smtClean="0">
                                              <a:latin typeface="Cambria Math"/>
                                            </a:rPr>
                                            <m:t>𝐹</m:t>
                                          </m:r>
                                        </m:e>
                                        <m:sub>
                                          <m:r>
                                            <a:rPr lang="en-GB" sz="1800" b="0" i="1" smtClean="0">
                                              <a:latin typeface="Cambria Math"/>
                                            </a:rPr>
                                            <m:t>𝑧</m:t>
                                          </m:r>
                                        </m:sub>
                                      </m:sSub>
                                      <m:r>
                                        <a:rPr lang="en-GB" sz="1800" b="0" i="1" smtClean="0">
                                          <a:latin typeface="Cambria Math"/>
                                        </a:rPr>
                                        <m:t>(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l-GR" sz="1800" b="0" i="1" smtClean="0">
                                          <a:latin typeface="Cambria Math"/>
                                        </a:rPr>
                                        <m:t>ρ</m:t>
                                      </m:r>
                                      <m:d>
                                        <m:dPr>
                                          <m:ctrlPr>
                                            <a:rPr lang="en-GB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GB" sz="1800" b="0" i="1" smtClean="0">
                                              <a:latin typeface="Cambria Math"/>
                                            </a:rPr>
                                            <m:t>𝑧</m:t>
                                          </m:r>
                                        </m:e>
                                      </m:d>
                                      <m:r>
                                        <a:rPr lang="en-GB" sz="1800" b="0" i="1" smtClean="0">
                                          <a:latin typeface="Cambria Math"/>
                                        </a:rPr>
                                        <m:t>,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l-GR" sz="1800" b="0" i="1" smtClean="0">
                                          <a:latin typeface="Cambria Math"/>
                                        </a:rPr>
                                        <m:t>ω</m:t>
                                      </m:r>
                                      <m:r>
                                        <a:rPr lang="en-GB" sz="1800" b="0" i="1" smtClean="0">
                                          <a:latin typeface="Cambria Math"/>
                                        </a:rPr>
                                        <m:t>)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GB" sz="18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1800" b="0" i="1" smtClean="0">
                                  <a:latin typeface="Cambria Math"/>
                                </a:rPr>
                                <m:t>𝑑</m:t>
                              </m:r>
                              <m:r>
                                <m:rPr>
                                  <m:sty m:val="p"/>
                                </m:rPr>
                                <a:rPr lang="el-GR" sz="1800" b="0" i="1" smtClean="0">
                                  <a:latin typeface="Cambria Math"/>
                                </a:rPr>
                                <m:t>ω</m:t>
                              </m:r>
                            </m:e>
                          </m:nary>
                        </m:oMath>
                      </m:oMathPara>
                    </a14:m>
                    <a:endParaRPr lang="en-GB" sz="1800" dirty="0"/>
                  </a:p>
                </p:txBody>
              </p:sp>
            </mc:Choice>
            <mc:Fallback xmlns="">
              <p:sp>
                <p:nvSpPr>
                  <p:cNvPr id="83" name="TextBox 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86181" y="2088384"/>
                    <a:ext cx="5998009" cy="939201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pic>
            <p:nvPicPr>
              <p:cNvPr id="16" name="Picture 15" descr="D:\Joe\PhD\Presentations\QUASAR\Project Update\Sep18\Images\AbsoluteCTR.png">
                <a:extLst>
                  <a:ext uri="{FF2B5EF4-FFF2-40B4-BE49-F238E27FC236}">
                    <a16:creationId xmlns:a16="http://schemas.microsoft.com/office/drawing/2014/main" id="{9218514F-9AED-7AC1-4D60-20B1145F472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636" r="6796"/>
              <a:stretch/>
            </p:blipFill>
            <p:spPr bwMode="auto">
              <a:xfrm>
                <a:off x="486181" y="3029854"/>
                <a:ext cx="3047808" cy="2374158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7" name="Picture 2" descr="D:\Joe\PhD\Presentations\QUASAR\Project Update\Sep18\Images\p2p.png">
                <a:extLst>
                  <a:ext uri="{FF2B5EF4-FFF2-40B4-BE49-F238E27FC236}">
                    <a16:creationId xmlns:a16="http://schemas.microsoft.com/office/drawing/2014/main" id="{AE428438-47EE-F992-829E-F08D2A54494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220" r="7112"/>
              <a:stretch/>
            </p:blipFill>
            <p:spPr bwMode="auto">
              <a:xfrm>
                <a:off x="3533989" y="3029853"/>
                <a:ext cx="2950201" cy="2374158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FEE5B9BB-C90D-DA2E-BE11-B05788C585C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9614" y="5294489"/>
            <a:ext cx="2142769" cy="55119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E368E9C-E6CB-07B3-1FE4-BF9E85D84E9A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701" y="4664913"/>
            <a:ext cx="1687682" cy="584377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2CF4A2A9-8F13-D705-6461-9F4644E9C330}"/>
              </a:ext>
            </a:extLst>
          </p:cNvPr>
          <p:cNvGrpSpPr/>
          <p:nvPr/>
        </p:nvGrpSpPr>
        <p:grpSpPr>
          <a:xfrm>
            <a:off x="5033663" y="1155998"/>
            <a:ext cx="4499226" cy="2734449"/>
            <a:chOff x="477983" y="1465118"/>
            <a:chExt cx="6483926" cy="3221182"/>
          </a:xfrm>
        </p:grpSpPr>
        <p:sp>
          <p:nvSpPr>
            <p:cNvPr id="21" name="Rounded Rectangle 33">
              <a:extLst>
                <a:ext uri="{FF2B5EF4-FFF2-40B4-BE49-F238E27FC236}">
                  <a16:creationId xmlns:a16="http://schemas.microsoft.com/office/drawing/2014/main" id="{A28EA62F-2A61-FA20-2D1F-B98D8A520B43}"/>
                </a:ext>
              </a:extLst>
            </p:cNvPr>
            <p:cNvSpPr/>
            <p:nvPr/>
          </p:nvSpPr>
          <p:spPr>
            <a:xfrm>
              <a:off x="477983" y="1465118"/>
              <a:ext cx="6483926" cy="3221182"/>
            </a:xfrm>
            <a:prstGeom prst="roundRect">
              <a:avLst>
                <a:gd name="adj" fmla="val 2681"/>
              </a:avLst>
            </a:prstGeom>
            <a:solidFill>
              <a:srgbClr val="05649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6077764-BF8B-7ABC-7324-B363B3654306}"/>
                </a:ext>
              </a:extLst>
            </p:cNvPr>
            <p:cNvGrpSpPr/>
            <p:nvPr/>
          </p:nvGrpSpPr>
          <p:grpSpPr>
            <a:xfrm>
              <a:off x="602973" y="1577936"/>
              <a:ext cx="6260951" cy="2976086"/>
              <a:chOff x="519977" y="2540454"/>
              <a:chExt cx="4616886" cy="2194594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E4D79408-0B92-277F-C14F-110CF73689F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022" t="11873" r="3022" b="28212"/>
              <a:stretch/>
            </p:blipFill>
            <p:spPr>
              <a:xfrm>
                <a:off x="519977" y="2540506"/>
                <a:ext cx="4588479" cy="2194490"/>
              </a:xfrm>
              <a:prstGeom prst="rect">
                <a:avLst/>
              </a:prstGeom>
            </p:spPr>
          </p:pic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D7F96A6-FA65-B4AB-EE36-17612B41E9CD}"/>
                  </a:ext>
                </a:extLst>
              </p:cNvPr>
              <p:cNvSpPr txBox="1"/>
              <p:nvPr/>
            </p:nvSpPr>
            <p:spPr>
              <a:xfrm>
                <a:off x="3815919" y="4457563"/>
                <a:ext cx="1292537" cy="27748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>
                <a:defPPr>
                  <a:defRPr lang="en-GB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GB" dirty="0" err="1"/>
                  <a:t>Pyrocam</a:t>
                </a:r>
                <a:endParaRPr lang="en-GB" dirty="0"/>
              </a:p>
            </p:txBody>
          </p:sp>
          <p:cxnSp>
            <p:nvCxnSpPr>
              <p:cNvPr id="31" name="Straight Arrow Connector 30">
                <a:extLst>
                  <a:ext uri="{FF2B5EF4-FFF2-40B4-BE49-F238E27FC236}">
                    <a16:creationId xmlns:a16="http://schemas.microsoft.com/office/drawing/2014/main" id="{715B2FDC-DB45-EF1C-C430-D68C44994D3E}"/>
                  </a:ext>
                </a:extLst>
              </p:cNvPr>
              <p:cNvCxnSpPr>
                <a:stCxn id="28" idx="0"/>
              </p:cNvCxnSpPr>
              <p:nvPr/>
            </p:nvCxnSpPr>
            <p:spPr>
              <a:xfrm flipH="1" flipV="1">
                <a:off x="4227664" y="3589729"/>
                <a:ext cx="234524" cy="86783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3E21219B-D163-6070-B4F0-A0B902719C99}"/>
                  </a:ext>
                </a:extLst>
              </p:cNvPr>
              <p:cNvCxnSpPr>
                <a:stCxn id="33" idx="2"/>
              </p:cNvCxnSpPr>
              <p:nvPr/>
            </p:nvCxnSpPr>
            <p:spPr>
              <a:xfrm flipH="1">
                <a:off x="2392877" y="2800857"/>
                <a:ext cx="743061" cy="637299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TextBox 37">
                <a:extLst>
                  <a:ext uri="{FF2B5EF4-FFF2-40B4-BE49-F238E27FC236}">
                    <a16:creationId xmlns:a16="http://schemas.microsoft.com/office/drawing/2014/main" id="{192847C1-4911-1631-37DD-65E23374A60B}"/>
                  </a:ext>
                </a:extLst>
              </p:cNvPr>
              <p:cNvSpPr txBox="1"/>
              <p:nvPr/>
            </p:nvSpPr>
            <p:spPr>
              <a:xfrm>
                <a:off x="2305456" y="2540454"/>
                <a:ext cx="1660964" cy="26040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>
                <a:defPPr>
                  <a:defRPr lang="en-GB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GB" sz="1600" dirty="0"/>
                  <a:t>HRFZ Si Lens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3A2FED55-2E3B-FA79-7D82-8749623BFB31}"/>
                  </a:ext>
                </a:extLst>
              </p:cNvPr>
              <p:cNvSpPr txBox="1"/>
              <p:nvPr/>
            </p:nvSpPr>
            <p:spPr>
              <a:xfrm>
                <a:off x="3844326" y="4457512"/>
                <a:ext cx="1292537" cy="27748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>
                <a:defPPr>
                  <a:defRPr lang="en-GB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GB" dirty="0" err="1"/>
                  <a:t>Pyrocam</a:t>
                </a:r>
                <a:endParaRPr lang="en-GB" dirty="0"/>
              </a:p>
            </p:txBody>
          </p:sp>
          <p:cxnSp>
            <p:nvCxnSpPr>
              <p:cNvPr id="35" name="Straight Arrow Connector 34">
                <a:extLst>
                  <a:ext uri="{FF2B5EF4-FFF2-40B4-BE49-F238E27FC236}">
                    <a16:creationId xmlns:a16="http://schemas.microsoft.com/office/drawing/2014/main" id="{6A3C49CD-F8E2-28FB-2253-121D6F73AEA3}"/>
                  </a:ext>
                </a:extLst>
              </p:cNvPr>
              <p:cNvCxnSpPr>
                <a:stCxn id="34" idx="0"/>
              </p:cNvCxnSpPr>
              <p:nvPr/>
            </p:nvCxnSpPr>
            <p:spPr>
              <a:xfrm flipH="1" flipV="1">
                <a:off x="4256072" y="3589677"/>
                <a:ext cx="234524" cy="86783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36" name="Content Placeholder 3">
            <a:extLst>
              <a:ext uri="{FF2B5EF4-FFF2-40B4-BE49-F238E27FC236}">
                <a16:creationId xmlns:a16="http://schemas.microsoft.com/office/drawing/2014/main" id="{1B95FB61-785E-55B6-FC14-A995999A1D44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0" t="34153" r="21900" b="43252"/>
          <a:stretch/>
        </p:blipFill>
        <p:spPr bwMode="auto">
          <a:xfrm>
            <a:off x="9686789" y="1225431"/>
            <a:ext cx="2264793" cy="25868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 xmlns:lc="http://schemas.openxmlformats.org/drawingml/2006/lockedCanvas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xmlns:lc="http://schemas.openxmlformats.org/drawingml/2006/lockedCanvas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xmlns:lc="http://schemas.openxmlformats.org/drawingml/2006/lockedCanvas" val="1"/>
            </a:ext>
          </a:extLst>
        </p:spPr>
      </p:pic>
      <p:grpSp>
        <p:nvGrpSpPr>
          <p:cNvPr id="37" name="Group 36">
            <a:extLst>
              <a:ext uri="{FF2B5EF4-FFF2-40B4-BE49-F238E27FC236}">
                <a16:creationId xmlns:a16="http://schemas.microsoft.com/office/drawing/2014/main" id="{C6EBC74B-8EA7-1C3B-60A6-C4CA5FFD6A4D}"/>
              </a:ext>
            </a:extLst>
          </p:cNvPr>
          <p:cNvGrpSpPr/>
          <p:nvPr/>
        </p:nvGrpSpPr>
        <p:grpSpPr>
          <a:xfrm>
            <a:off x="126994" y="3957187"/>
            <a:ext cx="2692598" cy="1960870"/>
            <a:chOff x="8327880" y="3016882"/>
            <a:chExt cx="3604985" cy="2625311"/>
          </a:xfrm>
        </p:grpSpPr>
        <p:sp>
          <p:nvSpPr>
            <p:cNvPr id="38" name="Rounded Rectangle 45">
              <a:extLst>
                <a:ext uri="{FF2B5EF4-FFF2-40B4-BE49-F238E27FC236}">
                  <a16:creationId xmlns:a16="http://schemas.microsoft.com/office/drawing/2014/main" id="{131598FD-FE46-0F3B-30F9-6CB35F18E03E}"/>
                </a:ext>
              </a:extLst>
            </p:cNvPr>
            <p:cNvSpPr/>
            <p:nvPr/>
          </p:nvSpPr>
          <p:spPr>
            <a:xfrm>
              <a:off x="8327880" y="3016882"/>
              <a:ext cx="3604985" cy="2625311"/>
            </a:xfrm>
            <a:prstGeom prst="roundRect">
              <a:avLst>
                <a:gd name="adj" fmla="val 5119"/>
              </a:avLst>
            </a:prstGeom>
            <a:solidFill>
              <a:srgbClr val="E2AC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4CD13C76-0E57-FD65-D494-941F14BAA3AA}"/>
                </a:ext>
              </a:extLst>
            </p:cNvPr>
            <p:cNvGrpSpPr/>
            <p:nvPr/>
          </p:nvGrpSpPr>
          <p:grpSpPr>
            <a:xfrm>
              <a:off x="8327880" y="3041265"/>
              <a:ext cx="3480287" cy="2448964"/>
              <a:chOff x="237146" y="1172148"/>
              <a:chExt cx="3480287" cy="2448964"/>
            </a:xfrm>
          </p:grpSpPr>
          <p:pic>
            <p:nvPicPr>
              <p:cNvPr id="40" name="Picture 3">
                <a:extLst>
                  <a:ext uri="{FF2B5EF4-FFF2-40B4-BE49-F238E27FC236}">
                    <a16:creationId xmlns:a16="http://schemas.microsoft.com/office/drawing/2014/main" id="{15310F09-077D-F9AB-6117-BFC92BF18E3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5927"/>
              <a:stretch/>
            </p:blipFill>
            <p:spPr bwMode="auto">
              <a:xfrm>
                <a:off x="347607" y="1245831"/>
                <a:ext cx="3369826" cy="2375281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1" name="Content Placeholder 2">
                <a:extLst>
                  <a:ext uri="{FF2B5EF4-FFF2-40B4-BE49-F238E27FC236}">
                    <a16:creationId xmlns:a16="http://schemas.microsoft.com/office/drawing/2014/main" id="{69E647ED-F0A8-B552-AC85-9F54C98AE86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37146" y="1172148"/>
                <a:ext cx="482772" cy="367317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/>
                  <a:buNone/>
                  <a:defRPr sz="2400" kern="120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2000" kern="120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800" kern="120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  <a:spcBef>
                    <a:spcPts val="0"/>
                  </a:spcBef>
                  <a:defRPr/>
                </a:pPr>
                <a:r>
                  <a:rPr lang="en-GB" sz="1100" dirty="0">
                    <a:solidFill>
                      <a:schemeClr val="tx1"/>
                    </a:solidFill>
                  </a:rPr>
                  <a:t>[1]</a:t>
                </a:r>
                <a:endParaRPr lang="da-DK" sz="1100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726D0C4C-B317-8D91-279A-B38D97B7577E}"/>
              </a:ext>
            </a:extLst>
          </p:cNvPr>
          <p:cNvSpPr txBox="1"/>
          <p:nvPr/>
        </p:nvSpPr>
        <p:spPr>
          <a:xfrm>
            <a:off x="3060959" y="4245158"/>
            <a:ext cx="6545274" cy="1200329"/>
          </a:xfrm>
          <a:prstGeom prst="rect">
            <a:avLst/>
          </a:prstGeom>
          <a:ln w="57150">
            <a:solidFill>
              <a:srgbClr val="E2AC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/>
              <a:t>Next steps: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New measurements with improved image resolution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Upgrade to OAP-based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Test of ML-based analysis on experimental data</a:t>
            </a:r>
          </a:p>
        </p:txBody>
      </p:sp>
    </p:spTree>
    <p:extLst>
      <p:ext uri="{BB962C8B-B14F-4D97-AF65-F5344CB8AC3E}">
        <p14:creationId xmlns:p14="http://schemas.microsoft.com/office/powerpoint/2010/main" val="215625983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C670C0-97A0-689F-C4A6-49306E515F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96186D43-60EF-646F-D97B-D67EAE9A15BE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Bunch length – Analysis Review 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507A77A-6514-DCE7-1A5F-D7F2D938D8FF}"/>
              </a:ext>
            </a:extLst>
          </p:cNvPr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ED38142-BAA7-33A8-A086-8A43D1968F03}"/>
              </a:ext>
            </a:extLst>
          </p:cNvPr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F167A8AF-6B1E-2C40-AB71-39BD8AA6E016}"/>
                </a:ext>
              </a:extLst>
            </p:cNvPr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9281FFC-294C-836A-5D6D-D9DFAB9CB90A}"/>
                  </a:ext>
                </a:extLst>
              </p:cNvPr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pic>
            <p:nvPicPr>
              <p:cNvPr id="29" name="Content Placeholder 3">
                <a:extLst>
                  <a:ext uri="{FF2B5EF4-FFF2-40B4-BE49-F238E27FC236}">
                    <a16:creationId xmlns:a16="http://schemas.microsoft.com/office/drawing/2014/main" id="{2B164BCA-32BA-EB06-FB44-BFBB83E28EA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3E170227-6DB2-7C3D-BFE2-9F71C12CA5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5ED9D5F-ABE1-A126-2D4A-66406BF96378}"/>
                </a:ext>
              </a:extLst>
            </p:cNvPr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>
                  <a:solidFill>
                    <a:schemeClr val="bg1"/>
                  </a:solidFill>
                </a:rPr>
                <a:t>15</a:t>
              </a:r>
            </a:p>
          </p:txBody>
        </p:sp>
      </p:grpSp>
      <p:pic>
        <p:nvPicPr>
          <p:cNvPr id="53" name="Picture 52">
            <a:extLst>
              <a:ext uri="{FF2B5EF4-FFF2-40B4-BE49-F238E27FC236}">
                <a16:creationId xmlns:a16="http://schemas.microsoft.com/office/drawing/2014/main" id="{7B321F9A-C45C-340F-0044-F01F6DE3E9E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466" y="92027"/>
            <a:ext cx="1817511" cy="92925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FD40D3D-3EFC-2EB6-D4C4-27D156DC7952}"/>
              </a:ext>
            </a:extLst>
          </p:cNvPr>
          <p:cNvSpPr/>
          <p:nvPr/>
        </p:nvSpPr>
        <p:spPr>
          <a:xfrm>
            <a:off x="5272304" y="6079289"/>
            <a:ext cx="53944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i="1" dirty="0">
                <a:solidFill>
                  <a:schemeClr val="bg1"/>
                </a:solidFill>
              </a:rPr>
              <a:t>J. Wolfenden (joseph.wolfenden@cockcroft.ac.uk)</a:t>
            </a:r>
          </a:p>
          <a:p>
            <a:pPr algn="ctr"/>
            <a:r>
              <a:rPr lang="en-GB" sz="2000" i="1" dirty="0">
                <a:solidFill>
                  <a:schemeClr val="bg1"/>
                </a:solidFill>
              </a:rPr>
              <a:t>22</a:t>
            </a:r>
            <a:r>
              <a:rPr lang="en-GB" sz="2000" i="1" baseline="30000" dirty="0">
                <a:solidFill>
                  <a:schemeClr val="bg1"/>
                </a:solidFill>
              </a:rPr>
              <a:t>nd</a:t>
            </a:r>
            <a:r>
              <a:rPr lang="en-GB" sz="2000" i="1" dirty="0">
                <a:solidFill>
                  <a:schemeClr val="bg1"/>
                </a:solidFill>
              </a:rPr>
              <a:t> AWAKE Instrumentation meeting 11/03/2025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32D4279-6684-DC3A-608D-3C4D17EE2E0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2184" y="5294489"/>
            <a:ext cx="2142769" cy="55119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F0E6297-672D-4F2C-68E7-040E879A0F8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7271" y="4664913"/>
            <a:ext cx="1687682" cy="584377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AD0654F9-9313-BD76-6F43-CF4DD1FE01F8}"/>
              </a:ext>
            </a:extLst>
          </p:cNvPr>
          <p:cNvGrpSpPr/>
          <p:nvPr/>
        </p:nvGrpSpPr>
        <p:grpSpPr>
          <a:xfrm>
            <a:off x="199647" y="1406964"/>
            <a:ext cx="2846732" cy="4268742"/>
            <a:chOff x="199647" y="1406964"/>
            <a:chExt cx="2846732" cy="4268742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E96B322B-BE4C-264C-575F-31E861265C46}"/>
                </a:ext>
              </a:extLst>
            </p:cNvPr>
            <p:cNvGrpSpPr/>
            <p:nvPr/>
          </p:nvGrpSpPr>
          <p:grpSpPr>
            <a:xfrm>
              <a:off x="199647" y="1406964"/>
              <a:ext cx="2651341" cy="4268742"/>
              <a:chOff x="208761" y="1284334"/>
              <a:chExt cx="2651341" cy="4268742"/>
            </a:xfrm>
          </p:grpSpPr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CACEC4C9-2680-5DE1-F76F-5889F4592AB2}"/>
                  </a:ext>
                </a:extLst>
              </p:cNvPr>
              <p:cNvGrpSpPr/>
              <p:nvPr/>
            </p:nvGrpSpPr>
            <p:grpSpPr>
              <a:xfrm>
                <a:off x="208761" y="1284334"/>
                <a:ext cx="2651341" cy="4268742"/>
                <a:chOff x="375017" y="1024687"/>
                <a:chExt cx="2651341" cy="4268742"/>
              </a:xfrm>
            </p:grpSpPr>
            <p:sp>
              <p:nvSpPr>
                <p:cNvPr id="45" name="Rounded Rectangle 51">
                  <a:extLst>
                    <a:ext uri="{FF2B5EF4-FFF2-40B4-BE49-F238E27FC236}">
                      <a16:creationId xmlns:a16="http://schemas.microsoft.com/office/drawing/2014/main" id="{50008532-EBA7-BB14-FAD7-D801F50C74ED}"/>
                    </a:ext>
                  </a:extLst>
                </p:cNvPr>
                <p:cNvSpPr/>
                <p:nvPr/>
              </p:nvSpPr>
              <p:spPr>
                <a:xfrm>
                  <a:off x="375017" y="1024687"/>
                  <a:ext cx="2651341" cy="4268742"/>
                </a:xfrm>
                <a:prstGeom prst="roundRect">
                  <a:avLst>
                    <a:gd name="adj" fmla="val 6850"/>
                  </a:avLst>
                </a:prstGeom>
                <a:solidFill>
                  <a:srgbClr val="05649F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pic>
              <p:nvPicPr>
                <p:cNvPr id="46" name="Picture 45">
                  <a:extLst>
                    <a:ext uri="{FF2B5EF4-FFF2-40B4-BE49-F238E27FC236}">
                      <a16:creationId xmlns:a16="http://schemas.microsoft.com/office/drawing/2014/main" id="{1B638E52-741E-FAA3-4C91-3701D339A62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214" t="4204" r="5461"/>
                <a:stretch/>
              </p:blipFill>
              <p:spPr>
                <a:xfrm>
                  <a:off x="466020" y="1125528"/>
                  <a:ext cx="2452512" cy="1857903"/>
                </a:xfrm>
                <a:prstGeom prst="rect">
                  <a:avLst/>
                </a:prstGeom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</p:pic>
          </p:grpSp>
          <p:pic>
            <p:nvPicPr>
              <p:cNvPr id="44" name="Picture 43">
                <a:extLst>
                  <a:ext uri="{FF2B5EF4-FFF2-40B4-BE49-F238E27FC236}">
                    <a16:creationId xmlns:a16="http://schemas.microsoft.com/office/drawing/2014/main" id="{CE011749-DD53-0344-1AB7-54222277839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3933" t="22948" r="30386" b="26438"/>
              <a:stretch/>
            </p:blipFill>
            <p:spPr>
              <a:xfrm>
                <a:off x="430916" y="3307906"/>
                <a:ext cx="2147020" cy="2151271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75FE57E9-96AC-3C85-924B-B92A4D23F24C}"/>
                </a:ext>
              </a:extLst>
            </p:cNvPr>
            <p:cNvGrpSpPr/>
            <p:nvPr/>
          </p:nvGrpSpPr>
          <p:grpSpPr>
            <a:xfrm>
              <a:off x="1707323" y="1697701"/>
              <a:ext cx="1339056" cy="429884"/>
              <a:chOff x="2595429" y="1414409"/>
              <a:chExt cx="1944001" cy="429884"/>
            </a:xfrm>
          </p:grpSpPr>
          <p:sp>
            <p:nvSpPr>
              <p:cNvPr id="12" name="Rounded Rectangle 59">
                <a:extLst>
                  <a:ext uri="{FF2B5EF4-FFF2-40B4-BE49-F238E27FC236}">
                    <a16:creationId xmlns:a16="http://schemas.microsoft.com/office/drawing/2014/main" id="{DD6DEE5C-6966-75C1-132D-9FCEE1331DB5}"/>
                  </a:ext>
                </a:extLst>
              </p:cNvPr>
              <p:cNvSpPr/>
              <p:nvPr/>
            </p:nvSpPr>
            <p:spPr>
              <a:xfrm>
                <a:off x="2595430" y="1414409"/>
                <a:ext cx="1944000" cy="429884"/>
              </a:xfrm>
              <a:prstGeom prst="roundRect">
                <a:avLst>
                  <a:gd name="adj" fmla="val 9516"/>
                </a:avLst>
              </a:prstGeom>
              <a:solidFill>
                <a:srgbClr val="7B7B7D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2D4CD17-9240-8CB6-8ED0-FF5BA45446F9}"/>
                  </a:ext>
                </a:extLst>
              </p:cNvPr>
              <p:cNvSpPr txBox="1"/>
              <p:nvPr/>
            </p:nvSpPr>
            <p:spPr>
              <a:xfrm>
                <a:off x="2595429" y="1421887"/>
                <a:ext cx="1944001" cy="422405"/>
              </a:xfrm>
              <a:prstGeom prst="rect">
                <a:avLst/>
              </a:prstGeom>
              <a:noFill/>
              <a:effectLst/>
            </p:spPr>
            <p:txBody>
              <a:bodyPr wrap="square" lIns="180000" tIns="72000" rIns="108000" bIns="72000" rtlCol="0">
                <a:spAutoFit/>
              </a:bodyPr>
              <a:lstStyle/>
              <a:p>
                <a:pPr algn="ctr"/>
                <a:r>
                  <a:rPr lang="en-GB" b="1" dirty="0">
                    <a:solidFill>
                      <a:schemeClr val="bg1"/>
                    </a:solidFill>
                  </a:rPr>
                  <a:t>x100,000</a:t>
                </a:r>
              </a:p>
            </p:txBody>
          </p:sp>
        </p:grp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27A74736-49EC-33CB-AC93-2F69FC7E118E}"/>
              </a:ext>
            </a:extLst>
          </p:cNvPr>
          <p:cNvGrpSpPr/>
          <p:nvPr/>
        </p:nvGrpSpPr>
        <p:grpSpPr>
          <a:xfrm>
            <a:off x="3696565" y="1295080"/>
            <a:ext cx="6712139" cy="3172172"/>
            <a:chOff x="572057" y="1368734"/>
            <a:chExt cx="6088088" cy="2877244"/>
          </a:xfrm>
        </p:grpSpPr>
        <p:sp>
          <p:nvSpPr>
            <p:cNvPr id="48" name="Rounded Rectangle 30">
              <a:extLst>
                <a:ext uri="{FF2B5EF4-FFF2-40B4-BE49-F238E27FC236}">
                  <a16:creationId xmlns:a16="http://schemas.microsoft.com/office/drawing/2014/main" id="{C8BF1389-1CFB-B0F1-EFE6-19C9F81BF34F}"/>
                </a:ext>
              </a:extLst>
            </p:cNvPr>
            <p:cNvSpPr/>
            <p:nvPr/>
          </p:nvSpPr>
          <p:spPr>
            <a:xfrm>
              <a:off x="572057" y="1368734"/>
              <a:ext cx="6088088" cy="2877244"/>
            </a:xfrm>
            <a:prstGeom prst="roundRect">
              <a:avLst>
                <a:gd name="adj" fmla="val 3191"/>
              </a:avLst>
            </a:prstGeom>
            <a:solidFill>
              <a:srgbClr val="E2AC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101E45A1-2665-7E1D-3E9F-CF108AC3AFD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2836" b="33695"/>
            <a:stretch/>
          </p:blipFill>
          <p:spPr>
            <a:xfrm>
              <a:off x="648644" y="1470216"/>
              <a:ext cx="5934912" cy="267428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A2AE73B4-1E1C-E609-CE8A-6977BDCE3F98}"/>
              </a:ext>
            </a:extLst>
          </p:cNvPr>
          <p:cNvSpPr txBox="1"/>
          <p:nvPr/>
        </p:nvSpPr>
        <p:spPr>
          <a:xfrm>
            <a:off x="3726512" y="4610300"/>
            <a:ext cx="5220148" cy="1200329"/>
          </a:xfrm>
          <a:prstGeom prst="rect">
            <a:avLst/>
          </a:prstGeom>
          <a:ln w="57150">
            <a:solidFill>
              <a:srgbClr val="E2AC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/>
              <a:t>Next steps: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Training with more realistic beam-based profiles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Application to CSR simulations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Application to </a:t>
            </a:r>
            <a:r>
              <a:rPr lang="en-GB" dirty="0" err="1"/>
              <a:t>CxR</a:t>
            </a:r>
            <a:r>
              <a:rPr lang="en-GB" dirty="0"/>
              <a:t> data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11CEECE-FA30-7571-2713-69CA54C21E17}"/>
              </a:ext>
            </a:extLst>
          </p:cNvPr>
          <p:cNvSpPr txBox="1"/>
          <p:nvPr/>
        </p:nvSpPr>
        <p:spPr>
          <a:xfrm>
            <a:off x="10408701" y="1406964"/>
            <a:ext cx="1977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1F77B4"/>
                </a:solidFill>
              </a:rPr>
              <a:t>Ground Truth</a:t>
            </a:r>
          </a:p>
          <a:p>
            <a:r>
              <a:rPr lang="en-GB" dirty="0">
                <a:solidFill>
                  <a:srgbClr val="FF7B08"/>
                </a:solidFill>
              </a:rPr>
              <a:t>Model Prediction</a:t>
            </a:r>
          </a:p>
        </p:txBody>
      </p:sp>
    </p:spTree>
    <p:extLst>
      <p:ext uri="{BB962C8B-B14F-4D97-AF65-F5344CB8AC3E}">
        <p14:creationId xmlns:p14="http://schemas.microsoft.com/office/powerpoint/2010/main" val="378675910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8C8D86-C729-99C3-650C-40F2D6CCBF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5371D075-1127-00C2-9085-C10994076374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Bunch length – MAX IV Feb. ‘25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CB98005-24CA-33F0-E395-1CDE95386B18}"/>
              </a:ext>
            </a:extLst>
          </p:cNvPr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038A6B7-6695-90D2-FC62-AF1D4C722949}"/>
              </a:ext>
            </a:extLst>
          </p:cNvPr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F033E5C1-267F-3C0B-768F-7551F93D93A6}"/>
                </a:ext>
              </a:extLst>
            </p:cNvPr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647F2DB7-A367-809C-7205-E38519D5EC1F}"/>
                  </a:ext>
                </a:extLst>
              </p:cNvPr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pic>
            <p:nvPicPr>
              <p:cNvPr id="29" name="Content Placeholder 3">
                <a:extLst>
                  <a:ext uri="{FF2B5EF4-FFF2-40B4-BE49-F238E27FC236}">
                    <a16:creationId xmlns:a16="http://schemas.microsoft.com/office/drawing/2014/main" id="{71119642-9310-E1D3-2A3F-C5CD1A465E0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816B5527-44A3-37BE-C595-5ABD65F44B8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4891E83D-5E4F-3F00-7082-ABD5EA64B025}"/>
                </a:ext>
              </a:extLst>
            </p:cNvPr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>
                  <a:solidFill>
                    <a:schemeClr val="bg1"/>
                  </a:solidFill>
                </a:rPr>
                <a:t>16</a:t>
              </a:r>
            </a:p>
          </p:txBody>
        </p:sp>
      </p:grpSp>
      <p:pic>
        <p:nvPicPr>
          <p:cNvPr id="53" name="Picture 52">
            <a:extLst>
              <a:ext uri="{FF2B5EF4-FFF2-40B4-BE49-F238E27FC236}">
                <a16:creationId xmlns:a16="http://schemas.microsoft.com/office/drawing/2014/main" id="{EA0CD504-8A92-3323-1B82-8C654547BC6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466" y="92027"/>
            <a:ext cx="1817511" cy="92925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215645A-823A-D439-45E7-494965976F42}"/>
              </a:ext>
            </a:extLst>
          </p:cNvPr>
          <p:cNvSpPr/>
          <p:nvPr/>
        </p:nvSpPr>
        <p:spPr>
          <a:xfrm>
            <a:off x="5272304" y="6079289"/>
            <a:ext cx="53944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i="1" dirty="0">
                <a:solidFill>
                  <a:schemeClr val="bg1"/>
                </a:solidFill>
              </a:rPr>
              <a:t>J. Wolfenden (joseph.wolfenden@cockcroft.ac.uk)</a:t>
            </a:r>
          </a:p>
          <a:p>
            <a:pPr algn="ctr"/>
            <a:r>
              <a:rPr lang="en-GB" sz="2000" i="1" dirty="0">
                <a:solidFill>
                  <a:schemeClr val="bg1"/>
                </a:solidFill>
              </a:rPr>
              <a:t>22</a:t>
            </a:r>
            <a:r>
              <a:rPr lang="en-GB" sz="2000" i="1" baseline="30000" dirty="0">
                <a:solidFill>
                  <a:schemeClr val="bg1"/>
                </a:solidFill>
              </a:rPr>
              <a:t>nd</a:t>
            </a:r>
            <a:r>
              <a:rPr lang="en-GB" sz="2000" i="1" dirty="0">
                <a:solidFill>
                  <a:schemeClr val="bg1"/>
                </a:solidFill>
              </a:rPr>
              <a:t> AWAKE Instrumentation meeting 11/03/2025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D17F82E-42DE-2EFF-0603-02948B08F2B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2184" y="5294489"/>
            <a:ext cx="2142769" cy="55119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16259EA-26AE-21D6-2528-A1C8D2A483B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7271" y="4664913"/>
            <a:ext cx="1687682" cy="584377"/>
          </a:xfrm>
          <a:prstGeom prst="rect">
            <a:avLst/>
          </a:prstGeom>
        </p:spPr>
      </p:pic>
      <p:pic>
        <p:nvPicPr>
          <p:cNvPr id="15" name="Picture 14" descr="A machine in a factory&#10;&#10;AI-generated content may be incorrect.">
            <a:extLst>
              <a:ext uri="{FF2B5EF4-FFF2-40B4-BE49-F238E27FC236}">
                <a16:creationId xmlns:a16="http://schemas.microsoft.com/office/drawing/2014/main" id="{5512DE43-0A04-7BD6-93DE-D21B0DB94CB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687"/>
          <a:stretch/>
        </p:blipFill>
        <p:spPr>
          <a:xfrm rot="5400000">
            <a:off x="209241" y="1389876"/>
            <a:ext cx="3314842" cy="3174587"/>
          </a:xfrm>
          <a:prstGeom prst="rect">
            <a:avLst/>
          </a:prstGeom>
        </p:spPr>
      </p:pic>
      <p:pic>
        <p:nvPicPr>
          <p:cNvPr id="19" name="Picture 18" descr="A blue box with a green tube&#10;&#10;AI-generated content may be incorrect.">
            <a:extLst>
              <a:ext uri="{FF2B5EF4-FFF2-40B4-BE49-F238E27FC236}">
                <a16:creationId xmlns:a16="http://schemas.microsoft.com/office/drawing/2014/main" id="{16F1EF72-8C96-99AE-4E7F-9FB73097BF7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50" r="2337"/>
          <a:stretch/>
        </p:blipFill>
        <p:spPr>
          <a:xfrm rot="5400000">
            <a:off x="8676482" y="1389873"/>
            <a:ext cx="3314837" cy="3174587"/>
          </a:xfrm>
          <a:prstGeom prst="rect">
            <a:avLst/>
          </a:prstGeom>
        </p:spPr>
      </p:pic>
      <p:pic>
        <p:nvPicPr>
          <p:cNvPr id="21" name="Picture 20" descr="A close-up of a machine&#10;&#10;AI-generated content may be incorrect.">
            <a:extLst>
              <a:ext uri="{FF2B5EF4-FFF2-40B4-BE49-F238E27FC236}">
                <a16:creationId xmlns:a16="http://schemas.microsoft.com/office/drawing/2014/main" id="{7EE3290B-24D4-0F4C-BEC7-2D282F3E3F5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687"/>
          <a:stretch/>
        </p:blipFill>
        <p:spPr>
          <a:xfrm rot="5400000">
            <a:off x="5386759" y="1389875"/>
            <a:ext cx="3314840" cy="3174587"/>
          </a:xfrm>
          <a:prstGeom prst="rect">
            <a:avLst/>
          </a:prstGeom>
        </p:spPr>
      </p:pic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12B995C-E11E-755C-9FB8-EC8B375A3B0F}"/>
              </a:ext>
            </a:extLst>
          </p:cNvPr>
          <p:cNvCxnSpPr/>
          <p:nvPr/>
        </p:nvCxnSpPr>
        <p:spPr>
          <a:xfrm>
            <a:off x="3569110" y="3202693"/>
            <a:ext cx="1740310" cy="0"/>
          </a:xfrm>
          <a:prstGeom prst="straightConnector1">
            <a:avLst/>
          </a:prstGeom>
          <a:ln w="57150">
            <a:solidFill>
              <a:srgbClr val="05649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8E5A56CE-9894-CD1B-A3E2-00ECFB291E37}"/>
              </a:ext>
            </a:extLst>
          </p:cNvPr>
          <p:cNvSpPr/>
          <p:nvPr/>
        </p:nvSpPr>
        <p:spPr>
          <a:xfrm>
            <a:off x="3112725" y="2461748"/>
            <a:ext cx="2653080" cy="58907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400" b="1" dirty="0">
                <a:solidFill>
                  <a:srgbClr val="C00000"/>
                </a:solidFill>
              </a:rPr>
              <a:t>Upgrade!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2C35DE2-B776-C8CA-36C1-C66D6DB72039}"/>
              </a:ext>
            </a:extLst>
          </p:cNvPr>
          <p:cNvSpPr/>
          <p:nvPr/>
        </p:nvSpPr>
        <p:spPr>
          <a:xfrm>
            <a:off x="126994" y="4499507"/>
            <a:ext cx="11760206" cy="1466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solidFill>
                  <a:prstClr val="black"/>
                </a:solidFill>
                <a:latin typeface="Calibri" panose="020F0502020204030204"/>
              </a:rPr>
              <a:t>Existing </a:t>
            </a:r>
            <a:r>
              <a:rPr lang="en-GB" sz="2400" b="1" dirty="0">
                <a:solidFill>
                  <a:srgbClr val="C00000"/>
                </a:solidFill>
                <a:latin typeface="Calibri" panose="020F0502020204030204"/>
              </a:rPr>
              <a:t>HRFZ Si system </a:t>
            </a:r>
            <a:r>
              <a:rPr lang="en-GB" sz="2400" b="1" dirty="0">
                <a:solidFill>
                  <a:prstClr val="black"/>
                </a:solidFill>
                <a:latin typeface="Calibri" panose="020F0502020204030204"/>
              </a:rPr>
              <a:t>tidied up and adjusted before </a:t>
            </a:r>
            <a:r>
              <a:rPr lang="en-GB" sz="2400" b="1" dirty="0">
                <a:solidFill>
                  <a:srgbClr val="C00000"/>
                </a:solidFill>
                <a:latin typeface="Calibri" panose="020F0502020204030204"/>
              </a:rPr>
              <a:t>benchmarking</a:t>
            </a:r>
          </a:p>
          <a:p>
            <a:pPr marL="285750" marR="0" lvl="0" indent="-28575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1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Replaced with x2 magnification </a:t>
            </a:r>
            <a:r>
              <a:rPr kumimoji="0" lang="en-GB" sz="2400" b="1" i="0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confocal OAP system</a:t>
            </a:r>
          </a:p>
        </p:txBody>
      </p:sp>
    </p:spTree>
    <p:extLst>
      <p:ext uri="{BB962C8B-B14F-4D97-AF65-F5344CB8AC3E}">
        <p14:creationId xmlns:p14="http://schemas.microsoft.com/office/powerpoint/2010/main" val="188042802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uild="p"/>
      <p:bldP spid="32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8BC9DC-424A-06A1-B5A4-98738094B9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4E45D60C-5BE8-95C1-8B47-8064AAB87FC6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Bunch length – MAX IV Feb. ‘25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2C33176-D800-726B-0D3E-F221B423723B}"/>
              </a:ext>
            </a:extLst>
          </p:cNvPr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7B129DB-19CF-FEE3-A8AF-9D1082AFA890}"/>
              </a:ext>
            </a:extLst>
          </p:cNvPr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4862F6E2-2C82-D149-ACFD-911C408A150C}"/>
                </a:ext>
              </a:extLst>
            </p:cNvPr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8B88C019-8ADC-EAFE-A694-AEF430A0A5D0}"/>
                  </a:ext>
                </a:extLst>
              </p:cNvPr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pic>
            <p:nvPicPr>
              <p:cNvPr id="29" name="Content Placeholder 3">
                <a:extLst>
                  <a:ext uri="{FF2B5EF4-FFF2-40B4-BE49-F238E27FC236}">
                    <a16:creationId xmlns:a16="http://schemas.microsoft.com/office/drawing/2014/main" id="{3DFBAAF2-6502-D1FC-B157-2C3898F4B77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AFC8F767-8D65-EADA-576F-245ACBBA494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CD084E48-0557-7103-DD21-C7992CC6064A}"/>
                </a:ext>
              </a:extLst>
            </p:cNvPr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>
                  <a:solidFill>
                    <a:schemeClr val="bg1"/>
                  </a:solidFill>
                </a:rPr>
                <a:t>16</a:t>
              </a:r>
            </a:p>
          </p:txBody>
        </p:sp>
      </p:grpSp>
      <p:pic>
        <p:nvPicPr>
          <p:cNvPr id="53" name="Picture 52">
            <a:extLst>
              <a:ext uri="{FF2B5EF4-FFF2-40B4-BE49-F238E27FC236}">
                <a16:creationId xmlns:a16="http://schemas.microsoft.com/office/drawing/2014/main" id="{D448B717-1557-B3B7-F0C0-D6CA0758141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466" y="92027"/>
            <a:ext cx="1817511" cy="92925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2209C0E-36E6-4D57-2C18-03F51ADFED49}"/>
              </a:ext>
            </a:extLst>
          </p:cNvPr>
          <p:cNvSpPr/>
          <p:nvPr/>
        </p:nvSpPr>
        <p:spPr>
          <a:xfrm>
            <a:off x="5272304" y="6079289"/>
            <a:ext cx="53944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i="1" dirty="0">
                <a:solidFill>
                  <a:schemeClr val="bg1"/>
                </a:solidFill>
              </a:rPr>
              <a:t>J. Wolfenden (joseph.wolfenden@cockcroft.ac.uk)</a:t>
            </a:r>
          </a:p>
          <a:p>
            <a:pPr algn="ctr"/>
            <a:r>
              <a:rPr lang="en-GB" sz="2000" i="1" dirty="0">
                <a:solidFill>
                  <a:schemeClr val="bg1"/>
                </a:solidFill>
              </a:rPr>
              <a:t>22</a:t>
            </a:r>
            <a:r>
              <a:rPr lang="en-GB" sz="2000" i="1" baseline="30000" dirty="0">
                <a:solidFill>
                  <a:schemeClr val="bg1"/>
                </a:solidFill>
              </a:rPr>
              <a:t>nd</a:t>
            </a:r>
            <a:r>
              <a:rPr lang="en-GB" sz="2000" i="1" dirty="0">
                <a:solidFill>
                  <a:schemeClr val="bg1"/>
                </a:solidFill>
              </a:rPr>
              <a:t> AWAKE Instrumentation meeting 11/03/2025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7C3E88B-40D3-D8BF-1108-51EF5247FB0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2184" y="5294489"/>
            <a:ext cx="2142769" cy="55119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9C1C654-9E0B-8D7D-C952-E2C65CB74C8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7271" y="4664913"/>
            <a:ext cx="1687682" cy="584377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12374553-D4BF-AB03-EAE5-2C48CDF70C54}"/>
              </a:ext>
            </a:extLst>
          </p:cNvPr>
          <p:cNvSpPr/>
          <p:nvPr/>
        </p:nvSpPr>
        <p:spPr>
          <a:xfrm>
            <a:off x="126993" y="1195859"/>
            <a:ext cx="11985983" cy="1466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solidFill>
                  <a:prstClr val="black"/>
                </a:solidFill>
                <a:latin typeface="Calibri" panose="020F0502020204030204"/>
              </a:rPr>
              <a:t>New </a:t>
            </a:r>
            <a:r>
              <a:rPr lang="en-GB" sz="2400" b="1" dirty="0" err="1">
                <a:solidFill>
                  <a:prstClr val="black"/>
                </a:solidFill>
                <a:latin typeface="Calibri" panose="020F0502020204030204"/>
              </a:rPr>
              <a:t>CxR</a:t>
            </a:r>
            <a:r>
              <a:rPr lang="en-GB" sz="2400" b="1" dirty="0">
                <a:solidFill>
                  <a:prstClr val="black"/>
                </a:solidFill>
                <a:latin typeface="Calibri" panose="020F0502020204030204"/>
              </a:rPr>
              <a:t> compression monitor installed by MAX IV (</a:t>
            </a:r>
            <a:r>
              <a:rPr lang="en-GB" sz="2400" b="1" dirty="0">
                <a:solidFill>
                  <a:srgbClr val="C00000"/>
                </a:solidFill>
                <a:latin typeface="Calibri" panose="020F0502020204030204"/>
              </a:rPr>
              <a:t>BCM</a:t>
            </a:r>
            <a:r>
              <a:rPr lang="en-GB" sz="2400" b="1" dirty="0">
                <a:solidFill>
                  <a:prstClr val="black"/>
                </a:solidFill>
                <a:latin typeface="Calibri" panose="020F0502020204030204"/>
              </a:rPr>
              <a:t>)</a:t>
            </a:r>
          </a:p>
          <a:p>
            <a:pPr marL="285750" marR="0" lvl="0" indent="-28575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1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Took</a:t>
            </a:r>
            <a:r>
              <a:rPr kumimoji="0" lang="en-GB" sz="2400" b="1" i="0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comparative intensity measurements non-invasively – repeat previous measurements</a:t>
            </a:r>
            <a:endParaRPr kumimoji="0" lang="en-GB" sz="2400" b="1" i="0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A machine with many wires&#10;&#10;AI-generated content may be incorrect.">
            <a:extLst>
              <a:ext uri="{FF2B5EF4-FFF2-40B4-BE49-F238E27FC236}">
                <a16:creationId xmlns:a16="http://schemas.microsoft.com/office/drawing/2014/main" id="{16DF23C8-72CC-1EB1-0DD3-713A10A8BCA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4030" y="2836672"/>
            <a:ext cx="3940558" cy="2955419"/>
          </a:xfrm>
          <a:prstGeom prst="rect">
            <a:avLst/>
          </a:prstGeom>
        </p:spPr>
      </p:pic>
      <p:pic>
        <p:nvPicPr>
          <p:cNvPr id="10" name="Picture 9" descr="A close-up of a machine&#10;&#10;AI-generated content may be incorrect.">
            <a:extLst>
              <a:ext uri="{FF2B5EF4-FFF2-40B4-BE49-F238E27FC236}">
                <a16:creationId xmlns:a16="http://schemas.microsoft.com/office/drawing/2014/main" id="{5BF47E15-F3F5-4908-2E8D-0C18699AA7E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528" y="2836673"/>
            <a:ext cx="3940557" cy="2955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78658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F21C27-1217-3713-8C69-C8EED4E877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45E605E2-8A1B-E393-83D0-2337E9E18651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Bunch length – MAX IV Feb. ‘25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5B01004-7C3D-9EDD-EF65-C1A577EDED71}"/>
              </a:ext>
            </a:extLst>
          </p:cNvPr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D834206-74E6-D39A-7AC0-076256567A9B}"/>
              </a:ext>
            </a:extLst>
          </p:cNvPr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30B3CF-E9CA-E616-554E-3FF30F92C7AE}"/>
                </a:ext>
              </a:extLst>
            </p:cNvPr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20920D26-98D9-F58B-E484-5AEDBF083E3D}"/>
                  </a:ext>
                </a:extLst>
              </p:cNvPr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pic>
            <p:nvPicPr>
              <p:cNvPr id="29" name="Content Placeholder 3">
                <a:extLst>
                  <a:ext uri="{FF2B5EF4-FFF2-40B4-BE49-F238E27FC236}">
                    <a16:creationId xmlns:a16="http://schemas.microsoft.com/office/drawing/2014/main" id="{B5761AD9-6680-8606-4B3A-A09DE571FA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206D856-CCDD-3F0F-9E40-F1FDFFF9FD8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26D6A59-124D-3272-88E3-B82D9DC1C287}"/>
                </a:ext>
              </a:extLst>
            </p:cNvPr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>
                  <a:solidFill>
                    <a:schemeClr val="bg1"/>
                  </a:solidFill>
                </a:rPr>
                <a:t>17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2066C20-D86F-1D50-79D1-A595CF5C8A54}"/>
              </a:ext>
            </a:extLst>
          </p:cNvPr>
          <p:cNvGrpSpPr/>
          <p:nvPr/>
        </p:nvGrpSpPr>
        <p:grpSpPr>
          <a:xfrm>
            <a:off x="2447071" y="3229345"/>
            <a:ext cx="8898264" cy="2486159"/>
            <a:chOff x="2447071" y="3229345"/>
            <a:chExt cx="8898264" cy="2486159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C2CEAE06-9C9A-A211-81F8-8FCD7E436BF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5653123" y="23293"/>
              <a:ext cx="2486159" cy="88982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C98E63B-2DA2-C425-FB55-EECED5BE03E5}"/>
                </a:ext>
              </a:extLst>
            </p:cNvPr>
            <p:cNvSpPr/>
            <p:nvPr/>
          </p:nvSpPr>
          <p:spPr>
            <a:xfrm>
              <a:off x="2595716" y="3303639"/>
              <a:ext cx="1270685" cy="9303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53" name="Picture 52">
            <a:extLst>
              <a:ext uri="{FF2B5EF4-FFF2-40B4-BE49-F238E27FC236}">
                <a16:creationId xmlns:a16="http://schemas.microsoft.com/office/drawing/2014/main" id="{3BB4A13A-E75D-1622-9CBA-B23AAD17061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466" y="92027"/>
            <a:ext cx="1817511" cy="92925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C6DD39C-FBB1-E870-B0A4-7CAB561F8E9F}"/>
              </a:ext>
            </a:extLst>
          </p:cNvPr>
          <p:cNvSpPr/>
          <p:nvPr/>
        </p:nvSpPr>
        <p:spPr>
          <a:xfrm>
            <a:off x="5272304" y="6079289"/>
            <a:ext cx="53944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i="1" dirty="0">
                <a:solidFill>
                  <a:schemeClr val="bg1"/>
                </a:solidFill>
              </a:rPr>
              <a:t>J. Wolfenden (joseph.wolfenden@cockcroft.ac.uk)</a:t>
            </a:r>
          </a:p>
          <a:p>
            <a:pPr algn="ctr"/>
            <a:r>
              <a:rPr lang="en-GB" sz="2000" i="1" dirty="0">
                <a:solidFill>
                  <a:schemeClr val="bg1"/>
                </a:solidFill>
              </a:rPr>
              <a:t>22</a:t>
            </a:r>
            <a:r>
              <a:rPr lang="en-GB" sz="2000" i="1" baseline="30000" dirty="0">
                <a:solidFill>
                  <a:schemeClr val="bg1"/>
                </a:solidFill>
              </a:rPr>
              <a:t>nd</a:t>
            </a:r>
            <a:r>
              <a:rPr lang="en-GB" sz="2000" i="1" dirty="0">
                <a:solidFill>
                  <a:schemeClr val="bg1"/>
                </a:solidFill>
              </a:rPr>
              <a:t> AWAKE Instrumentation meeting 11/03/2025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0DE444E-3449-CA6A-ADCF-57437AF0906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2184" y="5294489"/>
            <a:ext cx="2142769" cy="55119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5707FE9-1DA9-92CF-DC7F-F98CDD9D52D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7271" y="4664913"/>
            <a:ext cx="1687682" cy="584377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9CBF61DB-9CD1-5C0B-0698-A68B2125DDC6}"/>
              </a:ext>
            </a:extLst>
          </p:cNvPr>
          <p:cNvSpPr/>
          <p:nvPr/>
        </p:nvSpPr>
        <p:spPr>
          <a:xfrm>
            <a:off x="126994" y="1038542"/>
            <a:ext cx="11760206" cy="2943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solidFill>
                  <a:prstClr val="black"/>
                </a:solidFill>
                <a:latin typeface="Calibri" panose="020F0502020204030204"/>
              </a:rPr>
              <a:t>Measurements taken single-shot with 90pC @ 3 GeV</a:t>
            </a:r>
          </a:p>
          <a:p>
            <a:pPr marL="285750" marR="0" lvl="0" indent="-28575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1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Bunch</a:t>
            </a:r>
            <a:r>
              <a:rPr kumimoji="0" lang="en-GB" sz="2400" b="1" i="0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lengths varied from ~150 fs to ~10 fs</a:t>
            </a:r>
          </a:p>
          <a:p>
            <a:pPr marL="285750" marR="0" lvl="0" indent="-28575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baseline="0" dirty="0">
                <a:solidFill>
                  <a:prstClr val="black"/>
                </a:solidFill>
                <a:latin typeface="Calibri" panose="020F0502020204030204"/>
              </a:rPr>
              <a:t>Scanned</a:t>
            </a:r>
            <a:r>
              <a:rPr lang="en-GB" sz="2400" b="1" dirty="0">
                <a:solidFill>
                  <a:prstClr val="black"/>
                </a:solidFill>
                <a:latin typeface="Calibri" panose="020F0502020204030204"/>
              </a:rPr>
              <a:t> fill time (</a:t>
            </a:r>
            <a:r>
              <a:rPr lang="en-GB" sz="2400" b="1" dirty="0">
                <a:solidFill>
                  <a:schemeClr val="accent6"/>
                </a:solidFill>
                <a:latin typeface="Calibri" panose="020F0502020204030204"/>
              </a:rPr>
              <a:t>phase</a:t>
            </a:r>
            <a:r>
              <a:rPr lang="en-GB" sz="2400" b="1" dirty="0">
                <a:solidFill>
                  <a:prstClr val="black"/>
                </a:solidFill>
                <a:latin typeface="Calibri" panose="020F0502020204030204"/>
              </a:rPr>
              <a:t>) and </a:t>
            </a:r>
            <a:r>
              <a:rPr lang="en-GB" sz="2400" b="1" dirty="0" err="1">
                <a:solidFill>
                  <a:schemeClr val="accent2"/>
                </a:solidFill>
                <a:latin typeface="Calibri" panose="020F0502020204030204"/>
              </a:rPr>
              <a:t>sextupoles</a:t>
            </a:r>
            <a:r>
              <a:rPr lang="en-GB" sz="2400" b="1" dirty="0">
                <a:solidFill>
                  <a:prstClr val="black"/>
                </a:solidFill>
                <a:latin typeface="Calibri" panose="020F0502020204030204"/>
              </a:rPr>
              <a:t> (LPS linearisation)</a:t>
            </a:r>
          </a:p>
          <a:p>
            <a:pPr marL="285750" marR="0" lvl="0" indent="-28575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solidFill>
                  <a:prstClr val="black"/>
                </a:solidFill>
                <a:latin typeface="Calibri" panose="020F0502020204030204"/>
              </a:rPr>
              <a:t>Benchmarking with </a:t>
            </a:r>
            <a:r>
              <a:rPr lang="en-GB" sz="2400" b="1" dirty="0">
                <a:solidFill>
                  <a:srgbClr val="7030A0"/>
                </a:solidFill>
                <a:latin typeface="Calibri" panose="020F0502020204030204"/>
              </a:rPr>
              <a:t>TDC </a:t>
            </a:r>
            <a:r>
              <a:rPr lang="en-GB" sz="2400" b="1" dirty="0">
                <a:latin typeface="Calibri" panose="020F0502020204030204"/>
              </a:rPr>
              <a:t>(and </a:t>
            </a:r>
            <a:r>
              <a:rPr lang="en-GB" sz="2400" b="1" dirty="0">
                <a:solidFill>
                  <a:srgbClr val="C00000"/>
                </a:solidFill>
                <a:latin typeface="Calibri" panose="020F0502020204030204"/>
              </a:rPr>
              <a:t>BCM</a:t>
            </a:r>
            <a:r>
              <a:rPr lang="en-GB" sz="2400" b="1" dirty="0">
                <a:latin typeface="Calibri" panose="020F0502020204030204"/>
              </a:rPr>
              <a:t>)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DBECE57-77D8-BF97-F4C9-353DC560D58E}"/>
              </a:ext>
            </a:extLst>
          </p:cNvPr>
          <p:cNvCxnSpPr>
            <a:cxnSpLocks/>
          </p:cNvCxnSpPr>
          <p:nvPr/>
        </p:nvCxnSpPr>
        <p:spPr>
          <a:xfrm flipH="1">
            <a:off x="10336333" y="3383486"/>
            <a:ext cx="8964" cy="547531"/>
          </a:xfrm>
          <a:prstGeom prst="straightConnector1">
            <a:avLst/>
          </a:prstGeom>
          <a:ln w="76200">
            <a:solidFill>
              <a:srgbClr val="077FC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179C75F-53E7-57D4-248B-CE2B7D9DB773}"/>
              </a:ext>
            </a:extLst>
          </p:cNvPr>
          <p:cNvCxnSpPr>
            <a:cxnSpLocks/>
          </p:cNvCxnSpPr>
          <p:nvPr/>
        </p:nvCxnSpPr>
        <p:spPr>
          <a:xfrm flipH="1">
            <a:off x="9579223" y="3502212"/>
            <a:ext cx="8964" cy="547531"/>
          </a:xfrm>
          <a:prstGeom prst="straightConnector1">
            <a:avLst/>
          </a:prstGeom>
          <a:ln w="762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2E53E79-7375-C36C-D259-F4D721B3853B}"/>
              </a:ext>
            </a:extLst>
          </p:cNvPr>
          <p:cNvCxnSpPr>
            <a:cxnSpLocks/>
          </p:cNvCxnSpPr>
          <p:nvPr/>
        </p:nvCxnSpPr>
        <p:spPr>
          <a:xfrm flipH="1">
            <a:off x="5407355" y="4135804"/>
            <a:ext cx="8964" cy="547531"/>
          </a:xfrm>
          <a:prstGeom prst="straightConnector1">
            <a:avLst/>
          </a:prstGeom>
          <a:ln w="762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67A3F58-1702-4410-2849-2E08BEFAB00D}"/>
              </a:ext>
            </a:extLst>
          </p:cNvPr>
          <p:cNvCxnSpPr>
            <a:cxnSpLocks/>
          </p:cNvCxnSpPr>
          <p:nvPr/>
        </p:nvCxnSpPr>
        <p:spPr>
          <a:xfrm flipH="1">
            <a:off x="6791168" y="3725601"/>
            <a:ext cx="8964" cy="547531"/>
          </a:xfrm>
          <a:prstGeom prst="straightConnector1">
            <a:avLst/>
          </a:prstGeom>
          <a:ln w="762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FA33212-E343-DE1C-0D81-E12D83B0A08B}"/>
              </a:ext>
            </a:extLst>
          </p:cNvPr>
          <p:cNvCxnSpPr>
            <a:cxnSpLocks/>
          </p:cNvCxnSpPr>
          <p:nvPr/>
        </p:nvCxnSpPr>
        <p:spPr>
          <a:xfrm flipH="1">
            <a:off x="4120876" y="4575039"/>
            <a:ext cx="8964" cy="547531"/>
          </a:xfrm>
          <a:prstGeom prst="straightConnector1">
            <a:avLst/>
          </a:prstGeom>
          <a:ln w="762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2">
            <a:extLst>
              <a:ext uri="{FF2B5EF4-FFF2-40B4-BE49-F238E27FC236}">
                <a16:creationId xmlns:a16="http://schemas.microsoft.com/office/drawing/2014/main" id="{4EF7ED50-C054-92AB-C3F0-BAA56EB185E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761" r="58658"/>
          <a:stretch/>
        </p:blipFill>
        <p:spPr bwMode="auto">
          <a:xfrm rot="5400000">
            <a:off x="10471049" y="2511914"/>
            <a:ext cx="1027824" cy="1000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32DFA3F6-02A0-1C66-BC2F-497AF64DA897}"/>
              </a:ext>
            </a:extLst>
          </p:cNvPr>
          <p:cNvCxnSpPr>
            <a:cxnSpLocks/>
          </p:cNvCxnSpPr>
          <p:nvPr/>
        </p:nvCxnSpPr>
        <p:spPr>
          <a:xfrm flipH="1" flipV="1">
            <a:off x="10567391" y="4335729"/>
            <a:ext cx="8964" cy="547531"/>
          </a:xfrm>
          <a:prstGeom prst="straightConnector1">
            <a:avLst/>
          </a:prstGeom>
          <a:ln w="762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985162DC-F550-C032-43FE-0DCED12C835B}"/>
              </a:ext>
            </a:extLst>
          </p:cNvPr>
          <p:cNvCxnSpPr>
            <a:cxnSpLocks/>
          </p:cNvCxnSpPr>
          <p:nvPr/>
        </p:nvCxnSpPr>
        <p:spPr>
          <a:xfrm flipH="1" flipV="1">
            <a:off x="10176954" y="4208491"/>
            <a:ext cx="8964" cy="547531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769257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6817FC-9AB5-0781-7158-609A51EDF9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311CD3CD-7C59-F73E-9DC5-8DC2E9A11716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Bunch length – MAX IV Feb. ‘25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85C0343-001B-3CA5-673F-29ABE4E09467}"/>
              </a:ext>
            </a:extLst>
          </p:cNvPr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9C09307-1AE9-F11F-A363-540D4A45C6D1}"/>
              </a:ext>
            </a:extLst>
          </p:cNvPr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82200947-2A87-D4FF-DDF2-838ABFC98582}"/>
                </a:ext>
              </a:extLst>
            </p:cNvPr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71837C6B-09D3-B9A9-A4BE-8EC5E2B0B06F}"/>
                  </a:ext>
                </a:extLst>
              </p:cNvPr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pic>
            <p:nvPicPr>
              <p:cNvPr id="29" name="Content Placeholder 3">
                <a:extLst>
                  <a:ext uri="{FF2B5EF4-FFF2-40B4-BE49-F238E27FC236}">
                    <a16:creationId xmlns:a16="http://schemas.microsoft.com/office/drawing/2014/main" id="{C48E74F8-FE59-229F-B2A9-8DBA6F51449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A6003B60-AD71-4B3B-9DF8-03D60A758AD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A81BF41-5D7A-54C0-EB58-967392997B7E}"/>
                </a:ext>
              </a:extLst>
            </p:cNvPr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>
                  <a:solidFill>
                    <a:schemeClr val="bg1"/>
                  </a:solidFill>
                </a:rPr>
                <a:t>18</a:t>
              </a:r>
            </a:p>
          </p:txBody>
        </p:sp>
      </p:grpSp>
      <p:pic>
        <p:nvPicPr>
          <p:cNvPr id="53" name="Picture 52">
            <a:extLst>
              <a:ext uri="{FF2B5EF4-FFF2-40B4-BE49-F238E27FC236}">
                <a16:creationId xmlns:a16="http://schemas.microsoft.com/office/drawing/2014/main" id="{07926D1C-E89A-5F87-E79D-50B97A34C4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466" y="92027"/>
            <a:ext cx="1817511" cy="92925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937227A-1521-49E3-E0E5-729BD0D7F562}"/>
              </a:ext>
            </a:extLst>
          </p:cNvPr>
          <p:cNvSpPr/>
          <p:nvPr/>
        </p:nvSpPr>
        <p:spPr>
          <a:xfrm>
            <a:off x="5272304" y="6079289"/>
            <a:ext cx="53944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i="1" dirty="0">
                <a:solidFill>
                  <a:schemeClr val="bg1"/>
                </a:solidFill>
              </a:rPr>
              <a:t>J. Wolfenden (joseph.wolfenden@cockcroft.ac.uk)</a:t>
            </a:r>
          </a:p>
          <a:p>
            <a:pPr algn="ctr"/>
            <a:r>
              <a:rPr lang="en-GB" sz="2000" i="1" dirty="0">
                <a:solidFill>
                  <a:schemeClr val="bg1"/>
                </a:solidFill>
              </a:rPr>
              <a:t>22</a:t>
            </a:r>
            <a:r>
              <a:rPr lang="en-GB" sz="2000" i="1" baseline="30000" dirty="0">
                <a:solidFill>
                  <a:schemeClr val="bg1"/>
                </a:solidFill>
              </a:rPr>
              <a:t>nd</a:t>
            </a:r>
            <a:r>
              <a:rPr lang="en-GB" sz="2000" i="1" dirty="0">
                <a:solidFill>
                  <a:schemeClr val="bg1"/>
                </a:solidFill>
              </a:rPr>
              <a:t> AWAKE Instrumentation meeting 11/03/2025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337EA8E-400A-02DE-A299-DCAC2157A87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2184" y="5294489"/>
            <a:ext cx="2142769" cy="55119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E54AD33-F4E9-0BA7-C4E2-783DAB0AFA7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7271" y="4664913"/>
            <a:ext cx="1687682" cy="584377"/>
          </a:xfrm>
          <a:prstGeom prst="rect">
            <a:avLst/>
          </a:prstGeom>
        </p:spPr>
      </p:pic>
      <p:pic>
        <p:nvPicPr>
          <p:cNvPr id="18" name="Picture 17" descr="A blue and green square with white text&#10;&#10;AI-generated content may be incorrect.">
            <a:extLst>
              <a:ext uri="{FF2B5EF4-FFF2-40B4-BE49-F238E27FC236}">
                <a16:creationId xmlns:a16="http://schemas.microsoft.com/office/drawing/2014/main" id="{3185B27C-DF2E-1C32-BD5B-58460781B63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5172" y="1610052"/>
            <a:ext cx="3840000" cy="2880000"/>
          </a:xfrm>
          <a:prstGeom prst="rect">
            <a:avLst/>
          </a:prstGeom>
        </p:spPr>
      </p:pic>
      <p:pic>
        <p:nvPicPr>
          <p:cNvPr id="20" name="Picture 19" descr="A graph with numbers and a line&#10;&#10;AI-generated content may be incorrect.">
            <a:extLst>
              <a:ext uri="{FF2B5EF4-FFF2-40B4-BE49-F238E27FC236}">
                <a16:creationId xmlns:a16="http://schemas.microsoft.com/office/drawing/2014/main" id="{3BFCF7AB-99DB-96A3-2973-CCF3552C086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172" y="1610052"/>
            <a:ext cx="3840000" cy="2880000"/>
          </a:xfrm>
          <a:prstGeom prst="rect">
            <a:avLst/>
          </a:prstGeom>
        </p:spPr>
      </p:pic>
      <p:pic>
        <p:nvPicPr>
          <p:cNvPr id="22" name="Picture 21" descr="A graph with numbers and a line&#10;&#10;AI-generated content may be incorrect.">
            <a:extLst>
              <a:ext uri="{FF2B5EF4-FFF2-40B4-BE49-F238E27FC236}">
                <a16:creationId xmlns:a16="http://schemas.microsoft.com/office/drawing/2014/main" id="{6D8C7C7F-AD3D-1CAE-C243-D0A5A81248B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8172" y="1610052"/>
            <a:ext cx="3840000" cy="2880000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397F9488-8005-6BFD-CA1C-B3E5A87229DE}"/>
              </a:ext>
            </a:extLst>
          </p:cNvPr>
          <p:cNvSpPr/>
          <p:nvPr/>
        </p:nvSpPr>
        <p:spPr>
          <a:xfrm>
            <a:off x="126994" y="4814138"/>
            <a:ext cx="11760206" cy="7275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solidFill>
                  <a:prstClr val="black"/>
                </a:solidFill>
                <a:latin typeface="Calibri" panose="020F0502020204030204"/>
              </a:rPr>
              <a:t>Average of 20 shots</a:t>
            </a:r>
          </a:p>
        </p:txBody>
      </p:sp>
    </p:spTree>
    <p:extLst>
      <p:ext uri="{BB962C8B-B14F-4D97-AF65-F5344CB8AC3E}">
        <p14:creationId xmlns:p14="http://schemas.microsoft.com/office/powerpoint/2010/main" val="3481909360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Overview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5208217" y="6061257"/>
                <a:ext cx="5522602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J. Wolfenden (joseph.wolfenden@cockcroft.ac.uk)</a:t>
                </a:r>
              </a:p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22</a:t>
                </a:r>
                <a:r>
                  <a:rPr lang="en-GB" sz="2000" i="1" baseline="30000" dirty="0">
                    <a:solidFill>
                      <a:schemeClr val="bg1"/>
                    </a:solidFill>
                  </a:rPr>
                  <a:t>nd</a:t>
                </a:r>
                <a:r>
                  <a:rPr lang="en-GB" sz="2000" i="1" dirty="0">
                    <a:solidFill>
                      <a:schemeClr val="bg1"/>
                    </a:solidFill>
                  </a:rPr>
                  <a:t> AWAKE Instrumentation meeting 11/03/2025</a:t>
                </a:r>
              </a:p>
            </p:txBody>
          </p:sp>
          <p:pic>
            <p:nvPicPr>
              <p:cNvPr id="29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>
                  <a:solidFill>
                    <a:schemeClr val="bg1"/>
                  </a:solidFill>
                </a:rPr>
                <a:t>2</a:t>
              </a:r>
            </a:p>
          </p:txBody>
        </p:sp>
      </p:grpSp>
      <p:pic>
        <p:nvPicPr>
          <p:cNvPr id="53" name="Picture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466" y="92027"/>
            <a:ext cx="1817511" cy="929253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26994" y="1805458"/>
            <a:ext cx="7654371" cy="1466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b="1" dirty="0"/>
              <a:t>Emittance - OTR/OSR measurements at CLEAR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b="1" dirty="0"/>
              <a:t>Bunch length – CTR/CSR measurements at MAX IV</a:t>
            </a:r>
          </a:p>
        </p:txBody>
      </p:sp>
    </p:spTree>
    <p:extLst>
      <p:ext uri="{BB962C8B-B14F-4D97-AF65-F5344CB8AC3E}">
        <p14:creationId xmlns:p14="http://schemas.microsoft.com/office/powerpoint/2010/main" val="386957233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6C86AF-126D-4B50-99A1-349AD04E79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DD62F0BA-1262-B19C-A864-858CF09BFBA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Bunch length – MAX IV Feb. ‘25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B7F049D-B45B-F49C-18AC-D692EDA68F9C}"/>
              </a:ext>
            </a:extLst>
          </p:cNvPr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C620E3E-54C0-E281-E5C4-191FA064244F}"/>
              </a:ext>
            </a:extLst>
          </p:cNvPr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44E5CEB3-BA17-2BE8-9465-7A3B786528CC}"/>
                </a:ext>
              </a:extLst>
            </p:cNvPr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8CBC6074-AC98-DD7B-FE81-6B7743C2F49E}"/>
                  </a:ext>
                </a:extLst>
              </p:cNvPr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pic>
            <p:nvPicPr>
              <p:cNvPr id="29" name="Content Placeholder 3">
                <a:extLst>
                  <a:ext uri="{FF2B5EF4-FFF2-40B4-BE49-F238E27FC236}">
                    <a16:creationId xmlns:a16="http://schemas.microsoft.com/office/drawing/2014/main" id="{D59E426D-4C7E-A020-A8A3-C1935347B72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1881DBEA-545F-EC63-0A6E-841630688E6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40EB459-3C34-24E0-2590-876D494F9333}"/>
                </a:ext>
              </a:extLst>
            </p:cNvPr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>
                  <a:solidFill>
                    <a:schemeClr val="bg1"/>
                  </a:solidFill>
                </a:rPr>
                <a:t>19</a:t>
              </a:r>
            </a:p>
          </p:txBody>
        </p:sp>
      </p:grpSp>
      <p:pic>
        <p:nvPicPr>
          <p:cNvPr id="53" name="Picture 52">
            <a:extLst>
              <a:ext uri="{FF2B5EF4-FFF2-40B4-BE49-F238E27FC236}">
                <a16:creationId xmlns:a16="http://schemas.microsoft.com/office/drawing/2014/main" id="{D45B9590-D7F4-2058-AF25-97827DD1398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466" y="92027"/>
            <a:ext cx="1817511" cy="92925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0B06BD9-690F-00B7-4732-D4BF3921894C}"/>
              </a:ext>
            </a:extLst>
          </p:cNvPr>
          <p:cNvSpPr/>
          <p:nvPr/>
        </p:nvSpPr>
        <p:spPr>
          <a:xfrm>
            <a:off x="5272304" y="6079289"/>
            <a:ext cx="53944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i="1" dirty="0">
                <a:solidFill>
                  <a:schemeClr val="bg1"/>
                </a:solidFill>
              </a:rPr>
              <a:t>J. Wolfenden (joseph.wolfenden@cockcroft.ac.uk)</a:t>
            </a:r>
          </a:p>
          <a:p>
            <a:pPr algn="ctr"/>
            <a:r>
              <a:rPr lang="en-GB" sz="2000" i="1" dirty="0">
                <a:solidFill>
                  <a:schemeClr val="bg1"/>
                </a:solidFill>
              </a:rPr>
              <a:t>22</a:t>
            </a:r>
            <a:r>
              <a:rPr lang="en-GB" sz="2000" i="1" baseline="30000" dirty="0">
                <a:solidFill>
                  <a:schemeClr val="bg1"/>
                </a:solidFill>
              </a:rPr>
              <a:t>nd</a:t>
            </a:r>
            <a:r>
              <a:rPr lang="en-GB" sz="2000" i="1" dirty="0">
                <a:solidFill>
                  <a:schemeClr val="bg1"/>
                </a:solidFill>
              </a:rPr>
              <a:t> AWAKE Instrumentation meeting 11/03/2025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8862E4B-75A1-C59F-C5D3-6236C151CF0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2184" y="5294489"/>
            <a:ext cx="2142769" cy="55119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CEB4BDB-EC7B-D1C9-287D-AD60820AA03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7271" y="4664913"/>
            <a:ext cx="1687682" cy="584377"/>
          </a:xfrm>
          <a:prstGeom prst="rect">
            <a:avLst/>
          </a:prstGeom>
        </p:spPr>
      </p:pic>
      <p:pic>
        <p:nvPicPr>
          <p:cNvPr id="28" name="Picture 27" descr="A graph of a number of dots&#10;&#10;AI-generated content may be incorrect.">
            <a:extLst>
              <a:ext uri="{FF2B5EF4-FFF2-40B4-BE49-F238E27FC236}">
                <a16:creationId xmlns:a16="http://schemas.microsoft.com/office/drawing/2014/main" id="{5B1DF650-019C-8E4D-B3B9-5F0236D369A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4803" y="1593840"/>
            <a:ext cx="3840000" cy="2880000"/>
          </a:xfrm>
          <a:prstGeom prst="rect">
            <a:avLst/>
          </a:prstGeom>
        </p:spPr>
      </p:pic>
      <p:pic>
        <p:nvPicPr>
          <p:cNvPr id="37" name="Picture 36" descr="A graph of a number of objects&#10;&#10;AI-generated content may be incorrect.">
            <a:extLst>
              <a:ext uri="{FF2B5EF4-FFF2-40B4-BE49-F238E27FC236}">
                <a16:creationId xmlns:a16="http://schemas.microsoft.com/office/drawing/2014/main" id="{BED29695-E8ED-AE74-10F3-7B0752828D3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6464" y="1593840"/>
            <a:ext cx="3840000" cy="2880000"/>
          </a:xfrm>
          <a:prstGeom prst="rect">
            <a:avLst/>
          </a:prstGeom>
        </p:spPr>
      </p:pic>
      <p:pic>
        <p:nvPicPr>
          <p:cNvPr id="6" name="Picture 5" descr="A graph of a number of objects&#10;&#10;AI-generated content may be incorrect.">
            <a:extLst>
              <a:ext uri="{FF2B5EF4-FFF2-40B4-BE49-F238E27FC236}">
                <a16:creationId xmlns:a16="http://schemas.microsoft.com/office/drawing/2014/main" id="{0624A83D-A73C-9828-CBA5-5DAAE48618A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141" y="1593840"/>
            <a:ext cx="3840000" cy="2880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54FDA304-2C9B-BB0A-218E-E6DBAE3E4200}"/>
              </a:ext>
            </a:extLst>
          </p:cNvPr>
          <p:cNvSpPr/>
          <p:nvPr/>
        </p:nvSpPr>
        <p:spPr>
          <a:xfrm>
            <a:off x="126994" y="4814138"/>
            <a:ext cx="11760206" cy="7275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solidFill>
                  <a:prstClr val="black"/>
                </a:solidFill>
                <a:latin typeface="Calibri" panose="020F0502020204030204"/>
              </a:rPr>
              <a:t>Single shot</a:t>
            </a:r>
          </a:p>
        </p:txBody>
      </p:sp>
    </p:spTree>
    <p:extLst>
      <p:ext uri="{BB962C8B-B14F-4D97-AF65-F5344CB8AC3E}">
        <p14:creationId xmlns:p14="http://schemas.microsoft.com/office/powerpoint/2010/main" val="4044426408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1B6CD3-7E0B-9061-8ADF-CABBC0CCAD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3C053BDF-8697-6CD4-9EAB-D9F2E4ABD3A4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Bunch length – MAX IV Feb. ‘25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32E2DAA-15B6-4211-2525-C3F3199ADA83}"/>
              </a:ext>
            </a:extLst>
          </p:cNvPr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D31B579-5C91-A19E-EAEF-B33B54F6F743}"/>
              </a:ext>
            </a:extLst>
          </p:cNvPr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4E3472FC-1840-CBBF-5003-4F23138CDA52}"/>
                </a:ext>
              </a:extLst>
            </p:cNvPr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9912F7C-E996-0D32-C937-9FB8FC6BD4E9}"/>
                  </a:ext>
                </a:extLst>
              </p:cNvPr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pic>
            <p:nvPicPr>
              <p:cNvPr id="29" name="Content Placeholder 3">
                <a:extLst>
                  <a:ext uri="{FF2B5EF4-FFF2-40B4-BE49-F238E27FC236}">
                    <a16:creationId xmlns:a16="http://schemas.microsoft.com/office/drawing/2014/main" id="{55DB00A4-DDE9-6306-04B8-A301447575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9F580D0A-E057-225E-A907-0AA05B4B0FE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E26EA778-B25B-7568-3930-CA148D461AA3}"/>
                </a:ext>
              </a:extLst>
            </p:cNvPr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>
                  <a:solidFill>
                    <a:schemeClr val="bg1"/>
                  </a:solidFill>
                </a:rPr>
                <a:t>20</a:t>
              </a:r>
            </a:p>
          </p:txBody>
        </p:sp>
      </p:grpSp>
      <p:pic>
        <p:nvPicPr>
          <p:cNvPr id="53" name="Picture 52">
            <a:extLst>
              <a:ext uri="{FF2B5EF4-FFF2-40B4-BE49-F238E27FC236}">
                <a16:creationId xmlns:a16="http://schemas.microsoft.com/office/drawing/2014/main" id="{0B8ADA03-3961-44F0-1175-BD7E2D27481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466" y="92027"/>
            <a:ext cx="1817511" cy="92925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3608F12-BB76-8D7E-5FBC-FEFCABFC2485}"/>
              </a:ext>
            </a:extLst>
          </p:cNvPr>
          <p:cNvSpPr/>
          <p:nvPr/>
        </p:nvSpPr>
        <p:spPr>
          <a:xfrm>
            <a:off x="5272304" y="6079289"/>
            <a:ext cx="53944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i="1" dirty="0">
                <a:solidFill>
                  <a:schemeClr val="bg1"/>
                </a:solidFill>
              </a:rPr>
              <a:t>J. Wolfenden (joseph.wolfenden@cockcroft.ac.uk)</a:t>
            </a:r>
          </a:p>
          <a:p>
            <a:pPr algn="ctr"/>
            <a:r>
              <a:rPr lang="en-GB" sz="2000" i="1" dirty="0">
                <a:solidFill>
                  <a:schemeClr val="bg1"/>
                </a:solidFill>
              </a:rPr>
              <a:t>22</a:t>
            </a:r>
            <a:r>
              <a:rPr lang="en-GB" sz="2000" i="1" baseline="30000" dirty="0">
                <a:solidFill>
                  <a:schemeClr val="bg1"/>
                </a:solidFill>
              </a:rPr>
              <a:t>nd</a:t>
            </a:r>
            <a:r>
              <a:rPr lang="en-GB" sz="2000" i="1" dirty="0">
                <a:solidFill>
                  <a:schemeClr val="bg1"/>
                </a:solidFill>
              </a:rPr>
              <a:t> AWAKE Instrumentation meeting 11/03/2025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804969E-EAB8-0714-A70B-B90F37BF0DB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2184" y="5294489"/>
            <a:ext cx="2142769" cy="55119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682A54F-DDAD-9366-EC4D-A84DB7F3251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7271" y="4664913"/>
            <a:ext cx="1687682" cy="584377"/>
          </a:xfrm>
          <a:prstGeom prst="rect">
            <a:avLst/>
          </a:prstGeom>
        </p:spPr>
      </p:pic>
      <p:pic>
        <p:nvPicPr>
          <p:cNvPr id="6" name="Picture 5" descr="A purple background with white text&#10;&#10;AI-generated content may be incorrect.">
            <a:extLst>
              <a:ext uri="{FF2B5EF4-FFF2-40B4-BE49-F238E27FC236}">
                <a16:creationId xmlns:a16="http://schemas.microsoft.com/office/drawing/2014/main" id="{4E08884E-79FF-903A-0363-7CAB95C2A21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4085" y="1595253"/>
            <a:ext cx="3840000" cy="2880000"/>
          </a:xfrm>
          <a:prstGeom prst="rect">
            <a:avLst/>
          </a:prstGeom>
        </p:spPr>
      </p:pic>
      <p:pic>
        <p:nvPicPr>
          <p:cNvPr id="10" name="Picture 9" descr="A graph of a number of objects&#10;&#10;AI-generated content may be incorrect.">
            <a:extLst>
              <a:ext uri="{FF2B5EF4-FFF2-40B4-BE49-F238E27FC236}">
                <a16:creationId xmlns:a16="http://schemas.microsoft.com/office/drawing/2014/main" id="{D70BF689-5074-FD70-6A5C-9A7282AAF35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1651" y="1595253"/>
            <a:ext cx="3840000" cy="2880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F5226B97-704D-21BE-73D5-4D01C53E736E}"/>
              </a:ext>
            </a:extLst>
          </p:cNvPr>
          <p:cNvSpPr/>
          <p:nvPr/>
        </p:nvSpPr>
        <p:spPr>
          <a:xfrm>
            <a:off x="126994" y="4814138"/>
            <a:ext cx="11760206" cy="7275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solidFill>
                  <a:prstClr val="black"/>
                </a:solidFill>
                <a:latin typeface="Calibri" panose="020F0502020204030204"/>
              </a:rPr>
              <a:t>Single shot TDC</a:t>
            </a:r>
          </a:p>
        </p:txBody>
      </p:sp>
    </p:spTree>
    <p:extLst>
      <p:ext uri="{BB962C8B-B14F-4D97-AF65-F5344CB8AC3E}">
        <p14:creationId xmlns:p14="http://schemas.microsoft.com/office/powerpoint/2010/main" val="770029233"/>
      </p:ext>
    </p:extLst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5D54FC-9CC8-099E-93E7-B9246D7B76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2706FF0A-30A5-F252-ACA2-D99C4055EB9B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Bunch length – Simulations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CE0F88C-C557-3EF5-8DC1-A8EE4F33EB0B}"/>
              </a:ext>
            </a:extLst>
          </p:cNvPr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008F4E9-0900-6A17-C147-645C36FEA4F4}"/>
              </a:ext>
            </a:extLst>
          </p:cNvPr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21137F86-D359-E301-8C8E-CFE07F6776AC}"/>
                </a:ext>
              </a:extLst>
            </p:cNvPr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1106FBBB-E060-0B36-A53F-9C97705356FE}"/>
                  </a:ext>
                </a:extLst>
              </p:cNvPr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pic>
            <p:nvPicPr>
              <p:cNvPr id="29" name="Content Placeholder 3">
                <a:extLst>
                  <a:ext uri="{FF2B5EF4-FFF2-40B4-BE49-F238E27FC236}">
                    <a16:creationId xmlns:a16="http://schemas.microsoft.com/office/drawing/2014/main" id="{E92148D6-83AC-93CC-AA9C-4787E8D7102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8E7317B4-71D2-CBFD-548C-7A3D809FEA0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9412FDB8-49AF-7E0A-A2E3-35B2CD7D8829}"/>
                </a:ext>
              </a:extLst>
            </p:cNvPr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>
                  <a:solidFill>
                    <a:schemeClr val="bg1"/>
                  </a:solidFill>
                </a:rPr>
                <a:t>21</a:t>
              </a:r>
            </a:p>
          </p:txBody>
        </p:sp>
      </p:grpSp>
      <p:pic>
        <p:nvPicPr>
          <p:cNvPr id="53" name="Picture 52">
            <a:extLst>
              <a:ext uri="{FF2B5EF4-FFF2-40B4-BE49-F238E27FC236}">
                <a16:creationId xmlns:a16="http://schemas.microsoft.com/office/drawing/2014/main" id="{65EA6846-AF08-B83B-4197-0108C198A81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466" y="92027"/>
            <a:ext cx="1817511" cy="92925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CE106F65-D39F-1C36-390A-969CCF34A25A}"/>
              </a:ext>
            </a:extLst>
          </p:cNvPr>
          <p:cNvSpPr/>
          <p:nvPr/>
        </p:nvSpPr>
        <p:spPr>
          <a:xfrm>
            <a:off x="5272304" y="6079289"/>
            <a:ext cx="53944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i="1" dirty="0">
                <a:solidFill>
                  <a:schemeClr val="bg1"/>
                </a:solidFill>
              </a:rPr>
              <a:t>J. Wolfenden (joseph.wolfenden@cockcroft.ac.uk)</a:t>
            </a:r>
          </a:p>
          <a:p>
            <a:pPr algn="ctr"/>
            <a:r>
              <a:rPr lang="en-GB" sz="2000" i="1" dirty="0">
                <a:solidFill>
                  <a:schemeClr val="bg1"/>
                </a:solidFill>
              </a:rPr>
              <a:t>22</a:t>
            </a:r>
            <a:r>
              <a:rPr lang="en-GB" sz="2000" i="1" baseline="30000" dirty="0">
                <a:solidFill>
                  <a:schemeClr val="bg1"/>
                </a:solidFill>
              </a:rPr>
              <a:t>nd</a:t>
            </a:r>
            <a:r>
              <a:rPr lang="en-GB" sz="2000" i="1" dirty="0">
                <a:solidFill>
                  <a:schemeClr val="bg1"/>
                </a:solidFill>
              </a:rPr>
              <a:t> AWAKE Instrumentation meeting 11/03/2025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307F939-5CB1-3CE3-D433-CDA1569EE04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2184" y="5294489"/>
            <a:ext cx="2142769" cy="55119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FB988E4-20AF-17EE-CEC2-8DEC213F692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7271" y="4664913"/>
            <a:ext cx="1687682" cy="584377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3A58121D-F194-7AB9-6E86-B9920C5664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593" y="1371426"/>
            <a:ext cx="9714678" cy="3723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BF735F9-BFE8-F50B-0DA4-963EF315C257}"/>
              </a:ext>
            </a:extLst>
          </p:cNvPr>
          <p:cNvSpPr/>
          <p:nvPr/>
        </p:nvSpPr>
        <p:spPr>
          <a:xfrm>
            <a:off x="126994" y="4814138"/>
            <a:ext cx="11760206" cy="7275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2400" b="1" dirty="0">
                <a:solidFill>
                  <a:prstClr val="black"/>
                </a:solidFill>
                <a:latin typeface="Calibri" panose="020F0502020204030204"/>
              </a:rPr>
              <a:t>(image credit: A-M Guisao Betancur)</a:t>
            </a:r>
          </a:p>
        </p:txBody>
      </p:sp>
    </p:spTree>
    <p:extLst>
      <p:ext uri="{BB962C8B-B14F-4D97-AF65-F5344CB8AC3E}">
        <p14:creationId xmlns:p14="http://schemas.microsoft.com/office/powerpoint/2010/main" val="3687719778"/>
      </p:ext>
    </p:extLst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8C9C44-554D-5993-7604-2A97D5FFBF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6DF07F9F-5241-5870-A55A-D75F9725365E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Bunch length – Simulations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26D3AB5-0896-B78C-9000-E0A168A9465F}"/>
              </a:ext>
            </a:extLst>
          </p:cNvPr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4F16D8E-66AF-20FD-9FF0-C678A146B708}"/>
              </a:ext>
            </a:extLst>
          </p:cNvPr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A432F4AA-CB00-32C4-474D-8F18B20699FF}"/>
                </a:ext>
              </a:extLst>
            </p:cNvPr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76FD294-F9AF-D015-8CCD-9A81CA912DA0}"/>
                  </a:ext>
                </a:extLst>
              </p:cNvPr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pic>
            <p:nvPicPr>
              <p:cNvPr id="29" name="Content Placeholder 3">
                <a:extLst>
                  <a:ext uri="{FF2B5EF4-FFF2-40B4-BE49-F238E27FC236}">
                    <a16:creationId xmlns:a16="http://schemas.microsoft.com/office/drawing/2014/main" id="{3CAEBFBE-FC08-94F3-CB26-136D7AFAF01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DB68F63A-C330-4019-3816-AD8DF92FE03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88C8319-8376-B130-386C-CDE3EA62A2CA}"/>
                </a:ext>
              </a:extLst>
            </p:cNvPr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>
                  <a:solidFill>
                    <a:schemeClr val="bg1"/>
                  </a:solidFill>
                </a:rPr>
                <a:t>22</a:t>
              </a:r>
            </a:p>
          </p:txBody>
        </p:sp>
      </p:grpSp>
      <p:pic>
        <p:nvPicPr>
          <p:cNvPr id="53" name="Picture 52">
            <a:extLst>
              <a:ext uri="{FF2B5EF4-FFF2-40B4-BE49-F238E27FC236}">
                <a16:creationId xmlns:a16="http://schemas.microsoft.com/office/drawing/2014/main" id="{19A72C28-E4DA-EEF7-3234-8AC18E5FC8C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466" y="92027"/>
            <a:ext cx="1817511" cy="92925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17882CD-8A46-3897-0F66-FDE9F900C429}"/>
              </a:ext>
            </a:extLst>
          </p:cNvPr>
          <p:cNvSpPr/>
          <p:nvPr/>
        </p:nvSpPr>
        <p:spPr>
          <a:xfrm>
            <a:off x="5272304" y="6079289"/>
            <a:ext cx="53944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i="1" dirty="0">
                <a:solidFill>
                  <a:schemeClr val="bg1"/>
                </a:solidFill>
              </a:rPr>
              <a:t>J. Wolfenden (joseph.wolfenden@cockcroft.ac.uk)</a:t>
            </a:r>
          </a:p>
          <a:p>
            <a:pPr algn="ctr"/>
            <a:r>
              <a:rPr lang="en-GB" sz="2000" i="1" dirty="0">
                <a:solidFill>
                  <a:schemeClr val="bg1"/>
                </a:solidFill>
              </a:rPr>
              <a:t>22</a:t>
            </a:r>
            <a:r>
              <a:rPr lang="en-GB" sz="2000" i="1" baseline="30000" dirty="0">
                <a:solidFill>
                  <a:schemeClr val="bg1"/>
                </a:solidFill>
              </a:rPr>
              <a:t>nd</a:t>
            </a:r>
            <a:r>
              <a:rPr lang="en-GB" sz="2000" i="1" dirty="0">
                <a:solidFill>
                  <a:schemeClr val="bg1"/>
                </a:solidFill>
              </a:rPr>
              <a:t> AWAKE Instrumentation meeting 11/03/2025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FC6BC81-0E16-BFCF-DA19-F74209F28BB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2184" y="5294489"/>
            <a:ext cx="2142769" cy="55119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BE49E20-9AC2-3BA2-8688-B57095AB37A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7271" y="4664913"/>
            <a:ext cx="1687682" cy="584377"/>
          </a:xfrm>
          <a:prstGeom prst="rect">
            <a:avLst/>
          </a:prstGeom>
        </p:spPr>
      </p:pic>
      <p:pic>
        <p:nvPicPr>
          <p:cNvPr id="11" name="Picture 10" descr="A graph of a graph&#10;&#10;Description automatically generated">
            <a:extLst>
              <a:ext uri="{FF2B5EF4-FFF2-40B4-BE49-F238E27FC236}">
                <a16:creationId xmlns:a16="http://schemas.microsoft.com/office/drawing/2014/main" id="{0B5DCFF6-973C-E0A3-2095-C54432FD219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4611" y="1211753"/>
            <a:ext cx="4602589" cy="339812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EF7D6C9B-B20B-D481-328B-22D3CE38E1DF}"/>
              </a:ext>
            </a:extLst>
          </p:cNvPr>
          <p:cNvSpPr/>
          <p:nvPr/>
        </p:nvSpPr>
        <p:spPr>
          <a:xfrm>
            <a:off x="126994" y="1038542"/>
            <a:ext cx="7157617" cy="36822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solidFill>
                  <a:prstClr val="black"/>
                </a:solidFill>
                <a:latin typeface="Calibri" panose="020F0502020204030204"/>
              </a:rPr>
              <a:t>Ensemble methods show:</a:t>
            </a:r>
          </a:p>
          <a:p>
            <a:pPr marL="742950" lvl="1" indent="-285750">
              <a:lnSpc>
                <a:spcPct val="200000"/>
              </a:lnSpc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solidFill>
                  <a:prstClr val="black"/>
                </a:solidFill>
                <a:latin typeface="Calibri" panose="020F0502020204030204"/>
              </a:rPr>
              <a:t>Estimate of error from ML</a:t>
            </a:r>
          </a:p>
          <a:p>
            <a:pPr marL="742950" lvl="1" indent="-285750">
              <a:lnSpc>
                <a:spcPct val="200000"/>
              </a:lnSpc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solidFill>
                  <a:prstClr val="black"/>
                </a:solidFill>
                <a:latin typeface="Calibri" panose="020F0502020204030204"/>
              </a:rPr>
              <a:t>Variation of error across the longitudinal profile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solidFill>
                  <a:prstClr val="black"/>
                </a:solidFill>
                <a:latin typeface="Calibri" panose="020F0502020204030204"/>
              </a:rPr>
              <a:t>Can extract small features and irregularities</a:t>
            </a:r>
          </a:p>
          <a:p>
            <a:pPr>
              <a:lnSpc>
                <a:spcPct val="200000"/>
              </a:lnSpc>
              <a:defRPr/>
            </a:pPr>
            <a:endParaRPr lang="en-GB" sz="2400" b="1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18213912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7DFEE4-C273-A157-22B2-ADFA8F97C2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776EF8B1-2C43-2B65-DE1A-18C07E6CD794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Bunch length - Outlook</a:t>
            </a: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9A31D05-517A-F20E-6BAE-5389FA5FC213}"/>
              </a:ext>
            </a:extLst>
          </p:cNvPr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B789500-89E7-CDED-7A43-1D7B3ED3B5D9}"/>
              </a:ext>
            </a:extLst>
          </p:cNvPr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82C14FDF-A439-3BA0-B432-A12F277E3337}"/>
                </a:ext>
              </a:extLst>
            </p:cNvPr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834E79AF-B710-85F0-78F0-BA04F9BC4B33}"/>
                  </a:ext>
                </a:extLst>
              </p:cNvPr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pic>
            <p:nvPicPr>
              <p:cNvPr id="29" name="Content Placeholder 3">
                <a:extLst>
                  <a:ext uri="{FF2B5EF4-FFF2-40B4-BE49-F238E27FC236}">
                    <a16:creationId xmlns:a16="http://schemas.microsoft.com/office/drawing/2014/main" id="{0DEF5B43-E769-232A-C7DD-D8289E56CB9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18C76FE6-1C16-8F4C-F838-CB5A4B4A237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A8CAB82-D420-03D1-C3F2-1644098DCC4A}"/>
                </a:ext>
              </a:extLst>
            </p:cNvPr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2000">
                  <a:solidFill>
                    <a:prstClr val="white"/>
                  </a:solidFill>
                  <a:latin typeface="Calibri" panose="020F0502020204030204"/>
                </a:rPr>
                <a:t>23</a:t>
              </a:r>
              <a:endPara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53" name="Picture 52">
            <a:extLst>
              <a:ext uri="{FF2B5EF4-FFF2-40B4-BE49-F238E27FC236}">
                <a16:creationId xmlns:a16="http://schemas.microsoft.com/office/drawing/2014/main" id="{3B290387-E45D-180D-8369-C7C323EB623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466" y="92027"/>
            <a:ext cx="1817511" cy="929253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93703F0E-6859-C76B-89E9-F5422E91C0A0}"/>
              </a:ext>
            </a:extLst>
          </p:cNvPr>
          <p:cNvSpPr/>
          <p:nvPr/>
        </p:nvSpPr>
        <p:spPr>
          <a:xfrm>
            <a:off x="126994" y="832061"/>
            <a:ext cx="11760206" cy="5159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solidFill>
                  <a:prstClr val="black"/>
                </a:solidFill>
                <a:latin typeface="Calibri" panose="020F0502020204030204"/>
              </a:rPr>
              <a:t>Analysis of MAX IV data </a:t>
            </a:r>
            <a:r>
              <a:rPr lang="en-GB" sz="2400" b="1" dirty="0">
                <a:solidFill>
                  <a:srgbClr val="C00000"/>
                </a:solidFill>
                <a:latin typeface="Calibri" panose="020F0502020204030204"/>
              </a:rPr>
              <a:t>(&gt;30,000 images</a:t>
            </a:r>
            <a:r>
              <a:rPr lang="en-GB" sz="2400" b="1" dirty="0">
                <a:solidFill>
                  <a:prstClr val="black"/>
                </a:solidFill>
                <a:latin typeface="Calibri" panose="020F0502020204030204"/>
              </a:rPr>
              <a:t>)</a:t>
            </a:r>
          </a:p>
          <a:p>
            <a:pPr marL="285750" marR="0" lvl="0" indent="-28575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solidFill>
                  <a:prstClr val="black"/>
                </a:solidFill>
                <a:latin typeface="Calibri" panose="020F0502020204030204"/>
              </a:rPr>
              <a:t>Simulations of </a:t>
            </a:r>
            <a:r>
              <a:rPr lang="en-GB" sz="2400" b="1" dirty="0">
                <a:solidFill>
                  <a:srgbClr val="C00000"/>
                </a:solidFill>
                <a:latin typeface="Calibri" panose="020F0502020204030204"/>
              </a:rPr>
              <a:t>machine settings for each scan point</a:t>
            </a:r>
          </a:p>
          <a:p>
            <a:pPr marL="285750" marR="0" lvl="0" indent="-28575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noProof="0" dirty="0">
                <a:solidFill>
                  <a:prstClr val="black"/>
                </a:solidFill>
                <a:latin typeface="Calibri" panose="020F0502020204030204"/>
              </a:rPr>
              <a:t>Comparisons of images, simulations, </a:t>
            </a:r>
            <a:r>
              <a:rPr lang="en-GB" sz="2400" b="1">
                <a:solidFill>
                  <a:prstClr val="black"/>
                </a:solidFill>
                <a:latin typeface="Calibri" panose="020F0502020204030204"/>
              </a:rPr>
              <a:t>BCM intensity, </a:t>
            </a:r>
            <a:r>
              <a:rPr lang="en-GB" sz="2400" b="1" noProof="0">
                <a:solidFill>
                  <a:prstClr val="black"/>
                </a:solidFill>
                <a:latin typeface="Calibri" panose="020F0502020204030204"/>
              </a:rPr>
              <a:t>and </a:t>
            </a:r>
            <a:r>
              <a:rPr lang="en-GB" sz="2400" b="1" noProof="0" dirty="0">
                <a:solidFill>
                  <a:prstClr val="black"/>
                </a:solidFill>
                <a:latin typeface="Calibri" panose="020F0502020204030204"/>
              </a:rPr>
              <a:t>TDC output</a:t>
            </a:r>
            <a:endParaRPr kumimoji="0" lang="en-GB" sz="2400" b="1" i="0" strike="noStrike" kern="1200" cap="none" spc="0" normalizeH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baseline="0" dirty="0">
                <a:solidFill>
                  <a:prstClr val="black"/>
                </a:solidFill>
                <a:latin typeface="Calibri" panose="020F0502020204030204"/>
              </a:rPr>
              <a:t>Application of </a:t>
            </a:r>
            <a:r>
              <a:rPr lang="en-GB" sz="2400" b="1" baseline="0" dirty="0">
                <a:solidFill>
                  <a:srgbClr val="C00000"/>
                </a:solidFill>
                <a:latin typeface="Calibri" panose="020F0502020204030204"/>
              </a:rPr>
              <a:t>ensemble method to experimental data</a:t>
            </a:r>
            <a:endParaRPr lang="en-GB" sz="2400" b="1" dirty="0">
              <a:solidFill>
                <a:srgbClr val="C00000"/>
              </a:solidFill>
              <a:latin typeface="Calibri" panose="020F0502020204030204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solidFill>
                  <a:prstClr val="black"/>
                </a:solidFill>
                <a:latin typeface="Calibri" panose="020F0502020204030204"/>
              </a:rPr>
              <a:t>Future return to MAX IV:</a:t>
            </a:r>
          </a:p>
          <a:p>
            <a:pPr marL="742950" lvl="1" indent="-285750">
              <a:lnSpc>
                <a:spcPct val="200000"/>
              </a:lnSpc>
              <a:buFont typeface="Arial" panose="020B0604020202020204" pitchFamily="34" charset="0"/>
              <a:buChar char="•"/>
              <a:defRPr/>
            </a:pPr>
            <a:r>
              <a:rPr kumimoji="0" lang="en-GB" sz="2400" b="1" i="0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Test </a:t>
            </a:r>
            <a:r>
              <a:rPr kumimoji="0" lang="en-GB" sz="2400" b="1" i="0" strike="noStrike" kern="1200" cap="none" spc="0" normalizeH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CSR</a:t>
            </a:r>
            <a:r>
              <a:rPr kumimoji="0" lang="en-GB" sz="2400" b="1" i="0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version</a:t>
            </a:r>
            <a:endParaRPr lang="en-GB" sz="2400" b="1" noProof="0" dirty="0">
              <a:solidFill>
                <a:prstClr val="black"/>
              </a:solidFill>
              <a:latin typeface="Calibri" panose="020F0502020204030204"/>
            </a:endParaRPr>
          </a:p>
          <a:p>
            <a:pPr marL="742950" lvl="1" indent="-285750">
              <a:lnSpc>
                <a:spcPct val="200000"/>
              </a:lnSpc>
              <a:buFont typeface="Arial" panose="020B0604020202020204" pitchFamily="34" charset="0"/>
              <a:buChar char="•"/>
              <a:defRPr/>
            </a:pPr>
            <a:r>
              <a:rPr kumimoji="0" lang="en-GB" sz="2400" b="1" i="0" strike="noStrike" kern="1200" cap="none" spc="0" normalizeH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Replace HRFZ Si window with something </a:t>
            </a:r>
            <a:r>
              <a:rPr kumimoji="0" lang="en-GB" sz="2400" b="1" i="0" strike="noStrike" kern="1200" cap="none" spc="0" normalizeH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optically transmissive</a:t>
            </a:r>
            <a:endParaRPr kumimoji="0" lang="en-GB" sz="2400" b="1" i="0" strike="noStrike" kern="1200" cap="none" spc="0" normalizeH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0E756C3-C445-D4C2-BFBD-D10B163B3601}"/>
              </a:ext>
            </a:extLst>
          </p:cNvPr>
          <p:cNvSpPr/>
          <p:nvPr/>
        </p:nvSpPr>
        <p:spPr>
          <a:xfrm>
            <a:off x="5272304" y="6079289"/>
            <a:ext cx="53944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i="1" dirty="0">
                <a:solidFill>
                  <a:schemeClr val="bg1"/>
                </a:solidFill>
              </a:rPr>
              <a:t>J. Wolfenden (joseph.wolfenden@cockcroft.ac.uk)</a:t>
            </a:r>
          </a:p>
          <a:p>
            <a:pPr algn="ctr"/>
            <a:r>
              <a:rPr lang="en-GB" sz="2000" i="1" dirty="0">
                <a:solidFill>
                  <a:schemeClr val="bg1"/>
                </a:solidFill>
              </a:rPr>
              <a:t>22</a:t>
            </a:r>
            <a:r>
              <a:rPr lang="en-GB" sz="2000" i="1" baseline="30000" dirty="0">
                <a:solidFill>
                  <a:schemeClr val="bg1"/>
                </a:solidFill>
              </a:rPr>
              <a:t>nd</a:t>
            </a:r>
            <a:r>
              <a:rPr lang="en-GB" sz="2000" i="1" dirty="0">
                <a:solidFill>
                  <a:schemeClr val="bg1"/>
                </a:solidFill>
              </a:rPr>
              <a:t> AWAKE Instrumentation meeting 11/03/2025</a:t>
            </a:r>
          </a:p>
        </p:txBody>
      </p:sp>
    </p:spTree>
    <p:extLst>
      <p:ext uri="{BB962C8B-B14F-4D97-AF65-F5344CB8AC3E}">
        <p14:creationId xmlns:p14="http://schemas.microsoft.com/office/powerpoint/2010/main" val="240192201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18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3062" y="1433492"/>
            <a:ext cx="8265876" cy="2189110"/>
          </a:xfrm>
        </p:spPr>
        <p:txBody>
          <a:bodyPr anchor="ctr">
            <a:normAutofit fontScale="90000"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Thank you for your attention.</a:t>
            </a:r>
            <a:br>
              <a:rPr lang="en-GB" b="1" dirty="0">
                <a:solidFill>
                  <a:schemeClr val="bg1"/>
                </a:solidFill>
              </a:rPr>
            </a:br>
            <a:r>
              <a:rPr lang="en-GB" b="1" dirty="0">
                <a:solidFill>
                  <a:schemeClr val="bg1"/>
                </a:solidFill>
              </a:rPr>
              <a:t>Questions?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16860" y="3437455"/>
            <a:ext cx="6430436" cy="167141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fr-FR" sz="1800" dirty="0" err="1"/>
              <a:t>Special</a:t>
            </a:r>
            <a:r>
              <a:rPr lang="fr-FR" sz="1800" dirty="0"/>
              <a:t> THANKS to CLEAR and MAX IV</a:t>
            </a:r>
          </a:p>
        </p:txBody>
      </p:sp>
      <p:pic>
        <p:nvPicPr>
          <p:cNvPr id="13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60" y="5738937"/>
            <a:ext cx="4159343" cy="106912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131" y="5430858"/>
            <a:ext cx="2024165" cy="143099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E1AB873-92F9-478D-A2CC-7C1B0CB5FFBD}"/>
              </a:ext>
            </a:extLst>
          </p:cNvPr>
          <p:cNvSpPr/>
          <p:nvPr/>
        </p:nvSpPr>
        <p:spPr>
          <a:xfrm>
            <a:off x="2904741" y="5071185"/>
            <a:ext cx="63825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400" i="1" dirty="0">
                <a:solidFill>
                  <a:schemeClr val="bg1"/>
                </a:solidFill>
              </a:rPr>
              <a:t>J. Wolfenden (joseph.wolfenden@cockcroft.ac.uk)</a:t>
            </a:r>
          </a:p>
        </p:txBody>
      </p:sp>
    </p:spTree>
    <p:extLst>
      <p:ext uri="{BB962C8B-B14F-4D97-AF65-F5344CB8AC3E}">
        <p14:creationId xmlns:p14="http://schemas.microsoft.com/office/powerpoint/2010/main" val="376763402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185A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1385D02-5D01-65E0-1FCC-D66B158123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>
            <a:extLst>
              <a:ext uri="{FF2B5EF4-FFF2-40B4-BE49-F238E27FC236}">
                <a16:creationId xmlns:a16="http://schemas.microsoft.com/office/drawing/2014/main" id="{3078BB55-7189-E47C-C144-9010661B41A4}"/>
              </a:ext>
            </a:extLst>
          </p:cNvPr>
          <p:cNvSpPr/>
          <p:nvPr/>
        </p:nvSpPr>
        <p:spPr>
          <a:xfrm flipH="1">
            <a:off x="6794224" y="4518212"/>
            <a:ext cx="5397776" cy="2339788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1F54A0D-E2CE-93B4-F9B4-6F28B54F03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87725" y="1459632"/>
            <a:ext cx="11014978" cy="1779208"/>
          </a:xfrm>
        </p:spPr>
        <p:txBody>
          <a:bodyPr>
            <a:normAutofit/>
          </a:bodyPr>
          <a:lstStyle/>
          <a:p>
            <a:pPr algn="l"/>
            <a:r>
              <a:rPr lang="en-GB" sz="6600" b="1" dirty="0">
                <a:solidFill>
                  <a:schemeClr val="bg1"/>
                </a:solidFill>
              </a:rPr>
              <a:t>Emittance</a:t>
            </a:r>
          </a:p>
        </p:txBody>
      </p:sp>
      <p:pic>
        <p:nvPicPr>
          <p:cNvPr id="6" name="Content Placeholder 3">
            <a:extLst>
              <a:ext uri="{FF2B5EF4-FFF2-40B4-BE49-F238E27FC236}">
                <a16:creationId xmlns:a16="http://schemas.microsoft.com/office/drawing/2014/main" id="{D459D8E6-EBFA-2A35-8F53-9F4599E23F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60" y="5738937"/>
            <a:ext cx="4159343" cy="106912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8402A08-B0C6-0F56-4BD0-01BF8F254EF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131" y="5430858"/>
            <a:ext cx="2024165" cy="143099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0326AFB-D6A1-C27F-33E4-C1FF9F5587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7389" y="5602942"/>
            <a:ext cx="2384612" cy="1219199"/>
          </a:xfrm>
          <a:prstGeom prst="rect">
            <a:avLst/>
          </a:prstGeom>
        </p:spPr>
      </p:pic>
      <p:sp>
        <p:nvSpPr>
          <p:cNvPr id="9" name="Right Triangle 8">
            <a:extLst>
              <a:ext uri="{FF2B5EF4-FFF2-40B4-BE49-F238E27FC236}">
                <a16:creationId xmlns:a16="http://schemas.microsoft.com/office/drawing/2014/main" id="{2302A002-742C-A8E8-C12A-E5FBDE8B5F95}"/>
              </a:ext>
            </a:extLst>
          </p:cNvPr>
          <p:cNvSpPr/>
          <p:nvPr/>
        </p:nvSpPr>
        <p:spPr>
          <a:xfrm rot="18791905" flipH="1" flipV="1">
            <a:off x="6800281" y="4517846"/>
            <a:ext cx="5397776" cy="2339788"/>
          </a:xfrm>
          <a:prstGeom prst="rtTriangle">
            <a:avLst/>
          </a:prstGeom>
          <a:solidFill>
            <a:srgbClr val="010B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69198986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Emittance – Review Oct. ‘23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pic>
            <p:nvPicPr>
              <p:cNvPr id="29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pic>
        <p:nvPicPr>
          <p:cNvPr id="53" name="Picture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466" y="92027"/>
            <a:ext cx="1817511" cy="929253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26994" y="1107366"/>
            <a:ext cx="11592255" cy="16970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b="1" dirty="0"/>
              <a:t>Data from October ‘23 run provided </a:t>
            </a:r>
            <a:r>
              <a:rPr lang="en-GB" sz="2400" b="1" dirty="0">
                <a:solidFill>
                  <a:srgbClr val="C00000"/>
                </a:solidFill>
              </a:rPr>
              <a:t>PoC</a:t>
            </a:r>
            <a:r>
              <a:rPr lang="en-GB" sz="2400" b="1" dirty="0"/>
              <a:t> for the measurement procedure for the </a:t>
            </a:r>
            <a:r>
              <a:rPr lang="en-GB" sz="2400" b="1" dirty="0">
                <a:solidFill>
                  <a:srgbClr val="C00000"/>
                </a:solidFill>
              </a:rPr>
              <a:t>MLA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b="1" dirty="0"/>
              <a:t>Benchmarking was done using quadrupole scans – </a:t>
            </a:r>
            <a:r>
              <a:rPr lang="en-GB" sz="2400" b="1" dirty="0">
                <a:solidFill>
                  <a:srgbClr val="C00000"/>
                </a:solidFill>
              </a:rPr>
              <a:t>inconsistencies in the data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b="1" dirty="0"/>
              <a:t>Emittance varied wildly between all measurements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032C145-9204-37F6-0AD4-DD7BCFC48EB3}"/>
              </a:ext>
            </a:extLst>
          </p:cNvPr>
          <p:cNvSpPr/>
          <p:nvPr/>
        </p:nvSpPr>
        <p:spPr>
          <a:xfrm>
            <a:off x="5272304" y="6079289"/>
            <a:ext cx="53944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i="1" dirty="0">
                <a:solidFill>
                  <a:schemeClr val="bg1"/>
                </a:solidFill>
              </a:rPr>
              <a:t>J. Wolfenden (joseph.wolfenden@cockcroft.ac.uk)</a:t>
            </a:r>
          </a:p>
          <a:p>
            <a:pPr algn="ctr"/>
            <a:r>
              <a:rPr lang="en-GB" sz="2000" i="1" dirty="0">
                <a:solidFill>
                  <a:schemeClr val="bg1"/>
                </a:solidFill>
              </a:rPr>
              <a:t>22</a:t>
            </a:r>
            <a:r>
              <a:rPr lang="en-GB" sz="2000" i="1" baseline="30000" dirty="0">
                <a:solidFill>
                  <a:schemeClr val="bg1"/>
                </a:solidFill>
              </a:rPr>
              <a:t>nd</a:t>
            </a:r>
            <a:r>
              <a:rPr lang="en-GB" sz="2000" i="1" dirty="0">
                <a:solidFill>
                  <a:schemeClr val="bg1"/>
                </a:solidFill>
              </a:rPr>
              <a:t> AWAKE Instrumentation meeting 11/03/2025</a:t>
            </a:r>
          </a:p>
        </p:txBody>
      </p:sp>
      <p:pic>
        <p:nvPicPr>
          <p:cNvPr id="4" name="Picture 3" descr="A machine with many wires and pipes&#10;&#10;Description automatically generated with medium confidence">
            <a:extLst>
              <a:ext uri="{FF2B5EF4-FFF2-40B4-BE49-F238E27FC236}">
                <a16:creationId xmlns:a16="http://schemas.microsoft.com/office/drawing/2014/main" id="{71648A7E-BD6A-99B8-3D0A-EF490A50A48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39" r="28989"/>
          <a:stretch/>
        </p:blipFill>
        <p:spPr>
          <a:xfrm>
            <a:off x="7092413" y="2801538"/>
            <a:ext cx="3574316" cy="293567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129AFB8-6A79-96E4-DDEA-1C0B27770A0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82471" y="3351342"/>
            <a:ext cx="3091022" cy="2488669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FEA67480-2343-FB35-34A3-4A5F7F566CE9}"/>
              </a:ext>
            </a:extLst>
          </p:cNvPr>
          <p:cNvSpPr/>
          <p:nvPr/>
        </p:nvSpPr>
        <p:spPr>
          <a:xfrm>
            <a:off x="4600224" y="3506863"/>
            <a:ext cx="2198052" cy="589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l-GR" sz="2400" b="1" i="1" dirty="0"/>
              <a:t>ε</a:t>
            </a:r>
            <a:r>
              <a:rPr lang="en-GB" sz="2400" b="1" i="1" baseline="-25000" dirty="0"/>
              <a:t>x</a:t>
            </a:r>
            <a:r>
              <a:rPr lang="en-GB" sz="2400" b="1" dirty="0"/>
              <a:t>=15 mm </a:t>
            </a:r>
            <a:r>
              <a:rPr lang="en-GB" sz="2400" b="1" dirty="0" err="1"/>
              <a:t>mrad</a:t>
            </a:r>
            <a:endParaRPr lang="en-GB" sz="2400" b="1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C92FF89-A3F3-CBB4-3E04-AF4469E1C8D2}"/>
              </a:ext>
            </a:extLst>
          </p:cNvPr>
          <p:cNvGrpSpPr/>
          <p:nvPr/>
        </p:nvGrpSpPr>
        <p:grpSpPr>
          <a:xfrm>
            <a:off x="546522" y="3353330"/>
            <a:ext cx="3203681" cy="2488670"/>
            <a:chOff x="546522" y="3353330"/>
            <a:chExt cx="3203681" cy="248867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EC0C6FB-98DA-469F-37E2-AECADA607DC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46522" y="3353330"/>
              <a:ext cx="3091023" cy="2488670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9F613DD-F94C-EC0F-4609-64076A887DEC}"/>
                </a:ext>
              </a:extLst>
            </p:cNvPr>
            <p:cNvSpPr/>
            <p:nvPr/>
          </p:nvSpPr>
          <p:spPr>
            <a:xfrm>
              <a:off x="1286932" y="3517897"/>
              <a:ext cx="2463271" cy="5890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l-GR" sz="2400" b="1" i="1" dirty="0"/>
                <a:t>ε</a:t>
              </a:r>
              <a:r>
                <a:rPr lang="en-GB" sz="2400" b="1" i="1" baseline="-25000" dirty="0"/>
                <a:t>x </a:t>
              </a:r>
              <a:r>
                <a:rPr lang="en-GB" sz="2400" b="1" dirty="0"/>
                <a:t>=27 mm </a:t>
              </a:r>
              <a:r>
                <a:rPr lang="en-GB" sz="2400" b="1" dirty="0" err="1"/>
                <a:t>mrad</a:t>
              </a:r>
              <a:endParaRPr lang="en-GB" sz="2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210367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Emittance – Review Jun. ‘24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pic>
            <p:nvPicPr>
              <p:cNvPr id="29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>
                  <a:solidFill>
                    <a:schemeClr val="bg1"/>
                  </a:solidFill>
                </a:rPr>
                <a:t>5</a:t>
              </a:r>
            </a:p>
          </p:txBody>
        </p:sp>
      </p:grpSp>
      <p:pic>
        <p:nvPicPr>
          <p:cNvPr id="53" name="Picture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466" y="92027"/>
            <a:ext cx="1817511" cy="929253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26994" y="1107366"/>
            <a:ext cx="11592255" cy="5021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C00000"/>
                </a:solidFill>
              </a:rPr>
              <a:t>MLA unchanged</a:t>
            </a:r>
            <a:r>
              <a:rPr lang="en-GB" sz="2400" b="1" dirty="0"/>
              <a:t> from previous run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C00000"/>
                </a:solidFill>
              </a:rPr>
              <a:t>DMD system updated</a:t>
            </a:r>
            <a:r>
              <a:rPr lang="en-GB" sz="2400" b="1" dirty="0"/>
              <a:t> with new camera and angular optics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b="1" dirty="0"/>
              <a:t>Extensive </a:t>
            </a:r>
            <a:r>
              <a:rPr lang="en-GB" sz="2400" b="1" dirty="0">
                <a:solidFill>
                  <a:srgbClr val="C00000"/>
                </a:solidFill>
              </a:rPr>
              <a:t>quadrupole scan study </a:t>
            </a:r>
            <a:r>
              <a:rPr lang="en-GB" sz="2400" b="1" dirty="0"/>
              <a:t>undertaken with online analysis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b="1" dirty="0"/>
              <a:t>A range of (magnetic) optics were captured</a:t>
            </a:r>
          </a:p>
          <a:p>
            <a:pPr marL="800100" lvl="1" indent="-342900">
              <a:lnSpc>
                <a:spcPct val="150000"/>
              </a:lnSpc>
              <a:buFontTx/>
              <a:buChar char="-"/>
            </a:pPr>
            <a:r>
              <a:rPr lang="en-GB" sz="2400" b="1" dirty="0">
                <a:solidFill>
                  <a:srgbClr val="C00000"/>
                </a:solidFill>
              </a:rPr>
              <a:t>inconsistencies highlighted online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b="1" dirty="0"/>
              <a:t>“</a:t>
            </a:r>
            <a:r>
              <a:rPr lang="en-GB" sz="2400" b="1" dirty="0">
                <a:solidFill>
                  <a:srgbClr val="C00000"/>
                </a:solidFill>
              </a:rPr>
              <a:t>Consistent</a:t>
            </a:r>
            <a:r>
              <a:rPr lang="en-GB" sz="2400" b="1" dirty="0"/>
              <a:t>” benchmark values found:</a:t>
            </a:r>
          </a:p>
          <a:p>
            <a:pPr marL="800100" lvl="1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l-GR" sz="2400" b="1" i="1" dirty="0"/>
              <a:t>ε</a:t>
            </a:r>
            <a:r>
              <a:rPr lang="en-GB" sz="2400" b="1" i="1" baseline="-25000" dirty="0"/>
              <a:t>x </a:t>
            </a:r>
            <a:r>
              <a:rPr lang="en-GB" sz="2400" b="1" dirty="0"/>
              <a:t>≈ (15.6 ± 2.6) mm </a:t>
            </a:r>
            <a:r>
              <a:rPr lang="en-GB" sz="2400" b="1" dirty="0" err="1"/>
              <a:t>mrad</a:t>
            </a:r>
            <a:endParaRPr lang="en-GB" sz="2400" b="1" dirty="0"/>
          </a:p>
          <a:p>
            <a:pPr marL="800100" lvl="1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l-GR" sz="2400" b="1" i="1" dirty="0"/>
              <a:t>ε</a:t>
            </a:r>
            <a:r>
              <a:rPr lang="en-GB" sz="2400" b="1" i="1" baseline="-25000" dirty="0"/>
              <a:t>y </a:t>
            </a:r>
            <a:r>
              <a:rPr lang="en-GB" sz="2400" b="1" dirty="0"/>
              <a:t>≈ (4.2 ± 0.7) mm </a:t>
            </a:r>
            <a:r>
              <a:rPr lang="en-GB" sz="2400" b="1" dirty="0" err="1"/>
              <a:t>mrad</a:t>
            </a:r>
            <a:endParaRPr lang="en-GB" sz="2400" b="1" dirty="0"/>
          </a:p>
          <a:p>
            <a:pPr>
              <a:lnSpc>
                <a:spcPct val="150000"/>
              </a:lnSpc>
            </a:pPr>
            <a:endParaRPr lang="en-GB" sz="2400" b="1" dirty="0">
              <a:solidFill>
                <a:srgbClr val="C00000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032C145-9204-37F6-0AD4-DD7BCFC48EB3}"/>
              </a:ext>
            </a:extLst>
          </p:cNvPr>
          <p:cNvSpPr/>
          <p:nvPr/>
        </p:nvSpPr>
        <p:spPr>
          <a:xfrm>
            <a:off x="5272304" y="6079289"/>
            <a:ext cx="53944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i="1" dirty="0">
                <a:solidFill>
                  <a:schemeClr val="bg1"/>
                </a:solidFill>
              </a:rPr>
              <a:t>J. Wolfenden (joseph.wolfenden@cockcroft.ac.uk)</a:t>
            </a:r>
          </a:p>
          <a:p>
            <a:pPr algn="ctr"/>
            <a:r>
              <a:rPr lang="en-GB" sz="2000" i="1" dirty="0">
                <a:solidFill>
                  <a:schemeClr val="bg1"/>
                </a:solidFill>
              </a:rPr>
              <a:t>22</a:t>
            </a:r>
            <a:r>
              <a:rPr lang="en-GB" sz="2000" i="1" baseline="30000" dirty="0">
                <a:solidFill>
                  <a:schemeClr val="bg1"/>
                </a:solidFill>
              </a:rPr>
              <a:t>nd</a:t>
            </a:r>
            <a:r>
              <a:rPr lang="en-GB" sz="2000" i="1" dirty="0">
                <a:solidFill>
                  <a:schemeClr val="bg1"/>
                </a:solidFill>
              </a:rPr>
              <a:t> AWAKE Instrumentation meeting 11/03/2025</a:t>
            </a:r>
          </a:p>
        </p:txBody>
      </p:sp>
      <p:pic>
        <p:nvPicPr>
          <p:cNvPr id="9" name="Picture 8" descr="A close-up of a machine&#10;&#10;Description automatically generated">
            <a:extLst>
              <a:ext uri="{FF2B5EF4-FFF2-40B4-BE49-F238E27FC236}">
                <a16:creationId xmlns:a16="http://schemas.microsoft.com/office/drawing/2014/main" id="{E0BEEAC5-93D8-5790-CED2-DAC3956BC5D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22" r="25277"/>
          <a:stretch/>
        </p:blipFill>
        <p:spPr>
          <a:xfrm>
            <a:off x="7912100" y="2812902"/>
            <a:ext cx="4066803" cy="3121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85311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67EA99-C6EC-FD60-8BBF-EBF3848DE1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89DA29F3-A4F4-BDB6-24D8-41E373966254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Emittance – Review Jun. ‘24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2B21B4B-D893-F373-5698-A4F54BD42CC2}"/>
              </a:ext>
            </a:extLst>
          </p:cNvPr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BEE3DDF-8EE4-4E22-A0F0-0E7CDC513EA7}"/>
              </a:ext>
            </a:extLst>
          </p:cNvPr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6B4FB141-9814-4BE2-E74A-B1F460D0103D}"/>
                </a:ext>
              </a:extLst>
            </p:cNvPr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65EC1682-C90A-3BC2-4128-92F24DFC36C7}"/>
                  </a:ext>
                </a:extLst>
              </p:cNvPr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pic>
            <p:nvPicPr>
              <p:cNvPr id="29" name="Content Placeholder 3">
                <a:extLst>
                  <a:ext uri="{FF2B5EF4-FFF2-40B4-BE49-F238E27FC236}">
                    <a16:creationId xmlns:a16="http://schemas.microsoft.com/office/drawing/2014/main" id="{1D669EF3-87A4-D92E-DA86-68C5939B01E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5C858822-6DAD-7713-E7A8-08D44324CD7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8E79B23-4912-B046-CAB8-133C8B881677}"/>
                </a:ext>
              </a:extLst>
            </p:cNvPr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>
                  <a:solidFill>
                    <a:schemeClr val="bg1"/>
                  </a:solidFill>
                </a:rPr>
                <a:t>6</a:t>
              </a:r>
            </a:p>
          </p:txBody>
        </p:sp>
      </p:grpSp>
      <p:pic>
        <p:nvPicPr>
          <p:cNvPr id="53" name="Picture 52">
            <a:extLst>
              <a:ext uri="{FF2B5EF4-FFF2-40B4-BE49-F238E27FC236}">
                <a16:creationId xmlns:a16="http://schemas.microsoft.com/office/drawing/2014/main" id="{6AD9A2EE-DA9D-90F2-5812-16083E288C5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466" y="92027"/>
            <a:ext cx="1817511" cy="929253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58BE95C-DF34-56AB-5BD3-BEAEBCD9A18E}"/>
              </a:ext>
            </a:extLst>
          </p:cNvPr>
          <p:cNvSpPr/>
          <p:nvPr/>
        </p:nvSpPr>
        <p:spPr>
          <a:xfrm>
            <a:off x="126994" y="1107366"/>
            <a:ext cx="11592255" cy="1143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C00000"/>
                </a:solidFill>
              </a:rPr>
              <a:t>Pincushion </a:t>
            </a:r>
            <a:r>
              <a:rPr lang="en-GB" sz="2400" dirty="0"/>
              <a:t>distortion found in images</a:t>
            </a:r>
            <a:endParaRPr lang="en-GB" sz="2400" b="1" dirty="0"/>
          </a:p>
          <a:p>
            <a:pPr>
              <a:lnSpc>
                <a:spcPct val="150000"/>
              </a:lnSpc>
            </a:pPr>
            <a:endParaRPr lang="en-GB" sz="2400" b="1" dirty="0">
              <a:solidFill>
                <a:srgbClr val="C00000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A53C9EA-7F76-AF54-6981-F6F8740F1BFF}"/>
              </a:ext>
            </a:extLst>
          </p:cNvPr>
          <p:cNvSpPr/>
          <p:nvPr/>
        </p:nvSpPr>
        <p:spPr>
          <a:xfrm>
            <a:off x="5272304" y="6079289"/>
            <a:ext cx="53944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i="1" dirty="0">
                <a:solidFill>
                  <a:schemeClr val="bg1"/>
                </a:solidFill>
              </a:rPr>
              <a:t>J. Wolfenden (joseph.wolfenden@cockcroft.ac.uk)</a:t>
            </a:r>
          </a:p>
          <a:p>
            <a:pPr algn="ctr"/>
            <a:r>
              <a:rPr lang="en-GB" sz="2000" i="1" dirty="0">
                <a:solidFill>
                  <a:schemeClr val="bg1"/>
                </a:solidFill>
              </a:rPr>
              <a:t>22</a:t>
            </a:r>
            <a:r>
              <a:rPr lang="en-GB" sz="2000" i="1" baseline="30000" dirty="0">
                <a:solidFill>
                  <a:schemeClr val="bg1"/>
                </a:solidFill>
              </a:rPr>
              <a:t>nd</a:t>
            </a:r>
            <a:r>
              <a:rPr lang="en-GB" sz="2000" i="1" dirty="0">
                <a:solidFill>
                  <a:schemeClr val="bg1"/>
                </a:solidFill>
              </a:rPr>
              <a:t> AWAKE Instrumentation meeting 11/03/2025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2EA7A7B-5884-E995-BEA6-CFC869B6D1F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94861" y="1931561"/>
            <a:ext cx="3513649" cy="395811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220E351-CEA5-10B9-C823-9FDC954CEF6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49773" y="1931561"/>
            <a:ext cx="3515327" cy="3960000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ED133AB-9E57-59BB-8D1F-74AD5C8408C9}"/>
              </a:ext>
            </a:extLst>
          </p:cNvPr>
          <p:cNvCxnSpPr/>
          <p:nvPr/>
        </p:nvCxnSpPr>
        <p:spPr>
          <a:xfrm>
            <a:off x="5152103" y="3910616"/>
            <a:ext cx="1740310" cy="0"/>
          </a:xfrm>
          <a:prstGeom prst="straightConnector1">
            <a:avLst/>
          </a:prstGeom>
          <a:ln w="57150">
            <a:solidFill>
              <a:srgbClr val="05649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54A04698-02A2-89A4-E440-25BB55B74284}"/>
              </a:ext>
            </a:extLst>
          </p:cNvPr>
          <p:cNvSpPr/>
          <p:nvPr/>
        </p:nvSpPr>
        <p:spPr>
          <a:xfrm>
            <a:off x="4682368" y="3281735"/>
            <a:ext cx="2653080" cy="58907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400" b="1" dirty="0"/>
              <a:t>“Correction”</a:t>
            </a:r>
          </a:p>
        </p:txBody>
      </p:sp>
    </p:spTree>
    <p:extLst>
      <p:ext uri="{BB962C8B-B14F-4D97-AF65-F5344CB8AC3E}">
        <p14:creationId xmlns:p14="http://schemas.microsoft.com/office/powerpoint/2010/main" val="11667063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>
            <a:cxnSpLocks/>
          </p:cNvCxnSpPr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pic>
            <p:nvPicPr>
              <p:cNvPr id="29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>
                  <a:solidFill>
                    <a:schemeClr val="bg1"/>
                  </a:solidFill>
                </a:rPr>
                <a:t>7</a:t>
              </a:r>
            </a:p>
          </p:txBody>
        </p:sp>
      </p:grpSp>
      <p:pic>
        <p:nvPicPr>
          <p:cNvPr id="53" name="Picture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466" y="92027"/>
            <a:ext cx="1817511" cy="92925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1032C145-9204-37F6-0AD4-DD7BCFC48EB3}"/>
              </a:ext>
            </a:extLst>
          </p:cNvPr>
          <p:cNvSpPr/>
          <p:nvPr/>
        </p:nvSpPr>
        <p:spPr>
          <a:xfrm>
            <a:off x="5272304" y="6079289"/>
            <a:ext cx="53944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i="1" dirty="0">
                <a:solidFill>
                  <a:schemeClr val="bg1"/>
                </a:solidFill>
              </a:rPr>
              <a:t>J. Wolfenden (joseph.wolfenden@cockcroft.ac.uk)</a:t>
            </a:r>
          </a:p>
          <a:p>
            <a:pPr algn="ctr"/>
            <a:r>
              <a:rPr lang="en-GB" sz="2000" i="1" dirty="0">
                <a:solidFill>
                  <a:schemeClr val="bg1"/>
                </a:solidFill>
              </a:rPr>
              <a:t>22</a:t>
            </a:r>
            <a:r>
              <a:rPr lang="en-GB" sz="2000" i="1" baseline="30000" dirty="0">
                <a:solidFill>
                  <a:schemeClr val="bg1"/>
                </a:solidFill>
              </a:rPr>
              <a:t>nd</a:t>
            </a:r>
            <a:r>
              <a:rPr lang="en-GB" sz="2000" i="1" dirty="0">
                <a:solidFill>
                  <a:schemeClr val="bg1"/>
                </a:solidFill>
              </a:rPr>
              <a:t> AWAKE Instrumentation meeting 11/03/2025</a:t>
            </a:r>
          </a:p>
        </p:txBody>
      </p:sp>
      <p:pic>
        <p:nvPicPr>
          <p:cNvPr id="4" name="Picture 3" descr="A machine in a factory&#10;&#10;Description automatically generated">
            <a:extLst>
              <a:ext uri="{FF2B5EF4-FFF2-40B4-BE49-F238E27FC236}">
                <a16:creationId xmlns:a16="http://schemas.microsoft.com/office/drawing/2014/main" id="{20B07912-98F2-B62B-2325-1B18A7A7483F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82"/>
          <a:stretch/>
        </p:blipFill>
        <p:spPr>
          <a:xfrm>
            <a:off x="5375424" y="2436803"/>
            <a:ext cx="6308576" cy="3405197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E3143ECD-7F0D-1FCF-43B2-BBCF79502D14}"/>
              </a:ext>
            </a:extLst>
          </p:cNvPr>
          <p:cNvSpPr/>
          <p:nvPr/>
        </p:nvSpPr>
        <p:spPr>
          <a:xfrm>
            <a:off x="126994" y="1107366"/>
            <a:ext cx="11843637" cy="3913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b="1" dirty="0"/>
              <a:t>A final goal of the measurements was to test the potential for </a:t>
            </a:r>
            <a:r>
              <a:rPr lang="en-GB" sz="2400" b="1" dirty="0">
                <a:solidFill>
                  <a:srgbClr val="C00000"/>
                </a:solidFill>
              </a:rPr>
              <a:t>OSR from CLEAR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b="1" dirty="0"/>
              <a:t>Modified setup on final afternoon, ended up with </a:t>
            </a:r>
            <a:r>
              <a:rPr lang="en-GB" sz="2400" b="1" dirty="0">
                <a:solidFill>
                  <a:srgbClr val="C00000"/>
                </a:solidFill>
              </a:rPr>
              <a:t>20 minutes(!) of beam </a:t>
            </a:r>
            <a:r>
              <a:rPr lang="en-GB" sz="2400" b="1" dirty="0"/>
              <a:t>to test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b="1" dirty="0"/>
              <a:t>Idea to return late 2024 to try</a:t>
            </a:r>
            <a:br>
              <a:rPr lang="en-GB" sz="2400" b="1" dirty="0"/>
            </a:br>
            <a:r>
              <a:rPr lang="en-GB" sz="2400" b="1" dirty="0">
                <a:solidFill>
                  <a:srgbClr val="C00000"/>
                </a:solidFill>
              </a:rPr>
              <a:t>non-invasive version of MLA/DMD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b="1" dirty="0"/>
              <a:t>No screen on diverted beamline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b="1" dirty="0"/>
              <a:t>Very quick alignment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b="1" dirty="0"/>
              <a:t>No beam optimisation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C61F8B8-E03F-E009-4965-1D3FB0DE1A49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Emittance – Review Jun. ‘24</a:t>
            </a:r>
          </a:p>
        </p:txBody>
      </p:sp>
    </p:spTree>
    <p:extLst>
      <p:ext uri="{BB962C8B-B14F-4D97-AF65-F5344CB8AC3E}">
        <p14:creationId xmlns:p14="http://schemas.microsoft.com/office/powerpoint/2010/main" val="324655135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>
            <a:cxnSpLocks/>
          </p:cNvCxnSpPr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pic>
            <p:nvPicPr>
              <p:cNvPr id="29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>
                  <a:solidFill>
                    <a:schemeClr val="bg1"/>
                  </a:solidFill>
                </a:rPr>
                <a:t>8</a:t>
              </a:r>
            </a:p>
          </p:txBody>
        </p:sp>
      </p:grpSp>
      <p:pic>
        <p:nvPicPr>
          <p:cNvPr id="53" name="Picture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466" y="92027"/>
            <a:ext cx="1817511" cy="92925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1032C145-9204-37F6-0AD4-DD7BCFC48EB3}"/>
              </a:ext>
            </a:extLst>
          </p:cNvPr>
          <p:cNvSpPr/>
          <p:nvPr/>
        </p:nvSpPr>
        <p:spPr>
          <a:xfrm>
            <a:off x="5272304" y="6079289"/>
            <a:ext cx="53944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i="1" dirty="0">
                <a:solidFill>
                  <a:schemeClr val="bg1"/>
                </a:solidFill>
              </a:rPr>
              <a:t>J. Wolfenden (joseph.wolfenden@cockcroft.ac.uk)</a:t>
            </a:r>
          </a:p>
          <a:p>
            <a:pPr algn="ctr"/>
            <a:r>
              <a:rPr lang="en-GB" sz="2000" i="1" dirty="0">
                <a:solidFill>
                  <a:schemeClr val="bg1"/>
                </a:solidFill>
              </a:rPr>
              <a:t>22</a:t>
            </a:r>
            <a:r>
              <a:rPr lang="en-GB" sz="2000" i="1" baseline="30000" dirty="0">
                <a:solidFill>
                  <a:schemeClr val="bg1"/>
                </a:solidFill>
              </a:rPr>
              <a:t>nd</a:t>
            </a:r>
            <a:r>
              <a:rPr lang="en-GB" sz="2000" i="1" dirty="0">
                <a:solidFill>
                  <a:schemeClr val="bg1"/>
                </a:solidFill>
              </a:rPr>
              <a:t> AWAKE Instrumentation meeting 11/03/2025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143ECD-7F0D-1FCF-43B2-BBCF79502D14}"/>
              </a:ext>
            </a:extLst>
          </p:cNvPr>
          <p:cNvSpPr/>
          <p:nvPr/>
        </p:nvSpPr>
        <p:spPr>
          <a:xfrm>
            <a:off x="126994" y="1107366"/>
            <a:ext cx="7518405" cy="28050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b="1" dirty="0"/>
              <a:t>~19nC @ ~200 MeV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b="1" dirty="0"/>
              <a:t>Signal definitely beam dependent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b="1" dirty="0"/>
              <a:t>Couldn’t centre signal in the time we had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b="1" dirty="0"/>
              <a:t>Not at focus – steered off screen by delay line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b="1" dirty="0"/>
              <a:t>Very promising first glimpse!</a:t>
            </a:r>
          </a:p>
        </p:txBody>
      </p:sp>
      <p:pic>
        <p:nvPicPr>
          <p:cNvPr id="6" name="Picture 5" descr="A blue and purple background&#10;&#10;Description automatically generated">
            <a:extLst>
              <a:ext uri="{FF2B5EF4-FFF2-40B4-BE49-F238E27FC236}">
                <a16:creationId xmlns:a16="http://schemas.microsoft.com/office/drawing/2014/main" id="{E4DDA260-DDF2-B513-3126-6914A71BF81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9516" y="1233629"/>
            <a:ext cx="2584216" cy="4533892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A49219D3-D06F-1892-0A13-B3ABAFC04D28}"/>
              </a:ext>
            </a:extLst>
          </p:cNvPr>
          <p:cNvSpPr/>
          <p:nvPr/>
        </p:nvSpPr>
        <p:spPr>
          <a:xfrm>
            <a:off x="6946900" y="4203700"/>
            <a:ext cx="2336800" cy="977897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61D3766-8C54-EB4D-3BC0-486A6610EB51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Emittance – Review Jun. ‘24</a:t>
            </a:r>
          </a:p>
        </p:txBody>
      </p:sp>
    </p:spTree>
    <p:extLst>
      <p:ext uri="{BB962C8B-B14F-4D97-AF65-F5344CB8AC3E}">
        <p14:creationId xmlns:p14="http://schemas.microsoft.com/office/powerpoint/2010/main" val="31761828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AF3F61-A08A-45C7-F443-7478A39D88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2548567-C9AB-C17A-2832-5186A11225C9}"/>
              </a:ext>
            </a:extLst>
          </p:cNvPr>
          <p:cNvCxnSpPr>
            <a:cxnSpLocks/>
          </p:cNvCxnSpPr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6C6A5BB-41C0-934F-0998-012611A69BBF}"/>
              </a:ext>
            </a:extLst>
          </p:cNvPr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84F8A0F6-4F64-FA99-3DC5-AF1220765BF2}"/>
                </a:ext>
              </a:extLst>
            </p:cNvPr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C28F7578-E210-0B28-D481-952E0DBCBB1A}"/>
                  </a:ext>
                </a:extLst>
              </p:cNvPr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pic>
            <p:nvPicPr>
              <p:cNvPr id="29" name="Content Placeholder 3">
                <a:extLst>
                  <a:ext uri="{FF2B5EF4-FFF2-40B4-BE49-F238E27FC236}">
                    <a16:creationId xmlns:a16="http://schemas.microsoft.com/office/drawing/2014/main" id="{0612298B-21BB-D427-ED90-3C8539D362C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8059D656-A82B-AF7E-66E2-685FE96A197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C54988B-BF82-47A2-1CCE-AA374587A5E6}"/>
                </a:ext>
              </a:extLst>
            </p:cNvPr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pic>
        <p:nvPicPr>
          <p:cNvPr id="53" name="Picture 52">
            <a:extLst>
              <a:ext uri="{FF2B5EF4-FFF2-40B4-BE49-F238E27FC236}">
                <a16:creationId xmlns:a16="http://schemas.microsoft.com/office/drawing/2014/main" id="{1705AAB4-6FA7-4238-FD3A-D11B95089B4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466" y="92027"/>
            <a:ext cx="1817511" cy="92925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0E01E8C-DC4E-EA92-715F-9C3B2CA98010}"/>
              </a:ext>
            </a:extLst>
          </p:cNvPr>
          <p:cNvSpPr/>
          <p:nvPr/>
        </p:nvSpPr>
        <p:spPr>
          <a:xfrm>
            <a:off x="5272304" y="6079289"/>
            <a:ext cx="53944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i="1" dirty="0">
                <a:solidFill>
                  <a:schemeClr val="bg1"/>
                </a:solidFill>
              </a:rPr>
              <a:t>J. Wolfenden (joseph.wolfenden@cockcroft.ac.uk)</a:t>
            </a:r>
          </a:p>
          <a:p>
            <a:pPr algn="ctr"/>
            <a:r>
              <a:rPr lang="en-GB" sz="2000" i="1" dirty="0">
                <a:solidFill>
                  <a:schemeClr val="bg1"/>
                </a:solidFill>
              </a:rPr>
              <a:t>22</a:t>
            </a:r>
            <a:r>
              <a:rPr lang="en-GB" sz="2000" i="1" baseline="30000" dirty="0">
                <a:solidFill>
                  <a:schemeClr val="bg1"/>
                </a:solidFill>
              </a:rPr>
              <a:t>nd</a:t>
            </a:r>
            <a:r>
              <a:rPr lang="en-GB" sz="2000" i="1" dirty="0">
                <a:solidFill>
                  <a:schemeClr val="bg1"/>
                </a:solidFill>
              </a:rPr>
              <a:t> AWAKE Instrumentation meeting 11/03/2025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D7A3ACE-D76C-76BC-9B6A-6A102A38B73C}"/>
              </a:ext>
            </a:extLst>
          </p:cNvPr>
          <p:cNvSpPr/>
          <p:nvPr/>
        </p:nvSpPr>
        <p:spPr>
          <a:xfrm>
            <a:off x="126994" y="1107366"/>
            <a:ext cx="7518405" cy="4467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b="1" dirty="0"/>
              <a:t>Changed final imaging optic to a matched pair of air spaced achromats – </a:t>
            </a:r>
            <a:r>
              <a:rPr lang="en-GB" sz="2400" b="1" dirty="0">
                <a:solidFill>
                  <a:srgbClr val="C00000"/>
                </a:solidFill>
              </a:rPr>
              <a:t>removed pincushion distortion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b="1" dirty="0"/>
              <a:t>Using </a:t>
            </a:r>
            <a:r>
              <a:rPr lang="en-GB" sz="2400" b="1" dirty="0">
                <a:solidFill>
                  <a:srgbClr val="C00000"/>
                </a:solidFill>
              </a:rPr>
              <a:t>high resolution </a:t>
            </a:r>
            <a:r>
              <a:rPr lang="en-GB" sz="2400" b="1" dirty="0" err="1">
                <a:solidFill>
                  <a:srgbClr val="C00000"/>
                </a:solidFill>
              </a:rPr>
              <a:t>sCMOS</a:t>
            </a:r>
            <a:endParaRPr lang="en-GB" sz="2400" b="1" dirty="0">
              <a:solidFill>
                <a:srgbClr val="C00000"/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b="1" dirty="0"/>
              <a:t>Significantly simplified installation and alignment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b="1" dirty="0"/>
              <a:t>Much better background shrouding (light) and shielding (radiation)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b="1" dirty="0"/>
              <a:t>Took both </a:t>
            </a:r>
            <a:r>
              <a:rPr lang="en-GB" sz="2400" b="1" dirty="0">
                <a:solidFill>
                  <a:srgbClr val="C00000"/>
                </a:solidFill>
              </a:rPr>
              <a:t>OSR and OTR</a:t>
            </a:r>
            <a:r>
              <a:rPr lang="en-GB" sz="2400" b="1" dirty="0"/>
              <a:t> data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2400" b="1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0603031-700A-5859-C5C5-93985C5BEAFD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Emittance – CLEAR Dec. ‘24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AAD7385-B167-6D93-428A-99661439E387}"/>
              </a:ext>
            </a:extLst>
          </p:cNvPr>
          <p:cNvGrpSpPr/>
          <p:nvPr/>
        </p:nvGrpSpPr>
        <p:grpSpPr>
          <a:xfrm>
            <a:off x="8109765" y="1228447"/>
            <a:ext cx="3095933" cy="4636044"/>
            <a:chOff x="8562049" y="1228447"/>
            <a:chExt cx="3095933" cy="4636044"/>
          </a:xfrm>
        </p:grpSpPr>
        <p:pic>
          <p:nvPicPr>
            <p:cNvPr id="8" name="Picture 7" descr="A close-up of a machine&#10;&#10;AI-generated content may be incorrect.">
              <a:extLst>
                <a:ext uri="{FF2B5EF4-FFF2-40B4-BE49-F238E27FC236}">
                  <a16:creationId xmlns:a16="http://schemas.microsoft.com/office/drawing/2014/main" id="{78122FC4-2E2C-2766-EE2A-609B6DE807F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139" t="12592" r="7917" b="14445"/>
            <a:stretch/>
          </p:blipFill>
          <p:spPr>
            <a:xfrm rot="5400000">
              <a:off x="7791994" y="1998502"/>
              <a:ext cx="4636044" cy="3095933"/>
            </a:xfrm>
            <a:prstGeom prst="rect">
              <a:avLst/>
            </a:prstGeom>
          </p:spPr>
        </p:pic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EF3B498D-A279-8DB5-3EDC-7185A30BEF57}"/>
                </a:ext>
              </a:extLst>
            </p:cNvPr>
            <p:cNvCxnSpPr>
              <a:cxnSpLocks/>
              <a:stCxn id="11" idx="0"/>
            </p:cNvCxnSpPr>
            <p:nvPr/>
          </p:nvCxnSpPr>
          <p:spPr>
            <a:xfrm flipV="1">
              <a:off x="9384766" y="5038725"/>
              <a:ext cx="910700" cy="130431"/>
            </a:xfrm>
            <a:prstGeom prst="straightConnector1">
              <a:avLst/>
            </a:prstGeom>
            <a:ln w="73025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ounded Rectangle 16">
              <a:extLst>
                <a:ext uri="{FF2B5EF4-FFF2-40B4-BE49-F238E27FC236}">
                  <a16:creationId xmlns:a16="http://schemas.microsoft.com/office/drawing/2014/main" id="{891ED418-DDFE-C1FC-E17C-58AEC93CE797}"/>
                </a:ext>
              </a:extLst>
            </p:cNvPr>
            <p:cNvSpPr/>
            <p:nvPr/>
          </p:nvSpPr>
          <p:spPr>
            <a:xfrm>
              <a:off x="8820150" y="5169156"/>
              <a:ext cx="1129231" cy="47916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Angular distribution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675328A3-A784-410F-F072-2165AC3F87AD}"/>
                </a:ext>
              </a:extLst>
            </p:cNvPr>
            <p:cNvCxnSpPr>
              <a:cxnSpLocks/>
              <a:stCxn id="13" idx="0"/>
            </p:cNvCxnSpPr>
            <p:nvPr/>
          </p:nvCxnSpPr>
          <p:spPr>
            <a:xfrm flipV="1">
              <a:off x="9184741" y="3580535"/>
              <a:ext cx="910700" cy="130431"/>
            </a:xfrm>
            <a:prstGeom prst="straightConnector1">
              <a:avLst/>
            </a:prstGeom>
            <a:ln w="73025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ounded Rectangle 16">
              <a:extLst>
                <a:ext uri="{FF2B5EF4-FFF2-40B4-BE49-F238E27FC236}">
                  <a16:creationId xmlns:a16="http://schemas.microsoft.com/office/drawing/2014/main" id="{2C696FCE-7814-D5F9-EDAE-9A1413488E09}"/>
                </a:ext>
              </a:extLst>
            </p:cNvPr>
            <p:cNvSpPr/>
            <p:nvPr/>
          </p:nvSpPr>
          <p:spPr>
            <a:xfrm>
              <a:off x="8620125" y="3710966"/>
              <a:ext cx="1129231" cy="47916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Micro-lens array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C7CD3640-1440-4BDB-8CAF-BEC1EA7F0823}"/>
                </a:ext>
              </a:extLst>
            </p:cNvPr>
            <p:cNvCxnSpPr>
              <a:cxnSpLocks/>
            </p:cNvCxnSpPr>
            <p:nvPr/>
          </p:nvCxnSpPr>
          <p:spPr>
            <a:xfrm>
              <a:off x="9184741" y="2939484"/>
              <a:ext cx="359309" cy="317875"/>
            </a:xfrm>
            <a:prstGeom prst="straightConnector1">
              <a:avLst/>
            </a:prstGeom>
            <a:ln w="73025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ounded Rectangle 16">
              <a:extLst>
                <a:ext uri="{FF2B5EF4-FFF2-40B4-BE49-F238E27FC236}">
                  <a16:creationId xmlns:a16="http://schemas.microsoft.com/office/drawing/2014/main" id="{75280901-FCBE-B728-D029-52F5AA807FD6}"/>
                </a:ext>
              </a:extLst>
            </p:cNvPr>
            <p:cNvSpPr/>
            <p:nvPr/>
          </p:nvSpPr>
          <p:spPr>
            <a:xfrm>
              <a:off x="8596831" y="2464877"/>
              <a:ext cx="1129231" cy="47916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Spatial distribution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2827487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94C2FA1E62A2B46A81C94FA7432439B" ma:contentTypeVersion="14" ma:contentTypeDescription="Create a new document." ma:contentTypeScope="" ma:versionID="4797a2382186a54f3b0dbf09ba6f6e92">
  <xsd:schema xmlns:xsd="http://www.w3.org/2001/XMLSchema" xmlns:xs="http://www.w3.org/2001/XMLSchema" xmlns:p="http://schemas.microsoft.com/office/2006/metadata/properties" xmlns:ns3="2df5164f-e046-4ed7-bf07-492b8379b48b" xmlns:ns4="1d36a076-ccb7-4cc1-a146-dc8fd6cc2274" targetNamespace="http://schemas.microsoft.com/office/2006/metadata/properties" ma:root="true" ma:fieldsID="d8fad94ac67ca5df1f75374448d4bb9f" ns3:_="" ns4:_="">
    <xsd:import namespace="2df5164f-e046-4ed7-bf07-492b8379b48b"/>
    <xsd:import namespace="1d36a076-ccb7-4cc1-a146-dc8fd6cc2274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  <xsd:element ref="ns4:MediaServiceOCR" minOccurs="0"/>
                <xsd:element ref="ns4:_activity" minOccurs="0"/>
                <xsd:element ref="ns4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df5164f-e046-4ed7-bf07-492b8379b48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36a076-ccb7-4cc1-a146-dc8fd6cc227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_activity" ma:index="20" nillable="true" ma:displayName="_activity" ma:hidden="true" ma:internalName="_activity">
      <xsd:simpleType>
        <xsd:restriction base="dms:Note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36a076-ccb7-4cc1-a146-dc8fd6cc2274" xsi:nil="true"/>
  </documentManagement>
</p:properties>
</file>

<file path=customXml/itemProps1.xml><?xml version="1.0" encoding="utf-8"?>
<ds:datastoreItem xmlns:ds="http://schemas.openxmlformats.org/officeDocument/2006/customXml" ds:itemID="{2BFABCE9-C727-4306-BC54-41BDEA190BF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1764BFA-7B06-4E2E-B634-C9EEB9928D9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df5164f-e046-4ed7-bf07-492b8379b48b"/>
    <ds:schemaRef ds:uri="1d36a076-ccb7-4cc1-a146-dc8fd6cc227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5D2F94C-5350-425E-B38B-3AE7A6F74137}">
  <ds:schemaRefs>
    <ds:schemaRef ds:uri="2df5164f-e046-4ed7-bf07-492b8379b48b"/>
    <ds:schemaRef ds:uri="http://schemas.microsoft.com/office/2006/documentManagement/types"/>
    <ds:schemaRef ds:uri="http://schemas.microsoft.com/office/2006/metadata/properties"/>
    <ds:schemaRef ds:uri="http://purl.org/dc/terms/"/>
    <ds:schemaRef ds:uri="http://schemas.microsoft.com/office/infopath/2007/PartnerControls"/>
    <ds:schemaRef ds:uri="http://www.w3.org/XML/1998/namespace"/>
    <ds:schemaRef ds:uri="http://purl.org/dc/dcmitype/"/>
    <ds:schemaRef ds:uri="http://purl.org/dc/elements/1.1/"/>
    <ds:schemaRef ds:uri="http://schemas.openxmlformats.org/package/2006/metadata/core-properties"/>
    <ds:schemaRef ds:uri="1d36a076-ccb7-4cc1-a146-dc8fd6cc2274"/>
  </ds:schemaRefs>
</ds:datastoreItem>
</file>

<file path=docMetadata/LabelInfo.xml><?xml version="1.0" encoding="utf-8"?>
<clbl:labelList xmlns:clbl="http://schemas.microsoft.com/office/2020/mipLabelMetadata">
  <clbl:label id="{53255131-b129-4010-86e1-474bfd7e8076}" enabled="0" method="" siteId="{53255131-b129-4010-86e1-474bfd7e8076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21145</TotalTime>
  <Words>1311</Words>
  <Application>Microsoft Office PowerPoint</Application>
  <PresentationFormat>Widescreen</PresentationFormat>
  <Paragraphs>209</Paragraphs>
  <Slides>25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Calibri</vt:lpstr>
      <vt:lpstr>Calibri Light</vt:lpstr>
      <vt:lpstr>Cambria Math</vt:lpstr>
      <vt:lpstr>Courier New</vt:lpstr>
      <vt:lpstr>Office Theme</vt:lpstr>
      <vt:lpstr>Emittance and bunch length diagnostics for run 2c</vt:lpstr>
      <vt:lpstr>PowerPoint Presentation</vt:lpstr>
      <vt:lpstr>Emittance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Bunch length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your attention. Questions?</vt:lpstr>
    </vt:vector>
  </TitlesOfParts>
  <Company>STFC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Wolfenden, Joseph (Cockcroft Inst,DL,DIA)</dc:creator>
  <cp:lastModifiedBy>Wolfenden, Joseph</cp:lastModifiedBy>
  <cp:revision>337</cp:revision>
  <dcterms:created xsi:type="dcterms:W3CDTF">2020-10-14T16:50:21Z</dcterms:created>
  <dcterms:modified xsi:type="dcterms:W3CDTF">2025-03-11T12:43:40Z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0x010100994C2FA1E62A2B46A81C94FA7432439B</vt:lpwstr>
  </property>
</Properties>
</file>