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290" r:id="rId3"/>
    <p:sldId id="307" r:id="rId4"/>
    <p:sldId id="308" r:id="rId5"/>
    <p:sldId id="30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6FCAD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38" autoAdjust="0"/>
    <p:restoredTop sz="94686"/>
  </p:normalViewPr>
  <p:slideViewPr>
    <p:cSldViewPr snapToGrid="0" snapToObjects="1">
      <p:cViewPr varScale="1">
        <p:scale>
          <a:sx n="118" d="100"/>
          <a:sy n="118" d="100"/>
        </p:scale>
        <p:origin x="91" y="18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2EC247-A298-46F5-A83C-87DF11C9438F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92F051-A80F-4EE7-A5FB-EF373274F9D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A88865-637C-4EC1-A9CE-C2EBD4440AF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BE-EA Section Leader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BE-EA Section Leader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AD8E53-18E7-49F4-9C60-8DE0F304A426}"/>
              </a:ext>
            </a:extLst>
          </p:cNvPr>
          <p:cNvPicPr/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8" y="6396375"/>
            <a:ext cx="404289" cy="404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document?D:101709201:101709201:subDocs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impact.cern.ch/impact/secure/?place=editActivity:248210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document?D:101697419:101697419:subDocs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SND EYETS activities - 21</a:t>
            </a:r>
            <a:r>
              <a:rPr lang="en-US" baseline="30000" dirty="0">
                <a:solidFill>
                  <a:schemeClr val="bg1">
                    <a:lumMod val="75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 Feb 2025</a:t>
            </a:r>
            <a:br>
              <a:rPr lang="en-US" dirty="0"/>
            </a:b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TREX meeting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49982"/>
            <a:ext cx="11376026" cy="1454057"/>
          </a:xfrm>
        </p:spPr>
        <p:txBody>
          <a:bodyPr/>
          <a:lstStyle/>
          <a:p>
            <a:pPr algn="l"/>
            <a:r>
              <a:rPr lang="en-US" sz="1800" dirty="0"/>
              <a:t>Marija Majstorovic, Gerardo Vasquez, Luigi Guiducci, Giulia Paggi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F0BA4CF-3E23-AAF1-B9AB-DDAFB52553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9702" y="43565"/>
            <a:ext cx="1705583" cy="123217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7906F5-E6AF-DC2D-2F98-828C3D13B9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356715" y="43565"/>
            <a:ext cx="1705583" cy="123217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2C2518-8126-426E-A859-C96169187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42973"/>
            <a:ext cx="11784011" cy="52766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en-US" dirty="0"/>
              <a:t>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C1490B-1BC1-4F75-9A73-32DDD8549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SND EYETS 24-25 schedule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BCB7C3-B0B0-44AA-9013-33D4A995B5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84187" y="6505034"/>
            <a:ext cx="1245141" cy="238440"/>
          </a:xfrm>
        </p:spPr>
        <p:txBody>
          <a:bodyPr/>
          <a:lstStyle/>
          <a:p>
            <a:r>
              <a:rPr lang="en-US" sz="1200" dirty="0"/>
              <a:t>21.02.2024.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7E928-31C1-47AB-A853-A9A8FE830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6026D1-FA5D-BF3F-A3F6-F626793FE6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487" y="2375914"/>
            <a:ext cx="11965021" cy="210617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7D4B2D3-B4D1-293B-D582-CD0D9D5E1AB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4945" y="6393180"/>
            <a:ext cx="1147864" cy="4648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746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1FD586-F171-FE41-D885-2A8931B804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34D53F-E673-9656-BA3A-9306D093D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42973"/>
            <a:ext cx="11784011" cy="52766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en-US" dirty="0"/>
              <a:t>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C212B5-CB66-13EF-6DFB-00DD77DF7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SND EYETS 24-25 schedule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61EB6-8F7D-77BE-FF94-A1FDFADA19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84187" y="6505034"/>
            <a:ext cx="1245141" cy="238440"/>
          </a:xfrm>
        </p:spPr>
        <p:txBody>
          <a:bodyPr/>
          <a:lstStyle/>
          <a:p>
            <a:r>
              <a:rPr lang="en-US" sz="1200" dirty="0"/>
              <a:t>21.02.2024.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93330-D935-E85A-4C44-DEDFCAFE3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74E73942-9388-AA4D-09A5-6A04340121D8}"/>
              </a:ext>
            </a:extLst>
          </p:cNvPr>
          <p:cNvSpPr txBox="1">
            <a:spLocks/>
          </p:cNvSpPr>
          <p:nvPr/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VIC organized on February 10</a:t>
            </a:r>
            <a:r>
              <a:rPr lang="en-US" baseline="30000" dirty="0"/>
              <a:t>th</a:t>
            </a:r>
            <a:endParaRPr lang="en-GB" baseline="30000" dirty="0"/>
          </a:p>
          <a:p>
            <a:r>
              <a:rPr lang="en-US" dirty="0"/>
              <a:t>Minutes of the VIC: </a:t>
            </a:r>
            <a:r>
              <a:rPr lang="en-US" dirty="0">
                <a:hlinkClick r:id="rId2"/>
              </a:rPr>
              <a:t>3234746</a:t>
            </a:r>
            <a:endParaRPr lang="en-US" dirty="0"/>
          </a:p>
          <a:p>
            <a:r>
              <a:rPr lang="en-US"/>
              <a:t>Points </a:t>
            </a:r>
            <a:r>
              <a:rPr lang="en-US" dirty="0"/>
              <a:t>clarified: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Transport of the 200kg block EN-HE – EDH submitted,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Gas bottle will be placed in the flat area in UJ18 and there are already holes for it,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Total volume and pressure of the gas bottle, chemical composition inside, relace rate in LHC tunnel, number of gas bottles,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Safety aspects during the transport and installation of MDT. 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baseline="30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ADB688E-8D33-36C4-05B8-7C9501CF0C43}"/>
              </a:ext>
            </a:extLst>
          </p:cNvPr>
          <p:cNvSpPr/>
          <p:nvPr/>
        </p:nvSpPr>
        <p:spPr>
          <a:xfrm>
            <a:off x="894945" y="6393180"/>
            <a:ext cx="1147864" cy="4648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012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86B551-1398-337A-2228-2078990C9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71670"/>
            <a:ext cx="5688011" cy="5304665"/>
          </a:xfrm>
        </p:spPr>
        <p:txBody>
          <a:bodyPr/>
          <a:lstStyle/>
          <a:p>
            <a:r>
              <a:rPr lang="en-US" dirty="0"/>
              <a:t>Last week (W7) – Measurements taken for cabling and DS3-4 planes removed and mechanics to allow the removal of the iron block,</a:t>
            </a:r>
          </a:p>
          <a:p>
            <a:r>
              <a:rPr lang="en-US" dirty="0"/>
              <a:t>Wednesday 19</a:t>
            </a:r>
            <a:r>
              <a:rPr lang="en-US" baseline="30000" dirty="0"/>
              <a:t>th</a:t>
            </a:r>
            <a:r>
              <a:rPr lang="en-US" dirty="0"/>
              <a:t> February the transport service removed the iron block,</a:t>
            </a:r>
          </a:p>
          <a:p>
            <a:r>
              <a:rPr lang="en-US" dirty="0"/>
              <a:t>IMPACT: </a:t>
            </a:r>
            <a:r>
              <a:rPr lang="en-US" dirty="0">
                <a:hlinkClick r:id="rId2"/>
              </a:rPr>
              <a:t>248210</a:t>
            </a:r>
            <a:endParaRPr lang="en-US" dirty="0"/>
          </a:p>
          <a:p>
            <a:r>
              <a:rPr lang="en-US" dirty="0"/>
              <a:t>EDH for handling: 10855276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FE8FBB-4F04-9CDA-ABE6-803F4BC8F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F41A696E-1CCC-E5BE-CBBF-95E8046A7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42888"/>
            <a:ext cx="11376025" cy="700087"/>
          </a:xfrm>
        </p:spPr>
        <p:txBody>
          <a:bodyPr/>
          <a:lstStyle/>
          <a:p>
            <a:r>
              <a:rPr lang="en-US" altLang="en-US" dirty="0"/>
              <a:t>SND EYETS 24-25</a:t>
            </a:r>
            <a:endParaRPr lang="en-GB" dirty="0"/>
          </a:p>
        </p:txBody>
      </p:sp>
      <p:pic>
        <p:nvPicPr>
          <p:cNvPr id="2050" name="Picture 1">
            <a:extLst>
              <a:ext uri="{FF2B5EF4-FFF2-40B4-BE49-F238E27FC236}">
                <a16:creationId xmlns:a16="http://schemas.microsoft.com/office/drawing/2014/main" id="{E5B3DC81-C32C-BE03-A3CD-62C7A4A4D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698" y="1220347"/>
            <a:ext cx="4340390" cy="500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ABE615B-A3FB-5DD8-9105-9F40C643832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4945" y="6393180"/>
            <a:ext cx="1147864" cy="4648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FFCB53D6-5E77-A7CE-1976-A3A270F7BD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84187" y="6505034"/>
            <a:ext cx="1245141" cy="238440"/>
          </a:xfrm>
        </p:spPr>
        <p:txBody>
          <a:bodyPr/>
          <a:lstStyle/>
          <a:p>
            <a:r>
              <a:rPr lang="en-US" sz="1200" dirty="0"/>
              <a:t>21.02.2024.</a:t>
            </a:r>
          </a:p>
        </p:txBody>
      </p:sp>
    </p:spTree>
    <p:extLst>
      <p:ext uri="{BB962C8B-B14F-4D97-AF65-F5344CB8AC3E}">
        <p14:creationId xmlns:p14="http://schemas.microsoft.com/office/powerpoint/2010/main" val="1443413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3553E2-4475-2BA5-7449-17FBBBB8B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1EF32F-6860-C46B-6CAE-890EADB1AF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ECR</a:t>
            </a:r>
            <a:r>
              <a:rPr lang="en-US" dirty="0"/>
              <a:t> is submitted and under circulation,</a:t>
            </a:r>
          </a:p>
          <a:p>
            <a:r>
              <a:rPr lang="en-US" dirty="0"/>
              <a:t>For the gas bottle Domenico Dattola will install the holders that will be placed in UJ18,</a:t>
            </a:r>
          </a:p>
          <a:p>
            <a:r>
              <a:rPr lang="en-US" dirty="0"/>
              <a:t>Next week (W10) – transporting mechanics and </a:t>
            </a:r>
            <a:r>
              <a:rPr lang="en-US" dirty="0" err="1"/>
              <a:t>MiniDT</a:t>
            </a:r>
            <a:r>
              <a:rPr lang="en-US" dirty="0"/>
              <a:t> to IP1,</a:t>
            </a:r>
          </a:p>
          <a:p>
            <a:r>
              <a:rPr lang="en-US" dirty="0"/>
              <a:t>All things will be moved to surface area in the week of Feb 24</a:t>
            </a:r>
            <a:r>
              <a:rPr lang="en-US" baseline="30000" dirty="0"/>
              <a:t>th</a:t>
            </a:r>
            <a:r>
              <a:rPr lang="en-US" dirty="0"/>
              <a:t>,</a:t>
            </a:r>
            <a:endParaRPr lang="en-US" baseline="30000" dirty="0"/>
          </a:p>
          <a:p>
            <a:r>
              <a:rPr lang="en-US" dirty="0"/>
              <a:t>Installation of the detector will be on the March 3</a:t>
            </a:r>
            <a:r>
              <a:rPr lang="en-US" baseline="30000" dirty="0"/>
              <a:t>rd</a:t>
            </a:r>
            <a:r>
              <a:rPr lang="en-US" b="0" dirty="0"/>
              <a:t>.</a:t>
            </a:r>
            <a:endParaRPr lang="en-GB" baseline="30000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baseline="30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ED8948-B162-B231-C8FB-DF4CCBB84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771CDD05-2B92-5A1C-0B19-186AACBBA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42888"/>
            <a:ext cx="11376025" cy="700087"/>
          </a:xfrm>
        </p:spPr>
        <p:txBody>
          <a:bodyPr/>
          <a:lstStyle/>
          <a:p>
            <a:r>
              <a:rPr lang="en-US" altLang="en-US" dirty="0"/>
              <a:t>SND EYETS 24-25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94AB75-1110-7D5D-242D-F3811458E96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4945" y="6393180"/>
            <a:ext cx="1147864" cy="4648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251C6B8-3D42-E7C3-1B5D-7997130A82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84187" y="6505034"/>
            <a:ext cx="1245141" cy="238440"/>
          </a:xfrm>
        </p:spPr>
        <p:txBody>
          <a:bodyPr/>
          <a:lstStyle/>
          <a:p>
            <a:r>
              <a:rPr lang="en-US" sz="1200" dirty="0"/>
              <a:t>21.02.2024.</a:t>
            </a:r>
          </a:p>
        </p:txBody>
      </p:sp>
    </p:spTree>
    <p:extLst>
      <p:ext uri="{BB962C8B-B14F-4D97-AF65-F5344CB8AC3E}">
        <p14:creationId xmlns:p14="http://schemas.microsoft.com/office/powerpoint/2010/main" val="277076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1268</TotalTime>
  <Words>233</Words>
  <Application>Microsoft Office PowerPoint</Application>
  <PresentationFormat>Widescreen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Courier New</vt:lpstr>
      <vt:lpstr>Office Theme</vt:lpstr>
      <vt:lpstr>SND EYETS activities - 21th Feb 2025 TREX meeting</vt:lpstr>
      <vt:lpstr>SND EYETS 24-25 schedule </vt:lpstr>
      <vt:lpstr>SND EYETS 24-25 schedule </vt:lpstr>
      <vt:lpstr>SND EYETS 24-25</vt:lpstr>
      <vt:lpstr>SND EYETS 24-25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Marija Majstorovic</cp:lastModifiedBy>
  <cp:revision>240</cp:revision>
  <cp:lastPrinted>2020-01-30T13:49:18Z</cp:lastPrinted>
  <dcterms:created xsi:type="dcterms:W3CDTF">2021-01-11T13:55:30Z</dcterms:created>
  <dcterms:modified xsi:type="dcterms:W3CDTF">2025-02-21T10:25:57Z</dcterms:modified>
</cp:coreProperties>
</file>