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23"/>
    <p:restoredTop sz="94673"/>
  </p:normalViewPr>
  <p:slideViewPr>
    <p:cSldViewPr snapToGrid="0" snapToObjects="1">
      <p:cViewPr>
        <p:scale>
          <a:sx n="123" d="100"/>
          <a:sy n="123" d="100"/>
        </p:scale>
        <p:origin x="24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75B35A-C067-7E43-BA79-BCAB154F2503}" type="datetimeFigureOut">
              <a:rPr lang="en-CH" smtClean="0"/>
              <a:t>21.02.2025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90A5B-8DEA-E046-86B6-DDEAFC8523D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26815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EB245-99B3-7849-AA0D-EACE427AB2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7A5789-F468-104E-8062-663FD5CE0E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06C0BC-2C6A-5446-80C9-5FBB96014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A891D-4634-454D-9E36-29F95A9B3CEA}" type="datetime1">
              <a:rPr lang="de-CH" smtClean="0"/>
              <a:t>21.02.25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274EBA-66CA-9B4C-8189-DD489B0D0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PPS TREX 21.2.2025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76E423-6574-EF40-8BFD-9E14CF0AD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1E857-3F6A-4846-8A9F-735346B283D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82232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D6B24-EFB4-2B42-91EE-84B4208FE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2E35F0-2FAA-0049-A57A-EF6C2F2189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E22A6-2838-F545-BB0D-028C84774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408F6-BD37-7A44-8AA0-2FCC90AD7850}" type="datetime1">
              <a:rPr lang="de-CH" smtClean="0"/>
              <a:t>21.02.25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B3D9DD-1F0F-F344-8FD2-69154975E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PPS TREX 21.2.2025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5EA7F-A197-A14D-AFAB-F9DA71F42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1E857-3F6A-4846-8A9F-735346B283D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99069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5C69BF-3C42-B547-8DE4-3A070A289E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7A9937-2426-9F4B-8BC1-64E19E5876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2B1FA-8AAD-414F-9ECD-C74A947BB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AD7AB-07B7-6E49-BE26-AA61C4C1C054}" type="datetime1">
              <a:rPr lang="de-CH" smtClean="0"/>
              <a:t>21.02.25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28AB4-D000-C043-B15E-659E630F8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PPS TREX 21.2.2025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414C61-760B-FE4B-90A2-734A2389C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1E857-3F6A-4846-8A9F-735346B283D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86206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D5187-4777-964E-A534-8DDC5220B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85D0F3-D8DC-E641-96FA-AB4BBC179A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17E554-4E68-1B47-BE85-2EDE2378F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4592F-0C08-8443-9A1D-639881CF4D82}" type="datetime1">
              <a:rPr lang="de-CH" smtClean="0"/>
              <a:t>21.02.25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88BF7F-DC8F-B043-8E3D-A4E930FAE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PPS TREX 21.2.2025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EC46F2-7B0D-0B45-A77F-37971CD93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1E857-3F6A-4846-8A9F-735346B283D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85363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3ACF7-6858-564C-B5F7-9FE2E304A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43B2F9-9A04-BE45-BB71-BDB8A2ABD7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83AA62-52BF-6F45-80C9-EE9E548C7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C67E-130A-CB42-9E18-A7754FABA4B4}" type="datetime1">
              <a:rPr lang="de-CH" smtClean="0"/>
              <a:t>21.02.25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2C4EBD-17C2-5E4E-A88E-CED8714D6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PPS TREX 21.2.2025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E80D8D-5F42-DB43-8B1B-E986D5727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1E857-3F6A-4846-8A9F-735346B283D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49044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45424-583C-E745-A509-2400224E6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7ED88-7260-D84E-9234-FFD10F518B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91B986-FB0A-C14D-95F3-5D4FEF6F08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A56195-76B7-5041-945F-5752BF850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357AE-8EA9-094D-BC14-6AC2968D72A4}" type="datetime1">
              <a:rPr lang="de-CH" smtClean="0"/>
              <a:t>21.02.25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924AEE-454A-B540-BA4A-8362F1DF8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PPS TREX 21.2.2025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1B05C8-260D-214B-BBB7-4BA7C3074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1E857-3F6A-4846-8A9F-735346B283D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788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F6EE5-00CD-F242-A006-1E1275208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44EAA3-0913-F044-9FDA-3351576C95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C32D02-16FE-464D-A295-614653C0E6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85BF6F-C203-5C43-8A96-F797510349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00C9F6-2FB8-B046-8BD1-95CF72D21E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FF83EB-DFD3-2C4E-9F32-156D1C233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8E15B-C875-3F49-87C4-853EE5DCB9EA}" type="datetime1">
              <a:rPr lang="de-CH" smtClean="0"/>
              <a:t>21.02.25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BF34A5-C0D8-B04C-910A-9BD81420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PPS TREX 21.2.2025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BB92C0-F524-DE49-AB59-E0A0FDCCA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1E857-3F6A-4846-8A9F-735346B283D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93297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9201C-569C-B24E-857F-2205BEC91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066680-6BC0-2C43-AF83-ED42F186C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EE9A-B2AE-AE40-8323-0E9426FAAF21}" type="datetime1">
              <a:rPr lang="de-CH" smtClean="0"/>
              <a:t>21.02.25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556652-1B75-9C47-B683-2865F91BC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PPS TREX 21.2.2025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54A1E6-ECA3-734D-81F4-97936130D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1E857-3F6A-4846-8A9F-735346B283D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95837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DF1DC4-1F92-B249-8D33-E06EAD661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6A695-A0F9-F249-97DB-0B2489035B06}" type="datetime1">
              <a:rPr lang="de-CH" smtClean="0"/>
              <a:t>21.02.25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C11285-11DA-AA4B-917F-649920389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PPS TREX 21.2.2025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F80107-3AF6-CC43-94B0-D1A561F01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1E857-3F6A-4846-8A9F-735346B283D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61631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C6B5A-05B1-4543-8153-E09CBD88C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363483-32C3-1340-83CA-CDCE045534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B5B41A-06DE-D942-95A1-7D2C4CD544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B17E00-F10F-B14B-96B5-6E7D6F884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E55A4-0DEB-CB43-9945-1A7D61C64C8B}" type="datetime1">
              <a:rPr lang="de-CH" smtClean="0"/>
              <a:t>21.02.25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22120E-A22E-3B4E-A0D8-D84FAFE29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PPS TREX 21.2.2025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1C9232-4ED8-DE46-B372-C4A251D8A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1E857-3F6A-4846-8A9F-735346B283D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48340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2A862-209E-0F47-A24B-E37F1A59D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9C51A9-412F-3D44-A5E9-49F948FFBE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9345B1-5249-914F-B65E-99AFAF9C44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08B6F8-590B-144B-B5FF-4345D090E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863F-ACD8-3844-872D-4766556E0710}" type="datetime1">
              <a:rPr lang="de-CH" smtClean="0"/>
              <a:t>21.02.25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94241E-81CF-FC42-9113-9505AFE21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PPS TREX 21.2.2025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771408-1259-734A-8CFF-BB000C225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1E857-3F6A-4846-8A9F-735346B283D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5092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C55766-2286-EA4A-951C-B0F1C8DCF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1D2039-BD4D-7F40-AE4A-2B9B488E4F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6E9826-E9E8-0D42-8983-B9676017D5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672C4-5B79-184A-880C-D3E7DB596074}" type="datetime1">
              <a:rPr lang="de-CH" smtClean="0"/>
              <a:t>21.02.25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84ADCF-851E-FE4E-A4F8-FCE75B7A3A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PPS TREX 21.2.2025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9994A9-2505-9F4A-A2DB-CF7A66143F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1E857-3F6A-4846-8A9F-735346B283D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03032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3E80D-2976-3C43-8A5B-0FED47F0C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PPS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B4C1E4-5D86-A741-BD0C-EC8FDB87FA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Aptos"/>
              </a:rPr>
              <a:t>The NEG activation of sector A6L5.R </a:t>
            </a:r>
            <a:r>
              <a:rPr lang="en-GB" dirty="0">
                <a:solidFill>
                  <a:srgbClr val="000000"/>
                </a:solidFill>
                <a:latin typeface="Aptos"/>
              </a:rPr>
              <a:t>was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ptos"/>
              </a:rPr>
              <a:t> completed on 19.2.2025 pending the X-ray that will be organized for </a:t>
            </a:r>
            <a:r>
              <a:rPr lang="en-GB" b="0" i="0" u="none" strike="noStrike">
                <a:solidFill>
                  <a:srgbClr val="000000"/>
                </a:solidFill>
                <a:effectLst/>
                <a:latin typeface="Aptos"/>
              </a:rPr>
              <a:t>26-27 February.</a:t>
            </a:r>
            <a:endParaRPr lang="en-GB" b="0" i="0" u="none" strike="noStrike" dirty="0">
              <a:solidFill>
                <a:srgbClr val="000000"/>
              </a:solidFill>
              <a:effectLst/>
              <a:latin typeface="Aptos"/>
            </a:endParaRPr>
          </a:p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Aptos"/>
              </a:rPr>
              <a:t>The NEG activation of A6R5.B is ongoing.</a:t>
            </a:r>
            <a:endParaRPr lang="en-GB" dirty="0">
              <a:solidFill>
                <a:srgbClr val="000000"/>
              </a:solidFill>
              <a:latin typeface="Aptos"/>
            </a:endParaRPr>
          </a:p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  <a:latin typeface="Aptos"/>
              </a:rPr>
              <a:t>PPS activity is on schedule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E2EEF3-63A3-EA41-927E-AE5698B3B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656D-CC72-6F4A-B03C-3DEB4AC2CEE1}" type="datetime1">
              <a:rPr lang="de-CH" smtClean="0"/>
              <a:t>21.02.25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7C744E-9711-9A4C-AEE7-B9AB656CC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PPS TREX 21.2.2025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CDAB65-1162-7944-88C3-E7ED3A34B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1E857-3F6A-4846-8A9F-735346B283D0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81596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45</Words>
  <Application>Microsoft Macintosh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Office Theme</vt:lpstr>
      <vt:lpstr>PPS update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PPS update</dc:title>
  <dc:creator>Joachim Baechler</dc:creator>
  <cp:lastModifiedBy>Joachim Baechler</cp:lastModifiedBy>
  <cp:revision>1</cp:revision>
  <dcterms:created xsi:type="dcterms:W3CDTF">2025-02-21T14:22:46Z</dcterms:created>
  <dcterms:modified xsi:type="dcterms:W3CDTF">2025-02-21T14:29:38Z</dcterms:modified>
</cp:coreProperties>
</file>