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4807" r:id="rId3"/>
    <p:sldId id="4810" r:id="rId4"/>
    <p:sldId id="4817" r:id="rId5"/>
    <p:sldId id="4814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CAD9"/>
    <a:srgbClr val="00339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38" autoAdjust="0"/>
    <p:restoredTop sz="93920" autoAdjust="0"/>
  </p:normalViewPr>
  <p:slideViewPr>
    <p:cSldViewPr snapToGrid="0" snapToObjects="1">
      <p:cViewPr varScale="1">
        <p:scale>
          <a:sx n="115" d="100"/>
          <a:sy n="115" d="100"/>
        </p:scale>
        <p:origin x="187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87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16250" y="6505034"/>
            <a:ext cx="1100138" cy="238440"/>
          </a:xfrm>
        </p:spPr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21 February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TREX - TS2-2024 preparation - Physics Experiments in the LHC tunnel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9359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1270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plan.cern.ch/app/plan/61/dashboar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587" y="2679700"/>
            <a:ext cx="11376025" cy="215326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Forward Physics Detectors activities - LHC machine related - LS3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3"/>
            <a:ext cx="11376026" cy="1339388"/>
          </a:xfrm>
        </p:spPr>
        <p:txBody>
          <a:bodyPr/>
          <a:lstStyle/>
          <a:p>
            <a:pPr algn="l"/>
            <a:r>
              <a:rPr lang="en-US" sz="2400" dirty="0"/>
              <a:t>M. Majstorovic &amp; O. Boettcher </a:t>
            </a:r>
            <a:br>
              <a:rPr lang="en-US" sz="2400" dirty="0"/>
            </a:br>
            <a:r>
              <a:rPr lang="en-US" sz="2400" dirty="0"/>
              <a:t>(Coordinators for Physics Experiments in the LHC Machine)</a:t>
            </a:r>
          </a:p>
          <a:p>
            <a:pPr algn="l"/>
            <a:r>
              <a:rPr lang="en-GB" sz="2400" dirty="0"/>
              <a:t>21. February 2025</a:t>
            </a:r>
          </a:p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2068D3-2CEB-2689-C2F7-78A311878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Chamonix : Physics experiments in the LHC machine</a:t>
            </a:r>
          </a:p>
          <a:p>
            <a:r>
              <a:rPr lang="en-US" sz="2800" dirty="0"/>
              <a:t>PLAN Version 4 Timeline</a:t>
            </a:r>
          </a:p>
          <a:p>
            <a:r>
              <a:rPr lang="en-US" sz="2800" dirty="0"/>
              <a:t>IT-CS cable request – LS3 project</a:t>
            </a:r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B5F243-1078-8E58-A9E5-9FE25502E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941F0-5C73-8AD3-6CF2-91BE16B224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75722" y="6505034"/>
            <a:ext cx="1240666" cy="238440"/>
          </a:xfrm>
        </p:spPr>
        <p:txBody>
          <a:bodyPr/>
          <a:lstStyle/>
          <a:p>
            <a:r>
              <a:rPr lang="en-US" dirty="0"/>
              <a:t>21. February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A7A7F-26A6-9096-4498-B70DE93C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TREX – LS3 preparation - Physics Experiments in the LHC tunnel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ACA03-5C56-F148-4D38-988BAF093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626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FDEE83-F41B-9665-AEF8-151A29496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Chamonix Workshop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23F5D-66FE-BA27-28F3-A4D4E53BD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349814D-E894-1142-984A-1BBAA710BD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5826" y="996954"/>
            <a:ext cx="9460344" cy="53336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0ED702-9E4D-779D-0D8B-95119CFE8D02}"/>
              </a:ext>
            </a:extLst>
          </p:cNvPr>
          <p:cNvSpPr txBox="1"/>
          <p:nvPr/>
        </p:nvSpPr>
        <p:spPr>
          <a:xfrm>
            <a:off x="8018537" y="342512"/>
            <a:ext cx="37702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linkClick r:id="rId3"/>
              </a:rPr>
              <a:t>https://indico.cern.ch/event/1469359/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2353994-8BD6-2714-8042-72B1396BD4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75722" y="6505034"/>
            <a:ext cx="1240666" cy="238440"/>
          </a:xfrm>
        </p:spPr>
        <p:txBody>
          <a:bodyPr/>
          <a:lstStyle/>
          <a:p>
            <a:r>
              <a:rPr lang="en-US" dirty="0"/>
              <a:t>21. February 2025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A3595C-F826-503B-830D-55598381B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GB" dirty="0"/>
              <a:t>TREX – LS3 preparation - Physics Experiments in the LHC tunnel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867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150C5-042A-144F-B4A6-3ACF56354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1BF8F7-9113-2446-0074-D1F0A5AD9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 Shutdown 3 Committee -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32AE9-29A1-4D5D-3596-D63B48FC7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37F2235-A30F-3816-6C01-E2B86AC211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75722" y="6505034"/>
            <a:ext cx="1240666" cy="238440"/>
          </a:xfrm>
        </p:spPr>
        <p:txBody>
          <a:bodyPr/>
          <a:lstStyle/>
          <a:p>
            <a:r>
              <a:rPr lang="en-US" dirty="0"/>
              <a:t>21. February 2025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665EEE8-E8A5-34F0-9A3E-0EA99C3AD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GB" dirty="0"/>
              <a:t>TREX – LS3 preparation - Physics Experiments in the LHC tunnel</a:t>
            </a:r>
            <a:endParaRPr lang="en-US" dirty="0"/>
          </a:p>
        </p:txBody>
      </p:sp>
      <p:pic>
        <p:nvPicPr>
          <p:cNvPr id="5" name="Content Placeholder 10">
            <a:extLst>
              <a:ext uri="{FF2B5EF4-FFF2-40B4-BE49-F238E27FC236}">
                <a16:creationId xmlns:a16="http://schemas.microsoft.com/office/drawing/2014/main" id="{DAA134A6-F731-4E77-CF7F-2EF74694DF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2266" y="1071563"/>
            <a:ext cx="9367468" cy="53054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C3D962-89BF-5A57-AB1B-7147AE02F856}"/>
              </a:ext>
            </a:extLst>
          </p:cNvPr>
          <p:cNvSpPr txBox="1"/>
          <p:nvPr/>
        </p:nvSpPr>
        <p:spPr>
          <a:xfrm>
            <a:off x="8350510" y="342512"/>
            <a:ext cx="37702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linkClick r:id="rId3"/>
              </a:rPr>
              <a:t>https://indico.cern.ch/event/1481270/</a:t>
            </a:r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28B260DF-303B-9004-1394-95CDC08278CC}"/>
              </a:ext>
            </a:extLst>
          </p:cNvPr>
          <p:cNvSpPr txBox="1">
            <a:spLocks/>
          </p:cNvSpPr>
          <p:nvPr/>
        </p:nvSpPr>
        <p:spPr>
          <a:xfrm>
            <a:off x="1340368" y="1078794"/>
            <a:ext cx="9544394" cy="3693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New PLAN iteration – forecast 2025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CC6CFF-04C5-1837-69D4-F1B6AE3D4467}"/>
              </a:ext>
            </a:extLst>
          </p:cNvPr>
          <p:cNvSpPr txBox="1"/>
          <p:nvPr/>
        </p:nvSpPr>
        <p:spPr>
          <a:xfrm>
            <a:off x="8350510" y="673520"/>
            <a:ext cx="344004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6FCAD9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https://plan.cern.ch/app/plan/61/dashboard</a:t>
            </a:r>
            <a:r>
              <a:rPr lang="en-US" sz="1400" dirty="0">
                <a:solidFill>
                  <a:srgbClr val="6FCAD9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8664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29D48-ED97-DAAA-309B-CF8C34638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277675-8B32-9F41-4E1F-835E4DECC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23D189-7A93-25B8-BA47-8A9FAFD8042E}"/>
              </a:ext>
            </a:extLst>
          </p:cNvPr>
          <p:cNvSpPr txBox="1"/>
          <p:nvPr/>
        </p:nvSpPr>
        <p:spPr>
          <a:xfrm>
            <a:off x="3132634" y="465499"/>
            <a:ext cx="56553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https://indico.cern.ch/event/1481270/#preview:5322854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D1C44F6-14F1-1BE1-D00B-0031D8391F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7246" y="1012538"/>
            <a:ext cx="4757025" cy="2703598"/>
          </a:xfrm>
          <a:prstGeom prst="rect">
            <a:avLst/>
          </a:prstGeom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816C3862-C7A0-93CD-1E92-AB78474CD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721" y="1012538"/>
            <a:ext cx="4814757" cy="27035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49DD63-8EAE-10DA-6634-ACA626D34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246" y="3750943"/>
            <a:ext cx="4757025" cy="25703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0B7C6C-643B-E064-FFA9-06A0496F57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1382" y="3986176"/>
            <a:ext cx="4047936" cy="688785"/>
          </a:xfrm>
          <a:prstGeom prst="rect">
            <a:avLst/>
          </a:prstGeom>
        </p:spPr>
      </p:pic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AA48CC91-C032-CDC0-3AA3-6E58C63EE3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6157014"/>
              </p:ext>
            </p:extLst>
          </p:nvPr>
        </p:nvGraphicFramePr>
        <p:xfrm>
          <a:off x="7506150" y="5104983"/>
          <a:ext cx="24384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6" imgW="2438585" imgH="518242" progId="Package">
                  <p:embed/>
                </p:oleObj>
              </mc:Choice>
              <mc:Fallback>
                <p:oleObj name="Packager Shell Object" showAsIcon="1" r:id="rId6" imgW="2438585" imgH="518242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506150" y="5104983"/>
                        <a:ext cx="2438400" cy="517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E22A43A-7881-D2B1-B48A-54AA45E6ED72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8725350" y="4674961"/>
            <a:ext cx="0" cy="327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506DBD7-25DC-ECDD-6473-230F430F0B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75722" y="6505034"/>
            <a:ext cx="1240666" cy="238440"/>
          </a:xfrm>
        </p:spPr>
        <p:txBody>
          <a:bodyPr/>
          <a:lstStyle/>
          <a:p>
            <a:r>
              <a:rPr lang="en-US" dirty="0"/>
              <a:t>21. February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458C08C-D335-4D95-ED8E-099D43981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GB" dirty="0"/>
              <a:t>TREX – LS3 preparation - Physics Experiments in the LHC tunnel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673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10458</TotalTime>
  <Words>186</Words>
  <Application>Microsoft Office PowerPoint</Application>
  <PresentationFormat>Widescreen</PresentationFormat>
  <Paragraphs>27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Office Theme</vt:lpstr>
      <vt:lpstr>Packager Shell Object</vt:lpstr>
      <vt:lpstr>Forward Physics Detectors activities - LHC machine related - LS3</vt:lpstr>
      <vt:lpstr>Content</vt:lpstr>
      <vt:lpstr>Chamonix Workshop 2025</vt:lpstr>
      <vt:lpstr>Long Shutdown 3 Committee - #14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Marija Majstorovic</cp:lastModifiedBy>
  <cp:revision>283</cp:revision>
  <cp:lastPrinted>2020-01-30T13:49:18Z</cp:lastPrinted>
  <dcterms:created xsi:type="dcterms:W3CDTF">2021-01-11T13:55:30Z</dcterms:created>
  <dcterms:modified xsi:type="dcterms:W3CDTF">2025-02-21T13:54:36Z</dcterms:modified>
</cp:coreProperties>
</file>