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0"/>
  </p:notesMasterIdLst>
  <p:sldIdLst>
    <p:sldId id="257" r:id="rId2"/>
    <p:sldId id="260" r:id="rId3"/>
    <p:sldId id="267" r:id="rId4"/>
    <p:sldId id="271" r:id="rId5"/>
    <p:sldId id="268" r:id="rId6"/>
    <p:sldId id="269" r:id="rId7"/>
    <p:sldId id="270" r:id="rId8"/>
    <p:sldId id="272" r:id="rId9"/>
  </p:sldIdLst>
  <p:sldSz cx="9144000" cy="51482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0B12B7-DAD8-459A-9F1C-D47FF6ADA63D}" v="47" dt="2025-03-03T14:01:14.3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2"/>
    <p:restoredTop sz="94699"/>
  </p:normalViewPr>
  <p:slideViewPr>
    <p:cSldViewPr snapToGrid="0">
      <p:cViewPr>
        <p:scale>
          <a:sx n="66" d="100"/>
          <a:sy n="66" d="100"/>
        </p:scale>
        <p:origin x="43" y="6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wen Van Horn" userId="d6e2624810f880a8" providerId="LiveId" clId="{370B12B7-DAD8-459A-9F1C-D47FF6ADA63D}"/>
    <pc:docChg chg="undo custSel addSld delSld modSld sldOrd">
      <pc:chgData name="Owen Van Horn" userId="d6e2624810f880a8" providerId="LiveId" clId="{370B12B7-DAD8-459A-9F1C-D47FF6ADA63D}" dt="2025-03-04T10:12:21.308" v="7226" actId="20577"/>
      <pc:docMkLst>
        <pc:docMk/>
      </pc:docMkLst>
      <pc:sldChg chg="addSp delSp modSp mod">
        <pc:chgData name="Owen Van Horn" userId="d6e2624810f880a8" providerId="LiveId" clId="{370B12B7-DAD8-459A-9F1C-D47FF6ADA63D}" dt="2025-03-03T15:45:33.499" v="7220" actId="1076"/>
        <pc:sldMkLst>
          <pc:docMk/>
          <pc:sldMk cId="766566822" sldId="257"/>
        </pc:sldMkLst>
        <pc:spChg chg="mod">
          <ac:chgData name="Owen Van Horn" userId="d6e2624810f880a8" providerId="LiveId" clId="{370B12B7-DAD8-459A-9F1C-D47FF6ADA63D}" dt="2025-03-03T15:45:33.499" v="7220" actId="1076"/>
          <ac:spMkLst>
            <pc:docMk/>
            <pc:sldMk cId="766566822" sldId="257"/>
            <ac:spMk id="2" creationId="{5D3D4467-F371-22FD-260C-C7F2D5D497D8}"/>
          </ac:spMkLst>
        </pc:spChg>
        <pc:spChg chg="add mod">
          <ac:chgData name="Owen Van Horn" userId="d6e2624810f880a8" providerId="LiveId" clId="{370B12B7-DAD8-459A-9F1C-D47FF6ADA63D}" dt="2025-03-03T09:44:22.626" v="149" actId="1076"/>
          <ac:spMkLst>
            <pc:docMk/>
            <pc:sldMk cId="766566822" sldId="257"/>
            <ac:spMk id="3" creationId="{891C439F-052A-B743-5858-FB02C70E56CA}"/>
          </ac:spMkLst>
        </pc:spChg>
        <pc:picChg chg="add mod">
          <ac:chgData name="Owen Van Horn" userId="d6e2624810f880a8" providerId="LiveId" clId="{370B12B7-DAD8-459A-9F1C-D47FF6ADA63D}" dt="2025-03-03T13:59:32.502" v="6320" actId="1076"/>
          <ac:picMkLst>
            <pc:docMk/>
            <pc:sldMk cId="766566822" sldId="257"/>
            <ac:picMk id="1026" creationId="{4C913C56-5D12-2E9C-AE0F-46306169854B}"/>
          </ac:picMkLst>
        </pc:picChg>
        <pc:picChg chg="add del mod">
          <ac:chgData name="Owen Van Horn" userId="d6e2624810f880a8" providerId="LiveId" clId="{370B12B7-DAD8-459A-9F1C-D47FF6ADA63D}" dt="2025-03-03T14:00:30.637" v="6328" actId="478"/>
          <ac:picMkLst>
            <pc:docMk/>
            <pc:sldMk cId="766566822" sldId="257"/>
            <ac:picMk id="1028" creationId="{BCDE4572-247F-50CA-387D-52ECEF8E48D8}"/>
          </ac:picMkLst>
        </pc:picChg>
        <pc:picChg chg="add del">
          <ac:chgData name="Owen Van Horn" userId="d6e2624810f880a8" providerId="LiveId" clId="{370B12B7-DAD8-459A-9F1C-D47FF6ADA63D}" dt="2025-03-03T14:00:49.246" v="6330" actId="478"/>
          <ac:picMkLst>
            <pc:docMk/>
            <pc:sldMk cId="766566822" sldId="257"/>
            <ac:picMk id="1030" creationId="{1854BDA1-539F-9C2A-9E4D-EF571447CBD2}"/>
          </ac:picMkLst>
        </pc:picChg>
        <pc:picChg chg="add mod">
          <ac:chgData name="Owen Van Horn" userId="d6e2624810f880a8" providerId="LiveId" clId="{370B12B7-DAD8-459A-9F1C-D47FF6ADA63D}" dt="2025-03-03T14:01:14.381" v="6334" actId="1076"/>
          <ac:picMkLst>
            <pc:docMk/>
            <pc:sldMk cId="766566822" sldId="257"/>
            <ac:picMk id="1032" creationId="{DFC11F9C-EF94-F8D6-2F3B-95A562985DF0}"/>
          </ac:picMkLst>
        </pc:picChg>
        <pc:cxnChg chg="add del mod">
          <ac:chgData name="Owen Van Horn" userId="d6e2624810f880a8" providerId="LiveId" clId="{370B12B7-DAD8-459A-9F1C-D47FF6ADA63D}" dt="2025-03-03T14:01:27.757" v="6335" actId="478"/>
          <ac:cxnSpMkLst>
            <pc:docMk/>
            <pc:sldMk cId="766566822" sldId="257"/>
            <ac:cxnSpMk id="5" creationId="{AE146A05-2152-3F11-A08B-F82B18D6A2B5}"/>
          </ac:cxnSpMkLst>
        </pc:cxnChg>
      </pc:sldChg>
      <pc:sldChg chg="modSp del mod">
        <pc:chgData name="Owen Van Horn" userId="d6e2624810f880a8" providerId="LiveId" clId="{370B12B7-DAD8-459A-9F1C-D47FF6ADA63D}" dt="2025-03-03T09:42:51.679" v="78" actId="47"/>
        <pc:sldMkLst>
          <pc:docMk/>
          <pc:sldMk cId="1229730782" sldId="258"/>
        </pc:sldMkLst>
        <pc:spChg chg="mod">
          <ac:chgData name="Owen Van Horn" userId="d6e2624810f880a8" providerId="LiveId" clId="{370B12B7-DAD8-459A-9F1C-D47FF6ADA63D}" dt="2025-03-03T09:41:38.378" v="65" actId="404"/>
          <ac:spMkLst>
            <pc:docMk/>
            <pc:sldMk cId="1229730782" sldId="258"/>
            <ac:spMk id="2" creationId="{E33D5B59-2A52-957D-E787-00BC27DB2A85}"/>
          </ac:spMkLst>
        </pc:spChg>
      </pc:sldChg>
      <pc:sldChg chg="modSp del mod">
        <pc:chgData name="Owen Van Horn" userId="d6e2624810f880a8" providerId="LiveId" clId="{370B12B7-DAD8-459A-9F1C-D47FF6ADA63D}" dt="2025-03-03T10:38:19.391" v="1681" actId="2696"/>
        <pc:sldMkLst>
          <pc:docMk/>
          <pc:sldMk cId="3007564937" sldId="259"/>
        </pc:sldMkLst>
        <pc:spChg chg="mod">
          <ac:chgData name="Owen Van Horn" userId="d6e2624810f880a8" providerId="LiveId" clId="{370B12B7-DAD8-459A-9F1C-D47FF6ADA63D}" dt="2025-03-03T09:54:55.406" v="197" actId="20577"/>
          <ac:spMkLst>
            <pc:docMk/>
            <pc:sldMk cId="3007564937" sldId="259"/>
            <ac:spMk id="5" creationId="{B6153E17-DB3E-2A7F-61A6-77433668D2E0}"/>
          </ac:spMkLst>
        </pc:spChg>
        <pc:spChg chg="mod">
          <ac:chgData name="Owen Van Horn" userId="d6e2624810f880a8" providerId="LiveId" clId="{370B12B7-DAD8-459A-9F1C-D47FF6ADA63D}" dt="2025-03-03T09:48:27.587" v="168" actId="27636"/>
          <ac:spMkLst>
            <pc:docMk/>
            <pc:sldMk cId="3007564937" sldId="259"/>
            <ac:spMk id="6" creationId="{4627C241-80C4-F365-C1D3-F341D128592A}"/>
          </ac:spMkLst>
        </pc:spChg>
      </pc:sldChg>
      <pc:sldChg chg="addSp delSp modSp mod ord modNotesTx">
        <pc:chgData name="Owen Van Horn" userId="d6e2624810f880a8" providerId="LiveId" clId="{370B12B7-DAD8-459A-9F1C-D47FF6ADA63D}" dt="2025-03-04T10:11:57.210" v="7222" actId="20577"/>
        <pc:sldMkLst>
          <pc:docMk/>
          <pc:sldMk cId="540773422" sldId="260"/>
        </pc:sldMkLst>
        <pc:spChg chg="mod">
          <ac:chgData name="Owen Van Horn" userId="d6e2624810f880a8" providerId="LiveId" clId="{370B12B7-DAD8-459A-9F1C-D47FF6ADA63D}" dt="2025-03-03T10:28:16.231" v="1146" actId="27636"/>
          <ac:spMkLst>
            <pc:docMk/>
            <pc:sldMk cId="540773422" sldId="260"/>
            <ac:spMk id="2" creationId="{2363B5B7-55DD-0AEE-B121-854B26D47C86}"/>
          </ac:spMkLst>
        </pc:spChg>
        <pc:spChg chg="del mod">
          <ac:chgData name="Owen Van Horn" userId="d6e2624810f880a8" providerId="LiveId" clId="{370B12B7-DAD8-459A-9F1C-D47FF6ADA63D}" dt="2025-03-03T10:00:36.347" v="223" actId="478"/>
          <ac:spMkLst>
            <pc:docMk/>
            <pc:sldMk cId="540773422" sldId="260"/>
            <ac:spMk id="3" creationId="{4B123C50-CCC4-D83D-ADBA-4EE5597081C8}"/>
          </ac:spMkLst>
        </pc:spChg>
        <pc:spChg chg="mod">
          <ac:chgData name="Owen Van Horn" userId="d6e2624810f880a8" providerId="LiveId" clId="{370B12B7-DAD8-459A-9F1C-D47FF6ADA63D}" dt="2025-03-03T13:18:34.331" v="4672" actId="5793"/>
          <ac:spMkLst>
            <pc:docMk/>
            <pc:sldMk cId="540773422" sldId="260"/>
            <ac:spMk id="4" creationId="{5BFE3A2F-38D6-5025-5AAB-70273194ED80}"/>
          </ac:spMkLst>
        </pc:spChg>
        <pc:spChg chg="del">
          <ac:chgData name="Owen Van Horn" userId="d6e2624810f880a8" providerId="LiveId" clId="{370B12B7-DAD8-459A-9F1C-D47FF6ADA63D}" dt="2025-03-03T10:00:49.991" v="226" actId="478"/>
          <ac:spMkLst>
            <pc:docMk/>
            <pc:sldMk cId="540773422" sldId="260"/>
            <ac:spMk id="5" creationId="{F19669B0-CFE6-842D-7098-589B1256C698}"/>
          </ac:spMkLst>
        </pc:spChg>
        <pc:spChg chg="mod">
          <ac:chgData name="Owen Van Horn" userId="d6e2624810f880a8" providerId="LiveId" clId="{370B12B7-DAD8-459A-9F1C-D47FF6ADA63D}" dt="2025-03-03T12:12:10.570" v="2766" actId="403"/>
          <ac:spMkLst>
            <pc:docMk/>
            <pc:sldMk cId="540773422" sldId="260"/>
            <ac:spMk id="6" creationId="{8B74AAF0-99A6-04D3-75F1-C240EFFA9CE2}"/>
          </ac:spMkLst>
        </pc:spChg>
        <pc:spChg chg="add mod">
          <ac:chgData name="Owen Van Horn" userId="d6e2624810f880a8" providerId="LiveId" clId="{370B12B7-DAD8-459A-9F1C-D47FF6ADA63D}" dt="2025-03-03T11:10:38.271" v="2708" actId="1076"/>
          <ac:spMkLst>
            <pc:docMk/>
            <pc:sldMk cId="540773422" sldId="260"/>
            <ac:spMk id="11" creationId="{0F6D9492-BA4D-27D0-49BF-ECDB2B960295}"/>
          </ac:spMkLst>
        </pc:spChg>
        <pc:spChg chg="add mod">
          <ac:chgData name="Owen Van Horn" userId="d6e2624810f880a8" providerId="LiveId" clId="{370B12B7-DAD8-459A-9F1C-D47FF6ADA63D}" dt="2025-03-03T11:11:07.056" v="2755" actId="20577"/>
          <ac:spMkLst>
            <pc:docMk/>
            <pc:sldMk cId="540773422" sldId="260"/>
            <ac:spMk id="12" creationId="{51FB2C64-69FE-F124-DD78-BF2C4BB09295}"/>
          </ac:spMkLst>
        </pc:spChg>
        <pc:spChg chg="add mod">
          <ac:chgData name="Owen Van Horn" userId="d6e2624810f880a8" providerId="LiveId" clId="{370B12B7-DAD8-459A-9F1C-D47FF6ADA63D}" dt="2025-03-03T11:13:07.810" v="2762" actId="1076"/>
          <ac:spMkLst>
            <pc:docMk/>
            <pc:sldMk cId="540773422" sldId="260"/>
            <ac:spMk id="15" creationId="{3E902380-19BF-A6B2-71D3-07C4DFEFF852}"/>
          </ac:spMkLst>
        </pc:spChg>
        <pc:picChg chg="add mod modCrop">
          <ac:chgData name="Owen Van Horn" userId="d6e2624810f880a8" providerId="LiveId" clId="{370B12B7-DAD8-459A-9F1C-D47FF6ADA63D}" dt="2025-03-03T11:10:10.683" v="2698" actId="1076"/>
          <ac:picMkLst>
            <pc:docMk/>
            <pc:sldMk cId="540773422" sldId="260"/>
            <ac:picMk id="8" creationId="{26127F42-A70D-9E05-7BF7-67028FA7EFA9}"/>
          </ac:picMkLst>
        </pc:picChg>
        <pc:picChg chg="add mod">
          <ac:chgData name="Owen Van Horn" userId="d6e2624810f880a8" providerId="LiveId" clId="{370B12B7-DAD8-459A-9F1C-D47FF6ADA63D}" dt="2025-03-03T11:09:12.644" v="2642" actId="14100"/>
          <ac:picMkLst>
            <pc:docMk/>
            <pc:sldMk cId="540773422" sldId="260"/>
            <ac:picMk id="10" creationId="{59D74A52-F766-7B1E-F830-DC8129472D97}"/>
          </ac:picMkLst>
        </pc:picChg>
        <pc:cxnChg chg="add del mod">
          <ac:chgData name="Owen Van Horn" userId="d6e2624810f880a8" providerId="LiveId" clId="{370B12B7-DAD8-459A-9F1C-D47FF6ADA63D}" dt="2025-03-03T11:11:37.705" v="2757" actId="478"/>
          <ac:cxnSpMkLst>
            <pc:docMk/>
            <pc:sldMk cId="540773422" sldId="260"/>
            <ac:cxnSpMk id="14" creationId="{B29D8004-0999-91AD-1424-18D175C6C109}"/>
          </ac:cxnSpMkLst>
        </pc:cxnChg>
      </pc:sldChg>
      <pc:sldChg chg="del">
        <pc:chgData name="Owen Van Horn" userId="d6e2624810f880a8" providerId="LiveId" clId="{370B12B7-DAD8-459A-9F1C-D47FF6ADA63D}" dt="2025-03-03T10:38:29.299" v="1682" actId="2696"/>
        <pc:sldMkLst>
          <pc:docMk/>
          <pc:sldMk cId="2403904180" sldId="261"/>
        </pc:sldMkLst>
      </pc:sldChg>
      <pc:sldChg chg="del">
        <pc:chgData name="Owen Van Horn" userId="d6e2624810f880a8" providerId="LiveId" clId="{370B12B7-DAD8-459A-9F1C-D47FF6ADA63D}" dt="2025-03-03T10:38:48.957" v="1683" actId="2696"/>
        <pc:sldMkLst>
          <pc:docMk/>
          <pc:sldMk cId="1971900645" sldId="262"/>
        </pc:sldMkLst>
      </pc:sldChg>
      <pc:sldChg chg="modSp del mod">
        <pc:chgData name="Owen Van Horn" userId="d6e2624810f880a8" providerId="LiveId" clId="{370B12B7-DAD8-459A-9F1C-D47FF6ADA63D}" dt="2025-03-03T14:37:56.427" v="7210" actId="2696"/>
        <pc:sldMkLst>
          <pc:docMk/>
          <pc:sldMk cId="1998053218" sldId="263"/>
        </pc:sldMkLst>
        <pc:spChg chg="mod">
          <ac:chgData name="Owen Van Horn" userId="d6e2624810f880a8" providerId="LiveId" clId="{370B12B7-DAD8-459A-9F1C-D47FF6ADA63D}" dt="2025-03-03T14:37:01.798" v="7189" actId="20577"/>
          <ac:spMkLst>
            <pc:docMk/>
            <pc:sldMk cId="1998053218" sldId="263"/>
            <ac:spMk id="3" creationId="{60EFC985-D1B8-011E-8809-5930032EE98A}"/>
          </ac:spMkLst>
        </pc:spChg>
        <pc:spChg chg="mod">
          <ac:chgData name="Owen Van Horn" userId="d6e2624810f880a8" providerId="LiveId" clId="{370B12B7-DAD8-459A-9F1C-D47FF6ADA63D}" dt="2025-03-03T12:12:37.970" v="2778" actId="403"/>
          <ac:spMkLst>
            <pc:docMk/>
            <pc:sldMk cId="1998053218" sldId="263"/>
            <ac:spMk id="6" creationId="{2B868BCB-E293-981B-9478-D14656663C77}"/>
          </ac:spMkLst>
        </pc:spChg>
      </pc:sldChg>
      <pc:sldChg chg="del">
        <pc:chgData name="Owen Van Horn" userId="d6e2624810f880a8" providerId="LiveId" clId="{370B12B7-DAD8-459A-9F1C-D47FF6ADA63D}" dt="2025-03-03T10:38:54.950" v="1684" actId="2696"/>
        <pc:sldMkLst>
          <pc:docMk/>
          <pc:sldMk cId="184939807" sldId="264"/>
        </pc:sldMkLst>
      </pc:sldChg>
      <pc:sldChg chg="del">
        <pc:chgData name="Owen Van Horn" userId="d6e2624810f880a8" providerId="LiveId" clId="{370B12B7-DAD8-459A-9F1C-D47FF6ADA63D}" dt="2025-03-03T10:38:58.101" v="1685" actId="2696"/>
        <pc:sldMkLst>
          <pc:docMk/>
          <pc:sldMk cId="3794314599" sldId="265"/>
        </pc:sldMkLst>
      </pc:sldChg>
      <pc:sldChg chg="del">
        <pc:chgData name="Owen Van Horn" userId="d6e2624810f880a8" providerId="LiveId" clId="{370B12B7-DAD8-459A-9F1C-D47FF6ADA63D}" dt="2025-03-03T10:39:01.423" v="1686" actId="2696"/>
        <pc:sldMkLst>
          <pc:docMk/>
          <pc:sldMk cId="2496281880" sldId="266"/>
        </pc:sldMkLst>
      </pc:sldChg>
      <pc:sldChg chg="addSp modSp add mod modNotesTx">
        <pc:chgData name="Owen Van Horn" userId="d6e2624810f880a8" providerId="LiveId" clId="{370B12B7-DAD8-459A-9F1C-D47FF6ADA63D}" dt="2025-03-04T10:11:51.771" v="7221" actId="20577"/>
        <pc:sldMkLst>
          <pc:docMk/>
          <pc:sldMk cId="3947541615" sldId="267"/>
        </pc:sldMkLst>
        <pc:spChg chg="mod">
          <ac:chgData name="Owen Van Horn" userId="d6e2624810f880a8" providerId="LiveId" clId="{370B12B7-DAD8-459A-9F1C-D47FF6ADA63D}" dt="2025-03-03T12:59:02.312" v="3615" actId="20577"/>
          <ac:spMkLst>
            <pc:docMk/>
            <pc:sldMk cId="3947541615" sldId="267"/>
            <ac:spMk id="2" creationId="{E76F965E-1BA8-79ED-E572-250A34BE0D46}"/>
          </ac:spMkLst>
        </pc:spChg>
        <pc:spChg chg="mod">
          <ac:chgData name="Owen Van Horn" userId="d6e2624810f880a8" providerId="LiveId" clId="{370B12B7-DAD8-459A-9F1C-D47FF6ADA63D}" dt="2025-03-03T11:03:26.814" v="2624" actId="14100"/>
          <ac:spMkLst>
            <pc:docMk/>
            <pc:sldMk cId="3947541615" sldId="267"/>
            <ac:spMk id="4" creationId="{06AA04D3-3683-F0EB-5511-3F923B879D41}"/>
          </ac:spMkLst>
        </pc:spChg>
        <pc:spChg chg="mod">
          <ac:chgData name="Owen Van Horn" userId="d6e2624810f880a8" providerId="LiveId" clId="{370B12B7-DAD8-459A-9F1C-D47FF6ADA63D}" dt="2025-03-03T12:12:27.356" v="2774" actId="27636"/>
          <ac:spMkLst>
            <pc:docMk/>
            <pc:sldMk cId="3947541615" sldId="267"/>
            <ac:spMk id="6" creationId="{B8E0D397-FB80-5B9B-A571-16108BDCCBE7}"/>
          </ac:spMkLst>
        </pc:spChg>
        <pc:picChg chg="add mod">
          <ac:chgData name="Owen Van Horn" userId="d6e2624810f880a8" providerId="LiveId" clId="{370B12B7-DAD8-459A-9F1C-D47FF6ADA63D}" dt="2025-03-03T14:31:24.419" v="7181" actId="1076"/>
          <ac:picMkLst>
            <pc:docMk/>
            <pc:sldMk cId="3947541615" sldId="267"/>
            <ac:picMk id="5" creationId="{0564D88A-ED36-F6DB-69A2-CD0C99EED5D6}"/>
          </ac:picMkLst>
        </pc:picChg>
        <pc:picChg chg="add mod">
          <ac:chgData name="Owen Van Horn" userId="d6e2624810f880a8" providerId="LiveId" clId="{370B12B7-DAD8-459A-9F1C-D47FF6ADA63D}" dt="2025-03-03T14:31:22.618" v="7180" actId="1076"/>
          <ac:picMkLst>
            <pc:docMk/>
            <pc:sldMk cId="3947541615" sldId="267"/>
            <ac:picMk id="8" creationId="{EB4BCF5D-E452-D4E2-DAE6-57D1C295EBAC}"/>
          </ac:picMkLst>
        </pc:picChg>
        <pc:picChg chg="add mod">
          <ac:chgData name="Owen Van Horn" userId="d6e2624810f880a8" providerId="LiveId" clId="{370B12B7-DAD8-459A-9F1C-D47FF6ADA63D}" dt="2025-03-03T14:31:03.153" v="7177" actId="1076"/>
          <ac:picMkLst>
            <pc:docMk/>
            <pc:sldMk cId="3947541615" sldId="267"/>
            <ac:picMk id="10" creationId="{EA6D9469-F13F-097D-3FDA-077733DA81FF}"/>
          </ac:picMkLst>
        </pc:picChg>
        <pc:picChg chg="add mod">
          <ac:chgData name="Owen Van Horn" userId="d6e2624810f880a8" providerId="LiveId" clId="{370B12B7-DAD8-459A-9F1C-D47FF6ADA63D}" dt="2025-03-03T11:04:02.282" v="2627" actId="1076"/>
          <ac:picMkLst>
            <pc:docMk/>
            <pc:sldMk cId="3947541615" sldId="267"/>
            <ac:picMk id="12" creationId="{330EA042-F6BB-F5B5-F09C-597BCFFBC605}"/>
          </ac:picMkLst>
        </pc:picChg>
        <pc:picChg chg="add mod">
          <ac:chgData name="Owen Van Horn" userId="d6e2624810f880a8" providerId="LiveId" clId="{370B12B7-DAD8-459A-9F1C-D47FF6ADA63D}" dt="2025-03-03T14:31:47.983" v="7183" actId="1076"/>
          <ac:picMkLst>
            <pc:docMk/>
            <pc:sldMk cId="3947541615" sldId="267"/>
            <ac:picMk id="14" creationId="{68E05B0C-E060-51B9-2D29-30240661DEED}"/>
          </ac:picMkLst>
        </pc:picChg>
      </pc:sldChg>
      <pc:sldChg chg="addSp delSp modSp add mod modNotesTx">
        <pc:chgData name="Owen Van Horn" userId="d6e2624810f880a8" providerId="LiveId" clId="{370B12B7-DAD8-459A-9F1C-D47FF6ADA63D}" dt="2025-03-04T10:12:11.963" v="7224" actId="20577"/>
        <pc:sldMkLst>
          <pc:docMk/>
          <pc:sldMk cId="3009425644" sldId="268"/>
        </pc:sldMkLst>
        <pc:spChg chg="mod">
          <ac:chgData name="Owen Van Horn" userId="d6e2624810f880a8" providerId="LiveId" clId="{370B12B7-DAD8-459A-9F1C-D47FF6ADA63D}" dt="2025-03-03T12:23:43.881" v="2812" actId="20577"/>
          <ac:spMkLst>
            <pc:docMk/>
            <pc:sldMk cId="3009425644" sldId="268"/>
            <ac:spMk id="2" creationId="{3505EE3F-BCED-7A6C-BF4A-0EF80CB788F6}"/>
          </ac:spMkLst>
        </pc:spChg>
        <pc:spChg chg="mod">
          <ac:chgData name="Owen Van Horn" userId="d6e2624810f880a8" providerId="LiveId" clId="{370B12B7-DAD8-459A-9F1C-D47FF6ADA63D}" dt="2025-03-03T13:51:30.503" v="6317" actId="20577"/>
          <ac:spMkLst>
            <pc:docMk/>
            <pc:sldMk cId="3009425644" sldId="268"/>
            <ac:spMk id="4" creationId="{ADA78E4D-70EE-97AE-B9F5-E965B00EBA71}"/>
          </ac:spMkLst>
        </pc:spChg>
        <pc:picChg chg="del">
          <ac:chgData name="Owen Van Horn" userId="d6e2624810f880a8" providerId="LiveId" clId="{370B12B7-DAD8-459A-9F1C-D47FF6ADA63D}" dt="2025-03-03T12:21:57.999" v="2801" actId="478"/>
          <ac:picMkLst>
            <pc:docMk/>
            <pc:sldMk cId="3009425644" sldId="268"/>
            <ac:picMk id="5" creationId="{55EBFE4B-029A-770F-C11D-90331618ED8C}"/>
          </ac:picMkLst>
        </pc:picChg>
        <pc:picChg chg="add mod">
          <ac:chgData name="Owen Van Horn" userId="d6e2624810f880a8" providerId="LiveId" clId="{370B12B7-DAD8-459A-9F1C-D47FF6ADA63D}" dt="2025-03-03T13:05:02.033" v="3624" actId="1076"/>
          <ac:picMkLst>
            <pc:docMk/>
            <pc:sldMk cId="3009425644" sldId="268"/>
            <ac:picMk id="7" creationId="{C2E7FFAF-BC41-91F2-A87B-3C5BE25EEA33}"/>
          </ac:picMkLst>
        </pc:picChg>
        <pc:picChg chg="del">
          <ac:chgData name="Owen Van Horn" userId="d6e2624810f880a8" providerId="LiveId" clId="{370B12B7-DAD8-459A-9F1C-D47FF6ADA63D}" dt="2025-03-03T12:21:56.957" v="2800" actId="478"/>
          <ac:picMkLst>
            <pc:docMk/>
            <pc:sldMk cId="3009425644" sldId="268"/>
            <ac:picMk id="8" creationId="{C6AF97C8-F5C6-89E2-0256-BCACE3E6F006}"/>
          </ac:picMkLst>
        </pc:picChg>
        <pc:picChg chg="del">
          <ac:chgData name="Owen Van Horn" userId="d6e2624810f880a8" providerId="LiveId" clId="{370B12B7-DAD8-459A-9F1C-D47FF6ADA63D}" dt="2025-03-03T12:21:55.954" v="2799" actId="478"/>
          <ac:picMkLst>
            <pc:docMk/>
            <pc:sldMk cId="3009425644" sldId="268"/>
            <ac:picMk id="10" creationId="{ECAD56F2-C85B-62F9-9994-D7FA72278898}"/>
          </ac:picMkLst>
        </pc:picChg>
        <pc:picChg chg="del">
          <ac:chgData name="Owen Van Horn" userId="d6e2624810f880a8" providerId="LiveId" clId="{370B12B7-DAD8-459A-9F1C-D47FF6ADA63D}" dt="2025-03-03T12:21:59.923" v="2802" actId="478"/>
          <ac:picMkLst>
            <pc:docMk/>
            <pc:sldMk cId="3009425644" sldId="268"/>
            <ac:picMk id="12" creationId="{6B02DB76-082C-2EA3-F296-0AB1D9443589}"/>
          </ac:picMkLst>
        </pc:picChg>
        <pc:picChg chg="add mod">
          <ac:chgData name="Owen Van Horn" userId="d6e2624810f880a8" providerId="LiveId" clId="{370B12B7-DAD8-459A-9F1C-D47FF6ADA63D}" dt="2025-03-03T12:52:25.309" v="3597" actId="1076"/>
          <ac:picMkLst>
            <pc:docMk/>
            <pc:sldMk cId="3009425644" sldId="268"/>
            <ac:picMk id="2050" creationId="{A028B2CF-94E0-F09F-7E22-270E8503DCEA}"/>
          </ac:picMkLst>
        </pc:picChg>
        <pc:picChg chg="add mod">
          <ac:chgData name="Owen Van Horn" userId="d6e2624810f880a8" providerId="LiveId" clId="{370B12B7-DAD8-459A-9F1C-D47FF6ADA63D}" dt="2025-03-03T13:04:54.450" v="3621" actId="1076"/>
          <ac:picMkLst>
            <pc:docMk/>
            <pc:sldMk cId="3009425644" sldId="268"/>
            <ac:picMk id="2052" creationId="{81944E84-FCBD-C4EB-FF09-90CB48DCEFF2}"/>
          </ac:picMkLst>
        </pc:picChg>
      </pc:sldChg>
      <pc:sldChg chg="addSp delSp modSp add mod modNotesTx">
        <pc:chgData name="Owen Van Horn" userId="d6e2624810f880a8" providerId="LiveId" clId="{370B12B7-DAD8-459A-9F1C-D47FF6ADA63D}" dt="2025-03-04T10:12:16.085" v="7225" actId="20577"/>
        <pc:sldMkLst>
          <pc:docMk/>
          <pc:sldMk cId="3995460230" sldId="269"/>
        </pc:sldMkLst>
        <pc:spChg chg="mod">
          <ac:chgData name="Owen Van Horn" userId="d6e2624810f880a8" providerId="LiveId" clId="{370B12B7-DAD8-459A-9F1C-D47FF6ADA63D}" dt="2025-03-03T13:12:05.261" v="3842" actId="27636"/>
          <ac:spMkLst>
            <pc:docMk/>
            <pc:sldMk cId="3995460230" sldId="269"/>
            <ac:spMk id="2" creationId="{8DA6EC97-3851-1E13-C7DC-8EF1A28510BA}"/>
          </ac:spMkLst>
        </pc:spChg>
        <pc:spChg chg="mod">
          <ac:chgData name="Owen Van Horn" userId="d6e2624810f880a8" providerId="LiveId" clId="{370B12B7-DAD8-459A-9F1C-D47FF6ADA63D}" dt="2025-03-03T14:03:35.939" v="6349" actId="20577"/>
          <ac:spMkLst>
            <pc:docMk/>
            <pc:sldMk cId="3995460230" sldId="269"/>
            <ac:spMk id="4" creationId="{B981D5F7-3D4D-CCEB-DBA8-37DADEE85D95}"/>
          </ac:spMkLst>
        </pc:spChg>
        <pc:picChg chg="add mod">
          <ac:chgData name="Owen Van Horn" userId="d6e2624810f880a8" providerId="LiveId" clId="{370B12B7-DAD8-459A-9F1C-D47FF6ADA63D}" dt="2025-03-03T13:28:03.231" v="5333" actId="1076"/>
          <ac:picMkLst>
            <pc:docMk/>
            <pc:sldMk cId="3995460230" sldId="269"/>
            <ac:picMk id="5" creationId="{5E749F62-CA82-1F28-E32A-1306BF5B2AA0}"/>
          </ac:picMkLst>
        </pc:picChg>
        <pc:picChg chg="del">
          <ac:chgData name="Owen Van Horn" userId="d6e2624810f880a8" providerId="LiveId" clId="{370B12B7-DAD8-459A-9F1C-D47FF6ADA63D}" dt="2025-03-03T13:08:22.315" v="3654" actId="478"/>
          <ac:picMkLst>
            <pc:docMk/>
            <pc:sldMk cId="3995460230" sldId="269"/>
            <ac:picMk id="7" creationId="{7A36761D-D0CE-4AC9-2672-2B7C5254BA0D}"/>
          </ac:picMkLst>
        </pc:picChg>
        <pc:picChg chg="del">
          <ac:chgData name="Owen Van Horn" userId="d6e2624810f880a8" providerId="LiveId" clId="{370B12B7-DAD8-459A-9F1C-D47FF6ADA63D}" dt="2025-03-03T13:08:21.311" v="3653" actId="478"/>
          <ac:picMkLst>
            <pc:docMk/>
            <pc:sldMk cId="3995460230" sldId="269"/>
            <ac:picMk id="2052" creationId="{6D43ACE4-F845-3987-5FFB-5C325D485342}"/>
          </ac:picMkLst>
        </pc:picChg>
      </pc:sldChg>
      <pc:sldChg chg="addSp delSp modSp add mod modNotesTx">
        <pc:chgData name="Owen Van Horn" userId="d6e2624810f880a8" providerId="LiveId" clId="{370B12B7-DAD8-459A-9F1C-D47FF6ADA63D}" dt="2025-03-04T10:12:21.308" v="7226" actId="20577"/>
        <pc:sldMkLst>
          <pc:docMk/>
          <pc:sldMk cId="3934253038" sldId="270"/>
        </pc:sldMkLst>
        <pc:spChg chg="mod">
          <ac:chgData name="Owen Van Horn" userId="d6e2624810f880a8" providerId="LiveId" clId="{370B12B7-DAD8-459A-9F1C-D47FF6ADA63D}" dt="2025-03-03T13:29:30.574" v="5350" actId="20577"/>
          <ac:spMkLst>
            <pc:docMk/>
            <pc:sldMk cId="3934253038" sldId="270"/>
            <ac:spMk id="2" creationId="{B5B10732-0A53-5FD5-1C4C-3592997B3BA1}"/>
          </ac:spMkLst>
        </pc:spChg>
        <pc:spChg chg="mod">
          <ac:chgData name="Owen Van Horn" userId="d6e2624810f880a8" providerId="LiveId" clId="{370B12B7-DAD8-459A-9F1C-D47FF6ADA63D}" dt="2025-03-03T13:48:45.373" v="6234" actId="1076"/>
          <ac:spMkLst>
            <pc:docMk/>
            <pc:sldMk cId="3934253038" sldId="270"/>
            <ac:spMk id="4" creationId="{76BE246E-64C1-9582-0E51-8C1EE192CA70}"/>
          </ac:spMkLst>
        </pc:spChg>
        <pc:picChg chg="del">
          <ac:chgData name="Owen Van Horn" userId="d6e2624810f880a8" providerId="LiveId" clId="{370B12B7-DAD8-459A-9F1C-D47FF6ADA63D}" dt="2025-03-03T13:29:38.796" v="5351" actId="478"/>
          <ac:picMkLst>
            <pc:docMk/>
            <pc:sldMk cId="3934253038" sldId="270"/>
            <ac:picMk id="5" creationId="{2364D032-63EA-0A6F-39E0-1BDC5ED2BA8C}"/>
          </ac:picMkLst>
        </pc:picChg>
        <pc:picChg chg="add mod">
          <ac:chgData name="Owen Van Horn" userId="d6e2624810f880a8" providerId="LiveId" clId="{370B12B7-DAD8-459A-9F1C-D47FF6ADA63D}" dt="2025-03-03T13:48:40.245" v="6233" actId="1076"/>
          <ac:picMkLst>
            <pc:docMk/>
            <pc:sldMk cId="3934253038" sldId="270"/>
            <ac:picMk id="7" creationId="{C8015B3C-CC43-EC0E-1266-12E4E43E756B}"/>
          </ac:picMkLst>
        </pc:picChg>
      </pc:sldChg>
      <pc:sldChg chg="addSp delSp modSp add mod ord modNotesTx">
        <pc:chgData name="Owen Van Horn" userId="d6e2624810f880a8" providerId="LiveId" clId="{370B12B7-DAD8-459A-9F1C-D47FF6ADA63D}" dt="2025-03-04T10:12:03.445" v="7223" actId="20577"/>
        <pc:sldMkLst>
          <pc:docMk/>
          <pc:sldMk cId="3243811942" sldId="271"/>
        </pc:sldMkLst>
        <pc:spChg chg="mod">
          <ac:chgData name="Owen Van Horn" userId="d6e2624810f880a8" providerId="LiveId" clId="{370B12B7-DAD8-459A-9F1C-D47FF6ADA63D}" dt="2025-03-03T13:50:53.750" v="6257" actId="20577"/>
          <ac:spMkLst>
            <pc:docMk/>
            <pc:sldMk cId="3243811942" sldId="271"/>
            <ac:spMk id="2" creationId="{4CD89CF4-B83A-0D8D-D84E-BBEC10974439}"/>
          </ac:spMkLst>
        </pc:spChg>
        <pc:spChg chg="mod">
          <ac:chgData name="Owen Van Horn" userId="d6e2624810f880a8" providerId="LiveId" clId="{370B12B7-DAD8-459A-9F1C-D47FF6ADA63D}" dt="2025-03-03T14:24:51.172" v="7176" actId="20577"/>
          <ac:spMkLst>
            <pc:docMk/>
            <pc:sldMk cId="3243811942" sldId="271"/>
            <ac:spMk id="4" creationId="{936ACF0F-B6B7-69FD-8C70-CEC0EE32C1B9}"/>
          </ac:spMkLst>
        </pc:spChg>
        <pc:picChg chg="add mod">
          <ac:chgData name="Owen Van Horn" userId="d6e2624810f880a8" providerId="LiveId" clId="{370B12B7-DAD8-459A-9F1C-D47FF6ADA63D}" dt="2025-03-03T14:34:45.946" v="7187" actId="1076"/>
          <ac:picMkLst>
            <pc:docMk/>
            <pc:sldMk cId="3243811942" sldId="271"/>
            <ac:picMk id="5" creationId="{4D846F10-CDB1-2A1E-2326-D5DE4D8951C0}"/>
          </ac:picMkLst>
        </pc:picChg>
        <pc:picChg chg="del mod">
          <ac:chgData name="Owen Van Horn" userId="d6e2624810f880a8" providerId="LiveId" clId="{370B12B7-DAD8-459A-9F1C-D47FF6ADA63D}" dt="2025-03-03T14:01:58.207" v="6338" actId="478"/>
          <ac:picMkLst>
            <pc:docMk/>
            <pc:sldMk cId="3243811942" sldId="271"/>
            <ac:picMk id="7" creationId="{5E204004-03FC-50A0-6023-83F2804BC504}"/>
          </ac:picMkLst>
        </pc:picChg>
      </pc:sldChg>
      <pc:sldChg chg="delSp modSp new mod">
        <pc:chgData name="Owen Van Horn" userId="d6e2624810f880a8" providerId="LiveId" clId="{370B12B7-DAD8-459A-9F1C-D47FF6ADA63D}" dt="2025-03-03T14:37:45.983" v="7209" actId="1076"/>
        <pc:sldMkLst>
          <pc:docMk/>
          <pc:sldMk cId="1540463625" sldId="272"/>
        </pc:sldMkLst>
        <pc:spChg chg="del">
          <ac:chgData name="Owen Van Horn" userId="d6e2624810f880a8" providerId="LiveId" clId="{370B12B7-DAD8-459A-9F1C-D47FF6ADA63D}" dt="2025-03-03T14:37:13.665" v="7191" actId="478"/>
          <ac:spMkLst>
            <pc:docMk/>
            <pc:sldMk cId="1540463625" sldId="272"/>
            <ac:spMk id="2" creationId="{2A372DF4-C767-50D1-0A61-3E1857668228}"/>
          </ac:spMkLst>
        </pc:spChg>
        <pc:spChg chg="mod">
          <ac:chgData name="Owen Van Horn" userId="d6e2624810f880a8" providerId="LiveId" clId="{370B12B7-DAD8-459A-9F1C-D47FF6ADA63D}" dt="2025-03-03T14:37:45.983" v="7209" actId="1076"/>
          <ac:spMkLst>
            <pc:docMk/>
            <pc:sldMk cId="1540463625" sldId="272"/>
            <ac:spMk id="4" creationId="{29F64B66-6034-8C8C-24DD-A0CB1FBDDCC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ADB649-006A-495D-9119-95C3A3434DFA}" type="datetimeFigureOut">
              <a:rPr lang="fr-FR" smtClean="0"/>
              <a:t>03/03/2025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282BC-CB17-4012-BE96-86A45F2782A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414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7442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04D2C8-A232-BD99-28C5-71844E76D2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24A6E4E-C71A-DB5A-7816-95CB21747D0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A7D68B9-F8E0-ED63-B53E-A889408DB5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4FF38E-0376-49E6-C5B9-34F2C991DE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41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4EBAA3-B744-4865-0605-0E6B9533A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2F1EE7-9131-3597-5498-C1D6EF98E1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D9B8582-961B-E035-7F61-2971B1DB9F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BF681F-32E3-9FA3-E2A1-56BF662A7E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3805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FF1E9-64E6-5CA2-0FAC-AE8523EA0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2EE4BB-788F-972B-E61C-7A604C540D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4C724D-2E52-523D-142A-AB15676083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77367E-8D61-865C-B465-97E0EA9E40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487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7A0636-D527-11AB-8C28-4375ED65B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4CD2D7-9574-581B-56F3-E03BBBC4822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5A7316-156F-0C25-16C1-5FE48196F5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A8791-980B-83E3-EC60-3FE1AC3083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867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150CA-8D4A-9E5F-30B5-4D8E883E23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3B865B4-6E07-C577-9FA1-C2C93D4715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592305-104F-E06D-3BFB-AA9908346F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DBA6A-2E94-06FF-C23E-26C2D0D036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5A282BC-CB17-4012-BE96-86A45F2782A7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4238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0;p2">
            <a:extLst>
              <a:ext uri="{FF2B5EF4-FFF2-40B4-BE49-F238E27FC236}">
                <a16:creationId xmlns:a16="http://schemas.microsoft.com/office/drawing/2014/main" id="{53F233AC-0510-266D-FCFF-ED178091ACEF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119750" y="1542900"/>
            <a:ext cx="6904500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Georgia"/>
              <a:buNone/>
              <a:defRPr sz="6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 dirty="0"/>
          </a:p>
        </p:txBody>
      </p:sp>
      <p:sp>
        <p:nvSpPr>
          <p:cNvPr id="8" name="Google Shape;11;p2">
            <a:extLst>
              <a:ext uri="{FF2B5EF4-FFF2-40B4-BE49-F238E27FC236}">
                <a16:creationId xmlns:a16="http://schemas.microsoft.com/office/drawing/2014/main" id="{EBA9A701-A8A7-7A94-C42F-AFF86B24D47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12;p2">
            <a:extLst>
              <a:ext uri="{FF2B5EF4-FFF2-40B4-BE49-F238E27FC236}">
                <a16:creationId xmlns:a16="http://schemas.microsoft.com/office/drawing/2014/main" id="{406771D0-11A3-EF17-C573-EE63C1744858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9975" y="3517275"/>
            <a:ext cx="2064040" cy="841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03217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0938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6;p3">
            <a:extLst>
              <a:ext uri="{FF2B5EF4-FFF2-40B4-BE49-F238E27FC236}">
                <a16:creationId xmlns:a16="http://schemas.microsoft.com/office/drawing/2014/main" id="{D873DB60-2845-4283-B9B0-33688CF7671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038100" y="900650"/>
            <a:ext cx="4730183" cy="246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200"/>
              <a:buFont typeface="Georgia"/>
              <a:buNone/>
              <a:defRPr sz="6200">
                <a:solidFill>
                  <a:schemeClr val="lt1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6200"/>
              <a:buFont typeface="Georgia"/>
              <a:buNone/>
              <a:defRPr sz="62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 dirty="0"/>
          </a:p>
        </p:txBody>
      </p:sp>
      <p:sp>
        <p:nvSpPr>
          <p:cNvPr id="8" name="Google Shape;17;p3">
            <a:extLst>
              <a:ext uri="{FF2B5EF4-FFF2-40B4-BE49-F238E27FC236}">
                <a16:creationId xmlns:a16="http://schemas.microsoft.com/office/drawing/2014/main" id="{74931D05-9E21-F408-1459-67459AEB3BF0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108450" y="3444184"/>
            <a:ext cx="3910800" cy="118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None/>
              <a:defRPr sz="20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7437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20;p4">
            <a:extLst>
              <a:ext uri="{FF2B5EF4-FFF2-40B4-BE49-F238E27FC236}">
                <a16:creationId xmlns:a16="http://schemas.microsoft.com/office/drawing/2014/main" id="{7B8921AA-03BC-05A8-8CE2-0FCF8183B09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645850" y="2345700"/>
            <a:ext cx="16719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21;p4">
            <a:extLst>
              <a:ext uri="{FF2B5EF4-FFF2-40B4-BE49-F238E27FC236}">
                <a16:creationId xmlns:a16="http://schemas.microsoft.com/office/drawing/2014/main" id="{27E39A30-1A52-CABC-F51D-19833C97CC0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17750" y="2345700"/>
            <a:ext cx="16719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9" name="Google Shape;22;p4">
            <a:extLst>
              <a:ext uri="{FF2B5EF4-FFF2-40B4-BE49-F238E27FC236}">
                <a16:creationId xmlns:a16="http://schemas.microsoft.com/office/drawing/2014/main" id="{CFC7DBD6-46F0-3242-09EE-0A1B092852E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 dirty="0"/>
          </a:p>
        </p:txBody>
      </p:sp>
      <p:sp>
        <p:nvSpPr>
          <p:cNvPr id="11" name="Google Shape;24;p4">
            <a:extLst>
              <a:ext uri="{FF2B5EF4-FFF2-40B4-BE49-F238E27FC236}">
                <a16:creationId xmlns:a16="http://schemas.microsoft.com/office/drawing/2014/main" id="{FB4091A7-6D14-AFA4-D863-3A812BC8BA82}"/>
              </a:ext>
            </a:extLst>
          </p:cNvPr>
          <p:cNvSpPr/>
          <p:nvPr userDrawn="1"/>
        </p:nvSpPr>
        <p:spPr>
          <a:xfrm>
            <a:off x="4645850" y="2105925"/>
            <a:ext cx="3305100" cy="64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0772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Google Shape;27;p5">
            <a:extLst>
              <a:ext uri="{FF2B5EF4-FFF2-40B4-BE49-F238E27FC236}">
                <a16:creationId xmlns:a16="http://schemas.microsoft.com/office/drawing/2014/main" id="{4092F99A-727D-0C7F-193F-34116CE16B6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7550" y="1081900"/>
            <a:ext cx="6306600" cy="159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3" name="Google Shape;28;p5">
            <a:extLst>
              <a:ext uri="{FF2B5EF4-FFF2-40B4-BE49-F238E27FC236}">
                <a16:creationId xmlns:a16="http://schemas.microsoft.com/office/drawing/2014/main" id="{2F9AE3FA-8A49-71C7-6EDC-1AAC78FA13D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601850" y="2770900"/>
            <a:ext cx="25983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4" name="Google Shape;29;p5">
            <a:extLst>
              <a:ext uri="{FF2B5EF4-FFF2-40B4-BE49-F238E27FC236}">
                <a16:creationId xmlns:a16="http://schemas.microsoft.com/office/drawing/2014/main" id="{80A249F5-85E5-82EA-5EE3-723221E6350F}"/>
              </a:ext>
            </a:extLst>
          </p:cNvPr>
          <p:cNvCxnSpPr/>
          <p:nvPr userDrawn="1"/>
        </p:nvCxnSpPr>
        <p:spPr>
          <a:xfrm>
            <a:off x="4572000" y="2734725"/>
            <a:ext cx="0" cy="1852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" name="Google Shape;30;p5">
            <a:extLst>
              <a:ext uri="{FF2B5EF4-FFF2-40B4-BE49-F238E27FC236}">
                <a16:creationId xmlns:a16="http://schemas.microsoft.com/office/drawing/2014/main" id="{0B1D5D14-474F-A0D0-5057-FAE028584EF8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954675" y="2770900"/>
            <a:ext cx="25983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8309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34;p6">
            <a:extLst>
              <a:ext uri="{FF2B5EF4-FFF2-40B4-BE49-F238E27FC236}">
                <a16:creationId xmlns:a16="http://schemas.microsoft.com/office/drawing/2014/main" id="{5FC66DFF-8561-60DB-A937-68A4ABF497D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80000" y="2483800"/>
            <a:ext cx="18288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35;p6">
            <a:extLst>
              <a:ext uri="{FF2B5EF4-FFF2-40B4-BE49-F238E27FC236}">
                <a16:creationId xmlns:a16="http://schemas.microsoft.com/office/drawing/2014/main" id="{EFF21C56-7AF9-66E6-BCA4-D7F0B9C4E51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38850" y="2483800"/>
            <a:ext cx="18288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36;p6">
            <a:extLst>
              <a:ext uri="{FF2B5EF4-FFF2-40B4-BE49-F238E27FC236}">
                <a16:creationId xmlns:a16="http://schemas.microsoft.com/office/drawing/2014/main" id="{94C6C7E4-002D-CC99-987D-28B937BED4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6950" y="1081900"/>
            <a:ext cx="2562600" cy="37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9" name="Google Shape;37;p6">
            <a:extLst>
              <a:ext uri="{FF2B5EF4-FFF2-40B4-BE49-F238E27FC236}">
                <a16:creationId xmlns:a16="http://schemas.microsoft.com/office/drawing/2014/main" id="{AC5C48E9-8BD4-498A-FFD8-418F505EC664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284525" y="1103600"/>
            <a:ext cx="1107000" cy="11070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1" name="Google Shape;38;p6">
            <a:extLst>
              <a:ext uri="{FF2B5EF4-FFF2-40B4-BE49-F238E27FC236}">
                <a16:creationId xmlns:a16="http://schemas.microsoft.com/office/drawing/2014/main" id="{117E4942-88B2-F745-6083-7C627D6325B6}"/>
              </a:ext>
            </a:extLst>
          </p:cNvPr>
          <p:cNvSpPr>
            <a:spLocks noGrp="1"/>
          </p:cNvSpPr>
          <p:nvPr>
            <p:ph type="pic" idx="4"/>
          </p:nvPr>
        </p:nvSpPr>
        <p:spPr>
          <a:xfrm>
            <a:off x="6543375" y="1103600"/>
            <a:ext cx="1107000" cy="1107000"/>
          </a:xfrm>
          <a:prstGeom prst="ellipse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583083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Google Shape;42;p7">
            <a:extLst>
              <a:ext uri="{FF2B5EF4-FFF2-40B4-BE49-F238E27FC236}">
                <a16:creationId xmlns:a16="http://schemas.microsoft.com/office/drawing/2014/main" id="{BD6370DA-F18F-B9CF-6F9E-D2D405AC009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80000" y="2560000"/>
            <a:ext cx="18288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" name="Google Shape;43;p7">
            <a:extLst>
              <a:ext uri="{FF2B5EF4-FFF2-40B4-BE49-F238E27FC236}">
                <a16:creationId xmlns:a16="http://schemas.microsoft.com/office/drawing/2014/main" id="{3DAFA47F-8E25-D3EA-5FAC-4C45713CCB5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6338850" y="2560000"/>
            <a:ext cx="18288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" name="Google Shape;44;p7">
            <a:extLst>
              <a:ext uri="{FF2B5EF4-FFF2-40B4-BE49-F238E27FC236}">
                <a16:creationId xmlns:a16="http://schemas.microsoft.com/office/drawing/2014/main" id="{83A41736-C4EC-2907-33B2-A8ECE7401E9B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4049850" y="1080100"/>
            <a:ext cx="1889100" cy="1251300"/>
          </a:xfrm>
          <a:prstGeom prst="rect">
            <a:avLst/>
          </a:prstGeom>
          <a:noFill/>
          <a:ln>
            <a:noFill/>
          </a:ln>
        </p:spPr>
      </p:sp>
      <p:sp>
        <p:nvSpPr>
          <p:cNvPr id="5" name="Google Shape;45;p7">
            <a:extLst>
              <a:ext uri="{FF2B5EF4-FFF2-40B4-BE49-F238E27FC236}">
                <a16:creationId xmlns:a16="http://schemas.microsoft.com/office/drawing/2014/main" id="{239232F9-A89D-ACB2-8A6C-241019DDE049}"/>
              </a:ext>
            </a:extLst>
          </p:cNvPr>
          <p:cNvSpPr>
            <a:spLocks noGrp="1"/>
          </p:cNvSpPr>
          <p:nvPr>
            <p:ph type="pic" idx="4"/>
          </p:nvPr>
        </p:nvSpPr>
        <p:spPr>
          <a:xfrm>
            <a:off x="6308700" y="1080100"/>
            <a:ext cx="1889100" cy="1251300"/>
          </a:xfrm>
          <a:prstGeom prst="rect">
            <a:avLst/>
          </a:prstGeom>
          <a:noFill/>
          <a:ln>
            <a:noFill/>
          </a:ln>
        </p:spPr>
      </p:sp>
      <p:sp>
        <p:nvSpPr>
          <p:cNvPr id="13" name="Google Shape;48;p7">
            <a:extLst>
              <a:ext uri="{FF2B5EF4-FFF2-40B4-BE49-F238E27FC236}">
                <a16:creationId xmlns:a16="http://schemas.microsoft.com/office/drawing/2014/main" id="{5DFF0D8A-48DF-28FF-EBA3-5D8D0870DB1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86950" y="1081900"/>
            <a:ext cx="2562600" cy="3714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14850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50;p8">
            <a:extLst>
              <a:ext uri="{FF2B5EF4-FFF2-40B4-BE49-F238E27FC236}">
                <a16:creationId xmlns:a16="http://schemas.microsoft.com/office/drawing/2014/main" id="{4185BD83-7301-7FFC-E73C-F7FEFCF7CD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77550" y="1174125"/>
            <a:ext cx="3768300" cy="23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600"/>
              <a:buFont typeface="Georgia"/>
              <a:buNone/>
              <a:defRPr sz="4600"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7" name="Google Shape;51;p8">
            <a:extLst>
              <a:ext uri="{FF2B5EF4-FFF2-40B4-BE49-F238E27FC236}">
                <a16:creationId xmlns:a16="http://schemas.microsoft.com/office/drawing/2014/main" id="{9B77F4B2-CBBE-CE5B-9A8D-A9EB7403A0D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794350" y="3504825"/>
            <a:ext cx="2285700" cy="1708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52;p8">
            <a:extLst>
              <a:ext uri="{FF2B5EF4-FFF2-40B4-BE49-F238E27FC236}">
                <a16:creationId xmlns:a16="http://schemas.microsoft.com/office/drawing/2014/main" id="{9254004C-2368-C3C8-DFF7-38F96A4C70DB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4657375" y="1435325"/>
            <a:ext cx="4486500" cy="28755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04220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" name="Google Shape;53;p8">
            <a:extLst>
              <a:ext uri="{FF2B5EF4-FFF2-40B4-BE49-F238E27FC236}">
                <a16:creationId xmlns:a16="http://schemas.microsoft.com/office/drawing/2014/main" id="{7AAB6B8E-1814-24D5-F727-C528E7D90CE7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964175" y="2325650"/>
            <a:ext cx="1936500" cy="20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3" name="Google Shape;54;p8">
            <a:extLst>
              <a:ext uri="{FF2B5EF4-FFF2-40B4-BE49-F238E27FC236}">
                <a16:creationId xmlns:a16="http://schemas.microsoft.com/office/drawing/2014/main" id="{5006C48F-0795-9DCF-9885-5A7CCA2A2D76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3328700" y="2325650"/>
            <a:ext cx="1936500" cy="20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" name="Google Shape;55;p8">
            <a:extLst>
              <a:ext uri="{FF2B5EF4-FFF2-40B4-BE49-F238E27FC236}">
                <a16:creationId xmlns:a16="http://schemas.microsoft.com/office/drawing/2014/main" id="{06D408E1-D8EC-F8EE-8FBD-D508720805FB}"/>
              </a:ext>
            </a:extLst>
          </p:cNvPr>
          <p:cNvSpPr txBox="1">
            <a:spLocks noGrp="1"/>
          </p:cNvSpPr>
          <p:nvPr>
            <p:ph type="body" idx="4"/>
          </p:nvPr>
        </p:nvSpPr>
        <p:spPr>
          <a:xfrm>
            <a:off x="5693225" y="2325650"/>
            <a:ext cx="1936500" cy="20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  <a:defRPr sz="1600">
                <a:solidFill>
                  <a:schemeClr val="dk1"/>
                </a:solidFill>
              </a:defRPr>
            </a:lvl1pPr>
            <a:lvl2pPr marL="914400" lvl="1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2pPr>
            <a:lvl3pPr marL="1371600" lvl="2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3pPr>
            <a:lvl4pPr marL="1828800" lvl="3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4pPr>
            <a:lvl5pPr marL="2286000" lvl="4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5pPr>
            <a:lvl6pPr marL="2743200" lvl="5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6pPr>
            <a:lvl7pPr marL="3200400" lvl="6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  <a:defRPr sz="1200">
                <a:solidFill>
                  <a:schemeClr val="dk1"/>
                </a:solidFill>
              </a:defRPr>
            </a:lvl7pPr>
            <a:lvl8pPr marL="3657600" lvl="7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  <a:defRPr sz="1200">
                <a:solidFill>
                  <a:schemeClr val="dk1"/>
                </a:solidFill>
              </a:defRPr>
            </a:lvl8pPr>
            <a:lvl9pPr marL="4114800" lvl="8" indent="-30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■"/>
              <a:defRPr sz="12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" name="Google Shape;58;p8">
            <a:extLst>
              <a:ext uri="{FF2B5EF4-FFF2-40B4-BE49-F238E27FC236}">
                <a16:creationId xmlns:a16="http://schemas.microsoft.com/office/drawing/2014/main" id="{EA36A0E3-007D-E420-AA92-D94611843340}"/>
              </a:ext>
            </a:extLst>
          </p:cNvPr>
          <p:cNvSpPr txBox="1"/>
          <p:nvPr userDrawn="1"/>
        </p:nvSpPr>
        <p:spPr>
          <a:xfrm>
            <a:off x="1562578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accent2"/>
                </a:solidFill>
              </a:rPr>
              <a:t>1</a:t>
            </a:r>
            <a:endParaRPr sz="7200" dirty="0">
              <a:solidFill>
                <a:schemeClr val="accent2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56B7F64-E26E-961A-4C60-2161B925AC42}"/>
              </a:ext>
            </a:extLst>
          </p:cNvPr>
          <p:cNvSpPr/>
          <p:nvPr userDrawn="1"/>
        </p:nvSpPr>
        <p:spPr>
          <a:xfrm>
            <a:off x="1252769" y="1009969"/>
            <a:ext cx="1089212" cy="108921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Google Shape;58;p8">
            <a:extLst>
              <a:ext uri="{FF2B5EF4-FFF2-40B4-BE49-F238E27FC236}">
                <a16:creationId xmlns:a16="http://schemas.microsoft.com/office/drawing/2014/main" id="{ED7DFD84-16EE-897A-F788-87370B160857}"/>
              </a:ext>
            </a:extLst>
          </p:cNvPr>
          <p:cNvSpPr txBox="1"/>
          <p:nvPr userDrawn="1"/>
        </p:nvSpPr>
        <p:spPr>
          <a:xfrm>
            <a:off x="3913329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accent2"/>
                </a:solidFill>
              </a:rPr>
              <a:t>2</a:t>
            </a:r>
            <a:endParaRPr sz="7200" dirty="0">
              <a:solidFill>
                <a:schemeClr val="accent2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B1DE8F7-EFD7-20C5-C9C3-9769E90E9BBB}"/>
              </a:ext>
            </a:extLst>
          </p:cNvPr>
          <p:cNvSpPr/>
          <p:nvPr userDrawn="1"/>
        </p:nvSpPr>
        <p:spPr>
          <a:xfrm>
            <a:off x="3603520" y="1009969"/>
            <a:ext cx="1089212" cy="108921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Google Shape;58;p8">
            <a:extLst>
              <a:ext uri="{FF2B5EF4-FFF2-40B4-BE49-F238E27FC236}">
                <a16:creationId xmlns:a16="http://schemas.microsoft.com/office/drawing/2014/main" id="{12CD22A9-C77F-0E37-F41A-FD3B0AC1D37A}"/>
              </a:ext>
            </a:extLst>
          </p:cNvPr>
          <p:cNvSpPr txBox="1"/>
          <p:nvPr userDrawn="1"/>
        </p:nvSpPr>
        <p:spPr>
          <a:xfrm>
            <a:off x="6264081" y="915325"/>
            <a:ext cx="469593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>
                <a:solidFill>
                  <a:schemeClr val="accent2"/>
                </a:solidFill>
              </a:rPr>
              <a:t>3</a:t>
            </a:r>
            <a:endParaRPr sz="7200" dirty="0">
              <a:solidFill>
                <a:schemeClr val="accent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9A5766C-C98A-4511-B9BB-B7A84A8C4F78}"/>
              </a:ext>
            </a:extLst>
          </p:cNvPr>
          <p:cNvSpPr/>
          <p:nvPr userDrawn="1"/>
        </p:nvSpPr>
        <p:spPr>
          <a:xfrm>
            <a:off x="5954272" y="1009969"/>
            <a:ext cx="1089212" cy="108921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84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23;p4">
            <a:extLst>
              <a:ext uri="{FF2B5EF4-FFF2-40B4-BE49-F238E27FC236}">
                <a16:creationId xmlns:a16="http://schemas.microsoft.com/office/drawing/2014/main" id="{7BCEE1F1-BB5E-9A39-3B30-44642D273A99}"/>
              </a:ext>
            </a:extLst>
          </p:cNvPr>
          <p:cNvSpPr txBox="1">
            <a:spLocks noGrp="1"/>
          </p:cNvSpPr>
          <p:nvPr>
            <p:ph type="subTitle" idx="3"/>
          </p:nvPr>
        </p:nvSpPr>
        <p:spPr>
          <a:xfrm>
            <a:off x="387900" y="141075"/>
            <a:ext cx="37683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 rt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 dirty="0"/>
          </a:p>
        </p:txBody>
      </p:sp>
      <p:sp>
        <p:nvSpPr>
          <p:cNvPr id="12" name="Google Shape;25;p4">
            <a:extLst>
              <a:ext uri="{FF2B5EF4-FFF2-40B4-BE49-F238E27FC236}">
                <a16:creationId xmlns:a16="http://schemas.microsoft.com/office/drawing/2014/main" id="{CBD50D83-3B66-E823-1283-5D2C6AF074C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243858" y="1066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" name="Google Shape;68;p10">
            <a:extLst>
              <a:ext uri="{FF2B5EF4-FFF2-40B4-BE49-F238E27FC236}">
                <a16:creationId xmlns:a16="http://schemas.microsoft.com/office/drawing/2014/main" id="{F1FE515D-79AE-554B-0E88-BC6BEE9DF6B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65725" y="1626263"/>
            <a:ext cx="4610100" cy="239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600"/>
              <a:buNone/>
              <a:defRPr sz="46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28724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4098"/>
            <a:ext cx="7886700" cy="9950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70486"/>
            <a:ext cx="7886700" cy="3266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71678"/>
            <a:ext cx="30861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71678"/>
            <a:ext cx="20574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E6D784F-FBAE-2742-9AFF-34F1F0A489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5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D4467-F371-22FD-260C-C7F2D5D49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9750" y="1072320"/>
            <a:ext cx="6904500" cy="2461500"/>
          </a:xfrm>
        </p:spPr>
        <p:txBody>
          <a:bodyPr>
            <a:noAutofit/>
          </a:bodyPr>
          <a:lstStyle/>
          <a:p>
            <a:r>
              <a:rPr lang="en-US" sz="4800" dirty="0"/>
              <a:t>ATLAS Diphoton Trigger Level Analysis (aTLAs)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1C439F-052A-B743-5858-FB02C70E56CA}"/>
              </a:ext>
            </a:extLst>
          </p:cNvPr>
          <p:cNvSpPr txBox="1"/>
          <p:nvPr/>
        </p:nvSpPr>
        <p:spPr>
          <a:xfrm>
            <a:off x="3717073" y="3226043"/>
            <a:ext cx="1709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FFFF"/>
                </a:solidFill>
                <a:latin typeface="Georgia"/>
                <a:sym typeface="Georgia"/>
              </a:rPr>
              <a:t>Owen M. Van Horn</a:t>
            </a:r>
            <a:endParaRPr lang="fr-FR" sz="600" dirty="0">
              <a:solidFill>
                <a:schemeClr val="bg1"/>
              </a:solidFill>
            </a:endParaRPr>
          </a:p>
        </p:txBody>
      </p:sp>
      <p:pic>
        <p:nvPicPr>
          <p:cNvPr id="1026" name="Picture 2" descr="Boston University - UBI Business School - QS Top 30 worldwide">
            <a:extLst>
              <a:ext uri="{FF2B5EF4-FFF2-40B4-BE49-F238E27FC236}">
                <a16:creationId xmlns:a16="http://schemas.microsoft.com/office/drawing/2014/main" id="{4C913C56-5D12-2E9C-AE0F-463061698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594" y="3681796"/>
            <a:ext cx="1121394" cy="55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85302-01ED-6176-FAC5-FBAA882C4C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DFC11F9C-EF94-F8D6-2F3B-95A562985D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6014" y="3681795"/>
            <a:ext cx="1339757" cy="55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566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2363B5B7-55DD-0AEE-B121-854B26D47C86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900" y="141075"/>
            <a:ext cx="4184100" cy="393600"/>
          </a:xfrm>
        </p:spPr>
        <p:txBody>
          <a:bodyPr>
            <a:normAutofit fontScale="40000" lnSpcReduction="20000"/>
          </a:bodyPr>
          <a:lstStyle/>
          <a:p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sym typeface="Georgia"/>
              </a:rPr>
              <a:t>The Purpose of Triggers in ATLAS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FE3A2F-38D6-5025-5AAB-70273194ED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5742" y="752353"/>
            <a:ext cx="4070403" cy="3808071"/>
          </a:xfrm>
        </p:spPr>
        <p:txBody>
          <a:bodyPr>
            <a:normAutofit/>
          </a:bodyPr>
          <a:lstStyle/>
          <a:p>
            <a:r>
              <a:rPr lang="en-US" dirty="0"/>
              <a:t>ATLAS collects a lot of data</a:t>
            </a:r>
          </a:p>
          <a:p>
            <a:pPr lvl="1"/>
            <a:r>
              <a:rPr lang="en-US" dirty="0"/>
              <a:t>LHC produces information at a rate of 30 MHz</a:t>
            </a:r>
          </a:p>
          <a:p>
            <a:r>
              <a:rPr lang="en-US" dirty="0"/>
              <a:t>Triggers limit the information saved in two levels:</a:t>
            </a:r>
          </a:p>
          <a:p>
            <a:pPr lvl="1"/>
            <a:r>
              <a:rPr lang="en-US" dirty="0"/>
              <a:t>L1 accepts information at 95 kHz</a:t>
            </a:r>
          </a:p>
          <a:p>
            <a:pPr lvl="1"/>
            <a:r>
              <a:rPr lang="en-US" dirty="0"/>
              <a:t>High Level Triggers (HLT) accept filters this further to 2 kHz</a:t>
            </a:r>
          </a:p>
          <a:p>
            <a:r>
              <a:rPr lang="en-US" dirty="0"/>
              <a:t>Why is this necessary?</a:t>
            </a:r>
          </a:p>
          <a:p>
            <a:pPr lvl="1"/>
            <a:r>
              <a:rPr lang="en-US" dirty="0"/>
              <a:t>The ATLAS DAQ is capped at 8 GB/s</a:t>
            </a:r>
          </a:p>
          <a:p>
            <a:pPr lvl="1"/>
            <a:r>
              <a:rPr lang="en-US" dirty="0"/>
              <a:t>The T0 Processing CPU is limited to 2kHz</a:t>
            </a:r>
          </a:p>
          <a:p>
            <a:r>
              <a:rPr lang="en-US" dirty="0"/>
              <a:t>What this means</a:t>
            </a:r>
          </a:p>
          <a:p>
            <a:pPr lvl="1"/>
            <a:r>
              <a:rPr lang="en-US" dirty="0"/>
              <a:t>Triggers only keep “interesting” data</a:t>
            </a:r>
          </a:p>
          <a:p>
            <a:pPr lvl="1"/>
            <a:r>
              <a:rPr lang="en-US" dirty="0"/>
              <a:t>Signatures without high object multiplicity or high energy objects are discarded immediately</a:t>
            </a:r>
          </a:p>
          <a:p>
            <a:pPr lvl="1"/>
            <a:r>
              <a:rPr lang="en-US" dirty="0"/>
              <a:t>Limits the reach of ATLAS in studies of the Higgs, certain SUSY and Dark matter candidates, and photon dominated areas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4AAF0-99A6-04D3-75F1-C240EFFA9CE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smtClean="0"/>
              <a:t>2</a:t>
            </a:fld>
            <a:endParaRPr lang="en" sz="1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6127F42-A70D-9E05-7BF7-67028FA7EF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907" t="1443"/>
          <a:stretch/>
        </p:blipFill>
        <p:spPr>
          <a:xfrm>
            <a:off x="4613983" y="752353"/>
            <a:ext cx="2173080" cy="21080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9D74A52-F766-7B1E-F830-DC8129472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4893" y="2452347"/>
            <a:ext cx="2173080" cy="2108078"/>
          </a:xfrm>
          <a:prstGeom prst="rect">
            <a:avLst/>
          </a:prstGeom>
        </p:spPr>
      </p:pic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0F6D9492-BA4D-27D0-49BF-ECDB2B960295}"/>
              </a:ext>
            </a:extLst>
          </p:cNvPr>
          <p:cNvSpPr txBox="1">
            <a:spLocks/>
          </p:cNvSpPr>
          <p:nvPr/>
        </p:nvSpPr>
        <p:spPr>
          <a:xfrm>
            <a:off x="4799838" y="2860431"/>
            <a:ext cx="1801369" cy="89095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457200" lvl="0" indent="-3302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●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○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371600" lvl="2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■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828800" lvl="3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●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86000" lvl="4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○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743200" lvl="5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■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200400" lvl="6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●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657600" lvl="7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○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114800" lvl="8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■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0" indent="0" algn="ctr">
              <a:buNone/>
            </a:pPr>
            <a:r>
              <a:rPr lang="en-US" sz="1200" dirty="0"/>
              <a:t>Fully reconstructed event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51FB2C64-69FE-F124-DD78-BF2C4BB09295}"/>
              </a:ext>
            </a:extLst>
          </p:cNvPr>
          <p:cNvSpPr txBox="1">
            <a:spLocks/>
          </p:cNvSpPr>
          <p:nvPr/>
        </p:nvSpPr>
        <p:spPr>
          <a:xfrm>
            <a:off x="7010749" y="2006870"/>
            <a:ext cx="1801369" cy="890954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457200" lvl="0" indent="-3302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Char char="●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914400" lvl="1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○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371600" lvl="2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■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828800" lvl="3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●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86000" lvl="4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○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743200" lvl="5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■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3200400" lvl="6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●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657600" lvl="7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○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4114800" lvl="8" indent="-304800"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 panose="020B0604020202020204" pitchFamily="34" charset="0"/>
              <a:buChar char="■"/>
              <a:defRPr sz="1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7000" indent="0" algn="ctr">
              <a:buNone/>
            </a:pPr>
            <a:r>
              <a:rPr lang="en-US" sz="1200" dirty="0"/>
              <a:t>HLT reconstructed event</a:t>
            </a:r>
          </a:p>
        </p:txBody>
      </p:sp>
      <p:sp>
        <p:nvSpPr>
          <p:cNvPr id="15" name="Arrow: Bent 14">
            <a:extLst>
              <a:ext uri="{FF2B5EF4-FFF2-40B4-BE49-F238E27FC236}">
                <a16:creationId xmlns:a16="http://schemas.microsoft.com/office/drawing/2014/main" id="{3E902380-19BF-A6B2-71D3-07C4DFEFF852}"/>
              </a:ext>
            </a:extLst>
          </p:cNvPr>
          <p:cNvSpPr/>
          <p:nvPr/>
        </p:nvSpPr>
        <p:spPr>
          <a:xfrm rot="10800000" flipH="1">
            <a:off x="5700522" y="3424325"/>
            <a:ext cx="900685" cy="889524"/>
          </a:xfrm>
          <a:prstGeom prst="ben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773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FDFD2D-B5BE-298E-623B-64AA1ED2CE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76F965E-1BA8-79ED-E572-250A34BE0D46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900" y="141075"/>
            <a:ext cx="4184100" cy="393600"/>
          </a:xfrm>
        </p:spPr>
        <p:txBody>
          <a:bodyPr>
            <a:normAutofit fontScale="40000" lnSpcReduction="20000"/>
          </a:bodyPr>
          <a:lstStyle/>
          <a:p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sym typeface="Georgia"/>
              </a:rPr>
              <a:t>Trigger Level Analysis (TLA)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AA04D3-3683-F0EB-5511-3F923B879D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2155" y="752353"/>
            <a:ext cx="4070403" cy="2483216"/>
          </a:xfrm>
        </p:spPr>
        <p:txBody>
          <a:bodyPr>
            <a:normAutofit/>
          </a:bodyPr>
          <a:lstStyle/>
          <a:p>
            <a:r>
              <a:rPr lang="en-US" dirty="0"/>
              <a:t>TLA tries to recover the data discarded by the HLT.</a:t>
            </a:r>
          </a:p>
          <a:p>
            <a:pPr lvl="1"/>
            <a:r>
              <a:rPr lang="en-US" dirty="0"/>
              <a:t>The HLT creates small reconstructions of events, but saves the full event</a:t>
            </a:r>
          </a:p>
          <a:p>
            <a:pPr lvl="1"/>
            <a:r>
              <a:rPr lang="en-US" dirty="0"/>
              <a:t>TLA saves only these HLT reconstructed events</a:t>
            </a:r>
          </a:p>
          <a:p>
            <a:pPr lvl="1"/>
            <a:r>
              <a:rPr lang="en-US" dirty="0"/>
              <a:t>Reconstructions contain variables for identification, performance, and calibration in addition to 4-vectors</a:t>
            </a:r>
          </a:p>
          <a:p>
            <a:r>
              <a:rPr lang="en-US" dirty="0"/>
              <a:t>TLA relies on the idea that meaningful physics research can be done on these limited HLT reconstructions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0D397-FB80-5B9B-A571-16108BDCCB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smtClean="0"/>
              <a:t>3</a:t>
            </a:fld>
            <a:endParaRPr lang="en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64D88A-ED36-F6DB-69A2-CD0C99EED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3562" y="2371618"/>
            <a:ext cx="1401219" cy="18109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4BCF5D-E452-D4E2-DAE6-57D1C295E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562" y="666085"/>
            <a:ext cx="1401219" cy="17014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A6D9469-F13F-097D-3FDA-077733DA81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063" y="752353"/>
            <a:ext cx="2233232" cy="32304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0EA042-F6BB-F5B5-F09C-597BCFFBC6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5114" y="3140792"/>
            <a:ext cx="2970070" cy="141963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8E05B0C-E060-51B9-2D29-30240661DE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6197" y="4200455"/>
            <a:ext cx="3648584" cy="838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541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B0650-6254-4DE9-4359-859AE423D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CD89CF4-B83A-0D8D-D84E-BBEC10974439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4566065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Limitations of TLA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6ACF0F-B6B7-69FD-8C70-CEC0EE32C1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1597" y="856428"/>
            <a:ext cx="4070403" cy="4150760"/>
          </a:xfrm>
        </p:spPr>
        <p:txBody>
          <a:bodyPr>
            <a:normAutofit/>
          </a:bodyPr>
          <a:lstStyle/>
          <a:p>
            <a:r>
              <a:rPr lang="en-US" dirty="0"/>
              <a:t>TLA can be a great tool for looking at specific types of events</a:t>
            </a:r>
          </a:p>
          <a:p>
            <a:pPr lvl="1"/>
            <a:r>
              <a:rPr lang="en-US" dirty="0"/>
              <a:t>Events with low masses or a high level of overlapping, for example</a:t>
            </a:r>
          </a:p>
          <a:p>
            <a:r>
              <a:rPr lang="en-US" dirty="0"/>
              <a:t>TLA is not a complete overhaul of the current trigger technologies at ATLAS</a:t>
            </a:r>
          </a:p>
          <a:p>
            <a:r>
              <a:rPr lang="en-US" dirty="0"/>
              <a:t>For research where TLA analysis is not expressly required, the normal L1 and HLT processes are better</a:t>
            </a:r>
          </a:p>
          <a:p>
            <a:pPr lvl="1"/>
            <a:r>
              <a:rPr lang="en-US" dirty="0"/>
              <a:t>These processes maximize the amount of information that you have access to</a:t>
            </a:r>
          </a:p>
          <a:p>
            <a:pPr lvl="1"/>
            <a:r>
              <a:rPr lang="en-US" dirty="0"/>
              <a:t>TLA allows us to save more information, but puts stricter limitations on the types if searches we can do on the reconstructed events</a:t>
            </a:r>
          </a:p>
          <a:p>
            <a:r>
              <a:rPr lang="en-US" dirty="0"/>
              <a:t>Still, it is accurate to non-TLA data as early comparisons with jets noted differences less than 0.05%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E020D-9D0D-CEC4-814F-A92F1D7A47E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smtClean="0"/>
              <a:t>4</a:t>
            </a:fld>
            <a:endParaRPr lang="en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846F10-CDB1-2A1E-2326-D5DE4D8951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4231" y="1238973"/>
            <a:ext cx="3848172" cy="302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811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C513A4-57A3-4848-8BB7-059B18F96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505EE3F-BCED-7A6C-BF4A-0EF80CB788F6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900" y="141075"/>
            <a:ext cx="4184100" cy="393600"/>
          </a:xfrm>
        </p:spPr>
        <p:txBody>
          <a:bodyPr>
            <a:normAutofit fontScale="40000" lnSpcReduction="20000"/>
          </a:bodyPr>
          <a:lstStyle/>
          <a:p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"/>
                <a:sym typeface="Georgia"/>
              </a:rPr>
              <a:t>Low Mass Diphoton Resonances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A78E4D-70EE-97AE-B9F5-E965B00EBA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9603" y="1018571"/>
            <a:ext cx="4070403" cy="3727049"/>
          </a:xfrm>
        </p:spPr>
        <p:txBody>
          <a:bodyPr>
            <a:normAutofit/>
          </a:bodyPr>
          <a:lstStyle/>
          <a:p>
            <a:r>
              <a:rPr lang="en-US" dirty="0"/>
              <a:t>Diphoton resonances are one of the biggest motivators of this type of research</a:t>
            </a:r>
          </a:p>
          <a:p>
            <a:pPr lvl="1"/>
            <a:r>
              <a:rPr lang="en-US" dirty="0"/>
              <a:t>Interactions between scalar and pseudoscalar particles and charged fermions generate two photons</a:t>
            </a:r>
          </a:p>
          <a:p>
            <a:r>
              <a:rPr lang="en-US" dirty="0"/>
              <a:t>We are interested in searching for axion-like particles</a:t>
            </a:r>
          </a:p>
          <a:p>
            <a:pPr lvl="1"/>
            <a:r>
              <a:rPr lang="en-US" dirty="0"/>
              <a:t>Pseudoscalar particles linked to a variety of BSM HEP topics like dark matter and SUSY</a:t>
            </a:r>
          </a:p>
          <a:p>
            <a:r>
              <a:rPr lang="en-US" dirty="0"/>
              <a:t>Previous studies have searched from 65 GeV to 3 TeV</a:t>
            </a:r>
          </a:p>
          <a:p>
            <a:pPr lvl="1"/>
            <a:r>
              <a:rPr lang="en-US" dirty="0"/>
              <a:t>Our research is focused on very low energy searches between 1 GeV and 10 GeV</a:t>
            </a:r>
          </a:p>
          <a:p>
            <a:pPr lvl="1"/>
            <a:r>
              <a:rPr lang="en-US" dirty="0"/>
              <a:t>Recent advancements in photon isolation using TLA have made this energy scale possible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77101-4B47-99F8-5091-51F84B090A2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smtClean="0"/>
              <a:t>5</a:t>
            </a:fld>
            <a:endParaRPr lang="en" sz="1200" dirty="0"/>
          </a:p>
        </p:txBody>
      </p:sp>
      <p:pic>
        <p:nvPicPr>
          <p:cNvPr id="2052" name="Picture 4" descr="Feynman diagram illustrating the production of a scalar resonance S followed by the decay into collimated photon jets.  ">
            <a:extLst>
              <a:ext uri="{FF2B5EF4-FFF2-40B4-BE49-F238E27FC236}">
                <a16:creationId xmlns:a16="http://schemas.microsoft.com/office/drawing/2014/main" id="{81944E84-FCBD-C4EB-FF09-90CB48DCEF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160" y="821801"/>
            <a:ext cx="2829905" cy="126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2E7FFAF-BC41-91F2-A87B-3C5BE25EEA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1763" y="2185830"/>
            <a:ext cx="3104698" cy="236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425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AC650F-8856-529D-FFB9-452FEDF23E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8DA6EC97-3851-1E13-C7DC-8EF1A28510BA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4566065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Current Work of the ATLAS TLA Group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81D5F7-3D4D-CCEB-DBA8-37DADEE85D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0" y="800732"/>
            <a:ext cx="4070403" cy="3935392"/>
          </a:xfrm>
        </p:spPr>
        <p:txBody>
          <a:bodyPr>
            <a:normAutofit/>
          </a:bodyPr>
          <a:lstStyle/>
          <a:p>
            <a:r>
              <a:rPr lang="en-US" dirty="0"/>
              <a:t>The group is relatively new to ATLAS</a:t>
            </a:r>
          </a:p>
          <a:p>
            <a:pPr lvl="1"/>
            <a:r>
              <a:rPr lang="en-US" dirty="0"/>
              <a:t>Most active groups began in 2022</a:t>
            </a:r>
          </a:p>
          <a:p>
            <a:r>
              <a:rPr lang="en-US" dirty="0"/>
              <a:t>Current work is searching for new physics in each HLT reconstructed object</a:t>
            </a:r>
          </a:p>
          <a:p>
            <a:pPr lvl="1"/>
            <a:r>
              <a:rPr lang="en-US" dirty="0"/>
              <a:t>I am working on low mass diphoton resonances</a:t>
            </a:r>
          </a:p>
          <a:p>
            <a:r>
              <a:rPr lang="en-US" dirty="0"/>
              <a:t>Work is mostly proof of concept</a:t>
            </a:r>
          </a:p>
          <a:p>
            <a:pPr lvl="1"/>
            <a:r>
              <a:rPr lang="en-US" dirty="0"/>
              <a:t>We are working with the offline data available of reconstructed HLT events</a:t>
            </a:r>
          </a:p>
          <a:p>
            <a:pPr lvl="1"/>
            <a:r>
              <a:rPr lang="en-US" dirty="0"/>
              <a:t>This allows us to test the accuracy of the TLA cuts in the data against the fully reconstructed data </a:t>
            </a:r>
          </a:p>
          <a:p>
            <a:r>
              <a:rPr lang="en-US" dirty="0"/>
              <a:t>The future goal is to have a complete TLA filter implemented on ATLAS by the beginning of Run 4</a:t>
            </a:r>
          </a:p>
          <a:p>
            <a:pPr lvl="1"/>
            <a:r>
              <a:rPr lang="en-US" dirty="0"/>
              <a:t>There is still plenty of progress to be made before then, and much research that can be done on the offline data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86D37-2647-CB8F-BE28-2B84E325862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smtClean="0"/>
              <a:t>6</a:t>
            </a:fld>
            <a:endParaRPr lang="en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749F62-CA82-1F28-E32A-1306BF5B2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128" y="1036775"/>
            <a:ext cx="3970433" cy="3301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460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25B8B3-DDD4-0879-27F9-342D89D04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5B10732-0A53-5FD5-1C4C-3592997B3BA1}"/>
              </a:ext>
            </a:extLst>
          </p:cNvPr>
          <p:cNvSpPr>
            <a:spLocks noGrp="1"/>
          </p:cNvSpPr>
          <p:nvPr>
            <p:ph type="subTitle" idx="3"/>
          </p:nvPr>
        </p:nvSpPr>
        <p:spPr>
          <a:xfrm>
            <a:off x="387899" y="141075"/>
            <a:ext cx="4566065" cy="393600"/>
          </a:xfrm>
        </p:spPr>
        <p:txBody>
          <a:bodyPr>
            <a:normAutofit fontScale="40000" lnSpcReduction="20000"/>
          </a:bodyPr>
          <a:lstStyle/>
          <a:p>
            <a:r>
              <a:rPr lang="en-US" sz="4800" dirty="0">
                <a:solidFill>
                  <a:srgbClr val="FFFFFF"/>
                </a:solidFill>
                <a:latin typeface="Georgia"/>
                <a:sym typeface="Georgia"/>
              </a:rPr>
              <a:t>My Current Work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BE246E-64C1-9582-0E51-8C1EE192C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0" y="675883"/>
            <a:ext cx="4070403" cy="4150760"/>
          </a:xfrm>
        </p:spPr>
        <p:txBody>
          <a:bodyPr>
            <a:normAutofit/>
          </a:bodyPr>
          <a:lstStyle/>
          <a:p>
            <a:r>
              <a:rPr lang="en-US" dirty="0"/>
              <a:t>Building a stronger sense of the foundations and motivations for this research</a:t>
            </a:r>
          </a:p>
          <a:p>
            <a:pPr lvl="1"/>
            <a:r>
              <a:rPr lang="en-US" dirty="0"/>
              <a:t>Getting more familiar with ROOT</a:t>
            </a:r>
          </a:p>
          <a:p>
            <a:pPr lvl="1"/>
            <a:r>
              <a:rPr lang="en-US" dirty="0"/>
              <a:t>Learning about how the detector and analysis work</a:t>
            </a:r>
          </a:p>
          <a:p>
            <a:r>
              <a:rPr lang="en-US" dirty="0"/>
              <a:t>Computational work comparing the  results from offline  HLT reconstructed data to the complete data</a:t>
            </a:r>
          </a:p>
          <a:p>
            <a:pPr lvl="1"/>
            <a:r>
              <a:rPr lang="en-US" dirty="0"/>
              <a:t>These should match if the TLA filters are working correctly</a:t>
            </a:r>
          </a:p>
          <a:p>
            <a:r>
              <a:rPr lang="en-US" dirty="0"/>
              <a:t>This work requires an adapted version of TLA called Partial Event Building (PEB)</a:t>
            </a:r>
          </a:p>
          <a:p>
            <a:pPr lvl="1"/>
            <a:r>
              <a:rPr lang="en-US" dirty="0"/>
              <a:t>This type of analysis is needed for many overlapping objects or low momentum objects</a:t>
            </a:r>
          </a:p>
          <a:p>
            <a:pPr lvl="1"/>
            <a:r>
              <a:rPr lang="en-US" dirty="0"/>
              <a:t>Only partially saves the data received, focusing on the data collection of specific types of objects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40626-53BA-3683-E03B-AED5FB92AC5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>
            <a:norm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smtClean="0"/>
              <a:t>7</a:t>
            </a:fld>
            <a:endParaRPr lang="en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015B3C-CC43-EC0E-1266-12E4E43E7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42" y="1421697"/>
            <a:ext cx="4034176" cy="265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253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985AB4-4F4D-19E3-9C2B-24AC37019E1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9F64B66-6034-8C8C-24DD-A0CB1FBDD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1662" y="1691571"/>
            <a:ext cx="3020675" cy="1765119"/>
          </a:xfrm>
        </p:spPr>
        <p:txBody>
          <a:bodyPr>
            <a:normAutofit/>
          </a:bodyPr>
          <a:lstStyle/>
          <a:p>
            <a:r>
              <a:rPr lang="fr-FR" sz="11500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540463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otre Dame">
      <a:dk1>
        <a:srgbClr val="0C2340"/>
      </a:dk1>
      <a:lt1>
        <a:srgbClr val="FFFFFF"/>
      </a:lt1>
      <a:dk2>
        <a:srgbClr val="AE9141"/>
      </a:dk2>
      <a:lt2>
        <a:srgbClr val="EFE9D9"/>
      </a:lt2>
      <a:accent1>
        <a:srgbClr val="143865"/>
      </a:accent1>
      <a:accent2>
        <a:srgbClr val="AE9141"/>
      </a:accent2>
      <a:accent3>
        <a:srgbClr val="0A833C"/>
      </a:accent3>
      <a:accent4>
        <a:srgbClr val="1C4F8F"/>
      </a:accent4>
      <a:accent5>
        <a:srgbClr val="C1CDDD"/>
      </a:accent5>
      <a:accent6>
        <a:srgbClr val="B3DAC5"/>
      </a:accent6>
      <a:hlink>
        <a:srgbClr val="8C7534"/>
      </a:hlink>
      <a:folHlink>
        <a:srgbClr val="1C4F8F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1481</TotalTime>
  <Words>642</Words>
  <Application>Microsoft Office PowerPoint</Application>
  <PresentationFormat>Custom</PresentationFormat>
  <Paragraphs>74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Georgia</vt:lpstr>
      <vt:lpstr>Office Theme</vt:lpstr>
      <vt:lpstr>ATLAS Diphoton Trigger Level Analysis (aTLAs)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Q&amp;A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Becky Rogers</dc:creator>
  <cp:lastModifiedBy>Owen Van Horn</cp:lastModifiedBy>
  <cp:revision>1</cp:revision>
  <dcterms:created xsi:type="dcterms:W3CDTF">2024-10-11T14:50:24Z</dcterms:created>
  <dcterms:modified xsi:type="dcterms:W3CDTF">2025-03-04T10:12:32Z</dcterms:modified>
</cp:coreProperties>
</file>