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c3973aae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c3973aae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3c3973aaea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3c3973aae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c3973aae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3c3973aae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3c3973aae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3c3973aae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c3973aaea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3c3973aaea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c3973aaea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3c3973aaea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4.gif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March 4 Status Report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Dongha Simon Lim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Future Circular Collider (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FCC)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“One of the core goals of the FCC programme is to directly observe and study these interactions of the Higgs, with the W and Z bosons, quarks and leptons, and of the Higgs with itself”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follow LHC’s High-Luminosity phase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Will house two machines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-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FCC-ee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-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FCC-hh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0"/>
            <a:ext cx="9144003" cy="6402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Some Numbers…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9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90.7 km in circumference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 m deep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Construction starts 2030s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FFC</a:t>
            </a: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-ee operating ~mid-2040s for ~15 years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FFC-hh operating ~2070s for ~25 years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Costs:</a:t>
            </a:r>
            <a:endParaRPr sz="22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 Billion CHF over at least 15 years (for 4 interaction points)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⅓ of it goes to the tunnel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6451450" y="1014375"/>
            <a:ext cx="1927200" cy="133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220">
                <a:latin typeface="Impact"/>
                <a:ea typeface="Impact"/>
                <a:cs typeface="Impact"/>
                <a:sym typeface="Impact"/>
              </a:rPr>
              <a:t>HEFTY!</a:t>
            </a:r>
            <a:endParaRPr b="1" sz="422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25" y="453675"/>
            <a:ext cx="6056550" cy="427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9075" y="1895375"/>
            <a:ext cx="2884936" cy="220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3551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What am I doing?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450" y="0"/>
            <a:ext cx="3939550" cy="28600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112325" y="964550"/>
            <a:ext cx="5092200" cy="39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-"/>
            </a:pPr>
            <a:r>
              <a:rPr lang="en" sz="2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 far</a:t>
            </a: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calculated cross sections for processes involving Higgs production with multiple EW bosons in ee-collisions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-"/>
            </a:pPr>
            <a:r>
              <a:rPr lang="en" sz="22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Later</a:t>
            </a: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“will assess these processes as potential backgrounds for key measurements at future lepton facilities”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249" y="3443613"/>
            <a:ext cx="7785124" cy="130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550" y="328475"/>
            <a:ext cx="2724671" cy="282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6050" y="392538"/>
            <a:ext cx="3696808" cy="286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9956" y="961825"/>
            <a:ext cx="4086893" cy="307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575" y="961825"/>
            <a:ext cx="4366425" cy="3171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