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2" r:id="rId3"/>
    <p:sldId id="285" r:id="rId4"/>
    <p:sldId id="283" r:id="rId5"/>
    <p:sldId id="284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90916"/>
  </p:normalViewPr>
  <p:slideViewPr>
    <p:cSldViewPr snapToGrid="0">
      <p:cViewPr varScale="1">
        <p:scale>
          <a:sx n="93" d="100"/>
          <a:sy n="93" d="100"/>
        </p:scale>
        <p:origin x="216" y="280"/>
      </p:cViewPr>
      <p:guideLst/>
    </p:cSldViewPr>
  </p:slideViewPr>
  <p:notesTextViewPr>
    <p:cViewPr>
      <p:scale>
        <a:sx n="165" d="100"/>
        <a:sy n="165" d="100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07A4E0-88B4-6E9F-9683-D2F678D1B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B5FD5-D8EC-69A0-0E42-981B87390C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EB0C4-6B4F-414D-9226-891595B9871E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C0BAB-52A4-DB14-8073-233E514DC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207C2-EAEB-DDF9-D682-6695456117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7AFB7-E8A6-8B42-BAE5-F005457FC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59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7253-BE9F-2A40-916F-9ACD0CF87095}" type="datetimeFigureOut">
              <a:rPr lang="en-US" smtClean="0"/>
              <a:t>3/10/25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E18AD-1268-6541-9B2A-0975D7521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7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6C9E-84E2-0106-EBD4-5B812474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135D1-6C05-4237-2AB5-43E1701F9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40961-65D6-A411-52B9-F3B767F3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21A0-0220-C546-B09A-8863006B8006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1FEF5-CBC5-45C0-176F-FD49F2E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E877A-4BCC-2752-8E12-79EF9AA4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8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94CB-96ED-5A83-330A-88A2FE2E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0C054-FDF1-A371-B648-AD70C4B5E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31865-D138-8F57-96AD-5285BC68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2241-A461-C746-8373-549A2B0D659D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B8D71-4C43-AF96-2644-0C334E70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0E737-8BC6-E72C-8315-3A56987D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2A89-6816-59DA-154C-DFD75581E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9D2C-782F-EFEE-0512-07E2AB0A4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3399A-2765-2B2D-833A-78FD3DC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E729-5F54-F34A-BF86-71161494663E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8530D-0D77-8C4C-3560-0FE38650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5E7D3-F42C-63F3-79C0-28CA246C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86FA-CE14-F5D3-0B42-538482865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5E41-054E-8500-DE19-0612733C0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29D96-9FC9-6284-5CFD-1949F2401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70A4-D595-E54F-BA77-BD816938AE70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AEFB4-D4F7-40AD-83D4-B545B97BE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6C7F7-3CE7-C5B3-4839-E22C9572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7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D1DA-24D3-9A95-BF40-BDC97C88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54679-0998-AEDD-F3D0-1C59852AE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7624D-6032-9AB1-3EA6-71340CE1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CB62-2BB5-6343-81B9-AF4AAA782DC9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874FA-FA55-396C-BAB1-C9B507DA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4F88-6C86-361F-980D-3B1C21ED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4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D7D0-3C02-4BA7-57AE-46384E84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FAFB-6C7D-07C6-B1CE-47062ED05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A20D7-E654-3A50-3B52-C50149FAF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9DCDF-BD58-848C-FFF6-E03F712F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BCFB-C545-5440-AA47-A2B2EBC04265}" type="datetime1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6AE9D-B4AC-3EE5-96A0-12DF0F8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D9BD5-E12B-82E9-1741-BF675773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9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9348-2BD4-DC8C-D7EB-351190D7A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C414-8E16-7AB8-D159-CB72E878F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F3839-2F9B-0E1F-7A2B-A05ECB5E5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449A2-ABAC-C512-D56C-C720964EB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B0CE4-6CCA-2083-2F0F-E744B2C72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CE42C1-5CEA-64C8-0535-CBCA3376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FD56-23B9-FB43-A6D4-C83CA94CD224}" type="datetime1">
              <a:rPr lang="en-US" smtClean="0"/>
              <a:t>3/10/25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3CADF9-0003-980B-DD44-8F2F29B6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46D0E-88A0-024C-B74F-FE48ED68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2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0F7C-CEEB-0559-BDF1-955023EA7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93FD1-0D78-036F-EA84-F0429793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C4206-7E57-E04D-A876-81E16DF09B6B}" type="datetime1">
              <a:rPr lang="en-US" smtClean="0"/>
              <a:t>3/10/25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B10AD-F8E5-BA68-779C-96F60326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12A8B-A7AB-DFC1-B243-C4C29055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7779F3-F3BC-4618-7363-A6557B7B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B3CA-335A-BF43-B6A5-4E9A97FBCB08}" type="datetime1">
              <a:rPr lang="en-US" smtClean="0"/>
              <a:t>3/10/25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5283B-D103-64BF-F6E6-EE2975BF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0E430-E9A4-F8DE-FA04-0CBA1A65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9866-97D2-2B86-E5B4-339AA6F12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2DAEF-56AB-C6A5-E505-6D4B52D84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369C5-D2E2-DF48-2CE5-E16CD6F11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01B2B-96AD-DE91-15C6-5ECAB7B4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8FB61-27F0-5648-A521-CF948558820A}" type="datetime1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9CE9D-9F49-E569-2444-1832F401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DFA86-AAE4-A764-E2F1-A03151BB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097D-C7E1-773C-A385-F503EB5C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33685-EFB0-0A7E-6937-E761C1F8A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618D-C68E-E812-D766-D51A1EFC3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50F37-5DFF-CB3E-187E-351C7277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55EB-DE15-154A-9099-1D7E074BB5E3}" type="datetime1">
              <a:rPr lang="en-US" smtClean="0"/>
              <a:t>3/10/25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44072-6C4B-DAB4-F8D6-4714C374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84DF9-F4DC-FBC7-4895-EAA98391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3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2AFD2-F73D-16BA-7DBA-9877BEBF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55234-8D68-8230-3750-60AE67431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A6C2-23F4-5FA8-E604-D38C4FBD7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61C0B-2910-BB42-AC6C-FDD9C2640B17}" type="datetime1">
              <a:rPr lang="en-US" smtClean="0"/>
              <a:t>3/10/25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C087-91D6-6046-A147-11F43FDC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5169E-DA8E-90E3-8995-ADB3D3185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4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41B431-3AC8-8812-9370-BAD72DEBE0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2E8CB-D6A4-0A1A-634F-0D4F71E3F3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03/11/2025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99EB9C2D-2D96-1B04-FADB-F9B309045A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573795F-5CA8-B784-1D64-563D9667CA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82ACC-85CA-7BFB-D942-C59C71554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737499"/>
            <a:ext cx="5250873" cy="525087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3AC450-A7EB-EDF0-0BB4-64CC215536E4}"/>
              </a:ext>
            </a:extLst>
          </p:cNvPr>
          <p:cNvSpPr txBox="1">
            <a:spLocks/>
          </p:cNvSpPr>
          <p:nvPr/>
        </p:nvSpPr>
        <p:spPr>
          <a:xfrm>
            <a:off x="7057054" y="1929862"/>
            <a:ext cx="4549158" cy="2687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8000" dirty="0">
                <a:latin typeface="Cambria" panose="02040503050406030204" pitchFamily="18" charset="0"/>
              </a:rPr>
              <a:t>Weekly Updates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84C274-92F4-F03B-9A1F-E8D73FAA6D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4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443E0B-86EC-4E89-ABEA-E675E0201D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A987BA5-84EB-8D81-6429-234FC05BFDD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D542CB-1ACD-BE1A-98E2-7B452209E6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03/11/2025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385A9A44-2B18-B8F5-EA82-7651450D71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C55E005-5494-1155-4A77-3E2ACA58D00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069CBC-61C2-3A79-1A12-5C1120C405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69BE575-766A-8476-F40F-5C32A85ECD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Time Selection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0D70E7-A63F-1CFF-9855-C02C2E023B77}"/>
              </a:ext>
            </a:extLst>
          </p:cNvPr>
          <p:cNvSpPr txBox="1">
            <a:spLocks/>
          </p:cNvSpPr>
          <p:nvPr/>
        </p:nvSpPr>
        <p:spPr>
          <a:xfrm>
            <a:off x="266235" y="2337924"/>
            <a:ext cx="4327316" cy="1827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latin typeface="Cambria" panose="02040503050406030204" pitchFamily="18" charset="0"/>
              </a:rPr>
              <a:t>Find the earliest time in the </a:t>
            </a:r>
            <a:r>
              <a:rPr lang="en-US" dirty="0" err="1">
                <a:latin typeface="Cambria" panose="02040503050406030204" pitchFamily="18" charset="0"/>
              </a:rPr>
              <a:t>SciFi</a:t>
            </a:r>
            <a:r>
              <a:rPr lang="en-US" dirty="0">
                <a:latin typeface="Cambria" panose="02040503050406030204" pitchFamily="18" charset="0"/>
              </a:rPr>
              <a:t> and MU Filter Point time  </a:t>
            </a:r>
            <a:r>
              <a:rPr lang="en-US" dirty="0" err="1">
                <a:latin typeface="Cambria" panose="02040503050406030204" pitchFamily="18" charset="0"/>
              </a:rPr>
              <a:t>leafs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5E720F-A162-000F-2A85-DEFD7614EC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524" y="815079"/>
            <a:ext cx="4936918" cy="522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65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47DBE-F00D-7935-257C-C538FA74F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2C9419E-21BD-BD2E-759B-D225B2127E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E7DD5-4428-EE45-2414-05688A8040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03/11/2025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FD891C06-E935-23CD-5C57-E03919538C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117CC6BD-7DF0-D68D-CC14-5A75A9034EE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53E112-C3C3-5D20-50E4-09AD49E456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4DFC10F-3ED5-FA72-06D7-497B7F499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Progress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5BD9290-51C5-1397-F0E7-CD5A4DA34905}"/>
              </a:ext>
            </a:extLst>
          </p:cNvPr>
          <p:cNvSpPr txBox="1">
            <a:spLocks/>
          </p:cNvSpPr>
          <p:nvPr/>
        </p:nvSpPr>
        <p:spPr>
          <a:xfrm>
            <a:off x="147702" y="869240"/>
            <a:ext cx="11162867" cy="5193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dirty="0">
                <a:latin typeface="Cambria" panose="02040503050406030204" pitchFamily="18" charset="0"/>
              </a:rPr>
              <a:t>I was able to recreate the root file but not with the required format.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latin typeface="Cambria" panose="02040503050406030204" pitchFamily="18" charset="0"/>
              </a:rPr>
              <a:t>I kept the old structure but assigned an extra leaf for </a:t>
            </a:r>
            <a:r>
              <a:rPr lang="en-US" dirty="0" err="1">
                <a:latin typeface="Cambria" panose="02040503050406030204" pitchFamily="18" charset="0"/>
              </a:rPr>
              <a:t>SciFi</a:t>
            </a:r>
            <a:r>
              <a:rPr lang="en-US" dirty="0">
                <a:latin typeface="Cambria" panose="02040503050406030204" pitchFamily="18" charset="0"/>
              </a:rPr>
              <a:t> and Mu Filter point that contained their </a:t>
            </a:r>
            <a:r>
              <a:rPr lang="en-US" dirty="0" err="1">
                <a:latin typeface="Cambria" panose="02040503050406030204" pitchFamily="18" charset="0"/>
              </a:rPr>
              <a:t>ChunkIDs</a:t>
            </a:r>
            <a:r>
              <a:rPr lang="en-US" dirty="0">
                <a:latin typeface="Cambria" panose="02040503050406030204" pitchFamily="18" charset="0"/>
              </a:rPr>
              <a:t>: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0 [Earliest-25ns]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1 (25ns – 50ns]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2 (50ns - …]</a:t>
            </a:r>
          </a:p>
          <a:p>
            <a:pPr algn="l">
              <a:lnSpc>
                <a:spcPct val="150000"/>
              </a:lnSpc>
            </a:pPr>
            <a:r>
              <a:rPr lang="en-US" dirty="0">
                <a:latin typeface="Cambria" panose="02040503050406030204" pitchFamily="18" charset="0"/>
              </a:rPr>
              <a:t>Some events happen seconds later.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D51B6C-8BCF-F60F-569D-E226DF91D2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38" t="3340" r="29856"/>
          <a:stretch/>
        </p:blipFill>
        <p:spPr>
          <a:xfrm>
            <a:off x="5249649" y="2152256"/>
            <a:ext cx="6060920" cy="382204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15118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C263F-B783-7B73-B7DC-D66E27EBD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4109CD4-B003-5679-7636-3475BD634E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9F1185-69A7-F0B4-E6D0-52D2CC2211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03/11/2025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C9224D5F-8F5B-D693-7EB3-C2B479B16E8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BFFAEE9-989D-F725-7983-AD828E67D16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F12E78-F847-0FED-44C5-3374573C2B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21347BF-7A16-6D29-65EC-BE6CE507E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Main Issues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F399807-8D09-A6A4-06AE-4C156645B304}"/>
              </a:ext>
            </a:extLst>
          </p:cNvPr>
          <p:cNvSpPr txBox="1">
            <a:spLocks/>
          </p:cNvSpPr>
          <p:nvPr/>
        </p:nvSpPr>
        <p:spPr>
          <a:xfrm>
            <a:off x="147702" y="938645"/>
            <a:ext cx="5003885" cy="4949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I have to recreate the root file.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Each entry will contain events corresponding to each </a:t>
            </a:r>
            <a:r>
              <a:rPr lang="en-US" sz="2000" dirty="0" err="1">
                <a:latin typeface="Cambria" panose="02040503050406030204" pitchFamily="18" charset="0"/>
              </a:rPr>
              <a:t>ChunkID</a:t>
            </a:r>
            <a:r>
              <a:rPr lang="en-US" sz="2000" dirty="0">
                <a:latin typeface="Cambria" panose="02040503050406030204" pitchFamily="18" charset="0"/>
              </a:rPr>
              <a:t> but with an overall </a:t>
            </a:r>
            <a:r>
              <a:rPr lang="en-US" sz="2000" dirty="0" err="1">
                <a:latin typeface="Cambria" panose="02040503050406030204" pitchFamily="18" charset="0"/>
              </a:rPr>
              <a:t>MockID</a:t>
            </a:r>
            <a:r>
              <a:rPr lang="en-US" sz="2000" dirty="0">
                <a:latin typeface="Cambria" panose="02040503050406030204" pitchFamily="18" charset="0"/>
              </a:rPr>
              <a:t> that will go from 0 to the total number of entries.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Dealing with the other branches and their information takes a lot of computing time and storage space for Swan (currently working on a solution).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</a:rPr>
              <a:t>Example for 3 second chunks: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843DB85-5CD1-6DAB-BAEA-435BB46B4F99}"/>
              </a:ext>
            </a:extLst>
          </p:cNvPr>
          <p:cNvGrpSpPr/>
          <p:nvPr/>
        </p:nvGrpSpPr>
        <p:grpSpPr>
          <a:xfrm>
            <a:off x="6249601" y="1515860"/>
            <a:ext cx="2407920" cy="274320"/>
            <a:chOff x="6027420" y="1508760"/>
            <a:chExt cx="2407920" cy="27432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EC2E3F5-D095-FB24-B099-4A5C15D351AD}"/>
                </a:ext>
              </a:extLst>
            </p:cNvPr>
            <p:cNvSpPr/>
            <p:nvPr/>
          </p:nvSpPr>
          <p:spPr>
            <a:xfrm>
              <a:off x="602742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19D19CF-0059-42D0-020F-4B95C9782027}"/>
                </a:ext>
              </a:extLst>
            </p:cNvPr>
            <p:cNvSpPr/>
            <p:nvPr/>
          </p:nvSpPr>
          <p:spPr>
            <a:xfrm>
              <a:off x="641604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ADFED4-37DE-B03F-FBAF-EDF00C662D05}"/>
                </a:ext>
              </a:extLst>
            </p:cNvPr>
            <p:cNvSpPr/>
            <p:nvPr/>
          </p:nvSpPr>
          <p:spPr>
            <a:xfrm>
              <a:off x="680466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6CE38A8-2B46-49AA-D951-27AA693DE997}"/>
                </a:ext>
              </a:extLst>
            </p:cNvPr>
            <p:cNvSpPr/>
            <p:nvPr/>
          </p:nvSpPr>
          <p:spPr>
            <a:xfrm>
              <a:off x="719328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E794969-0032-D9F3-637E-52C2EB426BF6}"/>
                </a:ext>
              </a:extLst>
            </p:cNvPr>
            <p:cNvSpPr/>
            <p:nvPr/>
          </p:nvSpPr>
          <p:spPr>
            <a:xfrm>
              <a:off x="7581900" y="1508760"/>
              <a:ext cx="4648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01158EF-502D-7177-59F5-CE510AAE2641}"/>
                </a:ext>
              </a:extLst>
            </p:cNvPr>
            <p:cNvSpPr/>
            <p:nvPr/>
          </p:nvSpPr>
          <p:spPr>
            <a:xfrm>
              <a:off x="7970520" y="1508760"/>
              <a:ext cx="4648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2D2C50-A2C5-66C8-D4DD-5B5FAE356340}"/>
              </a:ext>
            </a:extLst>
          </p:cNvPr>
          <p:cNvGrpSpPr/>
          <p:nvPr/>
        </p:nvGrpSpPr>
        <p:grpSpPr>
          <a:xfrm>
            <a:off x="8969941" y="1515860"/>
            <a:ext cx="1943100" cy="274320"/>
            <a:chOff x="8747760" y="1508760"/>
            <a:chExt cx="1943100" cy="274320"/>
          </a:xfrm>
          <a:solidFill>
            <a:schemeClr val="accent2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06A661-21CD-DAA3-E5FC-5EE98A6EE194}"/>
                </a:ext>
              </a:extLst>
            </p:cNvPr>
            <p:cNvSpPr/>
            <p:nvPr/>
          </p:nvSpPr>
          <p:spPr>
            <a:xfrm>
              <a:off x="8747760" y="1508760"/>
              <a:ext cx="388620" cy="2743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B264A85-D309-0CA4-DA34-952386BF1B91}"/>
                </a:ext>
              </a:extLst>
            </p:cNvPr>
            <p:cNvSpPr/>
            <p:nvPr/>
          </p:nvSpPr>
          <p:spPr>
            <a:xfrm>
              <a:off x="9136380" y="1508760"/>
              <a:ext cx="388620" cy="2743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77EDA7-0574-372F-2514-6303BAE0E8C1}"/>
                </a:ext>
              </a:extLst>
            </p:cNvPr>
            <p:cNvSpPr/>
            <p:nvPr/>
          </p:nvSpPr>
          <p:spPr>
            <a:xfrm>
              <a:off x="9525000" y="1508760"/>
              <a:ext cx="388620" cy="2743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AA58638-8921-DD76-214F-8BD3F6E43397}"/>
                </a:ext>
              </a:extLst>
            </p:cNvPr>
            <p:cNvSpPr/>
            <p:nvPr/>
          </p:nvSpPr>
          <p:spPr>
            <a:xfrm>
              <a:off x="9913620" y="1508760"/>
              <a:ext cx="388620" cy="2743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8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9E3000-EA17-10F9-E921-D32E807E55B2}"/>
                </a:ext>
              </a:extLst>
            </p:cNvPr>
            <p:cNvSpPr/>
            <p:nvPr/>
          </p:nvSpPr>
          <p:spPr>
            <a:xfrm>
              <a:off x="10302240" y="1508760"/>
              <a:ext cx="388620" cy="27432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9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0FF6ECD-2E8B-AE37-6639-B1CE51F7E29F}"/>
              </a:ext>
            </a:extLst>
          </p:cNvPr>
          <p:cNvSpPr txBox="1"/>
          <p:nvPr/>
        </p:nvSpPr>
        <p:spPr>
          <a:xfrm>
            <a:off x="6638221" y="1100380"/>
            <a:ext cx="16780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mbria" panose="02040503050406030204" pitchFamily="18" charset="0"/>
              </a:rPr>
              <a:t>Mu Filter Point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EB89AA-127F-9E94-832E-05B6D769B4B6}"/>
              </a:ext>
            </a:extLst>
          </p:cNvPr>
          <p:cNvSpPr txBox="1"/>
          <p:nvPr/>
        </p:nvSpPr>
        <p:spPr>
          <a:xfrm>
            <a:off x="9292385" y="1100380"/>
            <a:ext cx="1298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latin typeface="Cambria" panose="02040503050406030204" pitchFamily="18" charset="0"/>
              </a:rPr>
              <a:t>SciFi</a:t>
            </a:r>
            <a:r>
              <a:rPr lang="en-US" sz="1800" dirty="0">
                <a:latin typeface="Cambria" panose="02040503050406030204" pitchFamily="18" charset="0"/>
              </a:rPr>
              <a:t> Point</a:t>
            </a:r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1D600A-478B-ADBB-B690-C2CB8B17191D}"/>
              </a:ext>
            </a:extLst>
          </p:cNvPr>
          <p:cNvSpPr txBox="1"/>
          <p:nvPr/>
        </p:nvSpPr>
        <p:spPr>
          <a:xfrm>
            <a:off x="7457312" y="737499"/>
            <a:ext cx="2705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</a:rPr>
              <a:t>Old </a:t>
            </a:r>
            <a:r>
              <a:rPr lang="en-US" b="1" dirty="0">
                <a:latin typeface="Cambria" panose="02040503050406030204" pitchFamily="18" charset="0"/>
              </a:rPr>
              <a:t>f</a:t>
            </a:r>
            <a:r>
              <a:rPr lang="en-US" sz="1800" b="1" dirty="0">
                <a:latin typeface="Cambria" panose="02040503050406030204" pitchFamily="18" charset="0"/>
              </a:rPr>
              <a:t>ormat: 1 entry</a:t>
            </a:r>
            <a:endParaRPr lang="en-US" b="1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98B275-5B49-B854-BF46-2F2D76ADD701}"/>
              </a:ext>
            </a:extLst>
          </p:cNvPr>
          <p:cNvGrpSpPr/>
          <p:nvPr/>
        </p:nvGrpSpPr>
        <p:grpSpPr>
          <a:xfrm>
            <a:off x="8074268" y="3167698"/>
            <a:ext cx="1165860" cy="274320"/>
            <a:chOff x="6027420" y="1508760"/>
            <a:chExt cx="1165860" cy="27432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B6E5917-C96D-EA67-5243-E92DE741F520}"/>
                </a:ext>
              </a:extLst>
            </p:cNvPr>
            <p:cNvSpPr/>
            <p:nvPr/>
          </p:nvSpPr>
          <p:spPr>
            <a:xfrm>
              <a:off x="602742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36C6342-6709-CEDB-4A08-66B2E331F432}"/>
                </a:ext>
              </a:extLst>
            </p:cNvPr>
            <p:cNvSpPr/>
            <p:nvPr/>
          </p:nvSpPr>
          <p:spPr>
            <a:xfrm>
              <a:off x="6416040" y="1508760"/>
              <a:ext cx="388620" cy="2743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2901F7B-ABF4-BF45-B499-E6D4C9C3D723}"/>
                </a:ext>
              </a:extLst>
            </p:cNvPr>
            <p:cNvSpPr/>
            <p:nvPr/>
          </p:nvSpPr>
          <p:spPr>
            <a:xfrm>
              <a:off x="6804660" y="1508760"/>
              <a:ext cx="388620" cy="2743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3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0FF4AB4-9DCB-658C-C3F0-5F8EC5845B11}"/>
              </a:ext>
            </a:extLst>
          </p:cNvPr>
          <p:cNvSpPr txBox="1"/>
          <p:nvPr/>
        </p:nvSpPr>
        <p:spPr>
          <a:xfrm>
            <a:off x="6927077" y="2199209"/>
            <a:ext cx="32361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</a:rPr>
              <a:t>New format: Multiple entries</a:t>
            </a:r>
            <a:endParaRPr lang="en-US" b="1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0E2CFB1-CBD9-E7C8-92BE-3E5E4DDA7DD7}"/>
              </a:ext>
            </a:extLst>
          </p:cNvPr>
          <p:cNvGrpSpPr/>
          <p:nvPr/>
        </p:nvGrpSpPr>
        <p:grpSpPr>
          <a:xfrm>
            <a:off x="8074268" y="3611980"/>
            <a:ext cx="1165860" cy="274320"/>
            <a:chOff x="6027420" y="1508760"/>
            <a:chExt cx="1165860" cy="274320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2B5C780-A142-29F5-9C9C-48B69904CF69}"/>
                </a:ext>
              </a:extLst>
            </p:cNvPr>
            <p:cNvSpPr/>
            <p:nvPr/>
          </p:nvSpPr>
          <p:spPr>
            <a:xfrm>
              <a:off x="602742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7197323-8C87-8A5A-4312-BBB187514ABA}"/>
                </a:ext>
              </a:extLst>
            </p:cNvPr>
            <p:cNvSpPr/>
            <p:nvPr/>
          </p:nvSpPr>
          <p:spPr>
            <a:xfrm>
              <a:off x="6416040" y="1508760"/>
              <a:ext cx="388620" cy="27432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5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A52607B-20D2-7B49-AC8D-299BFB3E8CB2}"/>
                </a:ext>
              </a:extLst>
            </p:cNvPr>
            <p:cNvSpPr/>
            <p:nvPr/>
          </p:nvSpPr>
          <p:spPr>
            <a:xfrm>
              <a:off x="6804660" y="1508760"/>
              <a:ext cx="388620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2DCFFE5-8559-F4BE-FC87-EB6E2CE0DC44}"/>
              </a:ext>
            </a:extLst>
          </p:cNvPr>
          <p:cNvGrpSpPr/>
          <p:nvPr/>
        </p:nvGrpSpPr>
        <p:grpSpPr>
          <a:xfrm>
            <a:off x="8074268" y="4041738"/>
            <a:ext cx="1165860" cy="274320"/>
            <a:chOff x="6027420" y="1508760"/>
            <a:chExt cx="1165860" cy="27432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56900F14-E7BC-3615-4DA5-A3DBDCD7893A}"/>
                </a:ext>
              </a:extLst>
            </p:cNvPr>
            <p:cNvSpPr/>
            <p:nvPr/>
          </p:nvSpPr>
          <p:spPr>
            <a:xfrm>
              <a:off x="6027420" y="1508760"/>
              <a:ext cx="388620" cy="2743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7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1253E66-BE28-AC7B-8611-8EA8A2BD761B}"/>
                </a:ext>
              </a:extLst>
            </p:cNvPr>
            <p:cNvSpPr/>
            <p:nvPr/>
          </p:nvSpPr>
          <p:spPr>
            <a:xfrm>
              <a:off x="6416040" y="1508760"/>
              <a:ext cx="388620" cy="2743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8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A90F7A7-28BB-C34B-75C1-E990813D6CBC}"/>
                </a:ext>
              </a:extLst>
            </p:cNvPr>
            <p:cNvSpPr/>
            <p:nvPr/>
          </p:nvSpPr>
          <p:spPr>
            <a:xfrm>
              <a:off x="6804660" y="1508760"/>
              <a:ext cx="388620" cy="27432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9</a:t>
              </a:r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DDA855C7-F67D-9581-CAA3-BDCBF8663AFF}"/>
              </a:ext>
            </a:extLst>
          </p:cNvPr>
          <p:cNvGrpSpPr/>
          <p:nvPr/>
        </p:nvGrpSpPr>
        <p:grpSpPr>
          <a:xfrm>
            <a:off x="8074268" y="4482718"/>
            <a:ext cx="878705" cy="274320"/>
            <a:chOff x="5976687" y="1508760"/>
            <a:chExt cx="878705" cy="274320"/>
          </a:xfrm>
        </p:grpSpPr>
        <p:sp>
          <p:nvSpPr>
            <p:cNvPr id="1025" name="Rectangle 1024">
              <a:extLst>
                <a:ext uri="{FF2B5EF4-FFF2-40B4-BE49-F238E27FC236}">
                  <a16:creationId xmlns:a16="http://schemas.microsoft.com/office/drawing/2014/main" id="{5029BBCF-F27F-35A1-0005-026847C64FE8}"/>
                </a:ext>
              </a:extLst>
            </p:cNvPr>
            <p:cNvSpPr/>
            <p:nvPr/>
          </p:nvSpPr>
          <p:spPr>
            <a:xfrm>
              <a:off x="5976687" y="1508760"/>
              <a:ext cx="439353" cy="27432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10</a:t>
              </a:r>
            </a:p>
          </p:txBody>
        </p:sp>
        <p:sp>
          <p:nvSpPr>
            <p:cNvPr id="1027" name="Rectangle 1026">
              <a:extLst>
                <a:ext uri="{FF2B5EF4-FFF2-40B4-BE49-F238E27FC236}">
                  <a16:creationId xmlns:a16="http://schemas.microsoft.com/office/drawing/2014/main" id="{B5DBB52D-522F-42DA-F175-AC8562520203}"/>
                </a:ext>
              </a:extLst>
            </p:cNvPr>
            <p:cNvSpPr/>
            <p:nvPr/>
          </p:nvSpPr>
          <p:spPr>
            <a:xfrm>
              <a:off x="6416039" y="1508760"/>
              <a:ext cx="439353" cy="27432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11</a:t>
              </a:r>
            </a:p>
          </p:txBody>
        </p:sp>
      </p:grpSp>
      <p:sp>
        <p:nvSpPr>
          <p:cNvPr id="1038" name="TextBox 1037">
            <a:extLst>
              <a:ext uri="{FF2B5EF4-FFF2-40B4-BE49-F238E27FC236}">
                <a16:creationId xmlns:a16="http://schemas.microsoft.com/office/drawing/2014/main" id="{B287D83B-4AA8-1E6C-9007-0CD86431E0F0}"/>
              </a:ext>
            </a:extLst>
          </p:cNvPr>
          <p:cNvSpPr txBox="1"/>
          <p:nvPr/>
        </p:nvSpPr>
        <p:spPr>
          <a:xfrm>
            <a:off x="7349164" y="3119014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0</a:t>
            </a:r>
            <a:endParaRPr lang="en-US" dirty="0"/>
          </a:p>
        </p:txBody>
      </p:sp>
      <p:sp>
        <p:nvSpPr>
          <p:cNvPr id="1039" name="TextBox 1038">
            <a:extLst>
              <a:ext uri="{FF2B5EF4-FFF2-40B4-BE49-F238E27FC236}">
                <a16:creationId xmlns:a16="http://schemas.microsoft.com/office/drawing/2014/main" id="{A8225CC4-D3B0-D6C8-CCD8-4FAE37B891C6}"/>
              </a:ext>
            </a:extLst>
          </p:cNvPr>
          <p:cNvSpPr txBox="1"/>
          <p:nvPr/>
        </p:nvSpPr>
        <p:spPr>
          <a:xfrm>
            <a:off x="7364874" y="3558560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1</a:t>
            </a:r>
            <a:endParaRPr lang="en-US" dirty="0"/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E07DFF89-E998-F526-F660-9F15902C545D}"/>
              </a:ext>
            </a:extLst>
          </p:cNvPr>
          <p:cNvSpPr txBox="1"/>
          <p:nvPr/>
        </p:nvSpPr>
        <p:spPr>
          <a:xfrm>
            <a:off x="7377216" y="3992491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2</a:t>
            </a:r>
            <a:endParaRPr lang="en-US" dirty="0"/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1990CF2A-8E2E-6044-0CDC-E07AE8A29C03}"/>
              </a:ext>
            </a:extLst>
          </p:cNvPr>
          <p:cNvSpPr txBox="1"/>
          <p:nvPr/>
        </p:nvSpPr>
        <p:spPr>
          <a:xfrm>
            <a:off x="7377216" y="4435212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3</a:t>
            </a:r>
            <a:endParaRPr lang="en-US" dirty="0"/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5D292FB7-3552-9949-6D86-4CDE630523F2}"/>
              </a:ext>
            </a:extLst>
          </p:cNvPr>
          <p:cNvSpPr txBox="1"/>
          <p:nvPr/>
        </p:nvSpPr>
        <p:spPr>
          <a:xfrm>
            <a:off x="6914475" y="2732589"/>
            <a:ext cx="14536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latin typeface="Cambria" panose="02040503050406030204" pitchFamily="18" charset="0"/>
              </a:rPr>
              <a:t>ChunkID</a:t>
            </a:r>
            <a:endParaRPr lang="en-US" dirty="0"/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283D07D2-88B3-E5DF-8528-C86BFF0BAE03}"/>
              </a:ext>
            </a:extLst>
          </p:cNvPr>
          <p:cNvSpPr txBox="1"/>
          <p:nvPr/>
        </p:nvSpPr>
        <p:spPr>
          <a:xfrm>
            <a:off x="9324032" y="2711442"/>
            <a:ext cx="14536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>
                <a:latin typeface="Cambria" panose="02040503050406030204" pitchFamily="18" charset="0"/>
              </a:rPr>
              <a:t>MockID</a:t>
            </a:r>
            <a:endParaRPr lang="en-US" dirty="0"/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8E49B66D-4885-77BB-3064-6B94FE9DAA51}"/>
              </a:ext>
            </a:extLst>
          </p:cNvPr>
          <p:cNvSpPr txBox="1"/>
          <p:nvPr/>
        </p:nvSpPr>
        <p:spPr>
          <a:xfrm>
            <a:off x="9606763" y="3097867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0</a:t>
            </a:r>
            <a:endParaRPr lang="en-US" dirty="0"/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CAFB7824-2ED3-53CB-3535-D6617B6E4600}"/>
              </a:ext>
            </a:extLst>
          </p:cNvPr>
          <p:cNvSpPr txBox="1"/>
          <p:nvPr/>
        </p:nvSpPr>
        <p:spPr>
          <a:xfrm>
            <a:off x="9622473" y="3537413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1</a:t>
            </a:r>
            <a:endParaRPr lang="en-US" dirty="0"/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BC68BE27-3405-E7D3-A234-C0F3D247CAC1}"/>
              </a:ext>
            </a:extLst>
          </p:cNvPr>
          <p:cNvSpPr txBox="1"/>
          <p:nvPr/>
        </p:nvSpPr>
        <p:spPr>
          <a:xfrm>
            <a:off x="9634815" y="3971344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2</a:t>
            </a:r>
            <a:endParaRPr lang="en-US" dirty="0"/>
          </a:p>
        </p:txBody>
      </p:sp>
      <p:sp>
        <p:nvSpPr>
          <p:cNvPr id="1051" name="TextBox 1050">
            <a:extLst>
              <a:ext uri="{FF2B5EF4-FFF2-40B4-BE49-F238E27FC236}">
                <a16:creationId xmlns:a16="http://schemas.microsoft.com/office/drawing/2014/main" id="{84BAA69C-AEA5-04E1-8E38-53EE300C8489}"/>
              </a:ext>
            </a:extLst>
          </p:cNvPr>
          <p:cNvSpPr txBox="1"/>
          <p:nvPr/>
        </p:nvSpPr>
        <p:spPr>
          <a:xfrm>
            <a:off x="9634815" y="4414065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3</a:t>
            </a:r>
            <a:endParaRPr lang="en-US" dirty="0"/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B6995241-C705-0B3F-6202-84C5F932CAE2}"/>
              </a:ext>
            </a:extLst>
          </p:cNvPr>
          <p:cNvSpPr txBox="1"/>
          <p:nvPr/>
        </p:nvSpPr>
        <p:spPr>
          <a:xfrm>
            <a:off x="7377216" y="4847987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0</a:t>
            </a:r>
            <a:endParaRPr lang="en-US" dirty="0"/>
          </a:p>
        </p:txBody>
      </p:sp>
      <p:sp>
        <p:nvSpPr>
          <p:cNvPr id="1053" name="TextBox 1052">
            <a:extLst>
              <a:ext uri="{FF2B5EF4-FFF2-40B4-BE49-F238E27FC236}">
                <a16:creationId xmlns:a16="http://schemas.microsoft.com/office/drawing/2014/main" id="{FD91F3CD-3EDE-9A08-3247-317DD7C1B740}"/>
              </a:ext>
            </a:extLst>
          </p:cNvPr>
          <p:cNvSpPr txBox="1"/>
          <p:nvPr/>
        </p:nvSpPr>
        <p:spPr>
          <a:xfrm>
            <a:off x="7373020" y="5217319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1</a:t>
            </a:r>
            <a:endParaRPr lang="en-US" dirty="0"/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229BEBF3-04D8-9281-73A9-D9A8A2975F3A}"/>
              </a:ext>
            </a:extLst>
          </p:cNvPr>
          <p:cNvSpPr txBox="1"/>
          <p:nvPr/>
        </p:nvSpPr>
        <p:spPr>
          <a:xfrm>
            <a:off x="9606763" y="4856075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4</a:t>
            </a:r>
            <a:endParaRPr lang="en-US" dirty="0"/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AC518BE7-ECCF-300F-A031-E1F49A7DEA16}"/>
              </a:ext>
            </a:extLst>
          </p:cNvPr>
          <p:cNvSpPr txBox="1"/>
          <p:nvPr/>
        </p:nvSpPr>
        <p:spPr>
          <a:xfrm>
            <a:off x="9606763" y="5298796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5</a:t>
            </a:r>
            <a:endParaRPr lang="en-US" dirty="0"/>
          </a:p>
        </p:txBody>
      </p:sp>
      <p:sp>
        <p:nvSpPr>
          <p:cNvPr id="1056" name="TextBox 1055">
            <a:extLst>
              <a:ext uri="{FF2B5EF4-FFF2-40B4-BE49-F238E27FC236}">
                <a16:creationId xmlns:a16="http://schemas.microsoft.com/office/drawing/2014/main" id="{2E4B604C-5BBB-5688-29CA-B5B901DC7840}"/>
              </a:ext>
            </a:extLst>
          </p:cNvPr>
          <p:cNvSpPr txBox="1"/>
          <p:nvPr/>
        </p:nvSpPr>
        <p:spPr>
          <a:xfrm>
            <a:off x="7373020" y="5575540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…</a:t>
            </a:r>
            <a:endParaRPr lang="en-US" dirty="0"/>
          </a:p>
        </p:txBody>
      </p:sp>
      <p:sp>
        <p:nvSpPr>
          <p:cNvPr id="1057" name="TextBox 1056">
            <a:extLst>
              <a:ext uri="{FF2B5EF4-FFF2-40B4-BE49-F238E27FC236}">
                <a16:creationId xmlns:a16="http://schemas.microsoft.com/office/drawing/2014/main" id="{FC61D9C1-3DEA-EB48-59C1-09176332FFD2}"/>
              </a:ext>
            </a:extLst>
          </p:cNvPr>
          <p:cNvSpPr txBox="1"/>
          <p:nvPr/>
        </p:nvSpPr>
        <p:spPr>
          <a:xfrm>
            <a:off x="9606763" y="5627847"/>
            <a:ext cx="388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1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B06D9-A972-2D36-5626-45309CBF4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85EB3E-FF2D-15CD-1FBB-149A38BFA7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D64AD-0310-9D59-B91D-B6FA40DF4B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03/11/2025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E0ADCFE2-C6FA-D8CD-B4E0-001B303593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694B382-F748-9933-DB4F-8BD1ED2DDAD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2DC8B-B41D-AB2E-BF53-903D1C754E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ECA1-4A33-3A8A-7B13-C4F005AC2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Other Updates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4AFE44-AFD4-3813-EBC5-8B3DD66358E7}"/>
              </a:ext>
            </a:extLst>
          </p:cNvPr>
          <p:cNvSpPr txBox="1">
            <a:spLocks/>
          </p:cNvSpPr>
          <p:nvPr/>
        </p:nvSpPr>
        <p:spPr>
          <a:xfrm>
            <a:off x="147702" y="869239"/>
            <a:ext cx="11891898" cy="5105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b="1" dirty="0">
                <a:latin typeface="Cambria" panose="02040503050406030204" pitchFamily="18" charset="0"/>
              </a:rPr>
              <a:t>Programming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I’m testing code that only stores certain branches to reduce the computational time and storage space (for now, the final version will contain all the branches).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Fixing bugs in the code.</a:t>
            </a:r>
          </a:p>
          <a:p>
            <a:pPr algn="l">
              <a:lnSpc>
                <a:spcPct val="150000"/>
              </a:lnSpc>
            </a:pPr>
            <a:r>
              <a:rPr lang="en-US" b="1" dirty="0">
                <a:latin typeface="Cambria" panose="02040503050406030204" pitchFamily="18" charset="0"/>
              </a:rPr>
              <a:t>General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 got to meet other members from the team.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 My supervisor is at a conference but will be back soon and help me debug my code.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49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F50A5-45EE-DAEF-62B3-2C5221050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93ABD8-44A3-6701-C0BB-7DDEE8F7F0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5735637"/>
            <a:ext cx="12192000" cy="1107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5DEAF6-955A-5C30-07B0-863C6A9D99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"/>
            <a:ext cx="12192000" cy="1107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1953CE-5C6E-44D9-0755-AF1D9D0B3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18936"/>
            <a:ext cx="9144000" cy="1020127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76E4D-2788-27FC-AFE3-28C2107D52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2101032" y="6052580"/>
            <a:ext cx="7571605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02/25/2025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C524060D-2BD8-1C12-EA43-A951B70D921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" y="5822734"/>
            <a:ext cx="1915296" cy="93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22059A16-CF4D-E1C7-1ABB-CE31B82876B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052580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286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3583</TotalTime>
  <Words>300</Words>
  <Application>Microsoft Macintosh PowerPoint</Application>
  <PresentationFormat>Widescreen</PresentationFormat>
  <Paragraphs>82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Cambria</vt:lpstr>
      <vt:lpstr>Office Theme</vt:lpstr>
      <vt:lpstr>PowerPoint Presentation</vt:lpstr>
      <vt:lpstr>Time Selection</vt:lpstr>
      <vt:lpstr>Progress</vt:lpstr>
      <vt:lpstr>Main Issues</vt:lpstr>
      <vt:lpstr>Other Updates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Baculima, Pedro</dc:creator>
  <cp:lastModifiedBy>Baculima, Pedro</cp:lastModifiedBy>
  <cp:revision>99</cp:revision>
  <dcterms:created xsi:type="dcterms:W3CDTF">2024-11-19T21:09:22Z</dcterms:created>
  <dcterms:modified xsi:type="dcterms:W3CDTF">2025-03-10T20:53:31Z</dcterms:modified>
</cp:coreProperties>
</file>