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4179dbeae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4179dbeae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3c3973aaea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3c3973aaea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412c9d0d8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412c9d0d8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412c9d0d85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3412c9d0d85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416f5aed1c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416f5aed1c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412c9d0d85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412c9d0d85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412c9d0d8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412c9d0d8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412c9d0d85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412c9d0d85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416f5aed1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416f5aed1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5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Relationship Id="rId4" Type="http://schemas.openxmlformats.org/officeDocument/2006/relationships/image" Target="../media/image4.gif"/><Relationship Id="rId5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2.png"/><Relationship Id="rId5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March 18 Status Report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Dongha Simon Lim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next</a:t>
            </a:r>
            <a:endParaRPr/>
          </a:p>
        </p:txBody>
      </p:sp>
      <p:sp>
        <p:nvSpPr>
          <p:cNvPr id="123" name="Google Shape;123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processes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ZHH @ NLO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HH @ LO/NLO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WWZ @ LO/NLO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ZZZ @ LO/LNO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Single Tau events @ LO/NLO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Figure out H Tau+ Tau- issue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Then analysis can begin(?) </a:t>
            </a:r>
            <a:endParaRPr/>
          </a:p>
        </p:txBody>
      </p:sp>
      <p:sp>
        <p:nvSpPr>
          <p:cNvPr id="124" name="Google Shape;124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5" name="Google Shape;12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7261" y="0"/>
            <a:ext cx="3888827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2" title="glaggles-gigglers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6050" y="132350"/>
            <a:ext cx="2181200" cy="202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3450" y="3730536"/>
            <a:ext cx="6941101" cy="1165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9053" y="953125"/>
            <a:ext cx="2429276" cy="2517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15277" y="1010242"/>
            <a:ext cx="3296019" cy="255622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273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Last time…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Turns out…</a:t>
            </a:r>
            <a:endParaRPr/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152475"/>
            <a:ext cx="5549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e+ e- &gt; Z 𝞬 &gt; H 𝛕+ 𝛕- / H b ̅b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Should’ve just been e+ e- &gt; H </a:t>
            </a:r>
            <a:r>
              <a:rPr lang="en"/>
              <a:t>𝛕+ 𝛕- / H b ̅b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“I don’t know why I wrote that…”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Additional task finding the Next-to-leading-order (NLO) cross section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e+ e- &gt; H Z Z / H W+ W- [QED] (NLO electroweak corrections)</a:t>
            </a:r>
            <a:endParaRPr/>
          </a:p>
        </p:txBody>
      </p:sp>
      <p:sp>
        <p:nvSpPr>
          <p:cNvPr id="71" name="Google Shape;7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2" name="Google Shape;72;p15" title="giphy.gif"/>
          <p:cNvPicPr preferRelativeResize="0"/>
          <p:nvPr/>
        </p:nvPicPr>
        <p:blipFill rotWithShape="1">
          <a:blip r:embed="rId3">
            <a:alphaModFix/>
          </a:blip>
          <a:srcRect b="0" l="20083" r="16540" t="0"/>
          <a:stretch/>
        </p:blipFill>
        <p:spPr>
          <a:xfrm>
            <a:off x="5590000" y="666850"/>
            <a:ext cx="3093175" cy="274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After additions…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152475"/>
            <a:ext cx="3165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They appeared </a:t>
            </a:r>
            <a:r>
              <a:rPr lang="en"/>
              <a:t>reasonable, but the difference between LO and NLO computed cross section for the HZZ and HWW processes were quite large…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Literature: 3.953 fb for √s=400 GeV at m</a:t>
            </a:r>
            <a:r>
              <a:rPr baseline="-25000" lang="en"/>
              <a:t>H</a:t>
            </a:r>
            <a:r>
              <a:rPr lang="en"/>
              <a:t>=120 GeV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I had 3.691 fb…</a:t>
            </a:r>
            <a:endParaRPr/>
          </a:p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0" name="Google Shape;80;p16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8226" y="600125"/>
            <a:ext cx="5313249" cy="3943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6" name="Google Shape;86;p17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2100" y="152400"/>
            <a:ext cx="6519791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2" name="Google Shape;92;p18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826" y="415226"/>
            <a:ext cx="5792675" cy="42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 title="giphy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5500" y="1076638"/>
            <a:ext cx="2903700" cy="2717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9" name="Google Shape;9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825" y="2455300"/>
            <a:ext cx="4481926" cy="231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9275" y="386575"/>
            <a:ext cx="2655775" cy="399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1823" y="890362"/>
            <a:ext cx="4481925" cy="1438173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24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Yesterday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8" name="Google Shape;108;p20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3562" y="913887"/>
            <a:ext cx="4467699" cy="331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0" title="downloa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38" y="913886"/>
            <a:ext cx="4467699" cy="3315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5" name="Google Shape;115;p21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24" y="985186"/>
            <a:ext cx="4459000" cy="3173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1" title="downloa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975" y="985175"/>
            <a:ext cx="4459048" cy="3173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1" title="tbh-creature.gi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63800" y="741925"/>
            <a:ext cx="3416400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