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80" r:id="rId2"/>
    <p:sldId id="274" r:id="rId3"/>
    <p:sldId id="2147481963" r:id="rId4"/>
    <p:sldId id="275" r:id="rId5"/>
    <p:sldId id="2540" r:id="rId6"/>
    <p:sldId id="2147481964" r:id="rId7"/>
    <p:sldId id="2147481966" r:id="rId8"/>
    <p:sldId id="283" r:id="rId9"/>
    <p:sldId id="2522" r:id="rId10"/>
    <p:sldId id="2136" r:id="rId11"/>
    <p:sldId id="2147376364" r:id="rId12"/>
    <p:sldId id="2940" r:id="rId13"/>
    <p:sldId id="2147481967" r:id="rId14"/>
    <p:sldId id="2147481968" r:id="rId15"/>
    <p:sldId id="2147481969" r:id="rId16"/>
    <p:sldId id="2147481961" r:id="rId17"/>
    <p:sldId id="2147481970" r:id="rId18"/>
    <p:sldId id="2870" r:id="rId19"/>
    <p:sldId id="329" r:id="rId20"/>
    <p:sldId id="337" r:id="rId21"/>
    <p:sldId id="2523" r:id="rId22"/>
    <p:sldId id="2526" r:id="rId23"/>
    <p:sldId id="2530" r:id="rId24"/>
    <p:sldId id="288" r:id="rId25"/>
    <p:sldId id="304" r:id="rId26"/>
    <p:sldId id="308" r:id="rId27"/>
    <p:sldId id="260" r:id="rId28"/>
    <p:sldId id="2147376253" r:id="rId29"/>
    <p:sldId id="2147376254" r:id="rId30"/>
    <p:sldId id="2147481947" r:id="rId31"/>
    <p:sldId id="2147481948" r:id="rId32"/>
    <p:sldId id="2147376262" r:id="rId33"/>
    <p:sldId id="2147376260" r:id="rId34"/>
    <p:sldId id="285" r:id="rId35"/>
  </p:sldIdLst>
  <p:sldSz cx="12192000" cy="6858000"/>
  <p:notesSz cx="6858000" cy="9144000"/>
  <p:custDataLst>
    <p:tags r:id="rId37"/>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7A620D-7B21-0590-0825-3DB7F2E2A060}" name="Bruno Leibundgut" initials="BL" userId="S::bleibund@eso.org::319bde0f-28dd-422d-ad49-af4174d27d86" providerId="AD"/>
  <p188:author id="{D443B220-2895-6C30-CC37-704984386EC0}" name="Tobias Müller" initials="TM" userId="S::tobias.mueller@eso.org::f98758c4-e3e5-4112-9c30-4ca1dbc46c06" providerId="AD"/>
  <p188:author id="{F2B8A64E-7CAF-C89D-032C-7D1831883CF7}" name="Jarle Brinchmann" initials="" userId="S::Jarle.Brinchmann@eso.org::4956293d-b128-4680-9b25-830cdbcf23b8" providerId="AD"/>
  <p188:author id="{B08D4386-FE7B-3C6A-D97D-6531D5299467}" name="Bertrand Koehler" initials="BK" userId="S::bkoehler@eso.org::fb6c773b-39bf-444e-ba84-b8887483700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210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713" autoAdjust="0"/>
    <p:restoredTop sz="94618" autoAdjust="0"/>
  </p:normalViewPr>
  <p:slideViewPr>
    <p:cSldViewPr snapToGrid="0">
      <p:cViewPr varScale="1">
        <p:scale>
          <a:sx n="112" d="100"/>
          <a:sy n="112" d="100"/>
        </p:scale>
        <p:origin x="208" y="3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26" d="100"/>
        <a:sy n="12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617396-C4A1-5A4A-8811-1BA0F5326E61}" type="doc">
      <dgm:prSet loTypeId="urn:microsoft.com/office/officeart/2005/8/layout/chevron1" loCatId="" qsTypeId="urn:microsoft.com/office/officeart/2005/8/quickstyle/simple1" qsCatId="simple" csTypeId="urn:microsoft.com/office/officeart/2005/8/colors/accent1_2" csCatId="accent1" phldr="1"/>
      <dgm:spPr/>
      <dgm:t>
        <a:bodyPr/>
        <a:lstStyle/>
        <a:p>
          <a:endParaRPr lang="en-GB"/>
        </a:p>
      </dgm:t>
    </dgm:pt>
    <dgm:pt modelId="{67341ADC-F613-0D49-BCCD-EBFA9AF8D6AA}">
      <dgm:prSet phldrT="[Text]" custT="1"/>
      <dgm:spPr>
        <a:solidFill>
          <a:schemeClr val="tx2">
            <a:lumMod val="75000"/>
          </a:schemeClr>
        </a:solidFill>
      </dgm:spPr>
      <dgm:t>
        <a:bodyPr/>
        <a:lstStyle/>
        <a:p>
          <a:r>
            <a:rPr lang="en-GB" sz="1800"/>
            <a:t>Preparatory phase</a:t>
          </a:r>
        </a:p>
      </dgm:t>
    </dgm:pt>
    <dgm:pt modelId="{06A844AA-58A5-FF43-8FD5-54F338185272}" type="parTrans" cxnId="{1F82D971-DA35-7849-9B44-CD5685131443}">
      <dgm:prSet/>
      <dgm:spPr/>
      <dgm:t>
        <a:bodyPr/>
        <a:lstStyle/>
        <a:p>
          <a:endParaRPr lang="en-GB"/>
        </a:p>
      </dgm:t>
    </dgm:pt>
    <dgm:pt modelId="{ABD11DBB-AF55-E947-B98B-3417F02D8BCD}" type="sibTrans" cxnId="{1F82D971-DA35-7849-9B44-CD5685131443}">
      <dgm:prSet/>
      <dgm:spPr/>
      <dgm:t>
        <a:bodyPr/>
        <a:lstStyle/>
        <a:p>
          <a:endParaRPr lang="en-GB"/>
        </a:p>
      </dgm:t>
    </dgm:pt>
    <dgm:pt modelId="{17608AE5-161A-3541-ABFD-AD9FCD7FBF84}">
      <dgm:prSet phldrT="[Text]" custT="1"/>
      <dgm:spPr>
        <a:solidFill>
          <a:schemeClr val="bg2"/>
        </a:solidFill>
      </dgm:spPr>
      <dgm:t>
        <a:bodyPr/>
        <a:lstStyle/>
        <a:p>
          <a:r>
            <a:rPr lang="en-GB" sz="1800" dirty="0"/>
            <a:t>Call for </a:t>
          </a:r>
          <a:br>
            <a:rPr lang="en-GB" sz="1800" dirty="0"/>
          </a:br>
          <a:r>
            <a:rPr lang="en-GB" sz="1800" dirty="0"/>
            <a:t>ideas</a:t>
          </a:r>
        </a:p>
      </dgm:t>
    </dgm:pt>
    <dgm:pt modelId="{C2D8B334-89E4-204B-8FA2-B00FCDF9204C}" type="parTrans" cxnId="{2ABCD47D-F9BA-E04B-92B7-E187DD585DA6}">
      <dgm:prSet/>
      <dgm:spPr/>
      <dgm:t>
        <a:bodyPr/>
        <a:lstStyle/>
        <a:p>
          <a:endParaRPr lang="en-GB"/>
        </a:p>
      </dgm:t>
    </dgm:pt>
    <dgm:pt modelId="{FAFD1538-53F1-444A-9A70-A367C4C87C08}" type="sibTrans" cxnId="{2ABCD47D-F9BA-E04B-92B7-E187DD585DA6}">
      <dgm:prSet/>
      <dgm:spPr/>
      <dgm:t>
        <a:bodyPr/>
        <a:lstStyle/>
        <a:p>
          <a:endParaRPr lang="en-GB"/>
        </a:p>
      </dgm:t>
    </dgm:pt>
    <dgm:pt modelId="{A1F98F8B-420A-4849-BAD5-000993E8885E}">
      <dgm:prSet phldrT="[Text]" custT="1"/>
      <dgm:spPr>
        <a:solidFill>
          <a:schemeClr val="bg2"/>
        </a:solidFill>
      </dgm:spPr>
      <dgm:t>
        <a:bodyPr/>
        <a:lstStyle/>
        <a:p>
          <a:r>
            <a:rPr lang="en-GB" sz="1800"/>
            <a:t>Assessment phase</a:t>
          </a:r>
        </a:p>
      </dgm:t>
    </dgm:pt>
    <dgm:pt modelId="{C5E14074-523D-9748-AB3D-25FC31CA03D5}" type="parTrans" cxnId="{CC08F366-03DB-D144-822F-8327EAF55DCC}">
      <dgm:prSet/>
      <dgm:spPr/>
      <dgm:t>
        <a:bodyPr/>
        <a:lstStyle/>
        <a:p>
          <a:endParaRPr lang="en-GB"/>
        </a:p>
      </dgm:t>
    </dgm:pt>
    <dgm:pt modelId="{9FFBCBD2-9298-4240-B1E1-4039275255FB}" type="sibTrans" cxnId="{CC08F366-03DB-D144-822F-8327EAF55DCC}">
      <dgm:prSet/>
      <dgm:spPr/>
      <dgm:t>
        <a:bodyPr/>
        <a:lstStyle/>
        <a:p>
          <a:endParaRPr lang="en-GB"/>
        </a:p>
      </dgm:t>
    </dgm:pt>
    <dgm:pt modelId="{37E2C81F-067A-8247-9ECB-F18671FABD18}">
      <dgm:prSet custT="1"/>
      <dgm:spPr>
        <a:solidFill>
          <a:schemeClr val="bg2"/>
        </a:solidFill>
      </dgm:spPr>
      <dgm:t>
        <a:bodyPr/>
        <a:lstStyle/>
        <a:p>
          <a:r>
            <a:rPr lang="en-GB" sz="1800"/>
            <a:t>Decision</a:t>
          </a:r>
        </a:p>
      </dgm:t>
    </dgm:pt>
    <dgm:pt modelId="{BFDCA71F-F8EA-2849-9179-F8FAEF454A05}" type="parTrans" cxnId="{93628881-A297-4E43-8575-AC71CEB4B032}">
      <dgm:prSet/>
      <dgm:spPr/>
      <dgm:t>
        <a:bodyPr/>
        <a:lstStyle/>
        <a:p>
          <a:endParaRPr lang="en-GB"/>
        </a:p>
      </dgm:t>
    </dgm:pt>
    <dgm:pt modelId="{6ED12B05-59EB-A24B-AE1A-DE250A8FE16A}" type="sibTrans" cxnId="{93628881-A297-4E43-8575-AC71CEB4B032}">
      <dgm:prSet/>
      <dgm:spPr/>
      <dgm:t>
        <a:bodyPr/>
        <a:lstStyle/>
        <a:p>
          <a:endParaRPr lang="en-GB"/>
        </a:p>
      </dgm:t>
    </dgm:pt>
    <dgm:pt modelId="{7A39C249-DAC6-1840-9389-8872CA2D4807}">
      <dgm:prSet custT="1"/>
      <dgm:spPr>
        <a:solidFill>
          <a:schemeClr val="accent1">
            <a:lumMod val="60000"/>
            <a:lumOff val="40000"/>
          </a:schemeClr>
        </a:solidFill>
      </dgm:spPr>
      <dgm:t>
        <a:bodyPr/>
        <a:lstStyle/>
        <a:p>
          <a:r>
            <a:rPr lang="en-GB" sz="1800" dirty="0"/>
            <a:t>White papers</a:t>
          </a:r>
        </a:p>
      </dgm:t>
    </dgm:pt>
    <dgm:pt modelId="{5854412C-F9B0-1A4A-B3B1-C42772E1EEF0}" type="parTrans" cxnId="{CA7C9E46-BBFC-CD41-9BC0-06498E255311}">
      <dgm:prSet/>
      <dgm:spPr/>
      <dgm:t>
        <a:bodyPr/>
        <a:lstStyle/>
        <a:p>
          <a:endParaRPr lang="en-GB"/>
        </a:p>
      </dgm:t>
    </dgm:pt>
    <dgm:pt modelId="{2EF1632A-77CA-454A-AE16-C6CFB7E600ED}" type="sibTrans" cxnId="{CA7C9E46-BBFC-CD41-9BC0-06498E255311}">
      <dgm:prSet/>
      <dgm:spPr/>
      <dgm:t>
        <a:bodyPr/>
        <a:lstStyle/>
        <a:p>
          <a:endParaRPr lang="en-GB"/>
        </a:p>
      </dgm:t>
    </dgm:pt>
    <dgm:pt modelId="{9761999C-F37E-4B44-9438-3827E2235F56}" type="pres">
      <dgm:prSet presAssocID="{0B617396-C4A1-5A4A-8811-1BA0F5326E61}" presName="Name0" presStyleCnt="0">
        <dgm:presLayoutVars>
          <dgm:dir/>
          <dgm:animLvl val="lvl"/>
          <dgm:resizeHandles val="exact"/>
        </dgm:presLayoutVars>
      </dgm:prSet>
      <dgm:spPr/>
    </dgm:pt>
    <dgm:pt modelId="{80144A5C-62FB-C049-AA5B-B00E5AE53782}" type="pres">
      <dgm:prSet presAssocID="{67341ADC-F613-0D49-BCCD-EBFA9AF8D6AA}" presName="parTxOnly" presStyleLbl="node1" presStyleIdx="0" presStyleCnt="5">
        <dgm:presLayoutVars>
          <dgm:chMax val="0"/>
          <dgm:chPref val="0"/>
          <dgm:bulletEnabled val="1"/>
        </dgm:presLayoutVars>
      </dgm:prSet>
      <dgm:spPr/>
    </dgm:pt>
    <dgm:pt modelId="{4E01819C-A23D-FE45-A011-42B1AAB949E0}" type="pres">
      <dgm:prSet presAssocID="{ABD11DBB-AF55-E947-B98B-3417F02D8BCD}" presName="parTxOnlySpace" presStyleCnt="0"/>
      <dgm:spPr/>
    </dgm:pt>
    <dgm:pt modelId="{1435ADBC-CC7E-284A-95BB-000EC81EB9C2}" type="pres">
      <dgm:prSet presAssocID="{7A39C249-DAC6-1840-9389-8872CA2D4807}" presName="parTxOnly" presStyleLbl="node1" presStyleIdx="1" presStyleCnt="5">
        <dgm:presLayoutVars>
          <dgm:chMax val="0"/>
          <dgm:chPref val="0"/>
          <dgm:bulletEnabled val="1"/>
        </dgm:presLayoutVars>
      </dgm:prSet>
      <dgm:spPr/>
    </dgm:pt>
    <dgm:pt modelId="{7EF71218-3C38-6748-98D2-880EED454CE0}" type="pres">
      <dgm:prSet presAssocID="{2EF1632A-77CA-454A-AE16-C6CFB7E600ED}" presName="parTxOnlySpace" presStyleCnt="0"/>
      <dgm:spPr/>
    </dgm:pt>
    <dgm:pt modelId="{0FE49039-DDB0-F842-B6BA-A14E8C63F82D}" type="pres">
      <dgm:prSet presAssocID="{17608AE5-161A-3541-ABFD-AD9FCD7FBF84}" presName="parTxOnly" presStyleLbl="node1" presStyleIdx="2" presStyleCnt="5">
        <dgm:presLayoutVars>
          <dgm:chMax val="0"/>
          <dgm:chPref val="0"/>
          <dgm:bulletEnabled val="1"/>
        </dgm:presLayoutVars>
      </dgm:prSet>
      <dgm:spPr/>
    </dgm:pt>
    <dgm:pt modelId="{1C44B14E-7872-5D42-9EC7-528AC1F4FD80}" type="pres">
      <dgm:prSet presAssocID="{FAFD1538-53F1-444A-9A70-A367C4C87C08}" presName="parTxOnlySpace" presStyleCnt="0"/>
      <dgm:spPr/>
    </dgm:pt>
    <dgm:pt modelId="{35524358-1973-044F-AAAC-6465C2E8452E}" type="pres">
      <dgm:prSet presAssocID="{A1F98F8B-420A-4849-BAD5-000993E8885E}" presName="parTxOnly" presStyleLbl="node1" presStyleIdx="3" presStyleCnt="5">
        <dgm:presLayoutVars>
          <dgm:chMax val="0"/>
          <dgm:chPref val="0"/>
          <dgm:bulletEnabled val="1"/>
        </dgm:presLayoutVars>
      </dgm:prSet>
      <dgm:spPr/>
    </dgm:pt>
    <dgm:pt modelId="{826AD50C-3688-6141-8D9B-32810E39E0E7}" type="pres">
      <dgm:prSet presAssocID="{9FFBCBD2-9298-4240-B1E1-4039275255FB}" presName="parTxOnlySpace" presStyleCnt="0"/>
      <dgm:spPr/>
    </dgm:pt>
    <dgm:pt modelId="{511A703F-09EF-5248-ADC2-49851E570169}" type="pres">
      <dgm:prSet presAssocID="{37E2C81F-067A-8247-9ECB-F18671FABD18}" presName="parTxOnly" presStyleLbl="node1" presStyleIdx="4" presStyleCnt="5">
        <dgm:presLayoutVars>
          <dgm:chMax val="0"/>
          <dgm:chPref val="0"/>
          <dgm:bulletEnabled val="1"/>
        </dgm:presLayoutVars>
      </dgm:prSet>
      <dgm:spPr/>
    </dgm:pt>
  </dgm:ptLst>
  <dgm:cxnLst>
    <dgm:cxn modelId="{502D072F-16B4-5748-84F0-C0CCBC0714D4}" type="presOf" srcId="{7A39C249-DAC6-1840-9389-8872CA2D4807}" destId="{1435ADBC-CC7E-284A-95BB-000EC81EB9C2}" srcOrd="0" destOrd="0" presId="urn:microsoft.com/office/officeart/2005/8/layout/chevron1"/>
    <dgm:cxn modelId="{CA7C9E46-BBFC-CD41-9BC0-06498E255311}" srcId="{0B617396-C4A1-5A4A-8811-1BA0F5326E61}" destId="{7A39C249-DAC6-1840-9389-8872CA2D4807}" srcOrd="1" destOrd="0" parTransId="{5854412C-F9B0-1A4A-B3B1-C42772E1EEF0}" sibTransId="{2EF1632A-77CA-454A-AE16-C6CFB7E600ED}"/>
    <dgm:cxn modelId="{CC08F366-03DB-D144-822F-8327EAF55DCC}" srcId="{0B617396-C4A1-5A4A-8811-1BA0F5326E61}" destId="{A1F98F8B-420A-4849-BAD5-000993E8885E}" srcOrd="3" destOrd="0" parTransId="{C5E14074-523D-9748-AB3D-25FC31CA03D5}" sibTransId="{9FFBCBD2-9298-4240-B1E1-4039275255FB}"/>
    <dgm:cxn modelId="{1F82D971-DA35-7849-9B44-CD5685131443}" srcId="{0B617396-C4A1-5A4A-8811-1BA0F5326E61}" destId="{67341ADC-F613-0D49-BCCD-EBFA9AF8D6AA}" srcOrd="0" destOrd="0" parTransId="{06A844AA-58A5-FF43-8FD5-54F338185272}" sibTransId="{ABD11DBB-AF55-E947-B98B-3417F02D8BCD}"/>
    <dgm:cxn modelId="{216E7058-31D7-314C-A7BE-01A55977E5AB}" type="presOf" srcId="{A1F98F8B-420A-4849-BAD5-000993E8885E}" destId="{35524358-1973-044F-AAAC-6465C2E8452E}" srcOrd="0" destOrd="0" presId="urn:microsoft.com/office/officeart/2005/8/layout/chevron1"/>
    <dgm:cxn modelId="{2ABCD47D-F9BA-E04B-92B7-E187DD585DA6}" srcId="{0B617396-C4A1-5A4A-8811-1BA0F5326E61}" destId="{17608AE5-161A-3541-ABFD-AD9FCD7FBF84}" srcOrd="2" destOrd="0" parTransId="{C2D8B334-89E4-204B-8FA2-B00FCDF9204C}" sibTransId="{FAFD1538-53F1-444A-9A70-A367C4C87C08}"/>
    <dgm:cxn modelId="{93628881-A297-4E43-8575-AC71CEB4B032}" srcId="{0B617396-C4A1-5A4A-8811-1BA0F5326E61}" destId="{37E2C81F-067A-8247-9ECB-F18671FABD18}" srcOrd="4" destOrd="0" parTransId="{BFDCA71F-F8EA-2849-9179-F8FAEF454A05}" sibTransId="{6ED12B05-59EB-A24B-AE1A-DE250A8FE16A}"/>
    <dgm:cxn modelId="{853AEB9F-1EA0-7C4F-B6BF-96ABC26482E6}" type="presOf" srcId="{67341ADC-F613-0D49-BCCD-EBFA9AF8D6AA}" destId="{80144A5C-62FB-C049-AA5B-B00E5AE53782}" srcOrd="0" destOrd="0" presId="urn:microsoft.com/office/officeart/2005/8/layout/chevron1"/>
    <dgm:cxn modelId="{62B006A2-1B94-7947-9C9B-7E322443E6AC}" type="presOf" srcId="{0B617396-C4A1-5A4A-8811-1BA0F5326E61}" destId="{9761999C-F37E-4B44-9438-3827E2235F56}" srcOrd="0" destOrd="0" presId="urn:microsoft.com/office/officeart/2005/8/layout/chevron1"/>
    <dgm:cxn modelId="{92306BB4-BD9E-3A44-9EA6-9ABE65635E60}" type="presOf" srcId="{17608AE5-161A-3541-ABFD-AD9FCD7FBF84}" destId="{0FE49039-DDB0-F842-B6BA-A14E8C63F82D}" srcOrd="0" destOrd="0" presId="urn:microsoft.com/office/officeart/2005/8/layout/chevron1"/>
    <dgm:cxn modelId="{6DA149C3-8B9E-6447-A3E7-C092A1666D16}" type="presOf" srcId="{37E2C81F-067A-8247-9ECB-F18671FABD18}" destId="{511A703F-09EF-5248-ADC2-49851E570169}" srcOrd="0" destOrd="0" presId="urn:microsoft.com/office/officeart/2005/8/layout/chevron1"/>
    <dgm:cxn modelId="{72449000-4C07-3C41-BBA8-B9D051191569}" type="presParOf" srcId="{9761999C-F37E-4B44-9438-3827E2235F56}" destId="{80144A5C-62FB-C049-AA5B-B00E5AE53782}" srcOrd="0" destOrd="0" presId="urn:microsoft.com/office/officeart/2005/8/layout/chevron1"/>
    <dgm:cxn modelId="{D963582B-B155-5D4F-A1B3-A286FDB5A2D9}" type="presParOf" srcId="{9761999C-F37E-4B44-9438-3827E2235F56}" destId="{4E01819C-A23D-FE45-A011-42B1AAB949E0}" srcOrd="1" destOrd="0" presId="urn:microsoft.com/office/officeart/2005/8/layout/chevron1"/>
    <dgm:cxn modelId="{7B289BF9-F519-2745-848C-227620B8DE5D}" type="presParOf" srcId="{9761999C-F37E-4B44-9438-3827E2235F56}" destId="{1435ADBC-CC7E-284A-95BB-000EC81EB9C2}" srcOrd="2" destOrd="0" presId="urn:microsoft.com/office/officeart/2005/8/layout/chevron1"/>
    <dgm:cxn modelId="{894919AE-4632-E84A-B5FB-1E3AD63871A4}" type="presParOf" srcId="{9761999C-F37E-4B44-9438-3827E2235F56}" destId="{7EF71218-3C38-6748-98D2-880EED454CE0}" srcOrd="3" destOrd="0" presId="urn:microsoft.com/office/officeart/2005/8/layout/chevron1"/>
    <dgm:cxn modelId="{D7235A8F-354C-0144-ABDB-CD06A5ECE959}" type="presParOf" srcId="{9761999C-F37E-4B44-9438-3827E2235F56}" destId="{0FE49039-DDB0-F842-B6BA-A14E8C63F82D}" srcOrd="4" destOrd="0" presId="urn:microsoft.com/office/officeart/2005/8/layout/chevron1"/>
    <dgm:cxn modelId="{821F0010-3CB6-914E-9097-056DEED17096}" type="presParOf" srcId="{9761999C-F37E-4B44-9438-3827E2235F56}" destId="{1C44B14E-7872-5D42-9EC7-528AC1F4FD80}" srcOrd="5" destOrd="0" presId="urn:microsoft.com/office/officeart/2005/8/layout/chevron1"/>
    <dgm:cxn modelId="{FE967AA3-187E-E746-96D4-20089813DE57}" type="presParOf" srcId="{9761999C-F37E-4B44-9438-3827E2235F56}" destId="{35524358-1973-044F-AAAC-6465C2E8452E}" srcOrd="6" destOrd="0" presId="urn:microsoft.com/office/officeart/2005/8/layout/chevron1"/>
    <dgm:cxn modelId="{B41754F8-9524-2341-9841-4DE0F3A3624D}" type="presParOf" srcId="{9761999C-F37E-4B44-9438-3827E2235F56}" destId="{826AD50C-3688-6141-8D9B-32810E39E0E7}" srcOrd="7" destOrd="0" presId="urn:microsoft.com/office/officeart/2005/8/layout/chevron1"/>
    <dgm:cxn modelId="{FB1A3226-13F3-E84C-86C0-1CD9555B0854}" type="presParOf" srcId="{9761999C-F37E-4B44-9438-3827E2235F56}" destId="{511A703F-09EF-5248-ADC2-49851E570169}"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144A5C-62FB-C049-AA5B-B00E5AE53782}">
      <dsp:nvSpPr>
        <dsp:cNvPr id="0" name=""/>
        <dsp:cNvSpPr/>
      </dsp:nvSpPr>
      <dsp:spPr>
        <a:xfrm>
          <a:off x="2769" y="689732"/>
          <a:ext cx="2464774" cy="985909"/>
        </a:xfrm>
        <a:prstGeom prst="chevron">
          <a:avLst/>
        </a:prstGeom>
        <a:solidFill>
          <a:schemeClr val="tx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GB" sz="1800" kern="1200"/>
            <a:t>Preparatory phase</a:t>
          </a:r>
        </a:p>
      </dsp:txBody>
      <dsp:txXfrm>
        <a:off x="495724" y="689732"/>
        <a:ext cx="1478865" cy="985909"/>
      </dsp:txXfrm>
    </dsp:sp>
    <dsp:sp modelId="{1435ADBC-CC7E-284A-95BB-000EC81EB9C2}">
      <dsp:nvSpPr>
        <dsp:cNvPr id="0" name=""/>
        <dsp:cNvSpPr/>
      </dsp:nvSpPr>
      <dsp:spPr>
        <a:xfrm>
          <a:off x="2221066" y="689732"/>
          <a:ext cx="2464774" cy="985909"/>
        </a:xfrm>
        <a:prstGeom prst="chevron">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GB" sz="1800" kern="1200" dirty="0"/>
            <a:t>White papers</a:t>
          </a:r>
        </a:p>
      </dsp:txBody>
      <dsp:txXfrm>
        <a:off x="2714021" y="689732"/>
        <a:ext cx="1478865" cy="985909"/>
      </dsp:txXfrm>
    </dsp:sp>
    <dsp:sp modelId="{0FE49039-DDB0-F842-B6BA-A14E8C63F82D}">
      <dsp:nvSpPr>
        <dsp:cNvPr id="0" name=""/>
        <dsp:cNvSpPr/>
      </dsp:nvSpPr>
      <dsp:spPr>
        <a:xfrm>
          <a:off x="4439363" y="689732"/>
          <a:ext cx="2464774" cy="985909"/>
        </a:xfrm>
        <a:prstGeom prst="chevron">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GB" sz="1800" kern="1200" dirty="0"/>
            <a:t>Call for </a:t>
          </a:r>
          <a:br>
            <a:rPr lang="en-GB" sz="1800" kern="1200" dirty="0"/>
          </a:br>
          <a:r>
            <a:rPr lang="en-GB" sz="1800" kern="1200" dirty="0"/>
            <a:t>ideas</a:t>
          </a:r>
        </a:p>
      </dsp:txBody>
      <dsp:txXfrm>
        <a:off x="4932318" y="689732"/>
        <a:ext cx="1478865" cy="985909"/>
      </dsp:txXfrm>
    </dsp:sp>
    <dsp:sp modelId="{35524358-1973-044F-AAAC-6465C2E8452E}">
      <dsp:nvSpPr>
        <dsp:cNvPr id="0" name=""/>
        <dsp:cNvSpPr/>
      </dsp:nvSpPr>
      <dsp:spPr>
        <a:xfrm>
          <a:off x="6657660" y="689732"/>
          <a:ext cx="2464774" cy="985909"/>
        </a:xfrm>
        <a:prstGeom prst="chevron">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GB" sz="1800" kern="1200"/>
            <a:t>Assessment phase</a:t>
          </a:r>
        </a:p>
      </dsp:txBody>
      <dsp:txXfrm>
        <a:off x="7150615" y="689732"/>
        <a:ext cx="1478865" cy="985909"/>
      </dsp:txXfrm>
    </dsp:sp>
    <dsp:sp modelId="{511A703F-09EF-5248-ADC2-49851E570169}">
      <dsp:nvSpPr>
        <dsp:cNvPr id="0" name=""/>
        <dsp:cNvSpPr/>
      </dsp:nvSpPr>
      <dsp:spPr>
        <a:xfrm>
          <a:off x="8875957" y="689732"/>
          <a:ext cx="2464774" cy="985909"/>
        </a:xfrm>
        <a:prstGeom prst="chevron">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GB" sz="1800" kern="1200"/>
            <a:t>Decision</a:t>
          </a:r>
        </a:p>
      </dsp:txBody>
      <dsp:txXfrm>
        <a:off x="9368912" y="689732"/>
        <a:ext cx="1478865" cy="985909"/>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62189C-3680-4E34-AEC6-9D75DCBF6EAC}" type="datetimeFigureOut">
              <a:rPr lang="de-CH" smtClean="0"/>
              <a:t>22.09.2025</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1E3F41-BE06-4DE3-A191-16FB7717111A}" type="slidenum">
              <a:rPr lang="de-CH" smtClean="0"/>
              <a:t>‹#›</a:t>
            </a:fld>
            <a:endParaRPr lang="de-CH"/>
          </a:p>
        </p:txBody>
      </p:sp>
    </p:spTree>
    <p:extLst>
      <p:ext uri="{BB962C8B-B14F-4D97-AF65-F5344CB8AC3E}">
        <p14:creationId xmlns:p14="http://schemas.microsoft.com/office/powerpoint/2010/main" val="1953281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D38405-0F97-00C4-E7E5-DB5CABF2B3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54F062-97E1-BF08-D4B4-28B95945D9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7B68FD-A3DE-7D21-0084-161858F2BB3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0AAFC8C-A552-EEE6-9C53-7E52D3048C17}"/>
              </a:ext>
            </a:extLst>
          </p:cNvPr>
          <p:cNvSpPr>
            <a:spLocks noGrp="1"/>
          </p:cNvSpPr>
          <p:nvPr>
            <p:ph type="sldNum" sz="quarter" idx="5"/>
          </p:nvPr>
        </p:nvSpPr>
        <p:spPr/>
        <p:txBody>
          <a:bodyPr/>
          <a:lstStyle/>
          <a:p>
            <a:fld id="{F21E3F41-BE06-4DE3-A191-16FB7717111A}" type="slidenum">
              <a:rPr lang="de-CH" smtClean="0"/>
              <a:t>5</a:t>
            </a:fld>
            <a:endParaRPr lang="de-CH"/>
          </a:p>
        </p:txBody>
      </p:sp>
    </p:spTree>
    <p:extLst>
      <p:ext uri="{BB962C8B-B14F-4D97-AF65-F5344CB8AC3E}">
        <p14:creationId xmlns:p14="http://schemas.microsoft.com/office/powerpoint/2010/main" val="2100174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21E3F41-BE06-4DE3-A191-16FB7717111A}" type="slidenum">
              <a:rPr lang="de-CH" smtClean="0"/>
              <a:t>6</a:t>
            </a:fld>
            <a:endParaRPr lang="de-CH"/>
          </a:p>
        </p:txBody>
      </p:sp>
    </p:spTree>
    <p:extLst>
      <p:ext uri="{BB962C8B-B14F-4D97-AF65-F5344CB8AC3E}">
        <p14:creationId xmlns:p14="http://schemas.microsoft.com/office/powerpoint/2010/main" val="1627581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21E3F41-BE06-4DE3-A191-16FB7717111A}" type="slidenum">
              <a:rPr lang="de-CH" smtClean="0"/>
              <a:t>7</a:t>
            </a:fld>
            <a:endParaRPr lang="de-CH"/>
          </a:p>
        </p:txBody>
      </p:sp>
    </p:spTree>
    <p:extLst>
      <p:ext uri="{BB962C8B-B14F-4D97-AF65-F5344CB8AC3E}">
        <p14:creationId xmlns:p14="http://schemas.microsoft.com/office/powerpoint/2010/main" val="2236001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ESO also needs to operate the “high-tech” in the telescopes to be able to acquire the scientific data</a:t>
            </a:r>
          </a:p>
        </p:txBody>
      </p:sp>
      <p:sp>
        <p:nvSpPr>
          <p:cNvPr id="4" name="Header Placeholder 3"/>
          <p:cNvSpPr>
            <a:spLocks noGrp="1"/>
          </p:cNvSpPr>
          <p:nvPr>
            <p:ph type="hdr" sz="quarter"/>
          </p:nvPr>
        </p:nvSpPr>
        <p:spPr/>
        <p:txBody>
          <a:bodyPr/>
          <a:lstStyle/>
          <a:p>
            <a:endParaRPr lang="it-IT"/>
          </a:p>
        </p:txBody>
      </p:sp>
    </p:spTree>
    <p:extLst>
      <p:ext uri="{BB962C8B-B14F-4D97-AF65-F5344CB8AC3E}">
        <p14:creationId xmlns:p14="http://schemas.microsoft.com/office/powerpoint/2010/main" val="3692854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it-IT"/>
          </a:p>
        </p:txBody>
      </p:sp>
    </p:spTree>
    <p:extLst>
      <p:ext uri="{BB962C8B-B14F-4D97-AF65-F5344CB8AC3E}">
        <p14:creationId xmlns:p14="http://schemas.microsoft.com/office/powerpoint/2010/main" val="2807046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21E3F41-BE06-4DE3-A191-16FB7717111A}" type="slidenum">
              <a:rPr lang="de-CH" smtClean="0"/>
              <a:t>24</a:t>
            </a:fld>
            <a:endParaRPr lang="de-CH"/>
          </a:p>
        </p:txBody>
      </p:sp>
    </p:spTree>
    <p:extLst>
      <p:ext uri="{BB962C8B-B14F-4D97-AF65-F5344CB8AC3E}">
        <p14:creationId xmlns:p14="http://schemas.microsoft.com/office/powerpoint/2010/main" val="3025140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21E3F41-BE06-4DE3-A191-16FB7717111A}" type="slidenum">
              <a:rPr lang="de-CH" smtClean="0"/>
              <a:t>27</a:t>
            </a:fld>
            <a:endParaRPr lang="de-CH"/>
          </a:p>
        </p:txBody>
      </p:sp>
    </p:spTree>
    <p:extLst>
      <p:ext uri="{BB962C8B-B14F-4D97-AF65-F5344CB8AC3E}">
        <p14:creationId xmlns:p14="http://schemas.microsoft.com/office/powerpoint/2010/main" val="1049019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F21E3F41-BE06-4DE3-A191-16FB7717111A}" type="slidenum">
              <a:rPr lang="de-CH" smtClean="0"/>
              <a:t>29</a:t>
            </a:fld>
            <a:endParaRPr lang="de-CH"/>
          </a:p>
        </p:txBody>
      </p:sp>
    </p:spTree>
    <p:extLst>
      <p:ext uri="{BB962C8B-B14F-4D97-AF65-F5344CB8AC3E}">
        <p14:creationId xmlns:p14="http://schemas.microsoft.com/office/powerpoint/2010/main" val="1426539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3.sv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3.sv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3.svg"/><Relationship Id="rId9"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903B410E-C319-D1E1-C0AC-8ACB67A99EA4}"/>
              </a:ext>
            </a:extLst>
          </p:cNvPr>
          <p:cNvGraphicFramePr>
            <a:graphicFrameLocks noChangeAspect="1"/>
          </p:cNvGraphicFramePr>
          <p:nvPr userDrawn="1">
            <p:custDataLst>
              <p:tags r:id="rId1"/>
            </p:custDataLst>
            <p:extLst>
              <p:ext uri="{D42A27DB-BD31-4B8C-83A1-F6EECF244321}">
                <p14:modId xmlns:p14="http://schemas.microsoft.com/office/powerpoint/2010/main" val="2623984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10" imgH="409" progId="TCLayout.ActiveDocument.1">
                  <p:embed/>
                </p:oleObj>
              </mc:Choice>
              <mc:Fallback>
                <p:oleObj name="think-cell Folie" r:id="rId3" imgW="410" imgH="409" progId="TCLayout.ActiveDocument.1">
                  <p:embed/>
                  <p:pic>
                    <p:nvPicPr>
                      <p:cNvPr id="12" name="Objekt 11" hidden="1">
                        <a:extLst>
                          <a:ext uri="{FF2B5EF4-FFF2-40B4-BE49-F238E27FC236}">
                            <a16:creationId xmlns:a16="http://schemas.microsoft.com/office/drawing/2014/main" id="{903B410E-C319-D1E1-C0AC-8ACB67A99EA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956317E-20F6-4DD1-F84D-E40AE39EE331}"/>
              </a:ext>
            </a:extLst>
          </p:cNvPr>
          <p:cNvSpPr>
            <a:spLocks noGrp="1"/>
          </p:cNvSpPr>
          <p:nvPr>
            <p:ph type="ctrTitle" hasCustomPrompt="1"/>
          </p:nvPr>
        </p:nvSpPr>
        <p:spPr>
          <a:xfrm>
            <a:off x="937847" y="1577975"/>
            <a:ext cx="10316307" cy="1539299"/>
          </a:xfrm>
        </p:spPr>
        <p:txBody>
          <a:bodyPr vert="horz" anchor="b"/>
          <a:lstStyle>
            <a:lvl1pPr algn="ctr">
              <a:lnSpc>
                <a:spcPct val="100000"/>
              </a:lnSpc>
              <a:defRPr sz="4000">
                <a:solidFill>
                  <a:schemeClr val="tx2"/>
                </a:solidFill>
              </a:defRPr>
            </a:lvl1pPr>
          </a:lstStyle>
          <a:p>
            <a:r>
              <a:rPr lang="en-GB" noProof="0" dirty="0"/>
              <a:t>Title of your presentation</a:t>
            </a:r>
          </a:p>
        </p:txBody>
      </p:sp>
      <p:sp>
        <p:nvSpPr>
          <p:cNvPr id="3" name="Untertitel 2">
            <a:extLst>
              <a:ext uri="{FF2B5EF4-FFF2-40B4-BE49-F238E27FC236}">
                <a16:creationId xmlns:a16="http://schemas.microsoft.com/office/drawing/2014/main" id="{A7200802-0D82-2861-8BEB-447967F5568E}"/>
              </a:ext>
            </a:extLst>
          </p:cNvPr>
          <p:cNvSpPr>
            <a:spLocks noGrp="1"/>
          </p:cNvSpPr>
          <p:nvPr>
            <p:ph type="subTitle" idx="1" hasCustomPrompt="1"/>
          </p:nvPr>
        </p:nvSpPr>
        <p:spPr>
          <a:xfrm>
            <a:off x="937847" y="3740726"/>
            <a:ext cx="10316307" cy="1526309"/>
          </a:xfrm>
        </p:spPr>
        <p:txBody>
          <a:bodyPr/>
          <a:lstStyle>
            <a:lvl1pPr marL="0" indent="0" algn="ctr">
              <a:lnSpc>
                <a:spcPct val="100000"/>
              </a:lnSpc>
              <a:buNone/>
              <a:defRPr sz="2400" b="0" i="1">
                <a:solidFill>
                  <a:schemeClr val="tx2"/>
                </a:solidFill>
                <a:latin typeface="+mn-lt"/>
              </a:defRPr>
            </a:lvl1pPr>
            <a:lvl2pPr marL="0" indent="0" algn="ctr">
              <a:lnSpc>
                <a:spcPct val="100000"/>
              </a:lnSpc>
              <a:buNone/>
              <a:defRPr sz="2400" b="0" i="1">
                <a:solidFill>
                  <a:schemeClr val="tx2"/>
                </a:solidFill>
                <a:latin typeface="+mn-lt"/>
              </a:defRPr>
            </a:lvl2pPr>
            <a:lvl3pPr marL="0" indent="0" algn="ctr">
              <a:lnSpc>
                <a:spcPct val="100000"/>
              </a:lnSpc>
              <a:buNone/>
              <a:defRPr sz="2400" b="0" i="1">
                <a:solidFill>
                  <a:schemeClr val="tx2"/>
                </a:solidFill>
                <a:latin typeface="+mn-lt"/>
              </a:defRPr>
            </a:lvl3pPr>
            <a:lvl4pPr marL="0" indent="0" algn="ctr">
              <a:lnSpc>
                <a:spcPct val="100000"/>
              </a:lnSpc>
              <a:buNone/>
              <a:defRPr sz="2400" b="0" i="1">
                <a:solidFill>
                  <a:schemeClr val="tx2"/>
                </a:solidFill>
                <a:latin typeface="+mn-lt"/>
              </a:defRPr>
            </a:lvl4pPr>
            <a:lvl5pPr marL="0" indent="0" algn="ctr">
              <a:lnSpc>
                <a:spcPct val="100000"/>
              </a:lnSpc>
              <a:buNone/>
              <a:defRPr sz="2400" b="0" i="1">
                <a:solidFill>
                  <a:schemeClr val="tx2"/>
                </a:solidFill>
                <a:latin typeface="+mn-lt"/>
              </a:defRPr>
            </a:lvl5pPr>
            <a:lvl6pPr marL="0" indent="0" algn="ctr">
              <a:lnSpc>
                <a:spcPct val="100000"/>
              </a:lnSpc>
              <a:buNone/>
              <a:defRPr sz="2400" b="0" i="1">
                <a:solidFill>
                  <a:schemeClr val="tx2"/>
                </a:solidFill>
                <a:latin typeface="+mn-lt"/>
              </a:defRPr>
            </a:lvl6pPr>
            <a:lvl7pPr marL="0" indent="0" algn="ctr">
              <a:lnSpc>
                <a:spcPct val="100000"/>
              </a:lnSpc>
              <a:buNone/>
              <a:defRPr sz="2400" b="0" i="1">
                <a:solidFill>
                  <a:schemeClr val="tx2"/>
                </a:solidFill>
                <a:latin typeface="+mn-lt"/>
              </a:defRPr>
            </a:lvl7pPr>
            <a:lvl8pPr marL="0" indent="0" algn="ctr">
              <a:lnSpc>
                <a:spcPct val="100000"/>
              </a:lnSpc>
              <a:buNone/>
              <a:defRPr sz="2400" b="0" i="1">
                <a:solidFill>
                  <a:schemeClr val="tx2"/>
                </a:solidFill>
                <a:latin typeface="+mn-lt"/>
              </a:defRPr>
            </a:lvl8pPr>
            <a:lvl9pPr marL="0" indent="0" algn="ctr">
              <a:lnSpc>
                <a:spcPct val="100000"/>
              </a:lnSpc>
              <a:buNone/>
              <a:defRPr sz="2400" b="0" i="1">
                <a:solidFill>
                  <a:schemeClr val="tx2"/>
                </a:solidFill>
                <a:latin typeface="+mn-lt"/>
              </a:defRPr>
            </a:lvl9pPr>
          </a:lstStyle>
          <a:p>
            <a:r>
              <a:rPr lang="en-GB" noProof="0" dirty="0"/>
              <a:t>Text</a:t>
            </a:r>
          </a:p>
        </p:txBody>
      </p:sp>
      <p:pic>
        <p:nvPicPr>
          <p:cNvPr id="9" name="Flags">
            <a:extLst>
              <a:ext uri="{FF2B5EF4-FFF2-40B4-BE49-F238E27FC236}">
                <a16:creationId xmlns:a16="http://schemas.microsoft.com/office/drawing/2014/main" id="{28A2FD6F-B5EB-75B2-792F-2B7BDB734F90}"/>
              </a:ext>
            </a:extLst>
          </p:cNvPr>
          <p:cNvPicPr>
            <a:picLocks noChangeAspect="1"/>
          </p:cNvPicPr>
          <p:nvPr userDrawn="1"/>
        </p:nvPicPr>
        <p:blipFill>
          <a:blip r:embed="rId5"/>
          <a:stretch>
            <a:fillRect/>
          </a:stretch>
        </p:blipFill>
        <p:spPr>
          <a:xfrm>
            <a:off x="0" y="6204867"/>
            <a:ext cx="6097313" cy="184179"/>
          </a:xfrm>
          <a:prstGeom prst="rect">
            <a:avLst/>
          </a:prstGeom>
        </p:spPr>
      </p:pic>
      <p:cxnSp>
        <p:nvCxnSpPr>
          <p:cNvPr id="11" name="Gerader Verbinder 10">
            <a:extLst>
              <a:ext uri="{FF2B5EF4-FFF2-40B4-BE49-F238E27FC236}">
                <a16:creationId xmlns:a16="http://schemas.microsoft.com/office/drawing/2014/main" id="{E0057D23-33FB-CFEA-DDE7-F0911EE720DC}"/>
              </a:ext>
            </a:extLst>
          </p:cNvPr>
          <p:cNvCxnSpPr/>
          <p:nvPr userDrawn="1"/>
        </p:nvCxnSpPr>
        <p:spPr>
          <a:xfrm>
            <a:off x="4692001" y="3429000"/>
            <a:ext cx="2808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Fußzeilenplatzhalter 9">
            <a:extLst>
              <a:ext uri="{FF2B5EF4-FFF2-40B4-BE49-F238E27FC236}">
                <a16:creationId xmlns:a16="http://schemas.microsoft.com/office/drawing/2014/main" id="{85087112-A224-964B-32E3-DF16AB75EF43}"/>
              </a:ext>
            </a:extLst>
          </p:cNvPr>
          <p:cNvSpPr>
            <a:spLocks noGrp="1"/>
          </p:cNvSpPr>
          <p:nvPr>
            <p:ph type="ftr" sz="quarter" idx="10"/>
          </p:nvPr>
        </p:nvSpPr>
        <p:spPr/>
        <p:txBody>
          <a:bodyPr/>
          <a:lstStyle/>
          <a:p>
            <a:r>
              <a:rPr lang="en-GB" noProof="0"/>
              <a:t>ESO, APPEC town meeting, Zaragoza, 22.09.2025</a:t>
            </a:r>
            <a:endParaRPr lang="en-GB" i="1" noProof="0" dirty="0"/>
          </a:p>
        </p:txBody>
      </p:sp>
      <p:pic>
        <p:nvPicPr>
          <p:cNvPr id="4" name="Grafik 3">
            <a:extLst>
              <a:ext uri="{FF2B5EF4-FFF2-40B4-BE49-F238E27FC236}">
                <a16:creationId xmlns:a16="http://schemas.microsoft.com/office/drawing/2014/main" id="{37C03FF2-FBF1-A407-10B6-7EBD3ABCA891}"/>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228400" y="399599"/>
            <a:ext cx="494970" cy="647783"/>
          </a:xfrm>
          <a:prstGeom prst="rect">
            <a:avLst/>
          </a:prstGeom>
        </p:spPr>
      </p:pic>
      <p:sp>
        <p:nvSpPr>
          <p:cNvPr id="5" name="Date Placeholder 3">
            <a:extLst>
              <a:ext uri="{FF2B5EF4-FFF2-40B4-BE49-F238E27FC236}">
                <a16:creationId xmlns:a16="http://schemas.microsoft.com/office/drawing/2014/main" id="{1190336D-C8E3-3383-63E9-C4CCAAA1D7B3}"/>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8" name="Slide Number Placeholder 5">
            <a:extLst>
              <a:ext uri="{FF2B5EF4-FFF2-40B4-BE49-F238E27FC236}">
                <a16:creationId xmlns:a16="http://schemas.microsoft.com/office/drawing/2014/main" id="{66D634B7-176B-801C-E816-2C762102BD87}"/>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tx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2525167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WB UNI">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A60C7E-39E9-51BE-1364-9C9302742CDC}"/>
              </a:ext>
            </a:extLst>
          </p:cNvPr>
          <p:cNvSpPr>
            <a:spLocks noGrp="1"/>
          </p:cNvSpPr>
          <p:nvPr>
            <p:ph type="title" hasCustomPrompt="1"/>
          </p:nvPr>
        </p:nvSpPr>
        <p:spPr/>
        <p:txBody>
          <a:bodyPr/>
          <a:lstStyle>
            <a:lvl1pPr>
              <a:defRPr/>
            </a:lvl1pPr>
          </a:lstStyle>
          <a:p>
            <a:r>
              <a:rPr lang="en-GB" noProof="0" dirty="0"/>
              <a:t>Headline Arial bold, 30 pt</a:t>
            </a:r>
          </a:p>
        </p:txBody>
      </p:sp>
      <p:sp>
        <p:nvSpPr>
          <p:cNvPr id="3" name="Inhaltsplatzhalter 2">
            <a:extLst>
              <a:ext uri="{FF2B5EF4-FFF2-40B4-BE49-F238E27FC236}">
                <a16:creationId xmlns:a16="http://schemas.microsoft.com/office/drawing/2014/main" id="{8FA90899-A4C8-752A-5D1C-111AA2B50FD3}"/>
              </a:ext>
            </a:extLst>
          </p:cNvPr>
          <p:cNvSpPr>
            <a:spLocks noGrp="1"/>
          </p:cNvSpPr>
          <p:nvPr>
            <p:ph idx="1" hasCustomPrompt="1"/>
          </p:nvPr>
        </p:nvSpPr>
        <p:spPr>
          <a:xfrm>
            <a:off x="936624" y="2016000"/>
            <a:ext cx="10317600" cy="3905375"/>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noProof="0" dirty="0"/>
              <a:t>Copy Arial, 18 pt</a:t>
            </a:r>
          </a:p>
          <a:p>
            <a:pPr lvl="1"/>
            <a:r>
              <a:rPr lang="en-GB" noProof="0" dirty="0"/>
              <a:t>First Bullet, 18 pt</a:t>
            </a:r>
          </a:p>
          <a:p>
            <a:pPr lvl="2"/>
            <a:r>
              <a:rPr lang="en-GB" noProof="0" dirty="0"/>
              <a:t>Second Bullet, 18 pt</a:t>
            </a:r>
          </a:p>
          <a:p>
            <a:pPr lvl="3"/>
            <a:r>
              <a:rPr lang="en-GB" noProof="0" dirty="0"/>
              <a:t>Subheading Arial bold, 18 pt</a:t>
            </a:r>
          </a:p>
          <a:p>
            <a:pPr lvl="4"/>
            <a:r>
              <a:rPr lang="en-GB" noProof="0" dirty="0"/>
              <a:t>Subheading Arial bold, 24 pt</a:t>
            </a:r>
          </a:p>
          <a:p>
            <a:pPr lvl="5"/>
            <a:r>
              <a:rPr lang="en-GB" noProof="0" dirty="0"/>
              <a:t>Quote, 24 pt, orange</a:t>
            </a:r>
          </a:p>
          <a:p>
            <a:pPr lvl="6"/>
            <a:r>
              <a:rPr lang="en-GB" noProof="0" dirty="0"/>
              <a:t>Copy Arial, 18 pt</a:t>
            </a:r>
          </a:p>
          <a:p>
            <a:pPr lvl="7"/>
            <a:r>
              <a:rPr lang="en-GB" noProof="0" dirty="0"/>
              <a:t>Copy Arial, 18 pt</a:t>
            </a:r>
          </a:p>
          <a:p>
            <a:pPr lvl="8"/>
            <a:r>
              <a:rPr lang="en-GB" noProof="0" dirty="0"/>
              <a:t>Copy Arial, 18 pt</a:t>
            </a:r>
          </a:p>
        </p:txBody>
      </p:sp>
      <p:sp>
        <p:nvSpPr>
          <p:cNvPr id="12" name="Untertitel 6">
            <a:extLst>
              <a:ext uri="{FF2B5EF4-FFF2-40B4-BE49-F238E27FC236}">
                <a16:creationId xmlns:a16="http://schemas.microsoft.com/office/drawing/2014/main" id="{3E0265B8-51ED-B319-D61E-D75878236E6F}"/>
              </a:ext>
            </a:extLst>
          </p:cNvPr>
          <p:cNvSpPr>
            <a:spLocks noGrp="1"/>
          </p:cNvSpPr>
          <p:nvPr>
            <p:ph type="subTitle" sz="quarter" idx="12" hasCustomPrompt="1"/>
          </p:nvPr>
        </p:nvSpPr>
        <p:spPr>
          <a:xfrm>
            <a:off x="936624" y="1296000"/>
            <a:ext cx="8910639" cy="285494"/>
          </a:xfrm>
          <a:prstGeom prst="rect">
            <a:avLst/>
          </a:prstGeom>
        </p:spPr>
        <p:txBody>
          <a:bodyPr lIns="0" tIns="0" rIns="0" bIns="0"/>
          <a:lstStyle>
            <a:lvl1pPr marL="0" indent="0" algn="l">
              <a:lnSpc>
                <a:spcPct val="90000"/>
              </a:lnSpc>
              <a:buNone/>
              <a:defRPr sz="1800" b="0" i="1">
                <a:solidFill>
                  <a:schemeClr val="bg2"/>
                </a:solidFill>
                <a:latin typeface="+mn-lt"/>
              </a:defRPr>
            </a:lvl1pPr>
            <a:lvl2pPr marL="0" indent="0" algn="l">
              <a:lnSpc>
                <a:spcPct val="90000"/>
              </a:lnSpc>
              <a:buNone/>
              <a:defRPr sz="1800" b="0" i="1">
                <a:solidFill>
                  <a:schemeClr val="bg2"/>
                </a:solidFill>
                <a:latin typeface="+mn-lt"/>
              </a:defRPr>
            </a:lvl2pPr>
            <a:lvl3pPr marL="0" indent="0" algn="l">
              <a:lnSpc>
                <a:spcPct val="90000"/>
              </a:lnSpc>
              <a:buNone/>
              <a:defRPr sz="1800" b="0" i="1">
                <a:solidFill>
                  <a:schemeClr val="bg2"/>
                </a:solidFill>
                <a:latin typeface="+mn-lt"/>
              </a:defRPr>
            </a:lvl3pPr>
            <a:lvl4pPr marL="0" indent="0" algn="l">
              <a:lnSpc>
                <a:spcPct val="90000"/>
              </a:lnSpc>
              <a:buNone/>
              <a:defRPr sz="1800" b="0" i="1">
                <a:solidFill>
                  <a:schemeClr val="bg2"/>
                </a:solidFill>
                <a:latin typeface="+mn-lt"/>
              </a:defRPr>
            </a:lvl4pPr>
            <a:lvl5pPr marL="0" indent="0" algn="l">
              <a:lnSpc>
                <a:spcPct val="90000"/>
              </a:lnSpc>
              <a:buNone/>
              <a:defRPr sz="1800" b="0" i="1">
                <a:solidFill>
                  <a:schemeClr val="bg2"/>
                </a:solidFill>
                <a:latin typeface="+mn-lt"/>
              </a:defRPr>
            </a:lvl5pPr>
            <a:lvl6pPr marL="0" indent="0" algn="l">
              <a:lnSpc>
                <a:spcPct val="90000"/>
              </a:lnSpc>
              <a:buNone/>
              <a:defRPr sz="1800" b="0" i="1">
                <a:solidFill>
                  <a:schemeClr val="bg2"/>
                </a:solidFill>
                <a:latin typeface="+mn-lt"/>
              </a:defRPr>
            </a:lvl6pPr>
            <a:lvl7pPr marL="0" indent="0" algn="l">
              <a:lnSpc>
                <a:spcPct val="90000"/>
              </a:lnSpc>
              <a:buNone/>
              <a:defRPr sz="1800" b="0" i="1">
                <a:solidFill>
                  <a:schemeClr val="bg2"/>
                </a:solidFill>
                <a:latin typeface="+mn-lt"/>
              </a:defRPr>
            </a:lvl7pPr>
            <a:lvl8pPr marL="0" indent="0" algn="l">
              <a:lnSpc>
                <a:spcPct val="90000"/>
              </a:lnSpc>
              <a:buNone/>
              <a:defRPr sz="1800" b="0" i="1">
                <a:solidFill>
                  <a:schemeClr val="bg2"/>
                </a:solidFill>
                <a:latin typeface="+mn-lt"/>
              </a:defRPr>
            </a:lvl8pPr>
            <a:lvl9pPr marL="0" indent="0" algn="l">
              <a:lnSpc>
                <a:spcPct val="90000"/>
              </a:lnSpc>
              <a:buNone/>
              <a:defRPr sz="1800" b="0" i="1">
                <a:solidFill>
                  <a:schemeClr val="bg2"/>
                </a:solidFill>
                <a:latin typeface="+mn-lt"/>
              </a:defRPr>
            </a:lvl9pPr>
          </a:lstStyle>
          <a:p>
            <a:r>
              <a:rPr lang="en-GB" noProof="0" dirty="0"/>
              <a:t>Headline add-on, Arial Italic, 18 pt, orange</a:t>
            </a:r>
          </a:p>
        </p:txBody>
      </p:sp>
      <p:sp>
        <p:nvSpPr>
          <p:cNvPr id="4" name="Fußzeilenplatzhalter 3">
            <a:extLst>
              <a:ext uri="{FF2B5EF4-FFF2-40B4-BE49-F238E27FC236}">
                <a16:creationId xmlns:a16="http://schemas.microsoft.com/office/drawing/2014/main" id="{9EC29A70-B5A7-321C-D517-8E7C6FFAE332}"/>
              </a:ext>
            </a:extLst>
          </p:cNvPr>
          <p:cNvSpPr>
            <a:spLocks noGrp="1"/>
          </p:cNvSpPr>
          <p:nvPr>
            <p:ph type="ftr" sz="quarter" idx="13"/>
          </p:nvPr>
        </p:nvSpPr>
        <p:spPr/>
        <p:txBody>
          <a:bodyPr/>
          <a:lstStyle/>
          <a:p>
            <a:r>
              <a:rPr lang="en-GB" noProof="0"/>
              <a:t>ESO, APPEC town meeting, Zaragoza, 22.09.2025</a:t>
            </a:r>
            <a:endParaRPr lang="en-GB" i="1" noProof="0" dirty="0"/>
          </a:p>
        </p:txBody>
      </p:sp>
      <p:sp>
        <p:nvSpPr>
          <p:cNvPr id="5" name="Date Placeholder 3">
            <a:extLst>
              <a:ext uri="{FF2B5EF4-FFF2-40B4-BE49-F238E27FC236}">
                <a16:creationId xmlns:a16="http://schemas.microsoft.com/office/drawing/2014/main" id="{4A56F391-9E9D-5245-65CF-E3CFA03D5742}"/>
              </a:ext>
            </a:extLst>
          </p:cNvPr>
          <p:cNvSpPr>
            <a:spLocks noGrp="1"/>
          </p:cNvSpPr>
          <p:nvPr>
            <p:ph type="dt" sz="half" idx="2"/>
          </p:nvPr>
        </p:nvSpPr>
        <p:spPr>
          <a:xfrm rot="16200000">
            <a:off x="9209941" y="3562303"/>
            <a:ext cx="5340817"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7" name="Slide Number Placeholder 5">
            <a:extLst>
              <a:ext uri="{FF2B5EF4-FFF2-40B4-BE49-F238E27FC236}">
                <a16:creationId xmlns:a16="http://schemas.microsoft.com/office/drawing/2014/main" id="{4B59C018-FF84-C96B-EA76-19F07A39AD81}"/>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1974513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T+WB">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A60C7E-39E9-51BE-1364-9C9302742CDC}"/>
              </a:ext>
            </a:extLst>
          </p:cNvPr>
          <p:cNvSpPr>
            <a:spLocks noGrp="1"/>
          </p:cNvSpPr>
          <p:nvPr>
            <p:ph type="title" hasCustomPrompt="1"/>
          </p:nvPr>
        </p:nvSpPr>
        <p:spPr/>
        <p:txBody>
          <a:bodyPr/>
          <a:lstStyle>
            <a:lvl1pPr>
              <a:defRPr/>
            </a:lvl1pPr>
          </a:lstStyle>
          <a:p>
            <a:r>
              <a:rPr lang="en-GB" noProof="0" dirty="0"/>
              <a:t>Headline Arial bold, 30 pt</a:t>
            </a:r>
          </a:p>
        </p:txBody>
      </p:sp>
      <p:sp>
        <p:nvSpPr>
          <p:cNvPr id="7" name="Textplatzhalter 6">
            <a:extLst>
              <a:ext uri="{FF2B5EF4-FFF2-40B4-BE49-F238E27FC236}">
                <a16:creationId xmlns:a16="http://schemas.microsoft.com/office/drawing/2014/main" id="{46284B66-A11B-B3CA-B1F8-30C04E39812D}"/>
              </a:ext>
            </a:extLst>
          </p:cNvPr>
          <p:cNvSpPr>
            <a:spLocks noGrp="1"/>
          </p:cNvSpPr>
          <p:nvPr>
            <p:ph type="body" sz="quarter" idx="13" hasCustomPrompt="1"/>
          </p:nvPr>
        </p:nvSpPr>
        <p:spPr>
          <a:xfrm>
            <a:off x="936624" y="1577975"/>
            <a:ext cx="4924914" cy="43434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noProof="0" dirty="0"/>
              <a:t>Copy Arial, 18 pt</a:t>
            </a:r>
          </a:p>
          <a:p>
            <a:pPr lvl="1"/>
            <a:r>
              <a:rPr lang="en-GB" noProof="0" dirty="0"/>
              <a:t>First Bullet, 18 pt</a:t>
            </a:r>
          </a:p>
          <a:p>
            <a:pPr lvl="2"/>
            <a:r>
              <a:rPr lang="en-GB" noProof="0" dirty="0"/>
              <a:t>Second Bullet, 18 pt</a:t>
            </a:r>
          </a:p>
          <a:p>
            <a:pPr lvl="3"/>
            <a:r>
              <a:rPr lang="en-GB" noProof="0" dirty="0"/>
              <a:t>Subheading Arial bold, 18 pt</a:t>
            </a:r>
          </a:p>
          <a:p>
            <a:pPr lvl="4"/>
            <a:r>
              <a:rPr lang="en-GB" noProof="0" dirty="0"/>
              <a:t>Subheading Arial bold, 24 pt</a:t>
            </a:r>
          </a:p>
          <a:p>
            <a:pPr lvl="5"/>
            <a:r>
              <a:rPr lang="en-GB" noProof="0" dirty="0"/>
              <a:t>Quote, 24 pt, orange</a:t>
            </a:r>
          </a:p>
          <a:p>
            <a:pPr lvl="6"/>
            <a:r>
              <a:rPr lang="en-GB" noProof="0" dirty="0"/>
              <a:t>Copy Arial, 18 pt</a:t>
            </a:r>
          </a:p>
          <a:p>
            <a:pPr lvl="7"/>
            <a:r>
              <a:rPr lang="en-GB" noProof="0" dirty="0"/>
              <a:t>Copy Arial, 18 pt</a:t>
            </a:r>
          </a:p>
          <a:p>
            <a:pPr lvl="8"/>
            <a:r>
              <a:rPr lang="en-GB" noProof="0" dirty="0"/>
              <a:t>Copy Arial, 18 pt</a:t>
            </a:r>
          </a:p>
        </p:txBody>
      </p:sp>
      <p:sp>
        <p:nvSpPr>
          <p:cNvPr id="5" name="Fußzeilenplatzhalter 4">
            <a:extLst>
              <a:ext uri="{FF2B5EF4-FFF2-40B4-BE49-F238E27FC236}">
                <a16:creationId xmlns:a16="http://schemas.microsoft.com/office/drawing/2014/main" id="{301EC199-87F9-4D50-EA60-C5E098191F25}"/>
              </a:ext>
            </a:extLst>
          </p:cNvPr>
          <p:cNvSpPr>
            <a:spLocks noGrp="1"/>
          </p:cNvSpPr>
          <p:nvPr>
            <p:ph type="ftr" sz="quarter" idx="11"/>
          </p:nvPr>
        </p:nvSpPr>
        <p:spPr/>
        <p:txBody>
          <a:bodyPr/>
          <a:lstStyle/>
          <a:p>
            <a:r>
              <a:rPr lang="en-GB" noProof="0"/>
              <a:t>ESO, APPEC town meeting, Zaragoza, 22.09.2025</a:t>
            </a:r>
            <a:endParaRPr lang="en-GB" i="1" noProof="0" dirty="0"/>
          </a:p>
        </p:txBody>
      </p:sp>
      <p:sp>
        <p:nvSpPr>
          <p:cNvPr id="3" name="Textplatzhalter 6">
            <a:extLst>
              <a:ext uri="{FF2B5EF4-FFF2-40B4-BE49-F238E27FC236}">
                <a16:creationId xmlns:a16="http://schemas.microsoft.com/office/drawing/2014/main" id="{C434F63B-A1E3-D216-DA84-E887C211670C}"/>
              </a:ext>
            </a:extLst>
          </p:cNvPr>
          <p:cNvSpPr>
            <a:spLocks noGrp="1"/>
          </p:cNvSpPr>
          <p:nvPr>
            <p:ph type="body" sz="quarter" idx="14" hasCustomPrompt="1"/>
          </p:nvPr>
        </p:nvSpPr>
        <p:spPr>
          <a:xfrm>
            <a:off x="6330461" y="1577975"/>
            <a:ext cx="4923692" cy="43434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noProof="0" dirty="0"/>
              <a:t>Copy Arial, 18 pt</a:t>
            </a:r>
          </a:p>
          <a:p>
            <a:pPr lvl="1"/>
            <a:r>
              <a:rPr lang="en-GB" noProof="0" dirty="0"/>
              <a:t>First Bullet, 18 pt</a:t>
            </a:r>
          </a:p>
          <a:p>
            <a:pPr lvl="2"/>
            <a:r>
              <a:rPr lang="en-GB" noProof="0" dirty="0"/>
              <a:t>Second Bullet, 18 pt</a:t>
            </a:r>
          </a:p>
          <a:p>
            <a:pPr lvl="3"/>
            <a:r>
              <a:rPr lang="en-GB" noProof="0" dirty="0"/>
              <a:t>Subheading Arial bold, 18 pt</a:t>
            </a:r>
          </a:p>
          <a:p>
            <a:pPr lvl="4"/>
            <a:r>
              <a:rPr lang="en-GB" noProof="0" dirty="0"/>
              <a:t>Subheading Arial bold, 24 pt</a:t>
            </a:r>
          </a:p>
          <a:p>
            <a:pPr lvl="5"/>
            <a:r>
              <a:rPr lang="en-GB" noProof="0" dirty="0"/>
              <a:t>Quote, 24 pt, orange</a:t>
            </a:r>
          </a:p>
          <a:p>
            <a:pPr lvl="6"/>
            <a:r>
              <a:rPr lang="en-GB" noProof="0" dirty="0"/>
              <a:t>Copy Arial, 18 pt</a:t>
            </a:r>
          </a:p>
          <a:p>
            <a:pPr lvl="7"/>
            <a:r>
              <a:rPr lang="en-GB" noProof="0" dirty="0"/>
              <a:t>Copy Arial, 18 pt</a:t>
            </a:r>
          </a:p>
          <a:p>
            <a:pPr lvl="8"/>
            <a:r>
              <a:rPr lang="en-GB" noProof="0" dirty="0"/>
              <a:t>Copy Arial, 18 pt</a:t>
            </a:r>
          </a:p>
        </p:txBody>
      </p:sp>
      <p:sp>
        <p:nvSpPr>
          <p:cNvPr id="4" name="Date Placeholder 3">
            <a:extLst>
              <a:ext uri="{FF2B5EF4-FFF2-40B4-BE49-F238E27FC236}">
                <a16:creationId xmlns:a16="http://schemas.microsoft.com/office/drawing/2014/main" id="{1A528556-886A-E522-20D7-EB82D68C3741}"/>
              </a:ext>
            </a:extLst>
          </p:cNvPr>
          <p:cNvSpPr>
            <a:spLocks noGrp="1"/>
          </p:cNvSpPr>
          <p:nvPr>
            <p:ph type="dt" sz="half" idx="2"/>
          </p:nvPr>
        </p:nvSpPr>
        <p:spPr>
          <a:xfrm rot="16200000">
            <a:off x="9220026" y="3572388"/>
            <a:ext cx="5320647"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8" name="Slide Number Placeholder 5">
            <a:extLst>
              <a:ext uri="{FF2B5EF4-FFF2-40B4-BE49-F238E27FC236}">
                <a16:creationId xmlns:a16="http://schemas.microsoft.com/office/drawing/2014/main" id="{2E248BAE-D5A4-D471-F717-01AAD766CE3C}"/>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3900506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T_left+1I+WB">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A60C7E-39E9-51BE-1364-9C9302742CDC}"/>
              </a:ext>
            </a:extLst>
          </p:cNvPr>
          <p:cNvSpPr>
            <a:spLocks noGrp="1"/>
          </p:cNvSpPr>
          <p:nvPr>
            <p:ph type="title" hasCustomPrompt="1"/>
          </p:nvPr>
        </p:nvSpPr>
        <p:spPr/>
        <p:txBody>
          <a:bodyPr/>
          <a:lstStyle>
            <a:lvl1pPr>
              <a:defRPr/>
            </a:lvl1pPr>
          </a:lstStyle>
          <a:p>
            <a:r>
              <a:rPr lang="en-GB" noProof="0" dirty="0"/>
              <a:t>Headline Arial bold, 30 pt</a:t>
            </a:r>
          </a:p>
        </p:txBody>
      </p:sp>
      <p:sp>
        <p:nvSpPr>
          <p:cNvPr id="9" name="Textplatzhalter 4">
            <a:extLst>
              <a:ext uri="{FF2B5EF4-FFF2-40B4-BE49-F238E27FC236}">
                <a16:creationId xmlns:a16="http://schemas.microsoft.com/office/drawing/2014/main" id="{39225FFE-1736-C769-3C9B-90F9955C6245}"/>
              </a:ext>
            </a:extLst>
          </p:cNvPr>
          <p:cNvSpPr>
            <a:spLocks noGrp="1"/>
          </p:cNvSpPr>
          <p:nvPr>
            <p:ph type="body" sz="quarter" idx="16" hasCustomPrompt="1"/>
          </p:nvPr>
        </p:nvSpPr>
        <p:spPr>
          <a:xfrm>
            <a:off x="936624" y="1575201"/>
            <a:ext cx="4924800" cy="3409928"/>
          </a:xfrm>
        </p:spPr>
        <p:txBody>
          <a:bodyPr/>
          <a:lstStyle>
            <a:lvl1pPr marL="0" indent="0" algn="l">
              <a:lnSpc>
                <a:spcPct val="111000"/>
              </a:lnSpc>
              <a:spcBef>
                <a:spcPts val="1200"/>
              </a:spcBef>
              <a:buFont typeface="Arial" panose="020B0604020202020204" pitchFamily="34" charset="0"/>
              <a:buNone/>
              <a:defRPr sz="1800" b="0">
                <a:solidFill>
                  <a:schemeClr val="tx1"/>
                </a:solidFill>
              </a:defRPr>
            </a:lvl1pPr>
            <a:lvl2pPr marL="0" indent="0" algn="l">
              <a:lnSpc>
                <a:spcPct val="111000"/>
              </a:lnSpc>
              <a:spcBef>
                <a:spcPts val="1200"/>
              </a:spcBef>
              <a:buNone/>
              <a:defRPr sz="1800" b="0">
                <a:solidFill>
                  <a:schemeClr val="tx1"/>
                </a:solidFill>
                <a:latin typeface="+mn-lt"/>
              </a:defRPr>
            </a:lvl2pPr>
            <a:lvl3pPr marL="0" indent="0" algn="l">
              <a:lnSpc>
                <a:spcPct val="111000"/>
              </a:lnSpc>
              <a:spcBef>
                <a:spcPts val="1200"/>
              </a:spcBef>
              <a:buNone/>
              <a:defRPr sz="1800" b="0">
                <a:solidFill>
                  <a:schemeClr val="tx1"/>
                </a:solidFill>
                <a:latin typeface="+mn-lt"/>
              </a:defRPr>
            </a:lvl3pPr>
            <a:lvl4pPr marL="0" indent="0" algn="l">
              <a:lnSpc>
                <a:spcPct val="111000"/>
              </a:lnSpc>
              <a:spcBef>
                <a:spcPts val="1200"/>
              </a:spcBef>
              <a:buFont typeface="Arial" panose="020B0604020202020204" pitchFamily="34" charset="0"/>
              <a:buNone/>
              <a:defRPr sz="1800" b="0">
                <a:solidFill>
                  <a:schemeClr val="tx1"/>
                </a:solidFill>
                <a:latin typeface="+mn-lt"/>
              </a:defRPr>
            </a:lvl4pPr>
            <a:lvl5pPr marL="0" indent="0" algn="l">
              <a:lnSpc>
                <a:spcPct val="111000"/>
              </a:lnSpc>
              <a:spcBef>
                <a:spcPts val="1200"/>
              </a:spcBef>
              <a:buNone/>
              <a:defRPr sz="1800" b="0">
                <a:solidFill>
                  <a:schemeClr val="tx1"/>
                </a:solidFill>
                <a:latin typeface="+mn-lt"/>
              </a:defRPr>
            </a:lvl5pPr>
            <a:lvl6pPr marL="0" indent="0" algn="l">
              <a:lnSpc>
                <a:spcPct val="111000"/>
              </a:lnSpc>
              <a:spcBef>
                <a:spcPts val="1200"/>
              </a:spcBef>
              <a:buNone/>
              <a:defRPr sz="1800" b="0" i="0">
                <a:solidFill>
                  <a:schemeClr val="tx1"/>
                </a:solidFill>
                <a:latin typeface="+mn-lt"/>
              </a:defRPr>
            </a:lvl6pPr>
            <a:lvl7pPr marL="0" indent="0" algn="l">
              <a:lnSpc>
                <a:spcPct val="111000"/>
              </a:lnSpc>
              <a:spcBef>
                <a:spcPts val="1200"/>
              </a:spcBef>
              <a:buFont typeface="Arial" panose="020B0604020202020204" pitchFamily="34" charset="0"/>
              <a:buNone/>
              <a:defRPr sz="1800" b="0">
                <a:solidFill>
                  <a:schemeClr val="tx1"/>
                </a:solidFill>
                <a:latin typeface="+mn-lt"/>
              </a:defRPr>
            </a:lvl7pPr>
            <a:lvl8pPr marL="0" indent="0" algn="l">
              <a:lnSpc>
                <a:spcPct val="111000"/>
              </a:lnSpc>
              <a:spcBef>
                <a:spcPts val="1200"/>
              </a:spcBef>
              <a:buFont typeface="Arial" panose="020B0604020202020204" pitchFamily="34" charset="0"/>
              <a:buNone/>
              <a:defRPr sz="1800" b="0">
                <a:solidFill>
                  <a:schemeClr val="tx1"/>
                </a:solidFill>
                <a:latin typeface="+mn-lt"/>
              </a:defRPr>
            </a:lvl8pPr>
            <a:lvl9pPr marL="0" indent="0" algn="l">
              <a:lnSpc>
                <a:spcPct val="111000"/>
              </a:lnSpc>
              <a:spcBef>
                <a:spcPts val="1200"/>
              </a:spcBef>
              <a:buFont typeface="Arial" panose="020B0604020202020204" pitchFamily="34" charset="0"/>
              <a:buNone/>
              <a:defRPr sz="1800" b="0" i="0">
                <a:solidFill>
                  <a:schemeClr val="tx1"/>
                </a:solidFill>
                <a:latin typeface="+mn-lt"/>
              </a:defRPr>
            </a:lvl9pPr>
          </a:lstStyle>
          <a:p>
            <a:pPr lvl="0"/>
            <a:r>
              <a:rPr lang="en-GB" noProof="0" dirty="0"/>
              <a:t>1-Column Text, Arial, 18 pt, black</a:t>
            </a:r>
          </a:p>
          <a:p>
            <a:pPr lvl="1"/>
            <a:endParaRPr lang="de-DE" dirty="0"/>
          </a:p>
        </p:txBody>
      </p:sp>
      <p:sp>
        <p:nvSpPr>
          <p:cNvPr id="10" name="Bildplatzhalter 9">
            <a:extLst>
              <a:ext uri="{FF2B5EF4-FFF2-40B4-BE49-F238E27FC236}">
                <a16:creationId xmlns:a16="http://schemas.microsoft.com/office/drawing/2014/main" id="{D8AB7825-9C31-FD53-E214-175558924D90}"/>
              </a:ext>
            </a:extLst>
          </p:cNvPr>
          <p:cNvSpPr>
            <a:spLocks noGrp="1"/>
          </p:cNvSpPr>
          <p:nvPr>
            <p:ph type="pic" sz="quarter" idx="14" hasCustomPrompt="1"/>
          </p:nvPr>
        </p:nvSpPr>
        <p:spPr>
          <a:xfrm>
            <a:off x="6329354" y="1575201"/>
            <a:ext cx="4924800" cy="4346174"/>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12" name="Textplatzhalter 4">
            <a:extLst>
              <a:ext uri="{FF2B5EF4-FFF2-40B4-BE49-F238E27FC236}">
                <a16:creationId xmlns:a16="http://schemas.microsoft.com/office/drawing/2014/main" id="{BDB5D0F4-A9C6-3CA4-DFA5-327FB4E85F1E}"/>
              </a:ext>
            </a:extLst>
          </p:cNvPr>
          <p:cNvSpPr>
            <a:spLocks noGrp="1"/>
          </p:cNvSpPr>
          <p:nvPr>
            <p:ph type="body" sz="quarter" idx="18" hasCustomPrompt="1"/>
          </p:nvPr>
        </p:nvSpPr>
        <p:spPr>
          <a:xfrm>
            <a:off x="936624" y="5160441"/>
            <a:ext cx="4924800" cy="792373"/>
          </a:xfrm>
        </p:spPr>
        <p:txBody>
          <a:bodyPr anchor="b"/>
          <a:lstStyle>
            <a:lvl1pPr marL="0" indent="0" algn="l">
              <a:lnSpc>
                <a:spcPct val="125000"/>
              </a:lnSpc>
              <a:spcBef>
                <a:spcPts val="800"/>
              </a:spcBef>
              <a:buFont typeface="Arial" panose="020B0604020202020204" pitchFamily="34" charset="0"/>
              <a:buNone/>
              <a:defRPr sz="1500" b="0" i="1">
                <a:solidFill>
                  <a:schemeClr val="tx1"/>
                </a:solidFill>
                <a:latin typeface="+mn-lt"/>
              </a:defRPr>
            </a:lvl1pPr>
            <a:lvl2pPr marL="0" indent="0" algn="l">
              <a:lnSpc>
                <a:spcPct val="125000"/>
              </a:lnSpc>
              <a:spcBef>
                <a:spcPts val="800"/>
              </a:spcBef>
              <a:buNone/>
              <a:defRPr sz="1500" b="0" i="1">
                <a:solidFill>
                  <a:schemeClr val="tx1"/>
                </a:solidFill>
                <a:latin typeface="+mn-lt"/>
              </a:defRPr>
            </a:lvl2pPr>
            <a:lvl3pPr marL="0" indent="0" algn="l">
              <a:lnSpc>
                <a:spcPct val="125000"/>
              </a:lnSpc>
              <a:spcBef>
                <a:spcPts val="800"/>
              </a:spcBef>
              <a:buNone/>
              <a:defRPr sz="1500" b="0" i="1">
                <a:solidFill>
                  <a:schemeClr val="tx1"/>
                </a:solidFill>
                <a:latin typeface="+mn-lt"/>
              </a:defRPr>
            </a:lvl3pPr>
            <a:lvl4pPr marL="0" indent="0" algn="l">
              <a:lnSpc>
                <a:spcPct val="125000"/>
              </a:lnSpc>
              <a:spcBef>
                <a:spcPts val="800"/>
              </a:spcBef>
              <a:buFont typeface="Arial" panose="020B0604020202020204" pitchFamily="34" charset="0"/>
              <a:buNone/>
              <a:defRPr sz="1500" b="0" i="1">
                <a:solidFill>
                  <a:schemeClr val="tx1"/>
                </a:solidFill>
                <a:latin typeface="+mn-lt"/>
              </a:defRPr>
            </a:lvl4pPr>
            <a:lvl5pPr marL="0" indent="0" algn="l">
              <a:lnSpc>
                <a:spcPct val="125000"/>
              </a:lnSpc>
              <a:spcBef>
                <a:spcPts val="800"/>
              </a:spcBef>
              <a:buNone/>
              <a:defRPr sz="1500" b="0" i="1">
                <a:solidFill>
                  <a:schemeClr val="tx1"/>
                </a:solidFill>
                <a:latin typeface="+mn-lt"/>
              </a:defRPr>
            </a:lvl5pPr>
            <a:lvl6pPr marL="0" indent="0" algn="l">
              <a:lnSpc>
                <a:spcPct val="125000"/>
              </a:lnSpc>
              <a:spcBef>
                <a:spcPts val="800"/>
              </a:spcBef>
              <a:buNone/>
              <a:defRPr sz="1500" b="0" i="1">
                <a:solidFill>
                  <a:schemeClr val="tx1"/>
                </a:solidFill>
                <a:latin typeface="+mn-lt"/>
              </a:defRPr>
            </a:lvl6pPr>
            <a:lvl7pPr marL="0" indent="0" algn="l">
              <a:lnSpc>
                <a:spcPct val="125000"/>
              </a:lnSpc>
              <a:spcBef>
                <a:spcPts val="800"/>
              </a:spcBef>
              <a:buFont typeface="Arial" panose="020B0604020202020204" pitchFamily="34" charset="0"/>
              <a:buNone/>
              <a:defRPr sz="1500" b="0" i="1">
                <a:solidFill>
                  <a:schemeClr val="tx1"/>
                </a:solidFill>
                <a:latin typeface="+mn-lt"/>
              </a:defRPr>
            </a:lvl7pPr>
            <a:lvl8pPr marL="0" indent="0" algn="l">
              <a:lnSpc>
                <a:spcPct val="125000"/>
              </a:lnSpc>
              <a:spcBef>
                <a:spcPts val="800"/>
              </a:spcBef>
              <a:buFont typeface="Arial" panose="020B0604020202020204" pitchFamily="34" charset="0"/>
              <a:buNone/>
              <a:defRPr sz="1500" b="0" i="1">
                <a:solidFill>
                  <a:schemeClr val="tx1"/>
                </a:solidFill>
                <a:latin typeface="+mn-lt"/>
              </a:defRPr>
            </a:lvl8pPr>
            <a:lvl9pPr marL="0" indent="0" algn="l">
              <a:lnSpc>
                <a:spcPct val="125000"/>
              </a:lnSpc>
              <a:spcBef>
                <a:spcPts val="800"/>
              </a:spcBef>
              <a:buFont typeface="Arial" panose="020B0604020202020204" pitchFamily="34" charset="0"/>
              <a:buNone/>
              <a:defRPr sz="1500" b="0" i="1">
                <a:solidFill>
                  <a:schemeClr val="tx1"/>
                </a:solidFill>
                <a:latin typeface="+mn-lt"/>
              </a:defRPr>
            </a:lvl9pPr>
          </a:lstStyle>
          <a:p>
            <a:pPr lvl="0"/>
            <a:r>
              <a:rPr lang="en-GB" noProof="0" dirty="0"/>
              <a:t>Caption, Arial Italic, 15 pt</a:t>
            </a:r>
          </a:p>
        </p:txBody>
      </p:sp>
      <p:sp>
        <p:nvSpPr>
          <p:cNvPr id="3" name="Fußzeilenplatzhalter 2">
            <a:extLst>
              <a:ext uri="{FF2B5EF4-FFF2-40B4-BE49-F238E27FC236}">
                <a16:creationId xmlns:a16="http://schemas.microsoft.com/office/drawing/2014/main" id="{888CA990-B59C-346B-9D77-70D444E0B893}"/>
              </a:ext>
            </a:extLst>
          </p:cNvPr>
          <p:cNvSpPr>
            <a:spLocks noGrp="1"/>
          </p:cNvSpPr>
          <p:nvPr>
            <p:ph type="ftr" sz="quarter" idx="19"/>
          </p:nvPr>
        </p:nvSpPr>
        <p:spPr/>
        <p:txBody>
          <a:bodyPr/>
          <a:lstStyle/>
          <a:p>
            <a:r>
              <a:rPr lang="en-GB" noProof="0"/>
              <a:t>ESO, APPEC town meeting, Zaragoza, 22.09.2025</a:t>
            </a:r>
            <a:endParaRPr lang="en-GB" i="1" noProof="0" dirty="0"/>
          </a:p>
        </p:txBody>
      </p:sp>
      <p:sp>
        <p:nvSpPr>
          <p:cNvPr id="4" name="Date Placeholder 3">
            <a:extLst>
              <a:ext uri="{FF2B5EF4-FFF2-40B4-BE49-F238E27FC236}">
                <a16:creationId xmlns:a16="http://schemas.microsoft.com/office/drawing/2014/main" id="{3A8F0BCB-94E0-C8DF-CA0D-110BDFA7D1FB}"/>
              </a:ext>
            </a:extLst>
          </p:cNvPr>
          <p:cNvSpPr>
            <a:spLocks noGrp="1"/>
          </p:cNvSpPr>
          <p:nvPr>
            <p:ph type="dt" sz="half" idx="2"/>
          </p:nvPr>
        </p:nvSpPr>
        <p:spPr>
          <a:xfrm rot="16200000">
            <a:off x="9203218" y="3555579"/>
            <a:ext cx="5354264"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6" name="Slide Number Placeholder 5">
            <a:extLst>
              <a:ext uri="{FF2B5EF4-FFF2-40B4-BE49-F238E27FC236}">
                <a16:creationId xmlns:a16="http://schemas.microsoft.com/office/drawing/2014/main" id="{36C570BC-3860-3818-C0D2-622F18C3264D}"/>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22376351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1T_right+1I+WB">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D8AB7825-9C31-FD53-E214-175558924D90}"/>
              </a:ext>
            </a:extLst>
          </p:cNvPr>
          <p:cNvSpPr>
            <a:spLocks noGrp="1"/>
          </p:cNvSpPr>
          <p:nvPr>
            <p:ph type="pic" sz="quarter" idx="14" hasCustomPrompt="1"/>
          </p:nvPr>
        </p:nvSpPr>
        <p:spPr>
          <a:xfrm>
            <a:off x="936624" y="2014539"/>
            <a:ext cx="4924800" cy="3906836"/>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2" name="Titel 1">
            <a:extLst>
              <a:ext uri="{FF2B5EF4-FFF2-40B4-BE49-F238E27FC236}">
                <a16:creationId xmlns:a16="http://schemas.microsoft.com/office/drawing/2014/main" id="{E6A60C7E-39E9-51BE-1364-9C9302742CDC}"/>
              </a:ext>
            </a:extLst>
          </p:cNvPr>
          <p:cNvSpPr>
            <a:spLocks noGrp="1"/>
          </p:cNvSpPr>
          <p:nvPr>
            <p:ph type="title" hasCustomPrompt="1"/>
          </p:nvPr>
        </p:nvSpPr>
        <p:spPr/>
        <p:txBody>
          <a:bodyPr/>
          <a:lstStyle>
            <a:lvl1pPr>
              <a:defRPr/>
            </a:lvl1pPr>
          </a:lstStyle>
          <a:p>
            <a:r>
              <a:rPr lang="en-GB" noProof="0" dirty="0"/>
              <a:t>Headline Arial bold, 30 pt</a:t>
            </a:r>
          </a:p>
        </p:txBody>
      </p:sp>
      <p:sp>
        <p:nvSpPr>
          <p:cNvPr id="8" name="Textplatzhalter 4">
            <a:extLst>
              <a:ext uri="{FF2B5EF4-FFF2-40B4-BE49-F238E27FC236}">
                <a16:creationId xmlns:a16="http://schemas.microsoft.com/office/drawing/2014/main" id="{003026FC-218C-C5AE-85BC-B669936B5730}"/>
              </a:ext>
            </a:extLst>
          </p:cNvPr>
          <p:cNvSpPr>
            <a:spLocks noGrp="1"/>
          </p:cNvSpPr>
          <p:nvPr>
            <p:ph type="body" sz="quarter" idx="16" hasCustomPrompt="1"/>
          </p:nvPr>
        </p:nvSpPr>
        <p:spPr>
          <a:xfrm>
            <a:off x="6330461" y="2014539"/>
            <a:ext cx="4924800" cy="3077093"/>
          </a:xfrm>
        </p:spPr>
        <p:txBody>
          <a:bodyPr/>
          <a:lstStyle>
            <a:lvl1pPr marL="0" indent="0" algn="l">
              <a:lnSpc>
                <a:spcPct val="111000"/>
              </a:lnSpc>
              <a:spcBef>
                <a:spcPts val="1200"/>
              </a:spcBef>
              <a:buFont typeface="Arial" panose="020B0604020202020204" pitchFamily="34" charset="0"/>
              <a:buNone/>
              <a:defRPr sz="1800" b="0">
                <a:solidFill>
                  <a:schemeClr val="tx1"/>
                </a:solidFill>
              </a:defRPr>
            </a:lvl1pPr>
            <a:lvl2pPr marL="0" indent="0" algn="l">
              <a:lnSpc>
                <a:spcPct val="111000"/>
              </a:lnSpc>
              <a:spcBef>
                <a:spcPts val="1200"/>
              </a:spcBef>
              <a:buNone/>
              <a:defRPr sz="1800" b="0">
                <a:solidFill>
                  <a:schemeClr val="tx1"/>
                </a:solidFill>
                <a:latin typeface="+mn-lt"/>
              </a:defRPr>
            </a:lvl2pPr>
            <a:lvl3pPr marL="0" indent="0" algn="l">
              <a:lnSpc>
                <a:spcPct val="111000"/>
              </a:lnSpc>
              <a:spcBef>
                <a:spcPts val="1200"/>
              </a:spcBef>
              <a:buNone/>
              <a:defRPr sz="1800" b="0">
                <a:solidFill>
                  <a:schemeClr val="tx1"/>
                </a:solidFill>
                <a:latin typeface="+mn-lt"/>
              </a:defRPr>
            </a:lvl3pPr>
            <a:lvl4pPr marL="0" indent="0" algn="l">
              <a:lnSpc>
                <a:spcPct val="111000"/>
              </a:lnSpc>
              <a:spcBef>
                <a:spcPts val="1200"/>
              </a:spcBef>
              <a:buFont typeface="Arial" panose="020B0604020202020204" pitchFamily="34" charset="0"/>
              <a:buNone/>
              <a:defRPr sz="1800" b="0">
                <a:solidFill>
                  <a:schemeClr val="tx1"/>
                </a:solidFill>
                <a:latin typeface="+mn-lt"/>
              </a:defRPr>
            </a:lvl4pPr>
            <a:lvl5pPr marL="0" indent="0" algn="l">
              <a:lnSpc>
                <a:spcPct val="111000"/>
              </a:lnSpc>
              <a:spcBef>
                <a:spcPts val="1200"/>
              </a:spcBef>
              <a:buNone/>
              <a:defRPr sz="1800" b="0">
                <a:solidFill>
                  <a:schemeClr val="tx1"/>
                </a:solidFill>
                <a:latin typeface="+mn-lt"/>
              </a:defRPr>
            </a:lvl5pPr>
            <a:lvl6pPr marL="0" indent="0" algn="l">
              <a:lnSpc>
                <a:spcPct val="111000"/>
              </a:lnSpc>
              <a:spcBef>
                <a:spcPts val="1200"/>
              </a:spcBef>
              <a:buNone/>
              <a:defRPr sz="1800" b="0" i="0">
                <a:solidFill>
                  <a:schemeClr val="tx1"/>
                </a:solidFill>
                <a:latin typeface="+mn-lt"/>
              </a:defRPr>
            </a:lvl6pPr>
            <a:lvl7pPr marL="0" indent="0" algn="l">
              <a:lnSpc>
                <a:spcPct val="111000"/>
              </a:lnSpc>
              <a:spcBef>
                <a:spcPts val="1200"/>
              </a:spcBef>
              <a:buFont typeface="Arial" panose="020B0604020202020204" pitchFamily="34" charset="0"/>
              <a:buNone/>
              <a:defRPr sz="1800" b="0">
                <a:solidFill>
                  <a:schemeClr val="tx1"/>
                </a:solidFill>
                <a:latin typeface="+mn-lt"/>
              </a:defRPr>
            </a:lvl7pPr>
            <a:lvl8pPr marL="0" indent="0" algn="l">
              <a:lnSpc>
                <a:spcPct val="111000"/>
              </a:lnSpc>
              <a:spcBef>
                <a:spcPts val="1200"/>
              </a:spcBef>
              <a:buFont typeface="Arial" panose="020B0604020202020204" pitchFamily="34" charset="0"/>
              <a:buNone/>
              <a:defRPr sz="1800" b="0">
                <a:solidFill>
                  <a:schemeClr val="tx1"/>
                </a:solidFill>
                <a:latin typeface="+mn-lt"/>
              </a:defRPr>
            </a:lvl8pPr>
            <a:lvl9pPr marL="0" indent="0" algn="l">
              <a:lnSpc>
                <a:spcPct val="111000"/>
              </a:lnSpc>
              <a:spcBef>
                <a:spcPts val="1200"/>
              </a:spcBef>
              <a:buFont typeface="Arial" panose="020B0604020202020204" pitchFamily="34" charset="0"/>
              <a:buNone/>
              <a:defRPr sz="1800" b="0" i="0">
                <a:solidFill>
                  <a:schemeClr val="tx1"/>
                </a:solidFill>
                <a:latin typeface="+mn-lt"/>
              </a:defRPr>
            </a:lvl9pPr>
          </a:lstStyle>
          <a:p>
            <a:pPr lvl="0"/>
            <a:r>
              <a:rPr lang="en-GB" noProof="0" dirty="0"/>
              <a:t>1-Column Text, Arial, 18 pt, black</a:t>
            </a:r>
          </a:p>
          <a:p>
            <a:pPr lvl="1"/>
            <a:endParaRPr lang="de-DE" dirty="0"/>
          </a:p>
        </p:txBody>
      </p:sp>
      <p:sp>
        <p:nvSpPr>
          <p:cNvPr id="9" name="Textplatzhalter 4">
            <a:extLst>
              <a:ext uri="{FF2B5EF4-FFF2-40B4-BE49-F238E27FC236}">
                <a16:creationId xmlns:a16="http://schemas.microsoft.com/office/drawing/2014/main" id="{3178E150-19BD-8AF3-6D7D-CFCB88FAEA31}"/>
              </a:ext>
            </a:extLst>
          </p:cNvPr>
          <p:cNvSpPr>
            <a:spLocks noGrp="1"/>
          </p:cNvSpPr>
          <p:nvPr>
            <p:ph type="body" sz="quarter" idx="18" hasCustomPrompt="1"/>
          </p:nvPr>
        </p:nvSpPr>
        <p:spPr>
          <a:xfrm>
            <a:off x="6330460" y="5266944"/>
            <a:ext cx="4924800" cy="685870"/>
          </a:xfrm>
        </p:spPr>
        <p:txBody>
          <a:bodyPr anchor="b"/>
          <a:lstStyle>
            <a:lvl1pPr marL="0" indent="0" algn="l">
              <a:lnSpc>
                <a:spcPct val="125000"/>
              </a:lnSpc>
              <a:spcBef>
                <a:spcPts val="800"/>
              </a:spcBef>
              <a:buFont typeface="Arial" panose="020B0604020202020204" pitchFamily="34" charset="0"/>
              <a:buNone/>
              <a:defRPr sz="1500" b="0" i="1">
                <a:solidFill>
                  <a:schemeClr val="tx1"/>
                </a:solidFill>
                <a:latin typeface="+mn-lt"/>
              </a:defRPr>
            </a:lvl1pPr>
            <a:lvl2pPr marL="0" indent="0" algn="l">
              <a:lnSpc>
                <a:spcPct val="125000"/>
              </a:lnSpc>
              <a:spcBef>
                <a:spcPts val="800"/>
              </a:spcBef>
              <a:buNone/>
              <a:defRPr sz="1500" b="0" i="1">
                <a:solidFill>
                  <a:schemeClr val="tx1"/>
                </a:solidFill>
                <a:latin typeface="+mn-lt"/>
              </a:defRPr>
            </a:lvl2pPr>
            <a:lvl3pPr marL="0" indent="0" algn="l">
              <a:lnSpc>
                <a:spcPct val="125000"/>
              </a:lnSpc>
              <a:spcBef>
                <a:spcPts val="800"/>
              </a:spcBef>
              <a:buNone/>
              <a:defRPr sz="1500" b="0" i="1">
                <a:solidFill>
                  <a:schemeClr val="tx1"/>
                </a:solidFill>
                <a:latin typeface="+mn-lt"/>
              </a:defRPr>
            </a:lvl3pPr>
            <a:lvl4pPr marL="0" indent="0" algn="l">
              <a:lnSpc>
                <a:spcPct val="125000"/>
              </a:lnSpc>
              <a:spcBef>
                <a:spcPts val="800"/>
              </a:spcBef>
              <a:buFont typeface="Arial" panose="020B0604020202020204" pitchFamily="34" charset="0"/>
              <a:buNone/>
              <a:defRPr sz="1500" b="0" i="1">
                <a:solidFill>
                  <a:schemeClr val="tx1"/>
                </a:solidFill>
                <a:latin typeface="+mn-lt"/>
              </a:defRPr>
            </a:lvl4pPr>
            <a:lvl5pPr marL="0" indent="0" algn="l">
              <a:lnSpc>
                <a:spcPct val="125000"/>
              </a:lnSpc>
              <a:spcBef>
                <a:spcPts val="800"/>
              </a:spcBef>
              <a:buNone/>
              <a:defRPr sz="1500" b="0" i="1">
                <a:solidFill>
                  <a:schemeClr val="tx1"/>
                </a:solidFill>
                <a:latin typeface="+mn-lt"/>
              </a:defRPr>
            </a:lvl5pPr>
            <a:lvl6pPr marL="0" indent="0" algn="l">
              <a:lnSpc>
                <a:spcPct val="125000"/>
              </a:lnSpc>
              <a:spcBef>
                <a:spcPts val="800"/>
              </a:spcBef>
              <a:buNone/>
              <a:defRPr sz="1500" b="0" i="1">
                <a:solidFill>
                  <a:schemeClr val="tx1"/>
                </a:solidFill>
                <a:latin typeface="+mn-lt"/>
              </a:defRPr>
            </a:lvl6pPr>
            <a:lvl7pPr marL="0" indent="0" algn="l">
              <a:lnSpc>
                <a:spcPct val="125000"/>
              </a:lnSpc>
              <a:spcBef>
                <a:spcPts val="800"/>
              </a:spcBef>
              <a:buFont typeface="Arial" panose="020B0604020202020204" pitchFamily="34" charset="0"/>
              <a:buNone/>
              <a:defRPr sz="1500" b="0" i="1">
                <a:solidFill>
                  <a:schemeClr val="tx1"/>
                </a:solidFill>
                <a:latin typeface="+mn-lt"/>
              </a:defRPr>
            </a:lvl7pPr>
            <a:lvl8pPr marL="0" indent="0" algn="l">
              <a:lnSpc>
                <a:spcPct val="125000"/>
              </a:lnSpc>
              <a:spcBef>
                <a:spcPts val="800"/>
              </a:spcBef>
              <a:buFont typeface="Arial" panose="020B0604020202020204" pitchFamily="34" charset="0"/>
              <a:buNone/>
              <a:defRPr sz="1500" b="0" i="1">
                <a:solidFill>
                  <a:schemeClr val="tx1"/>
                </a:solidFill>
                <a:latin typeface="+mn-lt"/>
              </a:defRPr>
            </a:lvl8pPr>
            <a:lvl9pPr marL="0" indent="0" algn="l">
              <a:lnSpc>
                <a:spcPct val="125000"/>
              </a:lnSpc>
              <a:spcBef>
                <a:spcPts val="800"/>
              </a:spcBef>
              <a:buFont typeface="Arial" panose="020B0604020202020204" pitchFamily="34" charset="0"/>
              <a:buNone/>
              <a:defRPr sz="1500" b="0" i="1">
                <a:solidFill>
                  <a:schemeClr val="tx1"/>
                </a:solidFill>
                <a:latin typeface="+mn-lt"/>
              </a:defRPr>
            </a:lvl9pPr>
          </a:lstStyle>
          <a:p>
            <a:pPr lvl="0"/>
            <a:r>
              <a:rPr lang="en-GB" noProof="0" dirty="0"/>
              <a:t>Caption, Arial Italic, 15 pt</a:t>
            </a:r>
          </a:p>
        </p:txBody>
      </p:sp>
      <p:sp>
        <p:nvSpPr>
          <p:cNvPr id="3" name="Fußzeilenplatzhalter 2">
            <a:extLst>
              <a:ext uri="{FF2B5EF4-FFF2-40B4-BE49-F238E27FC236}">
                <a16:creationId xmlns:a16="http://schemas.microsoft.com/office/drawing/2014/main" id="{0A9D5B04-9C61-8EF9-BF85-893792A2844E}"/>
              </a:ext>
            </a:extLst>
          </p:cNvPr>
          <p:cNvSpPr>
            <a:spLocks noGrp="1"/>
          </p:cNvSpPr>
          <p:nvPr>
            <p:ph type="ftr" sz="quarter" idx="19"/>
          </p:nvPr>
        </p:nvSpPr>
        <p:spPr>
          <a:xfrm>
            <a:off x="936624" y="6532505"/>
            <a:ext cx="5147377" cy="175312"/>
          </a:xfrm>
        </p:spPr>
        <p:txBody>
          <a:bodyPr/>
          <a:lstStyle/>
          <a:p>
            <a:r>
              <a:rPr lang="en-GB" noProof="0"/>
              <a:t>ESO, APPEC town meeting, Zaragoza, 22.09.2025</a:t>
            </a:r>
            <a:endParaRPr lang="en-GB" i="1" noProof="0" dirty="0"/>
          </a:p>
        </p:txBody>
      </p:sp>
      <p:sp>
        <p:nvSpPr>
          <p:cNvPr id="4" name="Date Placeholder 3">
            <a:extLst>
              <a:ext uri="{FF2B5EF4-FFF2-40B4-BE49-F238E27FC236}">
                <a16:creationId xmlns:a16="http://schemas.microsoft.com/office/drawing/2014/main" id="{1BC40195-83B7-B53A-4C4E-05C189139B5B}"/>
              </a:ext>
            </a:extLst>
          </p:cNvPr>
          <p:cNvSpPr>
            <a:spLocks noGrp="1"/>
          </p:cNvSpPr>
          <p:nvPr>
            <p:ph type="dt" sz="half" idx="2"/>
          </p:nvPr>
        </p:nvSpPr>
        <p:spPr>
          <a:xfrm rot="16200000">
            <a:off x="9209941" y="3562303"/>
            <a:ext cx="5340817"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6" name="Slide Number Placeholder 5">
            <a:extLst>
              <a:ext uri="{FF2B5EF4-FFF2-40B4-BE49-F238E27FC236}">
                <a16:creationId xmlns:a16="http://schemas.microsoft.com/office/drawing/2014/main" id="{9B7AD612-3F82-05E4-30B3-E5078599D064}"/>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3737015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T+3I+WB">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D8AB7825-9C31-FD53-E214-175558924D90}"/>
              </a:ext>
            </a:extLst>
          </p:cNvPr>
          <p:cNvSpPr>
            <a:spLocks noGrp="1"/>
          </p:cNvSpPr>
          <p:nvPr>
            <p:ph type="pic" sz="quarter" idx="14" hasCustomPrompt="1"/>
          </p:nvPr>
        </p:nvSpPr>
        <p:spPr>
          <a:xfrm>
            <a:off x="937847" y="2014540"/>
            <a:ext cx="3126769" cy="1909760"/>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2" name="Titel 1">
            <a:extLst>
              <a:ext uri="{FF2B5EF4-FFF2-40B4-BE49-F238E27FC236}">
                <a16:creationId xmlns:a16="http://schemas.microsoft.com/office/drawing/2014/main" id="{E6A60C7E-39E9-51BE-1364-9C9302742CDC}"/>
              </a:ext>
            </a:extLst>
          </p:cNvPr>
          <p:cNvSpPr>
            <a:spLocks noGrp="1"/>
          </p:cNvSpPr>
          <p:nvPr>
            <p:ph type="title" hasCustomPrompt="1"/>
          </p:nvPr>
        </p:nvSpPr>
        <p:spPr/>
        <p:txBody>
          <a:bodyPr/>
          <a:lstStyle>
            <a:lvl1pPr>
              <a:defRPr/>
            </a:lvl1pPr>
          </a:lstStyle>
          <a:p>
            <a:r>
              <a:rPr lang="en-GB" noProof="0" dirty="0"/>
              <a:t>Headline Arial bold, 30 pt</a:t>
            </a:r>
          </a:p>
        </p:txBody>
      </p:sp>
      <p:sp>
        <p:nvSpPr>
          <p:cNvPr id="5" name="Fußzeilenplatzhalter 4">
            <a:extLst>
              <a:ext uri="{FF2B5EF4-FFF2-40B4-BE49-F238E27FC236}">
                <a16:creationId xmlns:a16="http://schemas.microsoft.com/office/drawing/2014/main" id="{301EC199-87F9-4D50-EA60-C5E098191F25}"/>
              </a:ext>
            </a:extLst>
          </p:cNvPr>
          <p:cNvSpPr>
            <a:spLocks noGrp="1"/>
          </p:cNvSpPr>
          <p:nvPr>
            <p:ph type="ftr" sz="quarter" idx="11"/>
          </p:nvPr>
        </p:nvSpPr>
        <p:spPr/>
        <p:txBody>
          <a:bodyPr/>
          <a:lstStyle/>
          <a:p>
            <a:r>
              <a:rPr lang="en-GB" noProof="0"/>
              <a:t>ESO, APPEC town meeting, Zaragoza, 22.09.2025</a:t>
            </a:r>
            <a:endParaRPr lang="en-GB" i="1" noProof="0" dirty="0"/>
          </a:p>
        </p:txBody>
      </p:sp>
      <p:sp>
        <p:nvSpPr>
          <p:cNvPr id="19" name="Textplatzhalter 4">
            <a:extLst>
              <a:ext uri="{FF2B5EF4-FFF2-40B4-BE49-F238E27FC236}">
                <a16:creationId xmlns:a16="http://schemas.microsoft.com/office/drawing/2014/main" id="{70CC73E1-9EED-A736-9EE2-90B6C7E9D83D}"/>
              </a:ext>
            </a:extLst>
          </p:cNvPr>
          <p:cNvSpPr>
            <a:spLocks noGrp="1"/>
          </p:cNvSpPr>
          <p:nvPr>
            <p:ph type="body" sz="quarter" idx="21" hasCustomPrompt="1"/>
          </p:nvPr>
        </p:nvSpPr>
        <p:spPr>
          <a:xfrm>
            <a:off x="937847" y="4133850"/>
            <a:ext cx="3126769" cy="1787525"/>
          </a:xfrm>
        </p:spPr>
        <p:txBody>
          <a:bodyPr/>
          <a:lstStyle>
            <a:lvl1pPr marL="0" indent="0" algn="l">
              <a:lnSpc>
                <a:spcPct val="120000"/>
              </a:lnSpc>
              <a:spcBef>
                <a:spcPts val="1200"/>
              </a:spcBef>
              <a:buFont typeface="Arial" panose="020B0604020202020204" pitchFamily="34" charset="0"/>
              <a:buNone/>
              <a:defRPr sz="1500" b="0">
                <a:solidFill>
                  <a:schemeClr val="tx1"/>
                </a:solidFill>
              </a:defRPr>
            </a:lvl1pPr>
            <a:lvl2pPr marL="0" indent="0" algn="l">
              <a:lnSpc>
                <a:spcPct val="120000"/>
              </a:lnSpc>
              <a:spcBef>
                <a:spcPts val="1200"/>
              </a:spcBef>
              <a:buNone/>
              <a:defRPr sz="1500" b="0">
                <a:solidFill>
                  <a:schemeClr val="tx1"/>
                </a:solidFill>
                <a:latin typeface="+mn-lt"/>
              </a:defRPr>
            </a:lvl2pPr>
            <a:lvl3pPr marL="0" indent="0" algn="l">
              <a:lnSpc>
                <a:spcPct val="120000"/>
              </a:lnSpc>
              <a:spcBef>
                <a:spcPts val="1200"/>
              </a:spcBef>
              <a:buNone/>
              <a:defRPr sz="1500" b="0">
                <a:solidFill>
                  <a:schemeClr val="tx1"/>
                </a:solidFill>
                <a:latin typeface="+mn-lt"/>
              </a:defRPr>
            </a:lvl3pPr>
            <a:lvl4pPr marL="0" indent="0" algn="l">
              <a:lnSpc>
                <a:spcPct val="120000"/>
              </a:lnSpc>
              <a:spcBef>
                <a:spcPts val="1200"/>
              </a:spcBef>
              <a:buFont typeface="Arial" panose="020B0604020202020204" pitchFamily="34" charset="0"/>
              <a:buNone/>
              <a:defRPr sz="1500" b="0">
                <a:solidFill>
                  <a:schemeClr val="tx1"/>
                </a:solidFill>
                <a:latin typeface="+mn-lt"/>
              </a:defRPr>
            </a:lvl4pPr>
            <a:lvl5pPr marL="0" indent="0" algn="l">
              <a:lnSpc>
                <a:spcPct val="120000"/>
              </a:lnSpc>
              <a:spcBef>
                <a:spcPts val="1200"/>
              </a:spcBef>
              <a:buNone/>
              <a:defRPr sz="1500" b="0">
                <a:solidFill>
                  <a:schemeClr val="tx1"/>
                </a:solidFill>
                <a:latin typeface="+mn-lt"/>
              </a:defRPr>
            </a:lvl5pPr>
            <a:lvl6pPr marL="0" indent="0" algn="l">
              <a:lnSpc>
                <a:spcPct val="120000"/>
              </a:lnSpc>
              <a:spcBef>
                <a:spcPts val="1200"/>
              </a:spcBef>
              <a:buNone/>
              <a:defRPr sz="1500" b="0" i="0">
                <a:solidFill>
                  <a:schemeClr val="tx1"/>
                </a:solidFill>
                <a:latin typeface="+mn-lt"/>
              </a:defRPr>
            </a:lvl6pPr>
            <a:lvl7pPr marL="0" indent="0" algn="l">
              <a:lnSpc>
                <a:spcPct val="120000"/>
              </a:lnSpc>
              <a:spcBef>
                <a:spcPts val="1200"/>
              </a:spcBef>
              <a:buFont typeface="Arial" panose="020B0604020202020204" pitchFamily="34" charset="0"/>
              <a:buNone/>
              <a:defRPr sz="1500" b="0">
                <a:solidFill>
                  <a:schemeClr val="tx1"/>
                </a:solidFill>
                <a:latin typeface="+mn-lt"/>
              </a:defRPr>
            </a:lvl7pPr>
            <a:lvl8pPr marL="0" indent="0" algn="l">
              <a:lnSpc>
                <a:spcPct val="120000"/>
              </a:lnSpc>
              <a:spcBef>
                <a:spcPts val="1200"/>
              </a:spcBef>
              <a:buFont typeface="Arial" panose="020B0604020202020204" pitchFamily="34" charset="0"/>
              <a:buNone/>
              <a:defRPr sz="1500" b="0">
                <a:solidFill>
                  <a:schemeClr val="tx1"/>
                </a:solidFill>
                <a:latin typeface="+mn-lt"/>
              </a:defRPr>
            </a:lvl8pPr>
            <a:lvl9pPr marL="0" indent="0" algn="l">
              <a:lnSpc>
                <a:spcPct val="120000"/>
              </a:lnSpc>
              <a:spcBef>
                <a:spcPts val="1200"/>
              </a:spcBef>
              <a:buFont typeface="Arial" panose="020B0604020202020204" pitchFamily="34" charset="0"/>
              <a:buNone/>
              <a:defRPr sz="1500" b="0" i="0">
                <a:solidFill>
                  <a:schemeClr val="tx1"/>
                </a:solidFill>
                <a:latin typeface="+mn-lt"/>
              </a:defRPr>
            </a:lvl9pPr>
          </a:lstStyle>
          <a:p>
            <a:pPr lvl="0"/>
            <a:r>
              <a:rPr lang="en-GB" noProof="0" dirty="0"/>
              <a:t>3-Column Text, Arial, 15 pt, black</a:t>
            </a:r>
          </a:p>
        </p:txBody>
      </p:sp>
      <p:sp>
        <p:nvSpPr>
          <p:cNvPr id="11" name="Bildplatzhalter 9">
            <a:extLst>
              <a:ext uri="{FF2B5EF4-FFF2-40B4-BE49-F238E27FC236}">
                <a16:creationId xmlns:a16="http://schemas.microsoft.com/office/drawing/2014/main" id="{0F4346D0-02CE-145D-E53E-41F5EADE59D7}"/>
              </a:ext>
            </a:extLst>
          </p:cNvPr>
          <p:cNvSpPr>
            <a:spLocks noGrp="1"/>
          </p:cNvSpPr>
          <p:nvPr>
            <p:ph type="pic" sz="quarter" idx="17" hasCustomPrompt="1"/>
          </p:nvPr>
        </p:nvSpPr>
        <p:spPr>
          <a:xfrm>
            <a:off x="4532616" y="2014540"/>
            <a:ext cx="3126769" cy="1909760"/>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12" name="Bildplatzhalter 9">
            <a:extLst>
              <a:ext uri="{FF2B5EF4-FFF2-40B4-BE49-F238E27FC236}">
                <a16:creationId xmlns:a16="http://schemas.microsoft.com/office/drawing/2014/main" id="{DF83300C-555C-31AE-7657-08C3B80290E3}"/>
              </a:ext>
            </a:extLst>
          </p:cNvPr>
          <p:cNvSpPr>
            <a:spLocks noGrp="1"/>
          </p:cNvSpPr>
          <p:nvPr>
            <p:ph type="pic" sz="quarter" idx="18" hasCustomPrompt="1"/>
          </p:nvPr>
        </p:nvSpPr>
        <p:spPr>
          <a:xfrm>
            <a:off x="8127386" y="2014540"/>
            <a:ext cx="3126769" cy="1909760"/>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24" name="Textplatzhalter 4">
            <a:extLst>
              <a:ext uri="{FF2B5EF4-FFF2-40B4-BE49-F238E27FC236}">
                <a16:creationId xmlns:a16="http://schemas.microsoft.com/office/drawing/2014/main" id="{9E4E8AAF-47DA-2646-0993-9FAA209F000A}"/>
              </a:ext>
            </a:extLst>
          </p:cNvPr>
          <p:cNvSpPr>
            <a:spLocks noGrp="1"/>
          </p:cNvSpPr>
          <p:nvPr>
            <p:ph type="body" sz="quarter" idx="23" hasCustomPrompt="1"/>
          </p:nvPr>
        </p:nvSpPr>
        <p:spPr>
          <a:xfrm>
            <a:off x="4532616" y="4133850"/>
            <a:ext cx="3126769" cy="1787525"/>
          </a:xfrm>
        </p:spPr>
        <p:txBody>
          <a:bodyPr/>
          <a:lstStyle>
            <a:lvl1pPr marL="0" indent="0" algn="l">
              <a:lnSpc>
                <a:spcPct val="120000"/>
              </a:lnSpc>
              <a:spcBef>
                <a:spcPts val="1200"/>
              </a:spcBef>
              <a:buFont typeface="Arial" panose="020B0604020202020204" pitchFamily="34" charset="0"/>
              <a:buNone/>
              <a:defRPr sz="1500" b="0">
                <a:solidFill>
                  <a:schemeClr val="tx1"/>
                </a:solidFill>
              </a:defRPr>
            </a:lvl1pPr>
            <a:lvl2pPr marL="0" indent="0" algn="l">
              <a:lnSpc>
                <a:spcPct val="120000"/>
              </a:lnSpc>
              <a:spcBef>
                <a:spcPts val="1200"/>
              </a:spcBef>
              <a:buNone/>
              <a:defRPr sz="1500" b="0">
                <a:solidFill>
                  <a:schemeClr val="tx1"/>
                </a:solidFill>
                <a:latin typeface="+mn-lt"/>
              </a:defRPr>
            </a:lvl2pPr>
            <a:lvl3pPr marL="0" indent="0" algn="l">
              <a:lnSpc>
                <a:spcPct val="120000"/>
              </a:lnSpc>
              <a:spcBef>
                <a:spcPts val="1200"/>
              </a:spcBef>
              <a:buNone/>
              <a:defRPr sz="1500" b="0">
                <a:solidFill>
                  <a:schemeClr val="tx1"/>
                </a:solidFill>
                <a:latin typeface="+mn-lt"/>
              </a:defRPr>
            </a:lvl3pPr>
            <a:lvl4pPr marL="0" indent="0" algn="l">
              <a:lnSpc>
                <a:spcPct val="120000"/>
              </a:lnSpc>
              <a:spcBef>
                <a:spcPts val="1200"/>
              </a:spcBef>
              <a:buFont typeface="Arial" panose="020B0604020202020204" pitchFamily="34" charset="0"/>
              <a:buNone/>
              <a:defRPr sz="1500" b="0">
                <a:solidFill>
                  <a:schemeClr val="tx1"/>
                </a:solidFill>
                <a:latin typeface="+mn-lt"/>
              </a:defRPr>
            </a:lvl4pPr>
            <a:lvl5pPr marL="0" indent="0" algn="l">
              <a:lnSpc>
                <a:spcPct val="120000"/>
              </a:lnSpc>
              <a:spcBef>
                <a:spcPts val="1200"/>
              </a:spcBef>
              <a:buNone/>
              <a:defRPr sz="1500" b="0">
                <a:solidFill>
                  <a:schemeClr val="tx1"/>
                </a:solidFill>
                <a:latin typeface="+mn-lt"/>
              </a:defRPr>
            </a:lvl5pPr>
            <a:lvl6pPr marL="0" indent="0" algn="l">
              <a:lnSpc>
                <a:spcPct val="120000"/>
              </a:lnSpc>
              <a:spcBef>
                <a:spcPts val="1200"/>
              </a:spcBef>
              <a:buNone/>
              <a:defRPr sz="1500" b="0" i="0">
                <a:solidFill>
                  <a:schemeClr val="tx1"/>
                </a:solidFill>
                <a:latin typeface="+mn-lt"/>
              </a:defRPr>
            </a:lvl6pPr>
            <a:lvl7pPr marL="0" indent="0" algn="l">
              <a:lnSpc>
                <a:spcPct val="120000"/>
              </a:lnSpc>
              <a:spcBef>
                <a:spcPts val="1200"/>
              </a:spcBef>
              <a:buFont typeface="Arial" panose="020B0604020202020204" pitchFamily="34" charset="0"/>
              <a:buNone/>
              <a:defRPr sz="1500" b="0">
                <a:solidFill>
                  <a:schemeClr val="tx1"/>
                </a:solidFill>
                <a:latin typeface="+mn-lt"/>
              </a:defRPr>
            </a:lvl7pPr>
            <a:lvl8pPr marL="0" indent="0" algn="l">
              <a:lnSpc>
                <a:spcPct val="120000"/>
              </a:lnSpc>
              <a:spcBef>
                <a:spcPts val="1200"/>
              </a:spcBef>
              <a:buFont typeface="Arial" panose="020B0604020202020204" pitchFamily="34" charset="0"/>
              <a:buNone/>
              <a:defRPr sz="1500" b="0">
                <a:solidFill>
                  <a:schemeClr val="tx1"/>
                </a:solidFill>
                <a:latin typeface="+mn-lt"/>
              </a:defRPr>
            </a:lvl8pPr>
            <a:lvl9pPr marL="0" indent="0" algn="l">
              <a:lnSpc>
                <a:spcPct val="120000"/>
              </a:lnSpc>
              <a:spcBef>
                <a:spcPts val="1200"/>
              </a:spcBef>
              <a:buFont typeface="Arial" panose="020B0604020202020204" pitchFamily="34" charset="0"/>
              <a:buNone/>
              <a:defRPr sz="1500" b="0" i="0">
                <a:solidFill>
                  <a:schemeClr val="tx1"/>
                </a:solidFill>
                <a:latin typeface="+mn-lt"/>
              </a:defRPr>
            </a:lvl9pPr>
          </a:lstStyle>
          <a:p>
            <a:pPr lvl="0"/>
            <a:r>
              <a:rPr lang="en-GB" noProof="0" dirty="0"/>
              <a:t>3-Column Text, Arial, 15 pt, black</a:t>
            </a:r>
          </a:p>
        </p:txBody>
      </p:sp>
      <p:sp>
        <p:nvSpPr>
          <p:cNvPr id="23" name="Textplatzhalter 4">
            <a:extLst>
              <a:ext uri="{FF2B5EF4-FFF2-40B4-BE49-F238E27FC236}">
                <a16:creationId xmlns:a16="http://schemas.microsoft.com/office/drawing/2014/main" id="{ACB2CDA3-9E5A-D7B5-CDD2-059F29B45445}"/>
              </a:ext>
            </a:extLst>
          </p:cNvPr>
          <p:cNvSpPr>
            <a:spLocks noGrp="1"/>
          </p:cNvSpPr>
          <p:nvPr>
            <p:ph type="body" sz="quarter" idx="22" hasCustomPrompt="1"/>
          </p:nvPr>
        </p:nvSpPr>
        <p:spPr>
          <a:xfrm>
            <a:off x="8127386" y="4133850"/>
            <a:ext cx="3126769" cy="1787525"/>
          </a:xfrm>
        </p:spPr>
        <p:txBody>
          <a:bodyPr/>
          <a:lstStyle>
            <a:lvl1pPr marL="0" indent="0" algn="l">
              <a:lnSpc>
                <a:spcPct val="120000"/>
              </a:lnSpc>
              <a:spcBef>
                <a:spcPts val="1200"/>
              </a:spcBef>
              <a:buFont typeface="Arial" panose="020B0604020202020204" pitchFamily="34" charset="0"/>
              <a:buNone/>
              <a:defRPr sz="1500" b="0">
                <a:solidFill>
                  <a:schemeClr val="tx1"/>
                </a:solidFill>
              </a:defRPr>
            </a:lvl1pPr>
            <a:lvl2pPr marL="0" indent="0" algn="l">
              <a:lnSpc>
                <a:spcPct val="120000"/>
              </a:lnSpc>
              <a:spcBef>
                <a:spcPts val="1200"/>
              </a:spcBef>
              <a:buNone/>
              <a:defRPr sz="1500" b="0">
                <a:solidFill>
                  <a:schemeClr val="tx1"/>
                </a:solidFill>
                <a:latin typeface="+mn-lt"/>
              </a:defRPr>
            </a:lvl2pPr>
            <a:lvl3pPr marL="0" indent="0" algn="l">
              <a:lnSpc>
                <a:spcPct val="120000"/>
              </a:lnSpc>
              <a:spcBef>
                <a:spcPts val="1200"/>
              </a:spcBef>
              <a:buNone/>
              <a:defRPr sz="1500" b="0">
                <a:solidFill>
                  <a:schemeClr val="tx1"/>
                </a:solidFill>
                <a:latin typeface="+mn-lt"/>
              </a:defRPr>
            </a:lvl3pPr>
            <a:lvl4pPr marL="0" indent="0" algn="l">
              <a:lnSpc>
                <a:spcPct val="120000"/>
              </a:lnSpc>
              <a:spcBef>
                <a:spcPts val="1200"/>
              </a:spcBef>
              <a:buFont typeface="Arial" panose="020B0604020202020204" pitchFamily="34" charset="0"/>
              <a:buNone/>
              <a:defRPr sz="1500" b="0">
                <a:solidFill>
                  <a:schemeClr val="tx1"/>
                </a:solidFill>
                <a:latin typeface="+mn-lt"/>
              </a:defRPr>
            </a:lvl4pPr>
            <a:lvl5pPr marL="0" indent="0" algn="l">
              <a:lnSpc>
                <a:spcPct val="120000"/>
              </a:lnSpc>
              <a:spcBef>
                <a:spcPts val="1200"/>
              </a:spcBef>
              <a:buNone/>
              <a:defRPr sz="1500" b="0">
                <a:solidFill>
                  <a:schemeClr val="tx1"/>
                </a:solidFill>
                <a:latin typeface="+mn-lt"/>
              </a:defRPr>
            </a:lvl5pPr>
            <a:lvl6pPr marL="0" indent="0" algn="l">
              <a:lnSpc>
                <a:spcPct val="120000"/>
              </a:lnSpc>
              <a:spcBef>
                <a:spcPts val="1200"/>
              </a:spcBef>
              <a:buNone/>
              <a:defRPr sz="1500" b="0" i="0">
                <a:solidFill>
                  <a:schemeClr val="tx1"/>
                </a:solidFill>
                <a:latin typeface="+mn-lt"/>
              </a:defRPr>
            </a:lvl6pPr>
            <a:lvl7pPr marL="0" indent="0" algn="l">
              <a:lnSpc>
                <a:spcPct val="120000"/>
              </a:lnSpc>
              <a:spcBef>
                <a:spcPts val="1200"/>
              </a:spcBef>
              <a:buFont typeface="Arial" panose="020B0604020202020204" pitchFamily="34" charset="0"/>
              <a:buNone/>
              <a:defRPr sz="1500" b="0">
                <a:solidFill>
                  <a:schemeClr val="tx1"/>
                </a:solidFill>
                <a:latin typeface="+mn-lt"/>
              </a:defRPr>
            </a:lvl7pPr>
            <a:lvl8pPr marL="0" indent="0" algn="l">
              <a:lnSpc>
                <a:spcPct val="120000"/>
              </a:lnSpc>
              <a:spcBef>
                <a:spcPts val="1200"/>
              </a:spcBef>
              <a:buFont typeface="Arial" panose="020B0604020202020204" pitchFamily="34" charset="0"/>
              <a:buNone/>
              <a:defRPr sz="1500" b="0">
                <a:solidFill>
                  <a:schemeClr val="tx1"/>
                </a:solidFill>
                <a:latin typeface="+mn-lt"/>
              </a:defRPr>
            </a:lvl8pPr>
            <a:lvl9pPr marL="0" indent="0" algn="l">
              <a:lnSpc>
                <a:spcPct val="120000"/>
              </a:lnSpc>
              <a:spcBef>
                <a:spcPts val="1200"/>
              </a:spcBef>
              <a:buFont typeface="Arial" panose="020B0604020202020204" pitchFamily="34" charset="0"/>
              <a:buNone/>
              <a:defRPr sz="1500" b="0" i="0">
                <a:solidFill>
                  <a:schemeClr val="tx1"/>
                </a:solidFill>
                <a:latin typeface="+mn-lt"/>
              </a:defRPr>
            </a:lvl9pPr>
          </a:lstStyle>
          <a:p>
            <a:pPr lvl="0"/>
            <a:r>
              <a:rPr lang="en-GB" noProof="0" dirty="0"/>
              <a:t>3-Column Text, Arial, 15 pt, black</a:t>
            </a:r>
          </a:p>
        </p:txBody>
      </p:sp>
      <p:sp>
        <p:nvSpPr>
          <p:cNvPr id="3" name="Date Placeholder 3">
            <a:extLst>
              <a:ext uri="{FF2B5EF4-FFF2-40B4-BE49-F238E27FC236}">
                <a16:creationId xmlns:a16="http://schemas.microsoft.com/office/drawing/2014/main" id="{6B754F02-1870-6880-20CA-D4782BAD58A2}"/>
              </a:ext>
            </a:extLst>
          </p:cNvPr>
          <p:cNvSpPr>
            <a:spLocks noGrp="1"/>
          </p:cNvSpPr>
          <p:nvPr>
            <p:ph type="dt" sz="half" idx="2"/>
          </p:nvPr>
        </p:nvSpPr>
        <p:spPr>
          <a:xfrm rot="16200000">
            <a:off x="9216665" y="3569026"/>
            <a:ext cx="5327370"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6" name="Slide Number Placeholder 5">
            <a:extLst>
              <a:ext uri="{FF2B5EF4-FFF2-40B4-BE49-F238E27FC236}">
                <a16:creationId xmlns:a16="http://schemas.microsoft.com/office/drawing/2014/main" id="{97665410-27F4-850D-DA3F-396D0AF5105C}"/>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1755841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T+2IB">
    <p:bg>
      <p:bgPr>
        <a:solidFill>
          <a:schemeClr val="bg1"/>
        </a:solidFill>
        <a:effectLst/>
      </p:bgPr>
    </p:bg>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2E99BFC8-D908-D520-263D-4D3BE7E3045F}"/>
              </a:ext>
            </a:extLst>
          </p:cNvPr>
          <p:cNvSpPr>
            <a:spLocks noGrp="1"/>
          </p:cNvSpPr>
          <p:nvPr>
            <p:ph type="pic" sz="quarter" idx="10" hasCustomPrompt="1"/>
          </p:nvPr>
        </p:nvSpPr>
        <p:spPr>
          <a:xfrm>
            <a:off x="0" y="0"/>
            <a:ext cx="6091200" cy="6858000"/>
          </a:xfrm>
          <a:solidFill>
            <a:srgbClr val="D2108D"/>
          </a:solidFill>
          <a:ln w="12700">
            <a:noFill/>
          </a:ln>
        </p:spPr>
        <p:txBody>
          <a:bodyPr lIns="216000" tIns="216000" rIns="216000" bIns="216000" anchor="b"/>
          <a:lstStyle>
            <a:lvl1pPr>
              <a:defRPr>
                <a:solidFill>
                  <a:schemeClr val="bg1"/>
                </a:solidFill>
              </a:defRPr>
            </a:lvl1pPr>
          </a:lstStyle>
          <a:p>
            <a:r>
              <a:rPr lang="en-GB" noProof="0" dirty="0"/>
              <a:t>Image Placeholder</a:t>
            </a:r>
          </a:p>
        </p:txBody>
      </p:sp>
      <p:sp>
        <p:nvSpPr>
          <p:cNvPr id="3" name="Bildplatzhalter 3">
            <a:extLst>
              <a:ext uri="{FF2B5EF4-FFF2-40B4-BE49-F238E27FC236}">
                <a16:creationId xmlns:a16="http://schemas.microsoft.com/office/drawing/2014/main" id="{B9678422-1EA6-0112-76F1-D43B34A286B3}"/>
              </a:ext>
            </a:extLst>
          </p:cNvPr>
          <p:cNvSpPr>
            <a:spLocks noGrp="1"/>
          </p:cNvSpPr>
          <p:nvPr>
            <p:ph type="pic" sz="quarter" idx="13" hasCustomPrompt="1"/>
          </p:nvPr>
        </p:nvSpPr>
        <p:spPr>
          <a:xfrm>
            <a:off x="6100800" y="0"/>
            <a:ext cx="6091200" cy="6858000"/>
          </a:xfrm>
          <a:solidFill>
            <a:srgbClr val="D2108D"/>
          </a:solidFill>
          <a:ln w="12700">
            <a:noFill/>
          </a:ln>
        </p:spPr>
        <p:txBody>
          <a:bodyPr lIns="216000" tIns="216000" rIns="216000" bIns="216000" anchor="b"/>
          <a:lstStyle>
            <a:lvl1pPr>
              <a:defRPr>
                <a:solidFill>
                  <a:schemeClr val="bg1"/>
                </a:solidFill>
              </a:defRPr>
            </a:lvl1pPr>
          </a:lstStyle>
          <a:p>
            <a:r>
              <a:rPr lang="en-GB" noProof="0" dirty="0"/>
              <a:t>Image Placeholder</a:t>
            </a:r>
          </a:p>
        </p:txBody>
      </p:sp>
      <p:sp>
        <p:nvSpPr>
          <p:cNvPr id="6" name="Textplatzhalter 4">
            <a:extLst>
              <a:ext uri="{FF2B5EF4-FFF2-40B4-BE49-F238E27FC236}">
                <a16:creationId xmlns:a16="http://schemas.microsoft.com/office/drawing/2014/main" id="{C0E322F4-5356-944A-0818-280181F03ED4}"/>
              </a:ext>
            </a:extLst>
          </p:cNvPr>
          <p:cNvSpPr>
            <a:spLocks noGrp="1"/>
          </p:cNvSpPr>
          <p:nvPr>
            <p:ph type="body" sz="quarter" idx="15" hasCustomPrompt="1"/>
          </p:nvPr>
        </p:nvSpPr>
        <p:spPr>
          <a:xfrm>
            <a:off x="937847" y="1576800"/>
            <a:ext cx="4688253" cy="4344574"/>
          </a:xfrm>
        </p:spPr>
        <p:txBody>
          <a:bodyPr anchor="t"/>
          <a:lstStyle>
            <a:lvl1pPr marL="0" indent="0" algn="l">
              <a:lnSpc>
                <a:spcPct val="118000"/>
              </a:lnSpc>
              <a:spcBef>
                <a:spcPts val="1200"/>
              </a:spcBef>
              <a:buFont typeface="Arial" panose="020B0604020202020204" pitchFamily="34" charset="0"/>
              <a:buNone/>
              <a:defRPr sz="2400" b="0">
                <a:solidFill>
                  <a:schemeClr val="bg1"/>
                </a:solidFill>
                <a:effectLst>
                  <a:outerShdw blurRad="50800" dist="38100" dir="2700000" algn="tl" rotWithShape="0">
                    <a:prstClr val="black">
                      <a:alpha val="40000"/>
                    </a:prstClr>
                  </a:outerShdw>
                </a:effectLst>
                <a:latin typeface="+mn-lt"/>
              </a:defRPr>
            </a:lvl1pPr>
            <a:lvl2pPr marL="0" indent="0" algn="l">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2pPr>
            <a:lvl3pPr marL="0" indent="0" algn="l">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3pPr>
            <a:lvl4pPr marL="0" indent="0" algn="l">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4pPr>
            <a:lvl5pPr marL="0" indent="0" algn="l">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5pPr>
            <a:lvl6pPr marL="0" indent="0" algn="l">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6pPr>
            <a:lvl7pPr marL="0" indent="0" algn="l">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7pPr>
            <a:lvl8pPr marL="0" indent="0" algn="l">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8pPr>
            <a:lvl9pPr marL="0" indent="0" algn="l">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2-Column Text</a:t>
            </a:r>
          </a:p>
          <a:p>
            <a:pPr lvl="0"/>
            <a:r>
              <a:rPr lang="en-GB" noProof="0" dirty="0"/>
              <a:t>Arial, 24 pt, white, left aligned</a:t>
            </a:r>
          </a:p>
          <a:p>
            <a:pPr lvl="8"/>
            <a:endParaRPr lang="de-DE" dirty="0"/>
          </a:p>
        </p:txBody>
      </p:sp>
      <p:sp>
        <p:nvSpPr>
          <p:cNvPr id="7" name="Textplatzhalter 4">
            <a:extLst>
              <a:ext uri="{FF2B5EF4-FFF2-40B4-BE49-F238E27FC236}">
                <a16:creationId xmlns:a16="http://schemas.microsoft.com/office/drawing/2014/main" id="{EC0C8FC0-5529-1DAB-1C7E-A516CA9BB018}"/>
              </a:ext>
            </a:extLst>
          </p:cNvPr>
          <p:cNvSpPr>
            <a:spLocks noGrp="1"/>
          </p:cNvSpPr>
          <p:nvPr>
            <p:ph type="body" sz="quarter" idx="16" hasCustomPrompt="1"/>
          </p:nvPr>
        </p:nvSpPr>
        <p:spPr>
          <a:xfrm>
            <a:off x="6563946" y="1576800"/>
            <a:ext cx="4690207" cy="4344574"/>
          </a:xfrm>
        </p:spPr>
        <p:txBody>
          <a:bodyPr anchor="t"/>
          <a:lstStyle>
            <a:lvl1pPr marL="0" indent="0" algn="l">
              <a:lnSpc>
                <a:spcPct val="118000"/>
              </a:lnSpc>
              <a:spcBef>
                <a:spcPts val="1200"/>
              </a:spcBef>
              <a:buFont typeface="Arial" panose="020B0604020202020204" pitchFamily="34" charset="0"/>
              <a:buNone/>
              <a:defRPr sz="2400" b="0">
                <a:solidFill>
                  <a:schemeClr val="bg1"/>
                </a:solidFill>
                <a:effectLst>
                  <a:outerShdw blurRad="50800" dist="38100" dir="2700000" algn="tl" rotWithShape="0">
                    <a:prstClr val="black">
                      <a:alpha val="40000"/>
                    </a:prstClr>
                  </a:outerShdw>
                </a:effectLst>
                <a:latin typeface="+mn-lt"/>
              </a:defRPr>
            </a:lvl1pPr>
            <a:lvl2pPr marL="0" indent="0" algn="l">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2pPr>
            <a:lvl3pPr marL="0" indent="0" algn="l">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3pPr>
            <a:lvl4pPr marL="0" indent="0" algn="l">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4pPr>
            <a:lvl5pPr marL="0" indent="0" algn="l">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5pPr>
            <a:lvl6pPr marL="0" indent="0" algn="l">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6pPr>
            <a:lvl7pPr marL="0" indent="0" algn="l">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7pPr>
            <a:lvl8pPr marL="0" indent="0" algn="l">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8pPr>
            <a:lvl9pPr marL="0" indent="0" algn="l">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2-Column Text</a:t>
            </a:r>
          </a:p>
          <a:p>
            <a:pPr lvl="0"/>
            <a:r>
              <a:rPr lang="en-GB" noProof="0" dirty="0"/>
              <a:t>Arial, 24 pt, white, left aligned</a:t>
            </a:r>
          </a:p>
          <a:p>
            <a:pPr lvl="8"/>
            <a:endParaRPr lang="de-DE" dirty="0"/>
          </a:p>
        </p:txBody>
      </p:sp>
      <p:sp>
        <p:nvSpPr>
          <p:cNvPr id="9" name="SmartArt-Platzhalter 5">
            <a:extLst>
              <a:ext uri="{FF2B5EF4-FFF2-40B4-BE49-F238E27FC236}">
                <a16:creationId xmlns:a16="http://schemas.microsoft.com/office/drawing/2014/main" id="{D4AB1337-D0F8-A165-15C7-B9FF7CF676B8}"/>
              </a:ext>
            </a:extLst>
          </p:cNvPr>
          <p:cNvSpPr>
            <a:spLocks noGrp="1"/>
          </p:cNvSpPr>
          <p:nvPr>
            <p:ph type="dgm" sz="quarter" idx="11"/>
          </p:nvPr>
        </p:nvSpPr>
        <p:spPr>
          <a:xfrm>
            <a:off x="11228400" y="399599"/>
            <a:ext cx="497477" cy="647783"/>
          </a:xfrm>
          <a:blipFill>
            <a:blip r:embed="rId2">
              <a:extLst>
                <a:ext uri="{96DAC541-7B7A-43D3-8B79-37D633B846F1}">
                  <asvg:svgBlip xmlns:asvg="http://schemas.microsoft.com/office/drawing/2016/SVG/main" r:embed="rId3"/>
                </a:ext>
              </a:extLst>
            </a:blip>
            <a:stretch>
              <a:fillRect/>
            </a:stretch>
          </a:blipFill>
        </p:spPr>
        <p:txBody>
          <a:bodyPr/>
          <a:lstStyle>
            <a:lvl1pPr>
              <a:defRPr sz="100">
                <a:noFill/>
              </a:defRPr>
            </a:lvl1pPr>
          </a:lstStyle>
          <a:p>
            <a:r>
              <a:rPr lang="en-GB"/>
              <a:t>Click icon to add SmartArt graphic</a:t>
            </a:r>
            <a:endParaRPr lang="de-CH"/>
          </a:p>
        </p:txBody>
      </p:sp>
      <p:sp>
        <p:nvSpPr>
          <p:cNvPr id="2" name="Date Placeholder 3">
            <a:extLst>
              <a:ext uri="{FF2B5EF4-FFF2-40B4-BE49-F238E27FC236}">
                <a16:creationId xmlns:a16="http://schemas.microsoft.com/office/drawing/2014/main" id="{97C6DC24-4FE7-D11D-4BDE-12E056B1BEC1}"/>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10" name="Slide Number Placeholder 5">
            <a:extLst>
              <a:ext uri="{FF2B5EF4-FFF2-40B4-BE49-F238E27FC236}">
                <a16:creationId xmlns:a16="http://schemas.microsoft.com/office/drawing/2014/main" id="{2E768621-8630-6BEF-02C9-A783CD05F2F2}"/>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1853557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3T+3IB">
    <p:bg>
      <p:bgPr>
        <a:solidFill>
          <a:schemeClr val="bg1"/>
        </a:solidFill>
        <a:effectLst/>
      </p:bgPr>
    </p:bg>
    <p:spTree>
      <p:nvGrpSpPr>
        <p:cNvPr id="1" name=""/>
        <p:cNvGrpSpPr/>
        <p:nvPr/>
      </p:nvGrpSpPr>
      <p:grpSpPr>
        <a:xfrm>
          <a:off x="0" y="0"/>
          <a:ext cx="0" cy="0"/>
          <a:chOff x="0" y="0"/>
          <a:chExt cx="0" cy="0"/>
        </a:xfrm>
      </p:grpSpPr>
      <p:sp>
        <p:nvSpPr>
          <p:cNvPr id="2" name="Bildplatzhalter 3">
            <a:extLst>
              <a:ext uri="{FF2B5EF4-FFF2-40B4-BE49-F238E27FC236}">
                <a16:creationId xmlns:a16="http://schemas.microsoft.com/office/drawing/2014/main" id="{EDDAE350-0D3C-DE36-457E-5E66E560F5D4}"/>
              </a:ext>
            </a:extLst>
          </p:cNvPr>
          <p:cNvSpPr>
            <a:spLocks noGrp="1"/>
          </p:cNvSpPr>
          <p:nvPr>
            <p:ph type="pic" sz="quarter" idx="15" hasCustomPrompt="1"/>
          </p:nvPr>
        </p:nvSpPr>
        <p:spPr>
          <a:xfrm>
            <a:off x="4067400" y="0"/>
            <a:ext cx="4057200" cy="6858000"/>
          </a:xfrm>
          <a:solidFill>
            <a:srgbClr val="D2108D"/>
          </a:solidFill>
          <a:ln w="12700">
            <a:noFill/>
          </a:ln>
        </p:spPr>
        <p:txBody>
          <a:bodyPr lIns="216000" tIns="216000" rIns="216000" bIns="216000" anchor="b"/>
          <a:lstStyle>
            <a:lvl1pPr>
              <a:defRPr>
                <a:solidFill>
                  <a:schemeClr val="bg1"/>
                </a:solidFill>
              </a:defRPr>
            </a:lvl1pPr>
          </a:lstStyle>
          <a:p>
            <a:r>
              <a:rPr lang="en-GB" noProof="0" dirty="0"/>
              <a:t>Image Placeholder</a:t>
            </a:r>
          </a:p>
        </p:txBody>
      </p:sp>
      <p:sp>
        <p:nvSpPr>
          <p:cNvPr id="7" name="Bildplatzhalter 3">
            <a:extLst>
              <a:ext uri="{FF2B5EF4-FFF2-40B4-BE49-F238E27FC236}">
                <a16:creationId xmlns:a16="http://schemas.microsoft.com/office/drawing/2014/main" id="{141CE681-BD04-D23B-F809-9BA05C49E621}"/>
              </a:ext>
            </a:extLst>
          </p:cNvPr>
          <p:cNvSpPr>
            <a:spLocks noGrp="1"/>
          </p:cNvSpPr>
          <p:nvPr>
            <p:ph type="pic" sz="quarter" idx="16" hasCustomPrompt="1"/>
          </p:nvPr>
        </p:nvSpPr>
        <p:spPr>
          <a:xfrm>
            <a:off x="8134800" y="0"/>
            <a:ext cx="4057200" cy="6858000"/>
          </a:xfrm>
          <a:solidFill>
            <a:srgbClr val="D2108D"/>
          </a:solidFill>
          <a:ln w="12700">
            <a:noFill/>
          </a:ln>
        </p:spPr>
        <p:txBody>
          <a:bodyPr lIns="216000" tIns="216000" rIns="216000" bIns="216000" anchor="b"/>
          <a:lstStyle>
            <a:lvl1pPr>
              <a:defRPr>
                <a:solidFill>
                  <a:schemeClr val="bg1"/>
                </a:solidFill>
              </a:defRPr>
            </a:lvl1pPr>
          </a:lstStyle>
          <a:p>
            <a:r>
              <a:rPr lang="en-GB" noProof="0" dirty="0"/>
              <a:t>Image Placeholder</a:t>
            </a:r>
          </a:p>
        </p:txBody>
      </p:sp>
      <p:sp>
        <p:nvSpPr>
          <p:cNvPr id="4" name="Bildplatzhalter 3">
            <a:extLst>
              <a:ext uri="{FF2B5EF4-FFF2-40B4-BE49-F238E27FC236}">
                <a16:creationId xmlns:a16="http://schemas.microsoft.com/office/drawing/2014/main" id="{2E99BFC8-D908-D520-263D-4D3BE7E3045F}"/>
              </a:ext>
            </a:extLst>
          </p:cNvPr>
          <p:cNvSpPr>
            <a:spLocks noGrp="1"/>
          </p:cNvSpPr>
          <p:nvPr>
            <p:ph type="pic" sz="quarter" idx="10" hasCustomPrompt="1"/>
          </p:nvPr>
        </p:nvSpPr>
        <p:spPr>
          <a:xfrm>
            <a:off x="0" y="0"/>
            <a:ext cx="4057200" cy="6858000"/>
          </a:xfrm>
          <a:solidFill>
            <a:srgbClr val="D2108D"/>
          </a:solidFill>
          <a:ln w="12700">
            <a:noFill/>
          </a:ln>
        </p:spPr>
        <p:txBody>
          <a:bodyPr lIns="216000" tIns="216000" rIns="216000" bIns="216000" anchor="b"/>
          <a:lstStyle>
            <a:lvl1pPr>
              <a:defRPr>
                <a:solidFill>
                  <a:schemeClr val="bg1"/>
                </a:solidFill>
              </a:defRPr>
            </a:lvl1pPr>
          </a:lstStyle>
          <a:p>
            <a:r>
              <a:rPr lang="en-GB" noProof="0" dirty="0"/>
              <a:t>Image Placeholder</a:t>
            </a:r>
          </a:p>
        </p:txBody>
      </p:sp>
      <p:sp>
        <p:nvSpPr>
          <p:cNvPr id="6" name="Textplatzhalter 4">
            <a:extLst>
              <a:ext uri="{FF2B5EF4-FFF2-40B4-BE49-F238E27FC236}">
                <a16:creationId xmlns:a16="http://schemas.microsoft.com/office/drawing/2014/main" id="{E264DBBD-A17B-04A4-F5FC-619ACBB3212D}"/>
              </a:ext>
            </a:extLst>
          </p:cNvPr>
          <p:cNvSpPr>
            <a:spLocks noGrp="1"/>
          </p:cNvSpPr>
          <p:nvPr>
            <p:ph type="body" sz="quarter" idx="19" hasCustomPrompt="1"/>
          </p:nvPr>
        </p:nvSpPr>
        <p:spPr>
          <a:xfrm>
            <a:off x="468923" y="3124199"/>
            <a:ext cx="3119354" cy="2797175"/>
          </a:xfrm>
        </p:spPr>
        <p:txBody>
          <a:bodyPr anchor="t"/>
          <a:lstStyle>
            <a:lvl1pPr marL="0" indent="0" algn="l">
              <a:lnSpc>
                <a:spcPct val="110000"/>
              </a:lnSpc>
              <a:spcBef>
                <a:spcPts val="1200"/>
              </a:spcBef>
              <a:buFont typeface="Arial" panose="020B0604020202020204" pitchFamily="34" charset="0"/>
              <a:buNone/>
              <a:defRPr sz="1800" b="0">
                <a:solidFill>
                  <a:schemeClr val="bg1"/>
                </a:solidFill>
                <a:effectLst>
                  <a:outerShdw blurRad="50800" dist="38100" dir="2700000" algn="tl" rotWithShape="0">
                    <a:prstClr val="black">
                      <a:alpha val="40000"/>
                    </a:prstClr>
                  </a:outerShdw>
                </a:effectLst>
                <a:latin typeface="+mn-lt"/>
              </a:defRPr>
            </a:lvl1pPr>
            <a:lvl2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2pPr>
            <a:lvl3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3pPr>
            <a:lvl4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4pPr>
            <a:lvl5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5pPr>
            <a:lvl6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6pPr>
            <a:lvl7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7pPr>
            <a:lvl8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8pPr>
            <a:lvl9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3-Column Text</a:t>
            </a:r>
            <a:br>
              <a:rPr lang="en-GB" noProof="0" dirty="0"/>
            </a:br>
            <a:r>
              <a:rPr lang="en-GB" noProof="0" dirty="0"/>
              <a:t>Arial, 18 pt, white, left aligned</a:t>
            </a:r>
          </a:p>
        </p:txBody>
      </p:sp>
      <p:sp>
        <p:nvSpPr>
          <p:cNvPr id="10" name="Textplatzhalter 4">
            <a:extLst>
              <a:ext uri="{FF2B5EF4-FFF2-40B4-BE49-F238E27FC236}">
                <a16:creationId xmlns:a16="http://schemas.microsoft.com/office/drawing/2014/main" id="{1E7496E0-C109-6668-DD05-53913CC34F65}"/>
              </a:ext>
            </a:extLst>
          </p:cNvPr>
          <p:cNvSpPr>
            <a:spLocks noGrp="1"/>
          </p:cNvSpPr>
          <p:nvPr>
            <p:ph type="body" sz="quarter" idx="20" hasCustomPrompt="1"/>
          </p:nvPr>
        </p:nvSpPr>
        <p:spPr>
          <a:xfrm>
            <a:off x="4536324" y="3124199"/>
            <a:ext cx="3119354" cy="2797175"/>
          </a:xfrm>
        </p:spPr>
        <p:txBody>
          <a:bodyPr anchor="t"/>
          <a:lstStyle>
            <a:lvl1pPr marL="0" indent="0" algn="l">
              <a:lnSpc>
                <a:spcPct val="110000"/>
              </a:lnSpc>
              <a:spcBef>
                <a:spcPts val="1200"/>
              </a:spcBef>
              <a:buFont typeface="Arial" panose="020B0604020202020204" pitchFamily="34" charset="0"/>
              <a:buNone/>
              <a:defRPr sz="1800" b="0">
                <a:solidFill>
                  <a:schemeClr val="bg1"/>
                </a:solidFill>
                <a:effectLst>
                  <a:outerShdw blurRad="50800" dist="38100" dir="2700000" algn="tl" rotWithShape="0">
                    <a:prstClr val="black">
                      <a:alpha val="40000"/>
                    </a:prstClr>
                  </a:outerShdw>
                </a:effectLst>
                <a:latin typeface="+mn-lt"/>
              </a:defRPr>
            </a:lvl1pPr>
            <a:lvl2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2pPr>
            <a:lvl3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3pPr>
            <a:lvl4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4pPr>
            <a:lvl5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5pPr>
            <a:lvl6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6pPr>
            <a:lvl7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7pPr>
            <a:lvl8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8pPr>
            <a:lvl9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3-Column Text</a:t>
            </a:r>
            <a:br>
              <a:rPr lang="en-GB" noProof="0" dirty="0"/>
            </a:br>
            <a:r>
              <a:rPr lang="en-GB" noProof="0" dirty="0"/>
              <a:t>Arial, 18 pt, white, left aligned</a:t>
            </a:r>
          </a:p>
        </p:txBody>
      </p:sp>
      <p:sp>
        <p:nvSpPr>
          <p:cNvPr id="11" name="Textplatzhalter 4">
            <a:extLst>
              <a:ext uri="{FF2B5EF4-FFF2-40B4-BE49-F238E27FC236}">
                <a16:creationId xmlns:a16="http://schemas.microsoft.com/office/drawing/2014/main" id="{5CC8DC6C-A22B-9060-9C47-9FD44872C9B1}"/>
              </a:ext>
            </a:extLst>
          </p:cNvPr>
          <p:cNvSpPr>
            <a:spLocks noGrp="1"/>
          </p:cNvSpPr>
          <p:nvPr>
            <p:ph type="body" sz="quarter" idx="21" hasCustomPrompt="1"/>
          </p:nvPr>
        </p:nvSpPr>
        <p:spPr>
          <a:xfrm>
            <a:off x="8603724" y="3124199"/>
            <a:ext cx="3119354" cy="2797175"/>
          </a:xfrm>
        </p:spPr>
        <p:txBody>
          <a:bodyPr anchor="t"/>
          <a:lstStyle>
            <a:lvl1pPr marL="0" indent="0" algn="l">
              <a:lnSpc>
                <a:spcPct val="110000"/>
              </a:lnSpc>
              <a:spcBef>
                <a:spcPts val="1200"/>
              </a:spcBef>
              <a:buFont typeface="Arial" panose="020B0604020202020204" pitchFamily="34" charset="0"/>
              <a:buNone/>
              <a:defRPr sz="1800" b="0">
                <a:solidFill>
                  <a:schemeClr val="bg1"/>
                </a:solidFill>
                <a:effectLst>
                  <a:outerShdw blurRad="50800" dist="38100" dir="2700000" algn="tl" rotWithShape="0">
                    <a:prstClr val="black">
                      <a:alpha val="40000"/>
                    </a:prstClr>
                  </a:outerShdw>
                </a:effectLst>
                <a:latin typeface="+mn-lt"/>
              </a:defRPr>
            </a:lvl1pPr>
            <a:lvl2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2pPr>
            <a:lvl3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3pPr>
            <a:lvl4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4pPr>
            <a:lvl5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5pPr>
            <a:lvl6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6pPr>
            <a:lvl7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7pPr>
            <a:lvl8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8pPr>
            <a:lvl9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3-Column Text</a:t>
            </a:r>
            <a:br>
              <a:rPr lang="en-GB" noProof="0" dirty="0"/>
            </a:br>
            <a:r>
              <a:rPr lang="en-GB" noProof="0" dirty="0"/>
              <a:t>Arial, 18 pt, white, left aligned</a:t>
            </a:r>
          </a:p>
        </p:txBody>
      </p:sp>
      <p:sp>
        <p:nvSpPr>
          <p:cNvPr id="3" name="SmartArt-Platzhalter 5">
            <a:extLst>
              <a:ext uri="{FF2B5EF4-FFF2-40B4-BE49-F238E27FC236}">
                <a16:creationId xmlns:a16="http://schemas.microsoft.com/office/drawing/2014/main" id="{6ABCA5BC-4B22-3F1B-51FD-31BCF514B4C2}"/>
              </a:ext>
            </a:extLst>
          </p:cNvPr>
          <p:cNvSpPr>
            <a:spLocks noGrp="1"/>
          </p:cNvSpPr>
          <p:nvPr>
            <p:ph type="dgm" sz="quarter" idx="11"/>
          </p:nvPr>
        </p:nvSpPr>
        <p:spPr>
          <a:xfrm>
            <a:off x="11228400" y="399599"/>
            <a:ext cx="497477" cy="647783"/>
          </a:xfrm>
          <a:blipFill>
            <a:blip r:embed="rId2">
              <a:extLst>
                <a:ext uri="{96DAC541-7B7A-43D3-8B79-37D633B846F1}">
                  <asvg:svgBlip xmlns:asvg="http://schemas.microsoft.com/office/drawing/2016/SVG/main" r:embed="rId3"/>
                </a:ext>
              </a:extLst>
            </a:blip>
            <a:stretch>
              <a:fillRect/>
            </a:stretch>
          </a:blipFill>
        </p:spPr>
        <p:txBody>
          <a:bodyPr/>
          <a:lstStyle>
            <a:lvl1pPr>
              <a:defRPr sz="100">
                <a:noFill/>
              </a:defRPr>
            </a:lvl1pPr>
          </a:lstStyle>
          <a:p>
            <a:r>
              <a:rPr lang="en-GB"/>
              <a:t>Click icon to add SmartArt graphic</a:t>
            </a:r>
            <a:endParaRPr lang="de-CH"/>
          </a:p>
        </p:txBody>
      </p:sp>
      <p:sp>
        <p:nvSpPr>
          <p:cNvPr id="5" name="Date Placeholder 3">
            <a:extLst>
              <a:ext uri="{FF2B5EF4-FFF2-40B4-BE49-F238E27FC236}">
                <a16:creationId xmlns:a16="http://schemas.microsoft.com/office/drawing/2014/main" id="{353B671B-11B8-5EB5-1223-D11D272869C4}"/>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12" name="Slide Number Placeholder 5">
            <a:extLst>
              <a:ext uri="{FF2B5EF4-FFF2-40B4-BE49-F238E27FC236}">
                <a16:creationId xmlns:a16="http://schemas.microsoft.com/office/drawing/2014/main" id="{C1B441EE-3C96-1FDB-E79B-71F2D5059661}"/>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3984580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4T+4IB">
    <p:bg>
      <p:bgPr>
        <a:solidFill>
          <a:schemeClr val="bg1"/>
        </a:solidFill>
        <a:effectLst/>
      </p:bgPr>
    </p:bg>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2E99BFC8-D908-D520-263D-4D3BE7E3045F}"/>
              </a:ext>
            </a:extLst>
          </p:cNvPr>
          <p:cNvSpPr>
            <a:spLocks noGrp="1"/>
          </p:cNvSpPr>
          <p:nvPr>
            <p:ph type="pic" sz="quarter" idx="10" hasCustomPrompt="1"/>
          </p:nvPr>
        </p:nvSpPr>
        <p:spPr>
          <a:xfrm>
            <a:off x="0" y="0"/>
            <a:ext cx="6090600" cy="3423600"/>
          </a:xfrm>
          <a:solidFill>
            <a:srgbClr val="D2108D"/>
          </a:solidFill>
          <a:ln w="12700">
            <a:noFill/>
          </a:ln>
        </p:spPr>
        <p:txBody>
          <a:bodyPr lIns="216000" tIns="216000" rIns="216000" bIns="108000" anchor="t"/>
          <a:lstStyle>
            <a:lvl1pPr>
              <a:defRPr>
                <a:solidFill>
                  <a:schemeClr val="bg1"/>
                </a:solidFill>
              </a:defRPr>
            </a:lvl1pPr>
          </a:lstStyle>
          <a:p>
            <a:r>
              <a:rPr lang="en-GB" noProof="0" dirty="0"/>
              <a:t>Image Placeholder</a:t>
            </a:r>
          </a:p>
        </p:txBody>
      </p:sp>
      <p:sp>
        <p:nvSpPr>
          <p:cNvPr id="3" name="Bildplatzhalter 3">
            <a:extLst>
              <a:ext uri="{FF2B5EF4-FFF2-40B4-BE49-F238E27FC236}">
                <a16:creationId xmlns:a16="http://schemas.microsoft.com/office/drawing/2014/main" id="{7F5E1F9A-AE9C-97D8-0568-8597094C67BC}"/>
              </a:ext>
            </a:extLst>
          </p:cNvPr>
          <p:cNvSpPr>
            <a:spLocks noGrp="1"/>
          </p:cNvSpPr>
          <p:nvPr>
            <p:ph type="pic" sz="quarter" idx="19" hasCustomPrompt="1"/>
          </p:nvPr>
        </p:nvSpPr>
        <p:spPr>
          <a:xfrm>
            <a:off x="6101400" y="0"/>
            <a:ext cx="6090600" cy="3423600"/>
          </a:xfrm>
          <a:solidFill>
            <a:srgbClr val="D2108D"/>
          </a:solidFill>
          <a:ln w="12700">
            <a:noFill/>
          </a:ln>
        </p:spPr>
        <p:txBody>
          <a:bodyPr lIns="216000" tIns="216000" rIns="216000" bIns="108000" anchor="t"/>
          <a:lstStyle>
            <a:lvl1pPr>
              <a:defRPr>
                <a:solidFill>
                  <a:schemeClr val="bg1"/>
                </a:solidFill>
              </a:defRPr>
            </a:lvl1pPr>
          </a:lstStyle>
          <a:p>
            <a:r>
              <a:rPr lang="de-CH"/>
              <a:t>Image Placeholder</a:t>
            </a:r>
          </a:p>
        </p:txBody>
      </p:sp>
      <p:sp>
        <p:nvSpPr>
          <p:cNvPr id="10" name="Bildplatzhalter 3">
            <a:extLst>
              <a:ext uri="{FF2B5EF4-FFF2-40B4-BE49-F238E27FC236}">
                <a16:creationId xmlns:a16="http://schemas.microsoft.com/office/drawing/2014/main" id="{FBD03FEE-4DCD-7D90-DAEB-5905A8023760}"/>
              </a:ext>
            </a:extLst>
          </p:cNvPr>
          <p:cNvSpPr>
            <a:spLocks noGrp="1"/>
          </p:cNvSpPr>
          <p:nvPr>
            <p:ph type="pic" sz="quarter" idx="20" hasCustomPrompt="1"/>
          </p:nvPr>
        </p:nvSpPr>
        <p:spPr>
          <a:xfrm>
            <a:off x="0" y="3434400"/>
            <a:ext cx="6090600" cy="3423600"/>
          </a:xfrm>
          <a:solidFill>
            <a:srgbClr val="D2108D"/>
          </a:solidFill>
          <a:ln w="12700">
            <a:noFill/>
          </a:ln>
        </p:spPr>
        <p:txBody>
          <a:bodyPr lIns="216000" tIns="216000" rIns="216000" bIns="108000" anchor="t"/>
          <a:lstStyle>
            <a:lvl1pPr>
              <a:defRPr>
                <a:solidFill>
                  <a:schemeClr val="bg1"/>
                </a:solidFill>
              </a:defRPr>
            </a:lvl1pPr>
          </a:lstStyle>
          <a:p>
            <a:r>
              <a:rPr lang="de-CH"/>
              <a:t>Image Placeholder</a:t>
            </a:r>
          </a:p>
        </p:txBody>
      </p:sp>
      <p:sp>
        <p:nvSpPr>
          <p:cNvPr id="11" name="Bildplatzhalter 3">
            <a:extLst>
              <a:ext uri="{FF2B5EF4-FFF2-40B4-BE49-F238E27FC236}">
                <a16:creationId xmlns:a16="http://schemas.microsoft.com/office/drawing/2014/main" id="{5FEA1EA0-5562-219A-FDDC-70D80236841D}"/>
              </a:ext>
            </a:extLst>
          </p:cNvPr>
          <p:cNvSpPr>
            <a:spLocks noGrp="1"/>
          </p:cNvSpPr>
          <p:nvPr>
            <p:ph type="pic" sz="quarter" idx="21" hasCustomPrompt="1"/>
          </p:nvPr>
        </p:nvSpPr>
        <p:spPr>
          <a:xfrm>
            <a:off x="6101400" y="3434400"/>
            <a:ext cx="6090600" cy="3423600"/>
          </a:xfrm>
          <a:solidFill>
            <a:srgbClr val="D2108D"/>
          </a:solidFill>
          <a:ln w="12700">
            <a:noFill/>
          </a:ln>
        </p:spPr>
        <p:txBody>
          <a:bodyPr lIns="216000" tIns="216000" rIns="216000" bIns="108000" anchor="t"/>
          <a:lstStyle>
            <a:lvl1pPr>
              <a:defRPr>
                <a:solidFill>
                  <a:schemeClr val="bg1"/>
                </a:solidFill>
              </a:defRPr>
            </a:lvl1pPr>
          </a:lstStyle>
          <a:p>
            <a:r>
              <a:rPr lang="de-CH"/>
              <a:t>Image Placeholder</a:t>
            </a:r>
          </a:p>
        </p:txBody>
      </p:sp>
      <p:sp>
        <p:nvSpPr>
          <p:cNvPr id="5" name="Textplatzhalter 4">
            <a:extLst>
              <a:ext uri="{FF2B5EF4-FFF2-40B4-BE49-F238E27FC236}">
                <a16:creationId xmlns:a16="http://schemas.microsoft.com/office/drawing/2014/main" id="{4F187DF8-0AC2-49DE-999A-CBC0F45FA378}"/>
              </a:ext>
            </a:extLst>
          </p:cNvPr>
          <p:cNvSpPr>
            <a:spLocks noGrp="1"/>
          </p:cNvSpPr>
          <p:nvPr>
            <p:ph type="body" sz="quarter" idx="12" hasCustomPrompt="1"/>
          </p:nvPr>
        </p:nvSpPr>
        <p:spPr>
          <a:xfrm>
            <a:off x="937847" y="1581150"/>
            <a:ext cx="4689230" cy="1391309"/>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6" name="Textplatzhalter 4">
            <a:extLst>
              <a:ext uri="{FF2B5EF4-FFF2-40B4-BE49-F238E27FC236}">
                <a16:creationId xmlns:a16="http://schemas.microsoft.com/office/drawing/2014/main" id="{C0B8E777-CE26-4125-6914-F3392533DF02}"/>
              </a:ext>
            </a:extLst>
          </p:cNvPr>
          <p:cNvSpPr>
            <a:spLocks noGrp="1"/>
          </p:cNvSpPr>
          <p:nvPr>
            <p:ph type="body" sz="quarter" idx="25" hasCustomPrompt="1"/>
          </p:nvPr>
        </p:nvSpPr>
        <p:spPr>
          <a:xfrm>
            <a:off x="6564923" y="1581150"/>
            <a:ext cx="4689230" cy="1391309"/>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8" name="Textplatzhalter 4">
            <a:extLst>
              <a:ext uri="{FF2B5EF4-FFF2-40B4-BE49-F238E27FC236}">
                <a16:creationId xmlns:a16="http://schemas.microsoft.com/office/drawing/2014/main" id="{0A81CF8B-A37E-09B1-47B9-4F88C24C854C}"/>
              </a:ext>
            </a:extLst>
          </p:cNvPr>
          <p:cNvSpPr>
            <a:spLocks noGrp="1"/>
          </p:cNvSpPr>
          <p:nvPr>
            <p:ph type="body" sz="quarter" idx="27" hasCustomPrompt="1"/>
          </p:nvPr>
        </p:nvSpPr>
        <p:spPr>
          <a:xfrm>
            <a:off x="937847" y="5015550"/>
            <a:ext cx="4689230" cy="1391309"/>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13" name="Textplatzhalter 4">
            <a:extLst>
              <a:ext uri="{FF2B5EF4-FFF2-40B4-BE49-F238E27FC236}">
                <a16:creationId xmlns:a16="http://schemas.microsoft.com/office/drawing/2014/main" id="{A07C3E46-41C2-47CB-D2FD-25B518F0CEBC}"/>
              </a:ext>
            </a:extLst>
          </p:cNvPr>
          <p:cNvSpPr>
            <a:spLocks noGrp="1"/>
          </p:cNvSpPr>
          <p:nvPr>
            <p:ph type="body" sz="quarter" idx="28" hasCustomPrompt="1"/>
          </p:nvPr>
        </p:nvSpPr>
        <p:spPr>
          <a:xfrm>
            <a:off x="6564923" y="5015551"/>
            <a:ext cx="4689230" cy="1391309"/>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18" name="SmartArt-Platzhalter 5">
            <a:extLst>
              <a:ext uri="{FF2B5EF4-FFF2-40B4-BE49-F238E27FC236}">
                <a16:creationId xmlns:a16="http://schemas.microsoft.com/office/drawing/2014/main" id="{CFA5C265-66CB-EA9E-1006-215F841338C0}"/>
              </a:ext>
            </a:extLst>
          </p:cNvPr>
          <p:cNvSpPr>
            <a:spLocks noGrp="1"/>
          </p:cNvSpPr>
          <p:nvPr>
            <p:ph type="dgm" sz="quarter" idx="11"/>
          </p:nvPr>
        </p:nvSpPr>
        <p:spPr>
          <a:xfrm>
            <a:off x="11228400" y="399599"/>
            <a:ext cx="497477" cy="647783"/>
          </a:xfrm>
          <a:blipFill>
            <a:blip r:embed="rId2">
              <a:extLst>
                <a:ext uri="{96DAC541-7B7A-43D3-8B79-37D633B846F1}">
                  <asvg:svgBlip xmlns:asvg="http://schemas.microsoft.com/office/drawing/2016/SVG/main" r:embed="rId3"/>
                </a:ext>
              </a:extLst>
            </a:blip>
            <a:stretch>
              <a:fillRect/>
            </a:stretch>
          </a:blipFill>
        </p:spPr>
        <p:txBody>
          <a:bodyPr/>
          <a:lstStyle>
            <a:lvl1pPr>
              <a:defRPr sz="100">
                <a:noFill/>
              </a:defRPr>
            </a:lvl1pPr>
          </a:lstStyle>
          <a:p>
            <a:r>
              <a:rPr lang="en-GB"/>
              <a:t>Click icon to add SmartArt graphic</a:t>
            </a:r>
            <a:endParaRPr lang="de-CH"/>
          </a:p>
        </p:txBody>
      </p:sp>
      <p:sp>
        <p:nvSpPr>
          <p:cNvPr id="2" name="Date Placeholder 3">
            <a:extLst>
              <a:ext uri="{FF2B5EF4-FFF2-40B4-BE49-F238E27FC236}">
                <a16:creationId xmlns:a16="http://schemas.microsoft.com/office/drawing/2014/main" id="{4D698EEB-8508-290B-719E-40DC2BFCD997}"/>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12" name="Slide Number Placeholder 5">
            <a:extLst>
              <a:ext uri="{FF2B5EF4-FFF2-40B4-BE49-F238E27FC236}">
                <a16:creationId xmlns:a16="http://schemas.microsoft.com/office/drawing/2014/main" id="{712B761F-D416-8958-C975-EAF67347795E}"/>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10026958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6T+6IB">
    <p:bg>
      <p:bgPr>
        <a:solidFill>
          <a:schemeClr val="bg1"/>
        </a:solidFill>
        <a:effectLst/>
      </p:bgPr>
    </p:bg>
    <p:spTree>
      <p:nvGrpSpPr>
        <p:cNvPr id="1" name=""/>
        <p:cNvGrpSpPr/>
        <p:nvPr/>
      </p:nvGrpSpPr>
      <p:grpSpPr>
        <a:xfrm>
          <a:off x="0" y="0"/>
          <a:ext cx="0" cy="0"/>
          <a:chOff x="0" y="0"/>
          <a:chExt cx="0" cy="0"/>
        </a:xfrm>
      </p:grpSpPr>
      <p:sp>
        <p:nvSpPr>
          <p:cNvPr id="5" name="Bildplatzhalter 3">
            <a:extLst>
              <a:ext uri="{FF2B5EF4-FFF2-40B4-BE49-F238E27FC236}">
                <a16:creationId xmlns:a16="http://schemas.microsoft.com/office/drawing/2014/main" id="{6181CF1F-30E6-36E0-B375-631C095847E1}"/>
              </a:ext>
            </a:extLst>
          </p:cNvPr>
          <p:cNvSpPr>
            <a:spLocks noGrp="1"/>
          </p:cNvSpPr>
          <p:nvPr>
            <p:ph type="pic" sz="quarter" idx="20" hasCustomPrompt="1"/>
          </p:nvPr>
        </p:nvSpPr>
        <p:spPr>
          <a:xfrm>
            <a:off x="8135200" y="0"/>
            <a:ext cx="4056800" cy="3423600"/>
          </a:xfrm>
          <a:solidFill>
            <a:srgbClr val="D2108D"/>
          </a:solidFill>
          <a:ln w="12700">
            <a:noFill/>
          </a:ln>
        </p:spPr>
        <p:txBody>
          <a:bodyPr lIns="216000" tIns="108000" rIns="216000" bIns="108000" anchor="t"/>
          <a:lstStyle>
            <a:lvl1pPr>
              <a:defRPr>
                <a:solidFill>
                  <a:schemeClr val="bg1"/>
                </a:solidFill>
              </a:defRPr>
            </a:lvl1pPr>
          </a:lstStyle>
          <a:p>
            <a:r>
              <a:rPr lang="de-CH"/>
              <a:t>Image Placeholder</a:t>
            </a:r>
          </a:p>
        </p:txBody>
      </p:sp>
      <p:sp>
        <p:nvSpPr>
          <p:cNvPr id="4" name="Bildplatzhalter 3">
            <a:extLst>
              <a:ext uri="{FF2B5EF4-FFF2-40B4-BE49-F238E27FC236}">
                <a16:creationId xmlns:a16="http://schemas.microsoft.com/office/drawing/2014/main" id="{2E99BFC8-D908-D520-263D-4D3BE7E3045F}"/>
              </a:ext>
            </a:extLst>
          </p:cNvPr>
          <p:cNvSpPr>
            <a:spLocks noGrp="1"/>
          </p:cNvSpPr>
          <p:nvPr>
            <p:ph type="pic" sz="quarter" idx="10" hasCustomPrompt="1"/>
          </p:nvPr>
        </p:nvSpPr>
        <p:spPr>
          <a:xfrm>
            <a:off x="0" y="0"/>
            <a:ext cx="4056800" cy="3423600"/>
          </a:xfrm>
          <a:solidFill>
            <a:srgbClr val="D2108D"/>
          </a:solidFill>
          <a:ln w="12700">
            <a:noFill/>
          </a:ln>
        </p:spPr>
        <p:txBody>
          <a:bodyPr lIns="216000" tIns="108000" rIns="216000" bIns="108000" anchor="t"/>
          <a:lstStyle>
            <a:lvl1pPr>
              <a:defRPr>
                <a:solidFill>
                  <a:schemeClr val="bg1"/>
                </a:solidFill>
              </a:defRPr>
            </a:lvl1pPr>
          </a:lstStyle>
          <a:p>
            <a:r>
              <a:rPr lang="de-CH"/>
              <a:t>Image Placeholder</a:t>
            </a:r>
          </a:p>
        </p:txBody>
      </p:sp>
      <p:sp>
        <p:nvSpPr>
          <p:cNvPr id="2" name="Bildplatzhalter 3">
            <a:extLst>
              <a:ext uri="{FF2B5EF4-FFF2-40B4-BE49-F238E27FC236}">
                <a16:creationId xmlns:a16="http://schemas.microsoft.com/office/drawing/2014/main" id="{B09398C8-55E0-2686-999B-D58C6499FA03}"/>
              </a:ext>
            </a:extLst>
          </p:cNvPr>
          <p:cNvSpPr>
            <a:spLocks noGrp="1"/>
          </p:cNvSpPr>
          <p:nvPr>
            <p:ph type="pic" sz="quarter" idx="19" hasCustomPrompt="1"/>
          </p:nvPr>
        </p:nvSpPr>
        <p:spPr>
          <a:xfrm>
            <a:off x="4067600" y="0"/>
            <a:ext cx="4056800" cy="3423600"/>
          </a:xfrm>
          <a:solidFill>
            <a:srgbClr val="D2108D"/>
          </a:solidFill>
          <a:ln w="12700">
            <a:noFill/>
          </a:ln>
        </p:spPr>
        <p:txBody>
          <a:bodyPr lIns="216000" tIns="108000" rIns="216000" bIns="108000" anchor="t"/>
          <a:lstStyle>
            <a:lvl1pPr>
              <a:defRPr>
                <a:solidFill>
                  <a:schemeClr val="bg1"/>
                </a:solidFill>
              </a:defRPr>
            </a:lvl1pPr>
          </a:lstStyle>
          <a:p>
            <a:r>
              <a:rPr lang="de-CH"/>
              <a:t>Image Placeholder</a:t>
            </a:r>
          </a:p>
        </p:txBody>
      </p:sp>
      <p:sp>
        <p:nvSpPr>
          <p:cNvPr id="7" name="Bildplatzhalter 3">
            <a:extLst>
              <a:ext uri="{FF2B5EF4-FFF2-40B4-BE49-F238E27FC236}">
                <a16:creationId xmlns:a16="http://schemas.microsoft.com/office/drawing/2014/main" id="{D37ECC04-7853-9A2F-A5D6-06265A69C5A5}"/>
              </a:ext>
            </a:extLst>
          </p:cNvPr>
          <p:cNvSpPr>
            <a:spLocks noGrp="1"/>
          </p:cNvSpPr>
          <p:nvPr>
            <p:ph type="pic" sz="quarter" idx="21" hasCustomPrompt="1"/>
          </p:nvPr>
        </p:nvSpPr>
        <p:spPr>
          <a:xfrm>
            <a:off x="0" y="3434400"/>
            <a:ext cx="4056800" cy="3423600"/>
          </a:xfrm>
          <a:solidFill>
            <a:srgbClr val="D2108D"/>
          </a:solidFill>
          <a:ln w="12700">
            <a:noFill/>
          </a:ln>
        </p:spPr>
        <p:txBody>
          <a:bodyPr lIns="216000" tIns="216000" rIns="216000" bIns="108000" anchor="b"/>
          <a:lstStyle>
            <a:lvl1pPr>
              <a:defRPr>
                <a:solidFill>
                  <a:schemeClr val="bg1"/>
                </a:solidFill>
              </a:defRPr>
            </a:lvl1pPr>
          </a:lstStyle>
          <a:p>
            <a:r>
              <a:rPr lang="de-CH"/>
              <a:t>Image Placeholder</a:t>
            </a:r>
          </a:p>
        </p:txBody>
      </p:sp>
      <p:sp>
        <p:nvSpPr>
          <p:cNvPr id="8" name="Bildplatzhalter 3">
            <a:extLst>
              <a:ext uri="{FF2B5EF4-FFF2-40B4-BE49-F238E27FC236}">
                <a16:creationId xmlns:a16="http://schemas.microsoft.com/office/drawing/2014/main" id="{DA0933D5-505E-BF1C-C98B-A0FDFCE965FD}"/>
              </a:ext>
            </a:extLst>
          </p:cNvPr>
          <p:cNvSpPr>
            <a:spLocks noGrp="1"/>
          </p:cNvSpPr>
          <p:nvPr>
            <p:ph type="pic" sz="quarter" idx="22" hasCustomPrompt="1"/>
          </p:nvPr>
        </p:nvSpPr>
        <p:spPr>
          <a:xfrm>
            <a:off x="4067600" y="3434400"/>
            <a:ext cx="4056800" cy="3423600"/>
          </a:xfrm>
          <a:solidFill>
            <a:srgbClr val="D2108D"/>
          </a:solidFill>
          <a:ln w="12700">
            <a:noFill/>
          </a:ln>
        </p:spPr>
        <p:txBody>
          <a:bodyPr lIns="216000" tIns="216000" rIns="216000" bIns="108000" anchor="b"/>
          <a:lstStyle>
            <a:lvl1pPr>
              <a:defRPr>
                <a:solidFill>
                  <a:schemeClr val="bg1"/>
                </a:solidFill>
              </a:defRPr>
            </a:lvl1pPr>
          </a:lstStyle>
          <a:p>
            <a:r>
              <a:rPr lang="de-CH"/>
              <a:t>Image Placeholder</a:t>
            </a:r>
          </a:p>
        </p:txBody>
      </p:sp>
      <p:sp>
        <p:nvSpPr>
          <p:cNvPr id="13" name="Bildplatzhalter 3">
            <a:extLst>
              <a:ext uri="{FF2B5EF4-FFF2-40B4-BE49-F238E27FC236}">
                <a16:creationId xmlns:a16="http://schemas.microsoft.com/office/drawing/2014/main" id="{9EC722AD-49A0-EEF0-464A-3B723682E99D}"/>
              </a:ext>
            </a:extLst>
          </p:cNvPr>
          <p:cNvSpPr>
            <a:spLocks noGrp="1"/>
          </p:cNvSpPr>
          <p:nvPr>
            <p:ph type="pic" sz="quarter" idx="23" hasCustomPrompt="1"/>
          </p:nvPr>
        </p:nvSpPr>
        <p:spPr>
          <a:xfrm>
            <a:off x="8135200" y="3434400"/>
            <a:ext cx="4056800" cy="3423600"/>
          </a:xfrm>
          <a:solidFill>
            <a:srgbClr val="D2108D"/>
          </a:solidFill>
          <a:ln w="12700">
            <a:noFill/>
          </a:ln>
        </p:spPr>
        <p:txBody>
          <a:bodyPr lIns="216000" tIns="216000" rIns="216000" bIns="108000" anchor="b"/>
          <a:lstStyle>
            <a:lvl1pPr>
              <a:defRPr>
                <a:solidFill>
                  <a:schemeClr val="bg1"/>
                </a:solidFill>
              </a:defRPr>
            </a:lvl1pPr>
          </a:lstStyle>
          <a:p>
            <a:r>
              <a:rPr lang="de-CH"/>
              <a:t>Image Placeholder</a:t>
            </a:r>
          </a:p>
        </p:txBody>
      </p:sp>
      <p:sp>
        <p:nvSpPr>
          <p:cNvPr id="3" name="Textplatzhalter 4">
            <a:extLst>
              <a:ext uri="{FF2B5EF4-FFF2-40B4-BE49-F238E27FC236}">
                <a16:creationId xmlns:a16="http://schemas.microsoft.com/office/drawing/2014/main" id="{620907A4-1574-D634-5960-45663CBAFB07}"/>
              </a:ext>
            </a:extLst>
          </p:cNvPr>
          <p:cNvSpPr>
            <a:spLocks noGrp="1"/>
          </p:cNvSpPr>
          <p:nvPr>
            <p:ph type="body" sz="quarter" idx="12" hasCustomPrompt="1"/>
          </p:nvPr>
        </p:nvSpPr>
        <p:spPr>
          <a:xfrm>
            <a:off x="468923" y="451141"/>
            <a:ext cx="3119354" cy="2612458"/>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6" name="Textplatzhalter 4">
            <a:extLst>
              <a:ext uri="{FF2B5EF4-FFF2-40B4-BE49-F238E27FC236}">
                <a16:creationId xmlns:a16="http://schemas.microsoft.com/office/drawing/2014/main" id="{AFBE1064-816E-B03D-B92D-BC11B67FF3A1}"/>
              </a:ext>
            </a:extLst>
          </p:cNvPr>
          <p:cNvSpPr>
            <a:spLocks noGrp="1"/>
          </p:cNvSpPr>
          <p:nvPr>
            <p:ph type="body" sz="quarter" idx="29" hasCustomPrompt="1"/>
          </p:nvPr>
        </p:nvSpPr>
        <p:spPr>
          <a:xfrm>
            <a:off x="4536324" y="451141"/>
            <a:ext cx="3119354" cy="2612458"/>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10" name="Textplatzhalter 4">
            <a:extLst>
              <a:ext uri="{FF2B5EF4-FFF2-40B4-BE49-F238E27FC236}">
                <a16:creationId xmlns:a16="http://schemas.microsoft.com/office/drawing/2014/main" id="{794D695A-6379-AE12-4561-221C2A05A6AF}"/>
              </a:ext>
            </a:extLst>
          </p:cNvPr>
          <p:cNvSpPr>
            <a:spLocks noGrp="1"/>
          </p:cNvSpPr>
          <p:nvPr>
            <p:ph type="body" sz="quarter" idx="30" hasCustomPrompt="1"/>
          </p:nvPr>
        </p:nvSpPr>
        <p:spPr>
          <a:xfrm>
            <a:off x="8603725" y="1581150"/>
            <a:ext cx="3119354" cy="1482449"/>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11" name="Textplatzhalter 4">
            <a:extLst>
              <a:ext uri="{FF2B5EF4-FFF2-40B4-BE49-F238E27FC236}">
                <a16:creationId xmlns:a16="http://schemas.microsoft.com/office/drawing/2014/main" id="{DCBC5F7F-7524-9228-C498-77B3F6BE9FEE}"/>
              </a:ext>
            </a:extLst>
          </p:cNvPr>
          <p:cNvSpPr>
            <a:spLocks noGrp="1"/>
          </p:cNvSpPr>
          <p:nvPr>
            <p:ph type="body" sz="quarter" idx="31" hasCustomPrompt="1"/>
          </p:nvPr>
        </p:nvSpPr>
        <p:spPr>
          <a:xfrm>
            <a:off x="468923" y="3794401"/>
            <a:ext cx="3119354" cy="2612458"/>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12" name="Textplatzhalter 4">
            <a:extLst>
              <a:ext uri="{FF2B5EF4-FFF2-40B4-BE49-F238E27FC236}">
                <a16:creationId xmlns:a16="http://schemas.microsoft.com/office/drawing/2014/main" id="{94E61D33-FC02-F350-F412-4E7D8E1DA0EF}"/>
              </a:ext>
            </a:extLst>
          </p:cNvPr>
          <p:cNvSpPr>
            <a:spLocks noGrp="1"/>
          </p:cNvSpPr>
          <p:nvPr>
            <p:ph type="body" sz="quarter" idx="32" hasCustomPrompt="1"/>
          </p:nvPr>
        </p:nvSpPr>
        <p:spPr>
          <a:xfrm>
            <a:off x="4536324" y="3794401"/>
            <a:ext cx="3119354" cy="2612458"/>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14" name="Textplatzhalter 4">
            <a:extLst>
              <a:ext uri="{FF2B5EF4-FFF2-40B4-BE49-F238E27FC236}">
                <a16:creationId xmlns:a16="http://schemas.microsoft.com/office/drawing/2014/main" id="{CB1DFC4C-4616-3BC0-218F-3B9D8E7FA0A3}"/>
              </a:ext>
            </a:extLst>
          </p:cNvPr>
          <p:cNvSpPr>
            <a:spLocks noGrp="1"/>
          </p:cNvSpPr>
          <p:nvPr>
            <p:ph type="body" sz="quarter" idx="33" hasCustomPrompt="1"/>
          </p:nvPr>
        </p:nvSpPr>
        <p:spPr>
          <a:xfrm>
            <a:off x="8603724" y="3794401"/>
            <a:ext cx="3119354" cy="2612458"/>
          </a:xfrm>
        </p:spPr>
        <p:txBody>
          <a:bodyPr anchor="b"/>
          <a:lstStyle>
            <a:lvl1pPr marL="0" indent="0" algn="l">
              <a:lnSpc>
                <a:spcPct val="120000"/>
              </a:lnSpc>
              <a:spcBef>
                <a:spcPts val="1200"/>
              </a:spcBef>
              <a:buFont typeface="Arial" panose="020B0604020202020204" pitchFamily="34" charset="0"/>
              <a:buNone/>
              <a:defRPr sz="1500" b="0">
                <a:solidFill>
                  <a:schemeClr val="bg1"/>
                </a:solidFill>
                <a:effectLst>
                  <a:outerShdw blurRad="50800" dist="38100" dir="2700000" algn="tl" rotWithShape="0">
                    <a:prstClr val="black">
                      <a:alpha val="40000"/>
                    </a:prstClr>
                  </a:outerShdw>
                </a:effectLst>
                <a:latin typeface="+mn-lt"/>
              </a:defRPr>
            </a:lvl1pPr>
            <a:lvl2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l">
              <a:lnSpc>
                <a:spcPct val="120000"/>
              </a:lnSpc>
              <a:spcBef>
                <a:spcPts val="120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l">
              <a:lnSpc>
                <a:spcPct val="120000"/>
              </a:lnSpc>
              <a:spcBef>
                <a:spcPts val="120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4-Column Text </a:t>
            </a:r>
            <a:br>
              <a:rPr lang="en-GB" noProof="0" dirty="0"/>
            </a:br>
            <a:r>
              <a:rPr lang="en-GB" noProof="0" dirty="0"/>
              <a:t>Arial, 15 pt, white, left aligned</a:t>
            </a:r>
          </a:p>
        </p:txBody>
      </p:sp>
      <p:sp>
        <p:nvSpPr>
          <p:cNvPr id="27" name="SmartArt-Platzhalter 5">
            <a:extLst>
              <a:ext uri="{FF2B5EF4-FFF2-40B4-BE49-F238E27FC236}">
                <a16:creationId xmlns:a16="http://schemas.microsoft.com/office/drawing/2014/main" id="{014D9550-C751-E6B9-C1DE-A91B8E41A10C}"/>
              </a:ext>
            </a:extLst>
          </p:cNvPr>
          <p:cNvSpPr>
            <a:spLocks noGrp="1"/>
          </p:cNvSpPr>
          <p:nvPr>
            <p:ph type="dgm" sz="quarter" idx="11"/>
          </p:nvPr>
        </p:nvSpPr>
        <p:spPr>
          <a:xfrm>
            <a:off x="11228400" y="399599"/>
            <a:ext cx="497477" cy="647783"/>
          </a:xfrm>
          <a:blipFill>
            <a:blip r:embed="rId2">
              <a:extLst>
                <a:ext uri="{96DAC541-7B7A-43D3-8B79-37D633B846F1}">
                  <asvg:svgBlip xmlns:asvg="http://schemas.microsoft.com/office/drawing/2016/SVG/main" r:embed="rId3"/>
                </a:ext>
              </a:extLst>
            </a:blip>
            <a:stretch>
              <a:fillRect/>
            </a:stretch>
          </a:blipFill>
        </p:spPr>
        <p:txBody>
          <a:bodyPr/>
          <a:lstStyle>
            <a:lvl1pPr>
              <a:defRPr sz="100">
                <a:noFill/>
              </a:defRPr>
            </a:lvl1pPr>
          </a:lstStyle>
          <a:p>
            <a:r>
              <a:rPr lang="en-GB"/>
              <a:t>Click icon to add SmartArt graphic</a:t>
            </a:r>
            <a:endParaRPr lang="de-CH"/>
          </a:p>
        </p:txBody>
      </p:sp>
      <p:sp>
        <p:nvSpPr>
          <p:cNvPr id="9" name="Date Placeholder 3">
            <a:extLst>
              <a:ext uri="{FF2B5EF4-FFF2-40B4-BE49-F238E27FC236}">
                <a16:creationId xmlns:a16="http://schemas.microsoft.com/office/drawing/2014/main" id="{F6299F04-C96D-4539-6FD6-68641829E92D}"/>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17" name="Slide Number Placeholder 5">
            <a:extLst>
              <a:ext uri="{FF2B5EF4-FFF2-40B4-BE49-F238E27FC236}">
                <a16:creationId xmlns:a16="http://schemas.microsoft.com/office/drawing/2014/main" id="{ABC3BE50-95F9-93B1-7C3C-AA620931BD5C}"/>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3846475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_01">
    <p:bg>
      <p:bgPr>
        <a:solidFill>
          <a:schemeClr val="bg1"/>
        </a:soli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D2C10E57-699A-8121-DD38-6408EA13F28E}"/>
              </a:ext>
            </a:extLst>
          </p:cNvPr>
          <p:cNvGraphicFramePr>
            <a:graphicFrameLocks noChangeAspect="1"/>
          </p:cNvGraphicFramePr>
          <p:nvPr userDrawn="1">
            <p:custDataLst>
              <p:tags r:id="rId1"/>
            </p:custDataLst>
            <p:extLst>
              <p:ext uri="{D42A27DB-BD31-4B8C-83A1-F6EECF244321}">
                <p14:modId xmlns:p14="http://schemas.microsoft.com/office/powerpoint/2010/main" val="17847966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10" imgH="409" progId="TCLayout.ActiveDocument.1">
                  <p:embed/>
                </p:oleObj>
              </mc:Choice>
              <mc:Fallback>
                <p:oleObj name="think-cell Folie" r:id="rId3" imgW="410" imgH="409" progId="TCLayout.ActiveDocument.1">
                  <p:embed/>
                  <p:pic>
                    <p:nvPicPr>
                      <p:cNvPr id="5" name="Objekt 4" hidden="1">
                        <a:extLst>
                          <a:ext uri="{FF2B5EF4-FFF2-40B4-BE49-F238E27FC236}">
                            <a16:creationId xmlns:a16="http://schemas.microsoft.com/office/drawing/2014/main" id="{D2C10E57-699A-8121-DD38-6408EA13F28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3">
            <a:extLst>
              <a:ext uri="{FF2B5EF4-FFF2-40B4-BE49-F238E27FC236}">
                <a16:creationId xmlns:a16="http://schemas.microsoft.com/office/drawing/2014/main" id="{2E99BFC8-D908-D520-263D-4D3BE7E3045F}"/>
              </a:ext>
            </a:extLst>
          </p:cNvPr>
          <p:cNvSpPr>
            <a:spLocks noGrp="1"/>
          </p:cNvSpPr>
          <p:nvPr>
            <p:ph type="pic" sz="quarter" idx="10" hasCustomPrompt="1"/>
          </p:nvPr>
        </p:nvSpPr>
        <p:spPr>
          <a:xfrm>
            <a:off x="0" y="0"/>
            <a:ext cx="6096000" cy="6858000"/>
          </a:xfrm>
          <a:solidFill>
            <a:srgbClr val="D2108D"/>
          </a:solidFill>
          <a:ln w="12700">
            <a:noFill/>
          </a:ln>
        </p:spPr>
        <p:txBody>
          <a:bodyPr lIns="216000" tIns="216000" rIns="216000" bIns="216000" anchor="b"/>
          <a:lstStyle>
            <a:lvl1pPr>
              <a:defRPr>
                <a:solidFill>
                  <a:schemeClr val="bg1"/>
                </a:solidFill>
              </a:defRPr>
            </a:lvl1pPr>
          </a:lstStyle>
          <a:p>
            <a:r>
              <a:rPr lang="de-CH"/>
              <a:t>Image Placeholder</a:t>
            </a:r>
          </a:p>
        </p:txBody>
      </p:sp>
      <p:sp>
        <p:nvSpPr>
          <p:cNvPr id="3" name="Bildplatzhalter 3">
            <a:extLst>
              <a:ext uri="{FF2B5EF4-FFF2-40B4-BE49-F238E27FC236}">
                <a16:creationId xmlns:a16="http://schemas.microsoft.com/office/drawing/2014/main" id="{67ADA526-E9DC-DEBD-F809-B955DE3BE727}"/>
              </a:ext>
            </a:extLst>
          </p:cNvPr>
          <p:cNvSpPr>
            <a:spLocks noGrp="1"/>
          </p:cNvSpPr>
          <p:nvPr>
            <p:ph type="pic" sz="quarter" idx="11" hasCustomPrompt="1"/>
          </p:nvPr>
        </p:nvSpPr>
        <p:spPr>
          <a:xfrm>
            <a:off x="5626101" y="3429000"/>
            <a:ext cx="5627688" cy="2952750"/>
          </a:xfrm>
          <a:solidFill>
            <a:srgbClr val="D2108D"/>
          </a:solidFill>
          <a:ln w="22225" cmpd="sng">
            <a:solidFill>
              <a:schemeClr val="bg1"/>
            </a:solidFill>
            <a:miter lim="800000"/>
            <a:extLst>
              <a:ext uri="{C807C97D-BFC1-408E-A445-0C87EB9F89A2}">
                <ask:lineSketchStyleProps xmlns:ask="http://schemas.microsoft.com/office/drawing/2018/sketchyshapes">
                  <ask:type>
                    <ask:lineSketchNone/>
                  </ask:type>
                </ask:lineSketchStyleProps>
              </a:ext>
            </a:extLst>
          </a:ln>
        </p:spPr>
        <p:txBody>
          <a:bodyPr vert="horz" lIns="216000" tIns="216000" rIns="216000" bIns="216000" rtlCol="0" anchor="b">
            <a:noAutofit/>
          </a:bodyPr>
          <a:lstStyle>
            <a:lvl1pPr>
              <a:defRPr lang="de-CH">
                <a:solidFill>
                  <a:schemeClr val="bg1"/>
                </a:solidFill>
              </a:defRPr>
            </a:lvl1pPr>
          </a:lstStyle>
          <a:p>
            <a:pPr lvl="0"/>
            <a:r>
              <a:rPr lang="de-CH"/>
              <a:t>Image Placeholder</a:t>
            </a:r>
          </a:p>
        </p:txBody>
      </p:sp>
      <p:sp>
        <p:nvSpPr>
          <p:cNvPr id="10" name="Titel 9">
            <a:extLst>
              <a:ext uri="{FF2B5EF4-FFF2-40B4-BE49-F238E27FC236}">
                <a16:creationId xmlns:a16="http://schemas.microsoft.com/office/drawing/2014/main" id="{197DF86B-3F4A-412D-B665-88EA77BC0462}"/>
              </a:ext>
            </a:extLst>
          </p:cNvPr>
          <p:cNvSpPr>
            <a:spLocks noGrp="1"/>
          </p:cNvSpPr>
          <p:nvPr>
            <p:ph type="title" hasCustomPrompt="1"/>
          </p:nvPr>
        </p:nvSpPr>
        <p:spPr>
          <a:xfrm>
            <a:off x="936625" y="0"/>
            <a:ext cx="4619374" cy="1137600"/>
          </a:xfrm>
        </p:spPr>
        <p:txBody>
          <a:bodyPr vert="horz"/>
          <a:lstStyle>
            <a:lvl1pPr>
              <a:defRPr>
                <a:solidFill>
                  <a:schemeClr val="bg1"/>
                </a:solidFill>
                <a:effectLst>
                  <a:outerShdw blurRad="50800" dist="38100" dir="2700000" algn="tl" rotWithShape="0">
                    <a:prstClr val="black">
                      <a:alpha val="40000"/>
                    </a:prstClr>
                  </a:outerShdw>
                </a:effectLst>
              </a:defRPr>
            </a:lvl1pPr>
          </a:lstStyle>
          <a:p>
            <a:r>
              <a:rPr lang="en-GB" noProof="0" dirty="0"/>
              <a:t>Headline</a:t>
            </a:r>
          </a:p>
        </p:txBody>
      </p:sp>
      <p:sp>
        <p:nvSpPr>
          <p:cNvPr id="7" name="Textplatzhalter 4">
            <a:extLst>
              <a:ext uri="{FF2B5EF4-FFF2-40B4-BE49-F238E27FC236}">
                <a16:creationId xmlns:a16="http://schemas.microsoft.com/office/drawing/2014/main" id="{31360156-9255-A812-BE46-051A4B9F1A20}"/>
              </a:ext>
            </a:extLst>
          </p:cNvPr>
          <p:cNvSpPr>
            <a:spLocks noGrp="1"/>
          </p:cNvSpPr>
          <p:nvPr>
            <p:ph type="body" sz="quarter" idx="16" hasCustomPrompt="1"/>
          </p:nvPr>
        </p:nvSpPr>
        <p:spPr>
          <a:xfrm>
            <a:off x="6564314" y="1576800"/>
            <a:ext cx="4689473" cy="1312200"/>
          </a:xfrm>
        </p:spPr>
        <p:txBody>
          <a:bodyPr/>
          <a:lstStyle>
            <a:lvl1pPr marL="0" indent="0" algn="l">
              <a:lnSpc>
                <a:spcPct val="111000"/>
              </a:lnSpc>
              <a:spcBef>
                <a:spcPts val="1200"/>
              </a:spcBef>
              <a:buFont typeface="Arial" panose="020B0604020202020204" pitchFamily="34" charset="0"/>
              <a:buNone/>
              <a:defRPr sz="1800" b="0">
                <a:solidFill>
                  <a:schemeClr val="tx1"/>
                </a:solidFill>
              </a:defRPr>
            </a:lvl1pPr>
            <a:lvl2pPr marL="0" indent="0" algn="l">
              <a:lnSpc>
                <a:spcPct val="111000"/>
              </a:lnSpc>
              <a:spcBef>
                <a:spcPts val="1200"/>
              </a:spcBef>
              <a:buNone/>
              <a:defRPr sz="1800" b="0">
                <a:solidFill>
                  <a:schemeClr val="tx1"/>
                </a:solidFill>
                <a:latin typeface="+mn-lt"/>
              </a:defRPr>
            </a:lvl2pPr>
            <a:lvl3pPr marL="0" indent="0" algn="l">
              <a:lnSpc>
                <a:spcPct val="111000"/>
              </a:lnSpc>
              <a:spcBef>
                <a:spcPts val="1200"/>
              </a:spcBef>
              <a:buNone/>
              <a:defRPr sz="1800" b="0">
                <a:solidFill>
                  <a:schemeClr val="tx1"/>
                </a:solidFill>
                <a:latin typeface="+mn-lt"/>
              </a:defRPr>
            </a:lvl3pPr>
            <a:lvl4pPr marL="0" indent="0" algn="l">
              <a:lnSpc>
                <a:spcPct val="111000"/>
              </a:lnSpc>
              <a:spcBef>
                <a:spcPts val="1200"/>
              </a:spcBef>
              <a:buFont typeface="Arial" panose="020B0604020202020204" pitchFamily="34" charset="0"/>
              <a:buNone/>
              <a:defRPr sz="1800" b="0">
                <a:solidFill>
                  <a:schemeClr val="tx1"/>
                </a:solidFill>
                <a:latin typeface="+mn-lt"/>
              </a:defRPr>
            </a:lvl4pPr>
            <a:lvl5pPr marL="0" indent="0" algn="l">
              <a:lnSpc>
                <a:spcPct val="111000"/>
              </a:lnSpc>
              <a:spcBef>
                <a:spcPts val="1200"/>
              </a:spcBef>
              <a:buNone/>
              <a:defRPr sz="1800" b="0">
                <a:solidFill>
                  <a:schemeClr val="tx1"/>
                </a:solidFill>
                <a:latin typeface="+mn-lt"/>
              </a:defRPr>
            </a:lvl5pPr>
            <a:lvl6pPr marL="0" indent="0" algn="l">
              <a:lnSpc>
                <a:spcPct val="111000"/>
              </a:lnSpc>
              <a:spcBef>
                <a:spcPts val="1200"/>
              </a:spcBef>
              <a:buNone/>
              <a:defRPr sz="1800" b="0" i="0">
                <a:solidFill>
                  <a:schemeClr val="tx1"/>
                </a:solidFill>
                <a:latin typeface="+mn-lt"/>
              </a:defRPr>
            </a:lvl6pPr>
            <a:lvl7pPr marL="0" indent="0" algn="l">
              <a:lnSpc>
                <a:spcPct val="111000"/>
              </a:lnSpc>
              <a:spcBef>
                <a:spcPts val="1200"/>
              </a:spcBef>
              <a:buFont typeface="Arial" panose="020B0604020202020204" pitchFamily="34" charset="0"/>
              <a:buNone/>
              <a:defRPr sz="1800" b="0">
                <a:solidFill>
                  <a:schemeClr val="tx1"/>
                </a:solidFill>
                <a:latin typeface="+mn-lt"/>
              </a:defRPr>
            </a:lvl7pPr>
            <a:lvl8pPr marL="0" indent="0" algn="l">
              <a:lnSpc>
                <a:spcPct val="111000"/>
              </a:lnSpc>
              <a:spcBef>
                <a:spcPts val="1200"/>
              </a:spcBef>
              <a:buFont typeface="Arial" panose="020B0604020202020204" pitchFamily="34" charset="0"/>
              <a:buNone/>
              <a:defRPr sz="1800" b="0">
                <a:solidFill>
                  <a:schemeClr val="tx1"/>
                </a:solidFill>
                <a:latin typeface="+mn-lt"/>
              </a:defRPr>
            </a:lvl8pPr>
            <a:lvl9pPr marL="0" indent="0" algn="l">
              <a:lnSpc>
                <a:spcPct val="111000"/>
              </a:lnSpc>
              <a:spcBef>
                <a:spcPts val="1200"/>
              </a:spcBef>
              <a:buFont typeface="Arial" panose="020B0604020202020204" pitchFamily="34" charset="0"/>
              <a:buNone/>
              <a:defRPr sz="1800" b="0" i="0">
                <a:solidFill>
                  <a:schemeClr val="tx1"/>
                </a:solidFill>
                <a:latin typeface="+mn-lt"/>
              </a:defRPr>
            </a:lvl9pPr>
          </a:lstStyle>
          <a:p>
            <a:pPr lvl="0"/>
            <a:r>
              <a:rPr lang="en-GB" noProof="0" dirty="0"/>
              <a:t>Creative Layout 01, Arial, 18 pt, black</a:t>
            </a:r>
          </a:p>
          <a:p>
            <a:pPr lvl="1"/>
            <a:endParaRPr lang="de-DE" dirty="0"/>
          </a:p>
        </p:txBody>
      </p:sp>
      <p:sp>
        <p:nvSpPr>
          <p:cNvPr id="2" name="Date Placeholder 3">
            <a:extLst>
              <a:ext uri="{FF2B5EF4-FFF2-40B4-BE49-F238E27FC236}">
                <a16:creationId xmlns:a16="http://schemas.microsoft.com/office/drawing/2014/main" id="{695CF15C-8172-5EC7-3580-6120E65EEB5B}"/>
              </a:ext>
            </a:extLst>
          </p:cNvPr>
          <p:cNvSpPr>
            <a:spLocks noGrp="1"/>
          </p:cNvSpPr>
          <p:nvPr>
            <p:ph type="dt" sz="half" idx="2"/>
          </p:nvPr>
        </p:nvSpPr>
        <p:spPr>
          <a:xfrm rot="16200000">
            <a:off x="9209941" y="3562303"/>
            <a:ext cx="5340817"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9" name="Slide Number Placeholder 5">
            <a:extLst>
              <a:ext uri="{FF2B5EF4-FFF2-40B4-BE49-F238E27FC236}">
                <a16:creationId xmlns:a16="http://schemas.microsoft.com/office/drawing/2014/main" id="{01629384-5E10-BB46-F3D3-C4C9F49C64C7}"/>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1332100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hapter title">
    <p:bg>
      <p:bgPr>
        <a:solidFill>
          <a:schemeClr val="tx2"/>
        </a:solidFill>
        <a:effectLst/>
      </p:bgPr>
    </p:bg>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9D95539-5CB2-37ED-D38B-E8BD00FC8918}"/>
              </a:ext>
            </a:extLst>
          </p:cNvPr>
          <p:cNvGraphicFramePr>
            <a:graphicFrameLocks noChangeAspect="1"/>
          </p:cNvGraphicFramePr>
          <p:nvPr userDrawn="1">
            <p:custDataLst>
              <p:tags r:id="rId1"/>
            </p:custDataLst>
            <p:extLst>
              <p:ext uri="{D42A27DB-BD31-4B8C-83A1-F6EECF244321}">
                <p14:modId xmlns:p14="http://schemas.microsoft.com/office/powerpoint/2010/main" val="37803294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10" imgH="409" progId="TCLayout.ActiveDocument.1">
                  <p:embed/>
                </p:oleObj>
              </mc:Choice>
              <mc:Fallback>
                <p:oleObj name="think-cell Folie" r:id="rId3" imgW="410" imgH="409" progId="TCLayout.ActiveDocument.1">
                  <p:embed/>
                  <p:pic>
                    <p:nvPicPr>
                      <p:cNvPr id="6" name="Objekt 5" hidden="1">
                        <a:extLst>
                          <a:ext uri="{FF2B5EF4-FFF2-40B4-BE49-F238E27FC236}">
                            <a16:creationId xmlns:a16="http://schemas.microsoft.com/office/drawing/2014/main" id="{69D95539-5CB2-37ED-D38B-E8BD00FC891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956317E-20F6-4DD1-F84D-E40AE39EE331}"/>
              </a:ext>
            </a:extLst>
          </p:cNvPr>
          <p:cNvSpPr>
            <a:spLocks noGrp="1"/>
          </p:cNvSpPr>
          <p:nvPr>
            <p:ph type="ctrTitle" hasCustomPrompt="1"/>
          </p:nvPr>
        </p:nvSpPr>
        <p:spPr>
          <a:xfrm>
            <a:off x="937848" y="1576800"/>
            <a:ext cx="10316307" cy="3722014"/>
          </a:xfrm>
        </p:spPr>
        <p:txBody>
          <a:bodyPr vert="horz" anchor="ctr"/>
          <a:lstStyle>
            <a:lvl1pPr algn="ctr">
              <a:lnSpc>
                <a:spcPct val="100000"/>
              </a:lnSpc>
              <a:defRPr sz="4000">
                <a:solidFill>
                  <a:schemeClr val="bg1"/>
                </a:solidFill>
              </a:defRPr>
            </a:lvl1pPr>
          </a:lstStyle>
          <a:p>
            <a:r>
              <a:rPr lang="en-GB" noProof="0" dirty="0"/>
              <a:t>This is the chapter title and </a:t>
            </a:r>
            <a:br>
              <a:rPr lang="en-GB" noProof="0" dirty="0"/>
            </a:br>
            <a:r>
              <a:rPr lang="en-GB" noProof="0" dirty="0"/>
              <a:t>it can go on 3 to 4 lines.</a:t>
            </a:r>
            <a:br>
              <a:rPr lang="en-GB" noProof="0" dirty="0"/>
            </a:br>
            <a:r>
              <a:rPr lang="en-GB" noProof="0" dirty="0"/>
              <a:t>Arial Bold, 40 pt, white</a:t>
            </a:r>
          </a:p>
        </p:txBody>
      </p:sp>
      <p:pic>
        <p:nvPicPr>
          <p:cNvPr id="8" name="Grafik 7">
            <a:extLst>
              <a:ext uri="{FF2B5EF4-FFF2-40B4-BE49-F238E27FC236}">
                <a16:creationId xmlns:a16="http://schemas.microsoft.com/office/drawing/2014/main" id="{82138C45-39CA-C7A7-7D76-AD2712A2A033}"/>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228400" y="399600"/>
            <a:ext cx="497477" cy="647783"/>
          </a:xfrm>
          <a:prstGeom prst="rect">
            <a:avLst/>
          </a:prstGeom>
        </p:spPr>
      </p:pic>
      <p:sp>
        <p:nvSpPr>
          <p:cNvPr id="3" name="Date Placeholder 3">
            <a:extLst>
              <a:ext uri="{FF2B5EF4-FFF2-40B4-BE49-F238E27FC236}">
                <a16:creationId xmlns:a16="http://schemas.microsoft.com/office/drawing/2014/main" id="{FDA00B84-F826-7AC9-A28F-475EBB97343D}"/>
              </a:ext>
            </a:extLst>
          </p:cNvPr>
          <p:cNvSpPr>
            <a:spLocks noGrp="1"/>
          </p:cNvSpPr>
          <p:nvPr>
            <p:ph type="dt" sz="half" idx="2"/>
          </p:nvPr>
        </p:nvSpPr>
        <p:spPr>
          <a:xfrm rot="16200000">
            <a:off x="9209197" y="3561559"/>
            <a:ext cx="5342305"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5" name="Slide Number Placeholder 5">
            <a:extLst>
              <a:ext uri="{FF2B5EF4-FFF2-40B4-BE49-F238E27FC236}">
                <a16:creationId xmlns:a16="http://schemas.microsoft.com/office/drawing/2014/main" id="{AFC67C5E-C5D4-9326-4183-C80C10ABD343}"/>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solidFill>
                  <a:schemeClr val="bg1"/>
                </a:solidFill>
              </a:rPr>
              <a:pPr/>
              <a:t>‹#›</a:t>
            </a:fld>
            <a:endParaRPr lang="en-GB">
              <a:solidFill>
                <a:schemeClr val="bg1"/>
              </a:solidFill>
            </a:endParaRPr>
          </a:p>
        </p:txBody>
      </p:sp>
    </p:spTree>
    <p:extLst>
      <p:ext uri="{BB962C8B-B14F-4D97-AF65-F5344CB8AC3E}">
        <p14:creationId xmlns:p14="http://schemas.microsoft.com/office/powerpoint/2010/main" val="40248086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_02">
    <p:bg>
      <p:bgPr>
        <a:solidFill>
          <a:schemeClr val="bg1"/>
        </a:soli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74991E2-D260-5369-FE3C-050962E97434}"/>
              </a:ext>
            </a:extLst>
          </p:cNvPr>
          <p:cNvGraphicFramePr>
            <a:graphicFrameLocks noChangeAspect="1"/>
          </p:cNvGraphicFramePr>
          <p:nvPr userDrawn="1">
            <p:custDataLst>
              <p:tags r:id="rId1"/>
            </p:custDataLst>
            <p:extLst>
              <p:ext uri="{D42A27DB-BD31-4B8C-83A1-F6EECF244321}">
                <p14:modId xmlns:p14="http://schemas.microsoft.com/office/powerpoint/2010/main" val="3123266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10" imgH="409" progId="TCLayout.ActiveDocument.1">
                  <p:embed/>
                </p:oleObj>
              </mc:Choice>
              <mc:Fallback>
                <p:oleObj name="think-cell Folie" r:id="rId3" imgW="410" imgH="409" progId="TCLayout.ActiveDocument.1">
                  <p:embed/>
                  <p:pic>
                    <p:nvPicPr>
                      <p:cNvPr id="5" name="Objekt 4" hidden="1">
                        <a:extLst>
                          <a:ext uri="{FF2B5EF4-FFF2-40B4-BE49-F238E27FC236}">
                            <a16:creationId xmlns:a16="http://schemas.microsoft.com/office/drawing/2014/main" id="{A74991E2-D260-5369-FE3C-050962E9743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3">
            <a:extLst>
              <a:ext uri="{FF2B5EF4-FFF2-40B4-BE49-F238E27FC236}">
                <a16:creationId xmlns:a16="http://schemas.microsoft.com/office/drawing/2014/main" id="{2E99BFC8-D908-D520-263D-4D3BE7E3045F}"/>
              </a:ext>
            </a:extLst>
          </p:cNvPr>
          <p:cNvSpPr>
            <a:spLocks noGrp="1"/>
          </p:cNvSpPr>
          <p:nvPr>
            <p:ph type="pic" sz="quarter" idx="10" hasCustomPrompt="1"/>
          </p:nvPr>
        </p:nvSpPr>
        <p:spPr>
          <a:xfrm>
            <a:off x="0" y="0"/>
            <a:ext cx="6096000" cy="6858000"/>
          </a:xfrm>
          <a:solidFill>
            <a:srgbClr val="D2108D"/>
          </a:solidFill>
          <a:ln w="12700">
            <a:noFill/>
          </a:ln>
        </p:spPr>
        <p:txBody>
          <a:bodyPr lIns="216000" tIns="216000" rIns="216000" bIns="216000" anchor="b"/>
          <a:lstStyle>
            <a:lvl1pPr>
              <a:defRPr>
                <a:solidFill>
                  <a:schemeClr val="bg1"/>
                </a:solidFill>
              </a:defRPr>
            </a:lvl1pPr>
          </a:lstStyle>
          <a:p>
            <a:r>
              <a:rPr lang="de-CH"/>
              <a:t>Image Placeholder</a:t>
            </a:r>
          </a:p>
        </p:txBody>
      </p:sp>
      <p:sp>
        <p:nvSpPr>
          <p:cNvPr id="3" name="Bildplatzhalter 3">
            <a:extLst>
              <a:ext uri="{FF2B5EF4-FFF2-40B4-BE49-F238E27FC236}">
                <a16:creationId xmlns:a16="http://schemas.microsoft.com/office/drawing/2014/main" id="{67ADA526-E9DC-DEBD-F809-B955DE3BE727}"/>
              </a:ext>
            </a:extLst>
          </p:cNvPr>
          <p:cNvSpPr>
            <a:spLocks noGrp="1"/>
          </p:cNvSpPr>
          <p:nvPr>
            <p:ph type="pic" sz="quarter" idx="11" hasCustomPrompt="1"/>
          </p:nvPr>
        </p:nvSpPr>
        <p:spPr>
          <a:xfrm>
            <a:off x="5626100" y="1577975"/>
            <a:ext cx="5629275" cy="4803775"/>
          </a:xfrm>
          <a:solidFill>
            <a:srgbClr val="D2108D"/>
          </a:solidFill>
          <a:ln w="22225">
            <a:solidFill>
              <a:schemeClr val="bg1"/>
            </a:solidFill>
          </a:ln>
        </p:spPr>
        <p:txBody>
          <a:bodyPr lIns="216000" tIns="216000" rIns="216000" bIns="216000" anchor="b"/>
          <a:lstStyle>
            <a:lvl1pPr>
              <a:defRPr>
                <a:solidFill>
                  <a:schemeClr val="bg1"/>
                </a:solidFill>
              </a:defRPr>
            </a:lvl1pPr>
          </a:lstStyle>
          <a:p>
            <a:r>
              <a:rPr lang="de-CH"/>
              <a:t>Image Placeholder</a:t>
            </a:r>
          </a:p>
        </p:txBody>
      </p:sp>
      <p:sp>
        <p:nvSpPr>
          <p:cNvPr id="10" name="Titel 9">
            <a:extLst>
              <a:ext uri="{FF2B5EF4-FFF2-40B4-BE49-F238E27FC236}">
                <a16:creationId xmlns:a16="http://schemas.microsoft.com/office/drawing/2014/main" id="{197DF86B-3F4A-412D-B665-88EA77BC0462}"/>
              </a:ext>
            </a:extLst>
          </p:cNvPr>
          <p:cNvSpPr>
            <a:spLocks noGrp="1"/>
          </p:cNvSpPr>
          <p:nvPr>
            <p:ph type="title" hasCustomPrompt="1"/>
          </p:nvPr>
        </p:nvSpPr>
        <p:spPr>
          <a:xfrm>
            <a:off x="936625" y="0"/>
            <a:ext cx="4689475" cy="1137600"/>
          </a:xfrm>
        </p:spPr>
        <p:txBody>
          <a:bodyPr vert="horz"/>
          <a:lstStyle>
            <a:lvl1pPr>
              <a:defRPr>
                <a:solidFill>
                  <a:schemeClr val="bg1"/>
                </a:solidFill>
                <a:effectLst>
                  <a:outerShdw blurRad="50800" dist="38100" dir="2700000" algn="tl" rotWithShape="0">
                    <a:prstClr val="black">
                      <a:alpha val="40000"/>
                    </a:prstClr>
                  </a:outerShdw>
                </a:effectLst>
              </a:defRPr>
            </a:lvl1pPr>
          </a:lstStyle>
          <a:p>
            <a:r>
              <a:rPr lang="en-GB" noProof="0" dirty="0"/>
              <a:t>Headline</a:t>
            </a:r>
          </a:p>
        </p:txBody>
      </p:sp>
      <p:sp>
        <p:nvSpPr>
          <p:cNvPr id="2" name="Textplatzhalter 4">
            <a:extLst>
              <a:ext uri="{FF2B5EF4-FFF2-40B4-BE49-F238E27FC236}">
                <a16:creationId xmlns:a16="http://schemas.microsoft.com/office/drawing/2014/main" id="{4AD3199E-D2A2-C622-CFB7-A971643DE70E}"/>
              </a:ext>
            </a:extLst>
          </p:cNvPr>
          <p:cNvSpPr>
            <a:spLocks noGrp="1"/>
          </p:cNvSpPr>
          <p:nvPr>
            <p:ph type="body" sz="quarter" idx="19" hasCustomPrompt="1"/>
          </p:nvPr>
        </p:nvSpPr>
        <p:spPr>
          <a:xfrm>
            <a:off x="936625" y="2015999"/>
            <a:ext cx="4221163" cy="3905375"/>
          </a:xfrm>
        </p:spPr>
        <p:txBody>
          <a:bodyPr anchor="b"/>
          <a:lstStyle>
            <a:lvl1pPr marL="0" indent="0" algn="l">
              <a:lnSpc>
                <a:spcPct val="110000"/>
              </a:lnSpc>
              <a:spcBef>
                <a:spcPts val="1200"/>
              </a:spcBef>
              <a:buFont typeface="Arial" panose="020B0604020202020204" pitchFamily="34" charset="0"/>
              <a:buNone/>
              <a:defRPr sz="1800" b="0">
                <a:solidFill>
                  <a:schemeClr val="bg1"/>
                </a:solidFill>
                <a:effectLst>
                  <a:outerShdw blurRad="50800" dist="38100" dir="2700000" algn="tl" rotWithShape="0">
                    <a:prstClr val="black">
                      <a:alpha val="40000"/>
                    </a:prstClr>
                  </a:outerShdw>
                </a:effectLst>
                <a:latin typeface="+mn-lt"/>
              </a:defRPr>
            </a:lvl1pPr>
            <a:lvl2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2pPr>
            <a:lvl3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3pPr>
            <a:lvl4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4pPr>
            <a:lvl5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5pPr>
            <a:lvl6pPr marL="0" indent="0" algn="l">
              <a:lnSpc>
                <a:spcPct val="110000"/>
              </a:lnSpc>
              <a:spcBef>
                <a:spcPts val="1200"/>
              </a:spcBef>
              <a:buNone/>
              <a:defRPr sz="1800" b="0" i="0">
                <a:solidFill>
                  <a:schemeClr val="bg1"/>
                </a:solidFill>
                <a:effectLst>
                  <a:outerShdw blurRad="50800" dist="38100" dir="2700000" algn="tl" rotWithShape="0">
                    <a:prstClr val="black">
                      <a:alpha val="40000"/>
                    </a:prstClr>
                  </a:outerShdw>
                </a:effectLst>
                <a:latin typeface="+mn-lt"/>
              </a:defRPr>
            </a:lvl6pPr>
            <a:lvl7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7pPr>
            <a:lvl8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8pPr>
            <a:lvl9pPr marL="0" indent="0" algn="l">
              <a:lnSpc>
                <a:spcPct val="110000"/>
              </a:lnSpc>
              <a:spcBef>
                <a:spcPts val="1200"/>
              </a:spcBef>
              <a:buFont typeface="Arial" panose="020B0604020202020204" pitchFamily="34" charset="0"/>
              <a:buNone/>
              <a:defRPr sz="18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Creative Layout 2</a:t>
            </a:r>
            <a:br>
              <a:rPr lang="en-GB" noProof="0" dirty="0"/>
            </a:br>
            <a:r>
              <a:rPr lang="en-GB" noProof="0" dirty="0"/>
              <a:t>Arial, 18 pt</a:t>
            </a:r>
          </a:p>
        </p:txBody>
      </p:sp>
      <p:sp>
        <p:nvSpPr>
          <p:cNvPr id="6" name="Date Placeholder 3">
            <a:extLst>
              <a:ext uri="{FF2B5EF4-FFF2-40B4-BE49-F238E27FC236}">
                <a16:creationId xmlns:a16="http://schemas.microsoft.com/office/drawing/2014/main" id="{A006D1A8-9633-66EB-1EA4-752C9039E342}"/>
              </a:ext>
            </a:extLst>
          </p:cNvPr>
          <p:cNvSpPr>
            <a:spLocks noGrp="1"/>
          </p:cNvSpPr>
          <p:nvPr>
            <p:ph type="dt" sz="half" idx="2"/>
          </p:nvPr>
        </p:nvSpPr>
        <p:spPr>
          <a:xfrm rot="16200000">
            <a:off x="9209941" y="3562303"/>
            <a:ext cx="5340817"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9" name="Slide Number Placeholder 5">
            <a:extLst>
              <a:ext uri="{FF2B5EF4-FFF2-40B4-BE49-F238E27FC236}">
                <a16:creationId xmlns:a16="http://schemas.microsoft.com/office/drawing/2014/main" id="{E1D6DF06-4DA4-1A57-9E2A-7846123C9273}"/>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1778084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_03">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A36C70-93D0-B533-F9A3-2158AABFCBE9}"/>
              </a:ext>
            </a:extLst>
          </p:cNvPr>
          <p:cNvSpPr>
            <a:spLocks noGrp="1"/>
          </p:cNvSpPr>
          <p:nvPr>
            <p:ph type="title" hasCustomPrompt="1"/>
          </p:nvPr>
        </p:nvSpPr>
        <p:spPr/>
        <p:txBody>
          <a:bodyPr/>
          <a:lstStyle>
            <a:lvl1pPr>
              <a:defRPr/>
            </a:lvl1pPr>
          </a:lstStyle>
          <a:p>
            <a:r>
              <a:rPr lang="en-GB" noProof="0" dirty="0"/>
              <a:t>Headline Arial bold, 30 pt</a:t>
            </a:r>
          </a:p>
        </p:txBody>
      </p:sp>
      <p:sp>
        <p:nvSpPr>
          <p:cNvPr id="6" name="Bildplatzhalter 3">
            <a:extLst>
              <a:ext uri="{FF2B5EF4-FFF2-40B4-BE49-F238E27FC236}">
                <a16:creationId xmlns:a16="http://schemas.microsoft.com/office/drawing/2014/main" id="{C2B69BE6-61ED-1FF0-912A-EEA44FCEC43B}"/>
              </a:ext>
            </a:extLst>
          </p:cNvPr>
          <p:cNvSpPr>
            <a:spLocks noGrp="1"/>
          </p:cNvSpPr>
          <p:nvPr>
            <p:ph type="pic" sz="quarter" idx="15" hasCustomPrompt="1"/>
          </p:nvPr>
        </p:nvSpPr>
        <p:spPr>
          <a:xfrm>
            <a:off x="4067400" y="4888522"/>
            <a:ext cx="4057200" cy="1980000"/>
          </a:xfrm>
          <a:solidFill>
            <a:srgbClr val="D2108D"/>
          </a:solidFill>
          <a:ln w="12700">
            <a:noFill/>
          </a:ln>
        </p:spPr>
        <p:txBody>
          <a:bodyPr lIns="216000" tIns="216000" rIns="216000" bIns="216000" anchor="b"/>
          <a:lstStyle>
            <a:lvl1pPr>
              <a:defRPr>
                <a:solidFill>
                  <a:schemeClr val="bg1"/>
                </a:solidFill>
              </a:defRPr>
            </a:lvl1pPr>
          </a:lstStyle>
          <a:p>
            <a:r>
              <a:rPr lang="de-CH"/>
              <a:t>Image Placeholder</a:t>
            </a:r>
          </a:p>
        </p:txBody>
      </p:sp>
      <p:sp>
        <p:nvSpPr>
          <p:cNvPr id="7" name="Bildplatzhalter 3">
            <a:extLst>
              <a:ext uri="{FF2B5EF4-FFF2-40B4-BE49-F238E27FC236}">
                <a16:creationId xmlns:a16="http://schemas.microsoft.com/office/drawing/2014/main" id="{D8A7CC7B-7D64-595D-1B3D-31D9CD593685}"/>
              </a:ext>
            </a:extLst>
          </p:cNvPr>
          <p:cNvSpPr>
            <a:spLocks noGrp="1"/>
          </p:cNvSpPr>
          <p:nvPr>
            <p:ph type="pic" sz="quarter" idx="16" hasCustomPrompt="1"/>
          </p:nvPr>
        </p:nvSpPr>
        <p:spPr>
          <a:xfrm>
            <a:off x="8134800" y="4888522"/>
            <a:ext cx="4057200" cy="1980000"/>
          </a:xfrm>
          <a:solidFill>
            <a:srgbClr val="D2108D"/>
          </a:solidFill>
          <a:ln w="12700">
            <a:noFill/>
          </a:ln>
        </p:spPr>
        <p:txBody>
          <a:bodyPr lIns="216000" tIns="216000" rIns="216000" bIns="216000" anchor="b"/>
          <a:lstStyle>
            <a:lvl1pPr>
              <a:defRPr>
                <a:solidFill>
                  <a:schemeClr val="bg1"/>
                </a:solidFill>
              </a:defRPr>
            </a:lvl1pPr>
          </a:lstStyle>
          <a:p>
            <a:r>
              <a:rPr lang="de-CH"/>
              <a:t>Image Placeholder</a:t>
            </a:r>
          </a:p>
        </p:txBody>
      </p:sp>
      <p:sp>
        <p:nvSpPr>
          <p:cNvPr id="8" name="Bildplatzhalter 3">
            <a:extLst>
              <a:ext uri="{FF2B5EF4-FFF2-40B4-BE49-F238E27FC236}">
                <a16:creationId xmlns:a16="http://schemas.microsoft.com/office/drawing/2014/main" id="{7EF8A4A0-360F-EDDD-4628-6C42C6749FBB}"/>
              </a:ext>
            </a:extLst>
          </p:cNvPr>
          <p:cNvSpPr>
            <a:spLocks noGrp="1"/>
          </p:cNvSpPr>
          <p:nvPr>
            <p:ph type="pic" sz="quarter" idx="17" hasCustomPrompt="1"/>
          </p:nvPr>
        </p:nvSpPr>
        <p:spPr>
          <a:xfrm>
            <a:off x="0" y="4888522"/>
            <a:ext cx="4057200" cy="1980000"/>
          </a:xfrm>
          <a:solidFill>
            <a:srgbClr val="D2108D"/>
          </a:solidFill>
          <a:ln w="12700">
            <a:noFill/>
          </a:ln>
        </p:spPr>
        <p:txBody>
          <a:bodyPr lIns="216000" tIns="216000" rIns="216000" bIns="216000" anchor="b"/>
          <a:lstStyle>
            <a:lvl1pPr>
              <a:defRPr>
                <a:solidFill>
                  <a:schemeClr val="bg1"/>
                </a:solidFill>
              </a:defRPr>
            </a:lvl1pPr>
          </a:lstStyle>
          <a:p>
            <a:r>
              <a:rPr lang="de-CH"/>
              <a:t>Image Placeholder</a:t>
            </a:r>
          </a:p>
        </p:txBody>
      </p:sp>
      <p:sp>
        <p:nvSpPr>
          <p:cNvPr id="9" name="Textplatzhalter 6">
            <a:extLst>
              <a:ext uri="{FF2B5EF4-FFF2-40B4-BE49-F238E27FC236}">
                <a16:creationId xmlns:a16="http://schemas.microsoft.com/office/drawing/2014/main" id="{A2074F46-A69C-7568-C74B-BDAA38DD27FB}"/>
              </a:ext>
            </a:extLst>
          </p:cNvPr>
          <p:cNvSpPr>
            <a:spLocks noGrp="1"/>
          </p:cNvSpPr>
          <p:nvPr>
            <p:ph type="body" sz="quarter" idx="13" hasCustomPrompt="1"/>
          </p:nvPr>
        </p:nvSpPr>
        <p:spPr>
          <a:xfrm>
            <a:off x="936624" y="1577975"/>
            <a:ext cx="10317600" cy="3017471"/>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noProof="0" dirty="0"/>
              <a:t>Copy Arial, 18 pt</a:t>
            </a:r>
          </a:p>
          <a:p>
            <a:pPr lvl="1"/>
            <a:r>
              <a:rPr lang="en-GB" noProof="0" dirty="0"/>
              <a:t>First Bullet, 18 pt</a:t>
            </a:r>
          </a:p>
          <a:p>
            <a:pPr lvl="2"/>
            <a:r>
              <a:rPr lang="en-GB" noProof="0" dirty="0"/>
              <a:t>Second Bullet, 18 pt</a:t>
            </a:r>
          </a:p>
          <a:p>
            <a:pPr lvl="3"/>
            <a:r>
              <a:rPr lang="en-GB" noProof="0" dirty="0"/>
              <a:t>Subheading Arial bold, 18 pt</a:t>
            </a:r>
          </a:p>
          <a:p>
            <a:pPr lvl="4"/>
            <a:r>
              <a:rPr lang="en-GB" noProof="0" dirty="0"/>
              <a:t>Subheading Arial bold, 24 pt</a:t>
            </a:r>
          </a:p>
          <a:p>
            <a:pPr lvl="5"/>
            <a:r>
              <a:rPr lang="en-GB" noProof="0" dirty="0"/>
              <a:t>Quote, 24 pt, orange</a:t>
            </a:r>
          </a:p>
          <a:p>
            <a:pPr lvl="6"/>
            <a:endParaRPr lang="de-CH" dirty="0"/>
          </a:p>
        </p:txBody>
      </p:sp>
      <p:sp>
        <p:nvSpPr>
          <p:cNvPr id="3" name="Date Placeholder 3">
            <a:extLst>
              <a:ext uri="{FF2B5EF4-FFF2-40B4-BE49-F238E27FC236}">
                <a16:creationId xmlns:a16="http://schemas.microsoft.com/office/drawing/2014/main" id="{C1921E16-7DA0-45EF-EA48-A00C75394BA9}"/>
              </a:ext>
            </a:extLst>
          </p:cNvPr>
          <p:cNvSpPr>
            <a:spLocks noGrp="1"/>
          </p:cNvSpPr>
          <p:nvPr>
            <p:ph type="dt" sz="half" idx="2"/>
          </p:nvPr>
        </p:nvSpPr>
        <p:spPr>
          <a:xfrm rot="16200000">
            <a:off x="10103700" y="2661820"/>
            <a:ext cx="3553299"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5" name="Slide Number Placeholder 5">
            <a:extLst>
              <a:ext uri="{FF2B5EF4-FFF2-40B4-BE49-F238E27FC236}">
                <a16:creationId xmlns:a16="http://schemas.microsoft.com/office/drawing/2014/main" id="{B5B4866D-C821-28BF-B97B-2070E5220E4F}"/>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25867510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L_04">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D8AB7825-9C31-FD53-E214-175558924D90}"/>
              </a:ext>
            </a:extLst>
          </p:cNvPr>
          <p:cNvSpPr>
            <a:spLocks noGrp="1"/>
          </p:cNvSpPr>
          <p:nvPr>
            <p:ph type="pic" sz="quarter" idx="14" hasCustomPrompt="1"/>
          </p:nvPr>
        </p:nvSpPr>
        <p:spPr>
          <a:xfrm>
            <a:off x="1" y="1576799"/>
            <a:ext cx="2805231" cy="5281201"/>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2" name="Titel 1">
            <a:extLst>
              <a:ext uri="{FF2B5EF4-FFF2-40B4-BE49-F238E27FC236}">
                <a16:creationId xmlns:a16="http://schemas.microsoft.com/office/drawing/2014/main" id="{E6A60C7E-39E9-51BE-1364-9C9302742CDC}"/>
              </a:ext>
            </a:extLst>
          </p:cNvPr>
          <p:cNvSpPr>
            <a:spLocks noGrp="1"/>
          </p:cNvSpPr>
          <p:nvPr>
            <p:ph type="title" hasCustomPrompt="1"/>
          </p:nvPr>
        </p:nvSpPr>
        <p:spPr/>
        <p:txBody>
          <a:bodyPr/>
          <a:lstStyle>
            <a:lvl1pPr>
              <a:defRPr/>
            </a:lvl1pPr>
          </a:lstStyle>
          <a:p>
            <a:r>
              <a:rPr lang="en-GB" noProof="0" dirty="0"/>
              <a:t>Headline Arial bold, 30 pt</a:t>
            </a:r>
          </a:p>
        </p:txBody>
      </p:sp>
      <p:pic>
        <p:nvPicPr>
          <p:cNvPr id="3" name="Grafik 2">
            <a:extLst>
              <a:ext uri="{FF2B5EF4-FFF2-40B4-BE49-F238E27FC236}">
                <a16:creationId xmlns:a16="http://schemas.microsoft.com/office/drawing/2014/main" id="{D9B195C9-522F-CEAB-1C05-9C1EC8BEA35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28400" y="399599"/>
            <a:ext cx="494970" cy="647783"/>
          </a:xfrm>
          <a:prstGeom prst="rect">
            <a:avLst/>
          </a:prstGeom>
        </p:spPr>
      </p:pic>
      <p:sp>
        <p:nvSpPr>
          <p:cNvPr id="31" name="Bildplatzhalter 9">
            <a:extLst>
              <a:ext uri="{FF2B5EF4-FFF2-40B4-BE49-F238E27FC236}">
                <a16:creationId xmlns:a16="http://schemas.microsoft.com/office/drawing/2014/main" id="{FC341FB4-1140-6179-CA27-0BE073B9EED7}"/>
              </a:ext>
            </a:extLst>
          </p:cNvPr>
          <p:cNvSpPr>
            <a:spLocks noGrp="1"/>
          </p:cNvSpPr>
          <p:nvPr>
            <p:ph type="pic" sz="quarter" idx="17" hasCustomPrompt="1"/>
          </p:nvPr>
        </p:nvSpPr>
        <p:spPr>
          <a:xfrm>
            <a:off x="2816032" y="1576799"/>
            <a:ext cx="4213245" cy="2635200"/>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41" name="Bildplatzhalter 9">
            <a:extLst>
              <a:ext uri="{FF2B5EF4-FFF2-40B4-BE49-F238E27FC236}">
                <a16:creationId xmlns:a16="http://schemas.microsoft.com/office/drawing/2014/main" id="{03610043-1BC0-48DC-2A7E-2CB01ED39B57}"/>
              </a:ext>
            </a:extLst>
          </p:cNvPr>
          <p:cNvSpPr>
            <a:spLocks noGrp="1"/>
          </p:cNvSpPr>
          <p:nvPr>
            <p:ph type="pic" sz="quarter" idx="27" hasCustomPrompt="1"/>
          </p:nvPr>
        </p:nvSpPr>
        <p:spPr>
          <a:xfrm>
            <a:off x="7040076" y="1576798"/>
            <a:ext cx="5151924" cy="2635200"/>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42" name="Bildplatzhalter 9">
            <a:extLst>
              <a:ext uri="{FF2B5EF4-FFF2-40B4-BE49-F238E27FC236}">
                <a16:creationId xmlns:a16="http://schemas.microsoft.com/office/drawing/2014/main" id="{FE45F635-E437-C8B0-8CC0-C0403F9A4047}"/>
              </a:ext>
            </a:extLst>
          </p:cNvPr>
          <p:cNvSpPr>
            <a:spLocks noGrp="1"/>
          </p:cNvSpPr>
          <p:nvPr>
            <p:ph type="pic" sz="quarter" idx="28" hasCustomPrompt="1"/>
          </p:nvPr>
        </p:nvSpPr>
        <p:spPr>
          <a:xfrm>
            <a:off x="7040075" y="4222798"/>
            <a:ext cx="2335894" cy="2635202"/>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43" name="Bildplatzhalter 9">
            <a:extLst>
              <a:ext uri="{FF2B5EF4-FFF2-40B4-BE49-F238E27FC236}">
                <a16:creationId xmlns:a16="http://schemas.microsoft.com/office/drawing/2014/main" id="{CE7AAD22-C490-64D4-E788-84D709B03A89}"/>
              </a:ext>
            </a:extLst>
          </p:cNvPr>
          <p:cNvSpPr>
            <a:spLocks noGrp="1"/>
          </p:cNvSpPr>
          <p:nvPr>
            <p:ph type="pic" sz="quarter" idx="29" hasCustomPrompt="1"/>
          </p:nvPr>
        </p:nvSpPr>
        <p:spPr>
          <a:xfrm>
            <a:off x="9386769" y="4222798"/>
            <a:ext cx="2805230" cy="2635202"/>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44" name="Bildplatzhalter 9">
            <a:extLst>
              <a:ext uri="{FF2B5EF4-FFF2-40B4-BE49-F238E27FC236}">
                <a16:creationId xmlns:a16="http://schemas.microsoft.com/office/drawing/2014/main" id="{DB8A2C7A-F427-FFE2-6297-547E780EB7DE}"/>
              </a:ext>
            </a:extLst>
          </p:cNvPr>
          <p:cNvSpPr>
            <a:spLocks noGrp="1"/>
          </p:cNvSpPr>
          <p:nvPr>
            <p:ph type="pic" sz="quarter" idx="30" hasCustomPrompt="1"/>
          </p:nvPr>
        </p:nvSpPr>
        <p:spPr>
          <a:xfrm>
            <a:off x="2816032" y="4222799"/>
            <a:ext cx="4213245" cy="2635201"/>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4" name="Date Placeholder 3">
            <a:extLst>
              <a:ext uri="{FF2B5EF4-FFF2-40B4-BE49-F238E27FC236}">
                <a16:creationId xmlns:a16="http://schemas.microsoft.com/office/drawing/2014/main" id="{D9240033-1B27-2ECE-1AC2-4C0A982DAAA1}"/>
              </a:ext>
            </a:extLst>
          </p:cNvPr>
          <p:cNvSpPr>
            <a:spLocks noGrp="1"/>
          </p:cNvSpPr>
          <p:nvPr>
            <p:ph type="dt" sz="half" idx="2"/>
          </p:nvPr>
        </p:nvSpPr>
        <p:spPr>
          <a:xfrm rot="16200000">
            <a:off x="9666372" y="4018732"/>
            <a:ext cx="4427958"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7" name="Slide Number Placeholder 5">
            <a:extLst>
              <a:ext uri="{FF2B5EF4-FFF2-40B4-BE49-F238E27FC236}">
                <a16:creationId xmlns:a16="http://schemas.microsoft.com/office/drawing/2014/main" id="{35808496-BF18-B186-3C56-0669606A58A5}"/>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35373480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allery 4I+4T">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D8AB7825-9C31-FD53-E214-175558924D90}"/>
              </a:ext>
            </a:extLst>
          </p:cNvPr>
          <p:cNvSpPr>
            <a:spLocks noGrp="1"/>
          </p:cNvSpPr>
          <p:nvPr>
            <p:ph type="pic" sz="quarter" idx="14" hasCustomPrompt="1"/>
          </p:nvPr>
        </p:nvSpPr>
        <p:spPr>
          <a:xfrm>
            <a:off x="936624" y="1577975"/>
            <a:ext cx="2570947" cy="2775661"/>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2" name="Titel 1">
            <a:extLst>
              <a:ext uri="{FF2B5EF4-FFF2-40B4-BE49-F238E27FC236}">
                <a16:creationId xmlns:a16="http://schemas.microsoft.com/office/drawing/2014/main" id="{E6A60C7E-39E9-51BE-1364-9C9302742CDC}"/>
              </a:ext>
            </a:extLst>
          </p:cNvPr>
          <p:cNvSpPr>
            <a:spLocks noGrp="1"/>
          </p:cNvSpPr>
          <p:nvPr>
            <p:ph type="title" hasCustomPrompt="1"/>
          </p:nvPr>
        </p:nvSpPr>
        <p:spPr/>
        <p:txBody>
          <a:bodyPr/>
          <a:lstStyle>
            <a:lvl1pPr>
              <a:defRPr/>
            </a:lvl1pPr>
          </a:lstStyle>
          <a:p>
            <a:r>
              <a:rPr lang="en-GB" noProof="0" dirty="0"/>
              <a:t>Headline Arial bold, 30 pt</a:t>
            </a:r>
          </a:p>
        </p:txBody>
      </p:sp>
      <p:sp>
        <p:nvSpPr>
          <p:cNvPr id="5" name="Fußzeilenplatzhalter 4">
            <a:extLst>
              <a:ext uri="{FF2B5EF4-FFF2-40B4-BE49-F238E27FC236}">
                <a16:creationId xmlns:a16="http://schemas.microsoft.com/office/drawing/2014/main" id="{301EC199-87F9-4D50-EA60-C5E098191F25}"/>
              </a:ext>
            </a:extLst>
          </p:cNvPr>
          <p:cNvSpPr>
            <a:spLocks noGrp="1"/>
          </p:cNvSpPr>
          <p:nvPr>
            <p:ph type="ftr" sz="quarter" idx="11"/>
          </p:nvPr>
        </p:nvSpPr>
        <p:spPr/>
        <p:txBody>
          <a:bodyPr/>
          <a:lstStyle/>
          <a:p>
            <a:r>
              <a:rPr lang="en-GB" noProof="0"/>
              <a:t>ESO, APPEC town meeting, Zaragoza, 22.09.2025</a:t>
            </a:r>
            <a:endParaRPr lang="en-GB" i="1" noProof="0" dirty="0"/>
          </a:p>
        </p:txBody>
      </p:sp>
      <p:sp>
        <p:nvSpPr>
          <p:cNvPr id="23" name="Textplatzhalter 4">
            <a:extLst>
              <a:ext uri="{FF2B5EF4-FFF2-40B4-BE49-F238E27FC236}">
                <a16:creationId xmlns:a16="http://schemas.microsoft.com/office/drawing/2014/main" id="{22A8B9EF-BF4A-23C0-AA21-A52725BB8AAF}"/>
              </a:ext>
            </a:extLst>
          </p:cNvPr>
          <p:cNvSpPr>
            <a:spLocks noGrp="1"/>
          </p:cNvSpPr>
          <p:nvPr>
            <p:ph type="body" sz="quarter" idx="24" hasCustomPrompt="1"/>
          </p:nvPr>
        </p:nvSpPr>
        <p:spPr>
          <a:xfrm>
            <a:off x="936624" y="4599709"/>
            <a:ext cx="2110124" cy="1321666"/>
          </a:xfrm>
        </p:spPr>
        <p:txBody>
          <a:bodyPr/>
          <a:lstStyle>
            <a:lvl1pPr marL="0" indent="0" algn="l">
              <a:lnSpc>
                <a:spcPct val="120000"/>
              </a:lnSpc>
              <a:spcBef>
                <a:spcPts val="1200"/>
              </a:spcBef>
              <a:buFont typeface="Arial" panose="020B0604020202020204" pitchFamily="34" charset="0"/>
              <a:buNone/>
              <a:defRPr sz="1500" b="0">
                <a:solidFill>
                  <a:schemeClr val="tx1"/>
                </a:solidFill>
              </a:defRPr>
            </a:lvl1pPr>
            <a:lvl2pPr marL="0" indent="0" algn="l">
              <a:lnSpc>
                <a:spcPct val="120000"/>
              </a:lnSpc>
              <a:spcBef>
                <a:spcPts val="1200"/>
              </a:spcBef>
              <a:buNone/>
              <a:defRPr sz="1500" b="0">
                <a:solidFill>
                  <a:schemeClr val="tx1"/>
                </a:solidFill>
                <a:latin typeface="+mn-lt"/>
              </a:defRPr>
            </a:lvl2pPr>
            <a:lvl3pPr marL="0" indent="0" algn="l">
              <a:lnSpc>
                <a:spcPct val="120000"/>
              </a:lnSpc>
              <a:spcBef>
                <a:spcPts val="1200"/>
              </a:spcBef>
              <a:buNone/>
              <a:defRPr sz="1500" b="0">
                <a:solidFill>
                  <a:schemeClr val="tx1"/>
                </a:solidFill>
                <a:latin typeface="+mn-lt"/>
              </a:defRPr>
            </a:lvl3pPr>
            <a:lvl4pPr marL="0" indent="0" algn="l">
              <a:lnSpc>
                <a:spcPct val="120000"/>
              </a:lnSpc>
              <a:spcBef>
                <a:spcPts val="1200"/>
              </a:spcBef>
              <a:buFont typeface="Arial" panose="020B0604020202020204" pitchFamily="34" charset="0"/>
              <a:buNone/>
              <a:defRPr sz="1500" b="0">
                <a:solidFill>
                  <a:schemeClr val="tx1"/>
                </a:solidFill>
                <a:latin typeface="+mn-lt"/>
              </a:defRPr>
            </a:lvl4pPr>
            <a:lvl5pPr marL="0" indent="0" algn="l">
              <a:lnSpc>
                <a:spcPct val="120000"/>
              </a:lnSpc>
              <a:spcBef>
                <a:spcPts val="1200"/>
              </a:spcBef>
              <a:buNone/>
              <a:defRPr sz="1500" b="0">
                <a:solidFill>
                  <a:schemeClr val="tx1"/>
                </a:solidFill>
                <a:latin typeface="+mn-lt"/>
              </a:defRPr>
            </a:lvl5pPr>
            <a:lvl6pPr marL="0" indent="0" algn="l">
              <a:lnSpc>
                <a:spcPct val="120000"/>
              </a:lnSpc>
              <a:spcBef>
                <a:spcPts val="1200"/>
              </a:spcBef>
              <a:buNone/>
              <a:defRPr sz="1500" b="0" i="0">
                <a:solidFill>
                  <a:schemeClr val="tx1"/>
                </a:solidFill>
                <a:latin typeface="+mn-lt"/>
              </a:defRPr>
            </a:lvl6pPr>
            <a:lvl7pPr marL="0" indent="0" algn="l">
              <a:lnSpc>
                <a:spcPct val="120000"/>
              </a:lnSpc>
              <a:spcBef>
                <a:spcPts val="1200"/>
              </a:spcBef>
              <a:buFont typeface="Arial" panose="020B0604020202020204" pitchFamily="34" charset="0"/>
              <a:buNone/>
              <a:defRPr sz="1500" b="0">
                <a:solidFill>
                  <a:schemeClr val="tx1"/>
                </a:solidFill>
                <a:latin typeface="+mn-lt"/>
              </a:defRPr>
            </a:lvl7pPr>
            <a:lvl8pPr marL="0" indent="0" algn="l">
              <a:lnSpc>
                <a:spcPct val="120000"/>
              </a:lnSpc>
              <a:spcBef>
                <a:spcPts val="1200"/>
              </a:spcBef>
              <a:buFont typeface="Arial" panose="020B0604020202020204" pitchFamily="34" charset="0"/>
              <a:buNone/>
              <a:defRPr sz="1500" b="0">
                <a:solidFill>
                  <a:schemeClr val="tx1"/>
                </a:solidFill>
                <a:latin typeface="+mn-lt"/>
              </a:defRPr>
            </a:lvl8pPr>
            <a:lvl9pPr marL="0" indent="0" algn="l">
              <a:lnSpc>
                <a:spcPct val="120000"/>
              </a:lnSpc>
              <a:spcBef>
                <a:spcPts val="1200"/>
              </a:spcBef>
              <a:buFont typeface="Arial" panose="020B0604020202020204" pitchFamily="34" charset="0"/>
              <a:buNone/>
              <a:defRPr sz="1500" b="0" i="0">
                <a:solidFill>
                  <a:schemeClr val="tx1"/>
                </a:solidFill>
                <a:latin typeface="+mn-lt"/>
              </a:defRPr>
            </a:lvl9pPr>
          </a:lstStyle>
          <a:p>
            <a:pPr lvl="0"/>
            <a:r>
              <a:rPr lang="en-GB" noProof="0" dirty="0"/>
              <a:t>Arial, 15 pt, black</a:t>
            </a:r>
          </a:p>
        </p:txBody>
      </p:sp>
      <p:sp>
        <p:nvSpPr>
          <p:cNvPr id="20" name="Textplatzhalter 4">
            <a:extLst>
              <a:ext uri="{FF2B5EF4-FFF2-40B4-BE49-F238E27FC236}">
                <a16:creationId xmlns:a16="http://schemas.microsoft.com/office/drawing/2014/main" id="{C36E8371-00EC-6677-234D-7EE2B6617421}"/>
              </a:ext>
            </a:extLst>
          </p:cNvPr>
          <p:cNvSpPr>
            <a:spLocks noGrp="1"/>
          </p:cNvSpPr>
          <p:nvPr>
            <p:ph type="body" sz="quarter" idx="18" hasCustomPrompt="1"/>
          </p:nvPr>
        </p:nvSpPr>
        <p:spPr>
          <a:xfrm>
            <a:off x="3515671" y="4599709"/>
            <a:ext cx="2110124" cy="1321666"/>
          </a:xfrm>
        </p:spPr>
        <p:txBody>
          <a:bodyPr/>
          <a:lstStyle>
            <a:lvl1pPr marL="0" indent="0" algn="l">
              <a:lnSpc>
                <a:spcPct val="120000"/>
              </a:lnSpc>
              <a:spcBef>
                <a:spcPts val="1200"/>
              </a:spcBef>
              <a:buFont typeface="Arial" panose="020B0604020202020204" pitchFamily="34" charset="0"/>
              <a:buNone/>
              <a:defRPr sz="1500" b="0">
                <a:solidFill>
                  <a:schemeClr val="tx1"/>
                </a:solidFill>
              </a:defRPr>
            </a:lvl1pPr>
            <a:lvl2pPr marL="0" indent="0" algn="l">
              <a:lnSpc>
                <a:spcPct val="120000"/>
              </a:lnSpc>
              <a:spcBef>
                <a:spcPts val="1200"/>
              </a:spcBef>
              <a:buNone/>
              <a:defRPr sz="1500" b="0">
                <a:solidFill>
                  <a:schemeClr val="tx1"/>
                </a:solidFill>
              </a:defRPr>
            </a:lvl2pPr>
            <a:lvl3pPr marL="0" indent="0" algn="l">
              <a:lnSpc>
                <a:spcPct val="120000"/>
              </a:lnSpc>
              <a:spcBef>
                <a:spcPts val="1200"/>
              </a:spcBef>
              <a:buNone/>
              <a:defRPr sz="1500" b="0">
                <a:solidFill>
                  <a:schemeClr val="tx1"/>
                </a:solidFill>
              </a:defRPr>
            </a:lvl3pPr>
            <a:lvl4pPr marL="0" indent="0" algn="l">
              <a:lnSpc>
                <a:spcPct val="120000"/>
              </a:lnSpc>
              <a:spcBef>
                <a:spcPts val="1200"/>
              </a:spcBef>
              <a:buFont typeface="Arial" panose="020B0604020202020204" pitchFamily="34" charset="0"/>
              <a:buNone/>
              <a:defRPr sz="1500" b="0">
                <a:solidFill>
                  <a:schemeClr val="tx1"/>
                </a:solidFill>
              </a:defRPr>
            </a:lvl4pPr>
            <a:lvl5pPr marL="0" indent="0" algn="l">
              <a:lnSpc>
                <a:spcPct val="120000"/>
              </a:lnSpc>
              <a:spcBef>
                <a:spcPts val="1200"/>
              </a:spcBef>
              <a:buNone/>
              <a:defRPr sz="1500" b="0">
                <a:solidFill>
                  <a:schemeClr val="tx1"/>
                </a:solidFill>
              </a:defRPr>
            </a:lvl5pPr>
            <a:lvl6pPr marL="0" indent="0" algn="l">
              <a:lnSpc>
                <a:spcPct val="120000"/>
              </a:lnSpc>
              <a:spcBef>
                <a:spcPts val="1200"/>
              </a:spcBef>
              <a:buNone/>
              <a:defRPr sz="1500" b="0">
                <a:solidFill>
                  <a:schemeClr val="tx1"/>
                </a:solidFill>
              </a:defRPr>
            </a:lvl6pPr>
            <a:lvl7pPr marL="0" indent="0" algn="l">
              <a:lnSpc>
                <a:spcPct val="120000"/>
              </a:lnSpc>
              <a:spcBef>
                <a:spcPts val="1200"/>
              </a:spcBef>
              <a:buFont typeface="Arial" panose="020B0604020202020204" pitchFamily="34" charset="0"/>
              <a:buNone/>
              <a:defRPr sz="1500" b="0">
                <a:solidFill>
                  <a:schemeClr val="tx1"/>
                </a:solidFill>
              </a:defRPr>
            </a:lvl7pPr>
            <a:lvl8pPr marL="0" indent="0" algn="l">
              <a:lnSpc>
                <a:spcPct val="120000"/>
              </a:lnSpc>
              <a:spcBef>
                <a:spcPts val="1200"/>
              </a:spcBef>
              <a:buFont typeface="Arial" panose="020B0604020202020204" pitchFamily="34" charset="0"/>
              <a:buNone/>
              <a:defRPr sz="1500" b="0">
                <a:solidFill>
                  <a:schemeClr val="tx1"/>
                </a:solidFill>
              </a:defRPr>
            </a:lvl8pPr>
            <a:lvl9pPr marL="0" indent="0" algn="l">
              <a:lnSpc>
                <a:spcPct val="120000"/>
              </a:lnSpc>
              <a:spcBef>
                <a:spcPts val="1200"/>
              </a:spcBef>
              <a:buFont typeface="Arial" panose="020B0604020202020204" pitchFamily="34" charset="0"/>
              <a:buNone/>
              <a:defRPr sz="1500" b="0" i="0">
                <a:solidFill>
                  <a:schemeClr val="tx1"/>
                </a:solidFill>
                <a:latin typeface="+mn-lt"/>
              </a:defRPr>
            </a:lvl9pPr>
          </a:lstStyle>
          <a:p>
            <a:pPr lvl="0"/>
            <a:r>
              <a:rPr lang="en-GB" noProof="0" dirty="0"/>
              <a:t>Arial regular, 15 pt</a:t>
            </a:r>
          </a:p>
        </p:txBody>
      </p:sp>
      <p:sp>
        <p:nvSpPr>
          <p:cNvPr id="21" name="Textplatzhalter 4">
            <a:extLst>
              <a:ext uri="{FF2B5EF4-FFF2-40B4-BE49-F238E27FC236}">
                <a16:creationId xmlns:a16="http://schemas.microsoft.com/office/drawing/2014/main" id="{40B7130C-F961-1974-91CC-4BC0C76D168D}"/>
              </a:ext>
            </a:extLst>
          </p:cNvPr>
          <p:cNvSpPr>
            <a:spLocks noGrp="1"/>
          </p:cNvSpPr>
          <p:nvPr>
            <p:ph type="body" sz="quarter" idx="19" hasCustomPrompt="1"/>
          </p:nvPr>
        </p:nvSpPr>
        <p:spPr>
          <a:xfrm>
            <a:off x="6094718" y="4599709"/>
            <a:ext cx="2110124" cy="1321666"/>
          </a:xfrm>
        </p:spPr>
        <p:txBody>
          <a:bodyPr/>
          <a:lstStyle>
            <a:lvl1pPr marL="0" indent="0" algn="l">
              <a:lnSpc>
                <a:spcPct val="120000"/>
              </a:lnSpc>
              <a:spcBef>
                <a:spcPts val="1200"/>
              </a:spcBef>
              <a:buFont typeface="Arial" panose="020B0604020202020204" pitchFamily="34" charset="0"/>
              <a:buNone/>
              <a:defRPr sz="1500" b="0">
                <a:solidFill>
                  <a:schemeClr val="tx1"/>
                </a:solidFill>
              </a:defRPr>
            </a:lvl1pPr>
            <a:lvl2pPr marL="0" indent="0" algn="l">
              <a:lnSpc>
                <a:spcPct val="120000"/>
              </a:lnSpc>
              <a:spcBef>
                <a:spcPts val="1200"/>
              </a:spcBef>
              <a:buNone/>
              <a:defRPr sz="1500" b="0">
                <a:solidFill>
                  <a:schemeClr val="tx1"/>
                </a:solidFill>
              </a:defRPr>
            </a:lvl2pPr>
            <a:lvl3pPr marL="0" indent="0" algn="l">
              <a:lnSpc>
                <a:spcPct val="120000"/>
              </a:lnSpc>
              <a:spcBef>
                <a:spcPts val="1200"/>
              </a:spcBef>
              <a:buNone/>
              <a:defRPr sz="1500" b="0">
                <a:solidFill>
                  <a:schemeClr val="tx1"/>
                </a:solidFill>
              </a:defRPr>
            </a:lvl3pPr>
            <a:lvl4pPr marL="0" indent="0" algn="l">
              <a:lnSpc>
                <a:spcPct val="120000"/>
              </a:lnSpc>
              <a:spcBef>
                <a:spcPts val="1200"/>
              </a:spcBef>
              <a:buFont typeface="Arial" panose="020B0604020202020204" pitchFamily="34" charset="0"/>
              <a:buNone/>
              <a:defRPr sz="1500" b="0">
                <a:solidFill>
                  <a:schemeClr val="tx1"/>
                </a:solidFill>
              </a:defRPr>
            </a:lvl4pPr>
            <a:lvl5pPr marL="0" indent="0" algn="l">
              <a:lnSpc>
                <a:spcPct val="120000"/>
              </a:lnSpc>
              <a:spcBef>
                <a:spcPts val="1200"/>
              </a:spcBef>
              <a:buNone/>
              <a:defRPr sz="1500" b="0">
                <a:solidFill>
                  <a:schemeClr val="tx1"/>
                </a:solidFill>
              </a:defRPr>
            </a:lvl5pPr>
            <a:lvl6pPr marL="0" indent="0" algn="l">
              <a:lnSpc>
                <a:spcPct val="120000"/>
              </a:lnSpc>
              <a:spcBef>
                <a:spcPts val="1200"/>
              </a:spcBef>
              <a:buNone/>
              <a:defRPr sz="1500" b="0">
                <a:solidFill>
                  <a:schemeClr val="tx1"/>
                </a:solidFill>
              </a:defRPr>
            </a:lvl6pPr>
            <a:lvl7pPr marL="0" indent="0" algn="l">
              <a:lnSpc>
                <a:spcPct val="120000"/>
              </a:lnSpc>
              <a:spcBef>
                <a:spcPts val="1200"/>
              </a:spcBef>
              <a:buFont typeface="Arial" panose="020B0604020202020204" pitchFamily="34" charset="0"/>
              <a:buNone/>
              <a:defRPr sz="1500" b="0">
                <a:solidFill>
                  <a:schemeClr val="tx1"/>
                </a:solidFill>
              </a:defRPr>
            </a:lvl7pPr>
            <a:lvl8pPr marL="0" indent="0" algn="l">
              <a:lnSpc>
                <a:spcPct val="120000"/>
              </a:lnSpc>
              <a:spcBef>
                <a:spcPts val="1200"/>
              </a:spcBef>
              <a:buFont typeface="Arial" panose="020B0604020202020204" pitchFamily="34" charset="0"/>
              <a:buNone/>
              <a:defRPr sz="1500" b="0">
                <a:solidFill>
                  <a:schemeClr val="tx1"/>
                </a:solidFill>
              </a:defRPr>
            </a:lvl8pPr>
            <a:lvl9pPr marL="0" indent="0" algn="l">
              <a:lnSpc>
                <a:spcPct val="120000"/>
              </a:lnSpc>
              <a:spcBef>
                <a:spcPts val="1200"/>
              </a:spcBef>
              <a:buFont typeface="Arial" panose="020B0604020202020204" pitchFamily="34" charset="0"/>
              <a:buNone/>
              <a:defRPr sz="1500" b="0" i="0">
                <a:solidFill>
                  <a:schemeClr val="tx1"/>
                </a:solidFill>
                <a:latin typeface="+mn-lt"/>
              </a:defRPr>
            </a:lvl9pPr>
          </a:lstStyle>
          <a:p>
            <a:pPr lvl="0"/>
            <a:r>
              <a:rPr lang="en-GB" noProof="0" dirty="0"/>
              <a:t>Arial regular, 15 pt</a:t>
            </a:r>
          </a:p>
        </p:txBody>
      </p:sp>
      <p:sp>
        <p:nvSpPr>
          <p:cNvPr id="22" name="Textplatzhalter 4">
            <a:extLst>
              <a:ext uri="{FF2B5EF4-FFF2-40B4-BE49-F238E27FC236}">
                <a16:creationId xmlns:a16="http://schemas.microsoft.com/office/drawing/2014/main" id="{2366CB34-7829-60F0-4F0F-D55C2C7ABC83}"/>
              </a:ext>
            </a:extLst>
          </p:cNvPr>
          <p:cNvSpPr>
            <a:spLocks noGrp="1"/>
          </p:cNvSpPr>
          <p:nvPr>
            <p:ph type="body" sz="quarter" idx="20" hasCustomPrompt="1"/>
          </p:nvPr>
        </p:nvSpPr>
        <p:spPr>
          <a:xfrm>
            <a:off x="8673764" y="4599709"/>
            <a:ext cx="2110124" cy="1321666"/>
          </a:xfrm>
        </p:spPr>
        <p:txBody>
          <a:bodyPr/>
          <a:lstStyle>
            <a:lvl1pPr marL="0" indent="0" algn="l">
              <a:lnSpc>
                <a:spcPct val="120000"/>
              </a:lnSpc>
              <a:spcBef>
                <a:spcPts val="1200"/>
              </a:spcBef>
              <a:buFont typeface="Arial" panose="020B0604020202020204" pitchFamily="34" charset="0"/>
              <a:buNone/>
              <a:defRPr sz="1500" b="0">
                <a:solidFill>
                  <a:schemeClr val="tx1"/>
                </a:solidFill>
              </a:defRPr>
            </a:lvl1pPr>
            <a:lvl2pPr marL="0" indent="0" algn="l">
              <a:lnSpc>
                <a:spcPct val="120000"/>
              </a:lnSpc>
              <a:spcBef>
                <a:spcPts val="1200"/>
              </a:spcBef>
              <a:buNone/>
              <a:defRPr sz="1500" b="0">
                <a:solidFill>
                  <a:schemeClr val="tx1"/>
                </a:solidFill>
              </a:defRPr>
            </a:lvl2pPr>
            <a:lvl3pPr marL="0" indent="0" algn="l">
              <a:lnSpc>
                <a:spcPct val="120000"/>
              </a:lnSpc>
              <a:spcBef>
                <a:spcPts val="1200"/>
              </a:spcBef>
              <a:buNone/>
              <a:defRPr sz="1500" b="0">
                <a:solidFill>
                  <a:schemeClr val="tx1"/>
                </a:solidFill>
              </a:defRPr>
            </a:lvl3pPr>
            <a:lvl4pPr marL="0" indent="0" algn="l">
              <a:lnSpc>
                <a:spcPct val="120000"/>
              </a:lnSpc>
              <a:spcBef>
                <a:spcPts val="1200"/>
              </a:spcBef>
              <a:buFont typeface="Arial" panose="020B0604020202020204" pitchFamily="34" charset="0"/>
              <a:buNone/>
              <a:defRPr sz="1500" b="0">
                <a:solidFill>
                  <a:schemeClr val="tx1"/>
                </a:solidFill>
              </a:defRPr>
            </a:lvl4pPr>
            <a:lvl5pPr marL="0" indent="0" algn="l">
              <a:lnSpc>
                <a:spcPct val="120000"/>
              </a:lnSpc>
              <a:spcBef>
                <a:spcPts val="1200"/>
              </a:spcBef>
              <a:buNone/>
              <a:defRPr sz="1500" b="0">
                <a:solidFill>
                  <a:schemeClr val="tx1"/>
                </a:solidFill>
              </a:defRPr>
            </a:lvl5pPr>
            <a:lvl6pPr marL="0" indent="0" algn="l">
              <a:lnSpc>
                <a:spcPct val="120000"/>
              </a:lnSpc>
              <a:spcBef>
                <a:spcPts val="1200"/>
              </a:spcBef>
              <a:buNone/>
              <a:defRPr sz="1500" b="0">
                <a:solidFill>
                  <a:schemeClr val="tx1"/>
                </a:solidFill>
              </a:defRPr>
            </a:lvl6pPr>
            <a:lvl7pPr marL="0" indent="0" algn="l">
              <a:lnSpc>
                <a:spcPct val="120000"/>
              </a:lnSpc>
              <a:spcBef>
                <a:spcPts val="1200"/>
              </a:spcBef>
              <a:buFont typeface="Arial" panose="020B0604020202020204" pitchFamily="34" charset="0"/>
              <a:buNone/>
              <a:defRPr sz="1500" b="0">
                <a:solidFill>
                  <a:schemeClr val="tx1"/>
                </a:solidFill>
              </a:defRPr>
            </a:lvl7pPr>
            <a:lvl8pPr marL="0" indent="0" algn="l">
              <a:lnSpc>
                <a:spcPct val="120000"/>
              </a:lnSpc>
              <a:spcBef>
                <a:spcPts val="1200"/>
              </a:spcBef>
              <a:buFont typeface="Arial" panose="020B0604020202020204" pitchFamily="34" charset="0"/>
              <a:buNone/>
              <a:defRPr sz="1500" b="0">
                <a:solidFill>
                  <a:schemeClr val="tx1"/>
                </a:solidFill>
              </a:defRPr>
            </a:lvl8pPr>
            <a:lvl9pPr marL="0" indent="0" algn="l">
              <a:lnSpc>
                <a:spcPct val="120000"/>
              </a:lnSpc>
              <a:spcBef>
                <a:spcPts val="1200"/>
              </a:spcBef>
              <a:buFont typeface="Arial" panose="020B0604020202020204" pitchFamily="34" charset="0"/>
              <a:buNone/>
              <a:defRPr sz="1500" b="0" i="0">
                <a:solidFill>
                  <a:schemeClr val="tx1"/>
                </a:solidFill>
                <a:latin typeface="+mn-lt"/>
              </a:defRPr>
            </a:lvl9pPr>
          </a:lstStyle>
          <a:p>
            <a:pPr lvl="0"/>
            <a:r>
              <a:rPr lang="en-GB" noProof="0" dirty="0"/>
              <a:t>Arial regular, 15 pt</a:t>
            </a:r>
          </a:p>
        </p:txBody>
      </p:sp>
      <p:sp>
        <p:nvSpPr>
          <p:cNvPr id="17" name="Bildplatzhalter 9">
            <a:extLst>
              <a:ext uri="{FF2B5EF4-FFF2-40B4-BE49-F238E27FC236}">
                <a16:creationId xmlns:a16="http://schemas.microsoft.com/office/drawing/2014/main" id="{75E558CD-F4DF-63AC-B12B-538A53195F69}"/>
              </a:ext>
            </a:extLst>
          </p:cNvPr>
          <p:cNvSpPr>
            <a:spLocks noGrp="1"/>
          </p:cNvSpPr>
          <p:nvPr>
            <p:ph type="pic" sz="quarter" idx="21" hasCustomPrompt="1"/>
          </p:nvPr>
        </p:nvSpPr>
        <p:spPr>
          <a:xfrm>
            <a:off x="3518371" y="1577975"/>
            <a:ext cx="2570947" cy="2775661"/>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18" name="Bildplatzhalter 9">
            <a:extLst>
              <a:ext uri="{FF2B5EF4-FFF2-40B4-BE49-F238E27FC236}">
                <a16:creationId xmlns:a16="http://schemas.microsoft.com/office/drawing/2014/main" id="{B9933D4C-5FB5-7C95-E310-DF0D24675C69}"/>
              </a:ext>
            </a:extLst>
          </p:cNvPr>
          <p:cNvSpPr>
            <a:spLocks noGrp="1"/>
          </p:cNvSpPr>
          <p:nvPr>
            <p:ph type="pic" sz="quarter" idx="22" hasCustomPrompt="1"/>
          </p:nvPr>
        </p:nvSpPr>
        <p:spPr>
          <a:xfrm>
            <a:off x="6100118" y="1577975"/>
            <a:ext cx="2570947" cy="2775661"/>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19" name="Bildplatzhalter 9">
            <a:extLst>
              <a:ext uri="{FF2B5EF4-FFF2-40B4-BE49-F238E27FC236}">
                <a16:creationId xmlns:a16="http://schemas.microsoft.com/office/drawing/2014/main" id="{8894D095-CFBA-AADA-0B72-B739A72782BF}"/>
              </a:ext>
            </a:extLst>
          </p:cNvPr>
          <p:cNvSpPr>
            <a:spLocks noGrp="1"/>
          </p:cNvSpPr>
          <p:nvPr>
            <p:ph type="pic" sz="quarter" idx="23" hasCustomPrompt="1"/>
          </p:nvPr>
        </p:nvSpPr>
        <p:spPr>
          <a:xfrm>
            <a:off x="8681865" y="1577975"/>
            <a:ext cx="2570947" cy="2775661"/>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3" name="Date Placeholder 3">
            <a:extLst>
              <a:ext uri="{FF2B5EF4-FFF2-40B4-BE49-F238E27FC236}">
                <a16:creationId xmlns:a16="http://schemas.microsoft.com/office/drawing/2014/main" id="{E53DABF5-8C90-B4EE-E548-ECA7C2C08A97}"/>
              </a:ext>
            </a:extLst>
          </p:cNvPr>
          <p:cNvSpPr>
            <a:spLocks noGrp="1"/>
          </p:cNvSpPr>
          <p:nvPr>
            <p:ph type="dt" sz="half" idx="2"/>
          </p:nvPr>
        </p:nvSpPr>
        <p:spPr>
          <a:xfrm rot="16200000">
            <a:off x="9209941" y="3562303"/>
            <a:ext cx="5340817"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6" name="Slide Number Placeholder 5">
            <a:extLst>
              <a:ext uri="{FF2B5EF4-FFF2-40B4-BE49-F238E27FC236}">
                <a16:creationId xmlns:a16="http://schemas.microsoft.com/office/drawing/2014/main" id="{7AF98BFF-79D3-5B00-D8CC-413F98089B81}"/>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22959186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ote+IB">
    <p:bg>
      <p:bgPr>
        <a:solidFill>
          <a:schemeClr val="bg1"/>
        </a:solidFill>
        <a:effectLst/>
      </p:bgPr>
    </p:bg>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6FED09EC-46EE-D375-6E30-077FAC151516}"/>
              </a:ext>
            </a:extLst>
          </p:cNvPr>
          <p:cNvSpPr>
            <a:spLocks noGrp="1"/>
          </p:cNvSpPr>
          <p:nvPr>
            <p:ph type="pic" sz="quarter" idx="10" hasCustomPrompt="1"/>
          </p:nvPr>
        </p:nvSpPr>
        <p:spPr>
          <a:xfrm>
            <a:off x="0" y="0"/>
            <a:ext cx="12192000" cy="6858000"/>
          </a:xfrm>
          <a:custGeom>
            <a:avLst/>
            <a:gdLst>
              <a:gd name="connsiteX0" fmla="*/ 4224000 w 12192000"/>
              <a:gd name="connsiteY0" fmla="*/ 4606706 h 6858000"/>
              <a:gd name="connsiteX1" fmla="*/ 4224000 w 12192000"/>
              <a:gd name="connsiteY1" fmla="*/ 4624706 h 6858000"/>
              <a:gd name="connsiteX2" fmla="*/ 7968000 w 12192000"/>
              <a:gd name="connsiteY2" fmla="*/ 4624706 h 6858000"/>
              <a:gd name="connsiteX3" fmla="*/ 7968000 w 12192000"/>
              <a:gd name="connsiteY3" fmla="*/ 4606706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4224000" y="4606706"/>
                </a:moveTo>
                <a:lnTo>
                  <a:pt x="4224000" y="4624706"/>
                </a:lnTo>
                <a:lnTo>
                  <a:pt x="7968000" y="4624706"/>
                </a:lnTo>
                <a:lnTo>
                  <a:pt x="7968000" y="4606706"/>
                </a:lnTo>
                <a:close/>
                <a:moveTo>
                  <a:pt x="0" y="0"/>
                </a:moveTo>
                <a:lnTo>
                  <a:pt x="12192000" y="0"/>
                </a:lnTo>
                <a:lnTo>
                  <a:pt x="12192000" y="6858000"/>
                </a:lnTo>
                <a:lnTo>
                  <a:pt x="0" y="6858000"/>
                </a:lnTo>
                <a:close/>
              </a:path>
            </a:pathLst>
          </a:custGeom>
          <a:solidFill>
            <a:srgbClr val="D2108D"/>
          </a:solidFill>
        </p:spPr>
        <p:txBody>
          <a:bodyPr wrap="square" lIns="216000" tIns="216000" rIns="216000" bIns="216000" anchor="b">
            <a:noAutofit/>
          </a:bodyPr>
          <a:lstStyle>
            <a:lvl1pPr>
              <a:defRPr>
                <a:solidFill>
                  <a:schemeClr val="bg1"/>
                </a:solidFill>
              </a:defRPr>
            </a:lvl1pPr>
          </a:lstStyle>
          <a:p>
            <a:r>
              <a:rPr lang="de-CH"/>
              <a:t>Image Placeholder</a:t>
            </a:r>
          </a:p>
        </p:txBody>
      </p:sp>
      <p:sp>
        <p:nvSpPr>
          <p:cNvPr id="5" name="Textplatzhalter 4">
            <a:extLst>
              <a:ext uri="{FF2B5EF4-FFF2-40B4-BE49-F238E27FC236}">
                <a16:creationId xmlns:a16="http://schemas.microsoft.com/office/drawing/2014/main" id="{75B684C9-71E7-A0AE-9C9C-96A51523B51E}"/>
              </a:ext>
            </a:extLst>
          </p:cNvPr>
          <p:cNvSpPr>
            <a:spLocks noGrp="1"/>
          </p:cNvSpPr>
          <p:nvPr>
            <p:ph type="body" sz="quarter" idx="12" hasCustomPrompt="1"/>
          </p:nvPr>
        </p:nvSpPr>
        <p:spPr>
          <a:xfrm>
            <a:off x="900000" y="1576800"/>
            <a:ext cx="10317600" cy="2476470"/>
          </a:xfrm>
        </p:spPr>
        <p:txBody>
          <a:bodyPr anchor="b"/>
          <a:lstStyle>
            <a:lvl1pPr marL="0" indent="0" algn="ctr">
              <a:lnSpc>
                <a:spcPct val="100000"/>
              </a:lnSpc>
              <a:spcBef>
                <a:spcPts val="1200"/>
              </a:spcBef>
              <a:buFont typeface="Arial" panose="020B0604020202020204" pitchFamily="34" charset="0"/>
              <a:buNone/>
              <a:defRPr sz="4000" b="0" i="1">
                <a:solidFill>
                  <a:schemeClr val="bg1"/>
                </a:solidFill>
                <a:effectLst>
                  <a:outerShdw blurRad="50800" dist="38100" dir="2700000" algn="tl" rotWithShape="0">
                    <a:prstClr val="black">
                      <a:alpha val="40000"/>
                    </a:prstClr>
                  </a:outerShdw>
                </a:effectLst>
                <a:latin typeface="Georgia" panose="02040502050405020303" pitchFamily="18" charset="0"/>
              </a:defRPr>
            </a:lvl1pPr>
            <a:lvl2pPr marL="0" indent="0" algn="ctr">
              <a:lnSpc>
                <a:spcPct val="100000"/>
              </a:lnSpc>
              <a:spcBef>
                <a:spcPts val="1200"/>
              </a:spcBef>
              <a:buNone/>
              <a:defRPr sz="3000" b="0" i="1">
                <a:solidFill>
                  <a:schemeClr val="bg1"/>
                </a:solidFill>
                <a:effectLst>
                  <a:outerShdw blurRad="50800" dist="38100" dir="2700000" algn="tl" rotWithShape="0">
                    <a:prstClr val="black">
                      <a:alpha val="40000"/>
                    </a:prstClr>
                  </a:outerShdw>
                </a:effectLst>
                <a:latin typeface="Georgia" panose="02040502050405020303" pitchFamily="18" charset="0"/>
              </a:defRPr>
            </a:lvl2pPr>
            <a:lvl3pPr marL="0" indent="0" algn="ctr">
              <a:lnSpc>
                <a:spcPct val="100000"/>
              </a:lnSpc>
              <a:spcBef>
                <a:spcPts val="1200"/>
              </a:spcBef>
              <a:buNone/>
              <a:defRPr sz="3000" b="0" i="1">
                <a:solidFill>
                  <a:schemeClr val="bg1"/>
                </a:solidFill>
                <a:effectLst>
                  <a:outerShdw blurRad="50800" dist="38100" dir="2700000" algn="tl" rotWithShape="0">
                    <a:prstClr val="black">
                      <a:alpha val="40000"/>
                    </a:prstClr>
                  </a:outerShdw>
                </a:effectLst>
                <a:latin typeface="Georgia" panose="02040502050405020303" pitchFamily="18" charset="0"/>
              </a:defRPr>
            </a:lvl3pPr>
            <a:lvl4pPr marL="0" indent="0" algn="ctr">
              <a:lnSpc>
                <a:spcPct val="100000"/>
              </a:lnSpc>
              <a:spcBef>
                <a:spcPts val="1200"/>
              </a:spcBef>
              <a:buFont typeface="Arial" panose="020B0604020202020204" pitchFamily="34" charset="0"/>
              <a:buNone/>
              <a:defRPr sz="3000" b="0" i="1">
                <a:solidFill>
                  <a:schemeClr val="bg1"/>
                </a:solidFill>
                <a:effectLst>
                  <a:outerShdw blurRad="50800" dist="38100" dir="2700000" algn="tl" rotWithShape="0">
                    <a:prstClr val="black">
                      <a:alpha val="40000"/>
                    </a:prstClr>
                  </a:outerShdw>
                </a:effectLst>
                <a:latin typeface="Georgia" panose="02040502050405020303" pitchFamily="18" charset="0"/>
              </a:defRPr>
            </a:lvl4pPr>
            <a:lvl5pPr marL="0" indent="0" algn="ctr">
              <a:lnSpc>
                <a:spcPct val="100000"/>
              </a:lnSpc>
              <a:spcBef>
                <a:spcPts val="1200"/>
              </a:spcBef>
              <a:buNone/>
              <a:defRPr sz="3000" b="0" i="1">
                <a:solidFill>
                  <a:schemeClr val="bg1"/>
                </a:solidFill>
                <a:effectLst>
                  <a:outerShdw blurRad="50800" dist="38100" dir="2700000" algn="tl" rotWithShape="0">
                    <a:prstClr val="black">
                      <a:alpha val="40000"/>
                    </a:prstClr>
                  </a:outerShdw>
                </a:effectLst>
                <a:latin typeface="Georgia" panose="02040502050405020303" pitchFamily="18" charset="0"/>
              </a:defRPr>
            </a:lvl5pPr>
            <a:lvl6pPr marL="0" indent="0" algn="ctr">
              <a:lnSpc>
                <a:spcPct val="100000"/>
              </a:lnSpc>
              <a:spcBef>
                <a:spcPts val="1200"/>
              </a:spcBef>
              <a:buNone/>
              <a:defRPr sz="3000" b="0" i="1">
                <a:solidFill>
                  <a:schemeClr val="bg1"/>
                </a:solidFill>
                <a:effectLst>
                  <a:outerShdw blurRad="50800" dist="38100" dir="2700000" algn="tl" rotWithShape="0">
                    <a:prstClr val="black">
                      <a:alpha val="40000"/>
                    </a:prstClr>
                  </a:outerShdw>
                </a:effectLst>
                <a:latin typeface="Georgia" panose="02040502050405020303" pitchFamily="18" charset="0"/>
              </a:defRPr>
            </a:lvl6pPr>
            <a:lvl7pPr marL="0" indent="0" algn="ctr">
              <a:lnSpc>
                <a:spcPct val="100000"/>
              </a:lnSpc>
              <a:spcBef>
                <a:spcPts val="1200"/>
              </a:spcBef>
              <a:buFont typeface="Arial" panose="020B0604020202020204" pitchFamily="34" charset="0"/>
              <a:buNone/>
              <a:defRPr sz="3000" b="0" i="1">
                <a:solidFill>
                  <a:schemeClr val="bg1"/>
                </a:solidFill>
                <a:effectLst>
                  <a:outerShdw blurRad="50800" dist="38100" dir="2700000" algn="tl" rotWithShape="0">
                    <a:prstClr val="black">
                      <a:alpha val="40000"/>
                    </a:prstClr>
                  </a:outerShdw>
                </a:effectLst>
                <a:latin typeface="Georgia" panose="02040502050405020303" pitchFamily="18" charset="0"/>
              </a:defRPr>
            </a:lvl7pPr>
            <a:lvl8pPr marL="0" indent="0" algn="ctr">
              <a:lnSpc>
                <a:spcPct val="100000"/>
              </a:lnSpc>
              <a:spcBef>
                <a:spcPts val="1200"/>
              </a:spcBef>
              <a:buFont typeface="Arial" panose="020B0604020202020204" pitchFamily="34" charset="0"/>
              <a:buNone/>
              <a:defRPr sz="3000" b="0" i="1">
                <a:solidFill>
                  <a:schemeClr val="bg1"/>
                </a:solidFill>
                <a:effectLst>
                  <a:outerShdw blurRad="50800" dist="38100" dir="2700000" algn="tl" rotWithShape="0">
                    <a:prstClr val="black">
                      <a:alpha val="40000"/>
                    </a:prstClr>
                  </a:outerShdw>
                </a:effectLst>
                <a:latin typeface="Georgia" panose="02040502050405020303" pitchFamily="18" charset="0"/>
              </a:defRPr>
            </a:lvl8pPr>
            <a:lvl9pPr marL="0" indent="0" algn="ctr">
              <a:lnSpc>
                <a:spcPct val="100000"/>
              </a:lnSpc>
              <a:spcBef>
                <a:spcPts val="1200"/>
              </a:spcBef>
              <a:buFont typeface="Arial" panose="020B0604020202020204" pitchFamily="34" charset="0"/>
              <a:buNone/>
              <a:defRPr sz="3000" b="0" i="1">
                <a:solidFill>
                  <a:schemeClr val="bg1"/>
                </a:solidFill>
                <a:effectLst>
                  <a:outerShdw blurRad="50800" dist="38100" dir="2700000" algn="tl" rotWithShape="0">
                    <a:prstClr val="black">
                      <a:alpha val="40000"/>
                    </a:prstClr>
                  </a:outerShdw>
                </a:effectLst>
                <a:latin typeface="Georgia" panose="02040502050405020303" pitchFamily="18" charset="0"/>
              </a:defRPr>
            </a:lvl9pPr>
          </a:lstStyle>
          <a:p>
            <a:pPr lvl="0"/>
            <a:r>
              <a:rPr lang="en-GB" noProof="0" dirty="0"/>
              <a:t>Quote on full background image</a:t>
            </a:r>
          </a:p>
          <a:p>
            <a:pPr lvl="0"/>
            <a:r>
              <a:rPr lang="en-GB" noProof="0" dirty="0"/>
              <a:t>Georgia, Italic, 40 pt, centre aligned</a:t>
            </a:r>
          </a:p>
          <a:p>
            <a:pPr lvl="1"/>
            <a:r>
              <a:rPr lang="en-GB" noProof="0" dirty="0"/>
              <a:t>For longer Quotes, Georgia, Italic, 30 pt</a:t>
            </a:r>
          </a:p>
        </p:txBody>
      </p:sp>
      <p:sp>
        <p:nvSpPr>
          <p:cNvPr id="3" name="SmartArt-Platzhalter 5">
            <a:extLst>
              <a:ext uri="{FF2B5EF4-FFF2-40B4-BE49-F238E27FC236}">
                <a16:creationId xmlns:a16="http://schemas.microsoft.com/office/drawing/2014/main" id="{102E4235-1D94-B0B0-97E6-75498170299E}"/>
              </a:ext>
            </a:extLst>
          </p:cNvPr>
          <p:cNvSpPr>
            <a:spLocks noGrp="1"/>
          </p:cNvSpPr>
          <p:nvPr>
            <p:ph type="dgm" sz="quarter" idx="11"/>
          </p:nvPr>
        </p:nvSpPr>
        <p:spPr>
          <a:xfrm>
            <a:off x="11228400" y="399599"/>
            <a:ext cx="497477" cy="647783"/>
          </a:xfrm>
          <a:blipFill>
            <a:blip r:embed="rId2">
              <a:extLst>
                <a:ext uri="{96DAC541-7B7A-43D3-8B79-37D633B846F1}">
                  <asvg:svgBlip xmlns:asvg="http://schemas.microsoft.com/office/drawing/2016/SVG/main" r:embed="rId3"/>
                </a:ext>
              </a:extLst>
            </a:blip>
            <a:stretch>
              <a:fillRect/>
            </a:stretch>
          </a:blipFill>
        </p:spPr>
        <p:txBody>
          <a:bodyPr/>
          <a:lstStyle>
            <a:lvl1pPr>
              <a:defRPr sz="100">
                <a:noFill/>
              </a:defRPr>
            </a:lvl1pPr>
          </a:lstStyle>
          <a:p>
            <a:r>
              <a:rPr lang="en-GB"/>
              <a:t>Click icon to add SmartArt graphic</a:t>
            </a:r>
            <a:endParaRPr lang="de-CH"/>
          </a:p>
        </p:txBody>
      </p:sp>
      <p:sp>
        <p:nvSpPr>
          <p:cNvPr id="6" name="Textplatzhalter 4">
            <a:extLst>
              <a:ext uri="{FF2B5EF4-FFF2-40B4-BE49-F238E27FC236}">
                <a16:creationId xmlns:a16="http://schemas.microsoft.com/office/drawing/2014/main" id="{53D8AFA1-041C-D431-55FA-3EA3AEA6CFFE}"/>
              </a:ext>
            </a:extLst>
          </p:cNvPr>
          <p:cNvSpPr>
            <a:spLocks noGrp="1"/>
          </p:cNvSpPr>
          <p:nvPr>
            <p:ph type="body" sz="quarter" idx="13" hasCustomPrompt="1"/>
          </p:nvPr>
        </p:nvSpPr>
        <p:spPr>
          <a:xfrm>
            <a:off x="937200" y="5160142"/>
            <a:ext cx="10317600" cy="842153"/>
          </a:xfrm>
        </p:spPr>
        <p:txBody>
          <a:bodyPr anchor="t"/>
          <a:lstStyle>
            <a:lvl1pPr marL="0" indent="0" algn="ctr">
              <a:lnSpc>
                <a:spcPct val="100000"/>
              </a:lnSpc>
              <a:spcBef>
                <a:spcPts val="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1pPr>
            <a:lvl2pPr marL="0" indent="0" algn="ctr">
              <a:lnSpc>
                <a:spcPct val="100000"/>
              </a:lnSpc>
              <a:spcBef>
                <a:spcPts val="0"/>
              </a:spcBef>
              <a:buNone/>
              <a:defRPr sz="1500" b="0" i="0">
                <a:solidFill>
                  <a:schemeClr val="bg1"/>
                </a:solidFill>
                <a:effectLst>
                  <a:outerShdw blurRad="50800" dist="38100" dir="2700000" algn="tl" rotWithShape="0">
                    <a:prstClr val="black">
                      <a:alpha val="40000"/>
                    </a:prstClr>
                  </a:outerShdw>
                </a:effectLst>
                <a:latin typeface="+mn-lt"/>
              </a:defRPr>
            </a:lvl2pPr>
            <a:lvl3pPr marL="0" indent="0" algn="ctr">
              <a:lnSpc>
                <a:spcPct val="100000"/>
              </a:lnSpc>
              <a:spcBef>
                <a:spcPts val="0"/>
              </a:spcBef>
              <a:buNone/>
              <a:defRPr sz="1500" b="0" i="0">
                <a:solidFill>
                  <a:schemeClr val="bg1"/>
                </a:solidFill>
                <a:effectLst>
                  <a:outerShdw blurRad="50800" dist="38100" dir="2700000" algn="tl" rotWithShape="0">
                    <a:prstClr val="black">
                      <a:alpha val="40000"/>
                    </a:prstClr>
                  </a:outerShdw>
                </a:effectLst>
                <a:latin typeface="+mn-lt"/>
              </a:defRPr>
            </a:lvl3pPr>
            <a:lvl4pPr marL="0" indent="0" algn="ctr">
              <a:lnSpc>
                <a:spcPct val="100000"/>
              </a:lnSpc>
              <a:spcBef>
                <a:spcPts val="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4pPr>
            <a:lvl5pPr marL="0" indent="0" algn="ctr">
              <a:lnSpc>
                <a:spcPct val="100000"/>
              </a:lnSpc>
              <a:spcBef>
                <a:spcPts val="0"/>
              </a:spcBef>
              <a:buNone/>
              <a:defRPr sz="1500" b="0" i="0">
                <a:solidFill>
                  <a:schemeClr val="bg1"/>
                </a:solidFill>
                <a:effectLst>
                  <a:outerShdw blurRad="50800" dist="38100" dir="2700000" algn="tl" rotWithShape="0">
                    <a:prstClr val="black">
                      <a:alpha val="40000"/>
                    </a:prstClr>
                  </a:outerShdw>
                </a:effectLst>
                <a:latin typeface="+mn-lt"/>
              </a:defRPr>
            </a:lvl5pPr>
            <a:lvl6pPr marL="0" indent="0" algn="ctr">
              <a:lnSpc>
                <a:spcPct val="100000"/>
              </a:lnSpc>
              <a:spcBef>
                <a:spcPts val="0"/>
              </a:spcBef>
              <a:buNone/>
              <a:defRPr sz="1500" b="0" i="0">
                <a:solidFill>
                  <a:schemeClr val="bg1"/>
                </a:solidFill>
                <a:effectLst>
                  <a:outerShdw blurRad="50800" dist="38100" dir="2700000" algn="tl" rotWithShape="0">
                    <a:prstClr val="black">
                      <a:alpha val="40000"/>
                    </a:prstClr>
                  </a:outerShdw>
                </a:effectLst>
                <a:latin typeface="+mn-lt"/>
              </a:defRPr>
            </a:lvl6pPr>
            <a:lvl7pPr marL="0" indent="0" algn="ctr">
              <a:lnSpc>
                <a:spcPct val="100000"/>
              </a:lnSpc>
              <a:spcBef>
                <a:spcPts val="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7pPr>
            <a:lvl8pPr marL="0" indent="0" algn="ctr">
              <a:lnSpc>
                <a:spcPct val="100000"/>
              </a:lnSpc>
              <a:spcBef>
                <a:spcPts val="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8pPr>
            <a:lvl9pPr marL="0" indent="0" algn="ctr">
              <a:lnSpc>
                <a:spcPct val="100000"/>
              </a:lnSpc>
              <a:spcBef>
                <a:spcPts val="0"/>
              </a:spcBef>
              <a:buFont typeface="Arial" panose="020B0604020202020204" pitchFamily="34" charset="0"/>
              <a:buNone/>
              <a:defRPr sz="15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Author</a:t>
            </a:r>
          </a:p>
          <a:p>
            <a:pPr lvl="1"/>
            <a:endParaRPr lang="de-DE" dirty="0"/>
          </a:p>
        </p:txBody>
      </p:sp>
      <p:sp>
        <p:nvSpPr>
          <p:cNvPr id="2" name="Date Placeholder 3">
            <a:extLst>
              <a:ext uri="{FF2B5EF4-FFF2-40B4-BE49-F238E27FC236}">
                <a16:creationId xmlns:a16="http://schemas.microsoft.com/office/drawing/2014/main" id="{304CFC0D-F6B8-6E72-2F7D-4098080247EE}"/>
              </a:ext>
            </a:extLst>
          </p:cNvPr>
          <p:cNvSpPr>
            <a:spLocks noGrp="1"/>
          </p:cNvSpPr>
          <p:nvPr>
            <p:ph type="dt" sz="half" idx="2"/>
          </p:nvPr>
        </p:nvSpPr>
        <p:spPr>
          <a:xfrm rot="16200000">
            <a:off x="9213585" y="3557170"/>
            <a:ext cx="5333530"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8" name="Slide Number Placeholder 5">
            <a:extLst>
              <a:ext uri="{FF2B5EF4-FFF2-40B4-BE49-F238E27FC236}">
                <a16:creationId xmlns:a16="http://schemas.microsoft.com/office/drawing/2014/main" id="{E22FAA5C-4C5C-25C0-8AA2-1268DF92F349}"/>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11311417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WB">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0803D47-E512-EF06-12E2-B7C74415E86B}"/>
              </a:ext>
            </a:extLst>
          </p:cNvPr>
          <p:cNvGraphicFramePr>
            <a:graphicFrameLocks noChangeAspect="1"/>
          </p:cNvGraphicFramePr>
          <p:nvPr userDrawn="1">
            <p:custDataLst>
              <p:tags r:id="rId1"/>
            </p:custDataLst>
            <p:extLst>
              <p:ext uri="{D42A27DB-BD31-4B8C-83A1-F6EECF244321}">
                <p14:modId xmlns:p14="http://schemas.microsoft.com/office/powerpoint/2010/main" val="3732919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10" imgH="409" progId="TCLayout.ActiveDocument.1">
                  <p:embed/>
                </p:oleObj>
              </mc:Choice>
              <mc:Fallback>
                <p:oleObj name="think-cell Folie" r:id="rId3" imgW="410" imgH="409" progId="TCLayout.ActiveDocument.1">
                  <p:embed/>
                  <p:pic>
                    <p:nvPicPr>
                      <p:cNvPr id="6" name="Objekt 5" hidden="1">
                        <a:extLst>
                          <a:ext uri="{FF2B5EF4-FFF2-40B4-BE49-F238E27FC236}">
                            <a16:creationId xmlns:a16="http://schemas.microsoft.com/office/drawing/2014/main" id="{70803D47-E512-EF06-12E2-B7C74415E86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DD711C6-3575-E329-8DF2-78A22FB75CF7}"/>
              </a:ext>
            </a:extLst>
          </p:cNvPr>
          <p:cNvSpPr>
            <a:spLocks noGrp="1"/>
          </p:cNvSpPr>
          <p:nvPr>
            <p:ph type="title" hasCustomPrompt="1"/>
          </p:nvPr>
        </p:nvSpPr>
        <p:spPr>
          <a:xfrm>
            <a:off x="4687888" y="409433"/>
            <a:ext cx="6096000" cy="5511942"/>
          </a:xfrm>
        </p:spPr>
        <p:txBody>
          <a:bodyPr vert="horz" anchor="ctr"/>
          <a:lstStyle>
            <a:lvl1pPr>
              <a:lnSpc>
                <a:spcPct val="120000"/>
              </a:lnSpc>
              <a:defRPr b="0" i="1">
                <a:solidFill>
                  <a:schemeClr val="bg2"/>
                </a:solidFill>
                <a:latin typeface="Georgia" panose="02040502050405020303" pitchFamily="18" charset="0"/>
              </a:defRPr>
            </a:lvl1pPr>
          </a:lstStyle>
          <a:p>
            <a:r>
              <a:rPr lang="en-GB" noProof="0" dirty="0"/>
              <a:t>Quote, Georgia, Italic, 30 pt</a:t>
            </a:r>
            <a:br>
              <a:rPr lang="en-GB" noProof="0" dirty="0"/>
            </a:br>
            <a:r>
              <a:rPr lang="en-GB" noProof="0" dirty="0"/>
              <a:t>No more than 5 lines of text</a:t>
            </a:r>
          </a:p>
        </p:txBody>
      </p:sp>
      <p:sp>
        <p:nvSpPr>
          <p:cNvPr id="3" name="Fußzeilenplatzhalter 2">
            <a:extLst>
              <a:ext uri="{FF2B5EF4-FFF2-40B4-BE49-F238E27FC236}">
                <a16:creationId xmlns:a16="http://schemas.microsoft.com/office/drawing/2014/main" id="{4D1A2CCA-096A-39D7-4AD8-5CC50BA94574}"/>
              </a:ext>
            </a:extLst>
          </p:cNvPr>
          <p:cNvSpPr>
            <a:spLocks noGrp="1"/>
          </p:cNvSpPr>
          <p:nvPr>
            <p:ph type="ftr" sz="quarter" idx="10"/>
          </p:nvPr>
        </p:nvSpPr>
        <p:spPr/>
        <p:txBody>
          <a:bodyPr/>
          <a:lstStyle/>
          <a:p>
            <a:r>
              <a:rPr lang="en-GB" noProof="0"/>
              <a:t>ESO, APPEC town meeting, Zaragoza, 22.09.2025</a:t>
            </a:r>
            <a:endParaRPr lang="en-GB" i="1" noProof="0" dirty="0"/>
          </a:p>
        </p:txBody>
      </p:sp>
      <p:sp>
        <p:nvSpPr>
          <p:cNvPr id="10" name="Bildplatzhalter 9">
            <a:extLst>
              <a:ext uri="{FF2B5EF4-FFF2-40B4-BE49-F238E27FC236}">
                <a16:creationId xmlns:a16="http://schemas.microsoft.com/office/drawing/2014/main" id="{EE650F25-37DB-98E4-5CF8-2CAC2449D2D7}"/>
              </a:ext>
            </a:extLst>
          </p:cNvPr>
          <p:cNvSpPr>
            <a:spLocks noGrp="1"/>
          </p:cNvSpPr>
          <p:nvPr>
            <p:ph type="pic" sz="quarter" idx="12" hasCustomPrompt="1"/>
          </p:nvPr>
        </p:nvSpPr>
        <p:spPr>
          <a:xfrm>
            <a:off x="918312" y="1843109"/>
            <a:ext cx="2828529" cy="2829600"/>
          </a:xfrm>
          <a:prstGeom prst="ellipse">
            <a:avLst/>
          </a:prstGeom>
          <a:solidFill>
            <a:srgbClr val="D2108D"/>
          </a:solidFill>
        </p:spPr>
        <p:txBody>
          <a:bodyPr anchor="t"/>
          <a:lstStyle>
            <a:lvl1pPr algn="ctr">
              <a:defRPr sz="1000">
                <a:solidFill>
                  <a:schemeClr val="bg1"/>
                </a:solidFill>
              </a:defRPr>
            </a:lvl1pPr>
          </a:lstStyle>
          <a:p>
            <a:r>
              <a:rPr lang="de-CH"/>
              <a:t>Image Placeholder</a:t>
            </a:r>
          </a:p>
        </p:txBody>
      </p:sp>
      <p:sp>
        <p:nvSpPr>
          <p:cNvPr id="20" name="Textplatzhalter 4">
            <a:extLst>
              <a:ext uri="{FF2B5EF4-FFF2-40B4-BE49-F238E27FC236}">
                <a16:creationId xmlns:a16="http://schemas.microsoft.com/office/drawing/2014/main" id="{B5697DE0-7583-A41A-F976-2471323140F6}"/>
              </a:ext>
            </a:extLst>
          </p:cNvPr>
          <p:cNvSpPr>
            <a:spLocks noGrp="1"/>
          </p:cNvSpPr>
          <p:nvPr>
            <p:ph type="body" sz="quarter" idx="13" hasCustomPrompt="1"/>
          </p:nvPr>
        </p:nvSpPr>
        <p:spPr>
          <a:xfrm>
            <a:off x="936625" y="5002125"/>
            <a:ext cx="2791902" cy="919250"/>
          </a:xfrm>
        </p:spPr>
        <p:txBody>
          <a:bodyPr/>
          <a:lstStyle>
            <a:lvl1pPr marL="0" indent="0" algn="ctr">
              <a:lnSpc>
                <a:spcPct val="100000"/>
              </a:lnSpc>
              <a:spcBef>
                <a:spcPts val="600"/>
              </a:spcBef>
              <a:buFont typeface="Arial" panose="020B0604020202020204" pitchFamily="34" charset="0"/>
              <a:buNone/>
              <a:defRPr sz="1500" b="1">
                <a:solidFill>
                  <a:schemeClr val="tx1"/>
                </a:solidFill>
              </a:defRPr>
            </a:lvl1pPr>
            <a:lvl2pPr marL="0" indent="0" algn="ctr">
              <a:lnSpc>
                <a:spcPct val="100000"/>
              </a:lnSpc>
              <a:spcBef>
                <a:spcPts val="600"/>
              </a:spcBef>
              <a:buNone/>
              <a:defRPr sz="1500" b="0">
                <a:solidFill>
                  <a:schemeClr val="tx1"/>
                </a:solidFill>
              </a:defRPr>
            </a:lvl2pPr>
            <a:lvl3pPr marL="0" indent="0" algn="ctr">
              <a:lnSpc>
                <a:spcPct val="100000"/>
              </a:lnSpc>
              <a:spcBef>
                <a:spcPts val="600"/>
              </a:spcBef>
              <a:buNone/>
              <a:defRPr sz="1280" b="0">
                <a:solidFill>
                  <a:schemeClr val="tx1"/>
                </a:solidFill>
              </a:defRPr>
            </a:lvl3pPr>
            <a:lvl4pPr marL="0" indent="0" algn="ctr">
              <a:lnSpc>
                <a:spcPct val="100000"/>
              </a:lnSpc>
              <a:spcBef>
                <a:spcPts val="600"/>
              </a:spcBef>
              <a:buFont typeface="Arial" panose="020B0604020202020204" pitchFamily="34" charset="0"/>
              <a:buNone/>
              <a:defRPr sz="1280" b="0">
                <a:solidFill>
                  <a:schemeClr val="tx1"/>
                </a:solidFill>
              </a:defRPr>
            </a:lvl4pPr>
            <a:lvl5pPr marL="0" indent="0" algn="ctr">
              <a:lnSpc>
                <a:spcPct val="100000"/>
              </a:lnSpc>
              <a:spcBef>
                <a:spcPts val="600"/>
              </a:spcBef>
              <a:buNone/>
              <a:defRPr sz="1280" b="0">
                <a:solidFill>
                  <a:schemeClr val="tx1"/>
                </a:solidFill>
              </a:defRPr>
            </a:lvl5pPr>
            <a:lvl6pPr marL="0" indent="0" algn="ctr">
              <a:lnSpc>
                <a:spcPct val="100000"/>
              </a:lnSpc>
              <a:spcBef>
                <a:spcPts val="600"/>
              </a:spcBef>
              <a:buNone/>
              <a:defRPr sz="1280" b="0">
                <a:solidFill>
                  <a:schemeClr val="tx1"/>
                </a:solidFill>
              </a:defRPr>
            </a:lvl6pPr>
            <a:lvl7pPr marL="0" indent="0" algn="ctr">
              <a:lnSpc>
                <a:spcPct val="100000"/>
              </a:lnSpc>
              <a:spcBef>
                <a:spcPts val="600"/>
              </a:spcBef>
              <a:buFont typeface="Arial" panose="020B0604020202020204" pitchFamily="34" charset="0"/>
              <a:buNone/>
              <a:defRPr sz="1280" b="0">
                <a:solidFill>
                  <a:schemeClr val="tx1"/>
                </a:solidFill>
              </a:defRPr>
            </a:lvl7pPr>
            <a:lvl8pPr marL="0" indent="0" algn="ctr">
              <a:lnSpc>
                <a:spcPct val="100000"/>
              </a:lnSpc>
              <a:spcBef>
                <a:spcPts val="600"/>
              </a:spcBef>
              <a:buFont typeface="Arial" panose="020B0604020202020204" pitchFamily="34" charset="0"/>
              <a:buNone/>
              <a:defRPr sz="1280" b="0">
                <a:solidFill>
                  <a:schemeClr val="tx1"/>
                </a:solidFill>
              </a:defRPr>
            </a:lvl8pPr>
            <a:lvl9pPr marL="0" indent="0" algn="ctr">
              <a:lnSpc>
                <a:spcPct val="100000"/>
              </a:lnSpc>
              <a:spcBef>
                <a:spcPts val="600"/>
              </a:spcBef>
              <a:buFont typeface="Arial" panose="020B0604020202020204" pitchFamily="34" charset="0"/>
              <a:buNone/>
              <a:defRPr sz="1280" b="0" i="0">
                <a:solidFill>
                  <a:schemeClr val="tx1"/>
                </a:solidFill>
                <a:latin typeface="+mn-lt"/>
              </a:defRPr>
            </a:lvl9pPr>
          </a:lstStyle>
          <a:p>
            <a:pPr lvl="0"/>
            <a:r>
              <a:rPr lang="en-GB" noProof="0" dirty="0"/>
              <a:t>First Name Surname</a:t>
            </a:r>
          </a:p>
          <a:p>
            <a:pPr lvl="1"/>
            <a:r>
              <a:rPr lang="en-GB" noProof="0" dirty="0"/>
              <a:t>Position</a:t>
            </a:r>
          </a:p>
          <a:p>
            <a:pPr lvl="2"/>
            <a:endParaRPr lang="de-CH" dirty="0"/>
          </a:p>
        </p:txBody>
      </p:sp>
      <p:sp>
        <p:nvSpPr>
          <p:cNvPr id="4" name="Date Placeholder 3">
            <a:extLst>
              <a:ext uri="{FF2B5EF4-FFF2-40B4-BE49-F238E27FC236}">
                <a16:creationId xmlns:a16="http://schemas.microsoft.com/office/drawing/2014/main" id="{C3765739-CD2F-8DC7-5976-CD1FE8BF355E}"/>
              </a:ext>
            </a:extLst>
          </p:cNvPr>
          <p:cNvSpPr>
            <a:spLocks noGrp="1"/>
          </p:cNvSpPr>
          <p:nvPr>
            <p:ph type="dt" sz="half" idx="2"/>
          </p:nvPr>
        </p:nvSpPr>
        <p:spPr>
          <a:xfrm rot="16200000">
            <a:off x="9206579" y="3558941"/>
            <a:ext cx="5347541"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7" name="Slide Number Placeholder 5">
            <a:extLst>
              <a:ext uri="{FF2B5EF4-FFF2-40B4-BE49-F238E27FC236}">
                <a16:creationId xmlns:a16="http://schemas.microsoft.com/office/drawing/2014/main" id="{DCAD787F-CA08-939C-59CD-57F8A27451E0}"/>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21050881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mall Quote+IB">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9EC3DABE-D4E5-D351-963E-34FD93396B7C}"/>
              </a:ext>
            </a:extLst>
          </p:cNvPr>
          <p:cNvGraphicFramePr>
            <a:graphicFrameLocks noChangeAspect="1"/>
          </p:cNvGraphicFramePr>
          <p:nvPr userDrawn="1">
            <p:custDataLst>
              <p:tags r:id="rId1"/>
            </p:custDataLst>
            <p:extLst>
              <p:ext uri="{D42A27DB-BD31-4B8C-83A1-F6EECF244321}">
                <p14:modId xmlns:p14="http://schemas.microsoft.com/office/powerpoint/2010/main" val="18013665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10" imgH="409" progId="TCLayout.ActiveDocument.1">
                  <p:embed/>
                </p:oleObj>
              </mc:Choice>
              <mc:Fallback>
                <p:oleObj name="think-cell Folie" r:id="rId3" imgW="410" imgH="409" progId="TCLayout.ActiveDocument.1">
                  <p:embed/>
                  <p:pic>
                    <p:nvPicPr>
                      <p:cNvPr id="7" name="Objekt 6" hidden="1">
                        <a:extLst>
                          <a:ext uri="{FF2B5EF4-FFF2-40B4-BE49-F238E27FC236}">
                            <a16:creationId xmlns:a16="http://schemas.microsoft.com/office/drawing/2014/main" id="{9EC3DABE-D4E5-D351-963E-34FD93396B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DD711C6-3575-E329-8DF2-78A22FB75CF7}"/>
              </a:ext>
            </a:extLst>
          </p:cNvPr>
          <p:cNvSpPr>
            <a:spLocks noGrp="1"/>
          </p:cNvSpPr>
          <p:nvPr>
            <p:ph type="title" hasCustomPrompt="1"/>
          </p:nvPr>
        </p:nvSpPr>
        <p:spPr>
          <a:xfrm>
            <a:off x="937200" y="4012442"/>
            <a:ext cx="10317600" cy="832513"/>
          </a:xfrm>
        </p:spPr>
        <p:txBody>
          <a:bodyPr vert="horz" anchor="b"/>
          <a:lstStyle>
            <a:lvl1pPr algn="ctr">
              <a:lnSpc>
                <a:spcPct val="120000"/>
              </a:lnSpc>
              <a:defRPr b="0" i="1">
                <a:solidFill>
                  <a:schemeClr val="bg2"/>
                </a:solidFill>
                <a:latin typeface="Georgia" panose="02040502050405020303" pitchFamily="18" charset="0"/>
              </a:defRPr>
            </a:lvl1pPr>
          </a:lstStyle>
          <a:p>
            <a:r>
              <a:rPr lang="en-GB" noProof="0" dirty="0"/>
              <a:t>Short Quote, Georgia, Italic, 30 pt</a:t>
            </a:r>
          </a:p>
        </p:txBody>
      </p:sp>
      <p:sp>
        <p:nvSpPr>
          <p:cNvPr id="10" name="Bildplatzhalter 9">
            <a:extLst>
              <a:ext uri="{FF2B5EF4-FFF2-40B4-BE49-F238E27FC236}">
                <a16:creationId xmlns:a16="http://schemas.microsoft.com/office/drawing/2014/main" id="{EE650F25-37DB-98E4-5CF8-2CAC2449D2D7}"/>
              </a:ext>
            </a:extLst>
          </p:cNvPr>
          <p:cNvSpPr>
            <a:spLocks noGrp="1"/>
          </p:cNvSpPr>
          <p:nvPr>
            <p:ph type="pic" sz="quarter" idx="12" hasCustomPrompt="1"/>
          </p:nvPr>
        </p:nvSpPr>
        <p:spPr>
          <a:xfrm>
            <a:off x="4681736" y="1065186"/>
            <a:ext cx="2828529" cy="2829600"/>
          </a:xfrm>
          <a:prstGeom prst="ellipse">
            <a:avLst/>
          </a:prstGeom>
          <a:solidFill>
            <a:srgbClr val="D2108D"/>
          </a:solidFill>
        </p:spPr>
        <p:txBody>
          <a:bodyPr anchor="t"/>
          <a:lstStyle>
            <a:lvl1pPr algn="ctr">
              <a:defRPr sz="1000">
                <a:solidFill>
                  <a:schemeClr val="bg1"/>
                </a:solidFill>
              </a:defRPr>
            </a:lvl1pPr>
          </a:lstStyle>
          <a:p>
            <a:r>
              <a:rPr lang="de-CH"/>
              <a:t>Image Placeholder</a:t>
            </a:r>
          </a:p>
        </p:txBody>
      </p:sp>
      <p:sp>
        <p:nvSpPr>
          <p:cNvPr id="20" name="Textplatzhalter 4">
            <a:extLst>
              <a:ext uri="{FF2B5EF4-FFF2-40B4-BE49-F238E27FC236}">
                <a16:creationId xmlns:a16="http://schemas.microsoft.com/office/drawing/2014/main" id="{B5697DE0-7583-A41A-F976-2471323140F6}"/>
              </a:ext>
            </a:extLst>
          </p:cNvPr>
          <p:cNvSpPr>
            <a:spLocks noGrp="1"/>
          </p:cNvSpPr>
          <p:nvPr>
            <p:ph type="body" sz="quarter" idx="13" hasCustomPrompt="1"/>
          </p:nvPr>
        </p:nvSpPr>
        <p:spPr>
          <a:xfrm>
            <a:off x="4681736" y="5513697"/>
            <a:ext cx="2828529" cy="596780"/>
          </a:xfrm>
        </p:spPr>
        <p:txBody>
          <a:bodyPr/>
          <a:lstStyle>
            <a:lvl1pPr marL="0" indent="0" algn="ctr">
              <a:lnSpc>
                <a:spcPct val="100000"/>
              </a:lnSpc>
              <a:spcBef>
                <a:spcPts val="600"/>
              </a:spcBef>
              <a:buFont typeface="Arial" panose="020B0604020202020204" pitchFamily="34" charset="0"/>
              <a:buNone/>
              <a:defRPr sz="1500" b="1">
                <a:solidFill>
                  <a:schemeClr val="tx1"/>
                </a:solidFill>
              </a:defRPr>
            </a:lvl1pPr>
            <a:lvl2pPr marL="0" indent="0" algn="ctr">
              <a:lnSpc>
                <a:spcPct val="100000"/>
              </a:lnSpc>
              <a:spcBef>
                <a:spcPts val="600"/>
              </a:spcBef>
              <a:buNone/>
              <a:defRPr sz="1500" b="0">
                <a:solidFill>
                  <a:schemeClr val="tx1"/>
                </a:solidFill>
              </a:defRPr>
            </a:lvl2pPr>
            <a:lvl3pPr marL="0" indent="0" algn="ctr">
              <a:lnSpc>
                <a:spcPct val="100000"/>
              </a:lnSpc>
              <a:spcBef>
                <a:spcPts val="600"/>
              </a:spcBef>
              <a:buNone/>
              <a:defRPr sz="1280" b="0">
                <a:solidFill>
                  <a:schemeClr val="tx1"/>
                </a:solidFill>
              </a:defRPr>
            </a:lvl3pPr>
            <a:lvl4pPr marL="0" indent="0" algn="ctr">
              <a:lnSpc>
                <a:spcPct val="100000"/>
              </a:lnSpc>
              <a:spcBef>
                <a:spcPts val="600"/>
              </a:spcBef>
              <a:buFont typeface="Arial" panose="020B0604020202020204" pitchFamily="34" charset="0"/>
              <a:buNone/>
              <a:defRPr sz="1280" b="0">
                <a:solidFill>
                  <a:schemeClr val="tx1"/>
                </a:solidFill>
              </a:defRPr>
            </a:lvl4pPr>
            <a:lvl5pPr marL="0" indent="0" algn="ctr">
              <a:lnSpc>
                <a:spcPct val="100000"/>
              </a:lnSpc>
              <a:spcBef>
                <a:spcPts val="600"/>
              </a:spcBef>
              <a:buNone/>
              <a:defRPr sz="1280" b="0">
                <a:solidFill>
                  <a:schemeClr val="tx1"/>
                </a:solidFill>
              </a:defRPr>
            </a:lvl5pPr>
            <a:lvl6pPr marL="0" indent="0" algn="ctr">
              <a:lnSpc>
                <a:spcPct val="100000"/>
              </a:lnSpc>
              <a:spcBef>
                <a:spcPts val="600"/>
              </a:spcBef>
              <a:buNone/>
              <a:defRPr sz="1280" b="0">
                <a:solidFill>
                  <a:schemeClr val="tx1"/>
                </a:solidFill>
              </a:defRPr>
            </a:lvl6pPr>
            <a:lvl7pPr marL="0" indent="0" algn="ctr">
              <a:lnSpc>
                <a:spcPct val="100000"/>
              </a:lnSpc>
              <a:spcBef>
                <a:spcPts val="600"/>
              </a:spcBef>
              <a:buFont typeface="Arial" panose="020B0604020202020204" pitchFamily="34" charset="0"/>
              <a:buNone/>
              <a:defRPr sz="1280" b="0">
                <a:solidFill>
                  <a:schemeClr val="tx1"/>
                </a:solidFill>
              </a:defRPr>
            </a:lvl7pPr>
            <a:lvl8pPr marL="0" indent="0" algn="ctr">
              <a:lnSpc>
                <a:spcPct val="100000"/>
              </a:lnSpc>
              <a:spcBef>
                <a:spcPts val="600"/>
              </a:spcBef>
              <a:buFont typeface="Arial" panose="020B0604020202020204" pitchFamily="34" charset="0"/>
              <a:buNone/>
              <a:defRPr sz="1280" b="0">
                <a:solidFill>
                  <a:schemeClr val="tx1"/>
                </a:solidFill>
              </a:defRPr>
            </a:lvl8pPr>
            <a:lvl9pPr marL="0" indent="0" algn="ctr">
              <a:lnSpc>
                <a:spcPct val="100000"/>
              </a:lnSpc>
              <a:spcBef>
                <a:spcPts val="600"/>
              </a:spcBef>
              <a:buFont typeface="Arial" panose="020B0604020202020204" pitchFamily="34" charset="0"/>
              <a:buNone/>
              <a:defRPr sz="1280" b="0" i="0">
                <a:solidFill>
                  <a:schemeClr val="tx1"/>
                </a:solidFill>
                <a:latin typeface="+mn-lt"/>
              </a:defRPr>
            </a:lvl9pPr>
          </a:lstStyle>
          <a:p>
            <a:pPr lvl="0"/>
            <a:r>
              <a:rPr lang="en-GB" noProof="0" dirty="0"/>
              <a:t>First Name Surname</a:t>
            </a:r>
          </a:p>
          <a:p>
            <a:pPr lvl="1"/>
            <a:r>
              <a:rPr lang="en-GB" noProof="0" dirty="0"/>
              <a:t>Position</a:t>
            </a:r>
          </a:p>
          <a:p>
            <a:pPr lvl="2"/>
            <a:endParaRPr lang="de-CH" dirty="0"/>
          </a:p>
        </p:txBody>
      </p:sp>
      <p:cxnSp>
        <p:nvCxnSpPr>
          <p:cNvPr id="5" name="Gerader Verbinder 4">
            <a:extLst>
              <a:ext uri="{FF2B5EF4-FFF2-40B4-BE49-F238E27FC236}">
                <a16:creationId xmlns:a16="http://schemas.microsoft.com/office/drawing/2014/main" id="{8C43B717-B5B8-6114-C8A3-4E3DC6E2F403}"/>
              </a:ext>
            </a:extLst>
          </p:cNvPr>
          <p:cNvCxnSpPr/>
          <p:nvPr userDrawn="1"/>
        </p:nvCxnSpPr>
        <p:spPr>
          <a:xfrm>
            <a:off x="5376000" y="5179326"/>
            <a:ext cx="144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Fußzeilenplatzhalter 3">
            <a:extLst>
              <a:ext uri="{FF2B5EF4-FFF2-40B4-BE49-F238E27FC236}">
                <a16:creationId xmlns:a16="http://schemas.microsoft.com/office/drawing/2014/main" id="{1F2DA2F4-6869-963F-1C8F-DC9A296EE591}"/>
              </a:ext>
            </a:extLst>
          </p:cNvPr>
          <p:cNvSpPr>
            <a:spLocks noGrp="1"/>
          </p:cNvSpPr>
          <p:nvPr>
            <p:ph type="ftr" sz="quarter" idx="14"/>
          </p:nvPr>
        </p:nvSpPr>
        <p:spPr/>
        <p:txBody>
          <a:bodyPr/>
          <a:lstStyle/>
          <a:p>
            <a:r>
              <a:rPr lang="en-GB" noProof="0"/>
              <a:t>ESO, APPEC town meeting, Zaragoza, 22.09.2025</a:t>
            </a:r>
            <a:endParaRPr lang="en-GB" i="1" noProof="0" dirty="0"/>
          </a:p>
        </p:txBody>
      </p:sp>
      <p:sp>
        <p:nvSpPr>
          <p:cNvPr id="3" name="Date Placeholder 3">
            <a:extLst>
              <a:ext uri="{FF2B5EF4-FFF2-40B4-BE49-F238E27FC236}">
                <a16:creationId xmlns:a16="http://schemas.microsoft.com/office/drawing/2014/main" id="{D24734D8-8B07-78D5-43B8-8F1E5049E5F1}"/>
              </a:ext>
            </a:extLst>
          </p:cNvPr>
          <p:cNvSpPr>
            <a:spLocks noGrp="1"/>
          </p:cNvSpPr>
          <p:nvPr>
            <p:ph type="dt" sz="half" idx="2"/>
          </p:nvPr>
        </p:nvSpPr>
        <p:spPr>
          <a:xfrm rot="16200000">
            <a:off x="9218099" y="3570460"/>
            <a:ext cx="5324502"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8" name="Slide Number Placeholder 5">
            <a:extLst>
              <a:ext uri="{FF2B5EF4-FFF2-40B4-BE49-F238E27FC236}">
                <a16:creationId xmlns:a16="http://schemas.microsoft.com/office/drawing/2014/main" id="{C8CCC7B4-F4B9-6134-9B2E-4BEA839EA568}"/>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10452624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tx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91A3CC9D-C8AC-9800-39AE-668220846C2B}"/>
              </a:ext>
            </a:extLst>
          </p:cNvPr>
          <p:cNvGraphicFramePr>
            <a:graphicFrameLocks noChangeAspect="1"/>
          </p:cNvGraphicFramePr>
          <p:nvPr userDrawn="1">
            <p:custDataLst>
              <p:tags r:id="rId1"/>
            </p:custDataLst>
            <p:extLst>
              <p:ext uri="{D42A27DB-BD31-4B8C-83A1-F6EECF244321}">
                <p14:modId xmlns:p14="http://schemas.microsoft.com/office/powerpoint/2010/main" val="39643838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10" imgH="409" progId="TCLayout.ActiveDocument.1">
                  <p:embed/>
                </p:oleObj>
              </mc:Choice>
              <mc:Fallback>
                <p:oleObj name="think-cell Folie" r:id="rId3" imgW="410" imgH="409" progId="TCLayout.ActiveDocument.1">
                  <p:embed/>
                  <p:pic>
                    <p:nvPicPr>
                      <p:cNvPr id="9" name="Objekt 8" hidden="1">
                        <a:extLst>
                          <a:ext uri="{FF2B5EF4-FFF2-40B4-BE49-F238E27FC236}">
                            <a16:creationId xmlns:a16="http://schemas.microsoft.com/office/drawing/2014/main" id="{91A3CC9D-C8AC-9800-39AE-668220846C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956317E-20F6-4DD1-F84D-E40AE39EE331}"/>
              </a:ext>
            </a:extLst>
          </p:cNvPr>
          <p:cNvSpPr>
            <a:spLocks noGrp="1"/>
          </p:cNvSpPr>
          <p:nvPr>
            <p:ph type="ctrTitle" hasCustomPrompt="1"/>
          </p:nvPr>
        </p:nvSpPr>
        <p:spPr>
          <a:xfrm>
            <a:off x="937200" y="1577976"/>
            <a:ext cx="10317600" cy="892270"/>
          </a:xfrm>
        </p:spPr>
        <p:txBody>
          <a:bodyPr vert="horz" anchor="b"/>
          <a:lstStyle>
            <a:lvl1pPr algn="ctr">
              <a:lnSpc>
                <a:spcPct val="100000"/>
              </a:lnSpc>
              <a:defRPr sz="4000">
                <a:solidFill>
                  <a:schemeClr val="bg1"/>
                </a:solidFill>
              </a:defRPr>
            </a:lvl1pPr>
          </a:lstStyle>
          <a:p>
            <a:r>
              <a:rPr lang="en-GB" noProof="0" dirty="0"/>
              <a:t>Thank you!</a:t>
            </a:r>
          </a:p>
        </p:txBody>
      </p:sp>
      <p:sp>
        <p:nvSpPr>
          <p:cNvPr id="3" name="Untertitel 2">
            <a:extLst>
              <a:ext uri="{FF2B5EF4-FFF2-40B4-BE49-F238E27FC236}">
                <a16:creationId xmlns:a16="http://schemas.microsoft.com/office/drawing/2014/main" id="{A7200802-0D82-2861-8BEB-447967F5568E}"/>
              </a:ext>
            </a:extLst>
          </p:cNvPr>
          <p:cNvSpPr>
            <a:spLocks noGrp="1"/>
          </p:cNvSpPr>
          <p:nvPr>
            <p:ph type="subTitle" idx="1" hasCustomPrompt="1"/>
          </p:nvPr>
        </p:nvSpPr>
        <p:spPr>
          <a:xfrm>
            <a:off x="937200" y="3477296"/>
            <a:ext cx="10317600" cy="1789740"/>
          </a:xfrm>
        </p:spPr>
        <p:txBody>
          <a:bodyPr/>
          <a:lstStyle>
            <a:lvl1pPr marL="0" indent="0" algn="ctr">
              <a:lnSpc>
                <a:spcPct val="111000"/>
              </a:lnSpc>
              <a:buNone/>
              <a:defRPr sz="1800" b="1" i="0">
                <a:solidFill>
                  <a:schemeClr val="bg1"/>
                </a:solidFill>
                <a:latin typeface="+mn-lt"/>
              </a:defRPr>
            </a:lvl1pPr>
            <a:lvl2pPr marL="0" indent="0" algn="ctr">
              <a:lnSpc>
                <a:spcPct val="111000"/>
              </a:lnSpc>
              <a:buNone/>
              <a:defRPr sz="1800" b="1" i="0">
                <a:solidFill>
                  <a:schemeClr val="bg1"/>
                </a:solidFill>
                <a:latin typeface="+mn-lt"/>
              </a:defRPr>
            </a:lvl2pPr>
            <a:lvl3pPr marL="0" indent="0" algn="ctr">
              <a:lnSpc>
                <a:spcPct val="111000"/>
              </a:lnSpc>
              <a:buNone/>
              <a:defRPr sz="1800" b="1" i="0">
                <a:solidFill>
                  <a:schemeClr val="bg1"/>
                </a:solidFill>
                <a:latin typeface="+mn-lt"/>
              </a:defRPr>
            </a:lvl3pPr>
            <a:lvl4pPr marL="0" indent="0" algn="ctr">
              <a:lnSpc>
                <a:spcPct val="111000"/>
              </a:lnSpc>
              <a:buNone/>
              <a:defRPr sz="1800" b="1" i="0">
                <a:solidFill>
                  <a:schemeClr val="bg1"/>
                </a:solidFill>
                <a:latin typeface="+mn-lt"/>
              </a:defRPr>
            </a:lvl4pPr>
            <a:lvl5pPr marL="0" indent="0" algn="ctr">
              <a:lnSpc>
                <a:spcPct val="111000"/>
              </a:lnSpc>
              <a:buNone/>
              <a:defRPr sz="1800" b="1" i="0">
                <a:solidFill>
                  <a:schemeClr val="bg1"/>
                </a:solidFill>
                <a:latin typeface="+mn-lt"/>
              </a:defRPr>
            </a:lvl5pPr>
            <a:lvl6pPr marL="0" indent="0" algn="ctr">
              <a:lnSpc>
                <a:spcPct val="111000"/>
              </a:lnSpc>
              <a:buNone/>
              <a:defRPr sz="1800" b="1" i="0">
                <a:solidFill>
                  <a:schemeClr val="bg1"/>
                </a:solidFill>
                <a:latin typeface="+mn-lt"/>
              </a:defRPr>
            </a:lvl6pPr>
            <a:lvl7pPr marL="0" indent="0" algn="ctr">
              <a:lnSpc>
                <a:spcPct val="111000"/>
              </a:lnSpc>
              <a:buNone/>
              <a:defRPr sz="1800" b="1" i="0">
                <a:solidFill>
                  <a:schemeClr val="bg1"/>
                </a:solidFill>
                <a:latin typeface="+mn-lt"/>
              </a:defRPr>
            </a:lvl7pPr>
            <a:lvl8pPr marL="0" indent="0" algn="ctr">
              <a:lnSpc>
                <a:spcPct val="111000"/>
              </a:lnSpc>
              <a:buNone/>
              <a:defRPr sz="1800" b="1" i="0">
                <a:solidFill>
                  <a:schemeClr val="bg1"/>
                </a:solidFill>
                <a:latin typeface="+mn-lt"/>
              </a:defRPr>
            </a:lvl8pPr>
            <a:lvl9pPr marL="0" indent="0" algn="ctr">
              <a:lnSpc>
                <a:spcPct val="111000"/>
              </a:lnSpc>
              <a:buNone/>
              <a:defRPr sz="1800" b="1" i="0">
                <a:solidFill>
                  <a:schemeClr val="bg1"/>
                </a:solidFill>
                <a:latin typeface="+mn-lt"/>
              </a:defRPr>
            </a:lvl9pPr>
          </a:lstStyle>
          <a:p>
            <a:r>
              <a:rPr lang="en-GB" noProof="0" dirty="0"/>
              <a:t>Author’s information</a:t>
            </a:r>
          </a:p>
        </p:txBody>
      </p:sp>
      <p:sp>
        <p:nvSpPr>
          <p:cNvPr id="5" name="Fußzeilenplatzhalter 4">
            <a:extLst>
              <a:ext uri="{FF2B5EF4-FFF2-40B4-BE49-F238E27FC236}">
                <a16:creationId xmlns:a16="http://schemas.microsoft.com/office/drawing/2014/main" id="{6241F204-6F2D-454B-4B2A-5AE567FE2785}"/>
              </a:ext>
            </a:extLst>
          </p:cNvPr>
          <p:cNvSpPr>
            <a:spLocks noGrp="1"/>
          </p:cNvSpPr>
          <p:nvPr>
            <p:ph type="ftr" sz="quarter" idx="11"/>
          </p:nvPr>
        </p:nvSpPr>
        <p:spPr/>
        <p:txBody>
          <a:bodyPr/>
          <a:lstStyle>
            <a:lvl1pPr>
              <a:defRPr>
                <a:solidFill>
                  <a:schemeClr val="bg1"/>
                </a:solidFill>
              </a:defRPr>
            </a:lvl1pPr>
          </a:lstStyle>
          <a:p>
            <a:r>
              <a:rPr lang="en-GB" noProof="0"/>
              <a:t>ESO, APPEC town meeting, Zaragoza, 22.09.2025</a:t>
            </a:r>
            <a:endParaRPr lang="en-GB" i="1" noProof="0" dirty="0"/>
          </a:p>
        </p:txBody>
      </p:sp>
      <p:cxnSp>
        <p:nvCxnSpPr>
          <p:cNvPr id="11" name="Gerader Verbinder 10">
            <a:extLst>
              <a:ext uri="{FF2B5EF4-FFF2-40B4-BE49-F238E27FC236}">
                <a16:creationId xmlns:a16="http://schemas.microsoft.com/office/drawing/2014/main" id="{E0057D23-33FB-CFEA-DDE7-F0911EE720DC}"/>
              </a:ext>
            </a:extLst>
          </p:cNvPr>
          <p:cNvCxnSpPr/>
          <p:nvPr userDrawn="1"/>
        </p:nvCxnSpPr>
        <p:spPr>
          <a:xfrm>
            <a:off x="4692001" y="2937675"/>
            <a:ext cx="2808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Gerader Verbinder 5">
            <a:extLst>
              <a:ext uri="{FF2B5EF4-FFF2-40B4-BE49-F238E27FC236}">
                <a16:creationId xmlns:a16="http://schemas.microsoft.com/office/drawing/2014/main" id="{A7184D4A-ABC6-73B7-3255-011F9072AA02}"/>
              </a:ext>
            </a:extLst>
          </p:cNvPr>
          <p:cNvCxnSpPr/>
          <p:nvPr userDrawn="1"/>
        </p:nvCxnSpPr>
        <p:spPr>
          <a:xfrm>
            <a:off x="0" y="6382322"/>
            <a:ext cx="6084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Grafik 3">
            <a:extLst>
              <a:ext uri="{FF2B5EF4-FFF2-40B4-BE49-F238E27FC236}">
                <a16:creationId xmlns:a16="http://schemas.microsoft.com/office/drawing/2014/main" id="{10BF81FC-50A5-9498-E3B5-98F185506036}"/>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228400" y="399600"/>
            <a:ext cx="497477" cy="647783"/>
          </a:xfrm>
          <a:prstGeom prst="rect">
            <a:avLst/>
          </a:prstGeom>
        </p:spPr>
      </p:pic>
      <p:sp>
        <p:nvSpPr>
          <p:cNvPr id="7" name="Date Placeholder 3">
            <a:extLst>
              <a:ext uri="{FF2B5EF4-FFF2-40B4-BE49-F238E27FC236}">
                <a16:creationId xmlns:a16="http://schemas.microsoft.com/office/drawing/2014/main" id="{3BACF552-8FB0-CAE7-0584-8327FAA9D384}"/>
              </a:ext>
            </a:extLst>
          </p:cNvPr>
          <p:cNvSpPr>
            <a:spLocks noGrp="1"/>
          </p:cNvSpPr>
          <p:nvPr>
            <p:ph type="dt" sz="half" idx="2"/>
          </p:nvPr>
        </p:nvSpPr>
        <p:spPr>
          <a:xfrm rot="16200000">
            <a:off x="9212880" y="3557876"/>
            <a:ext cx="5334939"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12" name="Slide Number Placeholder 5">
            <a:extLst>
              <a:ext uri="{FF2B5EF4-FFF2-40B4-BE49-F238E27FC236}">
                <a16:creationId xmlns:a16="http://schemas.microsoft.com/office/drawing/2014/main" id="{F7413DAC-6F2A-B640-BB3F-22EB0960CCE7}"/>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31772845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nnect with ESO">
    <p:spTree>
      <p:nvGrpSpPr>
        <p:cNvPr id="1" name=""/>
        <p:cNvGrpSpPr/>
        <p:nvPr/>
      </p:nvGrpSpPr>
      <p:grpSpPr>
        <a:xfrm>
          <a:off x="0" y="0"/>
          <a:ext cx="0" cy="0"/>
          <a:chOff x="0" y="0"/>
          <a:chExt cx="0" cy="0"/>
        </a:xfrm>
      </p:grpSpPr>
      <p:pic>
        <p:nvPicPr>
          <p:cNvPr id="9" name="Flags">
            <a:extLst>
              <a:ext uri="{FF2B5EF4-FFF2-40B4-BE49-F238E27FC236}">
                <a16:creationId xmlns:a16="http://schemas.microsoft.com/office/drawing/2014/main" id="{28A2FD6F-B5EB-75B2-792F-2B7BDB734F90}"/>
              </a:ext>
            </a:extLst>
          </p:cNvPr>
          <p:cNvPicPr>
            <a:picLocks noChangeAspect="1"/>
          </p:cNvPicPr>
          <p:nvPr userDrawn="1"/>
        </p:nvPicPr>
        <p:blipFill>
          <a:blip r:embed="rId2"/>
          <a:stretch>
            <a:fillRect/>
          </a:stretch>
        </p:blipFill>
        <p:spPr>
          <a:xfrm>
            <a:off x="0" y="6204867"/>
            <a:ext cx="6097313" cy="184179"/>
          </a:xfrm>
          <a:prstGeom prst="rect">
            <a:avLst/>
          </a:prstGeom>
        </p:spPr>
      </p:pic>
      <p:cxnSp>
        <p:nvCxnSpPr>
          <p:cNvPr id="11" name="Gerader Verbinder 10">
            <a:extLst>
              <a:ext uri="{FF2B5EF4-FFF2-40B4-BE49-F238E27FC236}">
                <a16:creationId xmlns:a16="http://schemas.microsoft.com/office/drawing/2014/main" id="{E0057D23-33FB-CFEA-DDE7-F0911EE720DC}"/>
              </a:ext>
            </a:extLst>
          </p:cNvPr>
          <p:cNvCxnSpPr/>
          <p:nvPr userDrawn="1"/>
        </p:nvCxnSpPr>
        <p:spPr>
          <a:xfrm>
            <a:off x="4692001" y="3401704"/>
            <a:ext cx="2808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feld 5">
            <a:extLst>
              <a:ext uri="{FF2B5EF4-FFF2-40B4-BE49-F238E27FC236}">
                <a16:creationId xmlns:a16="http://schemas.microsoft.com/office/drawing/2014/main" id="{94812D6F-7F2D-9792-3A4B-B9117829B507}"/>
              </a:ext>
            </a:extLst>
          </p:cNvPr>
          <p:cNvSpPr txBox="1"/>
          <p:nvPr userDrawn="1"/>
        </p:nvSpPr>
        <p:spPr>
          <a:xfrm>
            <a:off x="1885666" y="2202954"/>
            <a:ext cx="8420668" cy="707886"/>
          </a:xfrm>
          <a:prstGeom prst="rect">
            <a:avLst/>
          </a:prstGeom>
          <a:noFill/>
        </p:spPr>
        <p:txBody>
          <a:bodyPr wrap="square" rtlCol="0">
            <a:spAutoFit/>
          </a:bodyPr>
          <a:lstStyle/>
          <a:p>
            <a:pPr algn="ctr"/>
            <a:r>
              <a:rPr lang="en-GB" sz="4000" b="1" noProof="0" dirty="0">
                <a:solidFill>
                  <a:schemeClr val="tx2"/>
                </a:solidFill>
              </a:rPr>
              <a:t>Connect with ESO</a:t>
            </a:r>
          </a:p>
        </p:txBody>
      </p:sp>
      <p:grpSp>
        <p:nvGrpSpPr>
          <p:cNvPr id="7" name="Icons social media">
            <a:extLst>
              <a:ext uri="{FF2B5EF4-FFF2-40B4-BE49-F238E27FC236}">
                <a16:creationId xmlns:a16="http://schemas.microsoft.com/office/drawing/2014/main" id="{3A749136-AA50-8556-2B2B-1212D11DF3FA}"/>
              </a:ext>
            </a:extLst>
          </p:cNvPr>
          <p:cNvGrpSpPr/>
          <p:nvPr userDrawn="1"/>
        </p:nvGrpSpPr>
        <p:grpSpPr>
          <a:xfrm>
            <a:off x="4692001" y="4037525"/>
            <a:ext cx="2808666" cy="536494"/>
            <a:chOff x="2527782" y="2733756"/>
            <a:chExt cx="2808666" cy="536494"/>
          </a:xfrm>
        </p:grpSpPr>
        <p:pic>
          <p:nvPicPr>
            <p:cNvPr id="10" name="Icon linkedin">
              <a:extLst>
                <a:ext uri="{FF2B5EF4-FFF2-40B4-BE49-F238E27FC236}">
                  <a16:creationId xmlns:a16="http://schemas.microsoft.com/office/drawing/2014/main" id="{1EF6A419-27B0-5B79-B0A3-B0BDAF71C649}"/>
                </a:ext>
              </a:extLst>
            </p:cNvPr>
            <p:cNvPicPr/>
            <p:nvPr userDrawn="1"/>
          </p:nvPicPr>
          <p:blipFill>
            <a:blip r:embed="rId3"/>
            <a:stretch>
              <a:fillRect/>
            </a:stretch>
          </p:blipFill>
          <p:spPr>
            <a:xfrm>
              <a:off x="4804788" y="2733756"/>
              <a:ext cx="531660" cy="536494"/>
            </a:xfrm>
            <a:prstGeom prst="rect">
              <a:avLst/>
            </a:prstGeom>
          </p:spPr>
        </p:pic>
        <p:pic>
          <p:nvPicPr>
            <p:cNvPr id="12" name="Icon youtube">
              <a:extLst>
                <a:ext uri="{FF2B5EF4-FFF2-40B4-BE49-F238E27FC236}">
                  <a16:creationId xmlns:a16="http://schemas.microsoft.com/office/drawing/2014/main" id="{5EBDB13F-BAC1-1D0C-D007-E0504A0538BD}"/>
                </a:ext>
              </a:extLst>
            </p:cNvPr>
            <p:cNvPicPr/>
            <p:nvPr userDrawn="1"/>
          </p:nvPicPr>
          <p:blipFill>
            <a:blip r:embed="rId4"/>
            <a:stretch>
              <a:fillRect/>
            </a:stretch>
          </p:blipFill>
          <p:spPr>
            <a:xfrm>
              <a:off x="4235013" y="2733756"/>
              <a:ext cx="531703" cy="536494"/>
            </a:xfrm>
            <a:prstGeom prst="rect">
              <a:avLst/>
            </a:prstGeom>
          </p:spPr>
        </p:pic>
        <p:pic>
          <p:nvPicPr>
            <p:cNvPr id="13" name="Icon twitter">
              <a:extLst>
                <a:ext uri="{FF2B5EF4-FFF2-40B4-BE49-F238E27FC236}">
                  <a16:creationId xmlns:a16="http://schemas.microsoft.com/office/drawing/2014/main" id="{3CCB1F1C-A2A9-87F6-4185-EAB2D0EAE0D0}"/>
                </a:ext>
              </a:extLst>
            </p:cNvPr>
            <p:cNvPicPr/>
            <p:nvPr userDrawn="1"/>
          </p:nvPicPr>
          <p:blipFill>
            <a:blip r:embed="rId5"/>
            <a:stretch>
              <a:fillRect/>
            </a:stretch>
          </p:blipFill>
          <p:spPr>
            <a:xfrm>
              <a:off x="3667655" y="2733756"/>
              <a:ext cx="531703" cy="536494"/>
            </a:xfrm>
            <a:prstGeom prst="rect">
              <a:avLst/>
            </a:prstGeom>
          </p:spPr>
        </p:pic>
        <p:pic>
          <p:nvPicPr>
            <p:cNvPr id="14" name="Icon instagram">
              <a:extLst>
                <a:ext uri="{FF2B5EF4-FFF2-40B4-BE49-F238E27FC236}">
                  <a16:creationId xmlns:a16="http://schemas.microsoft.com/office/drawing/2014/main" id="{D10581A4-8FC9-7176-FC26-604E4386BEA2}"/>
                </a:ext>
              </a:extLst>
            </p:cNvPr>
            <p:cNvPicPr/>
            <p:nvPr userDrawn="1"/>
          </p:nvPicPr>
          <p:blipFill>
            <a:blip r:embed="rId6"/>
            <a:stretch>
              <a:fillRect/>
            </a:stretch>
          </p:blipFill>
          <p:spPr>
            <a:xfrm>
              <a:off x="3092885" y="2733756"/>
              <a:ext cx="536494" cy="536494"/>
            </a:xfrm>
            <a:prstGeom prst="rect">
              <a:avLst/>
            </a:prstGeom>
          </p:spPr>
        </p:pic>
        <p:pic>
          <p:nvPicPr>
            <p:cNvPr id="15" name="Icon facebook">
              <a:extLst>
                <a:ext uri="{FF2B5EF4-FFF2-40B4-BE49-F238E27FC236}">
                  <a16:creationId xmlns:a16="http://schemas.microsoft.com/office/drawing/2014/main" id="{905A3959-BC47-7F0A-C7C1-18CBF2C04094}"/>
                </a:ext>
              </a:extLst>
            </p:cNvPr>
            <p:cNvPicPr/>
            <p:nvPr userDrawn="1"/>
          </p:nvPicPr>
          <p:blipFill>
            <a:blip r:embed="rId7"/>
            <a:stretch>
              <a:fillRect/>
            </a:stretch>
          </p:blipFill>
          <p:spPr>
            <a:xfrm>
              <a:off x="2527782" y="2733756"/>
              <a:ext cx="531703" cy="536494"/>
            </a:xfrm>
            <a:prstGeom prst="rect">
              <a:avLst/>
            </a:prstGeom>
          </p:spPr>
        </p:pic>
      </p:grpSp>
      <p:sp>
        <p:nvSpPr>
          <p:cNvPr id="2" name="Fußzeilenplatzhalter 1">
            <a:extLst>
              <a:ext uri="{FF2B5EF4-FFF2-40B4-BE49-F238E27FC236}">
                <a16:creationId xmlns:a16="http://schemas.microsoft.com/office/drawing/2014/main" id="{0D045A2E-5D04-4A34-24D6-B0E5A23C3D5C}"/>
              </a:ext>
            </a:extLst>
          </p:cNvPr>
          <p:cNvSpPr>
            <a:spLocks noGrp="1"/>
          </p:cNvSpPr>
          <p:nvPr>
            <p:ph type="ftr" sz="quarter" idx="10"/>
          </p:nvPr>
        </p:nvSpPr>
        <p:spPr/>
        <p:txBody>
          <a:bodyPr/>
          <a:lstStyle/>
          <a:p>
            <a:r>
              <a:rPr lang="en-GB" noProof="0"/>
              <a:t>ESO, APPEC town meeting, Zaragoza, 22.09.2025</a:t>
            </a:r>
            <a:endParaRPr lang="en-GB" i="1" noProof="0" dirty="0"/>
          </a:p>
        </p:txBody>
      </p:sp>
      <p:pic>
        <p:nvPicPr>
          <p:cNvPr id="3" name="Grafik 2">
            <a:extLst>
              <a:ext uri="{FF2B5EF4-FFF2-40B4-BE49-F238E27FC236}">
                <a16:creationId xmlns:a16="http://schemas.microsoft.com/office/drawing/2014/main" id="{43AF8119-9B4B-D4F5-3356-ED6090846198}"/>
              </a:ext>
            </a:extLst>
          </p:cNvPr>
          <p:cNvPicPr>
            <a:picLocks noChangeAspect="1"/>
          </p:cNvPicPr>
          <p:nvPr userDrawn="1"/>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228400" y="399599"/>
            <a:ext cx="494970" cy="647783"/>
          </a:xfrm>
          <a:prstGeom prst="rect">
            <a:avLst/>
          </a:prstGeom>
        </p:spPr>
      </p:pic>
      <p:sp>
        <p:nvSpPr>
          <p:cNvPr id="4" name="Date Placeholder 3">
            <a:extLst>
              <a:ext uri="{FF2B5EF4-FFF2-40B4-BE49-F238E27FC236}">
                <a16:creationId xmlns:a16="http://schemas.microsoft.com/office/drawing/2014/main" id="{F2F6AEBF-45BD-AB32-079A-1B2E5D11E199}"/>
              </a:ext>
            </a:extLst>
          </p:cNvPr>
          <p:cNvSpPr>
            <a:spLocks noGrp="1"/>
          </p:cNvSpPr>
          <p:nvPr>
            <p:ph type="dt" sz="half" idx="2"/>
          </p:nvPr>
        </p:nvSpPr>
        <p:spPr>
          <a:xfrm rot="16200000">
            <a:off x="9209518" y="3561237"/>
            <a:ext cx="5341664"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16" name="Slide Number Placeholder 5">
            <a:extLst>
              <a:ext uri="{FF2B5EF4-FFF2-40B4-BE49-F238E27FC236}">
                <a16:creationId xmlns:a16="http://schemas.microsoft.com/office/drawing/2014/main" id="{E7B467B1-BC6B-C29B-DB91-4D4076C82656}"/>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40948807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hank you! + info + contact">
    <p:bg>
      <p:bgPr>
        <a:solidFill>
          <a:schemeClr val="bg1"/>
        </a:solidFill>
        <a:effectLst/>
      </p:bgPr>
    </p:bg>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5298FC2-5C65-CDAC-06E8-6185752CB3A8}"/>
              </a:ext>
            </a:extLst>
          </p:cNvPr>
          <p:cNvSpPr txBox="1"/>
          <p:nvPr userDrawn="1"/>
        </p:nvSpPr>
        <p:spPr>
          <a:xfrm>
            <a:off x="899999" y="1762360"/>
            <a:ext cx="10392001" cy="707886"/>
          </a:xfrm>
          <a:prstGeom prst="rect">
            <a:avLst/>
          </a:prstGeom>
          <a:noFill/>
        </p:spPr>
        <p:txBody>
          <a:bodyPr wrap="square" rtlCol="0" anchor="b">
            <a:spAutoFit/>
          </a:bodyPr>
          <a:lstStyle/>
          <a:p>
            <a:pPr algn="ctr"/>
            <a:r>
              <a:rPr lang="en-GB" sz="4000" b="1" noProof="0" dirty="0">
                <a:solidFill>
                  <a:schemeClr val="tx2"/>
                </a:solidFill>
              </a:rPr>
              <a:t>Thank you!</a:t>
            </a:r>
          </a:p>
        </p:txBody>
      </p:sp>
      <p:sp>
        <p:nvSpPr>
          <p:cNvPr id="5" name="Fußzeilenplatzhalter 4">
            <a:extLst>
              <a:ext uri="{FF2B5EF4-FFF2-40B4-BE49-F238E27FC236}">
                <a16:creationId xmlns:a16="http://schemas.microsoft.com/office/drawing/2014/main" id="{6241F204-6F2D-454B-4B2A-5AE567FE2785}"/>
              </a:ext>
            </a:extLst>
          </p:cNvPr>
          <p:cNvSpPr>
            <a:spLocks noGrp="1"/>
          </p:cNvSpPr>
          <p:nvPr>
            <p:ph type="ftr" sz="quarter" idx="11"/>
          </p:nvPr>
        </p:nvSpPr>
        <p:spPr/>
        <p:txBody>
          <a:bodyPr/>
          <a:lstStyle>
            <a:lvl1pPr>
              <a:defRPr>
                <a:solidFill>
                  <a:schemeClr val="tx1"/>
                </a:solidFill>
              </a:defRPr>
            </a:lvl1pPr>
          </a:lstStyle>
          <a:p>
            <a:r>
              <a:rPr lang="en-GB" noProof="0"/>
              <a:t>ESO, APPEC town meeting, Zaragoza, 22.09.2025</a:t>
            </a:r>
            <a:endParaRPr lang="en-GB" i="1" noProof="0" dirty="0"/>
          </a:p>
        </p:txBody>
      </p:sp>
      <p:cxnSp>
        <p:nvCxnSpPr>
          <p:cNvPr id="11" name="Gerader Verbinder 10">
            <a:extLst>
              <a:ext uri="{FF2B5EF4-FFF2-40B4-BE49-F238E27FC236}">
                <a16:creationId xmlns:a16="http://schemas.microsoft.com/office/drawing/2014/main" id="{E0057D23-33FB-CFEA-DDE7-F0911EE720DC}"/>
              </a:ext>
            </a:extLst>
          </p:cNvPr>
          <p:cNvCxnSpPr/>
          <p:nvPr userDrawn="1"/>
        </p:nvCxnSpPr>
        <p:spPr>
          <a:xfrm>
            <a:off x="4692001" y="2937675"/>
            <a:ext cx="2808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Flags">
            <a:extLst>
              <a:ext uri="{FF2B5EF4-FFF2-40B4-BE49-F238E27FC236}">
                <a16:creationId xmlns:a16="http://schemas.microsoft.com/office/drawing/2014/main" id="{A764F50D-C111-1A06-50CF-DC02335D74EB}"/>
              </a:ext>
            </a:extLst>
          </p:cNvPr>
          <p:cNvPicPr>
            <a:picLocks noChangeAspect="1"/>
          </p:cNvPicPr>
          <p:nvPr userDrawn="1"/>
        </p:nvPicPr>
        <p:blipFill>
          <a:blip r:embed="rId2"/>
          <a:stretch>
            <a:fillRect/>
          </a:stretch>
        </p:blipFill>
        <p:spPr>
          <a:xfrm>
            <a:off x="0" y="6204867"/>
            <a:ext cx="6097313" cy="184179"/>
          </a:xfrm>
          <a:prstGeom prst="rect">
            <a:avLst/>
          </a:prstGeom>
        </p:spPr>
      </p:pic>
      <p:pic>
        <p:nvPicPr>
          <p:cNvPr id="9" name="Grafik 8">
            <a:extLst>
              <a:ext uri="{FF2B5EF4-FFF2-40B4-BE49-F238E27FC236}">
                <a16:creationId xmlns:a16="http://schemas.microsoft.com/office/drawing/2014/main" id="{0C60E6F2-1258-CF2E-7F23-6017DCE2095E}"/>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28400" y="399599"/>
            <a:ext cx="494970" cy="647783"/>
          </a:xfrm>
          <a:prstGeom prst="rect">
            <a:avLst/>
          </a:prstGeom>
        </p:spPr>
      </p:pic>
      <p:pic>
        <p:nvPicPr>
          <p:cNvPr id="10" name="Pic youtube">
            <a:extLst>
              <a:ext uri="{FF2B5EF4-FFF2-40B4-BE49-F238E27FC236}">
                <a16:creationId xmlns:a16="http://schemas.microsoft.com/office/drawing/2014/main" id="{F5778EB2-EC7E-C944-1A4F-764D740EB173}"/>
              </a:ext>
            </a:extLst>
          </p:cNvPr>
          <p:cNvPicPr/>
          <p:nvPr userDrawn="1"/>
        </p:nvPicPr>
        <p:blipFill>
          <a:blip r:embed="rId5"/>
          <a:stretch>
            <a:fillRect/>
          </a:stretch>
        </p:blipFill>
        <p:spPr>
          <a:xfrm>
            <a:off x="6329206" y="4912463"/>
            <a:ext cx="263821" cy="266198"/>
          </a:xfrm>
          <a:prstGeom prst="rect">
            <a:avLst/>
          </a:prstGeom>
        </p:spPr>
      </p:pic>
      <p:pic>
        <p:nvPicPr>
          <p:cNvPr id="12" name="Pic linkedin">
            <a:extLst>
              <a:ext uri="{FF2B5EF4-FFF2-40B4-BE49-F238E27FC236}">
                <a16:creationId xmlns:a16="http://schemas.microsoft.com/office/drawing/2014/main" id="{28B71ABF-94C6-D96A-F811-AB42C2ED77F1}"/>
              </a:ext>
            </a:extLst>
          </p:cNvPr>
          <p:cNvPicPr/>
          <p:nvPr userDrawn="1"/>
        </p:nvPicPr>
        <p:blipFill>
          <a:blip r:embed="rId6"/>
          <a:stretch>
            <a:fillRect/>
          </a:stretch>
        </p:blipFill>
        <p:spPr>
          <a:xfrm>
            <a:off x="6329214" y="4558461"/>
            <a:ext cx="263806" cy="266205"/>
          </a:xfrm>
          <a:prstGeom prst="rect">
            <a:avLst/>
          </a:prstGeom>
        </p:spPr>
      </p:pic>
      <p:pic>
        <p:nvPicPr>
          <p:cNvPr id="13" name="Pic twitter">
            <a:extLst>
              <a:ext uri="{FF2B5EF4-FFF2-40B4-BE49-F238E27FC236}">
                <a16:creationId xmlns:a16="http://schemas.microsoft.com/office/drawing/2014/main" id="{193A1D86-2C61-8597-CC7B-FBC3C56BEEED}"/>
              </a:ext>
            </a:extLst>
          </p:cNvPr>
          <p:cNvPicPr/>
          <p:nvPr userDrawn="1"/>
        </p:nvPicPr>
        <p:blipFill>
          <a:blip r:embed="rId7"/>
          <a:stretch>
            <a:fillRect/>
          </a:stretch>
        </p:blipFill>
        <p:spPr>
          <a:xfrm>
            <a:off x="6329202" y="4204458"/>
            <a:ext cx="263828" cy="266205"/>
          </a:xfrm>
          <a:prstGeom prst="rect">
            <a:avLst/>
          </a:prstGeom>
        </p:spPr>
      </p:pic>
      <p:pic>
        <p:nvPicPr>
          <p:cNvPr id="14" name="Pic instagram">
            <a:extLst>
              <a:ext uri="{FF2B5EF4-FFF2-40B4-BE49-F238E27FC236}">
                <a16:creationId xmlns:a16="http://schemas.microsoft.com/office/drawing/2014/main" id="{FF2FF84F-FCA8-2DD2-2641-3120179EB4D0}"/>
              </a:ext>
            </a:extLst>
          </p:cNvPr>
          <p:cNvPicPr/>
          <p:nvPr userDrawn="1"/>
        </p:nvPicPr>
        <p:blipFill>
          <a:blip r:embed="rId8"/>
          <a:stretch>
            <a:fillRect/>
          </a:stretch>
        </p:blipFill>
        <p:spPr>
          <a:xfrm>
            <a:off x="6328013" y="3850455"/>
            <a:ext cx="266205" cy="266205"/>
          </a:xfrm>
          <a:prstGeom prst="rect">
            <a:avLst/>
          </a:prstGeom>
        </p:spPr>
      </p:pic>
      <p:pic>
        <p:nvPicPr>
          <p:cNvPr id="15" name="Pic facebook">
            <a:extLst>
              <a:ext uri="{FF2B5EF4-FFF2-40B4-BE49-F238E27FC236}">
                <a16:creationId xmlns:a16="http://schemas.microsoft.com/office/drawing/2014/main" id="{5588B66B-7848-FD4D-45A9-05C46263FD12}"/>
              </a:ext>
            </a:extLst>
          </p:cNvPr>
          <p:cNvPicPr/>
          <p:nvPr userDrawn="1"/>
        </p:nvPicPr>
        <p:blipFill>
          <a:blip r:embed="rId9"/>
          <a:stretch>
            <a:fillRect/>
          </a:stretch>
        </p:blipFill>
        <p:spPr>
          <a:xfrm>
            <a:off x="6329202" y="3496452"/>
            <a:ext cx="263828" cy="266205"/>
          </a:xfrm>
          <a:prstGeom prst="rect">
            <a:avLst/>
          </a:prstGeom>
        </p:spPr>
      </p:pic>
      <p:sp>
        <p:nvSpPr>
          <p:cNvPr id="22" name="Textplatzhalter 4">
            <a:extLst>
              <a:ext uri="{FF2B5EF4-FFF2-40B4-BE49-F238E27FC236}">
                <a16:creationId xmlns:a16="http://schemas.microsoft.com/office/drawing/2014/main" id="{3A19D0BF-9500-27CE-3021-6A10627B7FA5}"/>
              </a:ext>
            </a:extLst>
          </p:cNvPr>
          <p:cNvSpPr>
            <a:spLocks noGrp="1"/>
          </p:cNvSpPr>
          <p:nvPr>
            <p:ph type="body" sz="quarter" idx="16" hasCustomPrompt="1"/>
          </p:nvPr>
        </p:nvSpPr>
        <p:spPr>
          <a:xfrm>
            <a:off x="6770451" y="3496452"/>
            <a:ext cx="4483337" cy="266205"/>
          </a:xfrm>
        </p:spPr>
        <p:txBody>
          <a:bodyPr anchor="ctr"/>
          <a:lstStyle>
            <a:lvl1pPr marL="0" indent="0" algn="l">
              <a:lnSpc>
                <a:spcPct val="100000"/>
              </a:lnSpc>
              <a:spcBef>
                <a:spcPts val="0"/>
              </a:spcBef>
              <a:buFont typeface="Arial" panose="020B0604020202020204" pitchFamily="34" charset="0"/>
              <a:buNone/>
              <a:defRPr sz="1500" b="0">
                <a:solidFill>
                  <a:schemeClr val="tx1"/>
                </a:solidFill>
              </a:defRPr>
            </a:lvl1pPr>
            <a:lvl2pPr marL="0" indent="0" algn="l">
              <a:lnSpc>
                <a:spcPct val="100000"/>
              </a:lnSpc>
              <a:spcBef>
                <a:spcPts val="0"/>
              </a:spcBef>
              <a:buNone/>
              <a:defRPr sz="1400" b="0">
                <a:solidFill>
                  <a:schemeClr val="tx1"/>
                </a:solidFill>
              </a:defRPr>
            </a:lvl2pPr>
            <a:lvl3pPr marL="0" indent="0" algn="l">
              <a:lnSpc>
                <a:spcPct val="100000"/>
              </a:lnSpc>
              <a:spcBef>
                <a:spcPts val="0"/>
              </a:spcBef>
              <a:buNone/>
              <a:defRPr sz="1400" b="0">
                <a:solidFill>
                  <a:schemeClr val="tx1"/>
                </a:solidFill>
              </a:defRPr>
            </a:lvl3pPr>
            <a:lvl4pPr marL="0" indent="0" algn="l">
              <a:lnSpc>
                <a:spcPct val="100000"/>
              </a:lnSpc>
              <a:spcBef>
                <a:spcPts val="0"/>
              </a:spcBef>
              <a:buFont typeface="Arial" panose="020B0604020202020204" pitchFamily="34" charset="0"/>
              <a:buNone/>
              <a:defRPr sz="1400" b="0">
                <a:solidFill>
                  <a:schemeClr val="tx1"/>
                </a:solidFill>
              </a:defRPr>
            </a:lvl4pPr>
            <a:lvl5pPr marL="0" indent="0" algn="l">
              <a:lnSpc>
                <a:spcPct val="100000"/>
              </a:lnSpc>
              <a:spcBef>
                <a:spcPts val="0"/>
              </a:spcBef>
              <a:buNone/>
              <a:defRPr sz="1400" b="0">
                <a:solidFill>
                  <a:schemeClr val="tx1"/>
                </a:solidFill>
              </a:defRPr>
            </a:lvl5pPr>
            <a:lvl6pPr marL="0" indent="0" algn="l">
              <a:lnSpc>
                <a:spcPct val="100000"/>
              </a:lnSpc>
              <a:spcBef>
                <a:spcPts val="0"/>
              </a:spcBef>
              <a:buNone/>
              <a:defRPr sz="1400" b="0">
                <a:solidFill>
                  <a:schemeClr val="tx1"/>
                </a:solidFill>
              </a:defRPr>
            </a:lvl6pPr>
            <a:lvl7pPr marL="0" indent="0" algn="l">
              <a:lnSpc>
                <a:spcPct val="100000"/>
              </a:lnSpc>
              <a:spcBef>
                <a:spcPts val="0"/>
              </a:spcBef>
              <a:buFont typeface="Arial" panose="020B0604020202020204" pitchFamily="34" charset="0"/>
              <a:buNone/>
              <a:defRPr sz="1400" b="0">
                <a:solidFill>
                  <a:schemeClr val="tx1"/>
                </a:solidFill>
              </a:defRPr>
            </a:lvl7pPr>
            <a:lvl8pPr marL="0" indent="0" algn="l">
              <a:lnSpc>
                <a:spcPct val="100000"/>
              </a:lnSpc>
              <a:spcBef>
                <a:spcPts val="0"/>
              </a:spcBef>
              <a:buFont typeface="Arial" panose="020B0604020202020204" pitchFamily="34" charset="0"/>
              <a:buNone/>
              <a:defRPr sz="1400" b="0">
                <a:solidFill>
                  <a:schemeClr val="tx1"/>
                </a:solidFill>
              </a:defRPr>
            </a:lvl8pPr>
            <a:lvl9pPr marL="0" indent="0" algn="l">
              <a:lnSpc>
                <a:spcPct val="100000"/>
              </a:lnSpc>
              <a:spcBef>
                <a:spcPts val="0"/>
              </a:spcBef>
              <a:buFont typeface="Arial" panose="020B0604020202020204" pitchFamily="34" charset="0"/>
              <a:buNone/>
              <a:defRPr sz="1400" b="0" i="0">
                <a:solidFill>
                  <a:schemeClr val="tx1"/>
                </a:solidFill>
                <a:latin typeface="+mn-lt"/>
              </a:defRPr>
            </a:lvl9pPr>
          </a:lstStyle>
          <a:p>
            <a:pPr lvl="0"/>
            <a:r>
              <a:rPr lang="en-GB" noProof="0" dirty="0"/>
              <a:t>@ESOAstronomy</a:t>
            </a:r>
          </a:p>
        </p:txBody>
      </p:sp>
      <p:sp>
        <p:nvSpPr>
          <p:cNvPr id="24" name="Textplatzhalter 4">
            <a:extLst>
              <a:ext uri="{FF2B5EF4-FFF2-40B4-BE49-F238E27FC236}">
                <a16:creationId xmlns:a16="http://schemas.microsoft.com/office/drawing/2014/main" id="{9822DA17-D0C5-C3B6-7E38-E052863F8833}"/>
              </a:ext>
            </a:extLst>
          </p:cNvPr>
          <p:cNvSpPr>
            <a:spLocks noGrp="1"/>
          </p:cNvSpPr>
          <p:nvPr>
            <p:ph type="body" sz="quarter" idx="17" hasCustomPrompt="1"/>
          </p:nvPr>
        </p:nvSpPr>
        <p:spPr>
          <a:xfrm>
            <a:off x="6770451" y="3850454"/>
            <a:ext cx="4483337" cy="266205"/>
          </a:xfrm>
        </p:spPr>
        <p:txBody>
          <a:bodyPr anchor="ctr"/>
          <a:lstStyle>
            <a:lvl1pPr marL="0" indent="0" algn="l">
              <a:lnSpc>
                <a:spcPct val="100000"/>
              </a:lnSpc>
              <a:spcBef>
                <a:spcPts val="0"/>
              </a:spcBef>
              <a:buFont typeface="Arial" panose="020B0604020202020204" pitchFamily="34" charset="0"/>
              <a:buNone/>
              <a:defRPr sz="1500" b="0">
                <a:solidFill>
                  <a:schemeClr val="tx1"/>
                </a:solidFill>
              </a:defRPr>
            </a:lvl1pPr>
            <a:lvl2pPr marL="0" indent="0" algn="l">
              <a:lnSpc>
                <a:spcPct val="100000"/>
              </a:lnSpc>
              <a:spcBef>
                <a:spcPts val="0"/>
              </a:spcBef>
              <a:buNone/>
              <a:defRPr sz="1400" b="0">
                <a:solidFill>
                  <a:schemeClr val="tx1"/>
                </a:solidFill>
              </a:defRPr>
            </a:lvl2pPr>
            <a:lvl3pPr marL="0" indent="0" algn="l">
              <a:lnSpc>
                <a:spcPct val="100000"/>
              </a:lnSpc>
              <a:spcBef>
                <a:spcPts val="0"/>
              </a:spcBef>
              <a:buNone/>
              <a:defRPr sz="1400" b="0">
                <a:solidFill>
                  <a:schemeClr val="tx1"/>
                </a:solidFill>
              </a:defRPr>
            </a:lvl3pPr>
            <a:lvl4pPr marL="0" indent="0" algn="l">
              <a:lnSpc>
                <a:spcPct val="100000"/>
              </a:lnSpc>
              <a:spcBef>
                <a:spcPts val="0"/>
              </a:spcBef>
              <a:buFont typeface="Arial" panose="020B0604020202020204" pitchFamily="34" charset="0"/>
              <a:buNone/>
              <a:defRPr sz="1400" b="0">
                <a:solidFill>
                  <a:schemeClr val="tx1"/>
                </a:solidFill>
              </a:defRPr>
            </a:lvl4pPr>
            <a:lvl5pPr marL="0" indent="0" algn="l">
              <a:lnSpc>
                <a:spcPct val="100000"/>
              </a:lnSpc>
              <a:spcBef>
                <a:spcPts val="0"/>
              </a:spcBef>
              <a:buNone/>
              <a:defRPr sz="1400" b="0">
                <a:solidFill>
                  <a:schemeClr val="tx1"/>
                </a:solidFill>
              </a:defRPr>
            </a:lvl5pPr>
            <a:lvl6pPr marL="0" indent="0" algn="l">
              <a:lnSpc>
                <a:spcPct val="100000"/>
              </a:lnSpc>
              <a:spcBef>
                <a:spcPts val="0"/>
              </a:spcBef>
              <a:buNone/>
              <a:defRPr sz="1400" b="0">
                <a:solidFill>
                  <a:schemeClr val="tx1"/>
                </a:solidFill>
              </a:defRPr>
            </a:lvl6pPr>
            <a:lvl7pPr marL="0" indent="0" algn="l">
              <a:lnSpc>
                <a:spcPct val="100000"/>
              </a:lnSpc>
              <a:spcBef>
                <a:spcPts val="0"/>
              </a:spcBef>
              <a:buFont typeface="Arial" panose="020B0604020202020204" pitchFamily="34" charset="0"/>
              <a:buNone/>
              <a:defRPr sz="1400" b="0">
                <a:solidFill>
                  <a:schemeClr val="tx1"/>
                </a:solidFill>
              </a:defRPr>
            </a:lvl7pPr>
            <a:lvl8pPr marL="0" indent="0" algn="l">
              <a:lnSpc>
                <a:spcPct val="100000"/>
              </a:lnSpc>
              <a:spcBef>
                <a:spcPts val="0"/>
              </a:spcBef>
              <a:buFont typeface="Arial" panose="020B0604020202020204" pitchFamily="34" charset="0"/>
              <a:buNone/>
              <a:defRPr sz="1400" b="0">
                <a:solidFill>
                  <a:schemeClr val="tx1"/>
                </a:solidFill>
              </a:defRPr>
            </a:lvl8pPr>
            <a:lvl9pPr marL="0" indent="0" algn="l">
              <a:lnSpc>
                <a:spcPct val="100000"/>
              </a:lnSpc>
              <a:spcBef>
                <a:spcPts val="0"/>
              </a:spcBef>
              <a:buFont typeface="Arial" panose="020B0604020202020204" pitchFamily="34" charset="0"/>
              <a:buNone/>
              <a:defRPr sz="1400" b="0" i="0">
                <a:solidFill>
                  <a:schemeClr val="tx1"/>
                </a:solidFill>
                <a:latin typeface="+mn-lt"/>
              </a:defRPr>
            </a:lvl9pPr>
          </a:lstStyle>
          <a:p>
            <a:pPr lvl="0"/>
            <a:r>
              <a:rPr lang="en-GB" noProof="0" dirty="0"/>
              <a:t>@esoastronomy</a:t>
            </a:r>
          </a:p>
        </p:txBody>
      </p:sp>
      <p:sp>
        <p:nvSpPr>
          <p:cNvPr id="25" name="Textplatzhalter 4">
            <a:extLst>
              <a:ext uri="{FF2B5EF4-FFF2-40B4-BE49-F238E27FC236}">
                <a16:creationId xmlns:a16="http://schemas.microsoft.com/office/drawing/2014/main" id="{123B96AF-E31A-3099-DF17-5D8E6ACBE759}"/>
              </a:ext>
            </a:extLst>
          </p:cNvPr>
          <p:cNvSpPr>
            <a:spLocks noGrp="1"/>
          </p:cNvSpPr>
          <p:nvPr>
            <p:ph type="body" sz="quarter" idx="18" hasCustomPrompt="1"/>
          </p:nvPr>
        </p:nvSpPr>
        <p:spPr>
          <a:xfrm>
            <a:off x="6770451" y="4204456"/>
            <a:ext cx="4483337" cy="266205"/>
          </a:xfrm>
        </p:spPr>
        <p:txBody>
          <a:bodyPr anchor="ctr"/>
          <a:lstStyle>
            <a:lvl1pPr marL="0" indent="0" algn="l">
              <a:lnSpc>
                <a:spcPct val="100000"/>
              </a:lnSpc>
              <a:spcBef>
                <a:spcPts val="0"/>
              </a:spcBef>
              <a:buFont typeface="Arial" panose="020B0604020202020204" pitchFamily="34" charset="0"/>
              <a:buNone/>
              <a:defRPr sz="1500" b="0">
                <a:solidFill>
                  <a:schemeClr val="tx1"/>
                </a:solidFill>
              </a:defRPr>
            </a:lvl1pPr>
            <a:lvl2pPr marL="0" indent="0" algn="l">
              <a:lnSpc>
                <a:spcPct val="100000"/>
              </a:lnSpc>
              <a:spcBef>
                <a:spcPts val="0"/>
              </a:spcBef>
              <a:buNone/>
              <a:defRPr sz="1400" b="0">
                <a:solidFill>
                  <a:schemeClr val="tx1"/>
                </a:solidFill>
              </a:defRPr>
            </a:lvl2pPr>
            <a:lvl3pPr marL="0" indent="0" algn="l">
              <a:lnSpc>
                <a:spcPct val="100000"/>
              </a:lnSpc>
              <a:spcBef>
                <a:spcPts val="0"/>
              </a:spcBef>
              <a:buNone/>
              <a:defRPr sz="1400" b="0">
                <a:solidFill>
                  <a:schemeClr val="tx1"/>
                </a:solidFill>
              </a:defRPr>
            </a:lvl3pPr>
            <a:lvl4pPr marL="0" indent="0" algn="l">
              <a:lnSpc>
                <a:spcPct val="100000"/>
              </a:lnSpc>
              <a:spcBef>
                <a:spcPts val="0"/>
              </a:spcBef>
              <a:buFont typeface="Arial" panose="020B0604020202020204" pitchFamily="34" charset="0"/>
              <a:buNone/>
              <a:defRPr sz="1400" b="0">
                <a:solidFill>
                  <a:schemeClr val="tx1"/>
                </a:solidFill>
              </a:defRPr>
            </a:lvl4pPr>
            <a:lvl5pPr marL="0" indent="0" algn="l">
              <a:lnSpc>
                <a:spcPct val="100000"/>
              </a:lnSpc>
              <a:spcBef>
                <a:spcPts val="0"/>
              </a:spcBef>
              <a:buNone/>
              <a:defRPr sz="1400" b="0">
                <a:solidFill>
                  <a:schemeClr val="tx1"/>
                </a:solidFill>
              </a:defRPr>
            </a:lvl5pPr>
            <a:lvl6pPr marL="0" indent="0" algn="l">
              <a:lnSpc>
                <a:spcPct val="100000"/>
              </a:lnSpc>
              <a:spcBef>
                <a:spcPts val="0"/>
              </a:spcBef>
              <a:buNone/>
              <a:defRPr sz="1400" b="0">
                <a:solidFill>
                  <a:schemeClr val="tx1"/>
                </a:solidFill>
              </a:defRPr>
            </a:lvl6pPr>
            <a:lvl7pPr marL="0" indent="0" algn="l">
              <a:lnSpc>
                <a:spcPct val="100000"/>
              </a:lnSpc>
              <a:spcBef>
                <a:spcPts val="0"/>
              </a:spcBef>
              <a:buFont typeface="Arial" panose="020B0604020202020204" pitchFamily="34" charset="0"/>
              <a:buNone/>
              <a:defRPr sz="1400" b="0">
                <a:solidFill>
                  <a:schemeClr val="tx1"/>
                </a:solidFill>
              </a:defRPr>
            </a:lvl7pPr>
            <a:lvl8pPr marL="0" indent="0" algn="l">
              <a:lnSpc>
                <a:spcPct val="100000"/>
              </a:lnSpc>
              <a:spcBef>
                <a:spcPts val="0"/>
              </a:spcBef>
              <a:buFont typeface="Arial" panose="020B0604020202020204" pitchFamily="34" charset="0"/>
              <a:buNone/>
              <a:defRPr sz="1400" b="0">
                <a:solidFill>
                  <a:schemeClr val="tx1"/>
                </a:solidFill>
              </a:defRPr>
            </a:lvl8pPr>
            <a:lvl9pPr marL="0" indent="0" algn="l">
              <a:lnSpc>
                <a:spcPct val="100000"/>
              </a:lnSpc>
              <a:spcBef>
                <a:spcPts val="0"/>
              </a:spcBef>
              <a:buFont typeface="Arial" panose="020B0604020202020204" pitchFamily="34" charset="0"/>
              <a:buNone/>
              <a:defRPr sz="1400" b="0" i="0">
                <a:solidFill>
                  <a:schemeClr val="tx1"/>
                </a:solidFill>
                <a:latin typeface="+mn-lt"/>
              </a:defRPr>
            </a:lvl9pPr>
          </a:lstStyle>
          <a:p>
            <a:pPr lvl="0"/>
            <a:r>
              <a:rPr lang="en-GB" noProof="0" dirty="0"/>
              <a:t>@ESO</a:t>
            </a:r>
          </a:p>
        </p:txBody>
      </p:sp>
      <p:sp>
        <p:nvSpPr>
          <p:cNvPr id="26" name="Textplatzhalter 4">
            <a:extLst>
              <a:ext uri="{FF2B5EF4-FFF2-40B4-BE49-F238E27FC236}">
                <a16:creationId xmlns:a16="http://schemas.microsoft.com/office/drawing/2014/main" id="{D7C44FA6-0C68-7C62-FB9A-E592FB06B605}"/>
              </a:ext>
            </a:extLst>
          </p:cNvPr>
          <p:cNvSpPr>
            <a:spLocks noGrp="1"/>
          </p:cNvSpPr>
          <p:nvPr>
            <p:ph type="body" sz="quarter" idx="19" hasCustomPrompt="1"/>
          </p:nvPr>
        </p:nvSpPr>
        <p:spPr>
          <a:xfrm>
            <a:off x="6770451" y="4558458"/>
            <a:ext cx="4483337" cy="266205"/>
          </a:xfrm>
        </p:spPr>
        <p:txBody>
          <a:bodyPr anchor="ctr"/>
          <a:lstStyle>
            <a:lvl1pPr marL="0" indent="0" algn="l">
              <a:lnSpc>
                <a:spcPct val="100000"/>
              </a:lnSpc>
              <a:spcBef>
                <a:spcPts val="0"/>
              </a:spcBef>
              <a:buFont typeface="Arial" panose="020B0604020202020204" pitchFamily="34" charset="0"/>
              <a:buNone/>
              <a:defRPr sz="1500" b="0">
                <a:solidFill>
                  <a:schemeClr val="tx1"/>
                </a:solidFill>
              </a:defRPr>
            </a:lvl1pPr>
            <a:lvl2pPr marL="0" indent="0" algn="l">
              <a:lnSpc>
                <a:spcPct val="100000"/>
              </a:lnSpc>
              <a:spcBef>
                <a:spcPts val="0"/>
              </a:spcBef>
              <a:buNone/>
              <a:defRPr sz="1400" b="0">
                <a:solidFill>
                  <a:schemeClr val="tx1"/>
                </a:solidFill>
              </a:defRPr>
            </a:lvl2pPr>
            <a:lvl3pPr marL="0" indent="0" algn="l">
              <a:lnSpc>
                <a:spcPct val="100000"/>
              </a:lnSpc>
              <a:spcBef>
                <a:spcPts val="0"/>
              </a:spcBef>
              <a:buNone/>
              <a:defRPr sz="1400" b="0">
                <a:solidFill>
                  <a:schemeClr val="tx1"/>
                </a:solidFill>
              </a:defRPr>
            </a:lvl3pPr>
            <a:lvl4pPr marL="0" indent="0" algn="l">
              <a:lnSpc>
                <a:spcPct val="100000"/>
              </a:lnSpc>
              <a:spcBef>
                <a:spcPts val="0"/>
              </a:spcBef>
              <a:buFont typeface="Arial" panose="020B0604020202020204" pitchFamily="34" charset="0"/>
              <a:buNone/>
              <a:defRPr sz="1400" b="0">
                <a:solidFill>
                  <a:schemeClr val="tx1"/>
                </a:solidFill>
              </a:defRPr>
            </a:lvl4pPr>
            <a:lvl5pPr marL="0" indent="0" algn="l">
              <a:lnSpc>
                <a:spcPct val="100000"/>
              </a:lnSpc>
              <a:spcBef>
                <a:spcPts val="0"/>
              </a:spcBef>
              <a:buNone/>
              <a:defRPr sz="1400" b="0">
                <a:solidFill>
                  <a:schemeClr val="tx1"/>
                </a:solidFill>
              </a:defRPr>
            </a:lvl5pPr>
            <a:lvl6pPr marL="0" indent="0" algn="l">
              <a:lnSpc>
                <a:spcPct val="100000"/>
              </a:lnSpc>
              <a:spcBef>
                <a:spcPts val="0"/>
              </a:spcBef>
              <a:buNone/>
              <a:defRPr sz="1400" b="0">
                <a:solidFill>
                  <a:schemeClr val="tx1"/>
                </a:solidFill>
              </a:defRPr>
            </a:lvl6pPr>
            <a:lvl7pPr marL="0" indent="0" algn="l">
              <a:lnSpc>
                <a:spcPct val="100000"/>
              </a:lnSpc>
              <a:spcBef>
                <a:spcPts val="0"/>
              </a:spcBef>
              <a:buFont typeface="Arial" panose="020B0604020202020204" pitchFamily="34" charset="0"/>
              <a:buNone/>
              <a:defRPr sz="1400" b="0">
                <a:solidFill>
                  <a:schemeClr val="tx1"/>
                </a:solidFill>
              </a:defRPr>
            </a:lvl7pPr>
            <a:lvl8pPr marL="0" indent="0" algn="l">
              <a:lnSpc>
                <a:spcPct val="100000"/>
              </a:lnSpc>
              <a:spcBef>
                <a:spcPts val="0"/>
              </a:spcBef>
              <a:buFont typeface="Arial" panose="020B0604020202020204" pitchFamily="34" charset="0"/>
              <a:buNone/>
              <a:defRPr sz="1400" b="0">
                <a:solidFill>
                  <a:schemeClr val="tx1"/>
                </a:solidFill>
              </a:defRPr>
            </a:lvl8pPr>
            <a:lvl9pPr marL="0" indent="0" algn="l">
              <a:lnSpc>
                <a:spcPct val="100000"/>
              </a:lnSpc>
              <a:spcBef>
                <a:spcPts val="0"/>
              </a:spcBef>
              <a:buFont typeface="Arial" panose="020B0604020202020204" pitchFamily="34" charset="0"/>
              <a:buNone/>
              <a:defRPr sz="1400" b="0" i="0">
                <a:solidFill>
                  <a:schemeClr val="tx1"/>
                </a:solidFill>
                <a:latin typeface="+mn-lt"/>
              </a:defRPr>
            </a:lvl9pPr>
          </a:lstStyle>
          <a:p>
            <a:pPr lvl="0"/>
            <a:r>
              <a:rPr lang="en-GB" noProof="0" dirty="0" err="1"/>
              <a:t>european</a:t>
            </a:r>
            <a:r>
              <a:rPr lang="en-GB" noProof="0" dirty="0"/>
              <a:t>-southern-observatory</a:t>
            </a:r>
          </a:p>
        </p:txBody>
      </p:sp>
      <p:sp>
        <p:nvSpPr>
          <p:cNvPr id="27" name="Textplatzhalter 4">
            <a:extLst>
              <a:ext uri="{FF2B5EF4-FFF2-40B4-BE49-F238E27FC236}">
                <a16:creationId xmlns:a16="http://schemas.microsoft.com/office/drawing/2014/main" id="{F0007E12-939A-F866-DC2D-DE999A871DF9}"/>
              </a:ext>
            </a:extLst>
          </p:cNvPr>
          <p:cNvSpPr>
            <a:spLocks noGrp="1"/>
          </p:cNvSpPr>
          <p:nvPr>
            <p:ph type="body" sz="quarter" idx="20" hasCustomPrompt="1"/>
          </p:nvPr>
        </p:nvSpPr>
        <p:spPr>
          <a:xfrm>
            <a:off x="6770451" y="4912459"/>
            <a:ext cx="4483337" cy="266205"/>
          </a:xfrm>
        </p:spPr>
        <p:txBody>
          <a:bodyPr anchor="ctr"/>
          <a:lstStyle>
            <a:lvl1pPr marL="0" indent="0" algn="l">
              <a:lnSpc>
                <a:spcPct val="100000"/>
              </a:lnSpc>
              <a:spcBef>
                <a:spcPts val="0"/>
              </a:spcBef>
              <a:buFont typeface="Arial" panose="020B0604020202020204" pitchFamily="34" charset="0"/>
              <a:buNone/>
              <a:defRPr sz="1500" b="0">
                <a:solidFill>
                  <a:schemeClr val="tx1"/>
                </a:solidFill>
              </a:defRPr>
            </a:lvl1pPr>
            <a:lvl2pPr marL="0" indent="0" algn="l">
              <a:lnSpc>
                <a:spcPct val="100000"/>
              </a:lnSpc>
              <a:spcBef>
                <a:spcPts val="0"/>
              </a:spcBef>
              <a:buNone/>
              <a:defRPr sz="1400" b="0">
                <a:solidFill>
                  <a:schemeClr val="tx1"/>
                </a:solidFill>
              </a:defRPr>
            </a:lvl2pPr>
            <a:lvl3pPr marL="0" indent="0" algn="l">
              <a:lnSpc>
                <a:spcPct val="100000"/>
              </a:lnSpc>
              <a:spcBef>
                <a:spcPts val="0"/>
              </a:spcBef>
              <a:buNone/>
              <a:defRPr sz="1400" b="0">
                <a:solidFill>
                  <a:schemeClr val="tx1"/>
                </a:solidFill>
              </a:defRPr>
            </a:lvl3pPr>
            <a:lvl4pPr marL="0" indent="0" algn="l">
              <a:lnSpc>
                <a:spcPct val="100000"/>
              </a:lnSpc>
              <a:spcBef>
                <a:spcPts val="0"/>
              </a:spcBef>
              <a:buFont typeface="Arial" panose="020B0604020202020204" pitchFamily="34" charset="0"/>
              <a:buNone/>
              <a:defRPr sz="1400" b="0">
                <a:solidFill>
                  <a:schemeClr val="tx1"/>
                </a:solidFill>
              </a:defRPr>
            </a:lvl4pPr>
            <a:lvl5pPr marL="0" indent="0" algn="l">
              <a:lnSpc>
                <a:spcPct val="100000"/>
              </a:lnSpc>
              <a:spcBef>
                <a:spcPts val="0"/>
              </a:spcBef>
              <a:buNone/>
              <a:defRPr sz="1400" b="0">
                <a:solidFill>
                  <a:schemeClr val="tx1"/>
                </a:solidFill>
              </a:defRPr>
            </a:lvl5pPr>
            <a:lvl6pPr marL="0" indent="0" algn="l">
              <a:lnSpc>
                <a:spcPct val="100000"/>
              </a:lnSpc>
              <a:spcBef>
                <a:spcPts val="0"/>
              </a:spcBef>
              <a:buNone/>
              <a:defRPr sz="1400" b="0">
                <a:solidFill>
                  <a:schemeClr val="tx1"/>
                </a:solidFill>
              </a:defRPr>
            </a:lvl6pPr>
            <a:lvl7pPr marL="0" indent="0" algn="l">
              <a:lnSpc>
                <a:spcPct val="100000"/>
              </a:lnSpc>
              <a:spcBef>
                <a:spcPts val="0"/>
              </a:spcBef>
              <a:buFont typeface="Arial" panose="020B0604020202020204" pitchFamily="34" charset="0"/>
              <a:buNone/>
              <a:defRPr sz="1400" b="0">
                <a:solidFill>
                  <a:schemeClr val="tx1"/>
                </a:solidFill>
              </a:defRPr>
            </a:lvl7pPr>
            <a:lvl8pPr marL="0" indent="0" algn="l">
              <a:lnSpc>
                <a:spcPct val="100000"/>
              </a:lnSpc>
              <a:spcBef>
                <a:spcPts val="0"/>
              </a:spcBef>
              <a:buFont typeface="Arial" panose="020B0604020202020204" pitchFamily="34" charset="0"/>
              <a:buNone/>
              <a:defRPr sz="1400" b="0">
                <a:solidFill>
                  <a:schemeClr val="tx1"/>
                </a:solidFill>
              </a:defRPr>
            </a:lvl8pPr>
            <a:lvl9pPr marL="0" indent="0" algn="l">
              <a:lnSpc>
                <a:spcPct val="100000"/>
              </a:lnSpc>
              <a:spcBef>
                <a:spcPts val="0"/>
              </a:spcBef>
              <a:buFont typeface="Arial" panose="020B0604020202020204" pitchFamily="34" charset="0"/>
              <a:buNone/>
              <a:defRPr sz="1400" b="0" i="0">
                <a:solidFill>
                  <a:schemeClr val="tx1"/>
                </a:solidFill>
                <a:latin typeface="+mn-lt"/>
              </a:defRPr>
            </a:lvl9pPr>
          </a:lstStyle>
          <a:p>
            <a:pPr lvl="0"/>
            <a:r>
              <a:rPr lang="en-GB" noProof="0" dirty="0"/>
              <a:t>@ESOobservatory</a:t>
            </a:r>
          </a:p>
        </p:txBody>
      </p:sp>
      <p:sp>
        <p:nvSpPr>
          <p:cNvPr id="29" name="Textplatzhalter 4">
            <a:extLst>
              <a:ext uri="{FF2B5EF4-FFF2-40B4-BE49-F238E27FC236}">
                <a16:creationId xmlns:a16="http://schemas.microsoft.com/office/drawing/2014/main" id="{CDC22D2D-5C3B-1EB3-466A-9E78C49AB918}"/>
              </a:ext>
            </a:extLst>
          </p:cNvPr>
          <p:cNvSpPr>
            <a:spLocks noGrp="1"/>
          </p:cNvSpPr>
          <p:nvPr>
            <p:ph type="body" sz="quarter" idx="12" hasCustomPrompt="1"/>
          </p:nvPr>
        </p:nvSpPr>
        <p:spPr>
          <a:xfrm>
            <a:off x="936625" y="3496452"/>
            <a:ext cx="4938751" cy="1682212"/>
          </a:xfrm>
        </p:spPr>
        <p:txBody>
          <a:bodyPr/>
          <a:lstStyle>
            <a:lvl1pPr marL="0" indent="0" algn="r">
              <a:lnSpc>
                <a:spcPct val="90000"/>
              </a:lnSpc>
              <a:spcBef>
                <a:spcPts val="750"/>
              </a:spcBef>
              <a:buFont typeface="Arial" panose="020B0604020202020204" pitchFamily="34" charset="0"/>
              <a:buNone/>
              <a:defRPr sz="1800" b="1">
                <a:solidFill>
                  <a:schemeClr val="tx1"/>
                </a:solidFill>
              </a:defRPr>
            </a:lvl1pPr>
            <a:lvl2pPr marL="0" indent="0" algn="r">
              <a:lnSpc>
                <a:spcPct val="90000"/>
              </a:lnSpc>
              <a:spcBef>
                <a:spcPts val="750"/>
              </a:spcBef>
              <a:buNone/>
              <a:defRPr sz="1800" b="1">
                <a:solidFill>
                  <a:schemeClr val="tx1"/>
                </a:solidFill>
              </a:defRPr>
            </a:lvl2pPr>
            <a:lvl3pPr marL="0" indent="0" algn="r">
              <a:lnSpc>
                <a:spcPct val="90000"/>
              </a:lnSpc>
              <a:spcBef>
                <a:spcPts val="750"/>
              </a:spcBef>
              <a:buNone/>
              <a:defRPr sz="1800" b="1">
                <a:solidFill>
                  <a:schemeClr val="tx1"/>
                </a:solidFill>
              </a:defRPr>
            </a:lvl3pPr>
            <a:lvl4pPr marL="0" indent="0" algn="r">
              <a:lnSpc>
                <a:spcPct val="90000"/>
              </a:lnSpc>
              <a:spcBef>
                <a:spcPts val="750"/>
              </a:spcBef>
              <a:buFont typeface="Arial" panose="020B0604020202020204" pitchFamily="34" charset="0"/>
              <a:buNone/>
              <a:defRPr sz="1800" b="1">
                <a:solidFill>
                  <a:schemeClr val="tx1"/>
                </a:solidFill>
              </a:defRPr>
            </a:lvl4pPr>
            <a:lvl5pPr marL="0" indent="0" algn="r">
              <a:lnSpc>
                <a:spcPct val="90000"/>
              </a:lnSpc>
              <a:spcBef>
                <a:spcPts val="750"/>
              </a:spcBef>
              <a:buNone/>
              <a:defRPr sz="1800" b="1">
                <a:solidFill>
                  <a:schemeClr val="tx1"/>
                </a:solidFill>
              </a:defRPr>
            </a:lvl5pPr>
            <a:lvl6pPr marL="0" indent="0" algn="r">
              <a:lnSpc>
                <a:spcPct val="90000"/>
              </a:lnSpc>
              <a:spcBef>
                <a:spcPts val="750"/>
              </a:spcBef>
              <a:buNone/>
              <a:defRPr sz="1800" b="1">
                <a:solidFill>
                  <a:schemeClr val="tx1"/>
                </a:solidFill>
              </a:defRPr>
            </a:lvl6pPr>
            <a:lvl7pPr marL="0" indent="0" algn="r">
              <a:lnSpc>
                <a:spcPct val="90000"/>
              </a:lnSpc>
              <a:spcBef>
                <a:spcPts val="750"/>
              </a:spcBef>
              <a:buFont typeface="Arial" panose="020B0604020202020204" pitchFamily="34" charset="0"/>
              <a:buNone/>
              <a:defRPr sz="1800" b="1">
                <a:solidFill>
                  <a:schemeClr val="tx1"/>
                </a:solidFill>
              </a:defRPr>
            </a:lvl7pPr>
            <a:lvl8pPr marL="0" indent="0" algn="r">
              <a:lnSpc>
                <a:spcPct val="90000"/>
              </a:lnSpc>
              <a:spcBef>
                <a:spcPts val="750"/>
              </a:spcBef>
              <a:buFont typeface="Arial" panose="020B0604020202020204" pitchFamily="34" charset="0"/>
              <a:buNone/>
              <a:defRPr sz="1800" b="1">
                <a:solidFill>
                  <a:schemeClr val="tx1"/>
                </a:solidFill>
              </a:defRPr>
            </a:lvl8pPr>
            <a:lvl9pPr marL="0" indent="0" algn="r">
              <a:lnSpc>
                <a:spcPct val="90000"/>
              </a:lnSpc>
              <a:spcBef>
                <a:spcPts val="750"/>
              </a:spcBef>
              <a:buFont typeface="Arial" panose="020B0604020202020204" pitchFamily="34" charset="0"/>
              <a:buNone/>
              <a:defRPr sz="1800" b="1" i="0">
                <a:solidFill>
                  <a:schemeClr val="tx1"/>
                </a:solidFill>
                <a:latin typeface="+mn-lt"/>
              </a:defRPr>
            </a:lvl9pPr>
          </a:lstStyle>
          <a:p>
            <a:pPr lvl="0"/>
            <a:r>
              <a:rPr lang="en-GB" noProof="0" dirty="0"/>
              <a:t>Author’s info</a:t>
            </a:r>
          </a:p>
        </p:txBody>
      </p:sp>
      <p:sp>
        <p:nvSpPr>
          <p:cNvPr id="2" name="Date Placeholder 3">
            <a:extLst>
              <a:ext uri="{FF2B5EF4-FFF2-40B4-BE49-F238E27FC236}">
                <a16:creationId xmlns:a16="http://schemas.microsoft.com/office/drawing/2014/main" id="{6D656607-9460-0FBB-C6E7-86922BA972EC}"/>
              </a:ext>
            </a:extLst>
          </p:cNvPr>
          <p:cNvSpPr>
            <a:spLocks noGrp="1"/>
          </p:cNvSpPr>
          <p:nvPr>
            <p:ph type="dt" sz="half" idx="2"/>
          </p:nvPr>
        </p:nvSpPr>
        <p:spPr>
          <a:xfrm rot="16200000">
            <a:off x="9209518" y="3561237"/>
            <a:ext cx="5341664"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6" name="Slide Number Placeholder 5">
            <a:extLst>
              <a:ext uri="{FF2B5EF4-FFF2-40B4-BE49-F238E27FC236}">
                <a16:creationId xmlns:a16="http://schemas.microsoft.com/office/drawing/2014/main" id="{3BCF0F58-7413-92B5-091D-2524216F36BA}"/>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2386056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title">
    <p:bg>
      <p:bgPr>
        <a:solidFill>
          <a:schemeClr val="bg1"/>
        </a:solidFill>
        <a:effectLst/>
      </p:bgPr>
    </p:b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7AF73511-5300-CCC6-5C11-A8FDAEBF7B7F}"/>
              </a:ext>
            </a:extLst>
          </p:cNvPr>
          <p:cNvGraphicFramePr>
            <a:graphicFrameLocks noChangeAspect="1"/>
          </p:cNvGraphicFramePr>
          <p:nvPr userDrawn="1">
            <p:custDataLst>
              <p:tags r:id="rId1"/>
            </p:custDataLst>
            <p:extLst>
              <p:ext uri="{D42A27DB-BD31-4B8C-83A1-F6EECF244321}">
                <p14:modId xmlns:p14="http://schemas.microsoft.com/office/powerpoint/2010/main" val="5987688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10" imgH="409" progId="TCLayout.ActiveDocument.1">
                  <p:embed/>
                </p:oleObj>
              </mc:Choice>
              <mc:Fallback>
                <p:oleObj name="think-cell Folie" r:id="rId3" imgW="410" imgH="409" progId="TCLayout.ActiveDocument.1">
                  <p:embed/>
                  <p:pic>
                    <p:nvPicPr>
                      <p:cNvPr id="7" name="Objekt 6" hidden="1">
                        <a:extLst>
                          <a:ext uri="{FF2B5EF4-FFF2-40B4-BE49-F238E27FC236}">
                            <a16:creationId xmlns:a16="http://schemas.microsoft.com/office/drawing/2014/main" id="{7AF73511-5300-CCC6-5C11-A8FDAEBF7B7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956317E-20F6-4DD1-F84D-E40AE39EE331}"/>
              </a:ext>
            </a:extLst>
          </p:cNvPr>
          <p:cNvSpPr>
            <a:spLocks noGrp="1"/>
          </p:cNvSpPr>
          <p:nvPr>
            <p:ph type="ctrTitle" hasCustomPrompt="1"/>
          </p:nvPr>
        </p:nvSpPr>
        <p:spPr>
          <a:xfrm>
            <a:off x="937848" y="1576800"/>
            <a:ext cx="10316307" cy="3722014"/>
          </a:xfrm>
        </p:spPr>
        <p:txBody>
          <a:bodyPr vert="horz" anchor="ctr"/>
          <a:lstStyle>
            <a:lvl1pPr algn="ctr">
              <a:lnSpc>
                <a:spcPct val="100000"/>
              </a:lnSpc>
              <a:defRPr sz="4000">
                <a:solidFill>
                  <a:schemeClr val="tx2"/>
                </a:solidFill>
              </a:defRPr>
            </a:lvl1pPr>
          </a:lstStyle>
          <a:p>
            <a:r>
              <a:rPr lang="en-GB" noProof="0" dirty="0"/>
              <a:t>There could be a </a:t>
            </a:r>
            <a:br>
              <a:rPr lang="en-GB" noProof="0" dirty="0"/>
            </a:br>
            <a:r>
              <a:rPr lang="en-GB" noProof="0" dirty="0"/>
              <a:t>section title as well.</a:t>
            </a:r>
            <a:br>
              <a:rPr lang="en-GB" noProof="0" dirty="0"/>
            </a:br>
            <a:r>
              <a:rPr lang="en-GB" noProof="0" dirty="0"/>
              <a:t>Arial Bold, 40 pt, blue</a:t>
            </a:r>
          </a:p>
        </p:txBody>
      </p:sp>
      <p:pic>
        <p:nvPicPr>
          <p:cNvPr id="4" name="Grafik 3">
            <a:extLst>
              <a:ext uri="{FF2B5EF4-FFF2-40B4-BE49-F238E27FC236}">
                <a16:creationId xmlns:a16="http://schemas.microsoft.com/office/drawing/2014/main" id="{CE3957A0-AB22-3832-DD70-E9DDB209C553}"/>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228400" y="399599"/>
            <a:ext cx="494970" cy="647783"/>
          </a:xfrm>
          <a:prstGeom prst="rect">
            <a:avLst/>
          </a:prstGeom>
        </p:spPr>
      </p:pic>
      <p:sp>
        <p:nvSpPr>
          <p:cNvPr id="3" name="Date Placeholder 3">
            <a:extLst>
              <a:ext uri="{FF2B5EF4-FFF2-40B4-BE49-F238E27FC236}">
                <a16:creationId xmlns:a16="http://schemas.microsoft.com/office/drawing/2014/main" id="{49035807-A58D-C6A4-D7C0-1E12619E1F7C}"/>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6" name="Slide Number Placeholder 5">
            <a:extLst>
              <a:ext uri="{FF2B5EF4-FFF2-40B4-BE49-F238E27FC236}">
                <a16:creationId xmlns:a16="http://schemas.microsoft.com/office/drawing/2014/main" id="{331C37D7-F11D-6494-2E15-335F7B85337B}"/>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39338448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Blanc white footer">
    <p:bg>
      <p:bgPr>
        <a:solidFill>
          <a:schemeClr val="bg1">
            <a:lumMod val="75000"/>
          </a:schemeClr>
        </a:solidFill>
        <a:effectLst/>
      </p:bgPr>
    </p:bg>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FFE826BA-FE44-4CAC-3769-A1528EBBAE6B}"/>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solidFill>
              </a:defRPr>
            </a:lvl1pPr>
          </a:lstStyle>
          <a:p>
            <a:r>
              <a:rPr lang="de-DE"/>
              <a:t>ESO PUBLIC</a:t>
            </a:r>
            <a:endParaRPr lang="en-GB"/>
          </a:p>
        </p:txBody>
      </p:sp>
      <p:sp>
        <p:nvSpPr>
          <p:cNvPr id="3" name="Slide Number Placeholder 5">
            <a:extLst>
              <a:ext uri="{FF2B5EF4-FFF2-40B4-BE49-F238E27FC236}">
                <a16:creationId xmlns:a16="http://schemas.microsoft.com/office/drawing/2014/main" id="{A532B96C-11D4-51F2-7389-CC91F7213147}"/>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
        <p:nvSpPr>
          <p:cNvPr id="4" name="Fußzeilenplatzhalter 3">
            <a:extLst>
              <a:ext uri="{FF2B5EF4-FFF2-40B4-BE49-F238E27FC236}">
                <a16:creationId xmlns:a16="http://schemas.microsoft.com/office/drawing/2014/main" id="{C47CCBDA-8DE5-BD26-FA60-68E845BB5B40}"/>
              </a:ext>
            </a:extLst>
          </p:cNvPr>
          <p:cNvSpPr>
            <a:spLocks noGrp="1"/>
          </p:cNvSpPr>
          <p:nvPr>
            <p:ph type="ftr" sz="quarter" idx="10"/>
          </p:nvPr>
        </p:nvSpPr>
        <p:spPr/>
        <p:txBody>
          <a:bodyPr/>
          <a:lstStyle>
            <a:lvl1pPr>
              <a:defRPr>
                <a:solidFill>
                  <a:schemeClr val="bg1"/>
                </a:solidFill>
              </a:defRPr>
            </a:lvl1pPr>
          </a:lstStyle>
          <a:p>
            <a:r>
              <a:rPr lang="en-US"/>
              <a:t>ESO, APPEC town meeting, Zaragoza, 22.09.2025</a:t>
            </a:r>
            <a:endParaRPr lang="de-CH" i="1"/>
          </a:p>
        </p:txBody>
      </p:sp>
    </p:spTree>
    <p:extLst>
      <p:ext uri="{BB962C8B-B14F-4D97-AF65-F5344CB8AC3E}">
        <p14:creationId xmlns:p14="http://schemas.microsoft.com/office/powerpoint/2010/main" val="10357464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blanc white no footer">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09653DD-40ED-53A7-D137-196EF2C43A3D}"/>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a:p>
        </p:txBody>
      </p:sp>
      <p:sp>
        <p:nvSpPr>
          <p:cNvPr id="3" name="Slide Number Placeholder 5">
            <a:extLst>
              <a:ext uri="{FF2B5EF4-FFF2-40B4-BE49-F238E27FC236}">
                <a16:creationId xmlns:a16="http://schemas.microsoft.com/office/drawing/2014/main" id="{7A73702A-B2C4-BDFE-EF01-DB5FE9F51298}"/>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noProof="0" smtClean="0"/>
              <a:pPr/>
              <a:t>‹#›</a:t>
            </a:fld>
            <a:endParaRPr lang="en-GB" noProof="0"/>
          </a:p>
        </p:txBody>
      </p:sp>
    </p:spTree>
    <p:extLst>
      <p:ext uri="{BB962C8B-B14F-4D97-AF65-F5344CB8AC3E}">
        <p14:creationId xmlns:p14="http://schemas.microsoft.com/office/powerpoint/2010/main" val="12279688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Blanc">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FFE826BA-FE44-4CAC-3769-A1528EBBAE6B}"/>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a:p>
        </p:txBody>
      </p:sp>
      <p:sp>
        <p:nvSpPr>
          <p:cNvPr id="3" name="Slide Number Placeholder 5">
            <a:extLst>
              <a:ext uri="{FF2B5EF4-FFF2-40B4-BE49-F238E27FC236}">
                <a16:creationId xmlns:a16="http://schemas.microsoft.com/office/drawing/2014/main" id="{A532B96C-11D4-51F2-7389-CC91F7213147}"/>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tx1"/>
                </a:solidFill>
              </a:defRPr>
            </a:lvl1pPr>
          </a:lstStyle>
          <a:p>
            <a:fld id="{766D6064-FB9F-4877-ADF1-97150FF2D969}" type="slidenum">
              <a:rPr lang="en-GB" noProof="0" smtClean="0"/>
              <a:pPr/>
              <a:t>‹#›</a:t>
            </a:fld>
            <a:endParaRPr lang="en-GB" noProof="0"/>
          </a:p>
        </p:txBody>
      </p:sp>
      <p:sp>
        <p:nvSpPr>
          <p:cNvPr id="4" name="Fußzeilenplatzhalter 3">
            <a:extLst>
              <a:ext uri="{FF2B5EF4-FFF2-40B4-BE49-F238E27FC236}">
                <a16:creationId xmlns:a16="http://schemas.microsoft.com/office/drawing/2014/main" id="{C47CCBDA-8DE5-BD26-FA60-68E845BB5B40}"/>
              </a:ext>
            </a:extLst>
          </p:cNvPr>
          <p:cNvSpPr>
            <a:spLocks noGrp="1"/>
          </p:cNvSpPr>
          <p:nvPr>
            <p:ph type="ftr" sz="quarter" idx="10"/>
          </p:nvPr>
        </p:nvSpPr>
        <p:spPr/>
        <p:txBody>
          <a:bodyPr/>
          <a:lstStyle/>
          <a:p>
            <a:r>
              <a:rPr lang="en-GB" noProof="0"/>
              <a:t>ESO, APPEC town meeting, Zaragoza, 22.09.2025</a:t>
            </a:r>
            <a:endParaRPr lang="en-GB" i="1" noProof="0"/>
          </a:p>
        </p:txBody>
      </p:sp>
    </p:spTree>
    <p:extLst>
      <p:ext uri="{BB962C8B-B14F-4D97-AF65-F5344CB8AC3E}">
        <p14:creationId xmlns:p14="http://schemas.microsoft.com/office/powerpoint/2010/main" val="16152827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6T+6IB">
    <p:bg>
      <p:bgPr>
        <a:solidFill>
          <a:schemeClr val="bg1"/>
        </a:solidFill>
        <a:effectLst/>
      </p:bgPr>
    </p:bg>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013ACF2C-0CE7-ED17-02CA-E37B563DB3C4}"/>
              </a:ext>
            </a:extLst>
          </p:cNvPr>
          <p:cNvSpPr>
            <a:spLocks noGrp="1"/>
          </p:cNvSpPr>
          <p:nvPr>
            <p:ph type="pic" sz="quarter" idx="19"/>
          </p:nvPr>
        </p:nvSpPr>
        <p:spPr>
          <a:xfrm>
            <a:off x="4063161" y="0"/>
            <a:ext cx="4064664" cy="3429000"/>
          </a:xfrm>
          <a:prstGeom prst="rect">
            <a:avLst/>
          </a:prstGeom>
          <a:solidFill>
            <a:srgbClr val="D9117E"/>
          </a:solidFill>
          <a:ln w="25400">
            <a:solidFill>
              <a:schemeClr val="bg1"/>
            </a:solidFill>
          </a:ln>
        </p:spPr>
        <p:txBody>
          <a:bodyPr anchor="ctr"/>
          <a:lstStyle>
            <a:lvl1pPr marL="0" indent="0">
              <a:buNone/>
              <a:defRPr i="1">
                <a:solidFill>
                  <a:srgbClr val="D9117E"/>
                </a:solidFill>
              </a:defRPr>
            </a:lvl1pPr>
          </a:lstStyle>
          <a:p>
            <a:endParaRPr lang="en-GB"/>
          </a:p>
        </p:txBody>
      </p:sp>
      <p:sp>
        <p:nvSpPr>
          <p:cNvPr id="8" name="Picture Placeholder 2">
            <a:extLst>
              <a:ext uri="{FF2B5EF4-FFF2-40B4-BE49-F238E27FC236}">
                <a16:creationId xmlns:a16="http://schemas.microsoft.com/office/drawing/2014/main" id="{1B352700-D530-64DE-7788-74E15EB77074}"/>
              </a:ext>
            </a:extLst>
          </p:cNvPr>
          <p:cNvSpPr>
            <a:spLocks noGrp="1"/>
          </p:cNvSpPr>
          <p:nvPr>
            <p:ph type="pic" sz="quarter" idx="18"/>
          </p:nvPr>
        </p:nvSpPr>
        <p:spPr>
          <a:xfrm>
            <a:off x="8127120" y="0"/>
            <a:ext cx="4076013" cy="3429000"/>
          </a:xfrm>
          <a:prstGeom prst="rect">
            <a:avLst/>
          </a:prstGeom>
          <a:solidFill>
            <a:srgbClr val="D9117E"/>
          </a:solidFill>
          <a:ln w="25400">
            <a:solidFill>
              <a:schemeClr val="bg1"/>
            </a:solidFill>
          </a:ln>
        </p:spPr>
        <p:txBody>
          <a:bodyPr anchor="ctr"/>
          <a:lstStyle>
            <a:lvl1pPr marL="0" indent="0">
              <a:buNone/>
              <a:defRPr i="1">
                <a:solidFill>
                  <a:srgbClr val="D9117E"/>
                </a:solidFill>
              </a:defRPr>
            </a:lvl1pPr>
          </a:lstStyle>
          <a:p>
            <a:endParaRPr lang="en-GB"/>
          </a:p>
        </p:txBody>
      </p:sp>
      <p:sp>
        <p:nvSpPr>
          <p:cNvPr id="19" name="Picture Placeholder 2">
            <a:extLst>
              <a:ext uri="{FF2B5EF4-FFF2-40B4-BE49-F238E27FC236}">
                <a16:creationId xmlns:a16="http://schemas.microsoft.com/office/drawing/2014/main" id="{090EC104-7678-219C-EA51-AD27C0134F09}"/>
              </a:ext>
            </a:extLst>
          </p:cNvPr>
          <p:cNvSpPr>
            <a:spLocks noGrp="1"/>
          </p:cNvSpPr>
          <p:nvPr>
            <p:ph type="pic" sz="quarter" idx="17"/>
          </p:nvPr>
        </p:nvSpPr>
        <p:spPr>
          <a:xfrm>
            <a:off x="-2208" y="0"/>
            <a:ext cx="4064664" cy="3429000"/>
          </a:xfrm>
          <a:prstGeom prst="rect">
            <a:avLst/>
          </a:prstGeom>
          <a:solidFill>
            <a:srgbClr val="D9117E"/>
          </a:solidFill>
          <a:ln w="25400">
            <a:solidFill>
              <a:schemeClr val="bg1"/>
            </a:solidFill>
          </a:ln>
        </p:spPr>
        <p:txBody>
          <a:bodyPr anchor="ctr"/>
          <a:lstStyle>
            <a:lvl1pPr marL="0" indent="0">
              <a:buNone/>
              <a:defRPr i="1">
                <a:solidFill>
                  <a:srgbClr val="D9117E"/>
                </a:solidFill>
              </a:defRPr>
            </a:lvl1pPr>
          </a:lstStyle>
          <a:p>
            <a:endParaRPr lang="en-GB"/>
          </a:p>
        </p:txBody>
      </p:sp>
      <p:cxnSp>
        <p:nvCxnSpPr>
          <p:cNvPr id="4" name="Straight Connector 3">
            <a:extLst>
              <a:ext uri="{FF2B5EF4-FFF2-40B4-BE49-F238E27FC236}">
                <a16:creationId xmlns:a16="http://schemas.microsoft.com/office/drawing/2014/main" id="{F9264E78-D9CA-1087-A5ED-8A5D8132E82B}"/>
              </a:ext>
            </a:extLst>
          </p:cNvPr>
          <p:cNvCxnSpPr/>
          <p:nvPr userDrawn="1"/>
        </p:nvCxnSpPr>
        <p:spPr>
          <a:xfrm>
            <a:off x="4062456" y="0"/>
            <a:ext cx="0" cy="68580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Segnaposto testo 4">
            <a:extLst>
              <a:ext uri="{FF2B5EF4-FFF2-40B4-BE49-F238E27FC236}">
                <a16:creationId xmlns:a16="http://schemas.microsoft.com/office/drawing/2014/main" id="{21EC7F8C-A24F-25A6-F5A0-E595BBA0EEB4}"/>
              </a:ext>
            </a:extLst>
          </p:cNvPr>
          <p:cNvSpPr>
            <a:spLocks noGrp="1"/>
          </p:cNvSpPr>
          <p:nvPr>
            <p:ph type="body" sz="quarter" idx="11" hasCustomPrompt="1"/>
          </p:nvPr>
        </p:nvSpPr>
        <p:spPr>
          <a:xfrm>
            <a:off x="465962" y="452967"/>
            <a:ext cx="3284749" cy="2547372"/>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ct val="100000"/>
              </a:lnSpc>
              <a:spcBef>
                <a:spcPts val="0"/>
              </a:spcBef>
              <a:buNone/>
              <a:defRPr lang="it-IT" sz="2400" b="1" u="none" smtClean="0">
                <a:solidFill>
                  <a:schemeClr val="bg1"/>
                </a:solidFill>
                <a:effectLst/>
              </a:defRPr>
            </a:lvl1pPr>
          </a:lstStyle>
          <a:p>
            <a:r>
              <a:rPr lang="it-IT">
                <a:solidFill>
                  <a:srgbClr val="FFFFFF"/>
                </a:solidFill>
                <a:effectLst/>
                <a:latin typeface="Arial" panose="020B0604020202020204" pitchFamily="34" charset="0"/>
              </a:rPr>
              <a:t>6 TEXT BOXES </a:t>
            </a:r>
          </a:p>
          <a:p>
            <a:r>
              <a:rPr lang="it-IT">
                <a:solidFill>
                  <a:srgbClr val="FFFFFF"/>
                </a:solidFill>
                <a:effectLst/>
                <a:latin typeface="Arial" panose="020B0604020202020204" pitchFamily="34" charset="0"/>
              </a:rPr>
              <a:t>ON 6 BACKGROUND IMAGES</a:t>
            </a:r>
          </a:p>
        </p:txBody>
      </p:sp>
      <p:cxnSp>
        <p:nvCxnSpPr>
          <p:cNvPr id="10" name="Straight Connector 9">
            <a:extLst>
              <a:ext uri="{FF2B5EF4-FFF2-40B4-BE49-F238E27FC236}">
                <a16:creationId xmlns:a16="http://schemas.microsoft.com/office/drawing/2014/main" id="{BB474AF3-0A0A-0055-DD68-BE028F518ECF}"/>
              </a:ext>
            </a:extLst>
          </p:cNvPr>
          <p:cNvCxnSpPr/>
          <p:nvPr userDrawn="1"/>
        </p:nvCxnSpPr>
        <p:spPr>
          <a:xfrm>
            <a:off x="8127825" y="0"/>
            <a:ext cx="0" cy="68580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2">
            <a:extLst>
              <a:ext uri="{FF2B5EF4-FFF2-40B4-BE49-F238E27FC236}">
                <a16:creationId xmlns:a16="http://schemas.microsoft.com/office/drawing/2014/main" id="{37A68CF2-793C-DE45-137B-05D0CAC8B30B}"/>
              </a:ext>
            </a:extLst>
          </p:cNvPr>
          <p:cNvSpPr>
            <a:spLocks noGrp="1"/>
          </p:cNvSpPr>
          <p:nvPr>
            <p:ph type="pic" sz="quarter" idx="21"/>
          </p:nvPr>
        </p:nvSpPr>
        <p:spPr>
          <a:xfrm>
            <a:off x="4063161" y="3429000"/>
            <a:ext cx="4064664" cy="3453397"/>
          </a:xfrm>
          <a:prstGeom prst="rect">
            <a:avLst/>
          </a:prstGeom>
          <a:solidFill>
            <a:srgbClr val="D9117E"/>
          </a:solidFill>
          <a:ln w="25400">
            <a:solidFill>
              <a:schemeClr val="bg1"/>
            </a:solidFill>
          </a:ln>
        </p:spPr>
        <p:txBody>
          <a:bodyPr anchor="ctr"/>
          <a:lstStyle>
            <a:lvl1pPr marL="0" indent="0">
              <a:buNone/>
              <a:defRPr i="1">
                <a:solidFill>
                  <a:srgbClr val="D9117E"/>
                </a:solidFill>
              </a:defRPr>
            </a:lvl1pPr>
          </a:lstStyle>
          <a:p>
            <a:endParaRPr lang="en-GB"/>
          </a:p>
        </p:txBody>
      </p:sp>
      <p:sp>
        <p:nvSpPr>
          <p:cNvPr id="14" name="Picture Placeholder 2">
            <a:extLst>
              <a:ext uri="{FF2B5EF4-FFF2-40B4-BE49-F238E27FC236}">
                <a16:creationId xmlns:a16="http://schemas.microsoft.com/office/drawing/2014/main" id="{BF58C1BD-0156-DE14-282D-7FBC58E591B0}"/>
              </a:ext>
            </a:extLst>
          </p:cNvPr>
          <p:cNvSpPr>
            <a:spLocks noGrp="1"/>
          </p:cNvSpPr>
          <p:nvPr>
            <p:ph type="pic" sz="quarter" idx="22"/>
          </p:nvPr>
        </p:nvSpPr>
        <p:spPr>
          <a:xfrm>
            <a:off x="8127120" y="3429000"/>
            <a:ext cx="4076013" cy="3453397"/>
          </a:xfrm>
          <a:prstGeom prst="rect">
            <a:avLst/>
          </a:prstGeom>
          <a:solidFill>
            <a:srgbClr val="D9117E"/>
          </a:solidFill>
          <a:ln w="25400">
            <a:solidFill>
              <a:schemeClr val="bg1"/>
            </a:solidFill>
          </a:ln>
        </p:spPr>
        <p:txBody>
          <a:bodyPr anchor="ctr"/>
          <a:lstStyle>
            <a:lvl1pPr marL="0" indent="0">
              <a:buNone/>
              <a:defRPr i="1">
                <a:solidFill>
                  <a:srgbClr val="D9117E"/>
                </a:solidFill>
              </a:defRPr>
            </a:lvl1pPr>
          </a:lstStyle>
          <a:p>
            <a:endParaRPr lang="en-GB"/>
          </a:p>
        </p:txBody>
      </p:sp>
      <p:sp>
        <p:nvSpPr>
          <p:cNvPr id="15" name="Picture Placeholder 2">
            <a:extLst>
              <a:ext uri="{FF2B5EF4-FFF2-40B4-BE49-F238E27FC236}">
                <a16:creationId xmlns:a16="http://schemas.microsoft.com/office/drawing/2014/main" id="{A88AE945-5197-A7BF-AEDF-B5DE682445EA}"/>
              </a:ext>
            </a:extLst>
          </p:cNvPr>
          <p:cNvSpPr>
            <a:spLocks noGrp="1"/>
          </p:cNvSpPr>
          <p:nvPr>
            <p:ph type="pic" sz="quarter" idx="23"/>
          </p:nvPr>
        </p:nvSpPr>
        <p:spPr>
          <a:xfrm>
            <a:off x="-2208" y="3429001"/>
            <a:ext cx="4063960" cy="3453396"/>
          </a:xfrm>
          <a:prstGeom prst="rect">
            <a:avLst/>
          </a:prstGeom>
          <a:solidFill>
            <a:srgbClr val="D9117E"/>
          </a:solidFill>
          <a:ln w="25400">
            <a:solidFill>
              <a:schemeClr val="bg1"/>
            </a:solidFill>
          </a:ln>
        </p:spPr>
        <p:txBody>
          <a:bodyPr anchor="ctr"/>
          <a:lstStyle>
            <a:lvl1pPr marL="0" indent="0">
              <a:buNone/>
              <a:defRPr i="1">
                <a:solidFill>
                  <a:srgbClr val="D9117E"/>
                </a:solidFill>
              </a:defRPr>
            </a:lvl1pPr>
          </a:lstStyle>
          <a:p>
            <a:endParaRPr lang="en-GB"/>
          </a:p>
        </p:txBody>
      </p:sp>
      <p:cxnSp>
        <p:nvCxnSpPr>
          <p:cNvPr id="16" name="Straight Connector 15">
            <a:extLst>
              <a:ext uri="{FF2B5EF4-FFF2-40B4-BE49-F238E27FC236}">
                <a16:creationId xmlns:a16="http://schemas.microsoft.com/office/drawing/2014/main" id="{35AA5CCA-9F0A-43DA-1ECE-E43CBD0B9EF3}"/>
              </a:ext>
            </a:extLst>
          </p:cNvPr>
          <p:cNvCxnSpPr>
            <a:cxnSpLocks/>
          </p:cNvCxnSpPr>
          <p:nvPr userDrawn="1"/>
        </p:nvCxnSpPr>
        <p:spPr>
          <a:xfrm flipH="1">
            <a:off x="-2208" y="3429000"/>
            <a:ext cx="12194208"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Segnaposto testo 4">
            <a:extLst>
              <a:ext uri="{FF2B5EF4-FFF2-40B4-BE49-F238E27FC236}">
                <a16:creationId xmlns:a16="http://schemas.microsoft.com/office/drawing/2014/main" id="{546028E4-3200-90BE-2B93-51D3AD976E26}"/>
              </a:ext>
            </a:extLst>
          </p:cNvPr>
          <p:cNvSpPr>
            <a:spLocks noGrp="1"/>
          </p:cNvSpPr>
          <p:nvPr>
            <p:ph type="body" sz="quarter" idx="24" hasCustomPrompt="1"/>
          </p:nvPr>
        </p:nvSpPr>
        <p:spPr>
          <a:xfrm>
            <a:off x="4453626" y="452967"/>
            <a:ext cx="3284749" cy="2547372"/>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ct val="100000"/>
              </a:lnSpc>
              <a:spcBef>
                <a:spcPts val="0"/>
              </a:spcBef>
              <a:buNone/>
              <a:defRPr lang="it-IT" sz="2400" b="1" u="none" smtClean="0">
                <a:solidFill>
                  <a:schemeClr val="bg1"/>
                </a:solidFill>
                <a:effectLst/>
              </a:defRPr>
            </a:lvl1pPr>
          </a:lstStyle>
          <a:p>
            <a:r>
              <a:rPr lang="it-IT">
                <a:solidFill>
                  <a:srgbClr val="FFFFFF"/>
                </a:solidFill>
                <a:effectLst/>
                <a:latin typeface="Arial" panose="020B0604020202020204" pitchFamily="34" charset="0"/>
              </a:rPr>
              <a:t>Arial </a:t>
            </a:r>
            <a:r>
              <a:rPr lang="it-IT" err="1">
                <a:solidFill>
                  <a:srgbClr val="FFFFFF"/>
                </a:solidFill>
                <a:effectLst/>
                <a:latin typeface="Arial" panose="020B0604020202020204" pitchFamily="34" charset="0"/>
              </a:rPr>
              <a:t>Bold</a:t>
            </a:r>
            <a:r>
              <a:rPr lang="it-IT">
                <a:solidFill>
                  <a:srgbClr val="FFFFFF"/>
                </a:solidFill>
                <a:effectLst/>
                <a:latin typeface="Arial" panose="020B0604020202020204" pitchFamily="34" charset="0"/>
              </a:rPr>
              <a:t>, 50pt, white, </a:t>
            </a:r>
            <a:r>
              <a:rPr lang="it-IT" err="1">
                <a:solidFill>
                  <a:srgbClr val="FFFFFF"/>
                </a:solidFill>
                <a:effectLst/>
                <a:latin typeface="Arial" panose="020B0604020202020204" pitchFamily="34" charset="0"/>
              </a:rPr>
              <a:t>left</a:t>
            </a:r>
            <a:r>
              <a:rPr lang="it-IT">
                <a:solidFill>
                  <a:srgbClr val="FFFFFF"/>
                </a:solidFill>
                <a:effectLst/>
                <a:latin typeface="Arial" panose="020B0604020202020204" pitchFamily="34" charset="0"/>
              </a:rPr>
              <a:t> </a:t>
            </a:r>
            <a:r>
              <a:rPr lang="it-IT" err="1">
                <a:solidFill>
                  <a:srgbClr val="FFFFFF"/>
                </a:solidFill>
                <a:effectLst/>
                <a:latin typeface="Arial" panose="020B0604020202020204" pitchFamily="34" charset="0"/>
              </a:rPr>
              <a:t>aligned</a:t>
            </a:r>
            <a:endParaRPr lang="it-IT">
              <a:solidFill>
                <a:srgbClr val="FFFFFF"/>
              </a:solidFill>
              <a:effectLst/>
              <a:latin typeface="Arial" panose="020B0604020202020204" pitchFamily="34" charset="0"/>
            </a:endParaRPr>
          </a:p>
        </p:txBody>
      </p:sp>
      <p:sp>
        <p:nvSpPr>
          <p:cNvPr id="22" name="Segnaposto testo 4">
            <a:extLst>
              <a:ext uri="{FF2B5EF4-FFF2-40B4-BE49-F238E27FC236}">
                <a16:creationId xmlns:a16="http://schemas.microsoft.com/office/drawing/2014/main" id="{0BDE98C4-D945-9ABB-150D-F9E9B8BECEB7}"/>
              </a:ext>
            </a:extLst>
          </p:cNvPr>
          <p:cNvSpPr>
            <a:spLocks noGrp="1"/>
          </p:cNvSpPr>
          <p:nvPr>
            <p:ph type="body" sz="quarter" idx="25" hasCustomPrompt="1"/>
          </p:nvPr>
        </p:nvSpPr>
        <p:spPr>
          <a:xfrm>
            <a:off x="8432556" y="1574800"/>
            <a:ext cx="3279917" cy="1425539"/>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ct val="100000"/>
              </a:lnSpc>
              <a:spcBef>
                <a:spcPts val="0"/>
              </a:spcBef>
              <a:buNone/>
              <a:defRPr lang="it-IT" sz="2400" b="1" u="none" smtClean="0">
                <a:solidFill>
                  <a:schemeClr val="bg1"/>
                </a:solidFill>
                <a:effectLst/>
              </a:defRPr>
            </a:lvl1pPr>
          </a:lstStyle>
          <a:p>
            <a:r>
              <a:rPr lang="en-US" err="1">
                <a:effectLst/>
                <a:latin typeface="Arial" panose="020B0604020202020204" pitchFamily="34" charset="0"/>
              </a:rPr>
              <a:t>Sque</a:t>
            </a:r>
            <a:r>
              <a:rPr lang="en-US">
                <a:effectLst/>
                <a:latin typeface="Arial" panose="020B0604020202020204" pitchFamily="34" charset="0"/>
              </a:rPr>
              <a:t> </a:t>
            </a:r>
            <a:r>
              <a:rPr lang="en-US" err="1">
                <a:effectLst/>
                <a:latin typeface="Arial" panose="020B0604020202020204" pitchFamily="34" charset="0"/>
              </a:rPr>
              <a:t>perspe</a:t>
            </a:r>
            <a:r>
              <a:rPr lang="en-US">
                <a:effectLst/>
                <a:latin typeface="Arial" panose="020B0604020202020204" pitchFamily="34" charset="0"/>
              </a:rPr>
              <a:t> nus </a:t>
            </a:r>
            <a:r>
              <a:rPr lang="en-US" err="1">
                <a:effectLst/>
                <a:latin typeface="Arial" panose="020B0604020202020204" pitchFamily="34" charset="0"/>
              </a:rPr>
              <a:t>restia</a:t>
            </a:r>
            <a:r>
              <a:rPr lang="en-US">
                <a:effectLst/>
                <a:latin typeface="Arial" panose="020B0604020202020204" pitchFamily="34" charset="0"/>
              </a:rPr>
              <a:t> </a:t>
            </a:r>
            <a:r>
              <a:rPr lang="en-US" err="1">
                <a:effectLst/>
                <a:latin typeface="Arial" panose="020B0604020202020204" pitchFamily="34" charset="0"/>
              </a:rPr>
              <a:t>volupti</a:t>
            </a:r>
            <a:r>
              <a:rPr lang="en-US">
                <a:effectLst/>
                <a:latin typeface="Arial" panose="020B0604020202020204" pitchFamily="34" charset="0"/>
              </a:rPr>
              <a:t> id </a:t>
            </a:r>
            <a:r>
              <a:rPr lang="en-US" err="1">
                <a:effectLst/>
                <a:latin typeface="Arial" panose="020B0604020202020204" pitchFamily="34" charset="0"/>
              </a:rPr>
              <a:t>quame</a:t>
            </a:r>
            <a:r>
              <a:rPr lang="en-US">
                <a:effectLst/>
                <a:latin typeface="Arial" panose="020B0604020202020204" pitchFamily="34" charset="0"/>
              </a:rPr>
              <a:t>?</a:t>
            </a:r>
          </a:p>
        </p:txBody>
      </p:sp>
      <p:sp>
        <p:nvSpPr>
          <p:cNvPr id="23" name="Segnaposto testo 4">
            <a:extLst>
              <a:ext uri="{FF2B5EF4-FFF2-40B4-BE49-F238E27FC236}">
                <a16:creationId xmlns:a16="http://schemas.microsoft.com/office/drawing/2014/main" id="{934B43FD-1266-476D-712F-1D0D85E368F7}"/>
              </a:ext>
            </a:extLst>
          </p:cNvPr>
          <p:cNvSpPr>
            <a:spLocks noGrp="1"/>
          </p:cNvSpPr>
          <p:nvPr>
            <p:ph type="body" sz="quarter" idx="26" hasCustomPrompt="1"/>
          </p:nvPr>
        </p:nvSpPr>
        <p:spPr>
          <a:xfrm>
            <a:off x="465962" y="3905251"/>
            <a:ext cx="3284749" cy="2474392"/>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ct val="100000"/>
              </a:lnSpc>
              <a:spcBef>
                <a:spcPts val="0"/>
              </a:spcBef>
              <a:buNone/>
              <a:defRPr lang="it-IT" sz="2400" b="1" u="none" smtClean="0">
                <a:solidFill>
                  <a:schemeClr val="bg1"/>
                </a:solidFill>
                <a:effectLst/>
              </a:defRPr>
            </a:lvl1pPr>
          </a:lstStyle>
          <a:p>
            <a:r>
              <a:rPr lang="en-US" err="1">
                <a:effectLst/>
                <a:latin typeface="Arial" panose="020B0604020202020204" pitchFamily="34" charset="0"/>
              </a:rPr>
              <a:t>Ulparum</a:t>
            </a:r>
            <a:r>
              <a:rPr lang="en-US">
                <a:effectLst/>
                <a:latin typeface="Arial" panose="020B0604020202020204" pitchFamily="34" charset="0"/>
              </a:rPr>
              <a:t> </a:t>
            </a:r>
            <a:r>
              <a:rPr lang="en-US" err="1">
                <a:effectLst/>
                <a:latin typeface="Arial" panose="020B0604020202020204" pitchFamily="34" charset="0"/>
              </a:rPr>
              <a:t>eicatium</a:t>
            </a:r>
            <a:r>
              <a:rPr lang="en-US">
                <a:effectLst/>
                <a:latin typeface="Arial" panose="020B0604020202020204" pitchFamily="34" charset="0"/>
              </a:rPr>
              <a:t> am </a:t>
            </a:r>
            <a:r>
              <a:rPr lang="en-US" err="1">
                <a:effectLst/>
                <a:latin typeface="Arial" panose="020B0604020202020204" pitchFamily="34" charset="0"/>
              </a:rPr>
              <a:t>expliquae</a:t>
            </a:r>
            <a:r>
              <a:rPr lang="en-US">
                <a:effectLst/>
                <a:latin typeface="Arial" panose="020B0604020202020204" pitchFamily="34" charset="0"/>
              </a:rPr>
              <a:t> </a:t>
            </a:r>
            <a:r>
              <a:rPr lang="en-US" err="1">
                <a:effectLst/>
                <a:latin typeface="Arial" panose="020B0604020202020204" pitchFamily="34" charset="0"/>
              </a:rPr>
              <a:t>corum</a:t>
            </a:r>
            <a:r>
              <a:rPr lang="en-US">
                <a:effectLst/>
                <a:latin typeface="Arial" panose="020B0604020202020204" pitchFamily="34" charset="0"/>
              </a:rPr>
              <a:t> </a:t>
            </a:r>
            <a:r>
              <a:rPr lang="en-US" err="1">
                <a:effectLst/>
                <a:latin typeface="Arial" panose="020B0604020202020204" pitchFamily="34" charset="0"/>
              </a:rPr>
              <a:t>ipsandis</a:t>
            </a:r>
            <a:r>
              <a:rPr lang="en-US">
                <a:effectLst/>
                <a:latin typeface="Arial" panose="020B0604020202020204" pitchFamily="34" charset="0"/>
              </a:rPr>
              <a:t> </a:t>
            </a:r>
            <a:r>
              <a:rPr lang="en-US" err="1">
                <a:effectLst/>
                <a:latin typeface="Arial" panose="020B0604020202020204" pitchFamily="34" charset="0"/>
              </a:rPr>
              <a:t>doloribus</a:t>
            </a:r>
            <a:r>
              <a:rPr lang="en-US">
                <a:effectLst/>
                <a:latin typeface="Arial" panose="020B0604020202020204" pitchFamily="34" charset="0"/>
              </a:rPr>
              <a:t>, nihil </a:t>
            </a:r>
            <a:r>
              <a:rPr lang="en-US" err="1">
                <a:effectLst/>
                <a:latin typeface="Arial" panose="020B0604020202020204" pitchFamily="34" charset="0"/>
              </a:rPr>
              <a:t>miliqui</a:t>
            </a:r>
            <a:r>
              <a:rPr lang="en-US">
                <a:effectLst/>
                <a:latin typeface="Arial" panose="020B0604020202020204" pitchFamily="34" charset="0"/>
              </a:rPr>
              <a:t> </a:t>
            </a:r>
            <a:r>
              <a:rPr lang="en-US" err="1">
                <a:effectLst/>
                <a:latin typeface="Arial" panose="020B0604020202020204" pitchFamily="34" charset="0"/>
              </a:rPr>
              <a:t>anditatem</a:t>
            </a:r>
            <a:r>
              <a:rPr lang="en-US">
                <a:effectLst/>
                <a:latin typeface="Arial" panose="020B0604020202020204" pitchFamily="34" charset="0"/>
              </a:rPr>
              <a:t> </a:t>
            </a:r>
            <a:r>
              <a:rPr lang="en-US" err="1">
                <a:effectLst/>
                <a:latin typeface="Arial" panose="020B0604020202020204" pitchFamily="34" charset="0"/>
              </a:rPr>
              <a:t>ulpario</a:t>
            </a:r>
            <a:r>
              <a:rPr lang="en-US">
                <a:effectLst/>
                <a:latin typeface="Arial" panose="020B0604020202020204" pitchFamily="34" charset="0"/>
              </a:rPr>
              <a:t>.</a:t>
            </a:r>
          </a:p>
        </p:txBody>
      </p:sp>
      <p:sp>
        <p:nvSpPr>
          <p:cNvPr id="24" name="Segnaposto testo 4">
            <a:extLst>
              <a:ext uri="{FF2B5EF4-FFF2-40B4-BE49-F238E27FC236}">
                <a16:creationId xmlns:a16="http://schemas.microsoft.com/office/drawing/2014/main" id="{77D5E106-6B46-DA61-05AD-96015B71A930}"/>
              </a:ext>
            </a:extLst>
          </p:cNvPr>
          <p:cNvSpPr>
            <a:spLocks noGrp="1"/>
          </p:cNvSpPr>
          <p:nvPr>
            <p:ph type="body" sz="quarter" idx="27" hasCustomPrompt="1"/>
          </p:nvPr>
        </p:nvSpPr>
        <p:spPr>
          <a:xfrm>
            <a:off x="4453626" y="3905251"/>
            <a:ext cx="3284749" cy="2474392"/>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ct val="100000"/>
              </a:lnSpc>
              <a:spcBef>
                <a:spcPts val="0"/>
              </a:spcBef>
              <a:buNone/>
              <a:defRPr lang="it-IT" sz="2400" b="1" u="none" smtClean="0">
                <a:solidFill>
                  <a:schemeClr val="bg1"/>
                </a:solidFill>
                <a:effectLst/>
              </a:defRPr>
            </a:lvl1pPr>
          </a:lstStyle>
          <a:p>
            <a:r>
              <a:rPr lang="en-US">
                <a:effectLst/>
                <a:latin typeface="Arial" panose="020B0604020202020204" pitchFamily="34" charset="0"/>
              </a:rPr>
              <a:t>Am </a:t>
            </a:r>
            <a:r>
              <a:rPr lang="en-US" err="1">
                <a:effectLst/>
                <a:latin typeface="Arial" panose="020B0604020202020204" pitchFamily="34" charset="0"/>
              </a:rPr>
              <a:t>expliquae</a:t>
            </a:r>
            <a:r>
              <a:rPr lang="en-US">
                <a:effectLst/>
                <a:latin typeface="Arial" panose="020B0604020202020204" pitchFamily="34" charset="0"/>
              </a:rPr>
              <a:t> </a:t>
            </a:r>
            <a:r>
              <a:rPr lang="en-US" err="1">
                <a:effectLst/>
                <a:latin typeface="Arial" panose="020B0604020202020204" pitchFamily="34" charset="0"/>
              </a:rPr>
              <a:t>corum</a:t>
            </a:r>
            <a:r>
              <a:rPr lang="en-US">
                <a:effectLst/>
                <a:latin typeface="Arial" panose="020B0604020202020204" pitchFamily="34" charset="0"/>
              </a:rPr>
              <a:t> </a:t>
            </a:r>
            <a:r>
              <a:rPr lang="en-US" err="1">
                <a:effectLst/>
                <a:latin typeface="Arial" panose="020B0604020202020204" pitchFamily="34" charset="0"/>
              </a:rPr>
              <a:t>ipsandis</a:t>
            </a:r>
            <a:r>
              <a:rPr lang="en-US">
                <a:effectLst/>
                <a:latin typeface="Arial" panose="020B0604020202020204" pitchFamily="34" charset="0"/>
              </a:rPr>
              <a:t> </a:t>
            </a:r>
            <a:r>
              <a:rPr lang="en-US" err="1">
                <a:effectLst/>
                <a:latin typeface="Arial" panose="020B0604020202020204" pitchFamily="34" charset="0"/>
              </a:rPr>
              <a:t>doloribus</a:t>
            </a:r>
            <a:r>
              <a:rPr lang="en-US">
                <a:effectLst/>
                <a:latin typeface="Arial" panose="020B0604020202020204" pitchFamily="34" charset="0"/>
              </a:rPr>
              <a:t>, nihil </a:t>
            </a:r>
            <a:r>
              <a:rPr lang="en-US" err="1">
                <a:effectLst/>
                <a:latin typeface="Arial" panose="020B0604020202020204" pitchFamily="34" charset="0"/>
              </a:rPr>
              <a:t>miliqui</a:t>
            </a:r>
            <a:endParaRPr lang="it-IT">
              <a:solidFill>
                <a:srgbClr val="FFFFFF"/>
              </a:solidFill>
              <a:effectLst/>
              <a:latin typeface="Arial" panose="020B0604020202020204" pitchFamily="34" charset="0"/>
            </a:endParaRPr>
          </a:p>
        </p:txBody>
      </p:sp>
      <p:sp>
        <p:nvSpPr>
          <p:cNvPr id="25" name="Segnaposto testo 4">
            <a:extLst>
              <a:ext uri="{FF2B5EF4-FFF2-40B4-BE49-F238E27FC236}">
                <a16:creationId xmlns:a16="http://schemas.microsoft.com/office/drawing/2014/main" id="{912F54C7-1292-7A24-8D41-614C9F7E5DAA}"/>
              </a:ext>
            </a:extLst>
          </p:cNvPr>
          <p:cNvSpPr>
            <a:spLocks noGrp="1"/>
          </p:cNvSpPr>
          <p:nvPr>
            <p:ph type="body" sz="quarter" idx="28" hasCustomPrompt="1"/>
          </p:nvPr>
        </p:nvSpPr>
        <p:spPr>
          <a:xfrm>
            <a:off x="8432556" y="3905251"/>
            <a:ext cx="3279917" cy="2474392"/>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ct val="100000"/>
              </a:lnSpc>
              <a:spcBef>
                <a:spcPts val="0"/>
              </a:spcBef>
              <a:buNone/>
              <a:defRPr lang="it-IT" sz="2400" b="1" u="none" smtClean="0">
                <a:solidFill>
                  <a:schemeClr val="bg1"/>
                </a:solidFill>
                <a:effectLst/>
              </a:defRPr>
            </a:lvl1pPr>
          </a:lstStyle>
          <a:p>
            <a:r>
              <a:rPr lang="en-US" err="1">
                <a:effectLst/>
                <a:latin typeface="Arial" panose="020B0604020202020204" pitchFamily="34" charset="0"/>
              </a:rPr>
              <a:t>Quia</a:t>
            </a:r>
            <a:r>
              <a:rPr lang="en-US">
                <a:effectLst/>
                <a:latin typeface="Arial" panose="020B0604020202020204" pitchFamily="34" charset="0"/>
              </a:rPr>
              <a:t> non </a:t>
            </a:r>
            <a:r>
              <a:rPr lang="en-US" err="1">
                <a:effectLst/>
                <a:latin typeface="Arial" panose="020B0604020202020204" pitchFamily="34" charset="0"/>
              </a:rPr>
              <a:t>pedignimolut</a:t>
            </a:r>
            <a:r>
              <a:rPr lang="en-US">
                <a:effectLst/>
                <a:latin typeface="Arial" panose="020B0604020202020204" pitchFamily="34" charset="0"/>
              </a:rPr>
              <a:t> </a:t>
            </a:r>
            <a:r>
              <a:rPr lang="en-US" err="1">
                <a:effectLst/>
                <a:latin typeface="Arial" panose="020B0604020202020204" pitchFamily="34" charset="0"/>
              </a:rPr>
              <a:t>errum</a:t>
            </a:r>
            <a:r>
              <a:rPr lang="en-US">
                <a:effectLst/>
                <a:latin typeface="Arial" panose="020B0604020202020204" pitchFamily="34" charset="0"/>
              </a:rPr>
              <a:t> </a:t>
            </a:r>
            <a:r>
              <a:rPr lang="en-US" err="1">
                <a:effectLst/>
                <a:latin typeface="Arial" panose="020B0604020202020204" pitchFamily="34" charset="0"/>
              </a:rPr>
              <a:t>fugitaecto</a:t>
            </a:r>
            <a:r>
              <a:rPr lang="en-US">
                <a:effectLst/>
                <a:latin typeface="Arial" panose="020B0604020202020204" pitchFamily="34" charset="0"/>
              </a:rPr>
              <a:t> et </a:t>
            </a:r>
            <a:r>
              <a:rPr lang="en-US" err="1">
                <a:effectLst/>
                <a:latin typeface="Arial" panose="020B0604020202020204" pitchFamily="34" charset="0"/>
              </a:rPr>
              <a:t>rernatia</a:t>
            </a:r>
            <a:r>
              <a:rPr lang="en-US">
                <a:effectLst/>
                <a:latin typeface="Arial" panose="020B0604020202020204" pitchFamily="34" charset="0"/>
              </a:rPr>
              <a:t> nisi </a:t>
            </a:r>
            <a:r>
              <a:rPr lang="en-US" err="1">
                <a:effectLst/>
                <a:latin typeface="Arial" panose="020B0604020202020204" pitchFamily="34" charset="0"/>
              </a:rPr>
              <a:t>assum</a:t>
            </a:r>
            <a:r>
              <a:rPr lang="en-US">
                <a:effectLst/>
                <a:latin typeface="Arial" panose="020B0604020202020204" pitchFamily="34" charset="0"/>
              </a:rPr>
              <a:t>, </a:t>
            </a:r>
            <a:r>
              <a:rPr lang="en-US" err="1">
                <a:effectLst/>
                <a:latin typeface="Arial" panose="020B0604020202020204" pitchFamily="34" charset="0"/>
              </a:rPr>
              <a:t>sedi</a:t>
            </a:r>
            <a:r>
              <a:rPr lang="en-US">
                <a:effectLst/>
                <a:latin typeface="Arial" panose="020B0604020202020204" pitchFamily="34" charset="0"/>
              </a:rPr>
              <a:t> que </a:t>
            </a:r>
            <a:r>
              <a:rPr lang="en-US" err="1">
                <a:effectLst/>
                <a:latin typeface="Arial" panose="020B0604020202020204" pitchFamily="34" charset="0"/>
              </a:rPr>
              <a:t>perspe</a:t>
            </a:r>
            <a:r>
              <a:rPr lang="en-US">
                <a:effectLst/>
                <a:latin typeface="Arial" panose="020B0604020202020204" pitchFamily="34" charset="0"/>
              </a:rPr>
              <a:t> nus </a:t>
            </a:r>
            <a:r>
              <a:rPr lang="en-US" err="1">
                <a:effectLst/>
                <a:latin typeface="Arial" panose="020B0604020202020204" pitchFamily="34" charset="0"/>
              </a:rPr>
              <a:t>restia</a:t>
            </a:r>
            <a:r>
              <a:rPr lang="en-US">
                <a:effectLst/>
                <a:latin typeface="Arial" panose="020B0604020202020204" pitchFamily="34" charset="0"/>
              </a:rPr>
              <a:t> </a:t>
            </a:r>
            <a:r>
              <a:rPr lang="en-US" err="1">
                <a:effectLst/>
                <a:latin typeface="Arial" panose="020B0604020202020204" pitchFamily="34" charset="0"/>
              </a:rPr>
              <a:t>volupti</a:t>
            </a:r>
            <a:r>
              <a:rPr lang="en-US">
                <a:effectLst/>
                <a:latin typeface="Arial" panose="020B0604020202020204" pitchFamily="34" charset="0"/>
              </a:rPr>
              <a:t> id </a:t>
            </a:r>
            <a:r>
              <a:rPr lang="en-US" err="1">
                <a:effectLst/>
                <a:latin typeface="Arial" panose="020B0604020202020204" pitchFamily="34" charset="0"/>
              </a:rPr>
              <a:t>quame</a:t>
            </a:r>
            <a:r>
              <a:rPr lang="en-US">
                <a:effectLst/>
                <a:latin typeface="Arial" panose="020B0604020202020204" pitchFamily="34" charset="0"/>
              </a:rPr>
              <a:t>?</a:t>
            </a:r>
          </a:p>
        </p:txBody>
      </p:sp>
      <p:sp>
        <p:nvSpPr>
          <p:cNvPr id="2" name="SmartArt-Platzhalter 5">
            <a:extLst>
              <a:ext uri="{FF2B5EF4-FFF2-40B4-BE49-F238E27FC236}">
                <a16:creationId xmlns:a16="http://schemas.microsoft.com/office/drawing/2014/main" id="{F17B2BDB-4740-F07F-8A87-964F5C192403}"/>
              </a:ext>
            </a:extLst>
          </p:cNvPr>
          <p:cNvSpPr>
            <a:spLocks noGrp="1"/>
          </p:cNvSpPr>
          <p:nvPr>
            <p:ph type="dgm" sz="quarter" idx="29"/>
          </p:nvPr>
        </p:nvSpPr>
        <p:spPr>
          <a:xfrm>
            <a:off x="11228400" y="399599"/>
            <a:ext cx="497477" cy="647783"/>
          </a:xfrm>
          <a:blipFill>
            <a:blip r:embed="rId2">
              <a:extLst>
                <a:ext uri="{96DAC541-7B7A-43D3-8B79-37D633B846F1}">
                  <asvg:svgBlip xmlns:asvg="http://schemas.microsoft.com/office/drawing/2016/SVG/main" r:embed="rId3"/>
                </a:ext>
              </a:extLst>
            </a:blip>
            <a:stretch>
              <a:fillRect/>
            </a:stretch>
          </a:blipFill>
        </p:spPr>
        <p:txBody>
          <a:bodyPr/>
          <a:lstStyle>
            <a:lvl1pPr>
              <a:defRPr sz="100">
                <a:noFill/>
              </a:defRPr>
            </a:lvl1pPr>
          </a:lstStyle>
          <a:p>
            <a:r>
              <a:rPr lang="en-GB"/>
              <a:t>Click icon to add SmartArt graphic</a:t>
            </a:r>
            <a:endParaRPr lang="de-CH"/>
          </a:p>
        </p:txBody>
      </p:sp>
    </p:spTree>
    <p:extLst>
      <p:ext uri="{BB962C8B-B14F-4D97-AF65-F5344CB8AC3E}">
        <p14:creationId xmlns:p14="http://schemas.microsoft.com/office/powerpoint/2010/main" val="2628624827"/>
      </p:ext>
    </p:extLst>
  </p:cSld>
  <p:clrMapOvr>
    <a:masterClrMapping/>
  </p:clrMapOvr>
  <p:extLst>
    <p:ext uri="{DCECCB84-F9BA-43D5-87BE-67443E8EF086}">
      <p15:sldGuideLst xmlns:p15="http://schemas.microsoft.com/office/powerpoint/2012/main">
        <p15:guide id="1" orient="horz" pos="1620">
          <p15:clr>
            <a:srgbClr val="FBAE40"/>
          </p15:clr>
        </p15:guide>
        <p15:guide id="2" orient="horz" pos="1845">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_4T+4IB">
    <p:bg>
      <p:bgPr>
        <a:solidFill>
          <a:schemeClr val="bg1"/>
        </a:solidFill>
        <a:effectLst/>
      </p:bgPr>
    </p:bg>
    <p:spTree>
      <p:nvGrpSpPr>
        <p:cNvPr id="1" name=""/>
        <p:cNvGrpSpPr/>
        <p:nvPr/>
      </p:nvGrpSpPr>
      <p:grpSpPr>
        <a:xfrm>
          <a:off x="0" y="0"/>
          <a:ext cx="0" cy="0"/>
          <a:chOff x="0" y="0"/>
          <a:chExt cx="0" cy="0"/>
        </a:xfrm>
      </p:grpSpPr>
      <p:sp>
        <p:nvSpPr>
          <p:cNvPr id="21" name="Picture Placeholder 2">
            <a:extLst>
              <a:ext uri="{FF2B5EF4-FFF2-40B4-BE49-F238E27FC236}">
                <a16:creationId xmlns:a16="http://schemas.microsoft.com/office/drawing/2014/main" id="{09F12A55-1156-252B-93C8-2C78485937C5}"/>
              </a:ext>
            </a:extLst>
          </p:cNvPr>
          <p:cNvSpPr>
            <a:spLocks noGrp="1"/>
          </p:cNvSpPr>
          <p:nvPr>
            <p:ph type="pic" sz="quarter" idx="19"/>
          </p:nvPr>
        </p:nvSpPr>
        <p:spPr>
          <a:xfrm>
            <a:off x="6093792" y="3429000"/>
            <a:ext cx="6119704" cy="3453568"/>
          </a:xfrm>
          <a:prstGeom prst="rect">
            <a:avLst/>
          </a:prstGeom>
          <a:solidFill>
            <a:srgbClr val="D9117E"/>
          </a:solidFill>
          <a:ln w="12700">
            <a:solidFill>
              <a:schemeClr val="bg1"/>
            </a:solidFill>
          </a:ln>
        </p:spPr>
        <p:txBody>
          <a:bodyPr anchor="t"/>
          <a:lstStyle>
            <a:lvl1pPr marL="0" indent="0" algn="ctr">
              <a:buNone/>
              <a:defRPr sz="1500" i="1">
                <a:solidFill>
                  <a:schemeClr val="bg1"/>
                </a:solidFill>
              </a:defRPr>
            </a:lvl1pPr>
          </a:lstStyle>
          <a:p>
            <a:endParaRPr lang="en-GB"/>
          </a:p>
        </p:txBody>
      </p:sp>
      <p:sp>
        <p:nvSpPr>
          <p:cNvPr id="23" name="Picture Placeholder 2">
            <a:extLst>
              <a:ext uri="{FF2B5EF4-FFF2-40B4-BE49-F238E27FC236}">
                <a16:creationId xmlns:a16="http://schemas.microsoft.com/office/drawing/2014/main" id="{5AF3935E-497C-D9BA-D910-696AC1E1DB76}"/>
              </a:ext>
            </a:extLst>
          </p:cNvPr>
          <p:cNvSpPr>
            <a:spLocks noGrp="1"/>
          </p:cNvSpPr>
          <p:nvPr>
            <p:ph type="pic" sz="quarter" idx="20"/>
          </p:nvPr>
        </p:nvSpPr>
        <p:spPr>
          <a:xfrm>
            <a:off x="-23705" y="3429000"/>
            <a:ext cx="6119705" cy="3453568"/>
          </a:xfrm>
          <a:prstGeom prst="rect">
            <a:avLst/>
          </a:prstGeom>
          <a:solidFill>
            <a:srgbClr val="D9117E"/>
          </a:solidFill>
          <a:ln w="12700">
            <a:solidFill>
              <a:schemeClr val="bg1"/>
            </a:solidFill>
          </a:ln>
        </p:spPr>
        <p:txBody>
          <a:bodyPr anchor="t"/>
          <a:lstStyle>
            <a:lvl1pPr marL="0" indent="0" algn="ctr">
              <a:buNone/>
              <a:defRPr sz="1500" i="1">
                <a:solidFill>
                  <a:schemeClr val="bg1"/>
                </a:solidFill>
              </a:defRPr>
            </a:lvl1pPr>
          </a:lstStyle>
          <a:p>
            <a:endParaRPr lang="en-GB"/>
          </a:p>
        </p:txBody>
      </p:sp>
      <p:sp>
        <p:nvSpPr>
          <p:cNvPr id="12" name="Picture Placeholder 2">
            <a:extLst>
              <a:ext uri="{FF2B5EF4-FFF2-40B4-BE49-F238E27FC236}">
                <a16:creationId xmlns:a16="http://schemas.microsoft.com/office/drawing/2014/main" id="{C48F2847-8195-765A-78E7-BFB8583A7C77}"/>
              </a:ext>
            </a:extLst>
          </p:cNvPr>
          <p:cNvSpPr>
            <a:spLocks noGrp="1"/>
          </p:cNvSpPr>
          <p:nvPr>
            <p:ph type="pic" sz="quarter" idx="16"/>
          </p:nvPr>
        </p:nvSpPr>
        <p:spPr>
          <a:xfrm>
            <a:off x="6093792" y="-24568"/>
            <a:ext cx="6119705" cy="3453568"/>
          </a:xfrm>
          <a:prstGeom prst="rect">
            <a:avLst/>
          </a:prstGeom>
          <a:solidFill>
            <a:srgbClr val="D9117E"/>
          </a:solidFill>
          <a:ln w="12700">
            <a:solidFill>
              <a:schemeClr val="bg1"/>
            </a:solidFill>
          </a:ln>
        </p:spPr>
        <p:txBody>
          <a:bodyPr anchor="t"/>
          <a:lstStyle>
            <a:lvl1pPr marL="0" indent="0" algn="ctr">
              <a:buNone/>
              <a:defRPr sz="1500" i="1">
                <a:solidFill>
                  <a:schemeClr val="bg1"/>
                </a:solidFill>
              </a:defRPr>
            </a:lvl1pPr>
          </a:lstStyle>
          <a:p>
            <a:endParaRPr lang="en-GB"/>
          </a:p>
        </p:txBody>
      </p:sp>
      <p:sp>
        <p:nvSpPr>
          <p:cNvPr id="19" name="Picture Placeholder 2">
            <a:extLst>
              <a:ext uri="{FF2B5EF4-FFF2-40B4-BE49-F238E27FC236}">
                <a16:creationId xmlns:a16="http://schemas.microsoft.com/office/drawing/2014/main" id="{090EC104-7678-219C-EA51-AD27C0134F09}"/>
              </a:ext>
            </a:extLst>
          </p:cNvPr>
          <p:cNvSpPr>
            <a:spLocks noGrp="1"/>
          </p:cNvSpPr>
          <p:nvPr>
            <p:ph type="pic" sz="quarter" idx="17"/>
          </p:nvPr>
        </p:nvSpPr>
        <p:spPr>
          <a:xfrm>
            <a:off x="-23705" y="-24568"/>
            <a:ext cx="6119705" cy="3453568"/>
          </a:xfrm>
          <a:prstGeom prst="rect">
            <a:avLst/>
          </a:prstGeom>
          <a:solidFill>
            <a:srgbClr val="D9117E"/>
          </a:solidFill>
          <a:ln w="12700">
            <a:solidFill>
              <a:schemeClr val="bg1"/>
            </a:solidFill>
          </a:ln>
        </p:spPr>
        <p:txBody>
          <a:bodyPr anchor="t"/>
          <a:lstStyle>
            <a:lvl1pPr marL="0" indent="0" algn="ctr">
              <a:buNone/>
              <a:defRPr sz="1500" i="1">
                <a:solidFill>
                  <a:schemeClr val="bg1"/>
                </a:solidFill>
              </a:defRPr>
            </a:lvl1pPr>
          </a:lstStyle>
          <a:p>
            <a:endParaRPr lang="en-GB"/>
          </a:p>
        </p:txBody>
      </p:sp>
      <p:sp>
        <p:nvSpPr>
          <p:cNvPr id="20" name="Segnaposto testo 4">
            <a:extLst>
              <a:ext uri="{FF2B5EF4-FFF2-40B4-BE49-F238E27FC236}">
                <a16:creationId xmlns:a16="http://schemas.microsoft.com/office/drawing/2014/main" id="{21EC7F8C-A24F-25A6-F5A0-E595BBA0EEB4}"/>
              </a:ext>
            </a:extLst>
          </p:cNvPr>
          <p:cNvSpPr>
            <a:spLocks noGrp="1"/>
          </p:cNvSpPr>
          <p:nvPr>
            <p:ph type="body" sz="quarter" idx="11" hasCustomPrompt="1"/>
          </p:nvPr>
        </p:nvSpPr>
        <p:spPr>
          <a:xfrm>
            <a:off x="931131" y="1509541"/>
            <a:ext cx="4690573" cy="1506331"/>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ts val="2800"/>
              </a:lnSpc>
              <a:spcBef>
                <a:spcPts val="0"/>
              </a:spcBef>
              <a:buNone/>
              <a:defRPr lang="it-IT" sz="2000" b="1" u="none" smtClean="0">
                <a:solidFill>
                  <a:schemeClr val="bg1"/>
                </a:solidFill>
                <a:effectLst/>
              </a:defRPr>
            </a:lvl1pPr>
          </a:lstStyle>
          <a:p>
            <a:r>
              <a:rPr lang="it-IT">
                <a:solidFill>
                  <a:srgbClr val="FFFFFF"/>
                </a:solidFill>
                <a:effectLst/>
                <a:latin typeface="Arial" panose="020B0604020202020204" pitchFamily="34" charset="0"/>
              </a:rPr>
              <a:t>4 TEXT BOXES ON </a:t>
            </a:r>
          </a:p>
          <a:p>
            <a:r>
              <a:rPr lang="it-IT">
                <a:solidFill>
                  <a:srgbClr val="FFFFFF"/>
                </a:solidFill>
                <a:effectLst/>
                <a:latin typeface="Arial" panose="020B0604020202020204" pitchFamily="34" charset="0"/>
              </a:rPr>
              <a:t>4 BACKGROUND IMAGES</a:t>
            </a:r>
          </a:p>
          <a:p>
            <a:r>
              <a:rPr lang="it-IT">
                <a:solidFill>
                  <a:srgbClr val="FFFFFF"/>
                </a:solidFill>
                <a:effectLst/>
                <a:latin typeface="Arial" panose="020B0604020202020204" pitchFamily="34" charset="0"/>
              </a:rPr>
              <a:t>Arial </a:t>
            </a:r>
            <a:r>
              <a:rPr lang="it-IT" err="1">
                <a:solidFill>
                  <a:srgbClr val="FFFFFF"/>
                </a:solidFill>
                <a:effectLst/>
                <a:latin typeface="Arial" panose="020B0604020202020204" pitchFamily="34" charset="0"/>
              </a:rPr>
              <a:t>Bold</a:t>
            </a:r>
            <a:r>
              <a:rPr lang="it-IT">
                <a:solidFill>
                  <a:srgbClr val="FFFFFF"/>
                </a:solidFill>
                <a:effectLst/>
                <a:latin typeface="Arial" panose="020B0604020202020204" pitchFamily="34" charset="0"/>
              </a:rPr>
              <a:t>, 15pt, white, </a:t>
            </a:r>
            <a:r>
              <a:rPr lang="it-IT" err="1">
                <a:solidFill>
                  <a:srgbClr val="FFFFFF"/>
                </a:solidFill>
                <a:effectLst/>
                <a:latin typeface="Arial" panose="020B0604020202020204" pitchFamily="34" charset="0"/>
              </a:rPr>
              <a:t>left</a:t>
            </a:r>
            <a:r>
              <a:rPr lang="it-IT">
                <a:solidFill>
                  <a:srgbClr val="FFFFFF"/>
                </a:solidFill>
                <a:effectLst/>
                <a:latin typeface="Arial" panose="020B0604020202020204" pitchFamily="34" charset="0"/>
              </a:rPr>
              <a:t> </a:t>
            </a:r>
            <a:r>
              <a:rPr lang="it-IT" err="1">
                <a:solidFill>
                  <a:srgbClr val="FFFFFF"/>
                </a:solidFill>
                <a:effectLst/>
                <a:latin typeface="Arial" panose="020B0604020202020204" pitchFamily="34" charset="0"/>
              </a:rPr>
              <a:t>aligned</a:t>
            </a:r>
            <a:endParaRPr lang="it-IT">
              <a:solidFill>
                <a:srgbClr val="FFFFFF"/>
              </a:solidFill>
              <a:effectLst/>
              <a:latin typeface="Arial" panose="020B0604020202020204" pitchFamily="34" charset="0"/>
            </a:endParaRPr>
          </a:p>
        </p:txBody>
      </p:sp>
      <p:sp>
        <p:nvSpPr>
          <p:cNvPr id="18" name="Segnaposto testo 4">
            <a:extLst>
              <a:ext uri="{FF2B5EF4-FFF2-40B4-BE49-F238E27FC236}">
                <a16:creationId xmlns:a16="http://schemas.microsoft.com/office/drawing/2014/main" id="{0BDDE014-34D7-9D40-72D9-EBBCE15E8B96}"/>
              </a:ext>
            </a:extLst>
          </p:cNvPr>
          <p:cNvSpPr>
            <a:spLocks noGrp="1"/>
          </p:cNvSpPr>
          <p:nvPr>
            <p:ph type="body" sz="quarter" idx="18" hasCustomPrompt="1"/>
          </p:nvPr>
        </p:nvSpPr>
        <p:spPr>
          <a:xfrm>
            <a:off x="6566984" y="1509541"/>
            <a:ext cx="4690573" cy="1506331"/>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ts val="2800"/>
              </a:lnSpc>
              <a:spcBef>
                <a:spcPts val="0"/>
              </a:spcBef>
              <a:buNone/>
              <a:defRPr lang="it-IT" sz="2000" b="1" u="none" smtClean="0">
                <a:solidFill>
                  <a:schemeClr val="bg1"/>
                </a:solidFill>
                <a:effectLst/>
              </a:defRPr>
            </a:lvl1pPr>
          </a:lstStyle>
          <a:p>
            <a:r>
              <a:rPr lang="en-US" err="1">
                <a:effectLst/>
                <a:latin typeface="Arial" panose="020B0604020202020204" pitchFamily="34" charset="0"/>
              </a:rPr>
              <a:t>Quia</a:t>
            </a:r>
            <a:r>
              <a:rPr lang="en-US">
                <a:effectLst/>
                <a:latin typeface="Arial" panose="020B0604020202020204" pitchFamily="34" charset="0"/>
              </a:rPr>
              <a:t> non </a:t>
            </a:r>
            <a:r>
              <a:rPr lang="en-US" err="1">
                <a:effectLst/>
                <a:latin typeface="Arial" panose="020B0604020202020204" pitchFamily="34" charset="0"/>
              </a:rPr>
              <a:t>pedignimolut</a:t>
            </a:r>
            <a:r>
              <a:rPr lang="en-US">
                <a:effectLst/>
                <a:latin typeface="Arial" panose="020B0604020202020204" pitchFamily="34" charset="0"/>
              </a:rPr>
              <a:t> </a:t>
            </a:r>
            <a:r>
              <a:rPr lang="en-US" err="1">
                <a:effectLst/>
                <a:latin typeface="Arial" panose="020B0604020202020204" pitchFamily="34" charset="0"/>
              </a:rPr>
              <a:t>errum</a:t>
            </a:r>
            <a:r>
              <a:rPr lang="en-US">
                <a:effectLst/>
                <a:latin typeface="Arial" panose="020B0604020202020204" pitchFamily="34" charset="0"/>
              </a:rPr>
              <a:t> </a:t>
            </a:r>
            <a:r>
              <a:rPr lang="en-US" err="1">
                <a:effectLst/>
                <a:latin typeface="Arial" panose="020B0604020202020204" pitchFamily="34" charset="0"/>
              </a:rPr>
              <a:t>fugitaecto</a:t>
            </a:r>
            <a:r>
              <a:rPr lang="en-US">
                <a:effectLst/>
                <a:latin typeface="Arial" panose="020B0604020202020204" pitchFamily="34" charset="0"/>
              </a:rPr>
              <a:t> et </a:t>
            </a:r>
            <a:r>
              <a:rPr lang="en-US" err="1">
                <a:effectLst/>
                <a:latin typeface="Arial" panose="020B0604020202020204" pitchFamily="34" charset="0"/>
              </a:rPr>
              <a:t>rernatia</a:t>
            </a:r>
            <a:r>
              <a:rPr lang="en-US">
                <a:effectLst/>
                <a:latin typeface="Arial" panose="020B0604020202020204" pitchFamily="34" charset="0"/>
              </a:rPr>
              <a:t> nisi </a:t>
            </a:r>
            <a:r>
              <a:rPr lang="en-US" err="1">
                <a:effectLst/>
                <a:latin typeface="Arial" panose="020B0604020202020204" pitchFamily="34" charset="0"/>
              </a:rPr>
              <a:t>assum</a:t>
            </a:r>
            <a:r>
              <a:rPr lang="en-US">
                <a:effectLst/>
                <a:latin typeface="Arial" panose="020B0604020202020204" pitchFamily="34" charset="0"/>
              </a:rPr>
              <a:t>, </a:t>
            </a:r>
            <a:r>
              <a:rPr lang="en-US" err="1">
                <a:effectLst/>
                <a:latin typeface="Arial" panose="020B0604020202020204" pitchFamily="34" charset="0"/>
              </a:rPr>
              <a:t>sedi</a:t>
            </a:r>
            <a:r>
              <a:rPr lang="en-US">
                <a:effectLst/>
                <a:latin typeface="Arial" panose="020B0604020202020204" pitchFamily="34" charset="0"/>
              </a:rPr>
              <a:t> que </a:t>
            </a:r>
            <a:r>
              <a:rPr lang="en-US" err="1">
                <a:effectLst/>
                <a:latin typeface="Arial" panose="020B0604020202020204" pitchFamily="34" charset="0"/>
              </a:rPr>
              <a:t>perspe</a:t>
            </a:r>
            <a:r>
              <a:rPr lang="en-US">
                <a:effectLst/>
                <a:latin typeface="Arial" panose="020B0604020202020204" pitchFamily="34" charset="0"/>
              </a:rPr>
              <a:t> nus </a:t>
            </a:r>
            <a:r>
              <a:rPr lang="en-US" err="1">
                <a:effectLst/>
                <a:latin typeface="Arial" panose="020B0604020202020204" pitchFamily="34" charset="0"/>
              </a:rPr>
              <a:t>restia</a:t>
            </a:r>
            <a:r>
              <a:rPr lang="en-US">
                <a:effectLst/>
                <a:latin typeface="Arial" panose="020B0604020202020204" pitchFamily="34" charset="0"/>
              </a:rPr>
              <a:t> </a:t>
            </a:r>
            <a:r>
              <a:rPr lang="en-US" err="1">
                <a:effectLst/>
                <a:latin typeface="Arial" panose="020B0604020202020204" pitchFamily="34" charset="0"/>
              </a:rPr>
              <a:t>volupti</a:t>
            </a:r>
            <a:r>
              <a:rPr lang="en-US">
                <a:effectLst/>
                <a:latin typeface="Arial" panose="020B0604020202020204" pitchFamily="34" charset="0"/>
              </a:rPr>
              <a:t> id </a:t>
            </a:r>
            <a:r>
              <a:rPr lang="en-US" err="1">
                <a:effectLst/>
                <a:latin typeface="Arial" panose="020B0604020202020204" pitchFamily="34" charset="0"/>
              </a:rPr>
              <a:t>quame</a:t>
            </a:r>
            <a:r>
              <a:rPr lang="en-US">
                <a:effectLst/>
                <a:latin typeface="Arial" panose="020B0604020202020204" pitchFamily="34" charset="0"/>
              </a:rPr>
              <a:t>?</a:t>
            </a:r>
          </a:p>
        </p:txBody>
      </p:sp>
      <p:sp>
        <p:nvSpPr>
          <p:cNvPr id="24" name="Segnaposto testo 4">
            <a:extLst>
              <a:ext uri="{FF2B5EF4-FFF2-40B4-BE49-F238E27FC236}">
                <a16:creationId xmlns:a16="http://schemas.microsoft.com/office/drawing/2014/main" id="{25156A06-DA3F-A1DA-3AED-99B32242B10F}"/>
              </a:ext>
            </a:extLst>
          </p:cNvPr>
          <p:cNvSpPr>
            <a:spLocks noGrp="1"/>
          </p:cNvSpPr>
          <p:nvPr>
            <p:ph type="body" sz="quarter" idx="21" hasCustomPrompt="1"/>
          </p:nvPr>
        </p:nvSpPr>
        <p:spPr>
          <a:xfrm>
            <a:off x="931131" y="4878907"/>
            <a:ext cx="4690573" cy="1506331"/>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ts val="2800"/>
              </a:lnSpc>
              <a:spcBef>
                <a:spcPts val="0"/>
              </a:spcBef>
              <a:buNone/>
              <a:defRPr lang="it-IT" sz="2000" b="1" u="none" smtClean="0">
                <a:solidFill>
                  <a:schemeClr val="bg1"/>
                </a:solidFill>
                <a:effectLst/>
              </a:defRPr>
            </a:lvl1pPr>
          </a:lstStyle>
          <a:p>
            <a:r>
              <a:rPr lang="en-US" err="1">
                <a:effectLst/>
                <a:latin typeface="Arial" panose="020B0604020202020204" pitchFamily="34" charset="0"/>
              </a:rPr>
              <a:t>Ulparum</a:t>
            </a:r>
            <a:r>
              <a:rPr lang="en-US">
                <a:effectLst/>
                <a:latin typeface="Arial" panose="020B0604020202020204" pitchFamily="34" charset="0"/>
              </a:rPr>
              <a:t> </a:t>
            </a:r>
            <a:r>
              <a:rPr lang="en-US" err="1">
                <a:effectLst/>
                <a:latin typeface="Arial" panose="020B0604020202020204" pitchFamily="34" charset="0"/>
              </a:rPr>
              <a:t>eicatium</a:t>
            </a:r>
            <a:r>
              <a:rPr lang="en-US">
                <a:effectLst/>
                <a:latin typeface="Arial" panose="020B0604020202020204" pitchFamily="34" charset="0"/>
              </a:rPr>
              <a:t> am </a:t>
            </a:r>
            <a:r>
              <a:rPr lang="en-US" err="1">
                <a:effectLst/>
                <a:latin typeface="Arial" panose="020B0604020202020204" pitchFamily="34" charset="0"/>
              </a:rPr>
              <a:t>expliquae</a:t>
            </a:r>
            <a:r>
              <a:rPr lang="en-US">
                <a:effectLst/>
                <a:latin typeface="Arial" panose="020B0604020202020204" pitchFamily="34" charset="0"/>
              </a:rPr>
              <a:t> </a:t>
            </a:r>
            <a:r>
              <a:rPr lang="en-US" err="1">
                <a:effectLst/>
                <a:latin typeface="Arial" panose="020B0604020202020204" pitchFamily="34" charset="0"/>
              </a:rPr>
              <a:t>corum</a:t>
            </a:r>
            <a:r>
              <a:rPr lang="en-US">
                <a:effectLst/>
                <a:latin typeface="Arial" panose="020B0604020202020204" pitchFamily="34" charset="0"/>
              </a:rPr>
              <a:t> </a:t>
            </a:r>
            <a:r>
              <a:rPr lang="en-US" err="1">
                <a:effectLst/>
                <a:latin typeface="Arial" panose="020B0604020202020204" pitchFamily="34" charset="0"/>
              </a:rPr>
              <a:t>ipsandis</a:t>
            </a:r>
            <a:r>
              <a:rPr lang="en-US">
                <a:effectLst/>
                <a:latin typeface="Arial" panose="020B0604020202020204" pitchFamily="34" charset="0"/>
              </a:rPr>
              <a:t> </a:t>
            </a:r>
            <a:r>
              <a:rPr lang="en-US" err="1">
                <a:effectLst/>
                <a:latin typeface="Arial" panose="020B0604020202020204" pitchFamily="34" charset="0"/>
              </a:rPr>
              <a:t>doloribus</a:t>
            </a:r>
            <a:r>
              <a:rPr lang="en-US">
                <a:effectLst/>
                <a:latin typeface="Arial" panose="020B0604020202020204" pitchFamily="34" charset="0"/>
              </a:rPr>
              <a:t>, nihil </a:t>
            </a:r>
            <a:r>
              <a:rPr lang="en-US" err="1">
                <a:effectLst/>
                <a:latin typeface="Arial" panose="020B0604020202020204" pitchFamily="34" charset="0"/>
              </a:rPr>
              <a:t>miliqui</a:t>
            </a:r>
            <a:r>
              <a:rPr lang="en-US">
                <a:effectLst/>
                <a:latin typeface="Arial" panose="020B0604020202020204" pitchFamily="34" charset="0"/>
              </a:rPr>
              <a:t> </a:t>
            </a:r>
            <a:r>
              <a:rPr lang="en-US" err="1">
                <a:effectLst/>
                <a:latin typeface="Arial" panose="020B0604020202020204" pitchFamily="34" charset="0"/>
              </a:rPr>
              <a:t>anditatem</a:t>
            </a:r>
            <a:r>
              <a:rPr lang="en-US">
                <a:effectLst/>
                <a:latin typeface="Arial" panose="020B0604020202020204" pitchFamily="34" charset="0"/>
              </a:rPr>
              <a:t> </a:t>
            </a:r>
            <a:r>
              <a:rPr lang="en-US" err="1">
                <a:effectLst/>
                <a:latin typeface="Arial" panose="020B0604020202020204" pitchFamily="34" charset="0"/>
              </a:rPr>
              <a:t>ulpario</a:t>
            </a:r>
            <a:r>
              <a:rPr lang="en-US">
                <a:effectLst/>
                <a:latin typeface="Arial" panose="020B0604020202020204" pitchFamily="34" charset="0"/>
              </a:rPr>
              <a:t>.</a:t>
            </a:r>
          </a:p>
        </p:txBody>
      </p:sp>
      <p:sp>
        <p:nvSpPr>
          <p:cNvPr id="25" name="Segnaposto testo 4">
            <a:extLst>
              <a:ext uri="{FF2B5EF4-FFF2-40B4-BE49-F238E27FC236}">
                <a16:creationId xmlns:a16="http://schemas.microsoft.com/office/drawing/2014/main" id="{77337255-7A78-EE52-D70C-6A8A0B093C84}"/>
              </a:ext>
            </a:extLst>
          </p:cNvPr>
          <p:cNvSpPr>
            <a:spLocks noGrp="1"/>
          </p:cNvSpPr>
          <p:nvPr>
            <p:ph type="body" sz="quarter" idx="22" hasCustomPrompt="1"/>
          </p:nvPr>
        </p:nvSpPr>
        <p:spPr>
          <a:xfrm>
            <a:off x="6566984" y="4878907"/>
            <a:ext cx="4690573" cy="1506331"/>
          </a:xfrm>
          <a:prstGeom prst="rect">
            <a:avLst/>
          </a:prstGeom>
          <a:effectLst>
            <a:outerShdw blurRad="127000" dist="50800" dir="5400000" algn="ctr" rotWithShape="0">
              <a:schemeClr val="tx1">
                <a:alpha val="50000"/>
              </a:schemeClr>
            </a:outerShdw>
          </a:effectLst>
        </p:spPr>
        <p:txBody>
          <a:bodyPr lIns="0" tIns="0" rIns="0" bIns="0" anchor="b"/>
          <a:lstStyle>
            <a:lvl1pPr marL="0" indent="0" algn="l">
              <a:lnSpc>
                <a:spcPts val="2800"/>
              </a:lnSpc>
              <a:spcBef>
                <a:spcPts val="0"/>
              </a:spcBef>
              <a:buNone/>
              <a:defRPr lang="it-IT" sz="2000" b="1" u="none" smtClean="0">
                <a:solidFill>
                  <a:schemeClr val="bg1"/>
                </a:solidFill>
                <a:effectLst/>
              </a:defRPr>
            </a:lvl1pPr>
          </a:lstStyle>
          <a:p>
            <a:r>
              <a:rPr lang="en-US" err="1">
                <a:effectLst/>
                <a:latin typeface="Arial" panose="020B0604020202020204" pitchFamily="34" charset="0"/>
              </a:rPr>
              <a:t>Ulparum</a:t>
            </a:r>
            <a:r>
              <a:rPr lang="en-US">
                <a:effectLst/>
                <a:latin typeface="Arial" panose="020B0604020202020204" pitchFamily="34" charset="0"/>
              </a:rPr>
              <a:t> </a:t>
            </a:r>
            <a:r>
              <a:rPr lang="en-US" err="1">
                <a:effectLst/>
                <a:latin typeface="Arial" panose="020B0604020202020204" pitchFamily="34" charset="0"/>
              </a:rPr>
              <a:t>eicatium</a:t>
            </a:r>
            <a:r>
              <a:rPr lang="en-US">
                <a:effectLst/>
                <a:latin typeface="Arial" panose="020B0604020202020204" pitchFamily="34" charset="0"/>
              </a:rPr>
              <a:t> am </a:t>
            </a:r>
            <a:r>
              <a:rPr lang="en-US" err="1">
                <a:effectLst/>
                <a:latin typeface="Arial" panose="020B0604020202020204" pitchFamily="34" charset="0"/>
              </a:rPr>
              <a:t>expliquae</a:t>
            </a:r>
            <a:r>
              <a:rPr lang="en-US">
                <a:effectLst/>
                <a:latin typeface="Arial" panose="020B0604020202020204" pitchFamily="34" charset="0"/>
              </a:rPr>
              <a:t> </a:t>
            </a:r>
            <a:r>
              <a:rPr lang="en-US" err="1">
                <a:effectLst/>
                <a:latin typeface="Arial" panose="020B0604020202020204" pitchFamily="34" charset="0"/>
              </a:rPr>
              <a:t>corum</a:t>
            </a:r>
            <a:r>
              <a:rPr lang="en-US">
                <a:effectLst/>
                <a:latin typeface="Arial" panose="020B0604020202020204" pitchFamily="34" charset="0"/>
              </a:rPr>
              <a:t> </a:t>
            </a:r>
            <a:r>
              <a:rPr lang="en-US" err="1">
                <a:effectLst/>
                <a:latin typeface="Arial" panose="020B0604020202020204" pitchFamily="34" charset="0"/>
              </a:rPr>
              <a:t>ipsandis</a:t>
            </a:r>
            <a:r>
              <a:rPr lang="en-US">
                <a:effectLst/>
                <a:latin typeface="Arial" panose="020B0604020202020204" pitchFamily="34" charset="0"/>
              </a:rPr>
              <a:t> </a:t>
            </a:r>
            <a:r>
              <a:rPr lang="en-US" err="1">
                <a:effectLst/>
                <a:latin typeface="Arial" panose="020B0604020202020204" pitchFamily="34" charset="0"/>
              </a:rPr>
              <a:t>doloribus</a:t>
            </a:r>
            <a:r>
              <a:rPr lang="en-US">
                <a:effectLst/>
                <a:latin typeface="Arial" panose="020B0604020202020204" pitchFamily="34" charset="0"/>
              </a:rPr>
              <a:t>, nihil </a:t>
            </a:r>
            <a:r>
              <a:rPr lang="en-US" err="1">
                <a:effectLst/>
                <a:latin typeface="Arial" panose="020B0604020202020204" pitchFamily="34" charset="0"/>
              </a:rPr>
              <a:t>miliqui</a:t>
            </a:r>
            <a:endParaRPr lang="it-IT">
              <a:solidFill>
                <a:srgbClr val="FFFFFF"/>
              </a:solidFill>
              <a:effectLst/>
              <a:latin typeface="Arial" panose="020B0604020202020204" pitchFamily="34" charset="0"/>
            </a:endParaRPr>
          </a:p>
        </p:txBody>
      </p:sp>
      <p:pic>
        <p:nvPicPr>
          <p:cNvPr id="14" name="Immagine 6">
            <a:extLst>
              <a:ext uri="{FF2B5EF4-FFF2-40B4-BE49-F238E27FC236}">
                <a16:creationId xmlns:a16="http://schemas.microsoft.com/office/drawing/2014/main" id="{2E6DB69B-F76B-B519-6E01-1AFD013E3907}"/>
              </a:ext>
            </a:extLst>
          </p:cNvPr>
          <p:cNvPicPr>
            <a:picLocks noChangeAspect="1"/>
          </p:cNvPicPr>
          <p:nvPr userDrawn="1"/>
        </p:nvPicPr>
        <p:blipFill>
          <a:blip r:embed="rId2"/>
          <a:srcRect/>
          <a:stretch/>
        </p:blipFill>
        <p:spPr>
          <a:xfrm>
            <a:off x="11221078" y="452967"/>
            <a:ext cx="496789" cy="647700"/>
          </a:xfrm>
          <a:prstGeom prst="rect">
            <a:avLst/>
          </a:prstGeom>
        </p:spPr>
      </p:pic>
    </p:spTree>
    <p:extLst>
      <p:ext uri="{BB962C8B-B14F-4D97-AF65-F5344CB8AC3E}">
        <p14:creationId xmlns:p14="http://schemas.microsoft.com/office/powerpoint/2010/main" val="599405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WB">
    <p:bg>
      <p:bgPr>
        <a:solidFill>
          <a:schemeClr val="bg1"/>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82138C45-39CA-C7A7-7D76-AD2712A2A0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18884" y="451141"/>
            <a:ext cx="497477" cy="647783"/>
          </a:xfrm>
          <a:prstGeom prst="rect">
            <a:avLst/>
          </a:prstGeom>
        </p:spPr>
      </p:pic>
      <p:pic>
        <p:nvPicPr>
          <p:cNvPr id="2" name="Grafik 1">
            <a:extLst>
              <a:ext uri="{FF2B5EF4-FFF2-40B4-BE49-F238E27FC236}">
                <a16:creationId xmlns:a16="http://schemas.microsoft.com/office/drawing/2014/main" id="{F8E82346-05BA-CCC7-D114-7954D9FACF3F}"/>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28105" y="399599"/>
            <a:ext cx="494970" cy="647783"/>
          </a:xfrm>
          <a:prstGeom prst="rect">
            <a:avLst/>
          </a:prstGeom>
        </p:spPr>
      </p:pic>
      <p:sp>
        <p:nvSpPr>
          <p:cNvPr id="3" name="Date Placeholder 3">
            <a:extLst>
              <a:ext uri="{FF2B5EF4-FFF2-40B4-BE49-F238E27FC236}">
                <a16:creationId xmlns:a16="http://schemas.microsoft.com/office/drawing/2014/main" id="{30C562AB-F20A-0117-8ABB-4C6CAE32BA4C}"/>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5" name="Slide Number Placeholder 5">
            <a:extLst>
              <a:ext uri="{FF2B5EF4-FFF2-40B4-BE49-F238E27FC236}">
                <a16:creationId xmlns:a16="http://schemas.microsoft.com/office/drawing/2014/main" id="{C7873F94-186D-3156-FEFA-3F0B7F845A2A}"/>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171787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IB">
    <p:bg>
      <p:bgPr>
        <a:solidFill>
          <a:schemeClr val="bg1"/>
        </a:solidFill>
        <a:effectLst/>
      </p:bgPr>
    </p:bg>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2E99BFC8-D908-D520-263D-4D3BE7E3045F}"/>
              </a:ext>
            </a:extLst>
          </p:cNvPr>
          <p:cNvSpPr>
            <a:spLocks noGrp="1"/>
          </p:cNvSpPr>
          <p:nvPr>
            <p:ph type="pic" sz="quarter" idx="10" hasCustomPrompt="1"/>
          </p:nvPr>
        </p:nvSpPr>
        <p:spPr>
          <a:xfrm>
            <a:off x="0" y="0"/>
            <a:ext cx="12192000" cy="6858000"/>
          </a:xfrm>
          <a:solidFill>
            <a:srgbClr val="D2108D"/>
          </a:solidFill>
        </p:spPr>
        <p:txBody>
          <a:bodyPr lIns="216000" tIns="216000" rIns="216000" bIns="216000" anchor="b"/>
          <a:lstStyle>
            <a:lvl1pPr>
              <a:defRPr>
                <a:solidFill>
                  <a:schemeClr val="bg1"/>
                </a:solidFill>
              </a:defRPr>
            </a:lvl1pPr>
          </a:lstStyle>
          <a:p>
            <a:r>
              <a:rPr lang="de-CH"/>
              <a:t>Image Placeholder</a:t>
            </a:r>
          </a:p>
        </p:txBody>
      </p:sp>
      <p:sp>
        <p:nvSpPr>
          <p:cNvPr id="3" name="SmartArt-Platzhalter 5">
            <a:extLst>
              <a:ext uri="{FF2B5EF4-FFF2-40B4-BE49-F238E27FC236}">
                <a16:creationId xmlns:a16="http://schemas.microsoft.com/office/drawing/2014/main" id="{D0155401-1AEB-1D20-0D21-BFCA0D159CD7}"/>
              </a:ext>
            </a:extLst>
          </p:cNvPr>
          <p:cNvSpPr>
            <a:spLocks noGrp="1"/>
          </p:cNvSpPr>
          <p:nvPr>
            <p:ph type="dgm" sz="quarter" idx="11"/>
          </p:nvPr>
        </p:nvSpPr>
        <p:spPr>
          <a:xfrm>
            <a:off x="11228400" y="399599"/>
            <a:ext cx="497477" cy="647783"/>
          </a:xfrm>
          <a:blipFill>
            <a:blip r:embed="rId2">
              <a:extLst>
                <a:ext uri="{96DAC541-7B7A-43D3-8B79-37D633B846F1}">
                  <asvg:svgBlip xmlns:asvg="http://schemas.microsoft.com/office/drawing/2016/SVG/main" r:embed="rId3"/>
                </a:ext>
              </a:extLst>
            </a:blip>
            <a:stretch>
              <a:fillRect/>
            </a:stretch>
          </a:blipFill>
        </p:spPr>
        <p:txBody>
          <a:bodyPr/>
          <a:lstStyle>
            <a:lvl1pPr>
              <a:defRPr sz="100">
                <a:noFill/>
              </a:defRPr>
            </a:lvl1pPr>
          </a:lstStyle>
          <a:p>
            <a:r>
              <a:rPr lang="en-GB"/>
              <a:t>Click icon to add SmartArt graphic</a:t>
            </a:r>
            <a:endParaRPr lang="de-CH"/>
          </a:p>
        </p:txBody>
      </p:sp>
      <p:sp>
        <p:nvSpPr>
          <p:cNvPr id="2" name="Date Placeholder 3">
            <a:extLst>
              <a:ext uri="{FF2B5EF4-FFF2-40B4-BE49-F238E27FC236}">
                <a16:creationId xmlns:a16="http://schemas.microsoft.com/office/drawing/2014/main" id="{74B34766-A3BB-4165-CC57-2BE3C22A1D46}"/>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8" name="Slide Number Placeholder 5">
            <a:extLst>
              <a:ext uri="{FF2B5EF4-FFF2-40B4-BE49-F238E27FC236}">
                <a16:creationId xmlns:a16="http://schemas.microsoft.com/office/drawing/2014/main" id="{983450F8-6306-9500-F151-BDB19750364C}"/>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2566237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T+IB">
    <p:bg>
      <p:bgPr>
        <a:solidFill>
          <a:schemeClr val="bg1"/>
        </a:solidFill>
        <a:effectLst/>
      </p:bgPr>
    </p:bg>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2E99BFC8-D908-D520-263D-4D3BE7E3045F}"/>
              </a:ext>
            </a:extLst>
          </p:cNvPr>
          <p:cNvSpPr>
            <a:spLocks noGrp="1"/>
          </p:cNvSpPr>
          <p:nvPr>
            <p:ph type="pic" sz="quarter" idx="10" hasCustomPrompt="1"/>
          </p:nvPr>
        </p:nvSpPr>
        <p:spPr>
          <a:xfrm>
            <a:off x="0" y="0"/>
            <a:ext cx="12192000" cy="6858000"/>
          </a:xfrm>
          <a:solidFill>
            <a:srgbClr val="D2108D"/>
          </a:solidFill>
        </p:spPr>
        <p:txBody>
          <a:bodyPr lIns="216000" tIns="216000" rIns="216000" bIns="216000" anchor="b"/>
          <a:lstStyle>
            <a:lvl1pPr>
              <a:defRPr>
                <a:solidFill>
                  <a:schemeClr val="bg1"/>
                </a:solidFill>
              </a:defRPr>
            </a:lvl1pPr>
          </a:lstStyle>
          <a:p>
            <a:r>
              <a:rPr lang="en-GB" noProof="0" dirty="0"/>
              <a:t>Image Placeholder</a:t>
            </a:r>
          </a:p>
        </p:txBody>
      </p:sp>
      <p:sp>
        <p:nvSpPr>
          <p:cNvPr id="2" name="Titel 1">
            <a:extLst>
              <a:ext uri="{FF2B5EF4-FFF2-40B4-BE49-F238E27FC236}">
                <a16:creationId xmlns:a16="http://schemas.microsoft.com/office/drawing/2014/main" id="{E441D29C-1691-CDDD-3C33-210C79632C4E}"/>
              </a:ext>
            </a:extLst>
          </p:cNvPr>
          <p:cNvSpPr>
            <a:spLocks noGrp="1"/>
          </p:cNvSpPr>
          <p:nvPr>
            <p:ph type="title" hasCustomPrompt="1"/>
          </p:nvPr>
        </p:nvSpPr>
        <p:spPr/>
        <p:txBody>
          <a:bodyPr/>
          <a:lstStyle>
            <a:lvl1pPr>
              <a:defRPr>
                <a:solidFill>
                  <a:schemeClr val="bg1"/>
                </a:solidFill>
                <a:effectLst>
                  <a:outerShdw blurRad="50800" dist="38100" dir="2700000" algn="tl" rotWithShape="0">
                    <a:prstClr val="black">
                      <a:alpha val="40000"/>
                    </a:prstClr>
                  </a:outerShdw>
                </a:effectLst>
              </a:defRPr>
            </a:lvl1pPr>
          </a:lstStyle>
          <a:p>
            <a:r>
              <a:rPr lang="en-GB" noProof="0" dirty="0"/>
              <a:t>Headline Arial bold, 30 pt</a:t>
            </a:r>
          </a:p>
        </p:txBody>
      </p:sp>
      <p:sp>
        <p:nvSpPr>
          <p:cNvPr id="5" name="Textplatzhalter 4">
            <a:extLst>
              <a:ext uri="{FF2B5EF4-FFF2-40B4-BE49-F238E27FC236}">
                <a16:creationId xmlns:a16="http://schemas.microsoft.com/office/drawing/2014/main" id="{75B684C9-71E7-A0AE-9C9C-96A51523B51E}"/>
              </a:ext>
            </a:extLst>
          </p:cNvPr>
          <p:cNvSpPr>
            <a:spLocks noGrp="1"/>
          </p:cNvSpPr>
          <p:nvPr>
            <p:ph type="body" sz="quarter" idx="12" hasCustomPrompt="1"/>
          </p:nvPr>
        </p:nvSpPr>
        <p:spPr>
          <a:xfrm>
            <a:off x="936624" y="1576800"/>
            <a:ext cx="10317600" cy="3996008"/>
          </a:xfrm>
        </p:spPr>
        <p:txBody>
          <a:bodyPr anchor="ctr"/>
          <a:lstStyle>
            <a:lvl1pPr marL="0" indent="0" algn="ctr">
              <a:lnSpc>
                <a:spcPct val="118000"/>
              </a:lnSpc>
              <a:spcBef>
                <a:spcPts val="1200"/>
              </a:spcBef>
              <a:buFont typeface="Arial" panose="020B0604020202020204" pitchFamily="34" charset="0"/>
              <a:buNone/>
              <a:defRPr sz="2400" b="0">
                <a:solidFill>
                  <a:schemeClr val="bg1"/>
                </a:solidFill>
                <a:effectLst>
                  <a:outerShdw blurRad="50800" dist="38100" dir="2700000" algn="tl" rotWithShape="0">
                    <a:prstClr val="black">
                      <a:alpha val="40000"/>
                    </a:prstClr>
                  </a:outerShdw>
                </a:effectLst>
                <a:latin typeface="+mn-lt"/>
              </a:defRPr>
            </a:lvl1pPr>
            <a:lvl2pPr marL="0" indent="0" algn="ctr">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2pPr>
            <a:lvl3pPr marL="0" indent="0" algn="ctr">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3pPr>
            <a:lvl4pPr marL="0" indent="0" algn="ctr">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4pPr>
            <a:lvl5pPr marL="0" indent="0" algn="ctr">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5pPr>
            <a:lvl6pPr marL="0" indent="0" algn="ctr">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6pPr>
            <a:lvl7pPr marL="0" indent="0" algn="ctr">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7pPr>
            <a:lvl8pPr marL="0" indent="0" algn="ctr">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8pPr>
            <a:lvl9pPr marL="0" indent="0" algn="ctr">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Text on full background image</a:t>
            </a:r>
          </a:p>
          <a:p>
            <a:pPr lvl="0"/>
            <a:r>
              <a:rPr lang="en-GB" noProof="0" dirty="0"/>
              <a:t>Arial, 24 pt, white, centre aligned</a:t>
            </a:r>
          </a:p>
        </p:txBody>
      </p:sp>
      <p:sp>
        <p:nvSpPr>
          <p:cNvPr id="6" name="SmartArt-Platzhalter 5">
            <a:extLst>
              <a:ext uri="{FF2B5EF4-FFF2-40B4-BE49-F238E27FC236}">
                <a16:creationId xmlns:a16="http://schemas.microsoft.com/office/drawing/2014/main" id="{433C8CD0-D1FB-D1D7-F1A0-5048999E0FED}"/>
              </a:ext>
            </a:extLst>
          </p:cNvPr>
          <p:cNvSpPr>
            <a:spLocks noGrp="1"/>
          </p:cNvSpPr>
          <p:nvPr>
            <p:ph type="dgm" sz="quarter" idx="11"/>
          </p:nvPr>
        </p:nvSpPr>
        <p:spPr>
          <a:xfrm>
            <a:off x="11228400" y="399599"/>
            <a:ext cx="497477" cy="647783"/>
          </a:xfrm>
          <a:blipFill>
            <a:blip r:embed="rId2">
              <a:extLst>
                <a:ext uri="{96DAC541-7B7A-43D3-8B79-37D633B846F1}">
                  <asvg:svgBlip xmlns:asvg="http://schemas.microsoft.com/office/drawing/2016/SVG/main" r:embed="rId3"/>
                </a:ext>
              </a:extLst>
            </a:blip>
            <a:stretch>
              <a:fillRect/>
            </a:stretch>
          </a:blipFill>
        </p:spPr>
        <p:txBody>
          <a:bodyPr/>
          <a:lstStyle>
            <a:lvl1pPr>
              <a:defRPr sz="100">
                <a:noFill/>
              </a:defRPr>
            </a:lvl1pPr>
          </a:lstStyle>
          <a:p>
            <a:r>
              <a:rPr lang="en-GB"/>
              <a:t>Click icon to add SmartArt graphic</a:t>
            </a:r>
            <a:endParaRPr lang="de-CH"/>
          </a:p>
        </p:txBody>
      </p:sp>
      <p:sp>
        <p:nvSpPr>
          <p:cNvPr id="3" name="Date Placeholder 3">
            <a:extLst>
              <a:ext uri="{FF2B5EF4-FFF2-40B4-BE49-F238E27FC236}">
                <a16:creationId xmlns:a16="http://schemas.microsoft.com/office/drawing/2014/main" id="{D85A207C-46C0-F407-78B2-6640ADE3C866}"/>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9" name="Slide Number Placeholder 5">
            <a:extLst>
              <a:ext uri="{FF2B5EF4-FFF2-40B4-BE49-F238E27FC236}">
                <a16:creationId xmlns:a16="http://schemas.microsoft.com/office/drawing/2014/main" id="{44C000D7-8B88-2B9E-A1D0-2A106D9C7D55}"/>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1109326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T+BB">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41D29C-1691-CDDD-3C33-210C79632C4E}"/>
              </a:ext>
            </a:extLst>
          </p:cNvPr>
          <p:cNvSpPr>
            <a:spLocks noGrp="1"/>
          </p:cNvSpPr>
          <p:nvPr>
            <p:ph type="title" hasCustomPrompt="1"/>
          </p:nvPr>
        </p:nvSpPr>
        <p:spPr/>
        <p:txBody>
          <a:bodyPr/>
          <a:lstStyle>
            <a:lvl1pPr>
              <a:defRPr>
                <a:solidFill>
                  <a:schemeClr val="bg1"/>
                </a:solidFill>
                <a:effectLst/>
              </a:defRPr>
            </a:lvl1pPr>
          </a:lstStyle>
          <a:p>
            <a:r>
              <a:rPr lang="en-GB" noProof="0" dirty="0"/>
              <a:t>Headline Arial bold, 30 pt</a:t>
            </a:r>
          </a:p>
        </p:txBody>
      </p:sp>
      <p:sp>
        <p:nvSpPr>
          <p:cNvPr id="6" name="Textplatzhalter 4">
            <a:extLst>
              <a:ext uri="{FF2B5EF4-FFF2-40B4-BE49-F238E27FC236}">
                <a16:creationId xmlns:a16="http://schemas.microsoft.com/office/drawing/2014/main" id="{20D47E81-E9A6-BB7A-A5AC-082A992B80FE}"/>
              </a:ext>
            </a:extLst>
          </p:cNvPr>
          <p:cNvSpPr>
            <a:spLocks noGrp="1"/>
          </p:cNvSpPr>
          <p:nvPr>
            <p:ph type="body" sz="quarter" idx="14" hasCustomPrompt="1"/>
          </p:nvPr>
        </p:nvSpPr>
        <p:spPr>
          <a:xfrm>
            <a:off x="936624" y="1576800"/>
            <a:ext cx="10317600" cy="3996008"/>
          </a:xfrm>
        </p:spPr>
        <p:txBody>
          <a:bodyPr anchor="ctr"/>
          <a:lstStyle>
            <a:lvl1pPr marL="0" indent="0" algn="ctr">
              <a:lnSpc>
                <a:spcPct val="118000"/>
              </a:lnSpc>
              <a:spcBef>
                <a:spcPts val="1200"/>
              </a:spcBef>
              <a:buFont typeface="Arial" panose="020B0604020202020204" pitchFamily="34" charset="0"/>
              <a:buNone/>
              <a:defRPr sz="2400" b="0">
                <a:solidFill>
                  <a:schemeClr val="bg1"/>
                </a:solidFill>
                <a:effectLst/>
                <a:latin typeface="+mn-lt"/>
              </a:defRPr>
            </a:lvl1pPr>
            <a:lvl2pPr marL="0" indent="0" algn="ctr">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2pPr>
            <a:lvl3pPr marL="0" indent="0" algn="ctr">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3pPr>
            <a:lvl4pPr marL="0" indent="0" algn="ctr">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4pPr>
            <a:lvl5pPr marL="0" indent="0" algn="ctr">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5pPr>
            <a:lvl6pPr marL="0" indent="0" algn="ctr">
              <a:lnSpc>
                <a:spcPct val="118000"/>
              </a:lnSpc>
              <a:spcBef>
                <a:spcPts val="1200"/>
              </a:spcBef>
              <a:buNone/>
              <a:defRPr sz="2400" b="0" i="0">
                <a:solidFill>
                  <a:schemeClr val="bg1"/>
                </a:solidFill>
                <a:effectLst>
                  <a:outerShdw blurRad="50800" dist="38100" dir="2700000" algn="tl" rotWithShape="0">
                    <a:prstClr val="black">
                      <a:alpha val="40000"/>
                    </a:prstClr>
                  </a:outerShdw>
                </a:effectLst>
                <a:latin typeface="+mn-lt"/>
              </a:defRPr>
            </a:lvl6pPr>
            <a:lvl7pPr marL="0" indent="0" algn="ctr">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7pPr>
            <a:lvl8pPr marL="0" indent="0" algn="ctr">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8pPr>
            <a:lvl9pPr marL="0" indent="0" algn="ctr">
              <a:lnSpc>
                <a:spcPct val="118000"/>
              </a:lnSpc>
              <a:spcBef>
                <a:spcPts val="1200"/>
              </a:spcBef>
              <a:buFont typeface="Arial" panose="020B0604020202020204" pitchFamily="34" charset="0"/>
              <a:buNone/>
              <a:defRPr sz="2400" b="0" i="0">
                <a:solidFill>
                  <a:schemeClr val="bg1"/>
                </a:solidFill>
                <a:effectLst>
                  <a:outerShdw blurRad="50800" dist="38100" dir="2700000" algn="tl" rotWithShape="0">
                    <a:prstClr val="black">
                      <a:alpha val="40000"/>
                    </a:prstClr>
                  </a:outerShdw>
                </a:effectLst>
                <a:latin typeface="+mn-lt"/>
              </a:defRPr>
            </a:lvl9pPr>
          </a:lstStyle>
          <a:p>
            <a:pPr lvl="0"/>
            <a:r>
              <a:rPr lang="en-GB" noProof="0" dirty="0"/>
              <a:t>Text on blue background</a:t>
            </a:r>
          </a:p>
          <a:p>
            <a:pPr lvl="0"/>
            <a:r>
              <a:rPr lang="en-GB" noProof="0" dirty="0"/>
              <a:t>Arial, 24 pt, white, centre aligned</a:t>
            </a:r>
          </a:p>
        </p:txBody>
      </p:sp>
      <p:sp>
        <p:nvSpPr>
          <p:cNvPr id="3" name="Fußzeilenplatzhalter 2">
            <a:extLst>
              <a:ext uri="{FF2B5EF4-FFF2-40B4-BE49-F238E27FC236}">
                <a16:creationId xmlns:a16="http://schemas.microsoft.com/office/drawing/2014/main" id="{A693884E-30FD-BE94-EB74-D5EBDFB37FAA}"/>
              </a:ext>
            </a:extLst>
          </p:cNvPr>
          <p:cNvSpPr>
            <a:spLocks noGrp="1"/>
          </p:cNvSpPr>
          <p:nvPr>
            <p:ph type="ftr" sz="quarter" idx="13"/>
          </p:nvPr>
        </p:nvSpPr>
        <p:spPr/>
        <p:txBody>
          <a:bodyPr/>
          <a:lstStyle>
            <a:lvl1pPr>
              <a:defRPr i="0">
                <a:solidFill>
                  <a:schemeClr val="bg1"/>
                </a:solidFill>
              </a:defRPr>
            </a:lvl1pPr>
          </a:lstStyle>
          <a:p>
            <a:r>
              <a:rPr lang="en-GB" noProof="0"/>
              <a:t>ESO, APPEC town meeting, Zaragoza, 22.09.2025</a:t>
            </a:r>
            <a:endParaRPr lang="en-GB" i="1" noProof="0" dirty="0"/>
          </a:p>
        </p:txBody>
      </p:sp>
      <p:pic>
        <p:nvPicPr>
          <p:cNvPr id="7" name="Grafik 6">
            <a:extLst>
              <a:ext uri="{FF2B5EF4-FFF2-40B4-BE49-F238E27FC236}">
                <a16:creationId xmlns:a16="http://schemas.microsoft.com/office/drawing/2014/main" id="{F5C1DCEA-8A03-ED66-EC67-A829554C2C6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28400" y="399600"/>
            <a:ext cx="497477" cy="647783"/>
          </a:xfrm>
          <a:prstGeom prst="rect">
            <a:avLst/>
          </a:prstGeom>
        </p:spPr>
      </p:pic>
      <p:cxnSp>
        <p:nvCxnSpPr>
          <p:cNvPr id="4" name="Gerader Verbinder 3">
            <a:extLst>
              <a:ext uri="{FF2B5EF4-FFF2-40B4-BE49-F238E27FC236}">
                <a16:creationId xmlns:a16="http://schemas.microsoft.com/office/drawing/2014/main" id="{C01649B5-7285-2559-21A4-3C609DF08973}"/>
              </a:ext>
            </a:extLst>
          </p:cNvPr>
          <p:cNvCxnSpPr/>
          <p:nvPr userDrawn="1"/>
        </p:nvCxnSpPr>
        <p:spPr>
          <a:xfrm>
            <a:off x="0" y="6382322"/>
            <a:ext cx="6084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Date Placeholder 3">
            <a:extLst>
              <a:ext uri="{FF2B5EF4-FFF2-40B4-BE49-F238E27FC236}">
                <a16:creationId xmlns:a16="http://schemas.microsoft.com/office/drawing/2014/main" id="{2524DA13-9979-4452-B6DE-309D7DC6A152}"/>
              </a:ext>
            </a:extLst>
          </p:cNvPr>
          <p:cNvSpPr>
            <a:spLocks noGrp="1"/>
          </p:cNvSpPr>
          <p:nvPr>
            <p:ph type="dt" sz="half" idx="2"/>
          </p:nvPr>
        </p:nvSpPr>
        <p:spPr>
          <a:xfrm rot="16200000">
            <a:off x="9212880" y="3557876"/>
            <a:ext cx="5334939" cy="313953"/>
          </a:xfrm>
          <a:prstGeom prst="rect">
            <a:avLst/>
          </a:prstGeom>
        </p:spPr>
        <p:txBody>
          <a:bodyPr vert="horz" lIns="0" tIns="0" rIns="0" bIns="0" rtlCol="0" anchor="b" anchorCtr="0"/>
          <a:lstStyle>
            <a:lvl1pPr algn="l">
              <a:defRPr sz="900">
                <a:solidFill>
                  <a:schemeClr val="bg1"/>
                </a:solidFill>
              </a:defRPr>
            </a:lvl1pPr>
          </a:lstStyle>
          <a:p>
            <a:r>
              <a:rPr lang="de-DE" noProof="0"/>
              <a:t>ESO PUBLIC</a:t>
            </a:r>
            <a:endParaRPr lang="en-GB" noProof="0" dirty="0"/>
          </a:p>
        </p:txBody>
      </p:sp>
      <p:sp>
        <p:nvSpPr>
          <p:cNvPr id="10" name="Slide Number Placeholder 5">
            <a:extLst>
              <a:ext uri="{FF2B5EF4-FFF2-40B4-BE49-F238E27FC236}">
                <a16:creationId xmlns:a16="http://schemas.microsoft.com/office/drawing/2014/main" id="{A15F86A8-A2DE-F488-BBD2-CF6F753289F9}"/>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bg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3678474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T+WB">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41D29C-1691-CDDD-3C33-210C79632C4E}"/>
              </a:ext>
            </a:extLst>
          </p:cNvPr>
          <p:cNvSpPr>
            <a:spLocks noGrp="1"/>
          </p:cNvSpPr>
          <p:nvPr>
            <p:ph type="title" hasCustomPrompt="1"/>
          </p:nvPr>
        </p:nvSpPr>
        <p:spPr/>
        <p:txBody>
          <a:bodyPr/>
          <a:lstStyle>
            <a:lvl1pPr>
              <a:defRPr>
                <a:solidFill>
                  <a:schemeClr val="tx2"/>
                </a:solidFill>
                <a:effectLst/>
              </a:defRPr>
            </a:lvl1pPr>
          </a:lstStyle>
          <a:p>
            <a:r>
              <a:rPr lang="en-GB" noProof="0" dirty="0"/>
              <a:t>Headline Arial bold, 30 pt</a:t>
            </a:r>
          </a:p>
        </p:txBody>
      </p:sp>
      <p:sp>
        <p:nvSpPr>
          <p:cNvPr id="5" name="Textplatzhalter 4">
            <a:extLst>
              <a:ext uri="{FF2B5EF4-FFF2-40B4-BE49-F238E27FC236}">
                <a16:creationId xmlns:a16="http://schemas.microsoft.com/office/drawing/2014/main" id="{75B684C9-71E7-A0AE-9C9C-96A51523B51E}"/>
              </a:ext>
            </a:extLst>
          </p:cNvPr>
          <p:cNvSpPr>
            <a:spLocks noGrp="1"/>
          </p:cNvSpPr>
          <p:nvPr>
            <p:ph type="body" sz="quarter" idx="12" hasCustomPrompt="1"/>
          </p:nvPr>
        </p:nvSpPr>
        <p:spPr>
          <a:xfrm>
            <a:off x="936624" y="1576800"/>
            <a:ext cx="10317600" cy="3996008"/>
          </a:xfrm>
        </p:spPr>
        <p:txBody>
          <a:bodyPr anchor="ctr"/>
          <a:lstStyle>
            <a:lvl1pPr marL="0" indent="0" algn="ctr">
              <a:lnSpc>
                <a:spcPct val="118000"/>
              </a:lnSpc>
              <a:spcBef>
                <a:spcPts val="1200"/>
              </a:spcBef>
              <a:buFont typeface="Arial" panose="020B0604020202020204" pitchFamily="34" charset="0"/>
              <a:buNone/>
              <a:defRPr sz="2400" b="1">
                <a:solidFill>
                  <a:schemeClr val="tx1"/>
                </a:solidFill>
                <a:effectLst/>
              </a:defRPr>
            </a:lvl1pPr>
            <a:lvl2pPr marL="0" indent="0" algn="ctr">
              <a:lnSpc>
                <a:spcPct val="118000"/>
              </a:lnSpc>
              <a:spcBef>
                <a:spcPts val="1200"/>
              </a:spcBef>
              <a:buNone/>
              <a:defRPr sz="2400" b="1">
                <a:solidFill>
                  <a:schemeClr val="tx1"/>
                </a:solidFill>
                <a:effectLst/>
              </a:defRPr>
            </a:lvl2pPr>
            <a:lvl3pPr marL="0" indent="0" algn="ctr">
              <a:lnSpc>
                <a:spcPct val="118000"/>
              </a:lnSpc>
              <a:spcBef>
                <a:spcPts val="1200"/>
              </a:spcBef>
              <a:buNone/>
              <a:defRPr sz="2400" b="1">
                <a:solidFill>
                  <a:schemeClr val="tx1"/>
                </a:solidFill>
                <a:effectLst/>
              </a:defRPr>
            </a:lvl3pPr>
            <a:lvl4pPr marL="0" indent="0" algn="ctr">
              <a:lnSpc>
                <a:spcPct val="118000"/>
              </a:lnSpc>
              <a:spcBef>
                <a:spcPts val="1200"/>
              </a:spcBef>
              <a:buFont typeface="Arial" panose="020B0604020202020204" pitchFamily="34" charset="0"/>
              <a:buNone/>
              <a:defRPr sz="2400" b="1">
                <a:solidFill>
                  <a:schemeClr val="tx1"/>
                </a:solidFill>
                <a:effectLst/>
              </a:defRPr>
            </a:lvl4pPr>
            <a:lvl5pPr marL="0" indent="0" algn="ctr">
              <a:lnSpc>
                <a:spcPct val="118000"/>
              </a:lnSpc>
              <a:spcBef>
                <a:spcPts val="1200"/>
              </a:spcBef>
              <a:buNone/>
              <a:defRPr sz="2400" b="1">
                <a:solidFill>
                  <a:schemeClr val="tx1"/>
                </a:solidFill>
                <a:effectLst/>
              </a:defRPr>
            </a:lvl5pPr>
            <a:lvl6pPr marL="0" indent="0" algn="ctr">
              <a:lnSpc>
                <a:spcPct val="118000"/>
              </a:lnSpc>
              <a:spcBef>
                <a:spcPts val="1200"/>
              </a:spcBef>
              <a:buNone/>
              <a:defRPr sz="2400" b="1">
                <a:solidFill>
                  <a:schemeClr val="tx1"/>
                </a:solidFill>
                <a:effectLst/>
              </a:defRPr>
            </a:lvl6pPr>
            <a:lvl7pPr marL="0" indent="0" algn="ctr">
              <a:lnSpc>
                <a:spcPct val="118000"/>
              </a:lnSpc>
              <a:spcBef>
                <a:spcPts val="1200"/>
              </a:spcBef>
              <a:buFont typeface="Arial" panose="020B0604020202020204" pitchFamily="34" charset="0"/>
              <a:buNone/>
              <a:defRPr sz="2400" b="1">
                <a:solidFill>
                  <a:schemeClr val="tx1"/>
                </a:solidFill>
                <a:effectLst/>
              </a:defRPr>
            </a:lvl7pPr>
            <a:lvl8pPr marL="0" indent="0" algn="ctr">
              <a:lnSpc>
                <a:spcPct val="118000"/>
              </a:lnSpc>
              <a:spcBef>
                <a:spcPts val="1200"/>
              </a:spcBef>
              <a:buFont typeface="Arial" panose="020B0604020202020204" pitchFamily="34" charset="0"/>
              <a:buNone/>
              <a:defRPr sz="2400" b="1">
                <a:solidFill>
                  <a:schemeClr val="tx1"/>
                </a:solidFill>
                <a:effectLst/>
              </a:defRPr>
            </a:lvl8pPr>
            <a:lvl9pPr marL="0" indent="0" algn="ctr">
              <a:lnSpc>
                <a:spcPct val="118000"/>
              </a:lnSpc>
              <a:spcBef>
                <a:spcPts val="1200"/>
              </a:spcBef>
              <a:buFont typeface="Arial" panose="020B0604020202020204" pitchFamily="34" charset="0"/>
              <a:buNone/>
              <a:defRPr sz="2400" b="1" i="0">
                <a:solidFill>
                  <a:schemeClr val="tx1"/>
                </a:solidFill>
                <a:effectLst/>
                <a:latin typeface="+mn-lt"/>
              </a:defRPr>
            </a:lvl9pPr>
          </a:lstStyle>
          <a:p>
            <a:pPr lvl="0"/>
            <a:r>
              <a:rPr lang="en-GB" noProof="0" dirty="0"/>
              <a:t>1-Column Text + white background</a:t>
            </a:r>
          </a:p>
          <a:p>
            <a:pPr lvl="0"/>
            <a:r>
              <a:rPr lang="en-GB" noProof="0" dirty="0"/>
              <a:t>Arial Bold, 24 pt, white, centre aligned</a:t>
            </a:r>
          </a:p>
        </p:txBody>
      </p:sp>
      <p:sp>
        <p:nvSpPr>
          <p:cNvPr id="4" name="Fußzeilenplatzhalter 3">
            <a:extLst>
              <a:ext uri="{FF2B5EF4-FFF2-40B4-BE49-F238E27FC236}">
                <a16:creationId xmlns:a16="http://schemas.microsoft.com/office/drawing/2014/main" id="{F5A77A81-4D96-818A-C166-E1A70E33BA3F}"/>
              </a:ext>
            </a:extLst>
          </p:cNvPr>
          <p:cNvSpPr>
            <a:spLocks noGrp="1"/>
          </p:cNvSpPr>
          <p:nvPr>
            <p:ph type="ftr" sz="quarter" idx="13"/>
          </p:nvPr>
        </p:nvSpPr>
        <p:spPr/>
        <p:txBody>
          <a:bodyPr/>
          <a:lstStyle/>
          <a:p>
            <a:r>
              <a:rPr lang="en-GB" noProof="0"/>
              <a:t>ESO, APPEC town meeting, Zaragoza, 22.09.2025</a:t>
            </a:r>
            <a:endParaRPr lang="en-GB" i="1" noProof="0" dirty="0"/>
          </a:p>
        </p:txBody>
      </p:sp>
      <p:sp>
        <p:nvSpPr>
          <p:cNvPr id="3" name="Date Placeholder 3">
            <a:extLst>
              <a:ext uri="{FF2B5EF4-FFF2-40B4-BE49-F238E27FC236}">
                <a16:creationId xmlns:a16="http://schemas.microsoft.com/office/drawing/2014/main" id="{405B547A-BEF3-D0B6-BB29-EF55FF35F5EB}"/>
              </a:ext>
            </a:extLst>
          </p:cNvPr>
          <p:cNvSpPr>
            <a:spLocks noGrp="1"/>
          </p:cNvSpPr>
          <p:nvPr>
            <p:ph type="dt" sz="half" idx="2"/>
          </p:nvPr>
        </p:nvSpPr>
        <p:spPr>
          <a:xfrm rot="16200000">
            <a:off x="9216665" y="3569026"/>
            <a:ext cx="5327370"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7" name="Slide Number Placeholder 5">
            <a:extLst>
              <a:ext uri="{FF2B5EF4-FFF2-40B4-BE49-F238E27FC236}">
                <a16:creationId xmlns:a16="http://schemas.microsoft.com/office/drawing/2014/main" id="{B30A0426-815F-60A6-72EE-5C21B4DEC1E5}"/>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1992234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T+WB">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A60C7E-39E9-51BE-1364-9C9302742CDC}"/>
              </a:ext>
            </a:extLst>
          </p:cNvPr>
          <p:cNvSpPr>
            <a:spLocks noGrp="1"/>
          </p:cNvSpPr>
          <p:nvPr>
            <p:ph type="title" hasCustomPrompt="1"/>
          </p:nvPr>
        </p:nvSpPr>
        <p:spPr/>
        <p:txBody>
          <a:bodyPr/>
          <a:lstStyle>
            <a:lvl1pPr>
              <a:defRPr/>
            </a:lvl1pPr>
          </a:lstStyle>
          <a:p>
            <a:r>
              <a:rPr lang="en-GB" noProof="0" dirty="0"/>
              <a:t>Headline Arial bold, 30 pt</a:t>
            </a:r>
          </a:p>
        </p:txBody>
      </p:sp>
      <p:sp>
        <p:nvSpPr>
          <p:cNvPr id="7" name="Textplatzhalter 6">
            <a:extLst>
              <a:ext uri="{FF2B5EF4-FFF2-40B4-BE49-F238E27FC236}">
                <a16:creationId xmlns:a16="http://schemas.microsoft.com/office/drawing/2014/main" id="{46284B66-A11B-B3CA-B1F8-30C04E39812D}"/>
              </a:ext>
            </a:extLst>
          </p:cNvPr>
          <p:cNvSpPr>
            <a:spLocks noGrp="1"/>
          </p:cNvSpPr>
          <p:nvPr>
            <p:ph type="body" sz="quarter" idx="13" hasCustomPrompt="1"/>
          </p:nvPr>
        </p:nvSpPr>
        <p:spPr>
          <a:xfrm>
            <a:off x="936624" y="2016000"/>
            <a:ext cx="10317164" cy="3905375"/>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noProof="0" dirty="0"/>
              <a:t>Copy Arial, 18 pt</a:t>
            </a:r>
          </a:p>
          <a:p>
            <a:pPr lvl="1"/>
            <a:r>
              <a:rPr lang="en-GB" noProof="0" dirty="0"/>
              <a:t>First Bullet, 18 pt</a:t>
            </a:r>
          </a:p>
          <a:p>
            <a:pPr lvl="2"/>
            <a:r>
              <a:rPr lang="en-GB" noProof="0" dirty="0"/>
              <a:t>Second Bullet, 18 pt</a:t>
            </a:r>
          </a:p>
          <a:p>
            <a:pPr lvl="3"/>
            <a:r>
              <a:rPr lang="en-GB" noProof="0" dirty="0"/>
              <a:t>Subheading Arial bold, 18 pt</a:t>
            </a:r>
          </a:p>
          <a:p>
            <a:pPr lvl="4"/>
            <a:r>
              <a:rPr lang="en-GB" noProof="0" dirty="0"/>
              <a:t>Subheading Arial bold, 24 pt</a:t>
            </a:r>
          </a:p>
          <a:p>
            <a:pPr lvl="5"/>
            <a:r>
              <a:rPr lang="en-GB" noProof="0" dirty="0"/>
              <a:t>Quote, 24 pt, orange</a:t>
            </a:r>
          </a:p>
          <a:p>
            <a:pPr lvl="6"/>
            <a:r>
              <a:rPr lang="en-GB" noProof="0" dirty="0"/>
              <a:t>Copy Arial, 18 pt</a:t>
            </a:r>
          </a:p>
          <a:p>
            <a:pPr lvl="7"/>
            <a:r>
              <a:rPr lang="en-GB" noProof="0" dirty="0"/>
              <a:t>Copy Arial, 18 pt</a:t>
            </a:r>
          </a:p>
          <a:p>
            <a:pPr lvl="8"/>
            <a:r>
              <a:rPr lang="en-GB" noProof="0" dirty="0"/>
              <a:t>Copy Arial, 18 pt</a:t>
            </a:r>
          </a:p>
        </p:txBody>
      </p:sp>
      <p:sp>
        <p:nvSpPr>
          <p:cNvPr id="5" name="Fußzeilenplatzhalter 4">
            <a:extLst>
              <a:ext uri="{FF2B5EF4-FFF2-40B4-BE49-F238E27FC236}">
                <a16:creationId xmlns:a16="http://schemas.microsoft.com/office/drawing/2014/main" id="{301EC199-87F9-4D50-EA60-C5E098191F25}"/>
              </a:ext>
            </a:extLst>
          </p:cNvPr>
          <p:cNvSpPr>
            <a:spLocks noGrp="1"/>
          </p:cNvSpPr>
          <p:nvPr>
            <p:ph type="ftr" sz="quarter" idx="11"/>
          </p:nvPr>
        </p:nvSpPr>
        <p:spPr/>
        <p:txBody>
          <a:bodyPr/>
          <a:lstStyle/>
          <a:p>
            <a:r>
              <a:rPr lang="en-GB" noProof="0"/>
              <a:t>ESO, APPEC town meeting, Zaragoza, 22.09.2025</a:t>
            </a:r>
            <a:endParaRPr lang="en-GB" i="1" noProof="0" dirty="0"/>
          </a:p>
        </p:txBody>
      </p:sp>
      <p:sp>
        <p:nvSpPr>
          <p:cNvPr id="12" name="Untertitel 6">
            <a:extLst>
              <a:ext uri="{FF2B5EF4-FFF2-40B4-BE49-F238E27FC236}">
                <a16:creationId xmlns:a16="http://schemas.microsoft.com/office/drawing/2014/main" id="{3E0265B8-51ED-B319-D61E-D75878236E6F}"/>
              </a:ext>
            </a:extLst>
          </p:cNvPr>
          <p:cNvSpPr>
            <a:spLocks noGrp="1"/>
          </p:cNvSpPr>
          <p:nvPr>
            <p:ph type="subTitle" sz="quarter" idx="12" hasCustomPrompt="1"/>
          </p:nvPr>
        </p:nvSpPr>
        <p:spPr>
          <a:xfrm>
            <a:off x="936624" y="1296812"/>
            <a:ext cx="8910639" cy="285494"/>
          </a:xfrm>
          <a:prstGeom prst="rect">
            <a:avLst/>
          </a:prstGeom>
        </p:spPr>
        <p:txBody>
          <a:bodyPr lIns="0" tIns="0" rIns="0" bIns="0"/>
          <a:lstStyle>
            <a:lvl1pPr marL="0" indent="0" algn="l">
              <a:lnSpc>
                <a:spcPct val="90000"/>
              </a:lnSpc>
              <a:buNone/>
              <a:defRPr sz="1800" b="0" i="1">
                <a:solidFill>
                  <a:schemeClr val="bg2"/>
                </a:solidFill>
                <a:latin typeface="+mn-lt"/>
              </a:defRPr>
            </a:lvl1pPr>
            <a:lvl2pPr marL="0" indent="0" algn="l">
              <a:lnSpc>
                <a:spcPct val="90000"/>
              </a:lnSpc>
              <a:buNone/>
              <a:defRPr sz="1800" b="0" i="1">
                <a:solidFill>
                  <a:schemeClr val="bg2"/>
                </a:solidFill>
                <a:latin typeface="+mn-lt"/>
              </a:defRPr>
            </a:lvl2pPr>
            <a:lvl3pPr marL="0" indent="0" algn="l">
              <a:lnSpc>
                <a:spcPct val="90000"/>
              </a:lnSpc>
              <a:buNone/>
              <a:defRPr sz="1800" b="0" i="1">
                <a:solidFill>
                  <a:schemeClr val="bg2"/>
                </a:solidFill>
                <a:latin typeface="+mn-lt"/>
              </a:defRPr>
            </a:lvl3pPr>
            <a:lvl4pPr marL="0" indent="0" algn="l">
              <a:lnSpc>
                <a:spcPct val="90000"/>
              </a:lnSpc>
              <a:buNone/>
              <a:defRPr sz="1800" b="0" i="1">
                <a:solidFill>
                  <a:schemeClr val="bg2"/>
                </a:solidFill>
                <a:latin typeface="+mn-lt"/>
              </a:defRPr>
            </a:lvl4pPr>
            <a:lvl5pPr marL="0" indent="0" algn="l">
              <a:lnSpc>
                <a:spcPct val="90000"/>
              </a:lnSpc>
              <a:buNone/>
              <a:defRPr sz="1800" b="0" i="1">
                <a:solidFill>
                  <a:schemeClr val="bg2"/>
                </a:solidFill>
                <a:latin typeface="+mn-lt"/>
              </a:defRPr>
            </a:lvl5pPr>
            <a:lvl6pPr marL="0" indent="0" algn="l">
              <a:lnSpc>
                <a:spcPct val="90000"/>
              </a:lnSpc>
              <a:buNone/>
              <a:defRPr sz="1800" b="0" i="1">
                <a:solidFill>
                  <a:schemeClr val="bg2"/>
                </a:solidFill>
                <a:latin typeface="+mn-lt"/>
              </a:defRPr>
            </a:lvl6pPr>
            <a:lvl7pPr marL="0" indent="0" algn="l">
              <a:lnSpc>
                <a:spcPct val="90000"/>
              </a:lnSpc>
              <a:buNone/>
              <a:defRPr sz="1800" b="0" i="1">
                <a:solidFill>
                  <a:schemeClr val="bg2"/>
                </a:solidFill>
                <a:latin typeface="+mn-lt"/>
              </a:defRPr>
            </a:lvl7pPr>
            <a:lvl8pPr marL="0" indent="0" algn="l">
              <a:lnSpc>
                <a:spcPct val="90000"/>
              </a:lnSpc>
              <a:buNone/>
              <a:defRPr sz="1800" b="0" i="1">
                <a:solidFill>
                  <a:schemeClr val="bg2"/>
                </a:solidFill>
                <a:latin typeface="+mn-lt"/>
              </a:defRPr>
            </a:lvl8pPr>
            <a:lvl9pPr marL="0" indent="0" algn="l">
              <a:lnSpc>
                <a:spcPct val="90000"/>
              </a:lnSpc>
              <a:buNone/>
              <a:defRPr sz="1800" b="0" i="1">
                <a:solidFill>
                  <a:schemeClr val="bg2"/>
                </a:solidFill>
                <a:latin typeface="+mn-lt"/>
              </a:defRPr>
            </a:lvl9pPr>
          </a:lstStyle>
          <a:p>
            <a:r>
              <a:rPr lang="en-GB" noProof="0" dirty="0"/>
              <a:t>Headline add-on, Arial Italic, 18 pt, orange</a:t>
            </a:r>
          </a:p>
        </p:txBody>
      </p:sp>
      <p:sp>
        <p:nvSpPr>
          <p:cNvPr id="3" name="Date Placeholder 3">
            <a:extLst>
              <a:ext uri="{FF2B5EF4-FFF2-40B4-BE49-F238E27FC236}">
                <a16:creationId xmlns:a16="http://schemas.microsoft.com/office/drawing/2014/main" id="{B813303C-C1E6-DEEA-79FE-604C62A23AD0}"/>
              </a:ext>
            </a:extLst>
          </p:cNvPr>
          <p:cNvSpPr>
            <a:spLocks noGrp="1"/>
          </p:cNvSpPr>
          <p:nvPr>
            <p:ph type="dt" sz="half" idx="2"/>
          </p:nvPr>
        </p:nvSpPr>
        <p:spPr>
          <a:xfrm rot="16200000">
            <a:off x="9209941" y="3562303"/>
            <a:ext cx="5340817"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6" name="Slide Number Placeholder 5">
            <a:extLst>
              <a:ext uri="{FF2B5EF4-FFF2-40B4-BE49-F238E27FC236}">
                <a16:creationId xmlns:a16="http://schemas.microsoft.com/office/drawing/2014/main" id="{9B122A8D-1DBE-BD85-92F3-EFE59AC18E5D}"/>
              </a:ext>
            </a:extLst>
          </p:cNvPr>
          <p:cNvSpPr txBox="1">
            <a:spLocks/>
          </p:cNvSpPr>
          <p:nvPr userDrawn="1"/>
        </p:nvSpPr>
        <p:spPr>
          <a:xfrm>
            <a:off x="468313" y="6534114"/>
            <a:ext cx="469581" cy="175313"/>
          </a:xfrm>
          <a:prstGeom prst="rect">
            <a:avLst/>
          </a:prstGeom>
        </p:spPr>
        <p:txBody>
          <a:bodyPr vert="horz" lIns="0" tIns="45720" rIns="0" bIns="45720" rtlCol="0" anchor="ctr"/>
          <a:lstStyle>
            <a:defPPr>
              <a:defRPr lang="de-DE"/>
            </a:defPPr>
            <a:lvl1pPr marL="0" algn="l" defTabSz="914400" rtl="0" eaLnBrk="1" latinLnBrk="0" hangingPunct="1">
              <a:defRPr sz="9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6D6064-FB9F-4877-ADF1-97150FF2D969}" type="slidenum">
              <a:rPr lang="en-GB" smtClean="0"/>
              <a:pPr/>
              <a:t>‹#›</a:t>
            </a:fld>
            <a:endParaRPr lang="en-GB"/>
          </a:p>
        </p:txBody>
      </p:sp>
    </p:spTree>
    <p:extLst>
      <p:ext uri="{BB962C8B-B14F-4D97-AF65-F5344CB8AC3E}">
        <p14:creationId xmlns:p14="http://schemas.microsoft.com/office/powerpoint/2010/main" val="420515781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oleObject" Target="../embeddings/oleObject1.bin"/><Relationship Id="rId40" Type="http://schemas.openxmlformats.org/officeDocument/2006/relationships/image" Target="../media/image3.sv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6331505-9ECA-3956-1067-E87CC20DB773}"/>
              </a:ext>
            </a:extLst>
          </p:cNvPr>
          <p:cNvGraphicFramePr>
            <a:graphicFrameLocks noChangeAspect="1"/>
          </p:cNvGraphicFramePr>
          <p:nvPr userDrawn="1">
            <p:custDataLst>
              <p:tags r:id="rId36"/>
            </p:custDataLst>
            <p:extLst>
              <p:ext uri="{D42A27DB-BD31-4B8C-83A1-F6EECF244321}">
                <p14:modId xmlns:p14="http://schemas.microsoft.com/office/powerpoint/2010/main" val="19188926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7" imgW="410" imgH="409" progId="TCLayout.ActiveDocument.1">
                  <p:embed/>
                </p:oleObj>
              </mc:Choice>
              <mc:Fallback>
                <p:oleObj name="think-cell Folie" r:id="rId37" imgW="410" imgH="409" progId="TCLayout.ActiveDocument.1">
                  <p:embed/>
                  <p:pic>
                    <p:nvPicPr>
                      <p:cNvPr id="9" name="Objekt 8" hidden="1">
                        <a:extLst>
                          <a:ext uri="{FF2B5EF4-FFF2-40B4-BE49-F238E27FC236}">
                            <a16:creationId xmlns:a16="http://schemas.microsoft.com/office/drawing/2014/main" id="{D6331505-9ECA-3956-1067-E87CC20DB773}"/>
                          </a:ext>
                        </a:extLst>
                      </p:cNvPr>
                      <p:cNvPicPr/>
                      <p:nvPr/>
                    </p:nvPicPr>
                    <p:blipFill>
                      <a:blip r:embed="rId38"/>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2B430F5F-5EE6-7217-0204-9D76CC0E2112}"/>
              </a:ext>
            </a:extLst>
          </p:cNvPr>
          <p:cNvSpPr>
            <a:spLocks noGrp="1"/>
          </p:cNvSpPr>
          <p:nvPr>
            <p:ph type="title"/>
          </p:nvPr>
        </p:nvSpPr>
        <p:spPr>
          <a:xfrm>
            <a:off x="936624" y="0"/>
            <a:ext cx="8910639" cy="1136073"/>
          </a:xfrm>
          <a:prstGeom prst="rect">
            <a:avLst/>
          </a:prstGeom>
        </p:spPr>
        <p:txBody>
          <a:bodyPr vert="horz" lIns="0" tIns="0" rIns="0" bIns="0" rtlCol="0" anchor="b">
            <a:noAutofit/>
          </a:bodyPr>
          <a:lstStyle/>
          <a:p>
            <a:r>
              <a:rPr lang="en-GB" noProof="0" dirty="0"/>
              <a:t>Headline Arial bold, 30 pt</a:t>
            </a:r>
          </a:p>
        </p:txBody>
      </p:sp>
      <p:sp>
        <p:nvSpPr>
          <p:cNvPr id="3" name="Textplatzhalter 2">
            <a:extLst>
              <a:ext uri="{FF2B5EF4-FFF2-40B4-BE49-F238E27FC236}">
                <a16:creationId xmlns:a16="http://schemas.microsoft.com/office/drawing/2014/main" id="{161FBA3B-4EF4-7A72-C915-876AFB7AAE23}"/>
              </a:ext>
            </a:extLst>
          </p:cNvPr>
          <p:cNvSpPr>
            <a:spLocks noGrp="1"/>
          </p:cNvSpPr>
          <p:nvPr>
            <p:ph type="body" idx="1"/>
          </p:nvPr>
        </p:nvSpPr>
        <p:spPr>
          <a:xfrm>
            <a:off x="936625" y="2014538"/>
            <a:ext cx="10317164" cy="3906838"/>
          </a:xfrm>
          <a:prstGeom prst="rect">
            <a:avLst/>
          </a:prstGeom>
        </p:spPr>
        <p:txBody>
          <a:bodyPr vert="horz" lIns="0" tIns="0" rIns="0" bIns="0" rtlCol="0">
            <a:noAutofit/>
          </a:bodyPr>
          <a:lstStyle/>
          <a:p>
            <a:pPr lvl="0"/>
            <a:r>
              <a:rPr lang="en-GB" noProof="0" dirty="0"/>
              <a:t>Copy Arial, 18 pt</a:t>
            </a:r>
          </a:p>
          <a:p>
            <a:pPr lvl="1"/>
            <a:r>
              <a:rPr lang="en-GB" noProof="0" dirty="0"/>
              <a:t>First Bullet, 18 pt</a:t>
            </a:r>
          </a:p>
          <a:p>
            <a:pPr lvl="2"/>
            <a:r>
              <a:rPr lang="en-GB" noProof="0" dirty="0"/>
              <a:t>Second Bullet, 18 pt</a:t>
            </a:r>
          </a:p>
          <a:p>
            <a:pPr lvl="3"/>
            <a:r>
              <a:rPr lang="en-GB" noProof="0" dirty="0"/>
              <a:t>Subheading Arial bold, 18 pt</a:t>
            </a:r>
          </a:p>
          <a:p>
            <a:pPr lvl="4"/>
            <a:r>
              <a:rPr lang="en-GB" noProof="0" dirty="0"/>
              <a:t>Subheading Arial bold, 24 pt</a:t>
            </a:r>
          </a:p>
          <a:p>
            <a:pPr lvl="5"/>
            <a:r>
              <a:rPr lang="en-GB" noProof="0" dirty="0"/>
              <a:t>Quote, 24 pt, orange</a:t>
            </a:r>
          </a:p>
          <a:p>
            <a:pPr lvl="6"/>
            <a:r>
              <a:rPr lang="en-GB" noProof="0" dirty="0"/>
              <a:t>Copy Arial, 18 pt</a:t>
            </a:r>
          </a:p>
          <a:p>
            <a:pPr lvl="7"/>
            <a:r>
              <a:rPr lang="en-GB" noProof="0" dirty="0"/>
              <a:t>Copy Arial, 18 pt</a:t>
            </a:r>
          </a:p>
          <a:p>
            <a:pPr lvl="8"/>
            <a:r>
              <a:rPr lang="en-GB" noProof="0" dirty="0"/>
              <a:t>Copy Arial, 18 pt</a:t>
            </a:r>
          </a:p>
        </p:txBody>
      </p:sp>
      <p:sp>
        <p:nvSpPr>
          <p:cNvPr id="5" name="Fußzeilenplatzhalter 4">
            <a:extLst>
              <a:ext uri="{FF2B5EF4-FFF2-40B4-BE49-F238E27FC236}">
                <a16:creationId xmlns:a16="http://schemas.microsoft.com/office/drawing/2014/main" id="{3144BAAE-B800-7FD6-3DA7-97327451DED3}"/>
              </a:ext>
            </a:extLst>
          </p:cNvPr>
          <p:cNvSpPr>
            <a:spLocks noGrp="1"/>
          </p:cNvSpPr>
          <p:nvPr>
            <p:ph type="ftr" sz="quarter" idx="3"/>
          </p:nvPr>
        </p:nvSpPr>
        <p:spPr>
          <a:xfrm>
            <a:off x="936625" y="6532505"/>
            <a:ext cx="5147376" cy="175312"/>
          </a:xfrm>
          <a:prstGeom prst="rect">
            <a:avLst/>
          </a:prstGeom>
        </p:spPr>
        <p:txBody>
          <a:bodyPr vert="horz" lIns="0" tIns="0" rIns="0" bIns="18000" rtlCol="0" anchor="b">
            <a:noAutofit/>
          </a:bodyPr>
          <a:lstStyle>
            <a:lvl1pPr algn="l">
              <a:defRPr sz="900" i="0">
                <a:solidFill>
                  <a:schemeClr val="tx1"/>
                </a:solidFill>
              </a:defRPr>
            </a:lvl1pPr>
          </a:lstStyle>
          <a:p>
            <a:r>
              <a:rPr lang="en-GB" noProof="0"/>
              <a:t>ESO, APPEC town meeting, Zaragoza, 22.09.2025</a:t>
            </a:r>
            <a:endParaRPr lang="en-GB" i="1" noProof="0" dirty="0"/>
          </a:p>
        </p:txBody>
      </p:sp>
      <p:cxnSp>
        <p:nvCxnSpPr>
          <p:cNvPr id="16" name="Gerader Verbinder 15">
            <a:extLst>
              <a:ext uri="{FF2B5EF4-FFF2-40B4-BE49-F238E27FC236}">
                <a16:creationId xmlns:a16="http://schemas.microsoft.com/office/drawing/2014/main" id="{93DEE3F7-A4A5-97B4-1A51-BC68FBBF3DCB}"/>
              </a:ext>
            </a:extLst>
          </p:cNvPr>
          <p:cNvCxnSpPr/>
          <p:nvPr userDrawn="1"/>
        </p:nvCxnSpPr>
        <p:spPr>
          <a:xfrm>
            <a:off x="0" y="6382322"/>
            <a:ext cx="608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0" name="Grafik 29">
            <a:extLst>
              <a:ext uri="{FF2B5EF4-FFF2-40B4-BE49-F238E27FC236}">
                <a16:creationId xmlns:a16="http://schemas.microsoft.com/office/drawing/2014/main" id="{F986432C-5575-7D1B-27F5-31B6D699A418}"/>
              </a:ext>
            </a:extLst>
          </p:cNvPr>
          <p:cNvPicPr>
            <a:picLocks noChangeAspect="1"/>
          </p:cNvPicPr>
          <p:nvPr userDrawn="1"/>
        </p:nvPicPr>
        <p:blipFill>
          <a:blip r:embed="rId39">
            <a:extLst>
              <a:ext uri="{28A0092B-C50C-407E-A947-70E740481C1C}">
                <a14:useLocalDpi xmlns:a14="http://schemas.microsoft.com/office/drawing/2010/main" val="0"/>
              </a:ext>
              <a:ext uri="{96DAC541-7B7A-43D3-8B79-37D633B846F1}">
                <asvg:svgBlip xmlns:asvg="http://schemas.microsoft.com/office/drawing/2016/SVG/main" r:embed="rId40"/>
              </a:ext>
            </a:extLst>
          </a:blip>
          <a:stretch>
            <a:fillRect/>
          </a:stretch>
        </p:blipFill>
        <p:spPr>
          <a:xfrm>
            <a:off x="11228400" y="399599"/>
            <a:ext cx="494970" cy="647783"/>
          </a:xfrm>
          <a:prstGeom prst="rect">
            <a:avLst/>
          </a:prstGeom>
        </p:spPr>
      </p:pic>
      <p:sp>
        <p:nvSpPr>
          <p:cNvPr id="6" name="Textfeld 5">
            <a:extLst>
              <a:ext uri="{FF2B5EF4-FFF2-40B4-BE49-F238E27FC236}">
                <a16:creationId xmlns:a16="http://schemas.microsoft.com/office/drawing/2014/main" id="{45ECF14B-8906-1F35-8706-ADE4F50C4CB2}"/>
              </a:ext>
            </a:extLst>
          </p:cNvPr>
          <p:cNvSpPr txBox="1"/>
          <p:nvPr userDrawn="1"/>
        </p:nvSpPr>
        <p:spPr>
          <a:xfrm>
            <a:off x="5337270" y="1809178"/>
            <a:ext cx="1695355" cy="1028209"/>
          </a:xfrm>
          <a:prstGeom prst="rect">
            <a:avLst/>
          </a:prstGeom>
          <a:noFill/>
        </p:spPr>
        <p:txBody>
          <a:bodyPr wrap="square" rtlCol="0">
            <a:spAutoFit/>
          </a:bodyPr>
          <a:lstStyle/>
          <a:p>
            <a:endParaRPr lang="de-DE"/>
          </a:p>
        </p:txBody>
      </p:sp>
      <p:sp>
        <p:nvSpPr>
          <p:cNvPr id="10" name="Date Placeholder 3">
            <a:extLst>
              <a:ext uri="{FF2B5EF4-FFF2-40B4-BE49-F238E27FC236}">
                <a16:creationId xmlns:a16="http://schemas.microsoft.com/office/drawing/2014/main" id="{05E7D917-1DA2-1D17-CA57-6D03E4089C34}"/>
              </a:ext>
            </a:extLst>
          </p:cNvPr>
          <p:cNvSpPr>
            <a:spLocks noGrp="1"/>
          </p:cNvSpPr>
          <p:nvPr>
            <p:ph type="dt" sz="half" idx="2"/>
          </p:nvPr>
        </p:nvSpPr>
        <p:spPr>
          <a:xfrm rot="16200000">
            <a:off x="9209197" y="3561558"/>
            <a:ext cx="5342306" cy="313953"/>
          </a:xfrm>
          <a:prstGeom prst="rect">
            <a:avLst/>
          </a:prstGeom>
        </p:spPr>
        <p:txBody>
          <a:bodyPr vert="horz" lIns="0" tIns="0" rIns="0" bIns="0" rtlCol="0" anchor="b" anchorCtr="0"/>
          <a:lstStyle>
            <a:lvl1pPr algn="l">
              <a:defRPr sz="900">
                <a:solidFill>
                  <a:schemeClr val="bg1">
                    <a:lumMod val="50000"/>
                  </a:schemeClr>
                </a:solidFill>
              </a:defRPr>
            </a:lvl1pPr>
          </a:lstStyle>
          <a:p>
            <a:r>
              <a:rPr lang="de-DE" noProof="0"/>
              <a:t>ESO PUBLIC</a:t>
            </a:r>
            <a:endParaRPr lang="en-GB" noProof="0" dirty="0"/>
          </a:p>
        </p:txBody>
      </p:sp>
      <p:sp>
        <p:nvSpPr>
          <p:cNvPr id="11" name="Slide Number Placeholder 5">
            <a:extLst>
              <a:ext uri="{FF2B5EF4-FFF2-40B4-BE49-F238E27FC236}">
                <a16:creationId xmlns:a16="http://schemas.microsoft.com/office/drawing/2014/main" id="{7540655A-129B-FC48-1858-C7C4EA66F666}"/>
              </a:ext>
            </a:extLst>
          </p:cNvPr>
          <p:cNvSpPr>
            <a:spLocks noGrp="1"/>
          </p:cNvSpPr>
          <p:nvPr>
            <p:ph type="sldNum" sz="quarter" idx="4"/>
          </p:nvPr>
        </p:nvSpPr>
        <p:spPr>
          <a:xfrm>
            <a:off x="468313" y="6534114"/>
            <a:ext cx="469581" cy="175313"/>
          </a:xfrm>
          <a:prstGeom prst="rect">
            <a:avLst/>
          </a:prstGeom>
        </p:spPr>
        <p:txBody>
          <a:bodyPr vert="horz" lIns="0" tIns="45720" rIns="0" bIns="45720" rtlCol="0" anchor="ctr"/>
          <a:lstStyle>
            <a:lvl1pPr algn="l">
              <a:defRPr sz="900" b="1">
                <a:solidFill>
                  <a:schemeClr val="tx1"/>
                </a:solidFill>
              </a:defRPr>
            </a:lvl1pPr>
          </a:lstStyle>
          <a:p>
            <a:fld id="{766D6064-FB9F-4877-ADF1-97150FF2D969}" type="slidenum">
              <a:rPr lang="en-GB" smtClean="0"/>
              <a:pPr/>
              <a:t>‹#›</a:t>
            </a:fld>
            <a:endParaRPr lang="en-GB"/>
          </a:p>
        </p:txBody>
      </p:sp>
    </p:spTree>
    <p:extLst>
      <p:ext uri="{BB962C8B-B14F-4D97-AF65-F5344CB8AC3E}">
        <p14:creationId xmlns:p14="http://schemas.microsoft.com/office/powerpoint/2010/main" val="1289001930"/>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56" r:id="rId4"/>
    <p:sldLayoutId id="2147483657" r:id="rId5"/>
    <p:sldLayoutId id="2147483658" r:id="rId6"/>
    <p:sldLayoutId id="2147483660" r:id="rId7"/>
    <p:sldLayoutId id="2147483661" r:id="rId8"/>
    <p:sldLayoutId id="2147483653" r:id="rId9"/>
    <p:sldLayoutId id="214748365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81"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 id="2147483684" r:id="rId30"/>
    <p:sldLayoutId id="2147483685" r:id="rId31"/>
    <p:sldLayoutId id="2147483686" r:id="rId32"/>
    <p:sldLayoutId id="2147483687" r:id="rId33"/>
    <p:sldLayoutId id="2147483688" r:id="rId34"/>
  </p:sldLayoutIdLst>
  <p:hf hdr="0"/>
  <p:txStyles>
    <p:title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p:titleStyle>
    <p:body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295" userDrawn="1">
          <p15:clr>
            <a:srgbClr val="F26B43"/>
          </p15:clr>
        </p15:guide>
        <p15:guide id="4" pos="590" userDrawn="1">
          <p15:clr>
            <a:srgbClr val="F26B43"/>
          </p15:clr>
        </p15:guide>
        <p15:guide id="5" pos="886" userDrawn="1">
          <p15:clr>
            <a:srgbClr val="F26B43"/>
          </p15:clr>
        </p15:guide>
        <p15:guide id="6" pos="1181" userDrawn="1">
          <p15:clr>
            <a:srgbClr val="F26B43"/>
          </p15:clr>
        </p15:guide>
        <p15:guide id="7" pos="1476" userDrawn="1">
          <p15:clr>
            <a:srgbClr val="F26B43"/>
          </p15:clr>
        </p15:guide>
        <p15:guide id="8" pos="1772" userDrawn="1">
          <p15:clr>
            <a:srgbClr val="F26B43"/>
          </p15:clr>
        </p15:guide>
        <p15:guide id="9" pos="2067" userDrawn="1">
          <p15:clr>
            <a:srgbClr val="F26B43"/>
          </p15:clr>
        </p15:guide>
        <p15:guide id="10" pos="2363" userDrawn="1">
          <p15:clr>
            <a:srgbClr val="F26B43"/>
          </p15:clr>
        </p15:guide>
        <p15:guide id="11" pos="2658" userDrawn="1">
          <p15:clr>
            <a:srgbClr val="F26B43"/>
          </p15:clr>
        </p15:guide>
        <p15:guide id="12" pos="2953" userDrawn="1">
          <p15:clr>
            <a:srgbClr val="F26B43"/>
          </p15:clr>
        </p15:guide>
        <p15:guide id="13" pos="3249" userDrawn="1">
          <p15:clr>
            <a:srgbClr val="F26B43"/>
          </p15:clr>
        </p15:guide>
        <p15:guide id="14" pos="3544" userDrawn="1">
          <p15:clr>
            <a:srgbClr val="F26B43"/>
          </p15:clr>
        </p15:guide>
        <p15:guide id="15" pos="3840" userDrawn="1">
          <p15:clr>
            <a:srgbClr val="F26B43"/>
          </p15:clr>
        </p15:guide>
        <p15:guide id="16" pos="4135" userDrawn="1">
          <p15:clr>
            <a:srgbClr val="F26B43"/>
          </p15:clr>
        </p15:guide>
        <p15:guide id="17" pos="4430" userDrawn="1">
          <p15:clr>
            <a:srgbClr val="F26B43"/>
          </p15:clr>
        </p15:guide>
        <p15:guide id="18" pos="4726" userDrawn="1">
          <p15:clr>
            <a:srgbClr val="F26B43"/>
          </p15:clr>
        </p15:guide>
        <p15:guide id="19" pos="5021" userDrawn="1">
          <p15:clr>
            <a:srgbClr val="F26B43"/>
          </p15:clr>
        </p15:guide>
        <p15:guide id="20" pos="5316" userDrawn="1">
          <p15:clr>
            <a:srgbClr val="F26B43"/>
          </p15:clr>
        </p15:guide>
        <p15:guide id="21" pos="5612" userDrawn="1">
          <p15:clr>
            <a:srgbClr val="F26B43"/>
          </p15:clr>
        </p15:guide>
        <p15:guide id="22" pos="5907" userDrawn="1">
          <p15:clr>
            <a:srgbClr val="F26B43"/>
          </p15:clr>
        </p15:guide>
        <p15:guide id="23" pos="6203" userDrawn="1">
          <p15:clr>
            <a:srgbClr val="F26B43"/>
          </p15:clr>
        </p15:guide>
        <p15:guide id="24" pos="6498" userDrawn="1">
          <p15:clr>
            <a:srgbClr val="F26B43"/>
          </p15:clr>
        </p15:guide>
        <p15:guide id="25" pos="6793" userDrawn="1">
          <p15:clr>
            <a:srgbClr val="F26B43"/>
          </p15:clr>
        </p15:guide>
        <p15:guide id="26" pos="7089" userDrawn="1">
          <p15:clr>
            <a:srgbClr val="F26B43"/>
          </p15:clr>
        </p15:guide>
        <p15:guide id="27" pos="7384" userDrawn="1">
          <p15:clr>
            <a:srgbClr val="F26B43"/>
          </p15:clr>
        </p15:guide>
        <p15:guide id="28" orient="horz" userDrawn="1">
          <p15:clr>
            <a:srgbClr val="F26B43"/>
          </p15:clr>
        </p15:guide>
        <p15:guide id="29" orient="horz" pos="4320" userDrawn="1">
          <p15:clr>
            <a:srgbClr val="F26B43"/>
          </p15:clr>
        </p15:guide>
        <p15:guide id="30" orient="horz" pos="249" userDrawn="1">
          <p15:clr>
            <a:srgbClr val="F26B43"/>
          </p15:clr>
        </p15:guide>
        <p15:guide id="31" orient="horz" pos="402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32.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3.xml"/><Relationship Id="rId5" Type="http://schemas.openxmlformats.org/officeDocument/2006/relationships/image" Target="../media/image39.png"/><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0.jpeg"/><Relationship Id="rId1" Type="http://schemas.openxmlformats.org/officeDocument/2006/relationships/slideLayout" Target="../slideLayouts/slideLayout31.xml"/><Relationship Id="rId4" Type="http://schemas.openxmlformats.org/officeDocument/2006/relationships/image" Target="../media/image6.svg"/></Relationships>
</file>

<file path=ppt/slides/_rels/slide13.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slideLayout" Target="../slideLayouts/slideLayout2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2" Type="http://schemas.openxmlformats.org/officeDocument/2006/relationships/hyperlink" Target="https://www.almaobservatory.org/en/publications/the-alma-development-roadmap" TargetMode="Externa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31.xml"/><Relationship Id="rId4" Type="http://schemas.openxmlformats.org/officeDocument/2006/relationships/image" Target="../media/image47.jpeg"/></Relationships>
</file>

<file path=ppt/slides/_rels/slide16.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50.jpe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2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7.jpeg"/><Relationship Id="rId1" Type="http://schemas.openxmlformats.org/officeDocument/2006/relationships/slideLayout" Target="../slideLayouts/slideLayout31.xml"/><Relationship Id="rId5" Type="http://schemas.openxmlformats.org/officeDocument/2006/relationships/image" Target="../media/image58.jpeg"/><Relationship Id="rId4" Type="http://schemas.openxmlformats.org/officeDocument/2006/relationships/image" Target="../media/image6.sv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30.xml"/><Relationship Id="rId4" Type="http://schemas.openxmlformats.org/officeDocument/2006/relationships/image" Target="../media/image6.sv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9.jpeg"/><Relationship Id="rId1" Type="http://schemas.openxmlformats.org/officeDocument/2006/relationships/slideLayout" Target="../slideLayouts/slideLayout31.xml"/><Relationship Id="rId4" Type="http://schemas.openxmlformats.org/officeDocument/2006/relationships/image" Target="../media/image6.svg"/></Relationships>
</file>

<file path=ppt/slides/_rels/slide2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jpeg"/><Relationship Id="rId7" Type="http://schemas.openxmlformats.org/officeDocument/2006/relationships/image" Target="../media/image66.png"/><Relationship Id="rId2" Type="http://schemas.openxmlformats.org/officeDocument/2006/relationships/notesSlide" Target="../notesSlides/notesSlide5.xml"/><Relationship Id="rId1" Type="http://schemas.openxmlformats.org/officeDocument/2006/relationships/slideLayout" Target="../slideLayouts/slideLayout33.xml"/><Relationship Id="rId6" Type="http://schemas.openxmlformats.org/officeDocument/2006/relationships/image" Target="../media/image65.png"/><Relationship Id="rId11" Type="http://schemas.openxmlformats.org/officeDocument/2006/relationships/image" Target="../media/image68.png"/><Relationship Id="rId5" Type="http://schemas.openxmlformats.org/officeDocument/2006/relationships/image" Target="../media/image64.png"/><Relationship Id="rId10" Type="http://schemas.openxmlformats.org/officeDocument/2006/relationships/image" Target="../media/image6.svg"/><Relationship Id="rId4" Type="http://schemas.openxmlformats.org/officeDocument/2006/relationships/image" Target="../media/image63.png"/><Relationship Id="rId9"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xml"/><Relationship Id="rId1" Type="http://schemas.openxmlformats.org/officeDocument/2006/relationships/slideLayout" Target="../slideLayouts/slideLayout31.xml"/><Relationship Id="rId5" Type="http://schemas.openxmlformats.org/officeDocument/2006/relationships/image" Target="../media/image3.sv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Layout" Target="../slideLayouts/slideLayout31.xml"/><Relationship Id="rId4" Type="http://schemas.openxmlformats.org/officeDocument/2006/relationships/image" Target="../media/image6.svg"/></Relationships>
</file>

<file path=ppt/slides/_rels/slide30.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hyperlink" Target="https://next.eso.org/call-for-white-papers/" TargetMode="Externa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3" Type="http://schemas.openxmlformats.org/officeDocument/2006/relationships/image" Target="../media/image3.svg"/><Relationship Id="rId7" Type="http://schemas.openxmlformats.org/officeDocument/2006/relationships/image" Target="../media/image19.svg"/><Relationship Id="rId12"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32.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7.sv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sv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3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32.xml"/><Relationship Id="rId5" Type="http://schemas.openxmlformats.org/officeDocument/2006/relationships/image" Target="../media/image3.sv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png"/><Relationship Id="rId1" Type="http://schemas.openxmlformats.org/officeDocument/2006/relationships/slideLayout" Target="../slideLayouts/slideLayout32.xml"/><Relationship Id="rId4" Type="http://schemas.openxmlformats.org/officeDocument/2006/relationships/image" Target="../media/image3.svg"/></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31.xml"/><Relationship Id="rId5" Type="http://schemas.openxmlformats.org/officeDocument/2006/relationships/image" Target="../media/image6.sv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Bildplatzhalter 17">
            <a:extLst>
              <a:ext uri="{FF2B5EF4-FFF2-40B4-BE49-F238E27FC236}">
                <a16:creationId xmlns:a16="http://schemas.microsoft.com/office/drawing/2014/main" id="{BBB5DBED-811C-7F94-1879-44973E98E37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p:blipFill>
        <p:spPr/>
      </p:pic>
      <p:sp>
        <p:nvSpPr>
          <p:cNvPr id="15" name="Textplatzhalter 14">
            <a:extLst>
              <a:ext uri="{FF2B5EF4-FFF2-40B4-BE49-F238E27FC236}">
                <a16:creationId xmlns:a16="http://schemas.microsoft.com/office/drawing/2014/main" id="{9FE81F53-BF98-411C-0960-A59084804865}"/>
              </a:ext>
            </a:extLst>
          </p:cNvPr>
          <p:cNvSpPr>
            <a:spLocks noGrp="1"/>
          </p:cNvSpPr>
          <p:nvPr>
            <p:ph type="body" sz="quarter" idx="12"/>
          </p:nvPr>
        </p:nvSpPr>
        <p:spPr>
          <a:xfrm>
            <a:off x="937200" y="827130"/>
            <a:ext cx="10317600" cy="1620765"/>
          </a:xfrm>
        </p:spPr>
        <p:txBody>
          <a:bodyPr/>
          <a:lstStyle/>
          <a:p>
            <a:r>
              <a:rPr lang="en-GB" dirty="0">
                <a:effectLst/>
              </a:rPr>
              <a:t>ESO – status update and </a:t>
            </a:r>
          </a:p>
          <a:p>
            <a:r>
              <a:rPr lang="en-GB" dirty="0">
                <a:effectLst/>
              </a:rPr>
              <a:t>forward look to the 2040s</a:t>
            </a:r>
          </a:p>
        </p:txBody>
      </p:sp>
      <p:sp>
        <p:nvSpPr>
          <p:cNvPr id="26" name="SmartArt-Platzhalter 25">
            <a:extLst>
              <a:ext uri="{FF2B5EF4-FFF2-40B4-BE49-F238E27FC236}">
                <a16:creationId xmlns:a16="http://schemas.microsoft.com/office/drawing/2014/main" id="{292DAC8C-1A89-5DA5-F6B0-40006B1004AE}"/>
              </a:ext>
            </a:extLst>
          </p:cNvPr>
          <p:cNvSpPr>
            <a:spLocks noGrp="1"/>
          </p:cNvSpPr>
          <p:nvPr>
            <p:ph type="dgm" sz="quarter" idx="11"/>
          </p:nvPr>
        </p:nvSpPr>
        <p:spPr/>
        <p:txBody>
          <a:bodyPr/>
          <a:lstStyle/>
          <a:p>
            <a:endParaRPr lang="en-DE"/>
          </a:p>
        </p:txBody>
      </p:sp>
      <p:sp>
        <p:nvSpPr>
          <p:cNvPr id="16" name="Textplatzhalter 15">
            <a:extLst>
              <a:ext uri="{FF2B5EF4-FFF2-40B4-BE49-F238E27FC236}">
                <a16:creationId xmlns:a16="http://schemas.microsoft.com/office/drawing/2014/main" id="{91D2EF02-941E-DAC6-CE86-73ECAE6BAFE8}"/>
              </a:ext>
            </a:extLst>
          </p:cNvPr>
          <p:cNvSpPr>
            <a:spLocks noGrp="1"/>
          </p:cNvSpPr>
          <p:nvPr>
            <p:ph type="body" sz="quarter" idx="13"/>
          </p:nvPr>
        </p:nvSpPr>
        <p:spPr/>
        <p:txBody>
          <a:bodyPr/>
          <a:lstStyle/>
          <a:p>
            <a:r>
              <a:rPr lang="en-GB" dirty="0"/>
              <a:t>Xavier Barcons</a:t>
            </a:r>
          </a:p>
          <a:p>
            <a:r>
              <a:rPr lang="en-GB"/>
              <a:t>ESO Director General</a:t>
            </a:r>
            <a:endParaRPr lang="en-GB" dirty="0"/>
          </a:p>
        </p:txBody>
      </p:sp>
      <p:sp>
        <p:nvSpPr>
          <p:cNvPr id="6" name="Datumsplatzhalter 5">
            <a:extLst>
              <a:ext uri="{FF2B5EF4-FFF2-40B4-BE49-F238E27FC236}">
                <a16:creationId xmlns:a16="http://schemas.microsoft.com/office/drawing/2014/main" id="{CA8BEA20-CD76-B159-AB5C-E2089487D383}"/>
              </a:ext>
            </a:extLst>
          </p:cNvPr>
          <p:cNvSpPr>
            <a:spLocks noGrp="1"/>
          </p:cNvSpPr>
          <p:nvPr>
            <p:ph type="dt" sz="half" idx="2"/>
          </p:nvPr>
        </p:nvSpPr>
        <p:spPr/>
        <p:txBody>
          <a:bodyPr/>
          <a:lstStyle/>
          <a:p>
            <a:r>
              <a:rPr lang="de-DE"/>
              <a:t>ESO PUBLIC</a:t>
            </a:r>
            <a:endParaRPr lang="en-GB" dirty="0"/>
          </a:p>
        </p:txBody>
      </p:sp>
      <p:sp>
        <p:nvSpPr>
          <p:cNvPr id="2" name="Slide Number Placeholder 1">
            <a:extLst>
              <a:ext uri="{FF2B5EF4-FFF2-40B4-BE49-F238E27FC236}">
                <a16:creationId xmlns:a16="http://schemas.microsoft.com/office/drawing/2014/main" id="{B8FD1C57-DFFD-F34A-9118-F0FAC69B4274}"/>
              </a:ext>
            </a:extLst>
          </p:cNvPr>
          <p:cNvSpPr>
            <a:spLocks noGrp="1"/>
          </p:cNvSpPr>
          <p:nvPr>
            <p:ph type="sldNum" sz="quarter" idx="4"/>
          </p:nvPr>
        </p:nvSpPr>
        <p:spPr/>
        <p:txBody>
          <a:bodyPr/>
          <a:lstStyle/>
          <a:p>
            <a:fld id="{766D6064-FB9F-4877-ADF1-97150FF2D969}" type="slidenum">
              <a:rPr lang="en-GB" smtClean="0"/>
              <a:pPr/>
              <a:t>1</a:t>
            </a:fld>
            <a:endParaRPr lang="en-GB"/>
          </a:p>
        </p:txBody>
      </p:sp>
    </p:spTree>
    <p:extLst>
      <p:ext uri="{BB962C8B-B14F-4D97-AF65-F5344CB8AC3E}">
        <p14:creationId xmlns:p14="http://schemas.microsoft.com/office/powerpoint/2010/main" val="2177114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21" descr="A picture containing night&#10;&#10;Description automatically generated">
            <a:extLst>
              <a:ext uri="{FF2B5EF4-FFF2-40B4-BE49-F238E27FC236}">
                <a16:creationId xmlns:a16="http://schemas.microsoft.com/office/drawing/2014/main" id="{B9E188B5-F292-C504-C69B-3CF6AC366725}"/>
              </a:ext>
            </a:extLst>
          </p:cNvPr>
          <p:cNvPicPr>
            <a:picLocks noGrp="1" noChangeAspect="1"/>
          </p:cNvPicPr>
          <p:nvPr>
            <p:ph type="pic" sz="quarter" idx="16"/>
          </p:nvPr>
        </p:nvPicPr>
        <p:blipFill rotWithShape="1">
          <a:blip r:embed="rId3"/>
          <a:srcRect t="12369" b="12369"/>
          <a:stretch/>
        </p:blipFill>
        <p:spPr>
          <a:xfrm>
            <a:off x="6105081" y="2"/>
            <a:ext cx="6086400" cy="3428708"/>
          </a:xfrm>
          <a:solidFill>
            <a:schemeClr val="bg1"/>
          </a:solidFill>
        </p:spPr>
      </p:pic>
      <p:pic>
        <p:nvPicPr>
          <p:cNvPr id="26" name="Picture Placeholder 25" descr="A picture containing indoor&#10;&#10;Description automatically generated">
            <a:extLst>
              <a:ext uri="{FF2B5EF4-FFF2-40B4-BE49-F238E27FC236}">
                <a16:creationId xmlns:a16="http://schemas.microsoft.com/office/drawing/2014/main" id="{33CEFAC6-80C7-AFB4-6E64-47973CBC224C}"/>
              </a:ext>
            </a:extLst>
          </p:cNvPr>
          <p:cNvPicPr>
            <a:picLocks noGrp="1" noChangeAspect="1"/>
          </p:cNvPicPr>
          <p:nvPr>
            <p:ph type="pic" sz="quarter" idx="19"/>
          </p:nvPr>
        </p:nvPicPr>
        <p:blipFill rotWithShape="1">
          <a:blip r:embed="rId4"/>
          <a:srcRect t="12424" b="12424"/>
          <a:stretch/>
        </p:blipFill>
        <p:spPr/>
      </p:pic>
      <p:pic>
        <p:nvPicPr>
          <p:cNvPr id="24" name="Picture Placeholder 23" descr="A person working in a factory&#10;&#10;Description automatically generated with low confidence">
            <a:extLst>
              <a:ext uri="{FF2B5EF4-FFF2-40B4-BE49-F238E27FC236}">
                <a16:creationId xmlns:a16="http://schemas.microsoft.com/office/drawing/2014/main" id="{0A967AAD-0ADE-D87B-9BD7-A5723B332837}"/>
              </a:ext>
            </a:extLst>
          </p:cNvPr>
          <p:cNvPicPr>
            <a:picLocks noGrp="1" noChangeAspect="1"/>
          </p:cNvPicPr>
          <p:nvPr>
            <p:ph type="pic" sz="quarter" idx="20"/>
          </p:nvPr>
        </p:nvPicPr>
        <p:blipFill rotWithShape="1">
          <a:blip r:embed="rId5"/>
          <a:srcRect t="8638" b="8638"/>
          <a:stretch/>
        </p:blipFill>
        <p:spPr/>
      </p:pic>
      <p:pic>
        <p:nvPicPr>
          <p:cNvPr id="20" name="Picture Placeholder 19" descr="A picture containing outdoor, sky&#10;&#10;Description automatically generated">
            <a:extLst>
              <a:ext uri="{FF2B5EF4-FFF2-40B4-BE49-F238E27FC236}">
                <a16:creationId xmlns:a16="http://schemas.microsoft.com/office/drawing/2014/main" id="{52142F73-58AF-FF19-7A99-DEDF86446461}"/>
              </a:ext>
            </a:extLst>
          </p:cNvPr>
          <p:cNvPicPr>
            <a:picLocks noGrp="1" noChangeAspect="1"/>
          </p:cNvPicPr>
          <p:nvPr>
            <p:ph type="pic" sz="quarter" idx="17"/>
          </p:nvPr>
        </p:nvPicPr>
        <p:blipFill rotWithShape="1">
          <a:blip r:embed="rId6"/>
          <a:srcRect t="7625" b="7625"/>
          <a:stretch/>
        </p:blipFill>
        <p:spPr/>
      </p:pic>
      <p:pic>
        <p:nvPicPr>
          <p:cNvPr id="4" name="Grafik 49">
            <a:extLst>
              <a:ext uri="{FF2B5EF4-FFF2-40B4-BE49-F238E27FC236}">
                <a16:creationId xmlns:a16="http://schemas.microsoft.com/office/drawing/2014/main" id="{18BBF278-5D51-B317-D354-EF532E363D3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28400" y="399600"/>
            <a:ext cx="497477" cy="647783"/>
          </a:xfrm>
          <a:prstGeom prst="rect">
            <a:avLst/>
          </a:prstGeom>
        </p:spPr>
      </p:pic>
    </p:spTree>
    <p:extLst>
      <p:ext uri="{BB962C8B-B14F-4D97-AF65-F5344CB8AC3E}">
        <p14:creationId xmlns:p14="http://schemas.microsoft.com/office/powerpoint/2010/main" val="25581260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descr="A bright light in space&#10;&#10;Description automatically generated">
            <a:extLst>
              <a:ext uri="{FF2B5EF4-FFF2-40B4-BE49-F238E27FC236}">
                <a16:creationId xmlns:a16="http://schemas.microsoft.com/office/drawing/2014/main" id="{47D6250A-5710-56EF-55E7-5447405707FD}"/>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3690" r="3690"/>
          <a:stretch>
            <a:fillRect/>
          </a:stretch>
        </p:blipFill>
        <p:spPr/>
      </p:pic>
      <p:sp>
        <p:nvSpPr>
          <p:cNvPr id="3" name="Title 2">
            <a:extLst>
              <a:ext uri="{FF2B5EF4-FFF2-40B4-BE49-F238E27FC236}">
                <a16:creationId xmlns:a16="http://schemas.microsoft.com/office/drawing/2014/main" id="{0668CAEF-487A-AB21-2954-1E8BA85460A2}"/>
              </a:ext>
            </a:extLst>
          </p:cNvPr>
          <p:cNvSpPr>
            <a:spLocks noGrp="1"/>
          </p:cNvSpPr>
          <p:nvPr>
            <p:ph type="title"/>
          </p:nvPr>
        </p:nvSpPr>
        <p:spPr/>
        <p:txBody>
          <a:bodyPr/>
          <a:lstStyle/>
          <a:p>
            <a:r>
              <a:rPr lang="en-GB"/>
              <a:t>Instrument development and upgrades</a:t>
            </a:r>
          </a:p>
        </p:txBody>
      </p:sp>
      <p:sp>
        <p:nvSpPr>
          <p:cNvPr id="4" name="Footer Placeholder 3">
            <a:extLst>
              <a:ext uri="{FF2B5EF4-FFF2-40B4-BE49-F238E27FC236}">
                <a16:creationId xmlns:a16="http://schemas.microsoft.com/office/drawing/2014/main" id="{9A009ED3-AEA7-E7D1-1257-7D30BE0951C3}"/>
              </a:ext>
            </a:extLst>
          </p:cNvPr>
          <p:cNvSpPr>
            <a:spLocks noGrp="1"/>
          </p:cNvSpPr>
          <p:nvPr>
            <p:ph type="ftr" sz="quarter" idx="11"/>
          </p:nvPr>
        </p:nvSpPr>
        <p:spPr/>
        <p:txBody>
          <a:bodyPr/>
          <a:lstStyle/>
          <a:p>
            <a:r>
              <a:rPr lang="en-GB"/>
              <a:t>ESO, APPEC town meeting, Zaragoza, 22.09.2025</a:t>
            </a:r>
            <a:endParaRPr lang="en-GB" i="1"/>
          </a:p>
        </p:txBody>
      </p:sp>
      <p:sp>
        <p:nvSpPr>
          <p:cNvPr id="5" name="Text Placeholder 4">
            <a:extLst>
              <a:ext uri="{FF2B5EF4-FFF2-40B4-BE49-F238E27FC236}">
                <a16:creationId xmlns:a16="http://schemas.microsoft.com/office/drawing/2014/main" id="{0990AF62-1F0A-EFE6-FB93-5EC30CCE6C03}"/>
              </a:ext>
            </a:extLst>
          </p:cNvPr>
          <p:cNvSpPr>
            <a:spLocks noGrp="1"/>
          </p:cNvSpPr>
          <p:nvPr>
            <p:ph type="body" sz="quarter" idx="24"/>
          </p:nvPr>
        </p:nvSpPr>
        <p:spPr/>
        <p:txBody>
          <a:bodyPr/>
          <a:lstStyle/>
          <a:p>
            <a:r>
              <a:rPr lang="en-GB" sz="1600" kern="0"/>
              <a:t>Scientific questions drive requirements for new instruments. A consortium of R&amp;D institutes leads the development</a:t>
            </a:r>
          </a:p>
          <a:p>
            <a:endParaRPr lang="en-GB"/>
          </a:p>
        </p:txBody>
      </p:sp>
      <p:sp>
        <p:nvSpPr>
          <p:cNvPr id="6" name="Text Placeholder 5">
            <a:extLst>
              <a:ext uri="{FF2B5EF4-FFF2-40B4-BE49-F238E27FC236}">
                <a16:creationId xmlns:a16="http://schemas.microsoft.com/office/drawing/2014/main" id="{40CC8B3F-8B92-DE76-4BEA-0317D33271E6}"/>
              </a:ext>
            </a:extLst>
          </p:cNvPr>
          <p:cNvSpPr>
            <a:spLocks noGrp="1"/>
          </p:cNvSpPr>
          <p:nvPr>
            <p:ph type="body" sz="quarter" idx="18"/>
          </p:nvPr>
        </p:nvSpPr>
        <p:spPr/>
        <p:txBody>
          <a:bodyPr/>
          <a:lstStyle/>
          <a:p>
            <a:r>
              <a:rPr lang="en-GB" sz="1600" kern="0">
                <a:ea typeface="ＭＳ Ｐゴシック"/>
              </a:rPr>
              <a:t>ESO participates and funds part of the costs. The consortium provides work and obtains Guaranteed Observing Time. </a:t>
            </a:r>
            <a:endParaRPr lang="en-GB"/>
          </a:p>
        </p:txBody>
      </p:sp>
      <p:sp>
        <p:nvSpPr>
          <p:cNvPr id="7" name="Text Placeholder 6">
            <a:extLst>
              <a:ext uri="{FF2B5EF4-FFF2-40B4-BE49-F238E27FC236}">
                <a16:creationId xmlns:a16="http://schemas.microsoft.com/office/drawing/2014/main" id="{9D57633C-73C9-AC25-61FE-505FA9091EAA}"/>
              </a:ext>
            </a:extLst>
          </p:cNvPr>
          <p:cNvSpPr>
            <a:spLocks noGrp="1"/>
          </p:cNvSpPr>
          <p:nvPr>
            <p:ph type="body" sz="quarter" idx="19"/>
          </p:nvPr>
        </p:nvSpPr>
        <p:spPr/>
        <p:txBody>
          <a:bodyPr/>
          <a:lstStyle/>
          <a:p>
            <a:r>
              <a:rPr lang="en-GB" sz="1600" kern="0"/>
              <a:t>The instrument is installed and commissioned at the telescope, operations can start</a:t>
            </a:r>
            <a:endParaRPr lang="en-GB"/>
          </a:p>
        </p:txBody>
      </p:sp>
      <p:sp>
        <p:nvSpPr>
          <p:cNvPr id="8" name="Text Placeholder 7">
            <a:extLst>
              <a:ext uri="{FF2B5EF4-FFF2-40B4-BE49-F238E27FC236}">
                <a16:creationId xmlns:a16="http://schemas.microsoft.com/office/drawing/2014/main" id="{13A32B54-1E48-7F07-FA0A-5446255AF11C}"/>
              </a:ext>
            </a:extLst>
          </p:cNvPr>
          <p:cNvSpPr>
            <a:spLocks noGrp="1"/>
          </p:cNvSpPr>
          <p:nvPr>
            <p:ph type="body" sz="quarter" idx="20"/>
          </p:nvPr>
        </p:nvSpPr>
        <p:spPr/>
        <p:txBody>
          <a:bodyPr/>
          <a:lstStyle/>
          <a:p>
            <a:r>
              <a:rPr lang="en-GB" sz="1600" kern="0"/>
              <a:t>Scientific results are obtained by the lead consortium and by the international scientific community</a:t>
            </a:r>
            <a:endParaRPr lang="en-GB"/>
          </a:p>
        </p:txBody>
      </p:sp>
      <p:pic>
        <p:nvPicPr>
          <p:cNvPr id="17" name="Picture Placeholder 16">
            <a:extLst>
              <a:ext uri="{FF2B5EF4-FFF2-40B4-BE49-F238E27FC236}">
                <a16:creationId xmlns:a16="http://schemas.microsoft.com/office/drawing/2014/main" id="{99E14770-064A-429D-10C1-8BF583342AF7}"/>
              </a:ext>
            </a:extLst>
          </p:cNvPr>
          <p:cNvPicPr>
            <a:picLocks noGrp="1" noChangeAspect="1"/>
          </p:cNvPicPr>
          <p:nvPr>
            <p:ph type="pic" sz="quarter" idx="21"/>
          </p:nvPr>
        </p:nvPicPr>
        <p:blipFill>
          <a:blip r:embed="rId3">
            <a:extLst>
              <a:ext uri="{28A0092B-C50C-407E-A947-70E740481C1C}">
                <a14:useLocalDpi xmlns:a14="http://schemas.microsoft.com/office/drawing/2010/main" val="0"/>
              </a:ext>
            </a:extLst>
          </a:blip>
          <a:srcRect l="15143" r="15143"/>
          <a:stretch/>
        </p:blipFill>
        <p:spPr/>
      </p:pic>
      <p:pic>
        <p:nvPicPr>
          <p:cNvPr id="19" name="Picture Placeholder 18">
            <a:extLst>
              <a:ext uri="{FF2B5EF4-FFF2-40B4-BE49-F238E27FC236}">
                <a16:creationId xmlns:a16="http://schemas.microsoft.com/office/drawing/2014/main" id="{43DED03A-23CB-F0CA-E241-D317021F6A9C}"/>
              </a:ext>
            </a:extLst>
          </p:cNvPr>
          <p:cNvPicPr>
            <a:picLocks noGrp="1" noChangeAspect="1"/>
          </p:cNvPicPr>
          <p:nvPr>
            <p:ph type="pic" sz="quarter" idx="22"/>
          </p:nvPr>
        </p:nvPicPr>
        <p:blipFill>
          <a:blip r:embed="rId4">
            <a:extLst>
              <a:ext uri="{28A0092B-C50C-407E-A947-70E740481C1C}">
                <a14:useLocalDpi xmlns:a14="http://schemas.microsoft.com/office/drawing/2010/main" val="0"/>
              </a:ext>
            </a:extLst>
          </a:blip>
          <a:srcRect l="19121" r="19121"/>
          <a:stretch/>
        </p:blipFill>
        <p:spPr/>
      </p:pic>
      <p:pic>
        <p:nvPicPr>
          <p:cNvPr id="21" name="Picture Placeholder 20" descr="A blue planet in space&#10;&#10;Description automatically generated">
            <a:extLst>
              <a:ext uri="{FF2B5EF4-FFF2-40B4-BE49-F238E27FC236}">
                <a16:creationId xmlns:a16="http://schemas.microsoft.com/office/drawing/2014/main" id="{D4E0FD92-6383-827E-F944-92DC1D3A6978}"/>
              </a:ext>
            </a:extLst>
          </p:cNvPr>
          <p:cNvPicPr>
            <a:picLocks noGrp="1" noChangeAspect="1"/>
          </p:cNvPicPr>
          <p:nvPr>
            <p:ph type="pic" sz="quarter" idx="23"/>
          </p:nvPr>
        </p:nvPicPr>
        <p:blipFill>
          <a:blip r:embed="rId5">
            <a:extLst>
              <a:ext uri="{28A0092B-C50C-407E-A947-70E740481C1C}">
                <a14:useLocalDpi xmlns:a14="http://schemas.microsoft.com/office/drawing/2010/main" val="0"/>
              </a:ext>
            </a:extLst>
          </a:blip>
          <a:srcRect l="3387" r="3387"/>
          <a:stretch>
            <a:fillRect/>
          </a:stretch>
        </p:blipFill>
        <p:spPr/>
      </p:pic>
      <p:sp>
        <p:nvSpPr>
          <p:cNvPr id="12" name="Date Placeholder 11">
            <a:extLst>
              <a:ext uri="{FF2B5EF4-FFF2-40B4-BE49-F238E27FC236}">
                <a16:creationId xmlns:a16="http://schemas.microsoft.com/office/drawing/2014/main" id="{56BF599E-9306-057B-E353-C9B6A5CA290D}"/>
              </a:ext>
            </a:extLst>
          </p:cNvPr>
          <p:cNvSpPr>
            <a:spLocks noGrp="1"/>
          </p:cNvSpPr>
          <p:nvPr>
            <p:ph type="dt" sz="half" idx="2"/>
          </p:nvPr>
        </p:nvSpPr>
        <p:spPr/>
        <p:txBody>
          <a:bodyPr/>
          <a:lstStyle/>
          <a:p>
            <a:r>
              <a:rPr lang="de-DE"/>
              <a:t>ESO PUBLIC</a:t>
            </a:r>
            <a:endParaRPr lang="en-GB"/>
          </a:p>
        </p:txBody>
      </p:sp>
    </p:spTree>
    <p:extLst>
      <p:ext uri="{BB962C8B-B14F-4D97-AF65-F5344CB8AC3E}">
        <p14:creationId xmlns:p14="http://schemas.microsoft.com/office/powerpoint/2010/main" val="1567665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6">
            <a:extLst>
              <a:ext uri="{FF2B5EF4-FFF2-40B4-BE49-F238E27FC236}">
                <a16:creationId xmlns:a16="http://schemas.microsoft.com/office/drawing/2014/main" id="{C7109000-2540-B758-9F7D-3B752C4EEEC0}"/>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a:solidFill>
            <a:srgbClr val="D2108D"/>
          </a:solidFill>
        </p:spPr>
      </p:pic>
      <p:sp>
        <p:nvSpPr>
          <p:cNvPr id="3" name="Text Placeholder 3">
            <a:extLst>
              <a:ext uri="{FF2B5EF4-FFF2-40B4-BE49-F238E27FC236}">
                <a16:creationId xmlns:a16="http://schemas.microsoft.com/office/drawing/2014/main" id="{87800363-514A-DE5B-644A-281CD4C7AEB9}"/>
              </a:ext>
            </a:extLst>
          </p:cNvPr>
          <p:cNvSpPr txBox="1">
            <a:spLocks/>
          </p:cNvSpPr>
          <p:nvPr/>
        </p:nvSpPr>
        <p:spPr>
          <a:xfrm>
            <a:off x="1969687" y="1398985"/>
            <a:ext cx="8252626" cy="2429639"/>
          </a:xfrm>
          <a:prstGeom prst="rect">
            <a:avLst/>
          </a:prstGeom>
        </p:spPr>
        <p:txBody>
          <a:bodyPr vert="horz" wrap="square" lIns="0" tIns="0" rIns="0" bIns="0" rtlCol="0" anchor="ctr">
            <a:spAutoFit/>
          </a:bodyPr>
          <a:lstStyle>
            <a:lvl1pPr marL="0" indent="0" algn="ctr" defTabSz="914400" rtl="0" eaLnBrk="1" latinLnBrk="0" hangingPunct="1">
              <a:lnSpc>
                <a:spcPct val="118000"/>
              </a:lnSpc>
              <a:spcBef>
                <a:spcPts val="1200"/>
              </a:spcBef>
              <a:buFont typeface="Arial" panose="020B0604020202020204" pitchFamily="34" charset="0"/>
              <a:buNone/>
              <a:defRPr sz="2400" b="0" kern="1200">
                <a:solidFill>
                  <a:schemeClr val="bg1"/>
                </a:solidFill>
                <a:effectLst>
                  <a:outerShdw blurRad="50800" dist="38100" dir="2700000" algn="tl" rotWithShape="0">
                    <a:prstClr val="black">
                      <a:alpha val="40000"/>
                    </a:prstClr>
                  </a:outerShdw>
                </a:effectLst>
                <a:latin typeface="+mn-lt"/>
                <a:ea typeface="+mn-ea"/>
                <a:cs typeface="+mn-cs"/>
              </a:defRPr>
            </a:lvl1pPr>
            <a:lvl2pPr marL="0" indent="0" algn="ctr" defTabSz="914400" rtl="0" eaLnBrk="1" latinLnBrk="0" hangingPunct="1">
              <a:lnSpc>
                <a:spcPct val="118000"/>
              </a:lnSpc>
              <a:spcBef>
                <a:spcPts val="1200"/>
              </a:spcBef>
              <a:buClr>
                <a:schemeClr val="tx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2pPr>
            <a:lvl3pPr marL="0" indent="0" algn="ctr" defTabSz="914400" rtl="0" eaLnBrk="1" latinLnBrk="0" hangingPunct="1">
              <a:lnSpc>
                <a:spcPct val="118000"/>
              </a:lnSpc>
              <a:spcBef>
                <a:spcPts val="1200"/>
              </a:spcBef>
              <a:buClr>
                <a:schemeClr val="bg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3pPr>
            <a:lvl4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4pPr>
            <a:lvl5pPr marL="0" indent="0" algn="ctr" defTabSz="914400" rtl="0" eaLnBrk="1" latinLnBrk="0" hangingPunct="1">
              <a:lnSpc>
                <a:spcPct val="118000"/>
              </a:lnSpc>
              <a:spcBef>
                <a:spcPts val="1200"/>
              </a:spcBef>
              <a:buClr>
                <a:schemeClr val="tx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5pPr>
            <a:lvl6pPr marL="0" indent="0" algn="ctr" defTabSz="914400" rtl="0" eaLnBrk="1" latinLnBrk="0" hangingPunct="1">
              <a:lnSpc>
                <a:spcPct val="118000"/>
              </a:lnSpc>
              <a:spcBef>
                <a:spcPts val="1200"/>
              </a:spcBef>
              <a:buClr>
                <a:schemeClr val="bg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6pPr>
            <a:lvl7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7pPr>
            <a:lvl8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8pPr>
            <a:lvl9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9pPr>
          </a:lstStyle>
          <a:p>
            <a:pPr fontAlgn="base">
              <a:lnSpc>
                <a:spcPts val="3200"/>
              </a:lnSpc>
              <a:spcBef>
                <a:spcPts val="0"/>
              </a:spcBef>
            </a:pPr>
            <a:r>
              <a:rPr lang="en-US"/>
              <a:t>The </a:t>
            </a:r>
            <a:r>
              <a:rPr lang="en-US" b="1"/>
              <a:t>ALMA observatory </a:t>
            </a:r>
            <a:r>
              <a:rPr lang="en-US"/>
              <a:t>is a </a:t>
            </a:r>
            <a:r>
              <a:rPr lang="en-US" b="1"/>
              <a:t>global partnership</a:t>
            </a:r>
            <a:r>
              <a:rPr lang="en-US"/>
              <a:t> between </a:t>
            </a:r>
            <a:r>
              <a:rPr lang="en-US" b="1"/>
              <a:t>NINS (25%)</a:t>
            </a:r>
            <a:r>
              <a:rPr lang="en-US"/>
              <a:t>, </a:t>
            </a:r>
            <a:r>
              <a:rPr lang="en-US" b="1"/>
              <a:t>ESO</a:t>
            </a:r>
            <a:r>
              <a:rPr lang="en-US"/>
              <a:t> (37.5%) and </a:t>
            </a:r>
            <a:r>
              <a:rPr lang="en-US" b="1"/>
              <a:t>NSF (37.5%).</a:t>
            </a:r>
            <a:r>
              <a:rPr lang="en-US"/>
              <a:t> </a:t>
            </a:r>
          </a:p>
          <a:p>
            <a:pPr fontAlgn="base">
              <a:lnSpc>
                <a:spcPts val="3200"/>
              </a:lnSpc>
              <a:spcBef>
                <a:spcPts val="0"/>
              </a:spcBef>
            </a:pPr>
            <a:endParaRPr lang="en-US" b="1"/>
          </a:p>
          <a:p>
            <a:pPr fontAlgn="base">
              <a:lnSpc>
                <a:spcPts val="3200"/>
              </a:lnSpc>
              <a:spcBef>
                <a:spcPts val="0"/>
              </a:spcBef>
            </a:pPr>
            <a:r>
              <a:rPr lang="en-US" b="1"/>
              <a:t>Array Operations Site in </a:t>
            </a:r>
            <a:r>
              <a:rPr lang="en-US" b="1" err="1"/>
              <a:t>Chajnantor</a:t>
            </a:r>
            <a:r>
              <a:rPr lang="en-US" b="1"/>
              <a:t> (5050 m): ​</a:t>
            </a:r>
          </a:p>
          <a:p>
            <a:pPr fontAlgn="base">
              <a:lnSpc>
                <a:spcPts val="3200"/>
              </a:lnSpc>
              <a:spcBef>
                <a:spcPts val="0"/>
              </a:spcBef>
            </a:pPr>
            <a:r>
              <a:rPr lang="en-US"/>
              <a:t>66 movable antennas, over a 16-km plateau,​</a:t>
            </a:r>
          </a:p>
          <a:p>
            <a:pPr fontAlgn="base">
              <a:lnSpc>
                <a:spcPts val="3200"/>
              </a:lnSpc>
              <a:spcBef>
                <a:spcPts val="0"/>
              </a:spcBef>
            </a:pPr>
            <a:r>
              <a:rPr lang="en-US"/>
              <a:t>front-ends, back-end and correlator</a:t>
            </a:r>
          </a:p>
        </p:txBody>
      </p:sp>
      <p:pic>
        <p:nvPicPr>
          <p:cNvPr id="12" name="Grafik 11">
            <a:extLst>
              <a:ext uri="{FF2B5EF4-FFF2-40B4-BE49-F238E27FC236}">
                <a16:creationId xmlns:a16="http://schemas.microsoft.com/office/drawing/2014/main" id="{713BDA4F-CAF9-EAFD-1FF9-790F9F7F4F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28400" y="399600"/>
            <a:ext cx="497477" cy="647783"/>
          </a:xfrm>
          <a:prstGeom prst="rect">
            <a:avLst/>
          </a:prstGeom>
        </p:spPr>
      </p:pic>
      <p:sp>
        <p:nvSpPr>
          <p:cNvPr id="4" name="TextBox 3">
            <a:extLst>
              <a:ext uri="{FF2B5EF4-FFF2-40B4-BE49-F238E27FC236}">
                <a16:creationId xmlns:a16="http://schemas.microsoft.com/office/drawing/2014/main" id="{DE8D1E4D-20B4-38AD-7ADA-D6426A1FA736}"/>
              </a:ext>
            </a:extLst>
          </p:cNvPr>
          <p:cNvSpPr txBox="1"/>
          <p:nvPr/>
        </p:nvSpPr>
        <p:spPr>
          <a:xfrm rot="-5400000">
            <a:off x="-2918100" y="3317699"/>
            <a:ext cx="5990088" cy="153888"/>
          </a:xfrm>
          <a:prstGeom prst="rect">
            <a:avLst/>
          </a:prstGeom>
          <a:noFill/>
        </p:spPr>
        <p:txBody>
          <a:bodyPr wrap="square">
            <a:spAutoFit/>
          </a:bodyPr>
          <a:lstStyle/>
          <a:p>
            <a:pPr fontAlgn="t"/>
            <a:r>
              <a:rPr lang="en-GB" sz="400" u="none" strike="noStrike">
                <a:solidFill>
                  <a:schemeClr val="bg1"/>
                </a:solidFill>
                <a:effectLst/>
                <a:latin typeface="HelveticaNeueLT Com 55 Roman" panose="020B0604020202020204" pitchFamily="34" charset="77"/>
              </a:rPr>
              <a:t>Credit: ESO/S. </a:t>
            </a:r>
            <a:r>
              <a:rPr lang="en-GB" sz="400" u="none" strike="noStrike" err="1">
                <a:solidFill>
                  <a:schemeClr val="bg1"/>
                </a:solidFill>
                <a:effectLst/>
                <a:latin typeface="HelveticaNeueLT Com 55 Roman" panose="020B0604020202020204" pitchFamily="34" charset="77"/>
              </a:rPr>
              <a:t>Otarola</a:t>
            </a:r>
            <a:endParaRPr lang="en-GB" sz="400" u="none" strike="noStrike">
              <a:solidFill>
                <a:schemeClr val="bg1"/>
              </a:solidFill>
              <a:effectLst/>
              <a:latin typeface="HelveticaNeueLT Com 55 Roman" panose="020B0604020202020204" pitchFamily="34" charset="77"/>
            </a:endParaRPr>
          </a:p>
        </p:txBody>
      </p:sp>
      <p:sp>
        <p:nvSpPr>
          <p:cNvPr id="5" name="Date Placeholder 4">
            <a:extLst>
              <a:ext uri="{FF2B5EF4-FFF2-40B4-BE49-F238E27FC236}">
                <a16:creationId xmlns:a16="http://schemas.microsoft.com/office/drawing/2014/main" id="{A97A8EB3-16A4-CD02-DB04-E254066BC36D}"/>
              </a:ext>
            </a:extLst>
          </p:cNvPr>
          <p:cNvSpPr>
            <a:spLocks noGrp="1"/>
          </p:cNvSpPr>
          <p:nvPr>
            <p:ph type="dt" sz="half" idx="2"/>
          </p:nvPr>
        </p:nvSpPr>
        <p:spPr/>
        <p:txBody>
          <a:bodyPr/>
          <a:lstStyle/>
          <a:p>
            <a:r>
              <a:rPr lang="de-DE"/>
              <a:t>ESO PUBLIC</a:t>
            </a:r>
            <a:endParaRPr lang="en-GB"/>
          </a:p>
        </p:txBody>
      </p:sp>
      <p:sp>
        <p:nvSpPr>
          <p:cNvPr id="6" name="Slide Number Placeholder 5">
            <a:extLst>
              <a:ext uri="{FF2B5EF4-FFF2-40B4-BE49-F238E27FC236}">
                <a16:creationId xmlns:a16="http://schemas.microsoft.com/office/drawing/2014/main" id="{08E64DF2-DE0A-D80F-992F-5A0D30D4BAD0}"/>
              </a:ext>
            </a:extLst>
          </p:cNvPr>
          <p:cNvSpPr>
            <a:spLocks noGrp="1"/>
          </p:cNvSpPr>
          <p:nvPr>
            <p:ph type="sldNum" sz="quarter" idx="4"/>
          </p:nvPr>
        </p:nvSpPr>
        <p:spPr/>
        <p:txBody>
          <a:bodyPr/>
          <a:lstStyle/>
          <a:p>
            <a:fld id="{766D6064-FB9F-4877-ADF1-97150FF2D969}" type="slidenum">
              <a:rPr lang="en-GB" noProof="0" smtClean="0"/>
              <a:pPr/>
              <a:t>12</a:t>
            </a:fld>
            <a:endParaRPr lang="en-GB" noProof="0"/>
          </a:p>
        </p:txBody>
      </p:sp>
    </p:spTree>
    <p:extLst>
      <p:ext uri="{BB962C8B-B14F-4D97-AF65-F5344CB8AC3E}">
        <p14:creationId xmlns:p14="http://schemas.microsoft.com/office/powerpoint/2010/main" val="2106861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descr="A large array of satellite dishes&#10;&#10;Description automatically generated">
            <a:extLst>
              <a:ext uri="{FF2B5EF4-FFF2-40B4-BE49-F238E27FC236}">
                <a16:creationId xmlns:a16="http://schemas.microsoft.com/office/drawing/2014/main" id="{3B0B79CE-0303-AD87-E279-CAF946537935}"/>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32301" r="32301"/>
          <a:stretch>
            <a:fillRect/>
          </a:stretch>
        </p:blipFill>
        <p:spPr/>
      </p:pic>
      <p:sp>
        <p:nvSpPr>
          <p:cNvPr id="3" name="Title 2">
            <a:extLst>
              <a:ext uri="{FF2B5EF4-FFF2-40B4-BE49-F238E27FC236}">
                <a16:creationId xmlns:a16="http://schemas.microsoft.com/office/drawing/2014/main" id="{2CB761D6-DCF9-D6B6-B955-2436FCEB8A2E}"/>
              </a:ext>
            </a:extLst>
          </p:cNvPr>
          <p:cNvSpPr>
            <a:spLocks noGrp="1"/>
          </p:cNvSpPr>
          <p:nvPr>
            <p:ph type="title"/>
          </p:nvPr>
        </p:nvSpPr>
        <p:spPr/>
        <p:txBody>
          <a:bodyPr/>
          <a:lstStyle/>
          <a:p>
            <a:r>
              <a:rPr lang="sl-SI"/>
              <a:t>The ALMA observatory – a world-wide effort</a:t>
            </a:r>
          </a:p>
        </p:txBody>
      </p:sp>
      <p:pic>
        <p:nvPicPr>
          <p:cNvPr id="18" name="Picture Placeholder 17">
            <a:extLst>
              <a:ext uri="{FF2B5EF4-FFF2-40B4-BE49-F238E27FC236}">
                <a16:creationId xmlns:a16="http://schemas.microsoft.com/office/drawing/2014/main" id="{EB9B8525-619C-EBD9-2428-A497D93F64DD}"/>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t="2194" b="2194"/>
          <a:stretch/>
        </p:blipFill>
        <p:spPr/>
      </p:pic>
      <p:pic>
        <p:nvPicPr>
          <p:cNvPr id="16" name="Picture Placeholder 15" descr="A building with a lot of lights&#10;&#10;Description automatically generated">
            <a:extLst>
              <a:ext uri="{FF2B5EF4-FFF2-40B4-BE49-F238E27FC236}">
                <a16:creationId xmlns:a16="http://schemas.microsoft.com/office/drawing/2014/main" id="{499BEF60-FE4C-858A-70AE-0DA7BB4CAA0C}"/>
              </a:ext>
            </a:extLst>
          </p:cNvPr>
          <p:cNvPicPr>
            <a:picLocks noGrp="1" noChangeAspect="1"/>
          </p:cNvPicPr>
          <p:nvPr>
            <p:ph type="pic" sz="quarter" idx="27"/>
          </p:nvPr>
        </p:nvPicPr>
        <p:blipFill>
          <a:blip r:embed="rId4">
            <a:extLst>
              <a:ext uri="{28A0092B-C50C-407E-A947-70E740481C1C}">
                <a14:useLocalDpi xmlns:a14="http://schemas.microsoft.com/office/drawing/2010/main" val="0"/>
              </a:ext>
            </a:extLst>
          </a:blip>
          <a:srcRect l="14056" r="14056"/>
          <a:stretch>
            <a:fillRect/>
          </a:stretch>
        </p:blipFill>
        <p:spPr/>
      </p:pic>
      <p:pic>
        <p:nvPicPr>
          <p:cNvPr id="12" name="Picture Placeholder 11" descr="A building with a sign on the side&#10;&#10;Description automatically generated">
            <a:extLst>
              <a:ext uri="{FF2B5EF4-FFF2-40B4-BE49-F238E27FC236}">
                <a16:creationId xmlns:a16="http://schemas.microsoft.com/office/drawing/2014/main" id="{7D803A50-D8AC-6073-625A-04C014E691A8}"/>
              </a:ext>
            </a:extLst>
          </p:cNvPr>
          <p:cNvPicPr>
            <a:picLocks noGrp="1" noChangeAspect="1"/>
          </p:cNvPicPr>
          <p:nvPr>
            <p:ph type="pic" sz="quarter" idx="28"/>
          </p:nvPr>
        </p:nvPicPr>
        <p:blipFill>
          <a:blip r:embed="rId5">
            <a:extLst>
              <a:ext uri="{28A0092B-C50C-407E-A947-70E740481C1C}">
                <a14:useLocalDpi xmlns:a14="http://schemas.microsoft.com/office/drawing/2010/main" val="0"/>
              </a:ext>
            </a:extLst>
          </a:blip>
          <a:srcRect l="16770" r="16770"/>
          <a:stretch>
            <a:fillRect/>
          </a:stretch>
        </p:blipFill>
        <p:spPr/>
      </p:pic>
      <p:pic>
        <p:nvPicPr>
          <p:cNvPr id="14" name="Picture Placeholder 13" descr="A building with trees and cars parked in front of it&#10;&#10;Description automatically generated">
            <a:extLst>
              <a:ext uri="{FF2B5EF4-FFF2-40B4-BE49-F238E27FC236}">
                <a16:creationId xmlns:a16="http://schemas.microsoft.com/office/drawing/2014/main" id="{02A6572E-1855-9346-5D1A-7979DA6F73D0}"/>
              </a:ext>
            </a:extLst>
          </p:cNvPr>
          <p:cNvPicPr>
            <a:picLocks noGrp="1" noChangeAspect="1"/>
          </p:cNvPicPr>
          <p:nvPr>
            <p:ph type="pic" sz="quarter" idx="29"/>
          </p:nvPr>
        </p:nvPicPr>
        <p:blipFill>
          <a:blip r:embed="rId6">
            <a:extLst>
              <a:ext uri="{28A0092B-C50C-407E-A947-70E740481C1C}">
                <a14:useLocalDpi xmlns:a14="http://schemas.microsoft.com/office/drawing/2010/main" val="0"/>
              </a:ext>
            </a:extLst>
          </a:blip>
          <a:srcRect l="19792" r="19792"/>
          <a:stretch>
            <a:fillRect/>
          </a:stretch>
        </p:blipFill>
        <p:spPr/>
      </p:pic>
      <p:pic>
        <p:nvPicPr>
          <p:cNvPr id="20" name="Picture Placeholder 19" descr="A building with a glass wall&#10;&#10;Description automatically generated">
            <a:extLst>
              <a:ext uri="{FF2B5EF4-FFF2-40B4-BE49-F238E27FC236}">
                <a16:creationId xmlns:a16="http://schemas.microsoft.com/office/drawing/2014/main" id="{E89BBAEF-9CB9-785A-1663-74B6E98A6A2E}"/>
              </a:ext>
            </a:extLst>
          </p:cNvPr>
          <p:cNvPicPr>
            <a:picLocks noGrp="1" noChangeAspect="1"/>
          </p:cNvPicPr>
          <p:nvPr>
            <p:ph type="pic" sz="quarter" idx="30"/>
          </p:nvPr>
        </p:nvPicPr>
        <p:blipFill>
          <a:blip r:embed="rId7">
            <a:extLst>
              <a:ext uri="{28A0092B-C50C-407E-A947-70E740481C1C}">
                <a14:useLocalDpi xmlns:a14="http://schemas.microsoft.com/office/drawing/2010/main" val="0"/>
              </a:ext>
            </a:extLst>
          </a:blip>
          <a:srcRect l="24040" r="24040"/>
          <a:stretch>
            <a:fillRect/>
          </a:stretch>
        </p:blipFill>
        <p:spPr/>
      </p:pic>
      <p:sp>
        <p:nvSpPr>
          <p:cNvPr id="9" name="Date Placeholder 8">
            <a:extLst>
              <a:ext uri="{FF2B5EF4-FFF2-40B4-BE49-F238E27FC236}">
                <a16:creationId xmlns:a16="http://schemas.microsoft.com/office/drawing/2014/main" id="{FA2C247A-5D5A-7616-8558-ECA59D7D0E72}"/>
              </a:ext>
            </a:extLst>
          </p:cNvPr>
          <p:cNvSpPr>
            <a:spLocks noGrp="1"/>
          </p:cNvSpPr>
          <p:nvPr>
            <p:ph type="dt" sz="half" idx="2"/>
          </p:nvPr>
        </p:nvSpPr>
        <p:spPr/>
        <p:txBody>
          <a:bodyPr/>
          <a:lstStyle/>
          <a:p>
            <a:r>
              <a:rPr lang="de-DE"/>
              <a:t>ESO PUBLIC</a:t>
            </a:r>
            <a:endParaRPr lang="en-GB"/>
          </a:p>
        </p:txBody>
      </p:sp>
      <p:sp>
        <p:nvSpPr>
          <p:cNvPr id="23" name="TextBox 22">
            <a:extLst>
              <a:ext uri="{FF2B5EF4-FFF2-40B4-BE49-F238E27FC236}">
                <a16:creationId xmlns:a16="http://schemas.microsoft.com/office/drawing/2014/main" id="{1BCD251E-D025-E03D-5BD3-565C0D44A69A}"/>
              </a:ext>
            </a:extLst>
          </p:cNvPr>
          <p:cNvSpPr txBox="1"/>
          <p:nvPr/>
        </p:nvSpPr>
        <p:spPr>
          <a:xfrm>
            <a:off x="231494" y="5937813"/>
            <a:ext cx="1864613" cy="369332"/>
          </a:xfrm>
          <a:prstGeom prst="rect">
            <a:avLst/>
          </a:prstGeom>
          <a:noFill/>
        </p:spPr>
        <p:txBody>
          <a:bodyPr wrap="none" rtlCol="0">
            <a:spAutoFit/>
          </a:bodyPr>
          <a:lstStyle/>
          <a:p>
            <a:r>
              <a:rPr lang="en-US">
                <a:solidFill>
                  <a:schemeClr val="bg1"/>
                </a:solidFill>
              </a:rPr>
              <a:t>AOS </a:t>
            </a:r>
            <a:r>
              <a:rPr lang="en-US" err="1">
                <a:solidFill>
                  <a:schemeClr val="bg1"/>
                </a:solidFill>
              </a:rPr>
              <a:t>Chajnantor</a:t>
            </a:r>
            <a:endParaRPr lang="en-US">
              <a:solidFill>
                <a:schemeClr val="bg1"/>
              </a:solidFill>
            </a:endParaRPr>
          </a:p>
        </p:txBody>
      </p:sp>
      <p:sp>
        <p:nvSpPr>
          <p:cNvPr id="24" name="TextBox 23">
            <a:extLst>
              <a:ext uri="{FF2B5EF4-FFF2-40B4-BE49-F238E27FC236}">
                <a16:creationId xmlns:a16="http://schemas.microsoft.com/office/drawing/2014/main" id="{F7D8B8C9-B4E9-A9AE-5EBC-69B14E9FB703}"/>
              </a:ext>
            </a:extLst>
          </p:cNvPr>
          <p:cNvSpPr txBox="1"/>
          <p:nvPr/>
        </p:nvSpPr>
        <p:spPr>
          <a:xfrm>
            <a:off x="3796950" y="3772311"/>
            <a:ext cx="3095784" cy="369332"/>
          </a:xfrm>
          <a:prstGeom prst="rect">
            <a:avLst/>
          </a:prstGeom>
          <a:noFill/>
        </p:spPr>
        <p:txBody>
          <a:bodyPr wrap="none" rtlCol="0">
            <a:spAutoFit/>
          </a:bodyPr>
          <a:lstStyle/>
          <a:p>
            <a:r>
              <a:rPr lang="en-US">
                <a:solidFill>
                  <a:schemeClr val="bg1"/>
                </a:solidFill>
              </a:rPr>
              <a:t>OSF San Pedro de Atacama</a:t>
            </a:r>
          </a:p>
        </p:txBody>
      </p:sp>
      <p:sp>
        <p:nvSpPr>
          <p:cNvPr id="25" name="TextBox 24">
            <a:extLst>
              <a:ext uri="{FF2B5EF4-FFF2-40B4-BE49-F238E27FC236}">
                <a16:creationId xmlns:a16="http://schemas.microsoft.com/office/drawing/2014/main" id="{891F12EC-7C9A-DB7C-7DF8-2A68B9CC5E92}"/>
              </a:ext>
            </a:extLst>
          </p:cNvPr>
          <p:cNvSpPr txBox="1"/>
          <p:nvPr/>
        </p:nvSpPr>
        <p:spPr>
          <a:xfrm>
            <a:off x="9031726" y="3775854"/>
            <a:ext cx="1659429" cy="369332"/>
          </a:xfrm>
          <a:prstGeom prst="rect">
            <a:avLst/>
          </a:prstGeom>
          <a:noFill/>
        </p:spPr>
        <p:txBody>
          <a:bodyPr wrap="none" rtlCol="0">
            <a:spAutoFit/>
          </a:bodyPr>
          <a:lstStyle/>
          <a:p>
            <a:r>
              <a:rPr lang="en-US">
                <a:solidFill>
                  <a:schemeClr val="bg1"/>
                </a:solidFill>
              </a:rPr>
              <a:t>SCO Santiago</a:t>
            </a:r>
          </a:p>
        </p:txBody>
      </p:sp>
      <p:sp>
        <p:nvSpPr>
          <p:cNvPr id="26" name="TextBox 25">
            <a:extLst>
              <a:ext uri="{FF2B5EF4-FFF2-40B4-BE49-F238E27FC236}">
                <a16:creationId xmlns:a16="http://schemas.microsoft.com/office/drawing/2014/main" id="{02B8A031-1147-F7CB-B6A7-40F69F900A88}"/>
              </a:ext>
            </a:extLst>
          </p:cNvPr>
          <p:cNvSpPr txBox="1"/>
          <p:nvPr/>
        </p:nvSpPr>
        <p:spPr>
          <a:xfrm>
            <a:off x="3952892" y="6331216"/>
            <a:ext cx="2634054" cy="369332"/>
          </a:xfrm>
          <a:prstGeom prst="rect">
            <a:avLst/>
          </a:prstGeom>
          <a:noFill/>
        </p:spPr>
        <p:txBody>
          <a:bodyPr wrap="none" rtlCol="0">
            <a:spAutoFit/>
          </a:bodyPr>
          <a:lstStyle/>
          <a:p>
            <a:r>
              <a:rPr lang="en-US">
                <a:solidFill>
                  <a:schemeClr val="bg1"/>
                </a:solidFill>
              </a:rPr>
              <a:t>ESO Garching (Europa)</a:t>
            </a:r>
          </a:p>
        </p:txBody>
      </p:sp>
      <p:sp>
        <p:nvSpPr>
          <p:cNvPr id="27" name="TextBox 26">
            <a:extLst>
              <a:ext uri="{FF2B5EF4-FFF2-40B4-BE49-F238E27FC236}">
                <a16:creationId xmlns:a16="http://schemas.microsoft.com/office/drawing/2014/main" id="{A2DA6DFA-23C1-08E7-2863-EEF4411B593D}"/>
              </a:ext>
            </a:extLst>
          </p:cNvPr>
          <p:cNvSpPr txBox="1"/>
          <p:nvPr/>
        </p:nvSpPr>
        <p:spPr>
          <a:xfrm>
            <a:off x="7060966" y="6175268"/>
            <a:ext cx="2428870" cy="646331"/>
          </a:xfrm>
          <a:prstGeom prst="rect">
            <a:avLst/>
          </a:prstGeom>
          <a:noFill/>
        </p:spPr>
        <p:txBody>
          <a:bodyPr wrap="none" rtlCol="0">
            <a:spAutoFit/>
          </a:bodyPr>
          <a:lstStyle/>
          <a:p>
            <a:r>
              <a:rPr lang="en-US">
                <a:solidFill>
                  <a:schemeClr val="bg1"/>
                </a:solidFill>
              </a:rPr>
              <a:t>NRAO Charlottesville </a:t>
            </a:r>
          </a:p>
          <a:p>
            <a:r>
              <a:rPr lang="en-US">
                <a:solidFill>
                  <a:schemeClr val="bg1"/>
                </a:solidFill>
              </a:rPr>
              <a:t>(USA)</a:t>
            </a:r>
          </a:p>
        </p:txBody>
      </p:sp>
      <p:sp>
        <p:nvSpPr>
          <p:cNvPr id="28" name="TextBox 27">
            <a:extLst>
              <a:ext uri="{FF2B5EF4-FFF2-40B4-BE49-F238E27FC236}">
                <a16:creationId xmlns:a16="http://schemas.microsoft.com/office/drawing/2014/main" id="{0ACE8C37-5627-1BCB-0CA9-2614E46B598B}"/>
              </a:ext>
            </a:extLst>
          </p:cNvPr>
          <p:cNvSpPr txBox="1"/>
          <p:nvPr/>
        </p:nvSpPr>
        <p:spPr>
          <a:xfrm>
            <a:off x="9627148" y="6295770"/>
            <a:ext cx="2390398" cy="369332"/>
          </a:xfrm>
          <a:prstGeom prst="rect">
            <a:avLst/>
          </a:prstGeom>
          <a:noFill/>
        </p:spPr>
        <p:txBody>
          <a:bodyPr wrap="none" rtlCol="0">
            <a:spAutoFit/>
          </a:bodyPr>
          <a:lstStyle/>
          <a:p>
            <a:r>
              <a:rPr lang="en-US">
                <a:solidFill>
                  <a:schemeClr val="bg1"/>
                </a:solidFill>
              </a:rPr>
              <a:t>NAOJ </a:t>
            </a:r>
            <a:r>
              <a:rPr lang="en-US" err="1">
                <a:solidFill>
                  <a:schemeClr val="bg1"/>
                </a:solidFill>
              </a:rPr>
              <a:t>Mitaka</a:t>
            </a:r>
            <a:r>
              <a:rPr lang="en-US">
                <a:solidFill>
                  <a:schemeClr val="bg1"/>
                </a:solidFill>
              </a:rPr>
              <a:t> (Japan)</a:t>
            </a:r>
          </a:p>
        </p:txBody>
      </p:sp>
      <p:sp>
        <p:nvSpPr>
          <p:cNvPr id="2" name="Slide Number Placeholder 1">
            <a:extLst>
              <a:ext uri="{FF2B5EF4-FFF2-40B4-BE49-F238E27FC236}">
                <a16:creationId xmlns:a16="http://schemas.microsoft.com/office/drawing/2014/main" id="{A77E6F71-0E99-6009-8383-E8AE85DCD66B}"/>
              </a:ext>
            </a:extLst>
          </p:cNvPr>
          <p:cNvSpPr>
            <a:spLocks noGrp="1"/>
          </p:cNvSpPr>
          <p:nvPr>
            <p:ph type="sldNum" sz="quarter" idx="4"/>
          </p:nvPr>
        </p:nvSpPr>
        <p:spPr/>
        <p:txBody>
          <a:bodyPr/>
          <a:lstStyle/>
          <a:p>
            <a:fld id="{766D6064-FB9F-4877-ADF1-97150FF2D969}" type="slidenum">
              <a:rPr lang="en-GB" smtClean="0"/>
              <a:pPr/>
              <a:t>13</a:t>
            </a:fld>
            <a:endParaRPr lang="en-GB"/>
          </a:p>
        </p:txBody>
      </p:sp>
    </p:spTree>
    <p:extLst>
      <p:ext uri="{BB962C8B-B14F-4D97-AF65-F5344CB8AC3E}">
        <p14:creationId xmlns:p14="http://schemas.microsoft.com/office/powerpoint/2010/main" val="1762270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2E43D-20EE-7ABE-F986-06E1C5F10B96}"/>
              </a:ext>
            </a:extLst>
          </p:cNvPr>
          <p:cNvSpPr>
            <a:spLocks noGrp="1"/>
          </p:cNvSpPr>
          <p:nvPr>
            <p:ph type="title"/>
          </p:nvPr>
        </p:nvSpPr>
        <p:spPr/>
        <p:txBody>
          <a:bodyPr/>
          <a:lstStyle/>
          <a:p>
            <a:r>
              <a:rPr lang="en-DE"/>
              <a:t>ALMA Wide-band Sensitivity Upgrade (WSU)</a:t>
            </a:r>
          </a:p>
        </p:txBody>
      </p:sp>
      <p:sp>
        <p:nvSpPr>
          <p:cNvPr id="3" name="Text Placeholder 2">
            <a:extLst>
              <a:ext uri="{FF2B5EF4-FFF2-40B4-BE49-F238E27FC236}">
                <a16:creationId xmlns:a16="http://schemas.microsoft.com/office/drawing/2014/main" id="{6F4F5969-2FB1-7CA3-A366-146DA3E6BA7A}"/>
              </a:ext>
            </a:extLst>
          </p:cNvPr>
          <p:cNvSpPr>
            <a:spLocks noGrp="1"/>
          </p:cNvSpPr>
          <p:nvPr>
            <p:ph type="body" sz="quarter" idx="13"/>
          </p:nvPr>
        </p:nvSpPr>
        <p:spPr>
          <a:xfrm>
            <a:off x="936624" y="1136074"/>
            <a:ext cx="10317164" cy="4785302"/>
          </a:xfrm>
        </p:spPr>
        <p:txBody>
          <a:bodyPr vert="horz" lIns="0" tIns="0" rIns="0" bIns="0" rtlCol="0" anchor="t">
            <a:noAutofit/>
          </a:bodyPr>
          <a:lstStyle/>
          <a:p>
            <a:pPr marL="172720" lvl="1" indent="-172720"/>
            <a:r>
              <a:rPr lang="en-DE" dirty="0"/>
              <a:t>Comprehensive development Programme of ALMA, focussing on the </a:t>
            </a:r>
            <a:r>
              <a:rPr lang="en-DE" dirty="0">
                <a:hlinkClick r:id="rId2"/>
              </a:rPr>
              <a:t>ALMA2030 scientific objectives</a:t>
            </a:r>
            <a:r>
              <a:rPr lang="en-DE" dirty="0"/>
              <a:t>: Origins of Galaxies, Origins of chemical complexity and Origins of Planets</a:t>
            </a:r>
            <a:endParaRPr lang="en-US" dirty="0">
              <a:cs typeface="Arial"/>
            </a:endParaRPr>
          </a:p>
          <a:p>
            <a:pPr marL="172720" lvl="1" indent="-172720"/>
            <a:r>
              <a:rPr lang="en-DE" dirty="0"/>
              <a:t>WSU focusses on extending the signal bandwidth of the existing array. Scope delivery</a:t>
            </a:r>
            <a:endParaRPr lang="en-DE" dirty="0">
              <a:cs typeface="Arial"/>
            </a:endParaRPr>
          </a:p>
          <a:p>
            <a:pPr marL="514350" lvl="2" indent="-172720"/>
            <a:r>
              <a:rPr lang="en-DE" dirty="0"/>
              <a:t>Implementation of signal chain: digitisers, transmission system, fiber link, new correlator data ingest 4x and correator 2x (expandible to 4x)</a:t>
            </a:r>
            <a:endParaRPr lang="en-DE" dirty="0">
              <a:cs typeface="Arial"/>
            </a:endParaRPr>
          </a:p>
          <a:p>
            <a:pPr marL="514350" lvl="2" indent="-172720"/>
            <a:r>
              <a:rPr lang="en-DE" dirty="0"/>
              <a:t>SW and computing infrastructure  adequate for 4x chain</a:t>
            </a:r>
            <a:endParaRPr lang="en-DE" dirty="0">
              <a:cs typeface="Arial"/>
            </a:endParaRPr>
          </a:p>
          <a:p>
            <a:pPr marL="514350" lvl="2" indent="-172720"/>
            <a:r>
              <a:rPr lang="en-DE" dirty="0"/>
              <a:t>Commissioning modes with current receivers</a:t>
            </a:r>
            <a:endParaRPr lang="en-DE" dirty="0">
              <a:cs typeface="Arial"/>
            </a:endParaRPr>
          </a:p>
          <a:p>
            <a:pPr marL="514350" lvl="2" indent="-172720"/>
            <a:r>
              <a:rPr lang="en-DE" dirty="0"/>
              <a:t>New receiver bands: Band 2 (ongoing), Band 6, Band 7 and Band 8. </a:t>
            </a:r>
            <a:endParaRPr lang="en-DE" dirty="0">
              <a:cs typeface="Arial"/>
            </a:endParaRPr>
          </a:p>
          <a:p>
            <a:pPr marL="172720" lvl="1" indent="-172720"/>
            <a:r>
              <a:rPr lang="en-DE" dirty="0"/>
              <a:t>Systems PDR passed with relevant actions. Preparations for a cost review.</a:t>
            </a:r>
            <a:endParaRPr lang="en-DE" dirty="0">
              <a:cs typeface="Arial"/>
            </a:endParaRPr>
          </a:p>
          <a:p>
            <a:pPr marL="172720" lvl="1" indent="-172720"/>
            <a:r>
              <a:rPr lang="en-DE" dirty="0"/>
              <a:t>ALMA Board has established an WMAC to support programme oversight (Chair Colin Londsdale)</a:t>
            </a:r>
            <a:endParaRPr lang="en-DE" dirty="0">
              <a:cs typeface="Arial"/>
            </a:endParaRPr>
          </a:p>
          <a:p>
            <a:pPr marL="514350" lvl="2" indent="-172720"/>
            <a:r>
              <a:rPr lang="en-DE" dirty="0"/>
              <a:t>Potential approval by the ALMA B</a:t>
            </a:r>
            <a:r>
              <a:rPr lang="en-GB" dirty="0"/>
              <a:t>o</a:t>
            </a:r>
            <a:r>
              <a:rPr lang="en-DE" dirty="0"/>
              <a:t>ard in 2026</a:t>
            </a:r>
            <a:endParaRPr lang="en-DE" dirty="0">
              <a:cs typeface="Arial"/>
            </a:endParaRPr>
          </a:p>
          <a:p>
            <a:pPr marL="514350" lvl="2" indent="-172720"/>
            <a:endParaRPr lang="en-DE" dirty="0">
              <a:cs typeface="Arial"/>
            </a:endParaRPr>
          </a:p>
        </p:txBody>
      </p:sp>
      <p:sp>
        <p:nvSpPr>
          <p:cNvPr id="4" name="Footer Placeholder 3">
            <a:extLst>
              <a:ext uri="{FF2B5EF4-FFF2-40B4-BE49-F238E27FC236}">
                <a16:creationId xmlns:a16="http://schemas.microsoft.com/office/drawing/2014/main" id="{3E07D052-C1C4-77CA-457E-48B52EB412BC}"/>
              </a:ext>
            </a:extLst>
          </p:cNvPr>
          <p:cNvSpPr>
            <a:spLocks noGrp="1"/>
          </p:cNvSpPr>
          <p:nvPr>
            <p:ph type="ftr" sz="quarter" idx="11"/>
          </p:nvPr>
        </p:nvSpPr>
        <p:spPr/>
        <p:txBody>
          <a:bodyPr/>
          <a:lstStyle/>
          <a:p>
            <a:r>
              <a:rPr lang="en-GB" noProof="0"/>
              <a:t>ESO, APPEC town meeting, Zaragoza, 22.09.2025</a:t>
            </a:r>
            <a:endParaRPr lang="en-GB" i="1" noProof="0"/>
          </a:p>
        </p:txBody>
      </p:sp>
      <p:sp>
        <p:nvSpPr>
          <p:cNvPr id="6" name="Date Placeholder 5">
            <a:extLst>
              <a:ext uri="{FF2B5EF4-FFF2-40B4-BE49-F238E27FC236}">
                <a16:creationId xmlns:a16="http://schemas.microsoft.com/office/drawing/2014/main" id="{1DDCFCC7-11C5-3A93-E32D-8E629DFF361F}"/>
              </a:ext>
            </a:extLst>
          </p:cNvPr>
          <p:cNvSpPr>
            <a:spLocks noGrp="1"/>
          </p:cNvSpPr>
          <p:nvPr>
            <p:ph type="dt" sz="half" idx="2"/>
          </p:nvPr>
        </p:nvSpPr>
        <p:spPr/>
        <p:txBody>
          <a:bodyPr/>
          <a:lstStyle/>
          <a:p>
            <a:r>
              <a:rPr lang="de-DE" noProof="0"/>
              <a:t>ESO PUBLIC</a:t>
            </a:r>
            <a:endParaRPr lang="en-GB" noProof="0"/>
          </a:p>
        </p:txBody>
      </p:sp>
    </p:spTree>
    <p:extLst>
      <p:ext uri="{BB962C8B-B14F-4D97-AF65-F5344CB8AC3E}">
        <p14:creationId xmlns:p14="http://schemas.microsoft.com/office/powerpoint/2010/main" val="518953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5068896E-B1AF-F06B-57B7-9F1B668C6403}"/>
              </a:ext>
            </a:extLst>
          </p:cNvPr>
          <p:cNvSpPr txBox="1">
            <a:spLocks/>
          </p:cNvSpPr>
          <p:nvPr/>
        </p:nvSpPr>
        <p:spPr>
          <a:xfrm>
            <a:off x="6564313" y="0"/>
            <a:ext cx="4619374" cy="113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GB">
                <a:solidFill>
                  <a:schemeClr val="tx2"/>
                </a:solidFill>
                <a:effectLst>
                  <a:outerShdw blurRad="50800" dist="50800" dir="5400000" algn="tl" rotWithShape="0">
                    <a:schemeClr val="bg1"/>
                  </a:outerShdw>
                </a:effectLst>
              </a:rPr>
              <a:t>ELT - Extremely Large Telescope</a:t>
            </a:r>
            <a:endParaRPr lang="en-GB"/>
          </a:p>
        </p:txBody>
      </p:sp>
      <p:sp>
        <p:nvSpPr>
          <p:cNvPr id="3" name="Text Placeholder 4">
            <a:extLst>
              <a:ext uri="{FF2B5EF4-FFF2-40B4-BE49-F238E27FC236}">
                <a16:creationId xmlns:a16="http://schemas.microsoft.com/office/drawing/2014/main" id="{3121D028-3733-648C-65F2-605930965C45}"/>
              </a:ext>
            </a:extLst>
          </p:cNvPr>
          <p:cNvSpPr txBox="1">
            <a:spLocks/>
          </p:cNvSpPr>
          <p:nvPr/>
        </p:nvSpPr>
        <p:spPr>
          <a:xfrm>
            <a:off x="6564314" y="1137600"/>
            <a:ext cx="5334761" cy="5720400"/>
          </a:xfrm>
          <a:prstGeom prst="rect">
            <a:avLst/>
          </a:prstGeom>
        </p:spPr>
        <p:txBody>
          <a:bodyPr vert="horz" lIns="0" tIns="0" rIns="0" bIns="0" rtlCol="0">
            <a:noAutofit/>
          </a:bodyPr>
          <a:lstStyle>
            <a:lvl1pPr marL="0" indent="0" algn="l" defTabSz="914400" rtl="0" eaLnBrk="1" latinLnBrk="0" hangingPunct="1">
              <a:lnSpc>
                <a:spcPct val="111000"/>
              </a:lnSpc>
              <a:spcBef>
                <a:spcPts val="1200"/>
              </a:spcBef>
              <a:buFont typeface="Arial" panose="020B0604020202020204" pitchFamily="34" charset="0"/>
              <a:buNone/>
              <a:defRPr sz="1800" b="0" kern="1200">
                <a:solidFill>
                  <a:schemeClr val="tx1"/>
                </a:solidFill>
                <a:latin typeface="+mn-lt"/>
                <a:ea typeface="+mn-ea"/>
                <a:cs typeface="+mn-cs"/>
              </a:defRPr>
            </a:lvl1pPr>
            <a:lvl2pPr marL="0" indent="0" algn="l" defTabSz="914400" rtl="0" eaLnBrk="1" latinLnBrk="0" hangingPunct="1">
              <a:lnSpc>
                <a:spcPct val="111000"/>
              </a:lnSpc>
              <a:spcBef>
                <a:spcPts val="1200"/>
              </a:spcBef>
              <a:buClr>
                <a:schemeClr val="tx2"/>
              </a:buClr>
              <a:buFont typeface="Arial" panose="020B0604020202020204" pitchFamily="34" charset="0"/>
              <a:buNone/>
              <a:defRPr sz="1800" b="0" kern="1200">
                <a:solidFill>
                  <a:schemeClr val="tx1"/>
                </a:solidFill>
                <a:latin typeface="+mn-lt"/>
                <a:ea typeface="+mn-ea"/>
                <a:cs typeface="+mn-cs"/>
              </a:defRPr>
            </a:lvl2pPr>
            <a:lvl3pPr marL="0" indent="0" algn="l" defTabSz="914400" rtl="0" eaLnBrk="1" latinLnBrk="0" hangingPunct="1">
              <a:lnSpc>
                <a:spcPct val="111000"/>
              </a:lnSpc>
              <a:spcBef>
                <a:spcPts val="1200"/>
              </a:spcBef>
              <a:buClr>
                <a:schemeClr val="bg2"/>
              </a:buClr>
              <a:buFont typeface="Arial" panose="020B0604020202020204" pitchFamily="34" charset="0"/>
              <a:buNone/>
              <a:defRPr sz="1800" b="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0" kern="1200">
                <a:solidFill>
                  <a:schemeClr val="tx1"/>
                </a:solidFill>
                <a:latin typeface="+mn-lt"/>
                <a:ea typeface="+mn-ea"/>
                <a:cs typeface="+mn-cs"/>
              </a:defRPr>
            </a:lvl4pPr>
            <a:lvl5pPr marL="0" indent="0" algn="l" defTabSz="914400" rtl="0" eaLnBrk="1" latinLnBrk="0" hangingPunct="1">
              <a:lnSpc>
                <a:spcPct val="111000"/>
              </a:lnSpc>
              <a:spcBef>
                <a:spcPts val="1200"/>
              </a:spcBef>
              <a:buClr>
                <a:schemeClr val="tx2"/>
              </a:buClr>
              <a:buFont typeface="Arial" panose="020B0604020202020204" pitchFamily="34" charset="0"/>
              <a:buNone/>
              <a:defRPr sz="1800" b="0"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1800" b="0" i="0" kern="1200">
                <a:solidFill>
                  <a:schemeClr val="tx1"/>
                </a:solidFill>
                <a:latin typeface="+mn-lt"/>
                <a:ea typeface="+mn-ea"/>
                <a:cs typeface="+mn-cs"/>
              </a:defRPr>
            </a:lvl6pPr>
            <a:lvl7pPr marL="0" indent="0" algn="l" defTabSz="914400" rtl="0" eaLnBrk="1" latinLnBrk="0" hangingPunct="1">
              <a:lnSpc>
                <a:spcPct val="111000"/>
              </a:lnSpc>
              <a:spcBef>
                <a:spcPts val="1200"/>
              </a:spcBef>
              <a:buFont typeface="Arial" panose="020B0604020202020204" pitchFamily="34" charset="0"/>
              <a:buNone/>
              <a:defRPr sz="1800" b="0" i="0" kern="1200">
                <a:solidFill>
                  <a:schemeClr val="tx1"/>
                </a:solidFill>
                <a:latin typeface="+mn-lt"/>
                <a:ea typeface="+mn-ea"/>
                <a:cs typeface="+mn-cs"/>
              </a:defRPr>
            </a:lvl7pPr>
            <a:lvl8pPr marL="0" indent="0" algn="l" defTabSz="914400" rtl="0" eaLnBrk="1" latinLnBrk="0" hangingPunct="1">
              <a:lnSpc>
                <a:spcPct val="111000"/>
              </a:lnSpc>
              <a:spcBef>
                <a:spcPts val="1200"/>
              </a:spcBef>
              <a:buFont typeface="Arial" panose="020B0604020202020204" pitchFamily="34" charset="0"/>
              <a:buNone/>
              <a:defRPr sz="1800" b="0" i="0" kern="1200">
                <a:solidFill>
                  <a:schemeClr val="tx1"/>
                </a:solidFill>
                <a:latin typeface="+mn-lt"/>
                <a:ea typeface="+mn-ea"/>
                <a:cs typeface="+mn-cs"/>
              </a:defRPr>
            </a:lvl8pPr>
            <a:lvl9pPr marL="0" indent="0" algn="l" defTabSz="914400" rtl="0" eaLnBrk="1" latinLnBrk="0" hangingPunct="1">
              <a:lnSpc>
                <a:spcPct val="111000"/>
              </a:lnSpc>
              <a:spcBef>
                <a:spcPts val="1200"/>
              </a:spcBef>
              <a:buFont typeface="Arial" panose="020B0604020202020204" pitchFamily="34" charset="0"/>
              <a:buNone/>
              <a:defRPr sz="1800" b="0" i="0" kern="1200">
                <a:solidFill>
                  <a:schemeClr val="tx1"/>
                </a:solidFill>
                <a:latin typeface="+mn-lt"/>
                <a:ea typeface="+mn-ea"/>
                <a:cs typeface="+mn-cs"/>
              </a:defRPr>
            </a:lvl9pPr>
          </a:lstStyle>
          <a:p>
            <a:pPr marL="323850" indent="-323850"/>
            <a:r>
              <a:rPr lang="en-GB" altLang="en-US"/>
              <a:t>Will be the largest optical/infrared telescope ever built or planned</a:t>
            </a:r>
            <a:endParaRPr lang="en-GB"/>
          </a:p>
          <a:p>
            <a:pPr lvl="1"/>
            <a:r>
              <a:rPr lang="en-GB" altLang="en-US"/>
              <a:t>Segmented primary mirror of 39.3 m diameter (798 tiles); adaptive optics</a:t>
            </a:r>
            <a:endParaRPr lang="en-GB" altLang="en-US">
              <a:cs typeface="Arial"/>
            </a:endParaRPr>
          </a:p>
          <a:p>
            <a:pPr lvl="1"/>
            <a:r>
              <a:rPr lang="en-GB" altLang="en-US"/>
              <a:t>Construction 2015-2030  </a:t>
            </a:r>
          </a:p>
          <a:p>
            <a:pPr lvl="1"/>
            <a:r>
              <a:rPr lang="en-GB" altLang="en-US" err="1"/>
              <a:t>CtC</a:t>
            </a:r>
            <a:r>
              <a:rPr lang="en-GB" altLang="en-US"/>
              <a:t>: 1600 MEUR + Organisational support + in-kind contributions to the instrumentation (total ~ 2.3 Bn€)</a:t>
            </a:r>
          </a:p>
          <a:p>
            <a:pPr lvl="1"/>
            <a:r>
              <a:rPr lang="en-GB" altLang="en-US">
                <a:cs typeface="Arial"/>
              </a:rPr>
              <a:t>First Telescope Light: Mar 2029</a:t>
            </a:r>
          </a:p>
          <a:p>
            <a:pPr lvl="1"/>
            <a:r>
              <a:rPr lang="en-GB" altLang="en-US">
                <a:cs typeface="Arial"/>
              </a:rPr>
              <a:t>First Scientific Light: Dec 2030</a:t>
            </a:r>
          </a:p>
          <a:p>
            <a:pPr lvl="1"/>
            <a:r>
              <a:rPr lang="en-GB" altLang="en-US"/>
              <a:t>Erected on Cerro </a:t>
            </a:r>
            <a:r>
              <a:rPr lang="en-GB" altLang="en-US" err="1"/>
              <a:t>Armazones</a:t>
            </a:r>
            <a:r>
              <a:rPr lang="en-GB" altLang="en-US"/>
              <a:t>. To be operated jointly with the VLT and VLTI in Paranal (24 km)</a:t>
            </a:r>
            <a:endParaRPr lang="en-GB" altLang="en-US">
              <a:cs typeface="Arial"/>
            </a:endParaRPr>
          </a:p>
          <a:p>
            <a:pPr lvl="1"/>
            <a:r>
              <a:rPr lang="en-GB" altLang="en-US" b="1">
                <a:cs typeface="Arial"/>
              </a:rPr>
              <a:t>The ELT is the most powerful telescope of the new generation, the only one with secured funding and the one which is more advanced in its construction</a:t>
            </a:r>
            <a:r>
              <a:rPr lang="en-GB" altLang="en-US">
                <a:cs typeface="Arial"/>
              </a:rPr>
              <a:t>. </a:t>
            </a:r>
            <a:endParaRPr lang="en-GB"/>
          </a:p>
        </p:txBody>
      </p:sp>
      <p:pic>
        <p:nvPicPr>
          <p:cNvPr id="19" name="Grafik 18">
            <a:extLst>
              <a:ext uri="{FF2B5EF4-FFF2-40B4-BE49-F238E27FC236}">
                <a16:creationId xmlns:a16="http://schemas.microsoft.com/office/drawing/2014/main" id="{A3738782-D719-E3C7-4024-A8F6311998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28400" y="399599"/>
            <a:ext cx="494970" cy="647783"/>
          </a:xfrm>
          <a:prstGeom prst="rect">
            <a:avLst/>
          </a:prstGeom>
        </p:spPr>
      </p:pic>
      <p:sp>
        <p:nvSpPr>
          <p:cNvPr id="4" name="Date Placeholder 3">
            <a:extLst>
              <a:ext uri="{FF2B5EF4-FFF2-40B4-BE49-F238E27FC236}">
                <a16:creationId xmlns:a16="http://schemas.microsoft.com/office/drawing/2014/main" id="{F077467D-5136-A397-D46B-3078EB0931E4}"/>
              </a:ext>
            </a:extLst>
          </p:cNvPr>
          <p:cNvSpPr>
            <a:spLocks noGrp="1"/>
          </p:cNvSpPr>
          <p:nvPr>
            <p:ph type="dt" sz="half" idx="2"/>
          </p:nvPr>
        </p:nvSpPr>
        <p:spPr/>
        <p:txBody>
          <a:bodyPr/>
          <a:lstStyle/>
          <a:p>
            <a:r>
              <a:rPr lang="de-DE">
                <a:solidFill>
                  <a:schemeClr val="bg1">
                    <a:lumMod val="50000"/>
                  </a:schemeClr>
                </a:solidFill>
              </a:rPr>
              <a:t>ESO PUBLIC</a:t>
            </a:r>
            <a:endParaRPr lang="en-GB">
              <a:solidFill>
                <a:schemeClr val="bg1">
                  <a:lumMod val="50000"/>
                </a:schemeClr>
              </a:solidFill>
            </a:endParaRPr>
          </a:p>
        </p:txBody>
      </p:sp>
      <p:pic>
        <p:nvPicPr>
          <p:cNvPr id="10" name="Picture 9" descr="A large building under construction&#10;&#10;AI-generated content may be incorrect.">
            <a:extLst>
              <a:ext uri="{FF2B5EF4-FFF2-40B4-BE49-F238E27FC236}">
                <a16:creationId xmlns:a16="http://schemas.microsoft.com/office/drawing/2014/main" id="{8782C8A9-B296-0071-B761-37A76A985B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271" y="0"/>
            <a:ext cx="5486400" cy="6858000"/>
          </a:xfrm>
          <a:prstGeom prst="rect">
            <a:avLst/>
          </a:prstGeom>
        </p:spPr>
      </p:pic>
      <p:sp>
        <p:nvSpPr>
          <p:cNvPr id="5" name="Slide Number Placeholder 4">
            <a:extLst>
              <a:ext uri="{FF2B5EF4-FFF2-40B4-BE49-F238E27FC236}">
                <a16:creationId xmlns:a16="http://schemas.microsoft.com/office/drawing/2014/main" id="{8194BAB2-4B7C-6479-6956-973BAD5ADC06}"/>
              </a:ext>
            </a:extLst>
          </p:cNvPr>
          <p:cNvSpPr>
            <a:spLocks noGrp="1"/>
          </p:cNvSpPr>
          <p:nvPr>
            <p:ph type="sldNum" sz="quarter" idx="4"/>
          </p:nvPr>
        </p:nvSpPr>
        <p:spPr/>
        <p:txBody>
          <a:bodyPr/>
          <a:lstStyle/>
          <a:p>
            <a:fld id="{766D6064-FB9F-4877-ADF1-97150FF2D969}" type="slidenum">
              <a:rPr lang="en-GB" noProof="0" smtClean="0"/>
              <a:pPr/>
              <a:t>15</a:t>
            </a:fld>
            <a:endParaRPr lang="en-GB" noProof="0"/>
          </a:p>
        </p:txBody>
      </p:sp>
    </p:spTree>
    <p:extLst>
      <p:ext uri="{BB962C8B-B14F-4D97-AF65-F5344CB8AC3E}">
        <p14:creationId xmlns:p14="http://schemas.microsoft.com/office/powerpoint/2010/main" val="4119092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40338B-B695-7AA4-CE4C-8CC81392125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AB168A9-612C-DC38-B928-66E0127DD482}"/>
              </a:ext>
            </a:extLst>
          </p:cNvPr>
          <p:cNvPicPr>
            <a:picLocks noChangeAspect="1"/>
          </p:cNvPicPr>
          <p:nvPr/>
        </p:nvPicPr>
        <p:blipFill>
          <a:blip r:embed="rId2"/>
          <a:srcRect/>
          <a:stretch/>
        </p:blipFill>
        <p:spPr>
          <a:xfrm>
            <a:off x="1" y="0"/>
            <a:ext cx="12192000" cy="6858000"/>
          </a:xfrm>
          <a:prstGeom prst="rect">
            <a:avLst/>
          </a:prstGeom>
        </p:spPr>
      </p:pic>
      <p:sp>
        <p:nvSpPr>
          <p:cNvPr id="4" name="Footer Placeholder 3">
            <a:extLst>
              <a:ext uri="{FF2B5EF4-FFF2-40B4-BE49-F238E27FC236}">
                <a16:creationId xmlns:a16="http://schemas.microsoft.com/office/drawing/2014/main" id="{8C8F23DB-4AE3-6841-A487-28C644F8AF4D}"/>
              </a:ext>
            </a:extLst>
          </p:cNvPr>
          <p:cNvSpPr>
            <a:spLocks noGrp="1"/>
          </p:cNvSpPr>
          <p:nvPr>
            <p:ph type="ftr" sz="quarter" idx="11"/>
          </p:nvPr>
        </p:nvSpPr>
        <p:spPr/>
        <p:txBody>
          <a:bodyPr/>
          <a:lstStyle/>
          <a:p>
            <a:r>
              <a:rPr lang="en-GB" noProof="0"/>
              <a:t>ESO, APPEC town meeting, Zaragoza, 22.09.2025</a:t>
            </a:r>
            <a:endParaRPr lang="en-GB" i="1" noProof="0" dirty="0"/>
          </a:p>
        </p:txBody>
      </p:sp>
      <p:sp>
        <p:nvSpPr>
          <p:cNvPr id="5" name="Date Placeholder 4">
            <a:extLst>
              <a:ext uri="{FF2B5EF4-FFF2-40B4-BE49-F238E27FC236}">
                <a16:creationId xmlns:a16="http://schemas.microsoft.com/office/drawing/2014/main" id="{7B8289A1-2EBB-9FCA-15FC-C4DF3218E620}"/>
              </a:ext>
            </a:extLst>
          </p:cNvPr>
          <p:cNvSpPr>
            <a:spLocks noGrp="1"/>
          </p:cNvSpPr>
          <p:nvPr>
            <p:ph type="dt" sz="half" idx="2"/>
          </p:nvPr>
        </p:nvSpPr>
        <p:spPr/>
        <p:txBody>
          <a:bodyPr/>
          <a:lstStyle/>
          <a:p>
            <a:r>
              <a:rPr lang="de-DE" noProof="0"/>
              <a:t>ESO PUBLIC</a:t>
            </a:r>
            <a:endParaRPr lang="en-GB" noProof="0" dirty="0"/>
          </a:p>
        </p:txBody>
      </p:sp>
    </p:spTree>
    <p:extLst>
      <p:ext uri="{BB962C8B-B14F-4D97-AF65-F5344CB8AC3E}">
        <p14:creationId xmlns:p14="http://schemas.microsoft.com/office/powerpoint/2010/main" val="1665623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5C03D2-33D5-F174-44EC-4F13A4C01EA0}"/>
              </a:ext>
            </a:extLst>
          </p:cNvPr>
          <p:cNvSpPr>
            <a:spLocks noGrp="1"/>
          </p:cNvSpPr>
          <p:nvPr>
            <p:ph type="title"/>
          </p:nvPr>
        </p:nvSpPr>
        <p:spPr/>
        <p:txBody>
          <a:bodyPr/>
          <a:lstStyle/>
          <a:p>
            <a:r>
              <a:rPr lang="en-GB" dirty="0"/>
              <a:t>ELT at more than 70% construction completion</a:t>
            </a:r>
          </a:p>
        </p:txBody>
      </p:sp>
      <p:pic>
        <p:nvPicPr>
          <p:cNvPr id="17" name="Picture Placeholder 16">
            <a:extLst>
              <a:ext uri="{FF2B5EF4-FFF2-40B4-BE49-F238E27FC236}">
                <a16:creationId xmlns:a16="http://schemas.microsoft.com/office/drawing/2014/main" id="{64452C69-A164-C168-2A1D-6EACEF295002}"/>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5033" r="5033"/>
          <a:stretch/>
        </p:blipFill>
        <p:spPr/>
      </p:pic>
      <p:pic>
        <p:nvPicPr>
          <p:cNvPr id="19" name="Picture Placeholder 18">
            <a:extLst>
              <a:ext uri="{FF2B5EF4-FFF2-40B4-BE49-F238E27FC236}">
                <a16:creationId xmlns:a16="http://schemas.microsoft.com/office/drawing/2014/main" id="{C7F86C0C-4889-46AD-0634-6F844BF38206}"/>
              </a:ext>
            </a:extLst>
          </p:cNvPr>
          <p:cNvPicPr>
            <a:picLocks noGrp="1" noChangeAspect="1"/>
          </p:cNvPicPr>
          <p:nvPr>
            <p:ph type="pic" sz="quarter" idx="27"/>
          </p:nvPr>
        </p:nvPicPr>
        <p:blipFill>
          <a:blip r:embed="rId3">
            <a:extLst>
              <a:ext uri="{28A0092B-C50C-407E-A947-70E740481C1C}">
                <a14:useLocalDpi xmlns:a14="http://schemas.microsoft.com/office/drawing/2010/main" val="0"/>
              </a:ext>
            </a:extLst>
          </a:blip>
          <a:srcRect t="13099" b="13099"/>
          <a:stretch/>
        </p:blipFill>
        <p:spPr/>
      </p:pic>
      <p:pic>
        <p:nvPicPr>
          <p:cNvPr id="23" name="Picture Placeholder 22">
            <a:extLst>
              <a:ext uri="{FF2B5EF4-FFF2-40B4-BE49-F238E27FC236}">
                <a16:creationId xmlns:a16="http://schemas.microsoft.com/office/drawing/2014/main" id="{1FB75A6D-1A4B-79C0-FFC7-073311F8915A}"/>
              </a:ext>
            </a:extLst>
          </p:cNvPr>
          <p:cNvPicPr>
            <a:picLocks noGrp="1" noChangeAspect="1"/>
          </p:cNvPicPr>
          <p:nvPr>
            <p:ph type="pic" sz="quarter" idx="28"/>
          </p:nvPr>
        </p:nvPicPr>
        <p:blipFill>
          <a:blip r:embed="rId4">
            <a:extLst>
              <a:ext uri="{28A0092B-C50C-407E-A947-70E740481C1C}">
                <a14:useLocalDpi xmlns:a14="http://schemas.microsoft.com/office/drawing/2010/main" val="0"/>
              </a:ext>
            </a:extLst>
          </a:blip>
          <a:srcRect l="16688" r="16688"/>
          <a:stretch/>
        </p:blipFill>
        <p:spPr>
          <a:xfrm>
            <a:off x="7040075" y="4222798"/>
            <a:ext cx="2335892" cy="2635200"/>
          </a:xfrm>
        </p:spPr>
      </p:pic>
      <p:pic>
        <p:nvPicPr>
          <p:cNvPr id="27" name="Picture Placeholder 26">
            <a:extLst>
              <a:ext uri="{FF2B5EF4-FFF2-40B4-BE49-F238E27FC236}">
                <a16:creationId xmlns:a16="http://schemas.microsoft.com/office/drawing/2014/main" id="{9F42898D-8FAE-8482-EC02-2D55EBF2BA6A}"/>
              </a:ext>
            </a:extLst>
          </p:cNvPr>
          <p:cNvPicPr>
            <a:picLocks noGrp="1" noChangeAspect="1"/>
          </p:cNvPicPr>
          <p:nvPr>
            <p:ph type="pic" sz="quarter" idx="29"/>
          </p:nvPr>
        </p:nvPicPr>
        <p:blipFill>
          <a:blip r:embed="rId5">
            <a:extLst>
              <a:ext uri="{28A0092B-C50C-407E-A947-70E740481C1C}">
                <a14:useLocalDpi xmlns:a14="http://schemas.microsoft.com/office/drawing/2010/main" val="0"/>
              </a:ext>
            </a:extLst>
          </a:blip>
          <a:srcRect l="10209" r="10209"/>
          <a:stretch/>
        </p:blipFill>
        <p:spPr/>
      </p:pic>
      <p:pic>
        <p:nvPicPr>
          <p:cNvPr id="25" name="Picture Placeholder 24">
            <a:extLst>
              <a:ext uri="{FF2B5EF4-FFF2-40B4-BE49-F238E27FC236}">
                <a16:creationId xmlns:a16="http://schemas.microsoft.com/office/drawing/2014/main" id="{723528FE-9C8C-12D3-5D6A-0E64C4D46CE9}"/>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8278" b="8278"/>
          <a:stretch/>
        </p:blipFill>
        <p:spPr/>
      </p:pic>
      <p:sp>
        <p:nvSpPr>
          <p:cNvPr id="6" name="Date Placeholder 5">
            <a:extLst>
              <a:ext uri="{FF2B5EF4-FFF2-40B4-BE49-F238E27FC236}">
                <a16:creationId xmlns:a16="http://schemas.microsoft.com/office/drawing/2014/main" id="{1897ECA8-9B3E-BCF9-8502-29AEE7623C36}"/>
              </a:ext>
            </a:extLst>
          </p:cNvPr>
          <p:cNvSpPr>
            <a:spLocks noGrp="1"/>
          </p:cNvSpPr>
          <p:nvPr>
            <p:ph type="dt" sz="half" idx="2"/>
          </p:nvPr>
        </p:nvSpPr>
        <p:spPr/>
        <p:txBody>
          <a:bodyPr/>
          <a:lstStyle/>
          <a:p>
            <a:r>
              <a:rPr lang="de-DE" noProof="0"/>
              <a:t>ESO PUBLIC</a:t>
            </a:r>
            <a:endParaRPr lang="en-GB" noProof="0"/>
          </a:p>
        </p:txBody>
      </p:sp>
      <p:pic>
        <p:nvPicPr>
          <p:cNvPr id="9" name="Picture Placeholder 14">
            <a:extLst>
              <a:ext uri="{FF2B5EF4-FFF2-40B4-BE49-F238E27FC236}">
                <a16:creationId xmlns:a16="http://schemas.microsoft.com/office/drawing/2014/main" id="{7E79CE54-BFB9-2945-5936-50A3343F6377}"/>
              </a:ext>
            </a:extLst>
          </p:cNvPr>
          <p:cNvPicPr>
            <a:picLocks noGrp="1" noChangeAspect="1"/>
          </p:cNvPicPr>
          <p:nvPr>
            <p:ph type="pic" sz="quarter" idx="14"/>
          </p:nvPr>
        </p:nvPicPr>
        <p:blipFill>
          <a:blip r:embed="rId7">
            <a:extLst>
              <a:ext uri="{28A0092B-C50C-407E-A947-70E740481C1C}">
                <a14:useLocalDpi xmlns:a14="http://schemas.microsoft.com/office/drawing/2010/main" val="0"/>
              </a:ext>
            </a:extLst>
          </a:blip>
          <a:srcRect l="15255" r="15255"/>
          <a:stretch>
            <a:fillRect/>
          </a:stretch>
        </p:blipFill>
        <p:spPr>
          <a:xfrm>
            <a:off x="1" y="1576799"/>
            <a:ext cx="2805231" cy="5281202"/>
          </a:xfrm>
          <a:solidFill>
            <a:schemeClr val="bg1"/>
          </a:solidFill>
        </p:spPr>
      </p:pic>
      <p:sp>
        <p:nvSpPr>
          <p:cNvPr id="2" name="Slide Number Placeholder 1">
            <a:extLst>
              <a:ext uri="{FF2B5EF4-FFF2-40B4-BE49-F238E27FC236}">
                <a16:creationId xmlns:a16="http://schemas.microsoft.com/office/drawing/2014/main" id="{8DB03791-3D1A-5B49-B895-11BFE5F7DCC6}"/>
              </a:ext>
            </a:extLst>
          </p:cNvPr>
          <p:cNvSpPr>
            <a:spLocks noGrp="1"/>
          </p:cNvSpPr>
          <p:nvPr>
            <p:ph type="sldNum" sz="quarter" idx="4"/>
          </p:nvPr>
        </p:nvSpPr>
        <p:spPr/>
        <p:txBody>
          <a:bodyPr/>
          <a:lstStyle/>
          <a:p>
            <a:fld id="{766D6064-FB9F-4877-ADF1-97150FF2D969}" type="slidenum">
              <a:rPr lang="en-GB" smtClean="0"/>
              <a:pPr/>
              <a:t>17</a:t>
            </a:fld>
            <a:endParaRPr lang="en-GB"/>
          </a:p>
        </p:txBody>
      </p:sp>
    </p:spTree>
    <p:extLst>
      <p:ext uri="{BB962C8B-B14F-4D97-AF65-F5344CB8AC3E}">
        <p14:creationId xmlns:p14="http://schemas.microsoft.com/office/powerpoint/2010/main" val="391710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91EAEB8-782B-E7AC-0377-19DA15BF595D}"/>
              </a:ext>
            </a:extLst>
          </p:cNvPr>
          <p:cNvSpPr>
            <a:spLocks noGrp="1"/>
          </p:cNvSpPr>
          <p:nvPr>
            <p:ph type="title"/>
          </p:nvPr>
        </p:nvSpPr>
        <p:spPr/>
        <p:txBody>
          <a:bodyPr anchor="ctr"/>
          <a:lstStyle/>
          <a:p>
            <a:r>
              <a:rPr lang="en-US"/>
              <a:t>ELT Instrumentation</a:t>
            </a:r>
            <a:endParaRPr lang="en-GB"/>
          </a:p>
        </p:txBody>
      </p:sp>
      <p:sp>
        <p:nvSpPr>
          <p:cNvPr id="4" name="Text Placeholder 3">
            <a:extLst>
              <a:ext uri="{FF2B5EF4-FFF2-40B4-BE49-F238E27FC236}">
                <a16:creationId xmlns:a16="http://schemas.microsoft.com/office/drawing/2014/main" id="{EDD374FA-3256-A5E9-C34F-FE5021FE7550}"/>
              </a:ext>
            </a:extLst>
          </p:cNvPr>
          <p:cNvSpPr>
            <a:spLocks noGrp="1"/>
          </p:cNvSpPr>
          <p:nvPr>
            <p:ph type="body" sz="quarter" idx="13"/>
          </p:nvPr>
        </p:nvSpPr>
        <p:spPr/>
        <p:txBody>
          <a:bodyPr/>
          <a:lstStyle/>
          <a:p>
            <a:endParaRPr lang="en-US"/>
          </a:p>
        </p:txBody>
      </p:sp>
      <p:pic>
        <p:nvPicPr>
          <p:cNvPr id="1026" name="Picture 1">
            <a:extLst>
              <a:ext uri="{FF2B5EF4-FFF2-40B4-BE49-F238E27FC236}">
                <a16:creationId xmlns:a16="http://schemas.microsoft.com/office/drawing/2014/main" id="{F33A8D91-A0EA-399A-DC38-23959FFFA5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991" y="1760846"/>
            <a:ext cx="555625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CCB7B806-F45F-98A2-8776-07FB4C53D8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6826" y="1494146"/>
            <a:ext cx="55562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allout: Line with Accent Bar 8">
            <a:extLst>
              <a:ext uri="{FF2B5EF4-FFF2-40B4-BE49-F238E27FC236}">
                <a16:creationId xmlns:a16="http://schemas.microsoft.com/office/drawing/2014/main" id="{29E678FE-5FBF-43D4-56C3-06AEC669D0E7}"/>
              </a:ext>
            </a:extLst>
          </p:cNvPr>
          <p:cNvSpPr/>
          <p:nvPr/>
        </p:nvSpPr>
        <p:spPr bwMode="auto">
          <a:xfrm>
            <a:off x="5681472" y="1183890"/>
            <a:ext cx="5091334" cy="1015663"/>
          </a:xfrm>
          <a:prstGeom prst="accentCallout1">
            <a:avLst>
              <a:gd name="adj1" fmla="val 56009"/>
              <a:gd name="adj2" fmla="val -2374"/>
              <a:gd name="adj3" fmla="val 260990"/>
              <a:gd name="adj4" fmla="val -53877"/>
            </a:avLst>
          </a:prstGeom>
          <a:solidFill>
            <a:schemeClr val="accent2">
              <a:lumMod val="40000"/>
              <a:lumOff val="60000"/>
            </a:schemeClr>
          </a:solidFill>
          <a:ln w="25400" cap="flat" cmpd="sng" algn="ctr">
            <a:solidFill>
              <a:srgbClr val="00B0F0"/>
            </a:solidFill>
            <a:prstDash val="soli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0" cap="none" spc="0" normalizeH="0" baseline="0" noProof="0">
                <a:ln>
                  <a:noFill/>
                </a:ln>
                <a:solidFill>
                  <a:srgbClr val="000000"/>
                </a:solidFill>
                <a:effectLst/>
                <a:uLnTx/>
                <a:uFillTx/>
                <a:latin typeface="Arial"/>
                <a:ea typeface="+mn-ea"/>
                <a:cs typeface="+mn-cs"/>
              </a:rPr>
              <a:t>METIS</a:t>
            </a:r>
          </a:p>
          <a:p>
            <a:pPr marL="285750" indent="-285750" defTabSz="914400">
              <a:buFont typeface="Arial" panose="020B0604020202020204" pitchFamily="34" charset="0"/>
              <a:buChar char="•"/>
            </a:pPr>
            <a:r>
              <a:rPr lang="en-US" sz="1400" b="1">
                <a:solidFill>
                  <a:schemeClr val="tx1"/>
                </a:solidFill>
              </a:rPr>
              <a:t>Imager and</a:t>
            </a:r>
            <a:r>
              <a:rPr lang="en-US" sz="1400" b="1" kern="0">
                <a:solidFill>
                  <a:schemeClr val="tx1"/>
                </a:solidFill>
              </a:rPr>
              <a:t> (IFU) spectrograph </a:t>
            </a:r>
            <a:r>
              <a:rPr lang="en-US" sz="1400" kern="0">
                <a:solidFill>
                  <a:schemeClr val="tx1"/>
                </a:solidFill>
              </a:rPr>
              <a:t> </a:t>
            </a:r>
          </a:p>
          <a:p>
            <a:pPr marL="285750" indent="-285750" defTabSz="914400">
              <a:buFont typeface="Arial" panose="020B0604020202020204" pitchFamily="34" charset="0"/>
              <a:buChar char="•"/>
            </a:pPr>
            <a:r>
              <a:rPr lang="en-US" sz="1400" b="1" kern="0">
                <a:solidFill>
                  <a:schemeClr val="tx1"/>
                </a:solidFill>
              </a:rPr>
              <a:t>Mid-Infrared</a:t>
            </a:r>
            <a:r>
              <a:rPr lang="en-US" sz="1400" kern="0">
                <a:solidFill>
                  <a:schemeClr val="tx1"/>
                </a:solidFill>
              </a:rPr>
              <a:t>  (3 - 14 </a:t>
            </a:r>
            <a:r>
              <a:rPr lang="en-US" sz="1400" kern="0" err="1">
                <a:solidFill>
                  <a:schemeClr val="tx1"/>
                </a:solidFill>
              </a:rPr>
              <a:t>μm</a:t>
            </a:r>
            <a:r>
              <a:rPr lang="en-US" sz="1400" kern="0">
                <a:solidFill>
                  <a:schemeClr val="tx1"/>
                </a:solidFill>
              </a:rPr>
              <a:t>), R </a:t>
            </a:r>
            <a:r>
              <a:rPr lang="en-US" sz="1400">
                <a:solidFill>
                  <a:schemeClr val="tx1"/>
                </a:solidFill>
              </a:rPr>
              <a:t>up to </a:t>
            </a:r>
            <a:r>
              <a:rPr lang="en-US" sz="1400" b="1">
                <a:solidFill>
                  <a:schemeClr val="tx1"/>
                </a:solidFill>
              </a:rPr>
              <a:t>100 000</a:t>
            </a:r>
          </a:p>
          <a:p>
            <a:pPr marL="285750" indent="-285750" defTabSz="914400">
              <a:buFont typeface="Arial" panose="020B0604020202020204" pitchFamily="34" charset="0"/>
              <a:buChar char="•"/>
            </a:pPr>
            <a:r>
              <a:rPr kumimoji="0" lang="en-US" sz="1400" b="1" i="0" u="none" strike="noStrike" kern="0" cap="none" spc="0" normalizeH="0" baseline="0" noProof="0">
                <a:ln>
                  <a:noFill/>
                </a:ln>
                <a:effectLst/>
                <a:uLnTx/>
                <a:uFillTx/>
                <a:latin typeface="Arial"/>
                <a:ea typeface="+mn-ea"/>
                <a:cs typeface="+mn-cs"/>
              </a:rPr>
              <a:t>Final Design Review passed</a:t>
            </a:r>
            <a:endParaRPr kumimoji="0" lang="en-US" sz="1400" b="0" i="0" u="none" strike="noStrike" kern="0" cap="none" spc="0" normalizeH="0" baseline="0" noProof="0">
              <a:ln>
                <a:noFill/>
              </a:ln>
              <a:solidFill>
                <a:srgbClr val="000000"/>
              </a:solidFill>
              <a:effectLst/>
              <a:uLnTx/>
              <a:uFillTx/>
              <a:latin typeface="Arial"/>
              <a:ea typeface="+mn-ea"/>
              <a:cs typeface="+mn-cs"/>
            </a:endParaRPr>
          </a:p>
        </p:txBody>
      </p:sp>
      <p:sp>
        <p:nvSpPr>
          <p:cNvPr id="10" name="Callout: Line with Accent Bar 9">
            <a:extLst>
              <a:ext uri="{FF2B5EF4-FFF2-40B4-BE49-F238E27FC236}">
                <a16:creationId xmlns:a16="http://schemas.microsoft.com/office/drawing/2014/main" id="{4D6BAC27-26D4-9C4E-8DA5-3DCA6AEC5182}"/>
              </a:ext>
            </a:extLst>
          </p:cNvPr>
          <p:cNvSpPr/>
          <p:nvPr/>
        </p:nvSpPr>
        <p:spPr bwMode="auto">
          <a:xfrm>
            <a:off x="6305341" y="4477755"/>
            <a:ext cx="4764304" cy="1231106"/>
          </a:xfrm>
          <a:prstGeom prst="accentCallout1">
            <a:avLst>
              <a:gd name="adj1" fmla="val 37980"/>
              <a:gd name="adj2" fmla="val 107781"/>
              <a:gd name="adj3" fmla="val -36525"/>
              <a:gd name="adj4" fmla="val 77226"/>
            </a:avLst>
          </a:prstGeom>
          <a:solidFill>
            <a:srgbClr val="EEECE1">
              <a:lumMod val="90000"/>
            </a:srgbClr>
          </a:solidFill>
          <a:ln w="25400" cap="flat" cmpd="sng" algn="ctr">
            <a:solidFill>
              <a:schemeClr val="accent5"/>
            </a:solidFill>
            <a:prstDash val="soli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0" cap="none" spc="0" normalizeH="0" baseline="0" noProof="0">
                <a:ln>
                  <a:noFill/>
                </a:ln>
                <a:solidFill>
                  <a:srgbClr val="000000"/>
                </a:solidFill>
                <a:effectLst/>
                <a:uLnTx/>
                <a:uFillTx/>
                <a:latin typeface="Arial"/>
                <a:ea typeface="+mn-ea"/>
                <a:cs typeface="+mn-cs"/>
              </a:rPr>
              <a:t>HARMONI</a:t>
            </a:r>
          </a:p>
          <a:p>
            <a:pPr marL="285750" indent="-285750" defTabSz="914400">
              <a:buFont typeface="Arial" panose="020B0604020202020204" pitchFamily="34" charset="0"/>
              <a:buChar char="•"/>
            </a:pPr>
            <a:r>
              <a:rPr lang="en-US" sz="1400" b="1" kern="0">
                <a:solidFill>
                  <a:schemeClr val="tx1"/>
                </a:solidFill>
              </a:rPr>
              <a:t>3D spectrograph </a:t>
            </a:r>
            <a:r>
              <a:rPr lang="en-US" sz="1400" kern="0">
                <a:solidFill>
                  <a:schemeClr val="tx1"/>
                </a:solidFill>
              </a:rPr>
              <a:t>(IFU) </a:t>
            </a:r>
          </a:p>
          <a:p>
            <a:pPr marL="285750" indent="-285750" defTabSz="914400">
              <a:buFont typeface="Arial" panose="020B0604020202020204" pitchFamily="34" charset="0"/>
              <a:buChar char="•"/>
            </a:pPr>
            <a:r>
              <a:rPr lang="en-US" sz="1400" b="1" kern="0">
                <a:solidFill>
                  <a:schemeClr val="tx1"/>
                </a:solidFill>
              </a:rPr>
              <a:t>Optical </a:t>
            </a:r>
            <a:r>
              <a:rPr lang="en-US" sz="1400" kern="0">
                <a:solidFill>
                  <a:schemeClr val="tx1"/>
                </a:solidFill>
              </a:rPr>
              <a:t>(0.47 </a:t>
            </a:r>
            <a:r>
              <a:rPr lang="en-US" sz="1400" kern="0" err="1">
                <a:solidFill>
                  <a:schemeClr val="tx1"/>
                </a:solidFill>
              </a:rPr>
              <a:t>μm</a:t>
            </a:r>
            <a:r>
              <a:rPr lang="en-US" sz="1400" kern="0">
                <a:solidFill>
                  <a:schemeClr val="tx1"/>
                </a:solidFill>
              </a:rPr>
              <a:t>) to </a:t>
            </a:r>
            <a:r>
              <a:rPr lang="en-US" sz="1400" b="1" kern="0">
                <a:solidFill>
                  <a:schemeClr val="tx1"/>
                </a:solidFill>
              </a:rPr>
              <a:t>NIR</a:t>
            </a:r>
            <a:r>
              <a:rPr lang="en-US" sz="1400" kern="0">
                <a:solidFill>
                  <a:schemeClr val="tx1"/>
                </a:solidFill>
              </a:rPr>
              <a:t> (2.45 </a:t>
            </a:r>
            <a:r>
              <a:rPr lang="en-US" sz="1400" kern="0" err="1">
                <a:solidFill>
                  <a:schemeClr val="tx1"/>
                </a:solidFill>
              </a:rPr>
              <a:t>μm</a:t>
            </a:r>
            <a:r>
              <a:rPr lang="en-US" sz="1400" kern="0">
                <a:solidFill>
                  <a:schemeClr val="tx1"/>
                </a:solidFill>
              </a:rPr>
              <a:t>),  </a:t>
            </a:r>
            <a:r>
              <a:rPr lang="en-US" sz="1400" b="1" kern="0">
                <a:solidFill>
                  <a:schemeClr val="tx1"/>
                </a:solidFill>
              </a:rPr>
              <a:t>R=3500 - 20000</a:t>
            </a:r>
          </a:p>
          <a:p>
            <a:pPr marL="285750" indent="-285750" defTabSz="914400">
              <a:buFont typeface="Arial" panose="020B0604020202020204" pitchFamily="34" charset="0"/>
              <a:buChar char="•"/>
            </a:pPr>
            <a:r>
              <a:rPr lang="en-US" sz="1400" b="1" kern="0">
                <a:solidFill>
                  <a:schemeClr val="tx1"/>
                </a:solidFill>
              </a:rPr>
              <a:t>In-depth instrument consortium reorganisation and instrument definition ongoing</a:t>
            </a:r>
            <a:endParaRPr lang="en-US" sz="1400" kern="0">
              <a:solidFill>
                <a:schemeClr val="tx1"/>
              </a:solidFill>
            </a:endParaRPr>
          </a:p>
        </p:txBody>
      </p:sp>
      <p:sp>
        <p:nvSpPr>
          <p:cNvPr id="11" name="Callout: Line with Accent Bar 10">
            <a:extLst>
              <a:ext uri="{FF2B5EF4-FFF2-40B4-BE49-F238E27FC236}">
                <a16:creationId xmlns:a16="http://schemas.microsoft.com/office/drawing/2014/main" id="{EE690810-C72F-010A-1D5F-7BDD6AB36010}"/>
              </a:ext>
            </a:extLst>
          </p:cNvPr>
          <p:cNvSpPr/>
          <p:nvPr/>
        </p:nvSpPr>
        <p:spPr bwMode="auto">
          <a:xfrm>
            <a:off x="492524" y="839728"/>
            <a:ext cx="4764305" cy="1015663"/>
          </a:xfrm>
          <a:prstGeom prst="accentCallout1">
            <a:avLst>
              <a:gd name="adj1" fmla="val 51946"/>
              <a:gd name="adj2" fmla="val -2126"/>
              <a:gd name="adj3" fmla="val 166621"/>
              <a:gd name="adj4" fmla="val 12135"/>
            </a:avLst>
          </a:prstGeom>
          <a:solidFill>
            <a:schemeClr val="accent2">
              <a:lumMod val="40000"/>
              <a:lumOff val="60000"/>
            </a:schemeClr>
          </a:solidFill>
          <a:ln w="25400" cap="flat" cmpd="sng" algn="ctr">
            <a:solidFill>
              <a:srgbClr val="00B0F0"/>
            </a:solidFill>
            <a:prstDash val="soli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0" cap="none" spc="0" normalizeH="0" baseline="0" noProof="0">
                <a:ln>
                  <a:noFill/>
                </a:ln>
                <a:solidFill>
                  <a:srgbClr val="000000"/>
                </a:solidFill>
                <a:effectLst/>
                <a:uLnTx/>
                <a:uFillTx/>
                <a:latin typeface="Arial"/>
                <a:ea typeface="+mn-ea"/>
                <a:cs typeface="+mn-cs"/>
              </a:rPr>
              <a:t>MICADO</a:t>
            </a:r>
          </a:p>
          <a:p>
            <a:pPr marL="285750" indent="-285750" defTabSz="914400">
              <a:buFont typeface="Arial" panose="020B0604020202020204" pitchFamily="34" charset="0"/>
              <a:buChar char="•"/>
            </a:pPr>
            <a:r>
              <a:rPr lang="en-US" sz="1400">
                <a:solidFill>
                  <a:schemeClr val="tx1"/>
                </a:solidFill>
              </a:rPr>
              <a:t>Diffraction limited </a:t>
            </a:r>
            <a:r>
              <a:rPr lang="en-US" sz="1400" b="1">
                <a:solidFill>
                  <a:schemeClr val="tx1"/>
                </a:solidFill>
              </a:rPr>
              <a:t>Imager and</a:t>
            </a:r>
            <a:r>
              <a:rPr lang="en-US" sz="1400" b="1" kern="0">
                <a:solidFill>
                  <a:schemeClr val="tx1"/>
                </a:solidFill>
              </a:rPr>
              <a:t> spectrograph </a:t>
            </a:r>
            <a:r>
              <a:rPr lang="en-US" sz="1400" kern="0">
                <a:solidFill>
                  <a:schemeClr val="tx1"/>
                </a:solidFill>
              </a:rPr>
              <a:t> </a:t>
            </a:r>
          </a:p>
          <a:p>
            <a:pPr marL="285750" indent="-285750" defTabSz="914400">
              <a:buFont typeface="Arial" panose="020B0604020202020204" pitchFamily="34" charset="0"/>
              <a:buChar char="•"/>
            </a:pPr>
            <a:r>
              <a:rPr lang="en-US" sz="1400" b="1" kern="0">
                <a:solidFill>
                  <a:schemeClr val="tx1"/>
                </a:solidFill>
              </a:rPr>
              <a:t>Near-Infrared </a:t>
            </a:r>
            <a:r>
              <a:rPr lang="en-US" sz="1400" kern="0">
                <a:solidFill>
                  <a:schemeClr val="tx1"/>
                </a:solidFill>
              </a:rPr>
              <a:t>(0.8 - 2.45 </a:t>
            </a:r>
            <a:r>
              <a:rPr lang="en-US" sz="1400" kern="0" err="1">
                <a:solidFill>
                  <a:schemeClr val="tx1"/>
                </a:solidFill>
              </a:rPr>
              <a:t>μm</a:t>
            </a:r>
            <a:r>
              <a:rPr lang="en-US" sz="1400" kern="0">
                <a:solidFill>
                  <a:schemeClr val="tx1"/>
                </a:solidFill>
              </a:rPr>
              <a:t>), </a:t>
            </a:r>
            <a:r>
              <a:rPr lang="en-US" sz="1400" b="1">
                <a:solidFill>
                  <a:schemeClr val="tx1"/>
                </a:solidFill>
              </a:rPr>
              <a:t>R~8000</a:t>
            </a:r>
          </a:p>
          <a:p>
            <a:pPr marL="285750" indent="-285750" defTabSz="914400">
              <a:buFont typeface="Arial" panose="020B0604020202020204" pitchFamily="34" charset="0"/>
              <a:buChar char="•"/>
            </a:pPr>
            <a:r>
              <a:rPr kumimoji="0" lang="en-US" sz="1400" b="1" i="0" u="none" strike="noStrike" kern="0" cap="none" spc="0" normalizeH="0" baseline="0" noProof="0">
                <a:ln>
                  <a:noFill/>
                </a:ln>
                <a:solidFill>
                  <a:srgbClr val="000000"/>
                </a:solidFill>
                <a:effectLst/>
                <a:uLnTx/>
                <a:uFillTx/>
                <a:latin typeface="Arial"/>
                <a:ea typeface="+mn-ea"/>
                <a:cs typeface="+mn-cs"/>
              </a:rPr>
              <a:t>Final </a:t>
            </a:r>
            <a:r>
              <a:rPr lang="en-US" sz="1400" b="1" kern="0">
                <a:solidFill>
                  <a:srgbClr val="000000"/>
                </a:solidFill>
                <a:latin typeface="Arial"/>
              </a:rPr>
              <a:t>Design Review passed</a:t>
            </a:r>
            <a:endParaRPr kumimoji="0" lang="en-US" sz="1400" b="1" i="0" u="none" strike="noStrike" kern="0" cap="none" spc="0" normalizeH="0" baseline="0" noProof="0">
              <a:ln>
                <a:noFill/>
              </a:ln>
              <a:solidFill>
                <a:srgbClr val="000000"/>
              </a:solidFill>
              <a:effectLst/>
              <a:uLnTx/>
              <a:uFillTx/>
              <a:latin typeface="Arial"/>
              <a:ea typeface="+mn-ea"/>
              <a:cs typeface="+mn-cs"/>
            </a:endParaRPr>
          </a:p>
        </p:txBody>
      </p:sp>
      <p:sp>
        <p:nvSpPr>
          <p:cNvPr id="12" name="Callout: Line with Accent Bar 11">
            <a:extLst>
              <a:ext uri="{FF2B5EF4-FFF2-40B4-BE49-F238E27FC236}">
                <a16:creationId xmlns:a16="http://schemas.microsoft.com/office/drawing/2014/main" id="{B653F768-A379-E6F8-2073-605EC2677018}"/>
              </a:ext>
            </a:extLst>
          </p:cNvPr>
          <p:cNvSpPr/>
          <p:nvPr/>
        </p:nvSpPr>
        <p:spPr bwMode="auto">
          <a:xfrm>
            <a:off x="318896" y="4737314"/>
            <a:ext cx="5362576" cy="1015663"/>
          </a:xfrm>
          <a:prstGeom prst="accentCallout1">
            <a:avLst>
              <a:gd name="adj1" fmla="val 13748"/>
              <a:gd name="adj2" fmla="val -3555"/>
              <a:gd name="adj3" fmla="val -74754"/>
              <a:gd name="adj4" fmla="val 20300"/>
            </a:avLst>
          </a:prstGeom>
          <a:solidFill>
            <a:schemeClr val="accent2">
              <a:lumMod val="20000"/>
              <a:lumOff val="80000"/>
            </a:schemeClr>
          </a:solidFill>
          <a:ln w="25400" cap="flat" cmpd="sng" algn="ctr">
            <a:solidFill>
              <a:srgbClr val="00B0F0"/>
            </a:solidFill>
            <a:prstDash val="soli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0" cap="none" spc="0" normalizeH="0" baseline="0" noProof="0">
                <a:ln>
                  <a:noFill/>
                </a:ln>
                <a:solidFill>
                  <a:srgbClr val="000000"/>
                </a:solidFill>
                <a:effectLst/>
                <a:uLnTx/>
                <a:uFillTx/>
                <a:latin typeface="Arial"/>
                <a:ea typeface="+mn-ea"/>
                <a:cs typeface="+mn-cs"/>
              </a:rPr>
              <a:t>MORFEO</a:t>
            </a:r>
          </a:p>
          <a:p>
            <a:pPr marL="285750" indent="-285750">
              <a:buFont typeface="Arial" panose="020B0604020202020204" pitchFamily="34" charset="0"/>
              <a:buChar char="•"/>
            </a:pPr>
            <a:r>
              <a:rPr lang="en-GB" sz="1400" b="1">
                <a:solidFill>
                  <a:schemeClr val="tx1"/>
                </a:solidFill>
              </a:rPr>
              <a:t>Multi-conjugate adaptive optics </a:t>
            </a:r>
            <a:r>
              <a:rPr lang="en-GB" sz="1400">
                <a:solidFill>
                  <a:schemeClr val="tx1"/>
                </a:solidFill>
              </a:rPr>
              <a:t>module for MICADO </a:t>
            </a:r>
            <a:endParaRPr lang="en-GB" sz="1400">
              <a:solidFill>
                <a:schemeClr val="tx1"/>
              </a:solidFill>
              <a:cs typeface="Arial"/>
            </a:endParaRPr>
          </a:p>
          <a:p>
            <a:pPr marL="285750" indent="-285750">
              <a:buFont typeface="Arial" panose="020B0604020202020204" pitchFamily="34" charset="0"/>
              <a:buChar char="•"/>
            </a:pPr>
            <a:r>
              <a:rPr lang="en-GB" sz="1400">
                <a:solidFill>
                  <a:schemeClr val="tx1"/>
                </a:solidFill>
              </a:rPr>
              <a:t>2 </a:t>
            </a:r>
            <a:r>
              <a:rPr lang="en-GB" sz="1400" b="1">
                <a:solidFill>
                  <a:schemeClr val="tx1"/>
                </a:solidFill>
              </a:rPr>
              <a:t>deformable mirrors </a:t>
            </a:r>
            <a:r>
              <a:rPr lang="en-GB" sz="1400">
                <a:solidFill>
                  <a:schemeClr val="tx1"/>
                </a:solidFill>
              </a:rPr>
              <a:t>inside instruments </a:t>
            </a:r>
            <a:endParaRPr lang="en-GB" sz="1400">
              <a:solidFill>
                <a:schemeClr val="tx1"/>
              </a:solidFill>
              <a:cs typeface="Arial"/>
            </a:endParaRPr>
          </a:p>
          <a:p>
            <a:pPr marL="285750" indent="-285750">
              <a:buFont typeface="Arial" panose="020B0604020202020204" pitchFamily="34" charset="0"/>
              <a:buChar char="•"/>
            </a:pPr>
            <a:r>
              <a:rPr lang="en-GB" sz="1400" b="1">
                <a:cs typeface="Arial"/>
              </a:rPr>
              <a:t>FDR ongoing</a:t>
            </a:r>
            <a:endParaRPr lang="en-GB" sz="1400" b="1">
              <a:solidFill>
                <a:schemeClr val="tx1"/>
              </a:solidFill>
              <a:cs typeface="Arial"/>
            </a:endParaRPr>
          </a:p>
        </p:txBody>
      </p:sp>
      <p:sp>
        <p:nvSpPr>
          <p:cNvPr id="5" name="Date Placeholder 4">
            <a:extLst>
              <a:ext uri="{FF2B5EF4-FFF2-40B4-BE49-F238E27FC236}">
                <a16:creationId xmlns:a16="http://schemas.microsoft.com/office/drawing/2014/main" id="{9DF7B27D-06E9-CB5F-656D-8826D17E3CA6}"/>
              </a:ext>
            </a:extLst>
          </p:cNvPr>
          <p:cNvSpPr>
            <a:spLocks noGrp="1"/>
          </p:cNvSpPr>
          <p:nvPr>
            <p:ph type="dt" sz="half" idx="2"/>
          </p:nvPr>
        </p:nvSpPr>
        <p:spPr/>
        <p:txBody>
          <a:bodyPr/>
          <a:lstStyle/>
          <a:p>
            <a:r>
              <a:rPr lang="de-DE" noProof="0"/>
              <a:t>ESO PUBLIC</a:t>
            </a:r>
            <a:endParaRPr lang="en-GB" noProof="0"/>
          </a:p>
        </p:txBody>
      </p:sp>
      <p:sp>
        <p:nvSpPr>
          <p:cNvPr id="7" name="Footer Placeholder 6">
            <a:extLst>
              <a:ext uri="{FF2B5EF4-FFF2-40B4-BE49-F238E27FC236}">
                <a16:creationId xmlns:a16="http://schemas.microsoft.com/office/drawing/2014/main" id="{DA06D342-99F7-9A34-27C4-87D0A6E209F6}"/>
              </a:ext>
            </a:extLst>
          </p:cNvPr>
          <p:cNvSpPr>
            <a:spLocks noGrp="1"/>
          </p:cNvSpPr>
          <p:nvPr>
            <p:ph type="ftr" sz="quarter" idx="11"/>
          </p:nvPr>
        </p:nvSpPr>
        <p:spPr/>
        <p:txBody>
          <a:bodyPr/>
          <a:lstStyle/>
          <a:p>
            <a:r>
              <a:rPr lang="en-GB" i="1" noProof="0"/>
              <a:t>ESO, APPEC town meeting, Zaragoza, 22.09.2025</a:t>
            </a:r>
          </a:p>
        </p:txBody>
      </p:sp>
      <p:sp>
        <p:nvSpPr>
          <p:cNvPr id="14" name="TextBox 13">
            <a:extLst>
              <a:ext uri="{FF2B5EF4-FFF2-40B4-BE49-F238E27FC236}">
                <a16:creationId xmlns:a16="http://schemas.microsoft.com/office/drawing/2014/main" id="{C054E6E1-9162-6345-72C0-7E26FD430100}"/>
              </a:ext>
            </a:extLst>
          </p:cNvPr>
          <p:cNvSpPr txBox="1"/>
          <p:nvPr/>
        </p:nvSpPr>
        <p:spPr>
          <a:xfrm>
            <a:off x="623944" y="6078071"/>
            <a:ext cx="10962042" cy="369332"/>
          </a:xfrm>
          <a:prstGeom prst="rect">
            <a:avLst/>
          </a:prstGeom>
          <a:noFill/>
        </p:spPr>
        <p:txBody>
          <a:bodyPr wrap="square" rtlCol="0">
            <a:spAutoFit/>
          </a:bodyPr>
          <a:lstStyle/>
          <a:p>
            <a:r>
              <a:rPr lang="en-US"/>
              <a:t>Second generation instruments starting: ANDES heading towards PDR, MOSAIC to follow</a:t>
            </a:r>
          </a:p>
        </p:txBody>
      </p:sp>
      <p:sp>
        <p:nvSpPr>
          <p:cNvPr id="2" name="Rectangle 1">
            <a:extLst>
              <a:ext uri="{FF2B5EF4-FFF2-40B4-BE49-F238E27FC236}">
                <a16:creationId xmlns:a16="http://schemas.microsoft.com/office/drawing/2014/main" id="{FB0A9F5E-8011-2B39-070F-4758EA6E9D08}"/>
              </a:ext>
            </a:extLst>
          </p:cNvPr>
          <p:cNvSpPr/>
          <p:nvPr/>
        </p:nvSpPr>
        <p:spPr>
          <a:xfrm>
            <a:off x="10378006" y="5620461"/>
            <a:ext cx="1343638" cy="954107"/>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none" lIns="91440" tIns="45720" rIns="91440" bIns="45720">
            <a:spAutoFit/>
          </a:bodyPr>
          <a:lstStyle/>
          <a:p>
            <a:pPr algn="ctr"/>
            <a:r>
              <a:rPr lang="en-GB" sz="2800" b="1" cap="none" spc="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16</a:t>
            </a:r>
            <a:r>
              <a:rPr lang="en-GB" sz="2800" b="1">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 Sep</a:t>
            </a:r>
            <a:endParaRPr lang="en-GB" sz="2800" b="1" cap="none" spc="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a:p>
            <a:pPr algn="ctr"/>
            <a:r>
              <a:rPr lang="en-GB" sz="2800" b="1">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11:00</a:t>
            </a:r>
            <a:endParaRPr lang="en-GB" sz="2800" b="1" cap="none" spc="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907844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6" descr="A picture containing outdoor, sky, ground, nature&#10;&#10;Description automatically generated">
            <a:extLst>
              <a:ext uri="{FF2B5EF4-FFF2-40B4-BE49-F238E27FC236}">
                <a16:creationId xmlns:a16="http://schemas.microsoft.com/office/drawing/2014/main" id="{A58557E5-1CCA-82B5-6B9B-5CBF941F114F}"/>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0" y="-236230"/>
            <a:ext cx="12192000" cy="6858000"/>
          </a:xfrm>
          <a:prstGeom prst="rect">
            <a:avLst/>
          </a:prstGeom>
          <a:solidFill>
            <a:srgbClr val="D2108D"/>
          </a:solidFill>
        </p:spPr>
      </p:pic>
      <p:sp>
        <p:nvSpPr>
          <p:cNvPr id="4" name="Title 2">
            <a:extLst>
              <a:ext uri="{FF2B5EF4-FFF2-40B4-BE49-F238E27FC236}">
                <a16:creationId xmlns:a16="http://schemas.microsoft.com/office/drawing/2014/main" id="{7522E094-93FE-1AF8-5951-0316B17649F3}"/>
              </a:ext>
            </a:extLst>
          </p:cNvPr>
          <p:cNvSpPr txBox="1">
            <a:spLocks/>
          </p:cNvSpPr>
          <p:nvPr/>
        </p:nvSpPr>
        <p:spPr>
          <a:xfrm>
            <a:off x="936624" y="0"/>
            <a:ext cx="8910639" cy="1136073"/>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bg1"/>
                </a:solidFill>
                <a:effectLst>
                  <a:outerShdw blurRad="50800" dist="38100" dir="2700000" algn="tl" rotWithShape="0">
                    <a:prstClr val="black">
                      <a:alpha val="40000"/>
                    </a:prstClr>
                  </a:outerShdw>
                </a:effectLst>
                <a:latin typeface="+mj-lt"/>
                <a:ea typeface="+mj-ea"/>
                <a:cs typeface="+mj-cs"/>
              </a:defRPr>
            </a:lvl1pPr>
          </a:lstStyle>
          <a:p>
            <a:r>
              <a:rPr lang="en-GB">
                <a:cs typeface="Arial"/>
              </a:rPr>
              <a:t>Cherenkov Telescope Array – South (CTA-S)</a:t>
            </a:r>
            <a:endParaRPr lang="en-GB"/>
          </a:p>
        </p:txBody>
      </p:sp>
      <p:pic>
        <p:nvPicPr>
          <p:cNvPr id="12" name="Grafik 11">
            <a:extLst>
              <a:ext uri="{FF2B5EF4-FFF2-40B4-BE49-F238E27FC236}">
                <a16:creationId xmlns:a16="http://schemas.microsoft.com/office/drawing/2014/main" id="{FA7C9A23-BD9C-4E84-BABE-3210A92258E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28400" y="399600"/>
            <a:ext cx="497477" cy="647783"/>
          </a:xfrm>
          <a:prstGeom prst="rect">
            <a:avLst/>
          </a:prstGeom>
        </p:spPr>
      </p:pic>
      <p:sp>
        <p:nvSpPr>
          <p:cNvPr id="3" name="TextBox 2">
            <a:extLst>
              <a:ext uri="{FF2B5EF4-FFF2-40B4-BE49-F238E27FC236}">
                <a16:creationId xmlns:a16="http://schemas.microsoft.com/office/drawing/2014/main" id="{89089360-3FC6-4412-B83B-B61F7BA6A674}"/>
              </a:ext>
            </a:extLst>
          </p:cNvPr>
          <p:cNvSpPr txBox="1"/>
          <p:nvPr/>
        </p:nvSpPr>
        <p:spPr>
          <a:xfrm rot="-5400000">
            <a:off x="-2918100" y="3317699"/>
            <a:ext cx="5990088" cy="153888"/>
          </a:xfrm>
          <a:prstGeom prst="rect">
            <a:avLst/>
          </a:prstGeom>
          <a:noFill/>
        </p:spPr>
        <p:txBody>
          <a:bodyPr wrap="square">
            <a:spAutoFit/>
          </a:bodyPr>
          <a:lstStyle/>
          <a:p>
            <a:pPr fontAlgn="t"/>
            <a:r>
              <a:rPr lang="en-GB" sz="400" u="none" strike="noStrike">
                <a:solidFill>
                  <a:schemeClr val="bg1"/>
                </a:solidFill>
                <a:effectLst/>
                <a:latin typeface="HelveticaNeueLT Com 55 Roman" panose="020B0604020202020204" pitchFamily="34" charset="77"/>
              </a:rPr>
              <a:t>Credit: CTA/M-A. Besel/IAC (G.P. Diaz)/ESO</a:t>
            </a:r>
          </a:p>
        </p:txBody>
      </p:sp>
      <p:sp>
        <p:nvSpPr>
          <p:cNvPr id="5" name="Date Placeholder 4">
            <a:extLst>
              <a:ext uri="{FF2B5EF4-FFF2-40B4-BE49-F238E27FC236}">
                <a16:creationId xmlns:a16="http://schemas.microsoft.com/office/drawing/2014/main" id="{9677076D-3261-941D-8B16-9F4CEAB02999}"/>
              </a:ext>
            </a:extLst>
          </p:cNvPr>
          <p:cNvSpPr>
            <a:spLocks noGrp="1"/>
          </p:cNvSpPr>
          <p:nvPr>
            <p:ph type="dt" sz="half" idx="2"/>
          </p:nvPr>
        </p:nvSpPr>
        <p:spPr/>
        <p:txBody>
          <a:bodyPr/>
          <a:lstStyle/>
          <a:p>
            <a:r>
              <a:rPr lang="de-DE"/>
              <a:t>ESO PUBLIC</a:t>
            </a:r>
            <a:endParaRPr lang="en-GB"/>
          </a:p>
        </p:txBody>
      </p:sp>
      <p:sp>
        <p:nvSpPr>
          <p:cNvPr id="6" name="Slide Number Placeholder 5">
            <a:extLst>
              <a:ext uri="{FF2B5EF4-FFF2-40B4-BE49-F238E27FC236}">
                <a16:creationId xmlns:a16="http://schemas.microsoft.com/office/drawing/2014/main" id="{2F2C5D94-E8F9-F563-8977-7B21EF420D28}"/>
              </a:ext>
            </a:extLst>
          </p:cNvPr>
          <p:cNvSpPr>
            <a:spLocks noGrp="1"/>
          </p:cNvSpPr>
          <p:nvPr>
            <p:ph type="sldNum" sz="quarter" idx="4"/>
          </p:nvPr>
        </p:nvSpPr>
        <p:spPr/>
        <p:txBody>
          <a:bodyPr/>
          <a:lstStyle/>
          <a:p>
            <a:fld id="{766D6064-FB9F-4877-ADF1-97150FF2D969}" type="slidenum">
              <a:rPr lang="en-GB" smtClean="0"/>
              <a:pPr/>
              <a:t>19</a:t>
            </a:fld>
            <a:endParaRPr lang="en-GB"/>
          </a:p>
        </p:txBody>
      </p:sp>
      <p:pic>
        <p:nvPicPr>
          <p:cNvPr id="7" name="Picture 6">
            <a:extLst>
              <a:ext uri="{FF2B5EF4-FFF2-40B4-BE49-F238E27FC236}">
                <a16:creationId xmlns:a16="http://schemas.microsoft.com/office/drawing/2014/main" id="{E1FC887F-A7F1-182A-0761-764175AE03C8}"/>
              </a:ext>
            </a:extLst>
          </p:cNvPr>
          <p:cNvPicPr>
            <a:picLocks noChangeAspect="1"/>
          </p:cNvPicPr>
          <p:nvPr/>
        </p:nvPicPr>
        <p:blipFill>
          <a:blip r:embed="rId5"/>
          <a:stretch>
            <a:fillRect/>
          </a:stretch>
        </p:blipFill>
        <p:spPr>
          <a:xfrm>
            <a:off x="77186" y="1185027"/>
            <a:ext cx="3761982" cy="2115739"/>
          </a:xfrm>
          <a:prstGeom prst="rect">
            <a:avLst/>
          </a:prstGeom>
        </p:spPr>
      </p:pic>
      <p:sp>
        <p:nvSpPr>
          <p:cNvPr id="9" name="TextBox 8">
            <a:extLst>
              <a:ext uri="{FF2B5EF4-FFF2-40B4-BE49-F238E27FC236}">
                <a16:creationId xmlns:a16="http://schemas.microsoft.com/office/drawing/2014/main" id="{38201E6B-DC25-BAAE-AE3E-76A507D8C52D}"/>
              </a:ext>
            </a:extLst>
          </p:cNvPr>
          <p:cNvSpPr txBox="1"/>
          <p:nvPr/>
        </p:nvSpPr>
        <p:spPr>
          <a:xfrm>
            <a:off x="4952115" y="1377764"/>
            <a:ext cx="6182832" cy="2585323"/>
          </a:xfrm>
          <a:prstGeom prst="rect">
            <a:avLst/>
          </a:prstGeom>
          <a:noFill/>
        </p:spPr>
        <p:txBody>
          <a:bodyPr wrap="square">
            <a:spAutoFit/>
          </a:bodyPr>
          <a:lstStyle/>
          <a:p>
            <a:r>
              <a:rPr lang="en-GB" dirty="0">
                <a:solidFill>
                  <a:schemeClr val="bg1"/>
                </a:solidFill>
              </a:rPr>
              <a:t>CTAO will be the first high-energy gamma-ray observatory on the ground, with a part (CTA-N) in La Palma and a part (CTA-S) in the Paranal-</a:t>
            </a:r>
            <a:r>
              <a:rPr lang="en-GB" dirty="0" err="1">
                <a:solidFill>
                  <a:schemeClr val="bg1"/>
                </a:solidFill>
              </a:rPr>
              <a:t>Armazones</a:t>
            </a:r>
            <a:r>
              <a:rPr lang="en-GB" dirty="0">
                <a:solidFill>
                  <a:schemeClr val="bg1"/>
                </a:solidFill>
              </a:rPr>
              <a:t> territory. </a:t>
            </a:r>
          </a:p>
          <a:p>
            <a:endParaRPr lang="en-GB" dirty="0">
              <a:solidFill>
                <a:schemeClr val="bg1"/>
              </a:solidFill>
            </a:endParaRPr>
          </a:p>
          <a:p>
            <a:r>
              <a:rPr lang="en-GB" dirty="0">
                <a:solidFill>
                  <a:schemeClr val="bg1"/>
                </a:solidFill>
              </a:rPr>
              <a:t>ESO will host and operate CTA-S inside the Paranal-</a:t>
            </a:r>
            <a:r>
              <a:rPr lang="en-GB" dirty="0" err="1">
                <a:solidFill>
                  <a:schemeClr val="bg1"/>
                </a:solidFill>
              </a:rPr>
              <a:t>Armazones</a:t>
            </a:r>
            <a:r>
              <a:rPr lang="en-GB" dirty="0">
                <a:solidFill>
                  <a:schemeClr val="bg1"/>
                </a:solidFill>
              </a:rPr>
              <a:t> observatory.</a:t>
            </a:r>
          </a:p>
          <a:p>
            <a:endParaRPr lang="en-GB" dirty="0">
              <a:solidFill>
                <a:schemeClr val="bg1"/>
              </a:solidFill>
            </a:endParaRPr>
          </a:p>
          <a:p>
            <a:r>
              <a:rPr lang="en-GB" dirty="0">
                <a:solidFill>
                  <a:schemeClr val="bg1"/>
                </a:solidFill>
              </a:rPr>
              <a:t>Infrastructure work in Chile on-going, while telescopes and cameras are being manufactured</a:t>
            </a:r>
          </a:p>
        </p:txBody>
      </p:sp>
    </p:spTree>
    <p:extLst>
      <p:ext uri="{BB962C8B-B14F-4D97-AF65-F5344CB8AC3E}">
        <p14:creationId xmlns:p14="http://schemas.microsoft.com/office/powerpoint/2010/main" val="1458904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98BC580-662B-9F29-2512-57BE27B6F5C8}"/>
              </a:ext>
            </a:extLst>
          </p:cNvPr>
          <p:cNvSpPr txBox="1">
            <a:spLocks/>
          </p:cNvSpPr>
          <p:nvPr/>
        </p:nvSpPr>
        <p:spPr>
          <a:xfrm>
            <a:off x="936624" y="0"/>
            <a:ext cx="8910639" cy="1136073"/>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bg1"/>
                </a:solidFill>
                <a:effectLst/>
                <a:latin typeface="+mj-lt"/>
                <a:ea typeface="+mj-ea"/>
                <a:cs typeface="+mj-cs"/>
              </a:defRPr>
            </a:lvl1pPr>
          </a:lstStyle>
          <a:p>
            <a:r>
              <a:rPr lang="en-GB" dirty="0"/>
              <a:t>ESO Mission</a:t>
            </a:r>
          </a:p>
        </p:txBody>
      </p:sp>
      <p:sp>
        <p:nvSpPr>
          <p:cNvPr id="14" name="Textplatzhalter 1">
            <a:extLst>
              <a:ext uri="{FF2B5EF4-FFF2-40B4-BE49-F238E27FC236}">
                <a16:creationId xmlns:a16="http://schemas.microsoft.com/office/drawing/2014/main" id="{82196F08-7CFF-65B4-EA9D-7809E77E7BA4}"/>
              </a:ext>
            </a:extLst>
          </p:cNvPr>
          <p:cNvSpPr txBox="1">
            <a:spLocks/>
          </p:cNvSpPr>
          <p:nvPr/>
        </p:nvSpPr>
        <p:spPr>
          <a:xfrm>
            <a:off x="1570369" y="2592807"/>
            <a:ext cx="3636796" cy="1804597"/>
          </a:xfrm>
          <a:prstGeom prst="rect">
            <a:avLst/>
          </a:prstGeom>
        </p:spPr>
        <p:txBody>
          <a:bodyPr>
            <a:sp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marL="0" marR="0" lvl="0" indent="0" algn="r" defTabSz="914400" rtl="0" eaLnBrk="1" fontAlgn="auto" latinLnBrk="0" hangingPunct="1">
              <a:lnSpc>
                <a:spcPts val="3400"/>
              </a:lnSpc>
              <a:spcBef>
                <a:spcPts val="1200"/>
              </a:spcBef>
              <a:spcAft>
                <a:spcPts val="0"/>
              </a:spcAft>
              <a:buClrTx/>
              <a:buSzTx/>
              <a:buFont typeface="Arial" panose="020B0604020202020204" pitchFamily="34" charset="0"/>
              <a:buNone/>
              <a:tabLst/>
              <a:defRPr/>
            </a:pPr>
            <a:r>
              <a:rPr kumimoji="0" lang="en-GB" sz="2600" b="0" i="1" u="none" strike="noStrike" kern="1200" cap="none" spc="0" normalizeH="0" baseline="0">
                <a:ln>
                  <a:noFill/>
                </a:ln>
                <a:solidFill>
                  <a:prstClr val="white"/>
                </a:solidFill>
                <a:effectLst/>
                <a:uLnTx/>
                <a:uFillTx/>
                <a:latin typeface="Georgia" panose="02040502050405020303" pitchFamily="18" charset="0"/>
                <a:ea typeface="+mn-ea"/>
                <a:cs typeface="+mn-cs"/>
              </a:rPr>
              <a:t>We design, build, and operate advanced ground-based observatories</a:t>
            </a:r>
          </a:p>
        </p:txBody>
      </p:sp>
      <p:sp>
        <p:nvSpPr>
          <p:cNvPr id="15" name="Textplatzhalter 1">
            <a:extLst>
              <a:ext uri="{FF2B5EF4-FFF2-40B4-BE49-F238E27FC236}">
                <a16:creationId xmlns:a16="http://schemas.microsoft.com/office/drawing/2014/main" id="{97F3E90C-7BF1-88D9-3706-D8562DC51D85}"/>
              </a:ext>
            </a:extLst>
          </p:cNvPr>
          <p:cNvSpPr txBox="1">
            <a:spLocks/>
          </p:cNvSpPr>
          <p:nvPr/>
        </p:nvSpPr>
        <p:spPr>
          <a:xfrm>
            <a:off x="7942344" y="2856982"/>
            <a:ext cx="3632201" cy="1276247"/>
          </a:xfrm>
          <a:prstGeom prst="rect">
            <a:avLst/>
          </a:prstGeom>
          <a:effectLst/>
        </p:spPr>
        <p:txBody>
          <a:bodyPr lIns="0" tIns="0" rIns="0" bIns="0" anchor="ctr">
            <a:spAutoFit/>
          </a:bodyPr>
          <a:lstStyle>
            <a:lvl1pPr marL="0" indent="0" algn="ctr" defTabSz="685766" rtl="0" eaLnBrk="1" latinLnBrk="0" hangingPunct="1">
              <a:lnSpc>
                <a:spcPts val="3400"/>
              </a:lnSpc>
              <a:spcBef>
                <a:spcPts val="0"/>
              </a:spcBef>
              <a:buFont typeface="Arial" panose="020B0604020202020204" pitchFamily="34" charset="0"/>
              <a:buNone/>
              <a:defRPr lang="it-IT" sz="2400" b="1" u="none" kern="1200" smtClean="0">
                <a:solidFill>
                  <a:schemeClr val="bg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66" rtl="0" eaLnBrk="1" fontAlgn="auto" latinLnBrk="0" hangingPunct="1">
              <a:lnSpc>
                <a:spcPts val="3400"/>
              </a:lnSpc>
              <a:spcBef>
                <a:spcPts val="0"/>
              </a:spcBef>
              <a:spcAft>
                <a:spcPts val="0"/>
              </a:spcAft>
              <a:buClrTx/>
              <a:buSzTx/>
              <a:buFont typeface="Arial" panose="020B0604020202020204" pitchFamily="34" charset="0"/>
              <a:buNone/>
              <a:tabLst/>
              <a:defRPr/>
            </a:pPr>
            <a:r>
              <a:rPr kumimoji="0" lang="en-GB" sz="2600" b="0" i="1" u="none" strike="noStrike" kern="1200" cap="none" spc="0" normalizeH="0" baseline="0">
                <a:ln>
                  <a:noFill/>
                </a:ln>
                <a:solidFill>
                  <a:prstClr val="white"/>
                </a:solidFill>
                <a:effectLst/>
                <a:uLnTx/>
                <a:uFillTx/>
                <a:latin typeface="Georgia" panose="02040502050405020303" pitchFamily="18" charset="0"/>
                <a:ea typeface="+mn-ea"/>
                <a:cs typeface="+mn-cs"/>
              </a:rPr>
              <a:t>We foster international</a:t>
            </a:r>
          </a:p>
          <a:p>
            <a:pPr marL="0" marR="0" lvl="0" indent="0" algn="l" defTabSz="685766" rtl="0" eaLnBrk="1" fontAlgn="auto" latinLnBrk="0" hangingPunct="1">
              <a:lnSpc>
                <a:spcPts val="3400"/>
              </a:lnSpc>
              <a:spcBef>
                <a:spcPts val="0"/>
              </a:spcBef>
              <a:spcAft>
                <a:spcPts val="0"/>
              </a:spcAft>
              <a:buClrTx/>
              <a:buSzTx/>
              <a:buFont typeface="Arial" panose="020B0604020202020204" pitchFamily="34" charset="0"/>
              <a:buNone/>
              <a:tabLst/>
              <a:defRPr/>
            </a:pPr>
            <a:r>
              <a:rPr kumimoji="0" lang="en-GB" sz="2600" b="0" i="1" u="none" strike="noStrike" kern="1200" cap="none" spc="0" normalizeH="0" baseline="0">
                <a:ln>
                  <a:noFill/>
                </a:ln>
                <a:solidFill>
                  <a:prstClr val="white"/>
                </a:solidFill>
                <a:effectLst/>
                <a:uLnTx/>
                <a:uFillTx/>
                <a:latin typeface="Georgia" panose="02040502050405020303" pitchFamily="18" charset="0"/>
                <a:ea typeface="+mn-ea"/>
                <a:cs typeface="+mn-cs"/>
              </a:rPr>
              <a:t>collaboration </a:t>
            </a:r>
            <a:br>
              <a:rPr kumimoji="0" lang="en-GB" sz="2600" b="0" i="1" u="none" strike="noStrike" kern="1200" cap="none" spc="0" normalizeH="0" baseline="0">
                <a:ln>
                  <a:noFill/>
                </a:ln>
                <a:solidFill>
                  <a:prstClr val="white"/>
                </a:solidFill>
                <a:effectLst/>
                <a:uLnTx/>
                <a:uFillTx/>
                <a:latin typeface="Georgia" panose="02040502050405020303" pitchFamily="18" charset="0"/>
                <a:ea typeface="+mn-ea"/>
                <a:cs typeface="+mn-cs"/>
              </a:rPr>
            </a:br>
            <a:r>
              <a:rPr kumimoji="0" lang="en-GB" sz="2600" b="0" i="1" u="none" strike="noStrike" kern="1200" cap="none" spc="0" normalizeH="0" baseline="0">
                <a:ln>
                  <a:noFill/>
                </a:ln>
                <a:solidFill>
                  <a:prstClr val="white"/>
                </a:solidFill>
                <a:effectLst/>
                <a:uLnTx/>
                <a:uFillTx/>
                <a:latin typeface="Georgia" panose="02040502050405020303" pitchFamily="18" charset="0"/>
                <a:ea typeface="+mn-ea"/>
                <a:cs typeface="+mn-cs"/>
              </a:rPr>
              <a:t>for astronomy</a:t>
            </a:r>
          </a:p>
        </p:txBody>
      </p:sp>
      <p:grpSp>
        <p:nvGrpSpPr>
          <p:cNvPr id="16" name="Group 8">
            <a:extLst>
              <a:ext uri="{FF2B5EF4-FFF2-40B4-BE49-F238E27FC236}">
                <a16:creationId xmlns:a16="http://schemas.microsoft.com/office/drawing/2014/main" id="{881F9E7F-C8F9-DDE2-9684-4B935E42FE3D}"/>
              </a:ext>
            </a:extLst>
          </p:cNvPr>
          <p:cNvGrpSpPr/>
          <p:nvPr/>
        </p:nvGrpSpPr>
        <p:grpSpPr>
          <a:xfrm>
            <a:off x="5774040" y="2283620"/>
            <a:ext cx="1612123" cy="2320829"/>
            <a:chOff x="5774040" y="2283620"/>
            <a:chExt cx="1612123" cy="2320829"/>
          </a:xfrm>
        </p:grpSpPr>
        <p:pic>
          <p:nvPicPr>
            <p:cNvPr id="17" name="Grafik 7">
              <a:extLst>
                <a:ext uri="{FF2B5EF4-FFF2-40B4-BE49-F238E27FC236}">
                  <a16:creationId xmlns:a16="http://schemas.microsoft.com/office/drawing/2014/main" id="{425E4165-AA9A-DD18-F238-B282187F1BD4}"/>
                </a:ext>
              </a:extLst>
            </p:cNvPr>
            <p:cNvPicPr>
              <a:picLocks noChangeAspect="1"/>
            </p:cNvPicPr>
            <p:nvPr/>
          </p:nvPicPr>
          <p:blipFill>
            <a:blip r:embed="rId2"/>
            <a:stretch>
              <a:fillRect/>
            </a:stretch>
          </p:blipFill>
          <p:spPr>
            <a:xfrm>
              <a:off x="6400292" y="2283620"/>
              <a:ext cx="311621" cy="311621"/>
            </a:xfrm>
            <a:prstGeom prst="rect">
              <a:avLst/>
            </a:prstGeom>
          </p:spPr>
        </p:pic>
        <p:pic>
          <p:nvPicPr>
            <p:cNvPr id="18" name="Grafik 8">
              <a:extLst>
                <a:ext uri="{FF2B5EF4-FFF2-40B4-BE49-F238E27FC236}">
                  <a16:creationId xmlns:a16="http://schemas.microsoft.com/office/drawing/2014/main" id="{264C80AA-8D16-A2DD-348C-297F75B8095B}"/>
                </a:ext>
              </a:extLst>
            </p:cNvPr>
            <p:cNvPicPr>
              <a:picLocks noChangeAspect="1"/>
            </p:cNvPicPr>
            <p:nvPr/>
          </p:nvPicPr>
          <p:blipFill>
            <a:blip r:embed="rId2"/>
            <a:stretch>
              <a:fillRect/>
            </a:stretch>
          </p:blipFill>
          <p:spPr>
            <a:xfrm>
              <a:off x="6433426" y="4292828"/>
              <a:ext cx="311621" cy="311621"/>
            </a:xfrm>
            <a:prstGeom prst="rect">
              <a:avLst/>
            </a:prstGeom>
          </p:spPr>
        </p:pic>
        <p:pic>
          <p:nvPicPr>
            <p:cNvPr id="19" name="Grafik 9">
              <a:extLst>
                <a:ext uri="{FF2B5EF4-FFF2-40B4-BE49-F238E27FC236}">
                  <a16:creationId xmlns:a16="http://schemas.microsoft.com/office/drawing/2014/main" id="{FBE54F75-9C6C-D5BD-CD06-4D9A79874D65}"/>
                </a:ext>
              </a:extLst>
            </p:cNvPr>
            <p:cNvPicPr>
              <a:picLocks noChangeAspect="1"/>
            </p:cNvPicPr>
            <p:nvPr/>
          </p:nvPicPr>
          <p:blipFill>
            <a:blip r:embed="rId2"/>
            <a:stretch>
              <a:fillRect/>
            </a:stretch>
          </p:blipFill>
          <p:spPr>
            <a:xfrm>
              <a:off x="7074542" y="2846082"/>
              <a:ext cx="311621" cy="311621"/>
            </a:xfrm>
            <a:prstGeom prst="rect">
              <a:avLst/>
            </a:prstGeom>
          </p:spPr>
        </p:pic>
        <p:pic>
          <p:nvPicPr>
            <p:cNvPr id="20" name="Grafik 10">
              <a:extLst>
                <a:ext uri="{FF2B5EF4-FFF2-40B4-BE49-F238E27FC236}">
                  <a16:creationId xmlns:a16="http://schemas.microsoft.com/office/drawing/2014/main" id="{AC09542E-EE5A-1F4A-FE0C-8E41C76FC6BE}"/>
                </a:ext>
              </a:extLst>
            </p:cNvPr>
            <p:cNvPicPr>
              <a:picLocks noChangeAspect="1"/>
            </p:cNvPicPr>
            <p:nvPr/>
          </p:nvPicPr>
          <p:blipFill>
            <a:blip r:embed="rId2"/>
            <a:stretch>
              <a:fillRect/>
            </a:stretch>
          </p:blipFill>
          <p:spPr>
            <a:xfrm>
              <a:off x="5774040" y="3083548"/>
              <a:ext cx="311621" cy="311621"/>
            </a:xfrm>
            <a:prstGeom prst="rect">
              <a:avLst/>
            </a:prstGeom>
          </p:spPr>
        </p:pic>
      </p:grpSp>
      <p:cxnSp>
        <p:nvCxnSpPr>
          <p:cNvPr id="25" name="Gerader Verbinder 5">
            <a:extLst>
              <a:ext uri="{FF2B5EF4-FFF2-40B4-BE49-F238E27FC236}">
                <a16:creationId xmlns:a16="http://schemas.microsoft.com/office/drawing/2014/main" id="{30D73912-111F-CF89-4440-2433993A8AD3}"/>
              </a:ext>
            </a:extLst>
          </p:cNvPr>
          <p:cNvCxnSpPr/>
          <p:nvPr/>
        </p:nvCxnSpPr>
        <p:spPr>
          <a:xfrm>
            <a:off x="0" y="6382322"/>
            <a:ext cx="6084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26" name="Grafik 25">
            <a:extLst>
              <a:ext uri="{FF2B5EF4-FFF2-40B4-BE49-F238E27FC236}">
                <a16:creationId xmlns:a16="http://schemas.microsoft.com/office/drawing/2014/main" id="{07D43477-2DFA-08B2-9E57-97CDF7E92A3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28400" y="399600"/>
            <a:ext cx="497477" cy="647783"/>
          </a:xfrm>
          <a:prstGeom prst="rect">
            <a:avLst/>
          </a:prstGeom>
        </p:spPr>
      </p:pic>
      <p:sp>
        <p:nvSpPr>
          <p:cNvPr id="2" name="Date Placeholder 1">
            <a:extLst>
              <a:ext uri="{FF2B5EF4-FFF2-40B4-BE49-F238E27FC236}">
                <a16:creationId xmlns:a16="http://schemas.microsoft.com/office/drawing/2014/main" id="{BDBEF3F7-53A3-2E1E-88E1-28180542F15A}"/>
              </a:ext>
            </a:extLst>
          </p:cNvPr>
          <p:cNvSpPr>
            <a:spLocks noGrp="1"/>
          </p:cNvSpPr>
          <p:nvPr>
            <p:ph type="dt" sz="half" idx="2"/>
          </p:nvPr>
        </p:nvSpPr>
        <p:spPr/>
        <p:txBody>
          <a:bodyPr/>
          <a:lstStyle/>
          <a:p>
            <a:r>
              <a:rPr lang="de-DE"/>
              <a:t>ESO PUBLIC</a:t>
            </a:r>
            <a:endParaRPr lang="en-GB"/>
          </a:p>
        </p:txBody>
      </p:sp>
      <p:sp>
        <p:nvSpPr>
          <p:cNvPr id="5" name="Slide Number Placeholder 4">
            <a:extLst>
              <a:ext uri="{FF2B5EF4-FFF2-40B4-BE49-F238E27FC236}">
                <a16:creationId xmlns:a16="http://schemas.microsoft.com/office/drawing/2014/main" id="{82B0867A-163D-58E6-F222-68458B6A33A4}"/>
              </a:ext>
            </a:extLst>
          </p:cNvPr>
          <p:cNvSpPr>
            <a:spLocks noGrp="1"/>
          </p:cNvSpPr>
          <p:nvPr>
            <p:ph type="sldNum" sz="quarter" idx="4"/>
          </p:nvPr>
        </p:nvSpPr>
        <p:spPr/>
        <p:txBody>
          <a:bodyPr/>
          <a:lstStyle/>
          <a:p>
            <a:fld id="{766D6064-FB9F-4877-ADF1-97150FF2D969}" type="slidenum">
              <a:rPr lang="en-GB" smtClean="0"/>
              <a:pPr/>
              <a:t>2</a:t>
            </a:fld>
            <a:endParaRPr lang="en-GB"/>
          </a:p>
        </p:txBody>
      </p:sp>
      <p:sp>
        <p:nvSpPr>
          <p:cNvPr id="6" name="Fußzeilenplatzhalter 5">
            <a:extLst>
              <a:ext uri="{FF2B5EF4-FFF2-40B4-BE49-F238E27FC236}">
                <a16:creationId xmlns:a16="http://schemas.microsoft.com/office/drawing/2014/main" id="{D287EC03-1F12-BA9B-CB7C-C7A9EADC42B8}"/>
              </a:ext>
            </a:extLst>
          </p:cNvPr>
          <p:cNvSpPr>
            <a:spLocks noGrp="1"/>
          </p:cNvSpPr>
          <p:nvPr>
            <p:ph type="ftr" sz="quarter" idx="10"/>
          </p:nvPr>
        </p:nvSpPr>
        <p:spPr/>
        <p:txBody>
          <a:bodyPr/>
          <a:lstStyle/>
          <a:p>
            <a:r>
              <a:rPr lang="en-GB"/>
              <a:t>ESO, APPEC town meeting, Zaragoza, 22.09.2025</a:t>
            </a:r>
            <a:endParaRPr lang="en-GB" i="1"/>
          </a:p>
        </p:txBody>
      </p:sp>
    </p:spTree>
    <p:extLst>
      <p:ext uri="{BB962C8B-B14F-4D97-AF65-F5344CB8AC3E}">
        <p14:creationId xmlns:p14="http://schemas.microsoft.com/office/powerpoint/2010/main" val="14446633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6">
            <a:extLst>
              <a:ext uri="{FF2B5EF4-FFF2-40B4-BE49-F238E27FC236}">
                <a16:creationId xmlns:a16="http://schemas.microsoft.com/office/drawing/2014/main" id="{CBF98CF5-DCB8-BEF7-5D7F-A8994BD7C734}"/>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a:solidFill>
            <a:srgbClr val="D2108D"/>
          </a:solidFill>
        </p:spPr>
      </p:pic>
      <p:sp>
        <p:nvSpPr>
          <p:cNvPr id="4" name="Title 2">
            <a:extLst>
              <a:ext uri="{FF2B5EF4-FFF2-40B4-BE49-F238E27FC236}">
                <a16:creationId xmlns:a16="http://schemas.microsoft.com/office/drawing/2014/main" id="{75E55A8E-2DBD-E558-5FBF-7C45E0E5BCE6}"/>
              </a:ext>
            </a:extLst>
          </p:cNvPr>
          <p:cNvSpPr txBox="1">
            <a:spLocks/>
          </p:cNvSpPr>
          <p:nvPr/>
        </p:nvSpPr>
        <p:spPr>
          <a:xfrm>
            <a:off x="936625" y="4287858"/>
            <a:ext cx="8910639" cy="1136073"/>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bg1"/>
                </a:solidFill>
                <a:effectLst>
                  <a:outerShdw blurRad="50800" dist="38100" dir="2700000" algn="tl" rotWithShape="0">
                    <a:prstClr val="black">
                      <a:alpha val="40000"/>
                    </a:prstClr>
                  </a:outerShdw>
                </a:effectLst>
                <a:latin typeface="+mj-lt"/>
                <a:ea typeface="+mj-ea"/>
                <a:cs typeface="+mj-cs"/>
              </a:defRPr>
            </a:lvl1pPr>
          </a:lstStyle>
          <a:p>
            <a:pPr>
              <a:lnSpc>
                <a:spcPct val="100000"/>
              </a:lnSpc>
            </a:pPr>
            <a:r>
              <a:rPr lang="en-GB" dirty="0"/>
              <a:t>The ESO end-to-end data flow system and the science data archive:</a:t>
            </a:r>
          </a:p>
          <a:p>
            <a:pPr>
              <a:lnSpc>
                <a:spcPct val="100000"/>
              </a:lnSpc>
            </a:pPr>
            <a:r>
              <a:rPr lang="en-GB" dirty="0"/>
              <a:t>Open data for open science</a:t>
            </a:r>
          </a:p>
        </p:txBody>
      </p:sp>
      <p:pic>
        <p:nvPicPr>
          <p:cNvPr id="12" name="Grafik 11">
            <a:extLst>
              <a:ext uri="{FF2B5EF4-FFF2-40B4-BE49-F238E27FC236}">
                <a16:creationId xmlns:a16="http://schemas.microsoft.com/office/drawing/2014/main" id="{A6C82EB5-91D4-EDFE-4541-9A1585D53FE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28400" y="399600"/>
            <a:ext cx="497477" cy="647783"/>
          </a:xfrm>
          <a:prstGeom prst="rect">
            <a:avLst/>
          </a:prstGeom>
        </p:spPr>
      </p:pic>
      <p:sp>
        <p:nvSpPr>
          <p:cNvPr id="3" name="TextBox 2">
            <a:extLst>
              <a:ext uri="{FF2B5EF4-FFF2-40B4-BE49-F238E27FC236}">
                <a16:creationId xmlns:a16="http://schemas.microsoft.com/office/drawing/2014/main" id="{9D41A4B8-E28C-6A16-0957-5CCD11884B0E}"/>
              </a:ext>
            </a:extLst>
          </p:cNvPr>
          <p:cNvSpPr txBox="1"/>
          <p:nvPr/>
        </p:nvSpPr>
        <p:spPr>
          <a:xfrm rot="-5400000">
            <a:off x="-2918100" y="3317699"/>
            <a:ext cx="5990088" cy="153888"/>
          </a:xfrm>
          <a:prstGeom prst="rect">
            <a:avLst/>
          </a:prstGeom>
          <a:noFill/>
        </p:spPr>
        <p:txBody>
          <a:bodyPr wrap="square">
            <a:spAutoFit/>
          </a:bodyPr>
          <a:lstStyle/>
          <a:p>
            <a:pPr fontAlgn="t"/>
            <a:r>
              <a:rPr lang="en-GB" sz="400" u="none" strike="noStrike">
                <a:solidFill>
                  <a:schemeClr val="bg1"/>
                </a:solidFill>
                <a:effectLst/>
                <a:latin typeface="HelveticaNeueLT Com 55 Roman" panose="020B0604020202020204" pitchFamily="34" charset="77"/>
              </a:rPr>
              <a:t>Credit: ESO/</a:t>
            </a:r>
            <a:r>
              <a:rPr lang="en-GB" sz="400" u="none" strike="noStrike" err="1">
                <a:solidFill>
                  <a:schemeClr val="bg1"/>
                </a:solidFill>
                <a:effectLst/>
                <a:latin typeface="HelveticaNeueLT Com 55 Roman" panose="020B0604020202020204" pitchFamily="34" charset="77"/>
              </a:rPr>
              <a:t>H.H.Heyer</a:t>
            </a:r>
            <a:endParaRPr lang="en-GB" sz="400" u="none" strike="noStrike">
              <a:solidFill>
                <a:schemeClr val="bg1"/>
              </a:solidFill>
              <a:effectLst/>
              <a:latin typeface="HelveticaNeueLT Com 55 Roman" panose="020B0604020202020204" pitchFamily="34" charset="77"/>
            </a:endParaRPr>
          </a:p>
        </p:txBody>
      </p:sp>
      <p:sp>
        <p:nvSpPr>
          <p:cNvPr id="5" name="Date Placeholder 4">
            <a:extLst>
              <a:ext uri="{FF2B5EF4-FFF2-40B4-BE49-F238E27FC236}">
                <a16:creationId xmlns:a16="http://schemas.microsoft.com/office/drawing/2014/main" id="{A1257050-75DF-E26F-E7B9-24DF7C8F9F42}"/>
              </a:ext>
            </a:extLst>
          </p:cNvPr>
          <p:cNvSpPr>
            <a:spLocks noGrp="1"/>
          </p:cNvSpPr>
          <p:nvPr>
            <p:ph type="dt" sz="half" idx="2"/>
          </p:nvPr>
        </p:nvSpPr>
        <p:spPr/>
        <p:txBody>
          <a:bodyPr/>
          <a:lstStyle/>
          <a:p>
            <a:r>
              <a:rPr lang="de-DE"/>
              <a:t>ESO PUBLIC</a:t>
            </a:r>
            <a:endParaRPr lang="en-GB"/>
          </a:p>
        </p:txBody>
      </p:sp>
      <p:sp>
        <p:nvSpPr>
          <p:cNvPr id="7" name="Slide Number Placeholder 6">
            <a:extLst>
              <a:ext uri="{FF2B5EF4-FFF2-40B4-BE49-F238E27FC236}">
                <a16:creationId xmlns:a16="http://schemas.microsoft.com/office/drawing/2014/main" id="{2264788E-CCE5-3F11-0066-3AC4D81A57B5}"/>
              </a:ext>
            </a:extLst>
          </p:cNvPr>
          <p:cNvSpPr>
            <a:spLocks noGrp="1"/>
          </p:cNvSpPr>
          <p:nvPr>
            <p:ph type="sldNum" sz="quarter" idx="4"/>
          </p:nvPr>
        </p:nvSpPr>
        <p:spPr/>
        <p:txBody>
          <a:bodyPr/>
          <a:lstStyle/>
          <a:p>
            <a:fld id="{766D6064-FB9F-4877-ADF1-97150FF2D969}" type="slidenum">
              <a:rPr lang="en-GB" noProof="0" smtClean="0"/>
              <a:pPr/>
              <a:t>20</a:t>
            </a:fld>
            <a:endParaRPr lang="en-GB" noProof="0"/>
          </a:p>
        </p:txBody>
      </p:sp>
    </p:spTree>
    <p:extLst>
      <p:ext uri="{BB962C8B-B14F-4D97-AF65-F5344CB8AC3E}">
        <p14:creationId xmlns:p14="http://schemas.microsoft.com/office/powerpoint/2010/main" val="1944548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36E10-9409-D467-7B79-EFCD55E803F8}"/>
              </a:ext>
            </a:extLst>
          </p:cNvPr>
          <p:cNvSpPr>
            <a:spLocks noGrp="1"/>
          </p:cNvSpPr>
          <p:nvPr>
            <p:ph type="title"/>
          </p:nvPr>
        </p:nvSpPr>
        <p:spPr/>
        <p:txBody>
          <a:bodyPr/>
          <a:lstStyle/>
          <a:p>
            <a:r>
              <a:rPr lang="en-DE"/>
              <a:t>ESO science enabled</a:t>
            </a:r>
          </a:p>
        </p:txBody>
      </p:sp>
      <p:pic>
        <p:nvPicPr>
          <p:cNvPr id="9" name="Content Placeholder 8">
            <a:extLst>
              <a:ext uri="{FF2B5EF4-FFF2-40B4-BE49-F238E27FC236}">
                <a16:creationId xmlns:a16="http://schemas.microsoft.com/office/drawing/2014/main" id="{86072D6F-31EE-F829-CA3A-30EEA7E6B71B}"/>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431914" y="1581494"/>
            <a:ext cx="8403658" cy="4668699"/>
          </a:xfrm>
        </p:spPr>
      </p:pic>
      <p:sp>
        <p:nvSpPr>
          <p:cNvPr id="5" name="Subtitle 4">
            <a:extLst>
              <a:ext uri="{FF2B5EF4-FFF2-40B4-BE49-F238E27FC236}">
                <a16:creationId xmlns:a16="http://schemas.microsoft.com/office/drawing/2014/main" id="{BA066758-875B-28C0-9C26-DC41B064AB2C}"/>
              </a:ext>
            </a:extLst>
          </p:cNvPr>
          <p:cNvSpPr>
            <a:spLocks noGrp="1"/>
          </p:cNvSpPr>
          <p:nvPr>
            <p:ph type="subTitle" sz="quarter" idx="12"/>
          </p:nvPr>
        </p:nvSpPr>
        <p:spPr/>
        <p:txBody>
          <a:bodyPr/>
          <a:lstStyle/>
          <a:p>
            <a:r>
              <a:rPr lang="en-DE"/>
              <a:t>Scientific output</a:t>
            </a:r>
          </a:p>
        </p:txBody>
      </p:sp>
      <p:sp>
        <p:nvSpPr>
          <p:cNvPr id="4" name="Footer Placeholder 3">
            <a:extLst>
              <a:ext uri="{FF2B5EF4-FFF2-40B4-BE49-F238E27FC236}">
                <a16:creationId xmlns:a16="http://schemas.microsoft.com/office/drawing/2014/main" id="{1ADE8902-9583-B9B9-70BE-9A479EAFBA05}"/>
              </a:ext>
            </a:extLst>
          </p:cNvPr>
          <p:cNvSpPr>
            <a:spLocks noGrp="1"/>
          </p:cNvSpPr>
          <p:nvPr>
            <p:ph type="ftr" sz="quarter" idx="13"/>
          </p:nvPr>
        </p:nvSpPr>
        <p:spPr/>
        <p:txBody>
          <a:bodyPr/>
          <a:lstStyle/>
          <a:p>
            <a:r>
              <a:rPr lang="en-GB" noProof="0"/>
              <a:t>ESO, APPEC town meeting, Zaragoza, 22.09.2025</a:t>
            </a:r>
            <a:endParaRPr lang="en-GB" i="1" noProof="0"/>
          </a:p>
        </p:txBody>
      </p:sp>
      <p:sp>
        <p:nvSpPr>
          <p:cNvPr id="6" name="Date Placeholder 5">
            <a:extLst>
              <a:ext uri="{FF2B5EF4-FFF2-40B4-BE49-F238E27FC236}">
                <a16:creationId xmlns:a16="http://schemas.microsoft.com/office/drawing/2014/main" id="{EF26585F-C40B-D41B-6F05-1D89A3A8CEDB}"/>
              </a:ext>
            </a:extLst>
          </p:cNvPr>
          <p:cNvSpPr>
            <a:spLocks noGrp="1"/>
          </p:cNvSpPr>
          <p:nvPr>
            <p:ph type="dt" sz="half" idx="2"/>
          </p:nvPr>
        </p:nvSpPr>
        <p:spPr/>
        <p:txBody>
          <a:bodyPr/>
          <a:lstStyle/>
          <a:p>
            <a:r>
              <a:rPr lang="de-DE" noProof="0"/>
              <a:t>ESO PUBLIC</a:t>
            </a:r>
            <a:endParaRPr lang="en-GB" noProof="0"/>
          </a:p>
        </p:txBody>
      </p:sp>
      <p:graphicFrame>
        <p:nvGraphicFramePr>
          <p:cNvPr id="11" name="Table 10">
            <a:extLst>
              <a:ext uri="{FF2B5EF4-FFF2-40B4-BE49-F238E27FC236}">
                <a16:creationId xmlns:a16="http://schemas.microsoft.com/office/drawing/2014/main" id="{C088DA01-BA06-3E58-B80A-FA7E153FE476}"/>
              </a:ext>
            </a:extLst>
          </p:cNvPr>
          <p:cNvGraphicFramePr>
            <a:graphicFrameLocks noGrp="1"/>
          </p:cNvGraphicFramePr>
          <p:nvPr/>
        </p:nvGraphicFramePr>
        <p:xfrm>
          <a:off x="8921636" y="2344075"/>
          <a:ext cx="3030110" cy="2356758"/>
        </p:xfrm>
        <a:graphic>
          <a:graphicData uri="http://schemas.openxmlformats.org/drawingml/2006/table">
            <a:tbl>
              <a:tblPr firstRow="1" bandRow="1">
                <a:tableStyleId>{5C22544A-7EE6-4342-B048-85BDC9FD1C3A}</a:tableStyleId>
              </a:tblPr>
              <a:tblGrid>
                <a:gridCol w="1515055">
                  <a:extLst>
                    <a:ext uri="{9D8B030D-6E8A-4147-A177-3AD203B41FA5}">
                      <a16:colId xmlns:a16="http://schemas.microsoft.com/office/drawing/2014/main" val="453219209"/>
                    </a:ext>
                  </a:extLst>
                </a:gridCol>
                <a:gridCol w="1515055">
                  <a:extLst>
                    <a:ext uri="{9D8B030D-6E8A-4147-A177-3AD203B41FA5}">
                      <a16:colId xmlns:a16="http://schemas.microsoft.com/office/drawing/2014/main" val="2115235267"/>
                    </a:ext>
                  </a:extLst>
                </a:gridCol>
              </a:tblGrid>
              <a:tr h="392793">
                <a:tc>
                  <a:txBody>
                    <a:bodyPr/>
                    <a:lstStyle/>
                    <a:p>
                      <a:r>
                        <a:rPr lang="en-DE"/>
                        <a:t>Obs</a:t>
                      </a:r>
                    </a:p>
                  </a:txBody>
                  <a:tcPr/>
                </a:tc>
                <a:tc>
                  <a:txBody>
                    <a:bodyPr/>
                    <a:lstStyle/>
                    <a:p>
                      <a:r>
                        <a:rPr lang="en-DE"/>
                        <a:t>Pub 2024</a:t>
                      </a:r>
                    </a:p>
                  </a:txBody>
                  <a:tcPr/>
                </a:tc>
                <a:extLst>
                  <a:ext uri="{0D108BD9-81ED-4DB2-BD59-A6C34878D82A}">
                    <a16:rowId xmlns:a16="http://schemas.microsoft.com/office/drawing/2014/main" val="3979082631"/>
                  </a:ext>
                </a:extLst>
              </a:tr>
              <a:tr h="392793">
                <a:tc>
                  <a:txBody>
                    <a:bodyPr/>
                    <a:lstStyle/>
                    <a:p>
                      <a:r>
                        <a:rPr lang="en-DE"/>
                        <a:t>LPO</a:t>
                      </a:r>
                    </a:p>
                  </a:txBody>
                  <a:tcPr/>
                </a:tc>
                <a:tc>
                  <a:txBody>
                    <a:bodyPr/>
                    <a:lstStyle/>
                    <a:p>
                      <a:pPr algn="ctr"/>
                      <a:r>
                        <a:rPr lang="en-DE"/>
                        <a:t>970</a:t>
                      </a:r>
                    </a:p>
                  </a:txBody>
                  <a:tcPr/>
                </a:tc>
                <a:extLst>
                  <a:ext uri="{0D108BD9-81ED-4DB2-BD59-A6C34878D82A}">
                    <a16:rowId xmlns:a16="http://schemas.microsoft.com/office/drawing/2014/main" val="2825658479"/>
                  </a:ext>
                </a:extLst>
              </a:tr>
              <a:tr h="392793">
                <a:tc>
                  <a:txBody>
                    <a:bodyPr/>
                    <a:lstStyle/>
                    <a:p>
                      <a:r>
                        <a:rPr lang="en-DE"/>
                        <a:t>ALMA</a:t>
                      </a:r>
                    </a:p>
                  </a:txBody>
                  <a:tcPr/>
                </a:tc>
                <a:tc>
                  <a:txBody>
                    <a:bodyPr/>
                    <a:lstStyle/>
                    <a:p>
                      <a:pPr algn="ctr"/>
                      <a:r>
                        <a:rPr lang="en-DE"/>
                        <a:t>280</a:t>
                      </a:r>
                    </a:p>
                  </a:txBody>
                  <a:tcPr/>
                </a:tc>
                <a:extLst>
                  <a:ext uri="{0D108BD9-81ED-4DB2-BD59-A6C34878D82A}">
                    <a16:rowId xmlns:a16="http://schemas.microsoft.com/office/drawing/2014/main" val="1425629608"/>
                  </a:ext>
                </a:extLst>
              </a:tr>
              <a:tr h="392793">
                <a:tc>
                  <a:txBody>
                    <a:bodyPr/>
                    <a:lstStyle/>
                    <a:p>
                      <a:r>
                        <a:rPr lang="en-DE"/>
                        <a:t>Archive+PI</a:t>
                      </a:r>
                    </a:p>
                  </a:txBody>
                  <a:tcPr/>
                </a:tc>
                <a:tc>
                  <a:txBody>
                    <a:bodyPr/>
                    <a:lstStyle/>
                    <a:p>
                      <a:pPr algn="ctr"/>
                      <a:r>
                        <a:rPr lang="en-DE"/>
                        <a:t>510</a:t>
                      </a:r>
                    </a:p>
                  </a:txBody>
                  <a:tcPr/>
                </a:tc>
                <a:extLst>
                  <a:ext uri="{0D108BD9-81ED-4DB2-BD59-A6C34878D82A}">
                    <a16:rowId xmlns:a16="http://schemas.microsoft.com/office/drawing/2014/main" val="2806337650"/>
                  </a:ext>
                </a:extLst>
              </a:tr>
              <a:tr h="392793">
                <a:tc>
                  <a:txBody>
                    <a:bodyPr/>
                    <a:lstStyle/>
                    <a:p>
                      <a:r>
                        <a:rPr lang="en-DE"/>
                        <a:t>Archive only</a:t>
                      </a:r>
                    </a:p>
                  </a:txBody>
                  <a:tcPr/>
                </a:tc>
                <a:tc>
                  <a:txBody>
                    <a:bodyPr/>
                    <a:lstStyle/>
                    <a:p>
                      <a:pPr algn="ctr"/>
                      <a:r>
                        <a:rPr lang="en-DE"/>
                        <a:t>310</a:t>
                      </a:r>
                    </a:p>
                  </a:txBody>
                  <a:tcPr/>
                </a:tc>
                <a:extLst>
                  <a:ext uri="{0D108BD9-81ED-4DB2-BD59-A6C34878D82A}">
                    <a16:rowId xmlns:a16="http://schemas.microsoft.com/office/drawing/2014/main" val="1145601801"/>
                  </a:ext>
                </a:extLst>
              </a:tr>
              <a:tr h="392793">
                <a:tc>
                  <a:txBody>
                    <a:bodyPr/>
                    <a:lstStyle/>
                    <a:p>
                      <a:r>
                        <a:rPr lang="en-DE"/>
                        <a:t>Total</a:t>
                      </a:r>
                    </a:p>
                  </a:txBody>
                  <a:tcPr/>
                </a:tc>
                <a:tc>
                  <a:txBody>
                    <a:bodyPr/>
                    <a:lstStyle/>
                    <a:p>
                      <a:pPr algn="ctr"/>
                      <a:r>
                        <a:rPr lang="en-DE"/>
                        <a:t>1207</a:t>
                      </a:r>
                    </a:p>
                  </a:txBody>
                  <a:tcPr/>
                </a:tc>
                <a:extLst>
                  <a:ext uri="{0D108BD9-81ED-4DB2-BD59-A6C34878D82A}">
                    <a16:rowId xmlns:a16="http://schemas.microsoft.com/office/drawing/2014/main" val="1894469734"/>
                  </a:ext>
                </a:extLst>
              </a:tr>
            </a:tbl>
          </a:graphicData>
        </a:graphic>
      </p:graphicFrame>
    </p:spTree>
    <p:extLst>
      <p:ext uri="{BB962C8B-B14F-4D97-AF65-F5344CB8AC3E}">
        <p14:creationId xmlns:p14="http://schemas.microsoft.com/office/powerpoint/2010/main" val="2481462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D5A6E5-9F90-04E0-1997-24077ACB38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90E51D-FFA2-B204-092E-A499B060D224}"/>
              </a:ext>
            </a:extLst>
          </p:cNvPr>
          <p:cNvSpPr>
            <a:spLocks noGrp="1"/>
          </p:cNvSpPr>
          <p:nvPr>
            <p:ph type="title"/>
          </p:nvPr>
        </p:nvSpPr>
        <p:spPr/>
        <p:txBody>
          <a:bodyPr/>
          <a:lstStyle/>
          <a:p>
            <a:r>
              <a:rPr lang="en-DE"/>
              <a:t>ESO science enabled</a:t>
            </a:r>
          </a:p>
        </p:txBody>
      </p:sp>
      <p:pic>
        <p:nvPicPr>
          <p:cNvPr id="9" name="Content Placeholder 8" descr="A graph of different colored lines&#10;&#10;AI-generated content may be incorrect.">
            <a:extLst>
              <a:ext uri="{FF2B5EF4-FFF2-40B4-BE49-F238E27FC236}">
                <a16:creationId xmlns:a16="http://schemas.microsoft.com/office/drawing/2014/main" id="{327BBD19-D449-B1F7-BB3C-AD6863E890E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7979" y="1581494"/>
            <a:ext cx="8403658" cy="4668699"/>
          </a:xfrm>
        </p:spPr>
      </p:pic>
      <p:sp>
        <p:nvSpPr>
          <p:cNvPr id="5" name="Subtitle 4">
            <a:extLst>
              <a:ext uri="{FF2B5EF4-FFF2-40B4-BE49-F238E27FC236}">
                <a16:creationId xmlns:a16="http://schemas.microsoft.com/office/drawing/2014/main" id="{B4B2C1EE-EE50-6C9D-1D89-E4EBFEA6B7FB}"/>
              </a:ext>
            </a:extLst>
          </p:cNvPr>
          <p:cNvSpPr>
            <a:spLocks noGrp="1"/>
          </p:cNvSpPr>
          <p:nvPr>
            <p:ph type="subTitle" sz="quarter" idx="12"/>
          </p:nvPr>
        </p:nvSpPr>
        <p:spPr/>
        <p:txBody>
          <a:bodyPr/>
          <a:lstStyle/>
          <a:p>
            <a:r>
              <a:rPr lang="en-DE"/>
              <a:t>Scientific output</a:t>
            </a:r>
          </a:p>
        </p:txBody>
      </p:sp>
      <p:sp>
        <p:nvSpPr>
          <p:cNvPr id="4" name="Footer Placeholder 3">
            <a:extLst>
              <a:ext uri="{FF2B5EF4-FFF2-40B4-BE49-F238E27FC236}">
                <a16:creationId xmlns:a16="http://schemas.microsoft.com/office/drawing/2014/main" id="{786D93D3-8BB0-F718-AB54-35AED98B9316}"/>
              </a:ext>
            </a:extLst>
          </p:cNvPr>
          <p:cNvSpPr>
            <a:spLocks noGrp="1"/>
          </p:cNvSpPr>
          <p:nvPr>
            <p:ph type="ftr" sz="quarter" idx="13"/>
          </p:nvPr>
        </p:nvSpPr>
        <p:spPr/>
        <p:txBody>
          <a:bodyPr/>
          <a:lstStyle/>
          <a:p>
            <a:r>
              <a:rPr lang="en-GB" noProof="0"/>
              <a:t>ESO, APPEC town meeting, Zaragoza, 22.09.2025</a:t>
            </a:r>
            <a:endParaRPr lang="en-GB" i="1" noProof="0"/>
          </a:p>
        </p:txBody>
      </p:sp>
      <p:sp>
        <p:nvSpPr>
          <p:cNvPr id="6" name="Date Placeholder 5">
            <a:extLst>
              <a:ext uri="{FF2B5EF4-FFF2-40B4-BE49-F238E27FC236}">
                <a16:creationId xmlns:a16="http://schemas.microsoft.com/office/drawing/2014/main" id="{56B8C584-74BC-3AA2-051B-6F39567C12B9}"/>
              </a:ext>
            </a:extLst>
          </p:cNvPr>
          <p:cNvSpPr>
            <a:spLocks noGrp="1"/>
          </p:cNvSpPr>
          <p:nvPr>
            <p:ph type="dt" sz="half" idx="2"/>
          </p:nvPr>
        </p:nvSpPr>
        <p:spPr/>
        <p:txBody>
          <a:bodyPr/>
          <a:lstStyle/>
          <a:p>
            <a:r>
              <a:rPr lang="de-DE" noProof="0"/>
              <a:t>ESO PUBLIC</a:t>
            </a:r>
            <a:endParaRPr lang="en-GB" noProof="0"/>
          </a:p>
        </p:txBody>
      </p:sp>
      <p:graphicFrame>
        <p:nvGraphicFramePr>
          <p:cNvPr id="10" name="Table 9">
            <a:extLst>
              <a:ext uri="{FF2B5EF4-FFF2-40B4-BE49-F238E27FC236}">
                <a16:creationId xmlns:a16="http://schemas.microsoft.com/office/drawing/2014/main" id="{81D289EB-8346-C13B-5BB3-90F33F7283F6}"/>
              </a:ext>
            </a:extLst>
          </p:cNvPr>
          <p:cNvGraphicFramePr>
            <a:graphicFrameLocks noGrp="1"/>
          </p:cNvGraphicFramePr>
          <p:nvPr/>
        </p:nvGraphicFramePr>
        <p:xfrm>
          <a:off x="8921636" y="1634068"/>
          <a:ext cx="3030110" cy="3927930"/>
        </p:xfrm>
        <a:graphic>
          <a:graphicData uri="http://schemas.openxmlformats.org/drawingml/2006/table">
            <a:tbl>
              <a:tblPr firstRow="1" bandRow="1">
                <a:tableStyleId>{5C22544A-7EE6-4342-B048-85BDC9FD1C3A}</a:tableStyleId>
              </a:tblPr>
              <a:tblGrid>
                <a:gridCol w="1515055">
                  <a:extLst>
                    <a:ext uri="{9D8B030D-6E8A-4147-A177-3AD203B41FA5}">
                      <a16:colId xmlns:a16="http://schemas.microsoft.com/office/drawing/2014/main" val="453219209"/>
                    </a:ext>
                  </a:extLst>
                </a:gridCol>
                <a:gridCol w="1515055">
                  <a:extLst>
                    <a:ext uri="{9D8B030D-6E8A-4147-A177-3AD203B41FA5}">
                      <a16:colId xmlns:a16="http://schemas.microsoft.com/office/drawing/2014/main" val="2115235267"/>
                    </a:ext>
                  </a:extLst>
                </a:gridCol>
              </a:tblGrid>
              <a:tr h="392793">
                <a:tc>
                  <a:txBody>
                    <a:bodyPr/>
                    <a:lstStyle/>
                    <a:p>
                      <a:r>
                        <a:rPr lang="en-DE"/>
                        <a:t>Obs</a:t>
                      </a:r>
                    </a:p>
                  </a:txBody>
                  <a:tcPr/>
                </a:tc>
                <a:tc>
                  <a:txBody>
                    <a:bodyPr/>
                    <a:lstStyle/>
                    <a:p>
                      <a:r>
                        <a:rPr lang="en-DE"/>
                        <a:t>Pub 2023</a:t>
                      </a:r>
                    </a:p>
                  </a:txBody>
                  <a:tcPr/>
                </a:tc>
                <a:extLst>
                  <a:ext uri="{0D108BD9-81ED-4DB2-BD59-A6C34878D82A}">
                    <a16:rowId xmlns:a16="http://schemas.microsoft.com/office/drawing/2014/main" val="3979082631"/>
                  </a:ext>
                </a:extLst>
              </a:tr>
              <a:tr h="392793">
                <a:tc>
                  <a:txBody>
                    <a:bodyPr/>
                    <a:lstStyle/>
                    <a:p>
                      <a:r>
                        <a:rPr lang="en-DE"/>
                        <a:t>HST</a:t>
                      </a:r>
                    </a:p>
                  </a:txBody>
                  <a:tcPr/>
                </a:tc>
                <a:tc>
                  <a:txBody>
                    <a:bodyPr/>
                    <a:lstStyle/>
                    <a:p>
                      <a:pPr algn="ctr"/>
                      <a:r>
                        <a:rPr lang="en-DE"/>
                        <a:t>1057</a:t>
                      </a:r>
                    </a:p>
                  </a:txBody>
                  <a:tcPr/>
                </a:tc>
                <a:extLst>
                  <a:ext uri="{0D108BD9-81ED-4DB2-BD59-A6C34878D82A}">
                    <a16:rowId xmlns:a16="http://schemas.microsoft.com/office/drawing/2014/main" val="2825658479"/>
                  </a:ext>
                </a:extLst>
              </a:tr>
              <a:tr h="392793">
                <a:tc>
                  <a:txBody>
                    <a:bodyPr/>
                    <a:lstStyle/>
                    <a:p>
                      <a:r>
                        <a:rPr lang="en-DE"/>
                        <a:t>LPO</a:t>
                      </a:r>
                    </a:p>
                  </a:txBody>
                  <a:tcPr/>
                </a:tc>
                <a:tc>
                  <a:txBody>
                    <a:bodyPr/>
                    <a:lstStyle/>
                    <a:p>
                      <a:pPr algn="ctr"/>
                      <a:r>
                        <a:rPr lang="en-DE"/>
                        <a:t>970</a:t>
                      </a:r>
                    </a:p>
                  </a:txBody>
                  <a:tcPr/>
                </a:tc>
                <a:extLst>
                  <a:ext uri="{0D108BD9-81ED-4DB2-BD59-A6C34878D82A}">
                    <a16:rowId xmlns:a16="http://schemas.microsoft.com/office/drawing/2014/main" val="1425629608"/>
                  </a:ext>
                </a:extLst>
              </a:tr>
              <a:tr h="392793">
                <a:tc>
                  <a:txBody>
                    <a:bodyPr/>
                    <a:lstStyle/>
                    <a:p>
                      <a:r>
                        <a:rPr lang="en-DE"/>
                        <a:t>ALMA</a:t>
                      </a:r>
                    </a:p>
                  </a:txBody>
                  <a:tcPr/>
                </a:tc>
                <a:tc>
                  <a:txBody>
                    <a:bodyPr/>
                    <a:lstStyle/>
                    <a:p>
                      <a:pPr algn="ctr"/>
                      <a:r>
                        <a:rPr lang="en-DE"/>
                        <a:t>555</a:t>
                      </a:r>
                    </a:p>
                  </a:txBody>
                  <a:tcPr/>
                </a:tc>
                <a:extLst>
                  <a:ext uri="{0D108BD9-81ED-4DB2-BD59-A6C34878D82A}">
                    <a16:rowId xmlns:a16="http://schemas.microsoft.com/office/drawing/2014/main" val="2806337650"/>
                  </a:ext>
                </a:extLst>
              </a:tr>
              <a:tr h="392793">
                <a:tc>
                  <a:txBody>
                    <a:bodyPr/>
                    <a:lstStyle/>
                    <a:p>
                      <a:r>
                        <a:rPr lang="en-DE"/>
                        <a:t>Chandra</a:t>
                      </a:r>
                    </a:p>
                  </a:txBody>
                  <a:tcPr/>
                </a:tc>
                <a:tc>
                  <a:txBody>
                    <a:bodyPr/>
                    <a:lstStyle/>
                    <a:p>
                      <a:pPr algn="ctr"/>
                      <a:r>
                        <a:rPr lang="en-DE"/>
                        <a:t>384</a:t>
                      </a:r>
                    </a:p>
                  </a:txBody>
                  <a:tcPr/>
                </a:tc>
                <a:extLst>
                  <a:ext uri="{0D108BD9-81ED-4DB2-BD59-A6C34878D82A}">
                    <a16:rowId xmlns:a16="http://schemas.microsoft.com/office/drawing/2014/main" val="1145601801"/>
                  </a:ext>
                </a:extLst>
              </a:tr>
              <a:tr h="392793">
                <a:tc>
                  <a:txBody>
                    <a:bodyPr/>
                    <a:lstStyle/>
                    <a:p>
                      <a:r>
                        <a:rPr lang="en-DE"/>
                        <a:t>XMMNewton</a:t>
                      </a:r>
                    </a:p>
                  </a:txBody>
                  <a:tcPr/>
                </a:tc>
                <a:tc>
                  <a:txBody>
                    <a:bodyPr/>
                    <a:lstStyle/>
                    <a:p>
                      <a:pPr algn="ctr"/>
                      <a:r>
                        <a:rPr lang="en-DE"/>
                        <a:t>446</a:t>
                      </a:r>
                    </a:p>
                  </a:txBody>
                  <a:tcPr/>
                </a:tc>
                <a:extLst>
                  <a:ext uri="{0D108BD9-81ED-4DB2-BD59-A6C34878D82A}">
                    <a16:rowId xmlns:a16="http://schemas.microsoft.com/office/drawing/2014/main" val="1894469734"/>
                  </a:ext>
                </a:extLst>
              </a:tr>
              <a:tr h="392793">
                <a:tc>
                  <a:txBody>
                    <a:bodyPr/>
                    <a:lstStyle/>
                    <a:p>
                      <a:r>
                        <a:rPr lang="en-DE"/>
                        <a:t>Keck</a:t>
                      </a:r>
                    </a:p>
                  </a:txBody>
                  <a:tcPr/>
                </a:tc>
                <a:tc>
                  <a:txBody>
                    <a:bodyPr/>
                    <a:lstStyle/>
                    <a:p>
                      <a:pPr algn="ctr"/>
                      <a:r>
                        <a:rPr lang="en-DE"/>
                        <a:t>301</a:t>
                      </a:r>
                    </a:p>
                  </a:txBody>
                  <a:tcPr/>
                </a:tc>
                <a:extLst>
                  <a:ext uri="{0D108BD9-81ED-4DB2-BD59-A6C34878D82A}">
                    <a16:rowId xmlns:a16="http://schemas.microsoft.com/office/drawing/2014/main" val="1575766267"/>
                  </a:ext>
                </a:extLst>
              </a:tr>
              <a:tr h="392793">
                <a:tc>
                  <a:txBody>
                    <a:bodyPr/>
                    <a:lstStyle/>
                    <a:p>
                      <a:r>
                        <a:rPr lang="en-DE"/>
                        <a:t>Gemini</a:t>
                      </a:r>
                    </a:p>
                  </a:txBody>
                  <a:tcPr/>
                </a:tc>
                <a:tc>
                  <a:txBody>
                    <a:bodyPr/>
                    <a:lstStyle/>
                    <a:p>
                      <a:pPr algn="ctr"/>
                      <a:r>
                        <a:rPr lang="en-DE"/>
                        <a:t>253</a:t>
                      </a:r>
                    </a:p>
                  </a:txBody>
                  <a:tcPr/>
                </a:tc>
                <a:extLst>
                  <a:ext uri="{0D108BD9-81ED-4DB2-BD59-A6C34878D82A}">
                    <a16:rowId xmlns:a16="http://schemas.microsoft.com/office/drawing/2014/main" val="1616492404"/>
                  </a:ext>
                </a:extLst>
              </a:tr>
              <a:tr h="392793">
                <a:tc>
                  <a:txBody>
                    <a:bodyPr/>
                    <a:lstStyle/>
                    <a:p>
                      <a:r>
                        <a:rPr lang="en-DE"/>
                        <a:t>Subaru</a:t>
                      </a:r>
                    </a:p>
                  </a:txBody>
                  <a:tcPr/>
                </a:tc>
                <a:tc>
                  <a:txBody>
                    <a:bodyPr/>
                    <a:lstStyle/>
                    <a:p>
                      <a:pPr algn="ctr"/>
                      <a:r>
                        <a:rPr lang="en-DE"/>
                        <a:t>150</a:t>
                      </a:r>
                    </a:p>
                  </a:txBody>
                  <a:tcPr/>
                </a:tc>
                <a:extLst>
                  <a:ext uri="{0D108BD9-81ED-4DB2-BD59-A6C34878D82A}">
                    <a16:rowId xmlns:a16="http://schemas.microsoft.com/office/drawing/2014/main" val="710113905"/>
                  </a:ext>
                </a:extLst>
              </a:tr>
              <a:tr h="392793">
                <a:tc>
                  <a:txBody>
                    <a:bodyPr/>
                    <a:lstStyle/>
                    <a:p>
                      <a:r>
                        <a:rPr lang="en-DE"/>
                        <a:t>JWST</a:t>
                      </a:r>
                    </a:p>
                  </a:txBody>
                  <a:tcPr/>
                </a:tc>
                <a:tc>
                  <a:txBody>
                    <a:bodyPr/>
                    <a:lstStyle/>
                    <a:p>
                      <a:pPr algn="ctr"/>
                      <a:r>
                        <a:rPr lang="en-DE"/>
                        <a:t>397</a:t>
                      </a:r>
                    </a:p>
                  </a:txBody>
                  <a:tcPr/>
                </a:tc>
                <a:extLst>
                  <a:ext uri="{0D108BD9-81ED-4DB2-BD59-A6C34878D82A}">
                    <a16:rowId xmlns:a16="http://schemas.microsoft.com/office/drawing/2014/main" val="1182511535"/>
                  </a:ext>
                </a:extLst>
              </a:tr>
            </a:tbl>
          </a:graphicData>
        </a:graphic>
      </p:graphicFrame>
    </p:spTree>
    <p:extLst>
      <p:ext uri="{BB962C8B-B14F-4D97-AF65-F5344CB8AC3E}">
        <p14:creationId xmlns:p14="http://schemas.microsoft.com/office/powerpoint/2010/main" val="770070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3A9D547C-B05A-DD61-9E24-EAFF93D02120}"/>
              </a:ext>
            </a:extLst>
          </p:cNvPr>
          <p:cNvPicPr>
            <a:picLocks noGrp="1" noChangeAspect="1"/>
          </p:cNvPicPr>
          <p:nvPr>
            <p:ph type="pic" sz="quarter" idx="19"/>
          </p:nvPr>
        </p:nvPicPr>
        <p:blipFill>
          <a:blip r:embed="rId3">
            <a:extLst>
              <a:ext uri="{28A0092B-C50C-407E-A947-70E740481C1C}">
                <a14:useLocalDpi xmlns:a14="http://schemas.microsoft.com/office/drawing/2010/main" val="0"/>
              </a:ext>
            </a:extLst>
          </a:blip>
          <a:srcRect l="13989" r="13989"/>
          <a:stretch/>
        </p:blipFill>
        <p:spPr>
          <a:xfrm>
            <a:off x="4063667" y="0"/>
            <a:ext cx="4369132" cy="3415853"/>
          </a:xfrm>
        </p:spPr>
      </p:pic>
      <p:pic>
        <p:nvPicPr>
          <p:cNvPr id="19" name="Picture Placeholder 18">
            <a:extLst>
              <a:ext uri="{FF2B5EF4-FFF2-40B4-BE49-F238E27FC236}">
                <a16:creationId xmlns:a16="http://schemas.microsoft.com/office/drawing/2014/main" id="{92FE334D-EEE3-AF80-E35E-B9C3010EB8B4}"/>
              </a:ext>
            </a:extLst>
          </p:cNvPr>
          <p:cNvPicPr>
            <a:picLocks noGrp="1" noChangeAspect="1"/>
          </p:cNvPicPr>
          <p:nvPr>
            <p:ph type="pic" sz="quarter" idx="18"/>
          </p:nvPr>
        </p:nvPicPr>
        <p:blipFill>
          <a:blip r:embed="rId4"/>
          <a:srcRect l="5440" r="5440"/>
          <a:stretch>
            <a:fillRect/>
          </a:stretch>
        </p:blipFill>
        <p:spPr/>
      </p:pic>
      <p:pic>
        <p:nvPicPr>
          <p:cNvPr id="17" name="Picture Placeholder 16">
            <a:extLst>
              <a:ext uri="{FF2B5EF4-FFF2-40B4-BE49-F238E27FC236}">
                <a16:creationId xmlns:a16="http://schemas.microsoft.com/office/drawing/2014/main" id="{D47C4B08-55C4-95F8-7DD6-F518383541E8}"/>
              </a:ext>
            </a:extLst>
          </p:cNvPr>
          <p:cNvPicPr>
            <a:picLocks noGrp="1" noChangeAspect="1"/>
          </p:cNvPicPr>
          <p:nvPr>
            <p:ph type="pic" sz="quarter" idx="17"/>
          </p:nvPr>
        </p:nvPicPr>
        <p:blipFill rotWithShape="1">
          <a:blip r:embed="rId5"/>
          <a:srcRect l="6443" t="13280" r="16808"/>
          <a:stretch/>
        </p:blipFill>
        <p:spPr>
          <a:xfrm>
            <a:off x="-2912" y="-13147"/>
            <a:ext cx="4065600" cy="3429000"/>
          </a:xfrm>
        </p:spPr>
      </p:pic>
      <p:sp>
        <p:nvSpPr>
          <p:cNvPr id="9" name="Text Placeholder 8">
            <a:extLst>
              <a:ext uri="{FF2B5EF4-FFF2-40B4-BE49-F238E27FC236}">
                <a16:creationId xmlns:a16="http://schemas.microsoft.com/office/drawing/2014/main" id="{95FF4B47-E6F0-EE19-7041-ABBB5A29434E}"/>
              </a:ext>
            </a:extLst>
          </p:cNvPr>
          <p:cNvSpPr>
            <a:spLocks noGrp="1"/>
          </p:cNvSpPr>
          <p:nvPr>
            <p:ph type="body" sz="quarter" idx="24"/>
          </p:nvPr>
        </p:nvSpPr>
        <p:spPr>
          <a:xfrm>
            <a:off x="4246011" y="2147847"/>
            <a:ext cx="3492364" cy="883485"/>
          </a:xfrm>
        </p:spPr>
        <p:txBody>
          <a:bodyPr/>
          <a:lstStyle/>
          <a:p>
            <a:r>
              <a:rPr lang="en-US">
                <a:effectLst>
                  <a:outerShdw blurRad="50800" dist="50800" dir="5400000" algn="t" rotWithShape="0">
                    <a:prstClr val="black">
                      <a:alpha val="60000"/>
                    </a:prstClr>
                  </a:outerShdw>
                </a:effectLst>
              </a:rPr>
              <a:t>Planets around solar-type stars</a:t>
            </a:r>
          </a:p>
        </p:txBody>
      </p:sp>
      <p:sp>
        <p:nvSpPr>
          <p:cNvPr id="5" name="Text Placeholder 4">
            <a:extLst>
              <a:ext uri="{FF2B5EF4-FFF2-40B4-BE49-F238E27FC236}">
                <a16:creationId xmlns:a16="http://schemas.microsoft.com/office/drawing/2014/main" id="{45CAFD6A-107E-5557-1060-659C7B9A37D8}"/>
              </a:ext>
            </a:extLst>
          </p:cNvPr>
          <p:cNvSpPr>
            <a:spLocks noGrp="1"/>
          </p:cNvSpPr>
          <p:nvPr>
            <p:ph type="body" sz="quarter" idx="11"/>
          </p:nvPr>
        </p:nvSpPr>
        <p:spPr>
          <a:xfrm>
            <a:off x="387398" y="2276409"/>
            <a:ext cx="3284749" cy="919715"/>
          </a:xfrm>
        </p:spPr>
        <p:txBody>
          <a:bodyPr/>
          <a:lstStyle/>
          <a:p>
            <a:pPr algn="r"/>
            <a:r>
              <a:rPr lang="en-US">
                <a:effectLst>
                  <a:outerShdw blurRad="50800" dist="50800" dir="5400000" algn="t" rotWithShape="0">
                    <a:prstClr val="black">
                      <a:alpha val="60000"/>
                    </a:prstClr>
                  </a:outerShdw>
                </a:effectLst>
              </a:rPr>
              <a:t>First image of </a:t>
            </a:r>
            <a:br>
              <a:rPr lang="en-US">
                <a:effectLst>
                  <a:outerShdw blurRad="50800" dist="50800" dir="5400000" algn="t" rotWithShape="0">
                    <a:prstClr val="black">
                      <a:alpha val="60000"/>
                    </a:prstClr>
                  </a:outerShdw>
                </a:effectLst>
              </a:rPr>
            </a:br>
            <a:r>
              <a:rPr lang="en-US">
                <a:effectLst>
                  <a:outerShdw blurRad="50800" dist="50800" dir="5400000" algn="t" rotWithShape="0">
                    <a:prstClr val="black">
                      <a:alpha val="60000"/>
                    </a:prstClr>
                  </a:outerShdw>
                </a:effectLst>
              </a:rPr>
              <a:t>an exoplanet</a:t>
            </a:r>
          </a:p>
        </p:txBody>
      </p:sp>
      <p:pic>
        <p:nvPicPr>
          <p:cNvPr id="23" name="Picture Placeholder 22">
            <a:extLst>
              <a:ext uri="{FF2B5EF4-FFF2-40B4-BE49-F238E27FC236}">
                <a16:creationId xmlns:a16="http://schemas.microsoft.com/office/drawing/2014/main" id="{A86AA4BF-5ADC-B3D0-3998-63DF513A1B39}"/>
              </a:ext>
            </a:extLst>
          </p:cNvPr>
          <p:cNvPicPr>
            <a:picLocks noGrp="1" noChangeAspect="1"/>
          </p:cNvPicPr>
          <p:nvPr>
            <p:ph type="pic" sz="quarter" idx="21"/>
          </p:nvPr>
        </p:nvPicPr>
        <p:blipFill>
          <a:blip r:embed="rId6"/>
          <a:srcRect l="2317" r="2317"/>
          <a:stretch>
            <a:fillRect/>
          </a:stretch>
        </p:blipFill>
        <p:spPr/>
      </p:pic>
      <p:pic>
        <p:nvPicPr>
          <p:cNvPr id="25" name="Picture Placeholder 24">
            <a:extLst>
              <a:ext uri="{FF2B5EF4-FFF2-40B4-BE49-F238E27FC236}">
                <a16:creationId xmlns:a16="http://schemas.microsoft.com/office/drawing/2014/main" id="{42B98356-5A00-7314-AE9F-27819593A292}"/>
              </a:ext>
            </a:extLst>
          </p:cNvPr>
          <p:cNvPicPr>
            <a:picLocks noGrp="1" noChangeAspect="1"/>
          </p:cNvPicPr>
          <p:nvPr>
            <p:ph type="pic" sz="quarter" idx="22"/>
          </p:nvPr>
        </p:nvPicPr>
        <p:blipFill>
          <a:blip r:embed="rId7"/>
          <a:srcRect l="697" r="697"/>
          <a:stretch>
            <a:fillRect/>
          </a:stretch>
        </p:blipFill>
        <p:spPr/>
      </p:pic>
      <p:pic>
        <p:nvPicPr>
          <p:cNvPr id="21" name="Picture Placeholder 20">
            <a:extLst>
              <a:ext uri="{FF2B5EF4-FFF2-40B4-BE49-F238E27FC236}">
                <a16:creationId xmlns:a16="http://schemas.microsoft.com/office/drawing/2014/main" id="{AFBF18C4-3E3B-6778-8FB8-3BD68FC4F24F}"/>
              </a:ext>
            </a:extLst>
          </p:cNvPr>
          <p:cNvPicPr>
            <a:picLocks noGrp="1" noChangeAspect="1"/>
          </p:cNvPicPr>
          <p:nvPr>
            <p:ph type="pic" sz="quarter" idx="23"/>
          </p:nvPr>
        </p:nvPicPr>
        <p:blipFill>
          <a:blip r:embed="rId8"/>
          <a:srcRect t="6182" b="6182"/>
          <a:stretch>
            <a:fillRect/>
          </a:stretch>
        </p:blipFill>
        <p:spPr/>
      </p:pic>
      <p:sp>
        <p:nvSpPr>
          <p:cNvPr id="10" name="Text Placeholder 9">
            <a:extLst>
              <a:ext uri="{FF2B5EF4-FFF2-40B4-BE49-F238E27FC236}">
                <a16:creationId xmlns:a16="http://schemas.microsoft.com/office/drawing/2014/main" id="{19239A62-ABFE-9057-885C-44CE04318812}"/>
              </a:ext>
            </a:extLst>
          </p:cNvPr>
          <p:cNvSpPr>
            <a:spLocks noGrp="1"/>
          </p:cNvSpPr>
          <p:nvPr>
            <p:ph type="body" sz="quarter" idx="25"/>
          </p:nvPr>
        </p:nvSpPr>
        <p:spPr>
          <a:xfrm>
            <a:off x="8438868" y="2147847"/>
            <a:ext cx="3279917" cy="883485"/>
          </a:xfrm>
        </p:spPr>
        <p:txBody>
          <a:bodyPr/>
          <a:lstStyle/>
          <a:p>
            <a:r>
              <a:rPr lang="en-US">
                <a:effectLst>
                  <a:outerShdw blurRad="50800" dist="50800" dir="5400000" algn="t" rotWithShape="0">
                    <a:prstClr val="black">
                      <a:alpha val="60000"/>
                    </a:prstClr>
                  </a:outerShdw>
                </a:effectLst>
              </a:rPr>
              <a:t>Planet formation</a:t>
            </a:r>
          </a:p>
        </p:txBody>
      </p:sp>
      <p:sp>
        <p:nvSpPr>
          <p:cNvPr id="11" name="Text Placeholder 10">
            <a:extLst>
              <a:ext uri="{FF2B5EF4-FFF2-40B4-BE49-F238E27FC236}">
                <a16:creationId xmlns:a16="http://schemas.microsoft.com/office/drawing/2014/main" id="{4725F8C6-6F75-3725-5DE5-8BFEECB6ADBC}"/>
              </a:ext>
            </a:extLst>
          </p:cNvPr>
          <p:cNvSpPr>
            <a:spLocks noGrp="1"/>
          </p:cNvSpPr>
          <p:nvPr>
            <p:ph type="body" sz="quarter" idx="26"/>
          </p:nvPr>
        </p:nvSpPr>
        <p:spPr>
          <a:xfrm>
            <a:off x="511961" y="5397357"/>
            <a:ext cx="3497004" cy="1020521"/>
          </a:xfrm>
        </p:spPr>
        <p:txBody>
          <a:bodyPr/>
          <a:lstStyle/>
          <a:p>
            <a:r>
              <a:rPr lang="en-US">
                <a:effectLst>
                  <a:outerShdw blurRad="50800" dist="50800" dir="5400000" algn="t" rotWithShape="0">
                    <a:prstClr val="black">
                      <a:alpha val="60000"/>
                    </a:prstClr>
                  </a:outerShdw>
                </a:effectLst>
              </a:rPr>
              <a:t>First image of </a:t>
            </a:r>
            <a:br>
              <a:rPr lang="en-US">
                <a:effectLst>
                  <a:outerShdw blurRad="50800" dist="50800" dir="5400000" algn="t" rotWithShape="0">
                    <a:prstClr val="black">
                      <a:alpha val="60000"/>
                    </a:prstClr>
                  </a:outerShdw>
                </a:effectLst>
              </a:rPr>
            </a:br>
            <a:r>
              <a:rPr lang="en-US">
                <a:effectLst>
                  <a:outerShdw blurRad="50800" dist="50800" dir="5400000" algn="t" rotWithShape="0">
                    <a:prstClr val="black">
                      <a:alpha val="60000"/>
                    </a:prstClr>
                  </a:outerShdw>
                </a:effectLst>
              </a:rPr>
              <a:t>a black hole </a:t>
            </a:r>
          </a:p>
        </p:txBody>
      </p:sp>
      <p:sp>
        <p:nvSpPr>
          <p:cNvPr id="12" name="Text Placeholder 11">
            <a:extLst>
              <a:ext uri="{FF2B5EF4-FFF2-40B4-BE49-F238E27FC236}">
                <a16:creationId xmlns:a16="http://schemas.microsoft.com/office/drawing/2014/main" id="{BE3E47E7-DDC9-3578-683E-D006854E4DEB}"/>
              </a:ext>
            </a:extLst>
          </p:cNvPr>
          <p:cNvSpPr>
            <a:spLocks noGrp="1"/>
          </p:cNvSpPr>
          <p:nvPr>
            <p:ph type="body" sz="quarter" idx="27"/>
          </p:nvPr>
        </p:nvSpPr>
        <p:spPr>
          <a:xfrm>
            <a:off x="4302548" y="5363344"/>
            <a:ext cx="3672085" cy="1020523"/>
          </a:xfrm>
        </p:spPr>
        <p:txBody>
          <a:bodyPr/>
          <a:lstStyle/>
          <a:p>
            <a:r>
              <a:rPr lang="en-US">
                <a:effectLst>
                  <a:outerShdw blurRad="50800" dist="50800" dir="5400000" algn="t" rotWithShape="0">
                    <a:prstClr val="black">
                      <a:alpha val="60000"/>
                    </a:prstClr>
                  </a:outerShdw>
                </a:effectLst>
              </a:rPr>
              <a:t>Black hole at the </a:t>
            </a:r>
            <a:r>
              <a:rPr lang="en-US" err="1">
                <a:effectLst>
                  <a:outerShdw blurRad="50800" dist="50800" dir="5400000" algn="t" rotWithShape="0">
                    <a:prstClr val="black">
                      <a:alpha val="60000"/>
                    </a:prstClr>
                  </a:outerShdw>
                </a:effectLst>
              </a:rPr>
              <a:t>centre</a:t>
            </a:r>
            <a:r>
              <a:rPr lang="en-US">
                <a:effectLst>
                  <a:outerShdw blurRad="50800" dist="50800" dir="5400000" algn="t" rotWithShape="0">
                    <a:prstClr val="black">
                      <a:alpha val="60000"/>
                    </a:prstClr>
                  </a:outerShdw>
                </a:effectLst>
              </a:rPr>
              <a:t> of the Milky Way</a:t>
            </a:r>
          </a:p>
        </p:txBody>
      </p:sp>
      <p:sp>
        <p:nvSpPr>
          <p:cNvPr id="13" name="Text Placeholder 12">
            <a:extLst>
              <a:ext uri="{FF2B5EF4-FFF2-40B4-BE49-F238E27FC236}">
                <a16:creationId xmlns:a16="http://schemas.microsoft.com/office/drawing/2014/main" id="{78719330-F2AA-6F64-D82F-4BA0D15A2CE5}"/>
              </a:ext>
            </a:extLst>
          </p:cNvPr>
          <p:cNvSpPr>
            <a:spLocks noGrp="1"/>
          </p:cNvSpPr>
          <p:nvPr>
            <p:ph type="body" sz="quarter" idx="28"/>
          </p:nvPr>
        </p:nvSpPr>
        <p:spPr>
          <a:xfrm>
            <a:off x="8432800" y="5326380"/>
            <a:ext cx="3279917" cy="1020523"/>
          </a:xfrm>
        </p:spPr>
        <p:txBody>
          <a:bodyPr/>
          <a:lstStyle/>
          <a:p>
            <a:r>
              <a:rPr lang="en-US">
                <a:effectLst>
                  <a:outerShdw blurRad="50800" dist="50800" dir="5400000" algn="t" rotWithShape="0">
                    <a:prstClr val="black">
                      <a:alpha val="60000"/>
                    </a:prstClr>
                  </a:outerShdw>
                </a:effectLst>
              </a:rPr>
              <a:t>Accelerating Universe</a:t>
            </a:r>
          </a:p>
        </p:txBody>
      </p:sp>
      <p:sp>
        <p:nvSpPr>
          <p:cNvPr id="4" name="SmartArt-Platzhalter 5">
            <a:extLst>
              <a:ext uri="{FF2B5EF4-FFF2-40B4-BE49-F238E27FC236}">
                <a16:creationId xmlns:a16="http://schemas.microsoft.com/office/drawing/2014/main" id="{F9CC4E7C-193A-4F18-B445-C066E1004DA1}"/>
              </a:ext>
            </a:extLst>
          </p:cNvPr>
          <p:cNvSpPr txBox="1">
            <a:spLocks/>
          </p:cNvSpPr>
          <p:nvPr/>
        </p:nvSpPr>
        <p:spPr>
          <a:xfrm>
            <a:off x="11228400" y="399599"/>
            <a:ext cx="497477" cy="647783"/>
          </a:xfrm>
          <a:prstGeom prst="rect">
            <a:avLst/>
          </a:prstGeom>
          <a:blipFill>
            <a:blip r:embed="rId9">
              <a:extLst>
                <a:ext uri="{96DAC541-7B7A-43D3-8B79-37D633B846F1}">
                  <asvg:svgBlip xmlns:asvg="http://schemas.microsoft.com/office/drawing/2016/SVG/main" r:embed="rId10"/>
                </a:ext>
              </a:extLst>
            </a:blip>
            <a:stretch>
              <a:fillRect/>
            </a:stretch>
          </a:blipFill>
          <a:effectLst>
            <a:outerShdw blurRad="127000" dist="50800" dir="5400000" algn="ctr" rotWithShape="0">
              <a:schemeClr val="tx1">
                <a:alpha val="50000"/>
              </a:schemeClr>
            </a:outerShdw>
          </a:effectLst>
        </p:spPr>
        <p:txBody>
          <a:bodyPr vert="horz" lIns="0" tIns="0" rIns="0" bIns="0" rtlCol="0" anchor="b">
            <a:noAutofit/>
          </a:bodyPr>
          <a:lstStyle>
            <a:lvl1pPr marL="0" indent="0" algn="l" defTabSz="914400" rtl="0" eaLnBrk="1" latinLnBrk="0" hangingPunct="1">
              <a:lnSpc>
                <a:spcPct val="100000"/>
              </a:lnSpc>
              <a:spcBef>
                <a:spcPts val="0"/>
              </a:spcBef>
              <a:buFont typeface="Arial" panose="020B0604020202020204" pitchFamily="34" charset="0"/>
              <a:buNone/>
              <a:defRPr lang="it-IT" sz="100" b="1" u="none" kern="1200">
                <a:noFill/>
                <a:effectLst/>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r>
              <a:rPr lang="en-GB"/>
              <a:t>Click icon to add SmartArt graphic</a:t>
            </a:r>
            <a:endParaRPr lang="de-CH"/>
          </a:p>
        </p:txBody>
      </p:sp>
      <p:pic>
        <p:nvPicPr>
          <p:cNvPr id="2" name="Picture 1" descr="A close up of a gold coin&#10;&#10;AI-generated content may be incorrect.">
            <a:extLst>
              <a:ext uri="{FF2B5EF4-FFF2-40B4-BE49-F238E27FC236}">
                <a16:creationId xmlns:a16="http://schemas.microsoft.com/office/drawing/2014/main" id="{8CFCAF3F-7F50-156A-90DC-0A8209ECFAE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705168" y="3578883"/>
            <a:ext cx="1349829" cy="1349829"/>
          </a:xfrm>
          <a:prstGeom prst="rect">
            <a:avLst/>
          </a:prstGeom>
        </p:spPr>
      </p:pic>
      <p:pic>
        <p:nvPicPr>
          <p:cNvPr id="3" name="Picture 2" descr="A close up of a gold coin&#10;&#10;AI-generated content may be incorrect.">
            <a:extLst>
              <a:ext uri="{FF2B5EF4-FFF2-40B4-BE49-F238E27FC236}">
                <a16:creationId xmlns:a16="http://schemas.microsoft.com/office/drawing/2014/main" id="{3647CC02-37B1-9A72-2EA5-A9667A52849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48524" y="3514985"/>
            <a:ext cx="1349829" cy="1349829"/>
          </a:xfrm>
          <a:prstGeom prst="rect">
            <a:avLst/>
          </a:prstGeom>
        </p:spPr>
      </p:pic>
      <p:pic>
        <p:nvPicPr>
          <p:cNvPr id="6" name="Picture 5" descr="A close up of a gold coin&#10;&#10;AI-generated content may be incorrect.">
            <a:extLst>
              <a:ext uri="{FF2B5EF4-FFF2-40B4-BE49-F238E27FC236}">
                <a16:creationId xmlns:a16="http://schemas.microsoft.com/office/drawing/2014/main" id="{B861BC76-0B4E-3762-CA0F-DC2B32C870A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548672" y="153468"/>
            <a:ext cx="1349829" cy="1349829"/>
          </a:xfrm>
          <a:prstGeom prst="rect">
            <a:avLst/>
          </a:prstGeom>
        </p:spPr>
      </p:pic>
    </p:spTree>
    <p:extLst>
      <p:ext uri="{BB962C8B-B14F-4D97-AF65-F5344CB8AC3E}">
        <p14:creationId xmlns:p14="http://schemas.microsoft.com/office/powerpoint/2010/main" val="33598477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A08BA012-8C35-94F4-7F39-CDD1B61F33EF}"/>
              </a:ext>
            </a:extLst>
          </p:cNvPr>
          <p:cNvSpPr/>
          <p:nvPr/>
        </p:nvSpPr>
        <p:spPr>
          <a:xfrm>
            <a:off x="0" y="0"/>
            <a:ext cx="12192000" cy="5555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Date Placeholder 1">
            <a:extLst>
              <a:ext uri="{FF2B5EF4-FFF2-40B4-BE49-F238E27FC236}">
                <a16:creationId xmlns:a16="http://schemas.microsoft.com/office/drawing/2014/main" id="{93B15900-9CED-8232-4406-9B8BA6C0DAA2}"/>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prstClr val="white"/>
                </a:solidFill>
                <a:effectLst/>
                <a:uLnTx/>
                <a:uFillTx/>
                <a:latin typeface="Arial"/>
                <a:ea typeface="+mn-ea"/>
                <a:cs typeface="+mn-cs"/>
              </a:rPr>
              <a:t>ESO PUBLIC</a:t>
            </a:r>
            <a:endParaRPr kumimoji="0" lang="en-GB" sz="900" b="0" i="0" u="none" strike="noStrike" kern="1200" cap="none" spc="0" normalizeH="0" baseline="0" noProof="0">
              <a:ln>
                <a:noFill/>
              </a:ln>
              <a:solidFill>
                <a:prstClr val="white"/>
              </a:solidFill>
              <a:effectLst/>
              <a:uLnTx/>
              <a:uFillTx/>
              <a:latin typeface="Arial"/>
              <a:ea typeface="+mn-ea"/>
              <a:cs typeface="+mn-cs"/>
            </a:endParaRPr>
          </a:p>
        </p:txBody>
      </p:sp>
      <p:sp>
        <p:nvSpPr>
          <p:cNvPr id="5" name="Title 1">
            <a:extLst>
              <a:ext uri="{FF2B5EF4-FFF2-40B4-BE49-F238E27FC236}">
                <a16:creationId xmlns:a16="http://schemas.microsoft.com/office/drawing/2014/main" id="{A647C758-53B2-1884-E7B4-3217259EAD41}"/>
              </a:ext>
            </a:extLst>
          </p:cNvPr>
          <p:cNvSpPr txBox="1">
            <a:spLocks/>
          </p:cNvSpPr>
          <p:nvPr/>
        </p:nvSpPr>
        <p:spPr>
          <a:xfrm>
            <a:off x="501364" y="5731761"/>
            <a:ext cx="4726218" cy="730617"/>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tx2"/>
                </a:solidFill>
                <a:effectLst/>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000" b="1" i="0" u="sng" strike="noStrike" kern="1200" cap="none" spc="0" normalizeH="0" baseline="0" noProof="0" dirty="0">
                <a:ln>
                  <a:noFill/>
                </a:ln>
                <a:solidFill>
                  <a:schemeClr val="tx1">
                    <a:lumMod val="50000"/>
                    <a:lumOff val="50000"/>
                  </a:schemeClr>
                </a:solidFill>
                <a:effectLst/>
                <a:uLnTx/>
                <a:uFillTx/>
                <a:latin typeface="Arial"/>
                <a:ea typeface="+mj-ea"/>
                <a:cs typeface="+mj-cs"/>
              </a:rPr>
              <a:t>http://</a:t>
            </a:r>
            <a:r>
              <a:rPr kumimoji="0" lang="en-GB" sz="3000" b="1" i="0" u="sng" strike="noStrike" kern="1200" cap="none" spc="0" normalizeH="0" baseline="0" noProof="0" dirty="0" err="1">
                <a:ln>
                  <a:noFill/>
                </a:ln>
                <a:solidFill>
                  <a:schemeClr val="tx1">
                    <a:lumMod val="50000"/>
                    <a:lumOff val="50000"/>
                  </a:schemeClr>
                </a:solidFill>
                <a:effectLst/>
                <a:uLnTx/>
                <a:uFillTx/>
                <a:latin typeface="Arial"/>
                <a:ea typeface="+mj-ea"/>
                <a:cs typeface="+mj-cs"/>
              </a:rPr>
              <a:t>next.eso.org</a:t>
            </a:r>
            <a:endParaRPr kumimoji="0" lang="en-GB" sz="3000" b="1" i="0" u="sng" strike="noStrike" kern="1200" cap="none" spc="0" normalizeH="0" baseline="0" noProof="0" dirty="0">
              <a:ln>
                <a:noFill/>
              </a:ln>
              <a:solidFill>
                <a:schemeClr val="tx1">
                  <a:lumMod val="50000"/>
                  <a:lumOff val="50000"/>
                </a:schemeClr>
              </a:solidFill>
              <a:effectLst/>
              <a:uLnTx/>
              <a:uFillTx/>
              <a:latin typeface="Arial"/>
              <a:ea typeface="+mj-ea"/>
              <a:cs typeface="+mj-cs"/>
            </a:endParaRPr>
          </a:p>
        </p:txBody>
      </p:sp>
      <p:pic>
        <p:nvPicPr>
          <p:cNvPr id="20" name="Picture 19">
            <a:extLst>
              <a:ext uri="{FF2B5EF4-FFF2-40B4-BE49-F238E27FC236}">
                <a16:creationId xmlns:a16="http://schemas.microsoft.com/office/drawing/2014/main" id="{00FF0643-8ABB-90B1-FD4C-BDB1C7B80F1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77276" y="1538740"/>
            <a:ext cx="11437449" cy="4025445"/>
          </a:xfrm>
          <a:prstGeom prst="rect">
            <a:avLst/>
          </a:prstGeom>
        </p:spPr>
      </p:pic>
      <p:sp>
        <p:nvSpPr>
          <p:cNvPr id="21" name="Title 1">
            <a:extLst>
              <a:ext uri="{FF2B5EF4-FFF2-40B4-BE49-F238E27FC236}">
                <a16:creationId xmlns:a16="http://schemas.microsoft.com/office/drawing/2014/main" id="{D814D35F-8574-EFB6-95BB-0B966614A418}"/>
              </a:ext>
            </a:extLst>
          </p:cNvPr>
          <p:cNvSpPr txBox="1">
            <a:spLocks/>
          </p:cNvSpPr>
          <p:nvPr/>
        </p:nvSpPr>
        <p:spPr>
          <a:xfrm>
            <a:off x="4666046" y="5577098"/>
            <a:ext cx="6809839" cy="419497"/>
          </a:xfrm>
          <a:prstGeom prst="rect">
            <a:avLst/>
          </a:prstGeom>
        </p:spPr>
        <p:txBody>
          <a:bodyPr vert="horz" lIns="0" tIns="0" rIns="0" bIns="0" rtlCol="0" anchor="ctr">
            <a:noAutofit/>
          </a:bodyPr>
          <a:lstStyle>
            <a:lvl1pPr algn="ctr" defTabSz="914400" rtl="0" eaLnBrk="1" latinLnBrk="0" hangingPunct="1">
              <a:lnSpc>
                <a:spcPct val="100000"/>
              </a:lnSpc>
              <a:spcBef>
                <a:spcPct val="0"/>
              </a:spcBef>
              <a:buNone/>
              <a:defRPr sz="4000" b="1" kern="1200">
                <a:solidFill>
                  <a:schemeClr val="bg1"/>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Arial" panose="020B0604020202020204" pitchFamily="34" charset="0"/>
                <a:ea typeface="+mj-ea"/>
                <a:cs typeface="Arial" panose="020B0604020202020204" pitchFamily="34" charset="0"/>
              </a:rPr>
              <a:t>Transforming Astronomy in the 2040s</a:t>
            </a:r>
          </a:p>
        </p:txBody>
      </p:sp>
      <p:pic>
        <p:nvPicPr>
          <p:cNvPr id="24" name="Grafik 31">
            <a:extLst>
              <a:ext uri="{FF2B5EF4-FFF2-40B4-BE49-F238E27FC236}">
                <a16:creationId xmlns:a16="http://schemas.microsoft.com/office/drawing/2014/main" id="{8443178F-066E-8A30-7786-E705C52745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28400" y="399599"/>
            <a:ext cx="494970" cy="647783"/>
          </a:xfrm>
          <a:prstGeom prst="rect">
            <a:avLst/>
          </a:prstGeom>
        </p:spPr>
      </p:pic>
      <p:sp>
        <p:nvSpPr>
          <p:cNvPr id="3" name="Slide Number Placeholder 2">
            <a:extLst>
              <a:ext uri="{FF2B5EF4-FFF2-40B4-BE49-F238E27FC236}">
                <a16:creationId xmlns:a16="http://schemas.microsoft.com/office/drawing/2014/main" id="{6E578036-724D-1BDC-5021-7602C2402AAF}"/>
              </a:ext>
            </a:extLst>
          </p:cNvPr>
          <p:cNvSpPr>
            <a:spLocks noGrp="1"/>
          </p:cNvSpPr>
          <p:nvPr>
            <p:ph type="sldNum" sz="quarter" idx="4"/>
          </p:nvPr>
        </p:nvSpPr>
        <p:spPr/>
        <p:txBody>
          <a:bodyPr/>
          <a:lstStyle/>
          <a:p>
            <a:fld id="{766D6064-FB9F-4877-ADF1-97150FF2D969}" type="slidenum">
              <a:rPr lang="en-GB" noProof="0" smtClean="0"/>
              <a:pPr/>
              <a:t>24</a:t>
            </a:fld>
            <a:endParaRPr lang="en-GB" noProof="0"/>
          </a:p>
        </p:txBody>
      </p:sp>
    </p:spTree>
    <p:extLst>
      <p:ext uri="{BB962C8B-B14F-4D97-AF65-F5344CB8AC3E}">
        <p14:creationId xmlns:p14="http://schemas.microsoft.com/office/powerpoint/2010/main" val="29250005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2CF40-5885-3571-0E5E-3BA830FF10C0}"/>
              </a:ext>
            </a:extLst>
          </p:cNvPr>
          <p:cNvSpPr>
            <a:spLocks noGrp="1"/>
          </p:cNvSpPr>
          <p:nvPr>
            <p:ph type="title"/>
          </p:nvPr>
        </p:nvSpPr>
        <p:spPr/>
        <p:txBody>
          <a:bodyPr/>
          <a:lstStyle/>
          <a:p>
            <a:r>
              <a:rPr lang="en-GB"/>
              <a:t>What ESO’s next programme could be</a:t>
            </a:r>
          </a:p>
        </p:txBody>
      </p:sp>
      <p:sp>
        <p:nvSpPr>
          <p:cNvPr id="3" name="Text Placeholder 2">
            <a:extLst>
              <a:ext uri="{FF2B5EF4-FFF2-40B4-BE49-F238E27FC236}">
                <a16:creationId xmlns:a16="http://schemas.microsoft.com/office/drawing/2014/main" id="{3076E8CF-93F5-902D-A122-A82527EA3188}"/>
              </a:ext>
            </a:extLst>
          </p:cNvPr>
          <p:cNvSpPr>
            <a:spLocks noGrp="1"/>
          </p:cNvSpPr>
          <p:nvPr>
            <p:ph type="body" sz="quarter" idx="13"/>
          </p:nvPr>
        </p:nvSpPr>
        <p:spPr/>
        <p:txBody>
          <a:bodyPr/>
          <a:lstStyle/>
          <a:p>
            <a:r>
              <a:rPr lang="en-GB" dirty="0"/>
              <a:t>The next ESO Programme should be identified </a:t>
            </a:r>
            <a:r>
              <a:rPr lang="en-GB" b="1" dirty="0"/>
              <a:t>in line with ESO’s vision and strategy</a:t>
            </a:r>
            <a:r>
              <a:rPr lang="en-GB" dirty="0"/>
              <a:t>. It should be a </a:t>
            </a:r>
            <a:r>
              <a:rPr lang="en-GB" b="1" dirty="0"/>
              <a:t>transformational facility in the 2040s landscape</a:t>
            </a:r>
            <a:r>
              <a:rPr lang="en-GB" dirty="0"/>
              <a:t> that enables scientific benefits in several areas and serves a </a:t>
            </a:r>
            <a:r>
              <a:rPr lang="en-GB" b="1" dirty="0"/>
              <a:t>large part</a:t>
            </a:r>
            <a:r>
              <a:rPr lang="en-GB" dirty="0"/>
              <a:t> of the scientific aspirations of the community. It could be:</a:t>
            </a:r>
          </a:p>
          <a:p>
            <a:pPr lvl="1"/>
            <a:r>
              <a:rPr lang="en-GB" dirty="0">
                <a:effectLst/>
                <a:highlight>
                  <a:srgbClr val="FFFFFF"/>
                </a:highlight>
              </a:rPr>
              <a:t>A new telescope facility at an existing or new observatory site;</a:t>
            </a:r>
          </a:p>
          <a:p>
            <a:pPr lvl="1"/>
            <a:r>
              <a:rPr lang="en-GB" dirty="0">
                <a:effectLst/>
                <a:highlight>
                  <a:srgbClr val="FFFFFF"/>
                </a:highlight>
              </a:rPr>
              <a:t>A significant upgrade of an existing facility that is (co-)owned by ESO;</a:t>
            </a:r>
          </a:p>
          <a:p>
            <a:pPr lvl="1"/>
            <a:r>
              <a:rPr lang="en-GB" dirty="0">
                <a:highlight>
                  <a:srgbClr val="FFFFFF"/>
                </a:highlight>
              </a:rPr>
              <a:t>Other ideas or combinations,</a:t>
            </a:r>
            <a:endParaRPr lang="en-GB" dirty="0">
              <a:effectLst/>
              <a:highlight>
                <a:srgbClr val="FFFFFF"/>
              </a:highlight>
            </a:endParaRPr>
          </a:p>
          <a:p>
            <a:pPr marL="0" lvl="1" indent="0">
              <a:buNone/>
            </a:pPr>
            <a:r>
              <a:rPr lang="en-GB" b="1" dirty="0">
                <a:effectLst/>
                <a:highlight>
                  <a:srgbClr val="FFFFFF"/>
                </a:highlight>
              </a:rPr>
              <a:t>Important:</a:t>
            </a:r>
            <a:r>
              <a:rPr lang="en-GB" dirty="0">
                <a:effectLst/>
                <a:highlight>
                  <a:srgbClr val="FFFFFF"/>
                </a:highlight>
              </a:rPr>
              <a:t> ESO does not operate as a funding agency. The new facility will be </a:t>
            </a:r>
            <a:r>
              <a:rPr lang="en-GB" b="1" dirty="0">
                <a:effectLst/>
                <a:highlight>
                  <a:srgbClr val="FFFFFF"/>
                </a:highlight>
              </a:rPr>
              <a:t>led and owned </a:t>
            </a:r>
            <a:r>
              <a:rPr lang="en-GB" dirty="0">
                <a:effectLst/>
                <a:highlight>
                  <a:srgbClr val="FFFFFF"/>
                </a:highlight>
              </a:rPr>
              <a:t>by</a:t>
            </a:r>
            <a:r>
              <a:rPr lang="en-GB" b="1" dirty="0">
                <a:effectLst/>
                <a:highlight>
                  <a:srgbClr val="FFFFFF"/>
                </a:highlight>
              </a:rPr>
              <a:t> </a:t>
            </a:r>
            <a:r>
              <a:rPr lang="en-GB" dirty="0">
                <a:effectLst/>
                <a:highlight>
                  <a:srgbClr val="FFFFFF"/>
                </a:highlight>
              </a:rPr>
              <a:t>ESO</a:t>
            </a:r>
            <a:r>
              <a:rPr lang="en-GB" b="1" dirty="0">
                <a:effectLst/>
                <a:highlight>
                  <a:srgbClr val="FFFFFF"/>
                </a:highlight>
              </a:rPr>
              <a:t> alone </a:t>
            </a:r>
            <a:r>
              <a:rPr lang="en-GB" dirty="0">
                <a:effectLst/>
                <a:highlight>
                  <a:srgbClr val="FFFFFF"/>
                </a:highlight>
              </a:rPr>
              <a:t>or in </a:t>
            </a:r>
            <a:r>
              <a:rPr lang="en-GB" b="1" dirty="0">
                <a:effectLst/>
                <a:highlight>
                  <a:srgbClr val="FFFFFF"/>
                </a:highlight>
              </a:rPr>
              <a:t>partnership</a:t>
            </a:r>
            <a:r>
              <a:rPr lang="en-GB" dirty="0">
                <a:effectLst/>
                <a:highlight>
                  <a:srgbClr val="FFFFFF"/>
                </a:highlight>
              </a:rPr>
              <a:t> with other organisations. </a:t>
            </a:r>
          </a:p>
          <a:p>
            <a:pPr marL="0" lvl="1" indent="0">
              <a:buNone/>
            </a:pPr>
            <a:r>
              <a:rPr lang="en-GB" dirty="0">
                <a:highlight>
                  <a:srgbClr val="FFFFFF"/>
                </a:highlight>
              </a:rPr>
              <a:t>Note: the maturity of the proposal will not be a crucial point (as long as it can be assessed being doable)</a:t>
            </a:r>
            <a:endParaRPr lang="en-GB" dirty="0">
              <a:effectLst/>
              <a:highlight>
                <a:srgbClr val="FFFFFF"/>
              </a:highlight>
            </a:endParaRPr>
          </a:p>
        </p:txBody>
      </p:sp>
      <p:sp>
        <p:nvSpPr>
          <p:cNvPr id="4" name="Footer Placeholder 3">
            <a:extLst>
              <a:ext uri="{FF2B5EF4-FFF2-40B4-BE49-F238E27FC236}">
                <a16:creationId xmlns:a16="http://schemas.microsoft.com/office/drawing/2014/main" id="{C6BA5EF0-FF4F-9E45-C1A2-FCF2EFBCB44B}"/>
              </a:ext>
            </a:extLst>
          </p:cNvPr>
          <p:cNvSpPr>
            <a:spLocks noGrp="1"/>
          </p:cNvSpPr>
          <p:nvPr>
            <p:ph type="ftr" sz="quarter" idx="11"/>
          </p:nvPr>
        </p:nvSpPr>
        <p:spPr/>
        <p:txBody>
          <a:bodyPr/>
          <a:lstStyle/>
          <a:p>
            <a:r>
              <a:rPr lang="en-GB" noProof="0"/>
              <a:t>ESO, APPEC town meeting, Zaragoza, 22.09.2025</a:t>
            </a:r>
            <a:endParaRPr lang="en-GB" i="1" noProof="0"/>
          </a:p>
        </p:txBody>
      </p:sp>
      <p:sp>
        <p:nvSpPr>
          <p:cNvPr id="6" name="Date Placeholder 5">
            <a:extLst>
              <a:ext uri="{FF2B5EF4-FFF2-40B4-BE49-F238E27FC236}">
                <a16:creationId xmlns:a16="http://schemas.microsoft.com/office/drawing/2014/main" id="{D2B7EDDC-1626-5CA6-6E04-C7B5F13BB7B8}"/>
              </a:ext>
            </a:extLst>
          </p:cNvPr>
          <p:cNvSpPr>
            <a:spLocks noGrp="1"/>
          </p:cNvSpPr>
          <p:nvPr>
            <p:ph type="dt" sz="half" idx="2"/>
          </p:nvPr>
        </p:nvSpPr>
        <p:spPr/>
        <p:txBody>
          <a:bodyPr/>
          <a:lstStyle/>
          <a:p>
            <a:r>
              <a:rPr lang="de-DE" noProof="0"/>
              <a:t>ESO PUBLIC</a:t>
            </a:r>
            <a:endParaRPr lang="en-GB" noProof="0"/>
          </a:p>
        </p:txBody>
      </p:sp>
    </p:spTree>
    <p:extLst>
      <p:ext uri="{BB962C8B-B14F-4D97-AF65-F5344CB8AC3E}">
        <p14:creationId xmlns:p14="http://schemas.microsoft.com/office/powerpoint/2010/main" val="24086365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A5046-3474-F928-2A20-656998877ACD}"/>
              </a:ext>
            </a:extLst>
          </p:cNvPr>
          <p:cNvSpPr>
            <a:spLocks noGrp="1"/>
          </p:cNvSpPr>
          <p:nvPr>
            <p:ph type="title"/>
          </p:nvPr>
        </p:nvSpPr>
        <p:spPr/>
        <p:txBody>
          <a:bodyPr/>
          <a:lstStyle/>
          <a:p>
            <a:r>
              <a:rPr lang="en-GB"/>
              <a:t>Expanding Horizons timeline</a:t>
            </a:r>
          </a:p>
        </p:txBody>
      </p:sp>
      <p:graphicFrame>
        <p:nvGraphicFramePr>
          <p:cNvPr id="7" name="Content Placeholder 6">
            <a:extLst>
              <a:ext uri="{FF2B5EF4-FFF2-40B4-BE49-F238E27FC236}">
                <a16:creationId xmlns:a16="http://schemas.microsoft.com/office/drawing/2014/main" id="{29CD1190-6811-41DB-5A7E-002758C8FE62}"/>
              </a:ext>
            </a:extLst>
          </p:cNvPr>
          <p:cNvGraphicFramePr>
            <a:graphicFrameLocks noGrp="1"/>
          </p:cNvGraphicFramePr>
          <p:nvPr>
            <p:ph idx="1"/>
          </p:nvPr>
        </p:nvGraphicFramePr>
        <p:xfrm>
          <a:off x="481915" y="983673"/>
          <a:ext cx="11343502" cy="2365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a:extLst>
              <a:ext uri="{FF2B5EF4-FFF2-40B4-BE49-F238E27FC236}">
                <a16:creationId xmlns:a16="http://schemas.microsoft.com/office/drawing/2014/main" id="{609AE5AC-B838-AC25-1E3B-05D7F3650E6D}"/>
              </a:ext>
            </a:extLst>
          </p:cNvPr>
          <p:cNvSpPr>
            <a:spLocks noGrp="1"/>
          </p:cNvSpPr>
          <p:nvPr>
            <p:ph type="ftr" sz="quarter" idx="13"/>
          </p:nvPr>
        </p:nvSpPr>
        <p:spPr/>
        <p:txBody>
          <a:bodyPr/>
          <a:lstStyle/>
          <a:p>
            <a:r>
              <a:rPr lang="en-GB" noProof="0"/>
              <a:t>ESO, APPEC town meeting, Zaragoza, 22.09.2025</a:t>
            </a:r>
            <a:endParaRPr lang="en-GB" i="1" noProof="0"/>
          </a:p>
        </p:txBody>
      </p:sp>
      <p:sp>
        <p:nvSpPr>
          <p:cNvPr id="6" name="Date Placeholder 5">
            <a:extLst>
              <a:ext uri="{FF2B5EF4-FFF2-40B4-BE49-F238E27FC236}">
                <a16:creationId xmlns:a16="http://schemas.microsoft.com/office/drawing/2014/main" id="{746F23BF-8266-1102-3B47-A3968D2AC993}"/>
              </a:ext>
            </a:extLst>
          </p:cNvPr>
          <p:cNvSpPr>
            <a:spLocks noGrp="1"/>
          </p:cNvSpPr>
          <p:nvPr>
            <p:ph type="dt" sz="half" idx="2"/>
          </p:nvPr>
        </p:nvSpPr>
        <p:spPr/>
        <p:txBody>
          <a:bodyPr/>
          <a:lstStyle/>
          <a:p>
            <a:r>
              <a:rPr lang="de-DE" noProof="0"/>
              <a:t>ESO PUBLIC</a:t>
            </a:r>
            <a:endParaRPr lang="en-GB" noProof="0"/>
          </a:p>
        </p:txBody>
      </p:sp>
      <p:sp>
        <p:nvSpPr>
          <p:cNvPr id="12" name="Textplatzhalter 17">
            <a:extLst>
              <a:ext uri="{FF2B5EF4-FFF2-40B4-BE49-F238E27FC236}">
                <a16:creationId xmlns:a16="http://schemas.microsoft.com/office/drawing/2014/main" id="{FBC94750-3B0C-3B68-A842-B7B3B415E899}"/>
              </a:ext>
            </a:extLst>
          </p:cNvPr>
          <p:cNvSpPr txBox="1">
            <a:spLocks/>
          </p:cNvSpPr>
          <p:nvPr/>
        </p:nvSpPr>
        <p:spPr>
          <a:xfrm>
            <a:off x="366583" y="2965061"/>
            <a:ext cx="2143378" cy="2735319"/>
          </a:xfrm>
          <a:prstGeom prst="rect">
            <a:avLst/>
          </a:prstGeom>
        </p:spPr>
        <p:txBody>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a:lnSpc>
                <a:spcPct val="100000"/>
              </a:lnSpc>
            </a:pPr>
            <a:r>
              <a:rPr lang="en-GB" sz="1600" dirty="0"/>
              <a:t>July 2024–Q3 2026</a:t>
            </a:r>
          </a:p>
          <a:p>
            <a:pPr lvl="1">
              <a:lnSpc>
                <a:spcPct val="100000"/>
              </a:lnSpc>
            </a:pPr>
            <a:r>
              <a:rPr lang="en-GB" sz="1600" dirty="0"/>
              <a:t>Present and explain the process to the community</a:t>
            </a:r>
          </a:p>
          <a:p>
            <a:pPr lvl="1">
              <a:lnSpc>
                <a:spcPct val="100000"/>
              </a:lnSpc>
            </a:pPr>
            <a:r>
              <a:rPr lang="en-GB" sz="1600" dirty="0"/>
              <a:t>Trigger dialogue about astronomy challenges &amp; disruptive technologies in 2040s</a:t>
            </a:r>
          </a:p>
        </p:txBody>
      </p:sp>
      <p:sp>
        <p:nvSpPr>
          <p:cNvPr id="13" name="Textplatzhalter 17">
            <a:extLst>
              <a:ext uri="{FF2B5EF4-FFF2-40B4-BE49-F238E27FC236}">
                <a16:creationId xmlns:a16="http://schemas.microsoft.com/office/drawing/2014/main" id="{39E23225-F33E-F866-7957-316CF0F6BD56}"/>
              </a:ext>
            </a:extLst>
          </p:cNvPr>
          <p:cNvSpPr txBox="1">
            <a:spLocks/>
          </p:cNvSpPr>
          <p:nvPr/>
        </p:nvSpPr>
        <p:spPr>
          <a:xfrm>
            <a:off x="4676621" y="2965061"/>
            <a:ext cx="2402081" cy="2735317"/>
          </a:xfrm>
          <a:prstGeom prst="rect">
            <a:avLst/>
          </a:prstGeom>
        </p:spPr>
        <p:txBody>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a:lnSpc>
                <a:spcPct val="100000"/>
              </a:lnSpc>
            </a:pPr>
            <a:r>
              <a:rPr lang="en-GB" sz="1600" dirty="0"/>
              <a:t>Q3 2026–Q2 2027</a:t>
            </a:r>
          </a:p>
          <a:p>
            <a:pPr lvl="1">
              <a:lnSpc>
                <a:spcPct val="100000"/>
              </a:lnSpc>
            </a:pPr>
            <a:r>
              <a:rPr lang="en-GB" sz="1600" dirty="0"/>
              <a:t>Launch of call: Q3 2026</a:t>
            </a:r>
          </a:p>
          <a:p>
            <a:pPr lvl="1">
              <a:lnSpc>
                <a:spcPct val="100000"/>
              </a:lnSpc>
            </a:pPr>
            <a:r>
              <a:rPr lang="en-GB" sz="1600" dirty="0"/>
              <a:t>Letters of Intent due 1 Dec 2026</a:t>
            </a:r>
          </a:p>
          <a:p>
            <a:pPr lvl="1">
              <a:lnSpc>
                <a:spcPct val="100000"/>
              </a:lnSpc>
            </a:pPr>
            <a:r>
              <a:rPr lang="en-GB" sz="1600" dirty="0"/>
              <a:t>Proposals due:</a:t>
            </a:r>
            <a:br>
              <a:rPr lang="en-GB" sz="1600" dirty="0"/>
            </a:br>
            <a:r>
              <a:rPr lang="en-GB" sz="1600" dirty="0"/>
              <a:t>1 Jun 2027</a:t>
            </a:r>
          </a:p>
        </p:txBody>
      </p:sp>
      <p:sp>
        <p:nvSpPr>
          <p:cNvPr id="14" name="Textplatzhalter 17">
            <a:extLst>
              <a:ext uri="{FF2B5EF4-FFF2-40B4-BE49-F238E27FC236}">
                <a16:creationId xmlns:a16="http://schemas.microsoft.com/office/drawing/2014/main" id="{F80FB1DD-6F65-8DE6-E2BD-0585EDEE1D49}"/>
              </a:ext>
            </a:extLst>
          </p:cNvPr>
          <p:cNvSpPr txBox="1">
            <a:spLocks/>
          </p:cNvSpPr>
          <p:nvPr/>
        </p:nvSpPr>
        <p:spPr>
          <a:xfrm>
            <a:off x="6977108" y="2965061"/>
            <a:ext cx="2344184" cy="2735318"/>
          </a:xfrm>
          <a:prstGeom prst="rect">
            <a:avLst/>
          </a:prstGeom>
        </p:spPr>
        <p:txBody>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a:lnSpc>
                <a:spcPct val="100000"/>
              </a:lnSpc>
            </a:pPr>
            <a:r>
              <a:rPr lang="en-GB" sz="1600" dirty="0"/>
              <a:t>Q3 2027–Q3 2028</a:t>
            </a:r>
          </a:p>
          <a:p>
            <a:pPr lvl="1">
              <a:lnSpc>
                <a:spcPct val="100000"/>
              </a:lnSpc>
            </a:pPr>
            <a:r>
              <a:rPr lang="en-GB" sz="1600" dirty="0"/>
              <a:t>Performed by SSC and ESO Executive</a:t>
            </a:r>
          </a:p>
          <a:p>
            <a:pPr lvl="1">
              <a:lnSpc>
                <a:spcPct val="100000"/>
              </a:lnSpc>
            </a:pPr>
            <a:r>
              <a:rPr lang="en-GB" sz="1600" dirty="0"/>
              <a:t>Transparently share what ideas are being proposed at a dedicated community workshop</a:t>
            </a:r>
            <a:endParaRPr lang="de-DE" sz="1600" dirty="0"/>
          </a:p>
        </p:txBody>
      </p:sp>
      <p:sp>
        <p:nvSpPr>
          <p:cNvPr id="15" name="Textplatzhalter 17">
            <a:extLst>
              <a:ext uri="{FF2B5EF4-FFF2-40B4-BE49-F238E27FC236}">
                <a16:creationId xmlns:a16="http://schemas.microsoft.com/office/drawing/2014/main" id="{AC9C8D38-9049-831D-3481-C4DC4CEF125D}"/>
              </a:ext>
            </a:extLst>
          </p:cNvPr>
          <p:cNvSpPr txBox="1">
            <a:spLocks/>
          </p:cNvSpPr>
          <p:nvPr/>
        </p:nvSpPr>
        <p:spPr>
          <a:xfrm>
            <a:off x="9321292" y="2965061"/>
            <a:ext cx="2504125" cy="2735316"/>
          </a:xfrm>
          <a:prstGeom prst="rect">
            <a:avLst/>
          </a:prstGeom>
        </p:spPr>
        <p:txBody>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a:lnSpc>
                <a:spcPct val="100000"/>
              </a:lnSpc>
            </a:pPr>
            <a:r>
              <a:rPr lang="en-GB" sz="1600" dirty="0"/>
              <a:t>Q3–Q4 2028</a:t>
            </a:r>
          </a:p>
          <a:p>
            <a:pPr lvl="1">
              <a:lnSpc>
                <a:spcPct val="100000"/>
              </a:lnSpc>
            </a:pPr>
            <a:r>
              <a:rPr lang="en-GB" sz="1600" dirty="0"/>
              <a:t>Presented at STC and Finance Committee </a:t>
            </a:r>
          </a:p>
          <a:p>
            <a:pPr lvl="1">
              <a:lnSpc>
                <a:spcPct val="100000"/>
              </a:lnSpc>
            </a:pPr>
            <a:r>
              <a:rPr lang="en-GB" sz="1600" dirty="0"/>
              <a:t>Council decision</a:t>
            </a:r>
          </a:p>
          <a:p>
            <a:pPr lvl="1">
              <a:lnSpc>
                <a:spcPct val="100000"/>
              </a:lnSpc>
            </a:pPr>
            <a:r>
              <a:rPr lang="en-GB" sz="1600" dirty="0"/>
              <a:t>Decision is </a:t>
            </a:r>
            <a:r>
              <a:rPr lang="en-GB" sz="1600" b="1" dirty="0"/>
              <a:t>not</a:t>
            </a:r>
            <a:r>
              <a:rPr lang="en-GB" sz="1600" dirty="0"/>
              <a:t> the start of the new Programme</a:t>
            </a:r>
          </a:p>
        </p:txBody>
      </p:sp>
      <p:sp>
        <p:nvSpPr>
          <p:cNvPr id="3" name="Textplatzhalter 17">
            <a:extLst>
              <a:ext uri="{FF2B5EF4-FFF2-40B4-BE49-F238E27FC236}">
                <a16:creationId xmlns:a16="http://schemas.microsoft.com/office/drawing/2014/main" id="{E93F2C38-C4D3-675A-8E0B-1299FA56A397}"/>
              </a:ext>
            </a:extLst>
          </p:cNvPr>
          <p:cNvSpPr txBox="1">
            <a:spLocks/>
          </p:cNvSpPr>
          <p:nvPr/>
        </p:nvSpPr>
        <p:spPr>
          <a:xfrm>
            <a:off x="2640746" y="2965060"/>
            <a:ext cx="2143378" cy="2735317"/>
          </a:xfrm>
          <a:prstGeom prst="rect">
            <a:avLst/>
          </a:prstGeom>
        </p:spPr>
        <p:txBody>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a:lnSpc>
                <a:spcPct val="100000"/>
              </a:lnSpc>
            </a:pPr>
            <a:r>
              <a:rPr lang="en-GB" sz="1600" dirty="0"/>
              <a:t>Jun-Nov 2025</a:t>
            </a:r>
          </a:p>
          <a:p>
            <a:pPr lvl="1">
              <a:lnSpc>
                <a:spcPct val="100000"/>
              </a:lnSpc>
            </a:pPr>
            <a:r>
              <a:rPr lang="en-GB" sz="1600" dirty="0"/>
              <a:t>Launch of call: July 25</a:t>
            </a:r>
          </a:p>
          <a:p>
            <a:pPr lvl="1">
              <a:lnSpc>
                <a:spcPct val="100000"/>
              </a:lnSpc>
            </a:pPr>
            <a:r>
              <a:rPr lang="en-GB" sz="1600" dirty="0"/>
              <a:t>White papers due: Nov 2026</a:t>
            </a:r>
          </a:p>
          <a:p>
            <a:pPr lvl="1">
              <a:lnSpc>
                <a:spcPct val="100000"/>
              </a:lnSpc>
            </a:pPr>
            <a:r>
              <a:rPr lang="en-GB" sz="1600" dirty="0"/>
              <a:t>3 pages max</a:t>
            </a:r>
          </a:p>
          <a:p>
            <a:pPr lvl="1">
              <a:lnSpc>
                <a:spcPct val="100000"/>
              </a:lnSpc>
            </a:pPr>
            <a:r>
              <a:rPr lang="en-GB" sz="1600" dirty="0"/>
              <a:t>Science focus.</a:t>
            </a:r>
          </a:p>
        </p:txBody>
      </p:sp>
    </p:spTree>
    <p:extLst>
      <p:ext uri="{BB962C8B-B14F-4D97-AF65-F5344CB8AC3E}">
        <p14:creationId xmlns:p14="http://schemas.microsoft.com/office/powerpoint/2010/main" val="2437230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7E45D-D519-3A65-59BD-6621B10DE661}"/>
              </a:ext>
            </a:extLst>
          </p:cNvPr>
          <p:cNvSpPr>
            <a:spLocks noGrp="1"/>
          </p:cNvSpPr>
          <p:nvPr>
            <p:ph type="title"/>
          </p:nvPr>
        </p:nvSpPr>
        <p:spPr/>
        <p:txBody>
          <a:bodyPr/>
          <a:lstStyle/>
          <a:p>
            <a:r>
              <a:rPr lang="en-US"/>
              <a:t>The Senior Science Committee (SSC)</a:t>
            </a:r>
          </a:p>
        </p:txBody>
      </p:sp>
      <p:sp>
        <p:nvSpPr>
          <p:cNvPr id="3" name="Text Placeholder 2">
            <a:extLst>
              <a:ext uri="{FF2B5EF4-FFF2-40B4-BE49-F238E27FC236}">
                <a16:creationId xmlns:a16="http://schemas.microsoft.com/office/drawing/2014/main" id="{172A2149-BCCC-DCA1-11EA-E62E04DC2890}"/>
              </a:ext>
            </a:extLst>
          </p:cNvPr>
          <p:cNvSpPr>
            <a:spLocks noGrp="1"/>
          </p:cNvSpPr>
          <p:nvPr>
            <p:ph type="body" sz="quarter" idx="13"/>
          </p:nvPr>
        </p:nvSpPr>
        <p:spPr>
          <a:xfrm>
            <a:off x="936624" y="1428253"/>
            <a:ext cx="10317164" cy="4812071"/>
          </a:xfrm>
        </p:spPr>
        <p:txBody>
          <a:bodyPr anchor="ctr">
            <a:normAutofit lnSpcReduction="10000"/>
          </a:bodyPr>
          <a:lstStyle/>
          <a:p>
            <a:pPr marL="0" lvl="1" indent="0">
              <a:buNone/>
            </a:pPr>
            <a:r>
              <a:rPr lang="en-GB" noProof="0" dirty="0"/>
              <a:t>The SSC is a </a:t>
            </a:r>
            <a:r>
              <a:rPr lang="en-GB" b="1" noProof="0" dirty="0"/>
              <a:t>diverse group </a:t>
            </a:r>
            <a:r>
              <a:rPr lang="en-GB" noProof="0" dirty="0"/>
              <a:t>of experts in a broad variety of areas of astronomy and associated technologies. It provides independent and unconflicted advice on the </a:t>
            </a:r>
            <a:r>
              <a:rPr lang="en-GB" b="1" noProof="0" dirty="0"/>
              <a:t>scientific drive </a:t>
            </a:r>
            <a:r>
              <a:rPr lang="en-GB" noProof="0" dirty="0"/>
              <a:t>of the new programme. </a:t>
            </a:r>
          </a:p>
          <a:p>
            <a:pPr marL="0" lvl="1" indent="0">
              <a:buNone/>
            </a:pPr>
            <a:r>
              <a:rPr lang="en-GB" sz="1800" b="1" dirty="0">
                <a:solidFill>
                  <a:srgbClr val="000000"/>
                </a:solidFill>
                <a:effectLst/>
                <a:ea typeface="Aptos" panose="020B0004020202020204" pitchFamily="34" charset="0"/>
              </a:rPr>
              <a:t>Mandate of the SSC – Preparatory Phase</a:t>
            </a:r>
          </a:p>
          <a:p>
            <a:pPr lvl="1"/>
            <a:r>
              <a:rPr lang="en-GB" noProof="0" dirty="0"/>
              <a:t>Helping to identify scientific challenges in astronomy for the 2040 and support community engagement activities to discuss them;</a:t>
            </a:r>
            <a:r>
              <a:rPr lang="en-GB" dirty="0">
                <a:effectLst/>
                <a:ea typeface="Calibri" panose="020F0502020204030204" pitchFamily="34" charset="0"/>
              </a:rPr>
              <a:t> </a:t>
            </a:r>
          </a:p>
          <a:p>
            <a:pPr lvl="1"/>
            <a:r>
              <a:rPr lang="en-GB" dirty="0">
                <a:ea typeface="Calibri" panose="020F0502020204030204" pitchFamily="34" charset="0"/>
              </a:rPr>
              <a:t>P</a:t>
            </a:r>
            <a:r>
              <a:rPr lang="en-GB" dirty="0">
                <a:effectLst/>
                <a:ea typeface="Calibri" panose="020F0502020204030204" pitchFamily="34" charset="0"/>
              </a:rPr>
              <a:t>rovide guidance on which disruptive technologies may enable transformational science in 2040 or beyond</a:t>
            </a:r>
            <a:r>
              <a:rPr lang="en-GB" dirty="0">
                <a:ea typeface="Calibri" panose="020F0502020204030204" pitchFamily="34" charset="0"/>
              </a:rPr>
              <a:t>.</a:t>
            </a:r>
            <a:endParaRPr lang="en-GB" dirty="0">
              <a:effectLst/>
              <a:ea typeface="Calibri" panose="020F0502020204030204" pitchFamily="34" charset="0"/>
            </a:endParaRPr>
          </a:p>
          <a:p>
            <a:pPr marL="0" lvl="1" indent="0">
              <a:buNone/>
            </a:pPr>
            <a:r>
              <a:rPr lang="en-GB" b="1" noProof="0" dirty="0"/>
              <a:t>Mandate of the SSC – Call for Ideas, Assessment and Decision Phase</a:t>
            </a:r>
          </a:p>
          <a:p>
            <a:pPr lvl="1"/>
            <a:r>
              <a:rPr lang="en-GB" noProof="0" dirty="0"/>
              <a:t>Provide </a:t>
            </a:r>
            <a:r>
              <a:rPr lang="en-GB" u="sng" noProof="0" dirty="0"/>
              <a:t>independent</a:t>
            </a:r>
            <a:r>
              <a:rPr lang="en-GB" noProof="0" dirty="0"/>
              <a:t> scientific assessment of the proposals in response to the Call for Ideas</a:t>
            </a:r>
          </a:p>
          <a:p>
            <a:pPr marL="0" lvl="1" indent="0">
              <a:buNone/>
            </a:pPr>
            <a:r>
              <a:rPr lang="en-GB" dirty="0">
                <a:solidFill>
                  <a:srgbClr val="000000"/>
                </a:solidFill>
              </a:rPr>
              <a:t>The SSC may also be tasked with other support activities related to the </a:t>
            </a:r>
            <a:r>
              <a:rPr lang="en-GB" i="1" dirty="0">
                <a:solidFill>
                  <a:srgbClr val="000000"/>
                </a:solidFill>
              </a:rPr>
              <a:t>Expanding Horizons</a:t>
            </a:r>
            <a:r>
              <a:rPr lang="en-GB" dirty="0">
                <a:solidFill>
                  <a:srgbClr val="000000"/>
                </a:solidFill>
              </a:rPr>
              <a:t> process, as requested by the ESO Director General or ESO Council. </a:t>
            </a:r>
          </a:p>
        </p:txBody>
      </p:sp>
      <p:sp>
        <p:nvSpPr>
          <p:cNvPr id="4" name="Footer Placeholder 3">
            <a:extLst>
              <a:ext uri="{FF2B5EF4-FFF2-40B4-BE49-F238E27FC236}">
                <a16:creationId xmlns:a16="http://schemas.microsoft.com/office/drawing/2014/main" id="{CC7F9E57-903D-E5E3-BFFB-B7FD2DEB9655}"/>
              </a:ext>
            </a:extLst>
          </p:cNvPr>
          <p:cNvSpPr>
            <a:spLocks noGrp="1"/>
          </p:cNvSpPr>
          <p:nvPr>
            <p:ph type="ftr" sz="quarter" idx="11"/>
          </p:nvPr>
        </p:nvSpPr>
        <p:spPr/>
        <p:txBody>
          <a:bodyPr/>
          <a:lstStyle/>
          <a:p>
            <a:r>
              <a:rPr lang="en-GB" noProof="0"/>
              <a:t>ESO, APPEC town meeting, Zaragoza, 22.09.2025</a:t>
            </a:r>
            <a:endParaRPr lang="en-GB" i="1" noProof="0"/>
          </a:p>
        </p:txBody>
      </p:sp>
      <p:sp>
        <p:nvSpPr>
          <p:cNvPr id="6" name="Date Placeholder 5">
            <a:extLst>
              <a:ext uri="{FF2B5EF4-FFF2-40B4-BE49-F238E27FC236}">
                <a16:creationId xmlns:a16="http://schemas.microsoft.com/office/drawing/2014/main" id="{4F8E662E-9273-47F1-8661-70914C276ED5}"/>
              </a:ext>
            </a:extLst>
          </p:cNvPr>
          <p:cNvSpPr>
            <a:spLocks noGrp="1"/>
          </p:cNvSpPr>
          <p:nvPr>
            <p:ph type="dt" sz="half" idx="2"/>
          </p:nvPr>
        </p:nvSpPr>
        <p:spPr/>
        <p:txBody>
          <a:bodyPr/>
          <a:lstStyle/>
          <a:p>
            <a:r>
              <a:rPr lang="de-DE" noProof="0"/>
              <a:t>ESO PUBLIC</a:t>
            </a:r>
            <a:endParaRPr lang="en-GB" noProof="0"/>
          </a:p>
        </p:txBody>
      </p:sp>
    </p:spTree>
    <p:extLst>
      <p:ext uri="{BB962C8B-B14F-4D97-AF65-F5344CB8AC3E}">
        <p14:creationId xmlns:p14="http://schemas.microsoft.com/office/powerpoint/2010/main" val="17017741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2A58E-03F1-E6EB-8062-0AC748B86C70}"/>
              </a:ext>
            </a:extLst>
          </p:cNvPr>
          <p:cNvSpPr>
            <a:spLocks noGrp="1"/>
          </p:cNvSpPr>
          <p:nvPr>
            <p:ph type="title"/>
          </p:nvPr>
        </p:nvSpPr>
        <p:spPr/>
        <p:txBody>
          <a:bodyPr/>
          <a:lstStyle/>
          <a:p>
            <a:r>
              <a:rPr lang="en-US"/>
              <a:t>Senior Science Committee (SSC)</a:t>
            </a:r>
          </a:p>
        </p:txBody>
      </p:sp>
      <p:sp>
        <p:nvSpPr>
          <p:cNvPr id="3" name="Text Placeholder 2">
            <a:extLst>
              <a:ext uri="{FF2B5EF4-FFF2-40B4-BE49-F238E27FC236}">
                <a16:creationId xmlns:a16="http://schemas.microsoft.com/office/drawing/2014/main" id="{C6921E70-7B0F-0954-9523-51633EB98BB7}"/>
              </a:ext>
            </a:extLst>
          </p:cNvPr>
          <p:cNvSpPr>
            <a:spLocks noGrp="1"/>
          </p:cNvSpPr>
          <p:nvPr>
            <p:ph type="body" sz="quarter" idx="13"/>
          </p:nvPr>
        </p:nvSpPr>
        <p:spPr>
          <a:xfrm>
            <a:off x="925419" y="1339834"/>
            <a:ext cx="11011208" cy="4913047"/>
          </a:xfrm>
        </p:spPr>
        <p:txBody>
          <a:bodyPr anchor="ctr"/>
          <a:lstStyle/>
          <a:p>
            <a:pPr lvl="1">
              <a:lnSpc>
                <a:spcPct val="100000"/>
              </a:lnSpc>
            </a:pPr>
            <a:r>
              <a:rPr lang="en-US" sz="1900" b="1" dirty="0"/>
              <a:t>Angela Adamo</a:t>
            </a:r>
            <a:r>
              <a:rPr lang="en-US" sz="1900" dirty="0"/>
              <a:t>, University of Stockholm (ESO STC, Galaxies)</a:t>
            </a:r>
          </a:p>
          <a:p>
            <a:pPr lvl="1">
              <a:lnSpc>
                <a:spcPct val="100000"/>
              </a:lnSpc>
            </a:pPr>
            <a:r>
              <a:rPr lang="en-US" sz="1900" b="1" dirty="0"/>
              <a:t>Joss Bland-Hawthorn</a:t>
            </a:r>
            <a:r>
              <a:rPr lang="en-US" sz="1900" dirty="0"/>
              <a:t>, University of Sydney (</a:t>
            </a:r>
            <a:r>
              <a:rPr lang="en-US" sz="1900" dirty="0" err="1"/>
              <a:t>Astrophotonics</a:t>
            </a:r>
            <a:r>
              <a:rPr lang="en-US" sz="1900" dirty="0"/>
              <a:t>)</a:t>
            </a:r>
          </a:p>
          <a:p>
            <a:pPr lvl="1">
              <a:lnSpc>
                <a:spcPct val="100000"/>
              </a:lnSpc>
            </a:pPr>
            <a:r>
              <a:rPr lang="en-US" sz="1900" b="1" dirty="0"/>
              <a:t>Marica </a:t>
            </a:r>
            <a:r>
              <a:rPr lang="en-US" sz="1900" b="1" dirty="0" err="1"/>
              <a:t>Branchesi</a:t>
            </a:r>
            <a:r>
              <a:rPr lang="en-US" sz="1900" dirty="0"/>
              <a:t>, Gran Sasso Science Institute (Multi-messenger)</a:t>
            </a:r>
          </a:p>
          <a:p>
            <a:pPr lvl="1">
              <a:lnSpc>
                <a:spcPct val="100000"/>
              </a:lnSpc>
            </a:pPr>
            <a:r>
              <a:rPr lang="en-US" sz="1900" b="1" dirty="0"/>
              <a:t>Paul Callanan</a:t>
            </a:r>
            <a:r>
              <a:rPr lang="en-US" sz="1900" dirty="0"/>
              <a:t>, University College Cork (ESO Council, Compact objects, chair)</a:t>
            </a:r>
          </a:p>
          <a:p>
            <a:pPr lvl="1">
              <a:lnSpc>
                <a:spcPct val="100000"/>
              </a:lnSpc>
            </a:pPr>
            <a:r>
              <a:rPr lang="en-US" sz="1900" b="1" dirty="0"/>
              <a:t>Heather Cegla</a:t>
            </a:r>
            <a:r>
              <a:rPr lang="en-US" sz="1900" dirty="0"/>
              <a:t>, University of Warwick (Life &amp; Habitability)</a:t>
            </a:r>
          </a:p>
          <a:p>
            <a:pPr lvl="1">
              <a:lnSpc>
                <a:spcPct val="100000"/>
              </a:lnSpc>
            </a:pPr>
            <a:r>
              <a:rPr lang="en-US" sz="1900" b="1" dirty="0"/>
              <a:t>Stéphane Charlot</a:t>
            </a:r>
            <a:r>
              <a:rPr lang="en-US" sz="1900" dirty="0"/>
              <a:t>, Institute </a:t>
            </a:r>
            <a:r>
              <a:rPr lang="en-US" sz="1900" dirty="0" err="1"/>
              <a:t>d’Astrophysique</a:t>
            </a:r>
            <a:r>
              <a:rPr lang="en-US" sz="1900" dirty="0"/>
              <a:t> de Paris (Cosmology)</a:t>
            </a:r>
          </a:p>
          <a:p>
            <a:pPr lvl="1">
              <a:lnSpc>
                <a:spcPct val="100000"/>
              </a:lnSpc>
            </a:pPr>
            <a:r>
              <a:rPr lang="en-US" sz="1900" b="1" dirty="0"/>
              <a:t>Vik Dhillon</a:t>
            </a:r>
            <a:r>
              <a:rPr lang="en-US" sz="1900" dirty="0"/>
              <a:t>, University of Sheffield (ESO Council, Transients &amp; stars)</a:t>
            </a:r>
          </a:p>
          <a:p>
            <a:pPr lvl="1">
              <a:lnSpc>
                <a:spcPct val="100000"/>
              </a:lnSpc>
            </a:pPr>
            <a:r>
              <a:rPr lang="en-US" sz="1900" b="1" dirty="0"/>
              <a:t>Norbert Hubin</a:t>
            </a:r>
            <a:r>
              <a:rPr lang="en-US" sz="1900" dirty="0"/>
              <a:t>, formerly ESO (Technology Development, starting 1 Nov 2025)</a:t>
            </a:r>
          </a:p>
          <a:p>
            <a:pPr lvl="1">
              <a:lnSpc>
                <a:spcPct val="100000"/>
              </a:lnSpc>
            </a:pPr>
            <a:r>
              <a:rPr lang="en-US" sz="1900" b="1" dirty="0"/>
              <a:t>Marcella Marconi</a:t>
            </a:r>
            <a:r>
              <a:rPr lang="en-US" sz="1900" dirty="0"/>
              <a:t>, INAF- </a:t>
            </a:r>
            <a:r>
              <a:rPr lang="en-US" sz="1900" dirty="0" err="1"/>
              <a:t>Osservatorio</a:t>
            </a:r>
            <a:r>
              <a:rPr lang="en-US" sz="1900" dirty="0"/>
              <a:t> </a:t>
            </a:r>
            <a:r>
              <a:rPr lang="en-US" sz="1900" dirty="0" err="1"/>
              <a:t>Astronomico</a:t>
            </a:r>
            <a:r>
              <a:rPr lang="en-US" sz="1900" dirty="0"/>
              <a:t> di Capodimonte (ESO STC, Stellar populations)</a:t>
            </a:r>
          </a:p>
          <a:p>
            <a:pPr lvl="1">
              <a:lnSpc>
                <a:spcPct val="100000"/>
              </a:lnSpc>
            </a:pPr>
            <a:r>
              <a:rPr lang="en-US" sz="1900" b="1" dirty="0"/>
              <a:t>Nanda Rea</a:t>
            </a:r>
            <a:r>
              <a:rPr lang="en-US" sz="1900" dirty="0"/>
              <a:t>, </a:t>
            </a:r>
            <a:r>
              <a:rPr lang="en-US" sz="1900" dirty="0" err="1"/>
              <a:t>Institut</a:t>
            </a:r>
            <a:r>
              <a:rPr lang="en-US" sz="1900" dirty="0"/>
              <a:t> de </a:t>
            </a:r>
            <a:r>
              <a:rPr lang="en-US" sz="1900" dirty="0" err="1"/>
              <a:t>Ciències</a:t>
            </a:r>
            <a:r>
              <a:rPr lang="en-US" sz="1900" dirty="0"/>
              <a:t> de </a:t>
            </a:r>
            <a:r>
              <a:rPr lang="en-US" sz="1900" dirty="0" err="1"/>
              <a:t>l’Espai</a:t>
            </a:r>
            <a:r>
              <a:rPr lang="en-US" sz="1900" dirty="0"/>
              <a:t> – CSIC (Transients &amp; high-energy)</a:t>
            </a:r>
          </a:p>
          <a:p>
            <a:pPr lvl="1">
              <a:lnSpc>
                <a:spcPct val="100000"/>
              </a:lnSpc>
            </a:pPr>
            <a:r>
              <a:rPr lang="en-US" sz="1900" b="1" dirty="0"/>
              <a:t>Hans-Walter Rix</a:t>
            </a:r>
            <a:r>
              <a:rPr lang="en-US" sz="1900" dirty="0"/>
              <a:t>, MPIA (Galaxies)</a:t>
            </a:r>
          </a:p>
          <a:p>
            <a:pPr lvl="1">
              <a:lnSpc>
                <a:spcPct val="100000"/>
              </a:lnSpc>
            </a:pPr>
            <a:r>
              <a:rPr lang="en-US" sz="1900" b="1" dirty="0"/>
              <a:t>Karin Öberg</a:t>
            </a:r>
            <a:r>
              <a:rPr lang="en-US" sz="1900" dirty="0"/>
              <a:t>, Harvard (star/planet formation)</a:t>
            </a:r>
          </a:p>
        </p:txBody>
      </p:sp>
      <p:sp>
        <p:nvSpPr>
          <p:cNvPr id="4" name="Footer Placeholder 3">
            <a:extLst>
              <a:ext uri="{FF2B5EF4-FFF2-40B4-BE49-F238E27FC236}">
                <a16:creationId xmlns:a16="http://schemas.microsoft.com/office/drawing/2014/main" id="{D07D92F3-3DF6-6A5A-499A-DCD747880706}"/>
              </a:ext>
            </a:extLst>
          </p:cNvPr>
          <p:cNvSpPr>
            <a:spLocks noGrp="1"/>
          </p:cNvSpPr>
          <p:nvPr>
            <p:ph type="ftr" sz="quarter" idx="11"/>
          </p:nvPr>
        </p:nvSpPr>
        <p:spPr/>
        <p:txBody>
          <a:bodyPr/>
          <a:lstStyle/>
          <a:p>
            <a:r>
              <a:rPr lang="en-GB" noProof="0"/>
              <a:t>ESO, APPEC town meeting, Zaragoza, 22.09.2025</a:t>
            </a:r>
            <a:endParaRPr lang="en-GB" i="1" noProof="0" dirty="0"/>
          </a:p>
        </p:txBody>
      </p:sp>
      <p:sp>
        <p:nvSpPr>
          <p:cNvPr id="6" name="Date Placeholder 5">
            <a:extLst>
              <a:ext uri="{FF2B5EF4-FFF2-40B4-BE49-F238E27FC236}">
                <a16:creationId xmlns:a16="http://schemas.microsoft.com/office/drawing/2014/main" id="{791B3D52-3F87-F8D5-4B69-15F9DDAA8CFF}"/>
              </a:ext>
            </a:extLst>
          </p:cNvPr>
          <p:cNvSpPr>
            <a:spLocks noGrp="1"/>
          </p:cNvSpPr>
          <p:nvPr>
            <p:ph type="dt" sz="half" idx="2"/>
          </p:nvPr>
        </p:nvSpPr>
        <p:spPr/>
        <p:txBody>
          <a:bodyPr/>
          <a:lstStyle/>
          <a:p>
            <a:r>
              <a:rPr lang="de-DE" noProof="0"/>
              <a:t>ESO PUBLIC</a:t>
            </a:r>
            <a:endParaRPr lang="en-GB" noProof="0"/>
          </a:p>
        </p:txBody>
      </p:sp>
    </p:spTree>
    <p:extLst>
      <p:ext uri="{BB962C8B-B14F-4D97-AF65-F5344CB8AC3E}">
        <p14:creationId xmlns:p14="http://schemas.microsoft.com/office/powerpoint/2010/main" val="40928179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FBA55-E4B3-1F26-CAD8-3DCE3C0B6B8E}"/>
              </a:ext>
            </a:extLst>
          </p:cNvPr>
          <p:cNvSpPr>
            <a:spLocks noGrp="1"/>
          </p:cNvSpPr>
          <p:nvPr>
            <p:ph type="title"/>
          </p:nvPr>
        </p:nvSpPr>
        <p:spPr/>
        <p:txBody>
          <a:bodyPr/>
          <a:lstStyle/>
          <a:p>
            <a:r>
              <a:rPr lang="en-DE" dirty="0"/>
              <a:t>Science &amp; technology in the 2040s</a:t>
            </a:r>
          </a:p>
        </p:txBody>
      </p:sp>
      <p:sp>
        <p:nvSpPr>
          <p:cNvPr id="3" name="Text Placeholder 2">
            <a:extLst>
              <a:ext uri="{FF2B5EF4-FFF2-40B4-BE49-F238E27FC236}">
                <a16:creationId xmlns:a16="http://schemas.microsoft.com/office/drawing/2014/main" id="{E96AE8C2-1A26-4F3D-2F0B-D1042DCD7DED}"/>
              </a:ext>
            </a:extLst>
          </p:cNvPr>
          <p:cNvSpPr>
            <a:spLocks noGrp="1"/>
          </p:cNvSpPr>
          <p:nvPr>
            <p:ph type="body" sz="quarter" idx="13"/>
          </p:nvPr>
        </p:nvSpPr>
        <p:spPr>
          <a:xfrm>
            <a:off x="925419" y="1582306"/>
            <a:ext cx="10317164" cy="4807382"/>
          </a:xfrm>
        </p:spPr>
        <p:txBody>
          <a:bodyPr/>
          <a:lstStyle/>
          <a:p>
            <a:r>
              <a:rPr lang="en-DE" sz="2400" b="1" dirty="0"/>
              <a:t>What is/are the main science question(s) in astronomy that need to  be answered in the 2040s? </a:t>
            </a:r>
          </a:p>
          <a:p>
            <a:r>
              <a:rPr lang="en-DE" dirty="0"/>
              <a:t>Need to convince the member states to invest resources into the next major ESO facility. Science must be the driver. That science cannot be done with the facilities available in the 2030s. </a:t>
            </a:r>
          </a:p>
          <a:p>
            <a:r>
              <a:rPr lang="en-DE" sz="2400" b="1" dirty="0"/>
              <a:t>White papers → workshops</a:t>
            </a:r>
          </a:p>
          <a:p>
            <a:r>
              <a:rPr lang="en-DE" dirty="0"/>
              <a:t>The SSC decided to open a call for white papers focused purely on the science questions to focus on for the 2040s. This will then be a base to organise </a:t>
            </a:r>
            <a:r>
              <a:rPr lang="en-GB" dirty="0"/>
              <a:t>on-line workshop(s) where the scientific community should discuss which will be the scientific challenges of astronomy in the 2040s in different areas.</a:t>
            </a:r>
          </a:p>
          <a:p>
            <a:r>
              <a:rPr lang="en-GB" sz="2400" b="1" dirty="0"/>
              <a:t>Disruptive Technologies Workshops</a:t>
            </a:r>
          </a:p>
          <a:p>
            <a:r>
              <a:rPr lang="en-GB" dirty="0"/>
              <a:t>A place to discuss which potential disruptive technologies may become game changers for a transformational facility in the 2040s; </a:t>
            </a:r>
          </a:p>
          <a:p>
            <a:endParaRPr lang="en-GB" dirty="0"/>
          </a:p>
          <a:p>
            <a:endParaRPr lang="en-DE" dirty="0"/>
          </a:p>
          <a:p>
            <a:endParaRPr lang="en-DE" dirty="0"/>
          </a:p>
          <a:p>
            <a:endParaRPr lang="en-DE" dirty="0"/>
          </a:p>
        </p:txBody>
      </p:sp>
      <p:sp>
        <p:nvSpPr>
          <p:cNvPr id="4" name="Footer Placeholder 3">
            <a:extLst>
              <a:ext uri="{FF2B5EF4-FFF2-40B4-BE49-F238E27FC236}">
                <a16:creationId xmlns:a16="http://schemas.microsoft.com/office/drawing/2014/main" id="{52959F79-7012-F78C-A466-76A97829BA25}"/>
              </a:ext>
            </a:extLst>
          </p:cNvPr>
          <p:cNvSpPr>
            <a:spLocks noGrp="1"/>
          </p:cNvSpPr>
          <p:nvPr>
            <p:ph type="ftr" sz="quarter" idx="11"/>
          </p:nvPr>
        </p:nvSpPr>
        <p:spPr/>
        <p:txBody>
          <a:bodyPr/>
          <a:lstStyle/>
          <a:p>
            <a:r>
              <a:rPr lang="en-GB" noProof="0"/>
              <a:t>ESO, APPEC town meeting, Zaragoza, 22.09.2025</a:t>
            </a:r>
            <a:endParaRPr lang="en-GB" i="1" noProof="0"/>
          </a:p>
        </p:txBody>
      </p:sp>
      <p:sp>
        <p:nvSpPr>
          <p:cNvPr id="5" name="Subtitle 4">
            <a:extLst>
              <a:ext uri="{FF2B5EF4-FFF2-40B4-BE49-F238E27FC236}">
                <a16:creationId xmlns:a16="http://schemas.microsoft.com/office/drawing/2014/main" id="{161FDAA0-9CED-3662-33B0-5C2F49CEC756}"/>
              </a:ext>
            </a:extLst>
          </p:cNvPr>
          <p:cNvSpPr>
            <a:spLocks noGrp="1"/>
          </p:cNvSpPr>
          <p:nvPr>
            <p:ph type="subTitle" sz="quarter" idx="12"/>
          </p:nvPr>
        </p:nvSpPr>
        <p:spPr/>
        <p:txBody>
          <a:bodyPr/>
          <a:lstStyle/>
          <a:p>
            <a:r>
              <a:rPr lang="en-DE" dirty="0"/>
              <a:t>The main focus at the moment</a:t>
            </a:r>
          </a:p>
        </p:txBody>
      </p:sp>
      <p:sp>
        <p:nvSpPr>
          <p:cNvPr id="6" name="Date Placeholder 5">
            <a:extLst>
              <a:ext uri="{FF2B5EF4-FFF2-40B4-BE49-F238E27FC236}">
                <a16:creationId xmlns:a16="http://schemas.microsoft.com/office/drawing/2014/main" id="{11CDCD8C-D8D2-165D-8F4E-C4F888DC2DE1}"/>
              </a:ext>
            </a:extLst>
          </p:cNvPr>
          <p:cNvSpPr>
            <a:spLocks noGrp="1"/>
          </p:cNvSpPr>
          <p:nvPr>
            <p:ph type="dt" sz="half" idx="2"/>
          </p:nvPr>
        </p:nvSpPr>
        <p:spPr/>
        <p:txBody>
          <a:bodyPr/>
          <a:lstStyle/>
          <a:p>
            <a:r>
              <a:rPr lang="de-DE" noProof="0"/>
              <a:t>ESO PUBLIC</a:t>
            </a:r>
            <a:endParaRPr lang="en-GB" noProof="0"/>
          </a:p>
        </p:txBody>
      </p:sp>
    </p:spTree>
    <p:extLst>
      <p:ext uri="{BB962C8B-B14F-4D97-AF65-F5344CB8AC3E}">
        <p14:creationId xmlns:p14="http://schemas.microsoft.com/office/powerpoint/2010/main" val="895025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7">
            <a:extLst>
              <a:ext uri="{FF2B5EF4-FFF2-40B4-BE49-F238E27FC236}">
                <a16:creationId xmlns:a16="http://schemas.microsoft.com/office/drawing/2014/main" id="{FA20DB0B-D9F8-75EA-43FB-BAADEB0439A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a:solidFill>
            <a:srgbClr val="D2108D"/>
          </a:solidFill>
        </p:spPr>
      </p:pic>
      <p:sp>
        <p:nvSpPr>
          <p:cNvPr id="3" name="Text Placeholder 3">
            <a:extLst>
              <a:ext uri="{FF2B5EF4-FFF2-40B4-BE49-F238E27FC236}">
                <a16:creationId xmlns:a16="http://schemas.microsoft.com/office/drawing/2014/main" id="{C3A7D14D-7B76-D6ED-A701-80179119FA00}"/>
              </a:ext>
            </a:extLst>
          </p:cNvPr>
          <p:cNvSpPr txBox="1">
            <a:spLocks/>
          </p:cNvSpPr>
          <p:nvPr/>
        </p:nvSpPr>
        <p:spPr>
          <a:xfrm>
            <a:off x="936624" y="4674022"/>
            <a:ext cx="7502526" cy="1268552"/>
          </a:xfrm>
          <a:prstGeom prst="rect">
            <a:avLst/>
          </a:prstGeom>
          <a:effectLst/>
        </p:spPr>
        <p:txBody>
          <a:bodyPr vert="horz" wrap="square" lIns="0" tIns="0" rIns="0" bIns="0" rtlCol="0" anchor="ctr">
            <a:spAutoFit/>
          </a:bodyPr>
          <a:lstStyle>
            <a:lvl1pPr marL="0" indent="0" algn="ctr" defTabSz="914400" rtl="0" eaLnBrk="1" latinLnBrk="0" hangingPunct="1">
              <a:lnSpc>
                <a:spcPct val="118000"/>
              </a:lnSpc>
              <a:spcBef>
                <a:spcPts val="1200"/>
              </a:spcBef>
              <a:buFont typeface="Arial" panose="020B0604020202020204" pitchFamily="34" charset="0"/>
              <a:buNone/>
              <a:defRPr sz="2400" b="0" kern="1200">
                <a:solidFill>
                  <a:schemeClr val="bg1"/>
                </a:solidFill>
                <a:effectLst>
                  <a:outerShdw blurRad="50800" dist="38100" dir="2700000" algn="tl" rotWithShape="0">
                    <a:prstClr val="black">
                      <a:alpha val="40000"/>
                    </a:prstClr>
                  </a:outerShdw>
                </a:effectLst>
                <a:latin typeface="+mn-lt"/>
                <a:ea typeface="+mn-ea"/>
                <a:cs typeface="+mn-cs"/>
              </a:defRPr>
            </a:lvl1pPr>
            <a:lvl2pPr marL="0" indent="0" algn="ctr" defTabSz="914400" rtl="0" eaLnBrk="1" latinLnBrk="0" hangingPunct="1">
              <a:lnSpc>
                <a:spcPct val="118000"/>
              </a:lnSpc>
              <a:spcBef>
                <a:spcPts val="1200"/>
              </a:spcBef>
              <a:buClr>
                <a:schemeClr val="tx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2pPr>
            <a:lvl3pPr marL="0" indent="0" algn="ctr" defTabSz="914400" rtl="0" eaLnBrk="1" latinLnBrk="0" hangingPunct="1">
              <a:lnSpc>
                <a:spcPct val="118000"/>
              </a:lnSpc>
              <a:spcBef>
                <a:spcPts val="1200"/>
              </a:spcBef>
              <a:buClr>
                <a:schemeClr val="bg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3pPr>
            <a:lvl4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4pPr>
            <a:lvl5pPr marL="0" indent="0" algn="ctr" defTabSz="914400" rtl="0" eaLnBrk="1" latinLnBrk="0" hangingPunct="1">
              <a:lnSpc>
                <a:spcPct val="118000"/>
              </a:lnSpc>
              <a:spcBef>
                <a:spcPts val="1200"/>
              </a:spcBef>
              <a:buClr>
                <a:schemeClr val="tx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5pPr>
            <a:lvl6pPr marL="0" indent="0" algn="ctr" defTabSz="914400" rtl="0" eaLnBrk="1" latinLnBrk="0" hangingPunct="1">
              <a:lnSpc>
                <a:spcPct val="118000"/>
              </a:lnSpc>
              <a:spcBef>
                <a:spcPts val="1200"/>
              </a:spcBef>
              <a:buClr>
                <a:schemeClr val="bg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6pPr>
            <a:lvl7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7pPr>
            <a:lvl8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8pPr>
            <a:lvl9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9pPr>
          </a:lstStyle>
          <a:p>
            <a:pPr algn="l"/>
            <a:r>
              <a:rPr lang="en-GB">
                <a:effectLst/>
              </a:rPr>
              <a:t>To </a:t>
            </a:r>
            <a:r>
              <a:rPr lang="en-GB" b="1">
                <a:effectLst/>
              </a:rPr>
              <a:t>advance humanity’s understanding of the Universe</a:t>
            </a:r>
            <a:r>
              <a:rPr lang="en-GB">
                <a:effectLst/>
              </a:rPr>
              <a:t> by working with and for the astronomy community, providing it with </a:t>
            </a:r>
            <a:r>
              <a:rPr lang="en-GB" b="1">
                <a:effectLst/>
              </a:rPr>
              <a:t>world-leading facilities</a:t>
            </a:r>
          </a:p>
        </p:txBody>
      </p:sp>
      <p:pic>
        <p:nvPicPr>
          <p:cNvPr id="12" name="Grafik 11">
            <a:extLst>
              <a:ext uri="{FF2B5EF4-FFF2-40B4-BE49-F238E27FC236}">
                <a16:creationId xmlns:a16="http://schemas.microsoft.com/office/drawing/2014/main" id="{19DC91D3-BBB5-ED3B-C045-136CC4B5418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28400" y="399600"/>
            <a:ext cx="497477" cy="647783"/>
          </a:xfrm>
          <a:prstGeom prst="rect">
            <a:avLst/>
          </a:prstGeom>
        </p:spPr>
      </p:pic>
      <p:sp>
        <p:nvSpPr>
          <p:cNvPr id="4" name="Title 1">
            <a:extLst>
              <a:ext uri="{FF2B5EF4-FFF2-40B4-BE49-F238E27FC236}">
                <a16:creationId xmlns:a16="http://schemas.microsoft.com/office/drawing/2014/main" id="{8E4C893A-418E-F4AC-7657-C8A7891DDB0D}"/>
              </a:ext>
            </a:extLst>
          </p:cNvPr>
          <p:cNvSpPr txBox="1">
            <a:spLocks/>
          </p:cNvSpPr>
          <p:nvPr/>
        </p:nvSpPr>
        <p:spPr>
          <a:xfrm>
            <a:off x="936624" y="0"/>
            <a:ext cx="8910639" cy="1136073"/>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bg1"/>
                </a:solidFill>
                <a:effectLst/>
                <a:latin typeface="+mj-lt"/>
                <a:ea typeface="+mj-ea"/>
                <a:cs typeface="+mj-cs"/>
              </a:defRPr>
            </a:lvl1pPr>
          </a:lstStyle>
          <a:p>
            <a:r>
              <a:rPr lang="en-GB" dirty="0"/>
              <a:t>ESO Vision</a:t>
            </a:r>
          </a:p>
        </p:txBody>
      </p:sp>
      <p:sp>
        <p:nvSpPr>
          <p:cNvPr id="5" name="TextBox 4">
            <a:extLst>
              <a:ext uri="{FF2B5EF4-FFF2-40B4-BE49-F238E27FC236}">
                <a16:creationId xmlns:a16="http://schemas.microsoft.com/office/drawing/2014/main" id="{210ECCF5-60A5-4407-791A-CD53F75723E0}"/>
              </a:ext>
            </a:extLst>
          </p:cNvPr>
          <p:cNvSpPr txBox="1"/>
          <p:nvPr/>
        </p:nvSpPr>
        <p:spPr>
          <a:xfrm rot="-5400000">
            <a:off x="-2918100" y="3317699"/>
            <a:ext cx="5990088" cy="153888"/>
          </a:xfrm>
          <a:prstGeom prst="rect">
            <a:avLst/>
          </a:prstGeom>
          <a:noFill/>
        </p:spPr>
        <p:txBody>
          <a:bodyPr wrap="square">
            <a:spAutoFit/>
          </a:bodyPr>
          <a:lstStyle/>
          <a:p>
            <a:pPr fontAlgn="t"/>
            <a:r>
              <a:rPr lang="en-GB" sz="400" u="none" strike="noStrike">
                <a:solidFill>
                  <a:schemeClr val="bg1"/>
                </a:solidFill>
                <a:effectLst/>
                <a:latin typeface="HelveticaNeueLT Com 55 Roman" panose="020B0604020202020204" pitchFamily="34" charset="77"/>
              </a:rPr>
              <a:t>Credit: ESO/G. Beccari</a:t>
            </a:r>
          </a:p>
        </p:txBody>
      </p:sp>
      <p:sp>
        <p:nvSpPr>
          <p:cNvPr id="6" name="Date Placeholder 5">
            <a:extLst>
              <a:ext uri="{FF2B5EF4-FFF2-40B4-BE49-F238E27FC236}">
                <a16:creationId xmlns:a16="http://schemas.microsoft.com/office/drawing/2014/main" id="{B5C746E1-22D4-CDD0-AD91-021AE27E2AD3}"/>
              </a:ext>
            </a:extLst>
          </p:cNvPr>
          <p:cNvSpPr>
            <a:spLocks noGrp="1"/>
          </p:cNvSpPr>
          <p:nvPr>
            <p:ph type="dt" sz="half" idx="2"/>
          </p:nvPr>
        </p:nvSpPr>
        <p:spPr/>
        <p:txBody>
          <a:bodyPr/>
          <a:lstStyle/>
          <a:p>
            <a:r>
              <a:rPr lang="de-DE"/>
              <a:t>ESO PUBLIC</a:t>
            </a:r>
            <a:endParaRPr lang="en-GB"/>
          </a:p>
        </p:txBody>
      </p:sp>
      <p:sp>
        <p:nvSpPr>
          <p:cNvPr id="7" name="Slide Number Placeholder 6">
            <a:extLst>
              <a:ext uri="{FF2B5EF4-FFF2-40B4-BE49-F238E27FC236}">
                <a16:creationId xmlns:a16="http://schemas.microsoft.com/office/drawing/2014/main" id="{F336F0B9-7BD6-D22D-A942-1FB0A5BCCF82}"/>
              </a:ext>
            </a:extLst>
          </p:cNvPr>
          <p:cNvSpPr>
            <a:spLocks noGrp="1"/>
          </p:cNvSpPr>
          <p:nvPr>
            <p:ph type="sldNum" sz="quarter" idx="4"/>
          </p:nvPr>
        </p:nvSpPr>
        <p:spPr/>
        <p:txBody>
          <a:bodyPr/>
          <a:lstStyle/>
          <a:p>
            <a:fld id="{766D6064-FB9F-4877-ADF1-97150FF2D969}" type="slidenum">
              <a:rPr lang="en-GB" smtClean="0"/>
              <a:pPr/>
              <a:t>3</a:t>
            </a:fld>
            <a:endParaRPr lang="en-GB"/>
          </a:p>
        </p:txBody>
      </p:sp>
    </p:spTree>
    <p:extLst>
      <p:ext uri="{BB962C8B-B14F-4D97-AF65-F5344CB8AC3E}">
        <p14:creationId xmlns:p14="http://schemas.microsoft.com/office/powerpoint/2010/main" val="624577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6E8B8E5-1ADC-5A3D-BFAA-66F7D3700979}"/>
              </a:ext>
            </a:extLst>
          </p:cNvPr>
          <p:cNvSpPr>
            <a:spLocks noGrp="1"/>
          </p:cNvSpPr>
          <p:nvPr>
            <p:ph type="title"/>
          </p:nvPr>
        </p:nvSpPr>
        <p:spPr/>
        <p:txBody>
          <a:bodyPr/>
          <a:lstStyle/>
          <a:p>
            <a:r>
              <a:rPr lang="en-GB" dirty="0"/>
              <a:t>How ESO’s next programme will be selected</a:t>
            </a:r>
          </a:p>
        </p:txBody>
      </p:sp>
      <p:sp>
        <p:nvSpPr>
          <p:cNvPr id="8" name="Text Placeholder 7">
            <a:extLst>
              <a:ext uri="{FF2B5EF4-FFF2-40B4-BE49-F238E27FC236}">
                <a16:creationId xmlns:a16="http://schemas.microsoft.com/office/drawing/2014/main" id="{67344878-9DFF-7069-68DA-1E10340E5F2D}"/>
              </a:ext>
            </a:extLst>
          </p:cNvPr>
          <p:cNvSpPr>
            <a:spLocks noGrp="1"/>
          </p:cNvSpPr>
          <p:nvPr>
            <p:ph type="body" sz="quarter" idx="13"/>
          </p:nvPr>
        </p:nvSpPr>
        <p:spPr>
          <a:xfrm>
            <a:off x="936624" y="1755368"/>
            <a:ext cx="5371897" cy="4166008"/>
          </a:xfrm>
        </p:spPr>
        <p:txBody>
          <a:bodyPr anchor="ctr"/>
          <a:lstStyle/>
          <a:p>
            <a:r>
              <a:rPr lang="en-GB" b="1" dirty="0">
                <a:latin typeface="Arial"/>
                <a:cs typeface="Arial"/>
              </a:rPr>
              <a:t>Expanding Horizons </a:t>
            </a:r>
            <a:r>
              <a:rPr lang="en-GB" dirty="0">
                <a:latin typeface="Arial"/>
                <a:cs typeface="Arial"/>
              </a:rPr>
              <a:t>is an</a:t>
            </a:r>
            <a:r>
              <a:rPr lang="en-GB" b="1" dirty="0">
                <a:latin typeface="Arial"/>
                <a:cs typeface="Arial"/>
              </a:rPr>
              <a:t> open and inclusive call </a:t>
            </a:r>
            <a:r>
              <a:rPr lang="en-GB" dirty="0">
                <a:latin typeface="Arial"/>
                <a:cs typeface="Arial"/>
              </a:rPr>
              <a:t>to ESO’s community</a:t>
            </a:r>
            <a:endParaRPr lang="en-GB" b="1" dirty="0">
              <a:latin typeface="Arial"/>
              <a:cs typeface="Arial"/>
            </a:endParaRPr>
          </a:p>
          <a:p>
            <a:pPr marL="172720" lvl="1" indent="-172720"/>
            <a:r>
              <a:rPr lang="en-GB" dirty="0">
                <a:effectLst/>
                <a:highlight>
                  <a:srgbClr val="FFFFFF"/>
                </a:highlight>
                <a:latin typeface="Arial"/>
                <a:cs typeface="Arial"/>
              </a:rPr>
              <a:t>Call for ideas to </a:t>
            </a:r>
            <a:r>
              <a:rPr lang="en-GB" b="1" dirty="0">
                <a:solidFill>
                  <a:srgbClr val="000000"/>
                </a:solidFill>
                <a:effectLst/>
                <a:highlight>
                  <a:srgbClr val="FFFFFF"/>
                </a:highlight>
                <a:latin typeface="Arial"/>
                <a:cs typeface="Arial"/>
              </a:rPr>
              <a:t>motivate convergence </a:t>
            </a:r>
            <a:r>
              <a:rPr lang="en-GB" dirty="0">
                <a:solidFill>
                  <a:srgbClr val="000000"/>
                </a:solidFill>
                <a:effectLst/>
                <a:highlight>
                  <a:srgbClr val="FFFFFF"/>
                </a:highlight>
                <a:latin typeface="Arial"/>
                <a:cs typeface="Arial"/>
              </a:rPr>
              <a:t>among the community</a:t>
            </a:r>
            <a:r>
              <a:rPr lang="en-GB" dirty="0">
                <a:effectLst/>
                <a:highlight>
                  <a:srgbClr val="FFFFFF"/>
                </a:highlight>
                <a:latin typeface="Arial"/>
                <a:cs typeface="Arial"/>
              </a:rPr>
              <a:t>;</a:t>
            </a:r>
          </a:p>
          <a:p>
            <a:pPr marL="172720" lvl="1" indent="-172720"/>
            <a:r>
              <a:rPr lang="en-GB" dirty="0">
                <a:highlight>
                  <a:srgbClr val="FFFFFF"/>
                </a:highlight>
                <a:latin typeface="Arial"/>
                <a:cs typeface="Arial"/>
              </a:rPr>
              <a:t>Assessment of the proposals will be made based on </a:t>
            </a:r>
            <a:r>
              <a:rPr lang="en-GB" b="1" dirty="0">
                <a:highlight>
                  <a:srgbClr val="FFFFFF"/>
                </a:highlight>
                <a:latin typeface="Arial"/>
                <a:cs typeface="Arial"/>
              </a:rPr>
              <a:t>scientific drive </a:t>
            </a:r>
            <a:r>
              <a:rPr lang="en-GB" dirty="0">
                <a:highlight>
                  <a:srgbClr val="FFFFFF"/>
                </a:highlight>
                <a:latin typeface="Arial"/>
                <a:cs typeface="Arial"/>
              </a:rPr>
              <a:t>and </a:t>
            </a:r>
            <a:r>
              <a:rPr lang="en-GB" b="1" dirty="0">
                <a:highlight>
                  <a:srgbClr val="FFFFFF"/>
                </a:highlight>
                <a:latin typeface="Arial"/>
                <a:cs typeface="Arial"/>
              </a:rPr>
              <a:t>organisational ability</a:t>
            </a:r>
            <a:r>
              <a:rPr lang="en-GB" dirty="0">
                <a:highlight>
                  <a:srgbClr val="FFFFFF"/>
                </a:highlight>
                <a:latin typeface="Arial"/>
                <a:cs typeface="Arial"/>
              </a:rPr>
              <a:t>;</a:t>
            </a:r>
          </a:p>
          <a:p>
            <a:pPr marL="172720" lvl="1" indent="-172720"/>
            <a:r>
              <a:rPr lang="en-GB" dirty="0">
                <a:effectLst/>
                <a:highlight>
                  <a:srgbClr val="FFFFFF"/>
                </a:highlight>
                <a:latin typeface="Arial"/>
                <a:cs typeface="Arial"/>
              </a:rPr>
              <a:t>Ample </a:t>
            </a:r>
            <a:r>
              <a:rPr lang="en-GB" b="1" dirty="0">
                <a:effectLst/>
                <a:highlight>
                  <a:srgbClr val="FFFFFF"/>
                </a:highlight>
                <a:latin typeface="Arial"/>
                <a:cs typeface="Arial"/>
              </a:rPr>
              <a:t>preparation time and activities</a:t>
            </a:r>
            <a:r>
              <a:rPr lang="en-GB" dirty="0">
                <a:effectLst/>
                <a:highlight>
                  <a:srgbClr val="FFFFFF"/>
                </a:highlight>
                <a:latin typeface="Arial"/>
                <a:cs typeface="Arial"/>
              </a:rPr>
              <a:t> foreseen to incentivise the community and </a:t>
            </a:r>
            <a:r>
              <a:rPr lang="en-GB" b="1" dirty="0">
                <a:effectLst/>
                <a:highlight>
                  <a:srgbClr val="FFFFFF"/>
                </a:highlight>
                <a:latin typeface="Arial"/>
                <a:cs typeface="Arial"/>
              </a:rPr>
              <a:t>foster dialogue and debate.</a:t>
            </a:r>
            <a:endParaRPr lang="en-GB" dirty="0">
              <a:highlight>
                <a:srgbClr val="FFFFFF"/>
              </a:highlight>
              <a:latin typeface="Arial"/>
              <a:cs typeface="Arial"/>
            </a:endParaRPr>
          </a:p>
        </p:txBody>
      </p:sp>
      <p:sp>
        <p:nvSpPr>
          <p:cNvPr id="4" name="Footer Placeholder 3">
            <a:extLst>
              <a:ext uri="{FF2B5EF4-FFF2-40B4-BE49-F238E27FC236}">
                <a16:creationId xmlns:a16="http://schemas.microsoft.com/office/drawing/2014/main" id="{11A37155-05A2-BCB5-C3CB-1D4D0B9813A5}"/>
              </a:ext>
            </a:extLst>
          </p:cNvPr>
          <p:cNvSpPr>
            <a:spLocks noGrp="1"/>
          </p:cNvSpPr>
          <p:nvPr>
            <p:ph type="ftr" sz="quarter" idx="11"/>
          </p:nvPr>
        </p:nvSpPr>
        <p:spPr/>
        <p:txBody>
          <a:bodyPr/>
          <a:lstStyle/>
          <a:p>
            <a:r>
              <a:rPr lang="en-GB" noProof="0"/>
              <a:t>ESO, APPEC town meeting, Zaragoza, 22.09.2025</a:t>
            </a:r>
            <a:endParaRPr lang="en-GB" i="1" noProof="0"/>
          </a:p>
        </p:txBody>
      </p:sp>
      <p:sp>
        <p:nvSpPr>
          <p:cNvPr id="11" name="Subtitle 10">
            <a:extLst>
              <a:ext uri="{FF2B5EF4-FFF2-40B4-BE49-F238E27FC236}">
                <a16:creationId xmlns:a16="http://schemas.microsoft.com/office/drawing/2014/main" id="{AC1A9120-481E-DAE7-1633-B9016B2A6FD7}"/>
              </a:ext>
            </a:extLst>
          </p:cNvPr>
          <p:cNvSpPr>
            <a:spLocks noGrp="1"/>
          </p:cNvSpPr>
          <p:nvPr>
            <p:ph type="subTitle" sz="quarter" idx="12"/>
          </p:nvPr>
        </p:nvSpPr>
        <p:spPr/>
        <p:txBody>
          <a:bodyPr/>
          <a:lstStyle/>
          <a:p>
            <a:r>
              <a:rPr lang="en-GB"/>
              <a:t>A transparent selection process</a:t>
            </a:r>
          </a:p>
        </p:txBody>
      </p:sp>
      <p:sp>
        <p:nvSpPr>
          <p:cNvPr id="5" name="Date Placeholder 4">
            <a:extLst>
              <a:ext uri="{FF2B5EF4-FFF2-40B4-BE49-F238E27FC236}">
                <a16:creationId xmlns:a16="http://schemas.microsoft.com/office/drawing/2014/main" id="{33294472-E22F-534C-95A7-4772E3B3E007}"/>
              </a:ext>
            </a:extLst>
          </p:cNvPr>
          <p:cNvSpPr>
            <a:spLocks noGrp="1"/>
          </p:cNvSpPr>
          <p:nvPr>
            <p:ph type="dt" sz="half" idx="2"/>
          </p:nvPr>
        </p:nvSpPr>
        <p:spPr/>
        <p:txBody>
          <a:bodyPr/>
          <a:lstStyle/>
          <a:p>
            <a:r>
              <a:rPr lang="de-DE" noProof="0"/>
              <a:t>ESO PUBLIC</a:t>
            </a:r>
            <a:endParaRPr lang="en-GB" noProof="0"/>
          </a:p>
        </p:txBody>
      </p:sp>
      <p:pic>
        <p:nvPicPr>
          <p:cNvPr id="12" name="Picture 2">
            <a:extLst>
              <a:ext uri="{FF2B5EF4-FFF2-40B4-BE49-F238E27FC236}">
                <a16:creationId xmlns:a16="http://schemas.microsoft.com/office/drawing/2014/main" id="{120B062C-6A40-51B2-2F74-744558C826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0186" y="1755368"/>
            <a:ext cx="3591521" cy="4426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977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C759F-FC2C-A9C9-9BDB-F07D6F1DDADE}"/>
              </a:ext>
            </a:extLst>
          </p:cNvPr>
          <p:cNvSpPr>
            <a:spLocks noGrp="1"/>
          </p:cNvSpPr>
          <p:nvPr>
            <p:ph type="title"/>
          </p:nvPr>
        </p:nvSpPr>
        <p:spPr/>
        <p:txBody>
          <a:bodyPr/>
          <a:lstStyle/>
          <a:p>
            <a:r>
              <a:rPr lang="en-GB"/>
              <a:t>Selection criteria for ESO’s next programme</a:t>
            </a:r>
          </a:p>
        </p:txBody>
      </p:sp>
      <p:sp>
        <p:nvSpPr>
          <p:cNvPr id="3" name="Text Placeholder 2">
            <a:extLst>
              <a:ext uri="{FF2B5EF4-FFF2-40B4-BE49-F238E27FC236}">
                <a16:creationId xmlns:a16="http://schemas.microsoft.com/office/drawing/2014/main" id="{574FE2E4-BAA6-39AC-F47C-470B2F5E25F2}"/>
              </a:ext>
            </a:extLst>
          </p:cNvPr>
          <p:cNvSpPr>
            <a:spLocks noGrp="1"/>
          </p:cNvSpPr>
          <p:nvPr>
            <p:ph type="body" sz="quarter" idx="13"/>
          </p:nvPr>
        </p:nvSpPr>
        <p:spPr>
          <a:xfrm>
            <a:off x="936624" y="1624424"/>
            <a:ext cx="10455276" cy="4189709"/>
          </a:xfrm>
        </p:spPr>
        <p:txBody>
          <a:bodyPr anchor="ctr"/>
          <a:lstStyle/>
          <a:p>
            <a:r>
              <a:rPr lang="en-GB" dirty="0"/>
              <a:t>Recommendation to Council will be prepared by ESO’s Executive, including input by a Senior Science Committee (appointed by Council), based on:</a:t>
            </a:r>
          </a:p>
          <a:p>
            <a:pPr lvl="1"/>
            <a:r>
              <a:rPr lang="en-GB" b="1" dirty="0"/>
              <a:t>Scientific drive:</a:t>
            </a:r>
            <a:r>
              <a:rPr lang="en-GB" dirty="0"/>
              <a:t> Which fundamental problems in astronomy are expected to be addressed? How broad an impact will the new facility have? What synergies are there with other ESO facilities?</a:t>
            </a:r>
          </a:p>
          <a:p>
            <a:pPr lvl="1"/>
            <a:r>
              <a:rPr lang="en-GB" b="1" dirty="0"/>
              <a:t>Organisational ability:</a:t>
            </a:r>
            <a:r>
              <a:rPr lang="en-GB" dirty="0"/>
              <a:t> Are competencies and skillsets available to own the design and development of the new facility? Is the organisation able to fulfil its operational requirements? </a:t>
            </a:r>
          </a:p>
          <a:p>
            <a:pPr lvl="1"/>
            <a:r>
              <a:rPr lang="en-GB" b="1" dirty="0"/>
              <a:t>Sustainability:</a:t>
            </a:r>
            <a:r>
              <a:rPr lang="en-GB" dirty="0"/>
              <a:t> To what degree the new facility could be designed, built and operated in an environmentally, socially and financially sustainable manner?</a:t>
            </a:r>
          </a:p>
          <a:p>
            <a:pPr lvl="1"/>
            <a:r>
              <a:rPr lang="en-GB" b="1" dirty="0"/>
              <a:t>Institutional model: </a:t>
            </a:r>
            <a:r>
              <a:rPr lang="en-GB" dirty="0"/>
              <a:t>Should the new facility be developed in a partnership with another organisation?</a:t>
            </a:r>
          </a:p>
          <a:p>
            <a:pPr lvl="1"/>
            <a:r>
              <a:rPr lang="en-GB" b="1" dirty="0"/>
              <a:t>Risks assessment: </a:t>
            </a:r>
            <a:r>
              <a:rPr lang="en-GB" dirty="0"/>
              <a:t>Will the new programme compromise the successful operation and development of ESO’s existing facilities?</a:t>
            </a:r>
          </a:p>
        </p:txBody>
      </p:sp>
      <p:sp>
        <p:nvSpPr>
          <p:cNvPr id="4" name="Footer Placeholder 3">
            <a:extLst>
              <a:ext uri="{FF2B5EF4-FFF2-40B4-BE49-F238E27FC236}">
                <a16:creationId xmlns:a16="http://schemas.microsoft.com/office/drawing/2014/main" id="{AB79F208-1865-ED2F-7D87-8A830374EE91}"/>
              </a:ext>
            </a:extLst>
          </p:cNvPr>
          <p:cNvSpPr>
            <a:spLocks noGrp="1"/>
          </p:cNvSpPr>
          <p:nvPr>
            <p:ph type="ftr" sz="quarter" idx="11"/>
          </p:nvPr>
        </p:nvSpPr>
        <p:spPr/>
        <p:txBody>
          <a:bodyPr/>
          <a:lstStyle/>
          <a:p>
            <a:r>
              <a:rPr lang="en-GB" noProof="0"/>
              <a:t>ESO, APPEC town meeting, Zaragoza, 22.09.2025</a:t>
            </a:r>
            <a:endParaRPr lang="en-GB" i="1" noProof="0"/>
          </a:p>
        </p:txBody>
      </p:sp>
      <p:sp>
        <p:nvSpPr>
          <p:cNvPr id="6" name="Date Placeholder 5">
            <a:extLst>
              <a:ext uri="{FF2B5EF4-FFF2-40B4-BE49-F238E27FC236}">
                <a16:creationId xmlns:a16="http://schemas.microsoft.com/office/drawing/2014/main" id="{9FBB09E2-22FA-43CF-D20A-C5579642C3FF}"/>
              </a:ext>
            </a:extLst>
          </p:cNvPr>
          <p:cNvSpPr>
            <a:spLocks noGrp="1"/>
          </p:cNvSpPr>
          <p:nvPr>
            <p:ph type="dt" sz="half" idx="2"/>
          </p:nvPr>
        </p:nvSpPr>
        <p:spPr/>
        <p:txBody>
          <a:bodyPr/>
          <a:lstStyle/>
          <a:p>
            <a:r>
              <a:rPr lang="de-DE" noProof="0"/>
              <a:t>ESO PUBLIC</a:t>
            </a:r>
            <a:endParaRPr lang="en-GB" noProof="0"/>
          </a:p>
        </p:txBody>
      </p:sp>
    </p:spTree>
    <p:extLst>
      <p:ext uri="{BB962C8B-B14F-4D97-AF65-F5344CB8AC3E}">
        <p14:creationId xmlns:p14="http://schemas.microsoft.com/office/powerpoint/2010/main" val="3130481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1A8FC-36D5-06A3-7E5D-68D4116B23FA}"/>
              </a:ext>
            </a:extLst>
          </p:cNvPr>
          <p:cNvSpPr>
            <a:spLocks noGrp="1"/>
          </p:cNvSpPr>
          <p:nvPr>
            <p:ph type="title"/>
          </p:nvPr>
        </p:nvSpPr>
        <p:spPr/>
        <p:txBody>
          <a:bodyPr/>
          <a:lstStyle/>
          <a:p>
            <a:r>
              <a:rPr lang="en-DE" dirty="0"/>
              <a:t>Some FAQs</a:t>
            </a:r>
          </a:p>
        </p:txBody>
      </p:sp>
      <p:sp>
        <p:nvSpPr>
          <p:cNvPr id="3" name="Text Placeholder 2">
            <a:extLst>
              <a:ext uri="{FF2B5EF4-FFF2-40B4-BE49-F238E27FC236}">
                <a16:creationId xmlns:a16="http://schemas.microsoft.com/office/drawing/2014/main" id="{3DCBCBC2-9504-9960-B90D-D35365B6C040}"/>
              </a:ext>
            </a:extLst>
          </p:cNvPr>
          <p:cNvSpPr>
            <a:spLocks noGrp="1"/>
          </p:cNvSpPr>
          <p:nvPr>
            <p:ph type="body" sz="quarter" idx="13"/>
          </p:nvPr>
        </p:nvSpPr>
        <p:spPr>
          <a:xfrm>
            <a:off x="936624" y="1840688"/>
            <a:ext cx="1565276" cy="549399"/>
          </a:xfrm>
        </p:spPr>
        <p:txBody>
          <a:bodyPr/>
          <a:lstStyle/>
          <a:p>
            <a:r>
              <a:rPr lang="en-DE" sz="2800" b="1" dirty="0"/>
              <a:t>When: </a:t>
            </a:r>
          </a:p>
        </p:txBody>
      </p:sp>
      <p:sp>
        <p:nvSpPr>
          <p:cNvPr id="4" name="Footer Placeholder 3">
            <a:extLst>
              <a:ext uri="{FF2B5EF4-FFF2-40B4-BE49-F238E27FC236}">
                <a16:creationId xmlns:a16="http://schemas.microsoft.com/office/drawing/2014/main" id="{9EDA1BD6-41A7-EFFD-6DD3-CDC69773BCAA}"/>
              </a:ext>
            </a:extLst>
          </p:cNvPr>
          <p:cNvSpPr>
            <a:spLocks noGrp="1"/>
          </p:cNvSpPr>
          <p:nvPr>
            <p:ph type="ftr" sz="quarter" idx="11"/>
          </p:nvPr>
        </p:nvSpPr>
        <p:spPr/>
        <p:txBody>
          <a:bodyPr/>
          <a:lstStyle/>
          <a:p>
            <a:r>
              <a:rPr lang="en-GB" noProof="0"/>
              <a:t>ESO, APPEC town meeting, Zaragoza, 22.09.2025</a:t>
            </a:r>
            <a:endParaRPr lang="en-GB" i="1" noProof="0"/>
          </a:p>
        </p:txBody>
      </p:sp>
      <p:sp>
        <p:nvSpPr>
          <p:cNvPr id="5" name="Subtitle 4">
            <a:extLst>
              <a:ext uri="{FF2B5EF4-FFF2-40B4-BE49-F238E27FC236}">
                <a16:creationId xmlns:a16="http://schemas.microsoft.com/office/drawing/2014/main" id="{44F200E3-5F04-C31A-3023-57030A932CA8}"/>
              </a:ext>
            </a:extLst>
          </p:cNvPr>
          <p:cNvSpPr>
            <a:spLocks noGrp="1"/>
          </p:cNvSpPr>
          <p:nvPr>
            <p:ph type="subTitle" sz="quarter" idx="12"/>
          </p:nvPr>
        </p:nvSpPr>
        <p:spPr/>
        <p:txBody>
          <a:bodyPr/>
          <a:lstStyle/>
          <a:p>
            <a:endParaRPr lang="en-DE"/>
          </a:p>
        </p:txBody>
      </p:sp>
      <p:sp>
        <p:nvSpPr>
          <p:cNvPr id="6" name="Date Placeholder 5">
            <a:extLst>
              <a:ext uri="{FF2B5EF4-FFF2-40B4-BE49-F238E27FC236}">
                <a16:creationId xmlns:a16="http://schemas.microsoft.com/office/drawing/2014/main" id="{A3091082-6FBA-2158-2B7B-E9792459CEA7}"/>
              </a:ext>
            </a:extLst>
          </p:cNvPr>
          <p:cNvSpPr>
            <a:spLocks noGrp="1"/>
          </p:cNvSpPr>
          <p:nvPr>
            <p:ph type="dt" sz="half" idx="2"/>
          </p:nvPr>
        </p:nvSpPr>
        <p:spPr/>
        <p:txBody>
          <a:bodyPr/>
          <a:lstStyle/>
          <a:p>
            <a:r>
              <a:rPr lang="de-DE" noProof="0"/>
              <a:t>ESO PUBLIC</a:t>
            </a:r>
            <a:endParaRPr lang="en-GB" noProof="0"/>
          </a:p>
        </p:txBody>
      </p:sp>
      <p:sp>
        <p:nvSpPr>
          <p:cNvPr id="7" name="Text Placeholder 2">
            <a:extLst>
              <a:ext uri="{FF2B5EF4-FFF2-40B4-BE49-F238E27FC236}">
                <a16:creationId xmlns:a16="http://schemas.microsoft.com/office/drawing/2014/main" id="{DBFD0029-9105-8A1B-3522-5272507841D0}"/>
              </a:ext>
            </a:extLst>
          </p:cNvPr>
          <p:cNvSpPr txBox="1">
            <a:spLocks/>
          </p:cNvSpPr>
          <p:nvPr/>
        </p:nvSpPr>
        <p:spPr>
          <a:xfrm>
            <a:off x="1281905" y="2373769"/>
            <a:ext cx="8220076" cy="549399"/>
          </a:xfrm>
          <a:prstGeom prst="rect">
            <a:avLst/>
          </a:prstGeom>
        </p:spPr>
        <p:txBody>
          <a:bodyPr vert="horz" lIns="0" tIns="0" rIns="0" bIns="0" rtlCol="0">
            <a:no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r>
              <a:rPr lang="en-DE" sz="2800" dirty="0"/>
              <a:t>Some time in the 2040s, timeline linked to ELT.</a:t>
            </a:r>
          </a:p>
        </p:txBody>
      </p:sp>
      <p:sp>
        <p:nvSpPr>
          <p:cNvPr id="8" name="Text Placeholder 2">
            <a:extLst>
              <a:ext uri="{FF2B5EF4-FFF2-40B4-BE49-F238E27FC236}">
                <a16:creationId xmlns:a16="http://schemas.microsoft.com/office/drawing/2014/main" id="{287D6CB5-FC91-8504-6455-E61A313BD94E}"/>
              </a:ext>
            </a:extLst>
          </p:cNvPr>
          <p:cNvSpPr txBox="1">
            <a:spLocks/>
          </p:cNvSpPr>
          <p:nvPr/>
        </p:nvSpPr>
        <p:spPr>
          <a:xfrm>
            <a:off x="936624" y="2945282"/>
            <a:ext cx="1565276" cy="549399"/>
          </a:xfrm>
          <a:prstGeom prst="rect">
            <a:avLst/>
          </a:prstGeom>
        </p:spPr>
        <p:txBody>
          <a:bodyPr vert="horz" lIns="0" tIns="0" rIns="0" bIns="0" rtlCol="0">
            <a:no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r>
              <a:rPr lang="en-DE" sz="2800" b="1" dirty="0"/>
              <a:t>Where: </a:t>
            </a:r>
          </a:p>
        </p:txBody>
      </p:sp>
      <p:sp>
        <p:nvSpPr>
          <p:cNvPr id="9" name="Text Placeholder 2">
            <a:extLst>
              <a:ext uri="{FF2B5EF4-FFF2-40B4-BE49-F238E27FC236}">
                <a16:creationId xmlns:a16="http://schemas.microsoft.com/office/drawing/2014/main" id="{726A62FC-1E13-47BA-8686-3B76712DB367}"/>
              </a:ext>
            </a:extLst>
          </p:cNvPr>
          <p:cNvSpPr txBox="1">
            <a:spLocks/>
          </p:cNvSpPr>
          <p:nvPr/>
        </p:nvSpPr>
        <p:spPr>
          <a:xfrm>
            <a:off x="1281905" y="3429000"/>
            <a:ext cx="8220076" cy="549399"/>
          </a:xfrm>
          <a:prstGeom prst="rect">
            <a:avLst/>
          </a:prstGeom>
        </p:spPr>
        <p:txBody>
          <a:bodyPr vert="horz" lIns="0" tIns="0" rIns="0" bIns="0" rtlCol="0">
            <a:no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r>
              <a:rPr lang="en-DE" sz="2800" dirty="0"/>
              <a:t>No preference.</a:t>
            </a:r>
          </a:p>
        </p:txBody>
      </p:sp>
      <p:sp>
        <p:nvSpPr>
          <p:cNvPr id="10" name="Text Placeholder 2">
            <a:extLst>
              <a:ext uri="{FF2B5EF4-FFF2-40B4-BE49-F238E27FC236}">
                <a16:creationId xmlns:a16="http://schemas.microsoft.com/office/drawing/2014/main" id="{4C3D0065-13DD-65DA-1D04-579C70372270}"/>
              </a:ext>
            </a:extLst>
          </p:cNvPr>
          <p:cNvSpPr txBox="1">
            <a:spLocks/>
          </p:cNvSpPr>
          <p:nvPr/>
        </p:nvSpPr>
        <p:spPr>
          <a:xfrm>
            <a:off x="931861" y="4049876"/>
            <a:ext cx="6848476" cy="549399"/>
          </a:xfrm>
          <a:prstGeom prst="rect">
            <a:avLst/>
          </a:prstGeom>
        </p:spPr>
        <p:txBody>
          <a:bodyPr vert="horz" lIns="0" tIns="0" rIns="0" bIns="0" rtlCol="0">
            <a:no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r>
              <a:rPr lang="en-DE" sz="2800" b="1" dirty="0"/>
              <a:t>Does ESO have a favourite?</a:t>
            </a:r>
          </a:p>
        </p:txBody>
      </p:sp>
      <p:sp>
        <p:nvSpPr>
          <p:cNvPr id="11" name="Text Placeholder 2">
            <a:extLst>
              <a:ext uri="{FF2B5EF4-FFF2-40B4-BE49-F238E27FC236}">
                <a16:creationId xmlns:a16="http://schemas.microsoft.com/office/drawing/2014/main" id="{DA7EDDEF-D6D4-B07A-D826-40B23C1AE3D4}"/>
              </a:ext>
            </a:extLst>
          </p:cNvPr>
          <p:cNvSpPr txBox="1">
            <a:spLocks/>
          </p:cNvSpPr>
          <p:nvPr/>
        </p:nvSpPr>
        <p:spPr>
          <a:xfrm>
            <a:off x="1261617" y="4496109"/>
            <a:ext cx="9998521" cy="1762955"/>
          </a:xfrm>
          <a:prstGeom prst="rect">
            <a:avLst/>
          </a:prstGeom>
        </p:spPr>
        <p:txBody>
          <a:bodyPr vert="horz" lIns="0" tIns="0" rIns="0" bIns="0" rtlCol="0">
            <a:no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r>
              <a:rPr lang="en-DE" sz="2800" dirty="0"/>
              <a:t>No. </a:t>
            </a:r>
          </a:p>
          <a:p>
            <a:r>
              <a:rPr lang="en-DE" dirty="0"/>
              <a:t>There are ESO scientists involved in most of the ideas under development – but they do this on their own science time and the projects they work on are not approved or favoured by ESO. They will not be involved in the evaluation of the proposals.</a:t>
            </a:r>
          </a:p>
        </p:txBody>
      </p:sp>
    </p:spTree>
    <p:extLst>
      <p:ext uri="{BB962C8B-B14F-4D97-AF65-F5344CB8AC3E}">
        <p14:creationId xmlns:p14="http://schemas.microsoft.com/office/powerpoint/2010/main" val="24650161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CB30B-F2DC-8F60-11BF-BE3AE53F047F}"/>
              </a:ext>
            </a:extLst>
          </p:cNvPr>
          <p:cNvSpPr>
            <a:spLocks noGrp="1"/>
          </p:cNvSpPr>
          <p:nvPr>
            <p:ph type="title"/>
          </p:nvPr>
        </p:nvSpPr>
        <p:spPr/>
        <p:txBody>
          <a:bodyPr/>
          <a:lstStyle/>
          <a:p>
            <a:r>
              <a:rPr lang="en-DE" dirty="0"/>
              <a:t>Expanding Horizons Summary – for now</a:t>
            </a:r>
          </a:p>
        </p:txBody>
      </p:sp>
      <p:sp>
        <p:nvSpPr>
          <p:cNvPr id="3" name="Text Placeholder 2">
            <a:extLst>
              <a:ext uri="{FF2B5EF4-FFF2-40B4-BE49-F238E27FC236}">
                <a16:creationId xmlns:a16="http://schemas.microsoft.com/office/drawing/2014/main" id="{42D99EE3-B392-7E34-9EE5-4463413C217E}"/>
              </a:ext>
            </a:extLst>
          </p:cNvPr>
          <p:cNvSpPr>
            <a:spLocks noGrp="1"/>
          </p:cNvSpPr>
          <p:nvPr>
            <p:ph type="body" sz="quarter" idx="13"/>
          </p:nvPr>
        </p:nvSpPr>
        <p:spPr>
          <a:xfrm>
            <a:off x="936624" y="2016000"/>
            <a:ext cx="10480676" cy="3905375"/>
          </a:xfrm>
        </p:spPr>
        <p:txBody>
          <a:bodyPr/>
          <a:lstStyle/>
          <a:p>
            <a:pPr marL="285750" indent="-285750">
              <a:buFont typeface="Arial" panose="020B0604020202020204" pitchFamily="34" charset="0"/>
              <a:buChar char="•"/>
            </a:pPr>
            <a:r>
              <a:rPr lang="en-DE" sz="2000" b="1" dirty="0"/>
              <a:t>Think about/discuss what science areas/questions you judge will be the highest priority in the 2040s</a:t>
            </a:r>
          </a:p>
          <a:p>
            <a:pPr marL="285750" indent="-285750">
              <a:buFont typeface="Arial" panose="020B0604020202020204" pitchFamily="34" charset="0"/>
              <a:buChar char="•"/>
            </a:pPr>
            <a:r>
              <a:rPr lang="en-DE" sz="2000" dirty="0">
                <a:hlinkClick r:id="rId2"/>
              </a:rPr>
              <a:t>Submit a White Paper</a:t>
            </a:r>
            <a:endParaRPr lang="en-DE" sz="2000" dirty="0"/>
          </a:p>
          <a:p>
            <a:pPr marL="285750" indent="-285750">
              <a:buFont typeface="Arial" panose="020B0604020202020204" pitchFamily="34" charset="0"/>
              <a:buChar char="•"/>
            </a:pPr>
            <a:r>
              <a:rPr lang="en-DE" sz="2000" dirty="0">
                <a:solidFill>
                  <a:schemeClr val="bg1">
                    <a:lumMod val="75000"/>
                  </a:schemeClr>
                </a:solidFill>
              </a:rPr>
              <a:t>Determine what kind of facility will be able to address those scientific questions.</a:t>
            </a:r>
          </a:p>
          <a:p>
            <a:pPr marL="285750" indent="-285750">
              <a:buFont typeface="Arial" panose="020B0604020202020204" pitchFamily="34" charset="0"/>
              <a:buChar char="•"/>
            </a:pPr>
            <a:r>
              <a:rPr lang="en-DE" sz="2000" dirty="0">
                <a:solidFill>
                  <a:schemeClr val="bg1">
                    <a:lumMod val="85000"/>
                  </a:schemeClr>
                </a:solidFill>
              </a:rPr>
              <a:t>Submit a Letter of Intent</a:t>
            </a:r>
          </a:p>
          <a:p>
            <a:pPr marL="285750" indent="-285750">
              <a:buFont typeface="Arial" panose="020B0604020202020204" pitchFamily="34" charset="0"/>
              <a:buChar char="•"/>
            </a:pPr>
            <a:r>
              <a:rPr lang="en-DE" sz="2000" dirty="0">
                <a:solidFill>
                  <a:schemeClr val="bg1">
                    <a:lumMod val="85000"/>
                  </a:schemeClr>
                </a:solidFill>
              </a:rPr>
              <a:t>Work out the rough details of the facility needed.</a:t>
            </a:r>
          </a:p>
          <a:p>
            <a:pPr marL="285750" indent="-285750">
              <a:buFont typeface="Arial" panose="020B0604020202020204" pitchFamily="34" charset="0"/>
              <a:buChar char="•"/>
            </a:pPr>
            <a:r>
              <a:rPr lang="en-DE" sz="2000" dirty="0">
                <a:solidFill>
                  <a:schemeClr val="bg1">
                    <a:lumMod val="85000"/>
                  </a:schemeClr>
                </a:solidFill>
              </a:rPr>
              <a:t>Submit a proposal.</a:t>
            </a:r>
          </a:p>
          <a:p>
            <a:pPr marL="285750" indent="-285750">
              <a:buFont typeface="Arial" panose="020B0604020202020204" pitchFamily="34" charset="0"/>
              <a:buChar char="•"/>
            </a:pPr>
            <a:r>
              <a:rPr lang="en-DE" sz="2000" dirty="0">
                <a:solidFill>
                  <a:schemeClr val="bg1">
                    <a:lumMod val="85000"/>
                  </a:schemeClr>
                </a:solidFill>
              </a:rPr>
              <a:t>… </a:t>
            </a:r>
          </a:p>
        </p:txBody>
      </p:sp>
      <p:sp>
        <p:nvSpPr>
          <p:cNvPr id="4" name="Footer Placeholder 3">
            <a:extLst>
              <a:ext uri="{FF2B5EF4-FFF2-40B4-BE49-F238E27FC236}">
                <a16:creationId xmlns:a16="http://schemas.microsoft.com/office/drawing/2014/main" id="{6D57AB5A-C30B-B34E-BE5B-6CD5E80F90A9}"/>
              </a:ext>
            </a:extLst>
          </p:cNvPr>
          <p:cNvSpPr>
            <a:spLocks noGrp="1"/>
          </p:cNvSpPr>
          <p:nvPr>
            <p:ph type="ftr" sz="quarter" idx="11"/>
          </p:nvPr>
        </p:nvSpPr>
        <p:spPr/>
        <p:txBody>
          <a:bodyPr/>
          <a:lstStyle/>
          <a:p>
            <a:r>
              <a:rPr lang="en-GB" noProof="0"/>
              <a:t>ESO, APPEC town meeting, Zaragoza, 22.09.2025</a:t>
            </a:r>
            <a:endParaRPr lang="en-GB" i="1" noProof="0"/>
          </a:p>
        </p:txBody>
      </p:sp>
      <p:sp>
        <p:nvSpPr>
          <p:cNvPr id="5" name="Subtitle 4">
            <a:extLst>
              <a:ext uri="{FF2B5EF4-FFF2-40B4-BE49-F238E27FC236}">
                <a16:creationId xmlns:a16="http://schemas.microsoft.com/office/drawing/2014/main" id="{84A64FFE-8EC7-8327-B925-B1F543EEB3CC}"/>
              </a:ext>
            </a:extLst>
          </p:cNvPr>
          <p:cNvSpPr>
            <a:spLocks noGrp="1"/>
          </p:cNvSpPr>
          <p:nvPr>
            <p:ph type="subTitle" sz="quarter" idx="12"/>
          </p:nvPr>
        </p:nvSpPr>
        <p:spPr/>
        <p:txBody>
          <a:bodyPr/>
          <a:lstStyle/>
          <a:p>
            <a:endParaRPr lang="en-DE"/>
          </a:p>
        </p:txBody>
      </p:sp>
      <p:sp>
        <p:nvSpPr>
          <p:cNvPr id="6" name="Date Placeholder 5">
            <a:extLst>
              <a:ext uri="{FF2B5EF4-FFF2-40B4-BE49-F238E27FC236}">
                <a16:creationId xmlns:a16="http://schemas.microsoft.com/office/drawing/2014/main" id="{2C32D530-1F33-914D-3292-8479566AEB23}"/>
              </a:ext>
            </a:extLst>
          </p:cNvPr>
          <p:cNvSpPr>
            <a:spLocks noGrp="1"/>
          </p:cNvSpPr>
          <p:nvPr>
            <p:ph type="dt" sz="half" idx="2"/>
          </p:nvPr>
        </p:nvSpPr>
        <p:spPr/>
        <p:txBody>
          <a:bodyPr/>
          <a:lstStyle/>
          <a:p>
            <a:r>
              <a:rPr lang="de-DE" noProof="0"/>
              <a:t>ESO PUBLIC</a:t>
            </a:r>
            <a:endParaRPr lang="en-GB" noProof="0"/>
          </a:p>
        </p:txBody>
      </p:sp>
    </p:spTree>
    <p:extLst>
      <p:ext uri="{BB962C8B-B14F-4D97-AF65-F5344CB8AC3E}">
        <p14:creationId xmlns:p14="http://schemas.microsoft.com/office/powerpoint/2010/main" val="20903998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B757F375-482C-9B68-1D5B-084D32A35925}"/>
              </a:ext>
            </a:extLst>
          </p:cNvPr>
          <p:cNvSpPr>
            <a:spLocks noGrp="1"/>
          </p:cNvSpPr>
          <p:nvPr>
            <p:ph type="ftr" sz="quarter" idx="11"/>
          </p:nvPr>
        </p:nvSpPr>
        <p:spPr/>
        <p:txBody>
          <a:bodyPr/>
          <a:lstStyle/>
          <a:p>
            <a:r>
              <a:rPr lang="en-US"/>
              <a:t>ESO, APPEC town meeting, Zaragoza, 22.09.2025</a:t>
            </a:r>
            <a:endParaRPr lang="de-CH" i="1"/>
          </a:p>
        </p:txBody>
      </p:sp>
      <p:sp>
        <p:nvSpPr>
          <p:cNvPr id="6" name="Textplatzhalter 5">
            <a:extLst>
              <a:ext uri="{FF2B5EF4-FFF2-40B4-BE49-F238E27FC236}">
                <a16:creationId xmlns:a16="http://schemas.microsoft.com/office/drawing/2014/main" id="{38C08F8F-24B3-3F97-FF53-B5221A2CE4D8}"/>
              </a:ext>
            </a:extLst>
          </p:cNvPr>
          <p:cNvSpPr>
            <a:spLocks noGrp="1"/>
          </p:cNvSpPr>
          <p:nvPr>
            <p:ph type="body" sz="quarter" idx="16"/>
          </p:nvPr>
        </p:nvSpPr>
        <p:spPr/>
        <p:txBody>
          <a:bodyPr/>
          <a:lstStyle/>
          <a:p>
            <a:r>
              <a:rPr lang="en-GB" dirty="0"/>
              <a:t>@ESOAstronomy</a:t>
            </a:r>
          </a:p>
        </p:txBody>
      </p:sp>
      <p:sp>
        <p:nvSpPr>
          <p:cNvPr id="7" name="Textplatzhalter 6">
            <a:extLst>
              <a:ext uri="{FF2B5EF4-FFF2-40B4-BE49-F238E27FC236}">
                <a16:creationId xmlns:a16="http://schemas.microsoft.com/office/drawing/2014/main" id="{0BB075EF-3155-9A27-9313-5C5E1EF1E378}"/>
              </a:ext>
            </a:extLst>
          </p:cNvPr>
          <p:cNvSpPr>
            <a:spLocks noGrp="1"/>
          </p:cNvSpPr>
          <p:nvPr>
            <p:ph type="body" sz="quarter" idx="17"/>
          </p:nvPr>
        </p:nvSpPr>
        <p:spPr/>
        <p:txBody>
          <a:bodyPr/>
          <a:lstStyle/>
          <a:p>
            <a:r>
              <a:rPr lang="en-GB" dirty="0"/>
              <a:t>@esoastronomy</a:t>
            </a:r>
          </a:p>
        </p:txBody>
      </p:sp>
      <p:sp>
        <p:nvSpPr>
          <p:cNvPr id="8" name="Textplatzhalter 7">
            <a:extLst>
              <a:ext uri="{FF2B5EF4-FFF2-40B4-BE49-F238E27FC236}">
                <a16:creationId xmlns:a16="http://schemas.microsoft.com/office/drawing/2014/main" id="{9BE6DF5C-7A55-077D-803B-CD0C9ABF36D2}"/>
              </a:ext>
            </a:extLst>
          </p:cNvPr>
          <p:cNvSpPr>
            <a:spLocks noGrp="1"/>
          </p:cNvSpPr>
          <p:nvPr>
            <p:ph type="body" sz="quarter" idx="18"/>
          </p:nvPr>
        </p:nvSpPr>
        <p:spPr/>
        <p:txBody>
          <a:bodyPr/>
          <a:lstStyle/>
          <a:p>
            <a:r>
              <a:rPr lang="en-GB" dirty="0"/>
              <a:t>@ESO</a:t>
            </a:r>
          </a:p>
        </p:txBody>
      </p:sp>
      <p:sp>
        <p:nvSpPr>
          <p:cNvPr id="9" name="Textplatzhalter 8">
            <a:extLst>
              <a:ext uri="{FF2B5EF4-FFF2-40B4-BE49-F238E27FC236}">
                <a16:creationId xmlns:a16="http://schemas.microsoft.com/office/drawing/2014/main" id="{05E1ACA2-0F22-6DAB-2873-00EC8CF3CE05}"/>
              </a:ext>
            </a:extLst>
          </p:cNvPr>
          <p:cNvSpPr>
            <a:spLocks noGrp="1"/>
          </p:cNvSpPr>
          <p:nvPr>
            <p:ph type="body" sz="quarter" idx="19"/>
          </p:nvPr>
        </p:nvSpPr>
        <p:spPr/>
        <p:txBody>
          <a:bodyPr/>
          <a:lstStyle/>
          <a:p>
            <a:r>
              <a:rPr lang="en-GB" dirty="0" err="1"/>
              <a:t>european</a:t>
            </a:r>
            <a:r>
              <a:rPr lang="en-GB" dirty="0"/>
              <a:t>-southern-observatory</a:t>
            </a:r>
          </a:p>
        </p:txBody>
      </p:sp>
      <p:sp>
        <p:nvSpPr>
          <p:cNvPr id="10" name="Textplatzhalter 9">
            <a:extLst>
              <a:ext uri="{FF2B5EF4-FFF2-40B4-BE49-F238E27FC236}">
                <a16:creationId xmlns:a16="http://schemas.microsoft.com/office/drawing/2014/main" id="{DF50D11C-D35F-5B37-2F04-940968A890D4}"/>
              </a:ext>
            </a:extLst>
          </p:cNvPr>
          <p:cNvSpPr>
            <a:spLocks noGrp="1"/>
          </p:cNvSpPr>
          <p:nvPr>
            <p:ph type="body" sz="quarter" idx="20"/>
          </p:nvPr>
        </p:nvSpPr>
        <p:spPr/>
        <p:txBody>
          <a:bodyPr/>
          <a:lstStyle/>
          <a:p>
            <a:r>
              <a:rPr lang="en-GB" dirty="0"/>
              <a:t>@ESOobservatory</a:t>
            </a:r>
          </a:p>
        </p:txBody>
      </p:sp>
      <p:sp>
        <p:nvSpPr>
          <p:cNvPr id="5" name="Textplatzhalter 4">
            <a:extLst>
              <a:ext uri="{FF2B5EF4-FFF2-40B4-BE49-F238E27FC236}">
                <a16:creationId xmlns:a16="http://schemas.microsoft.com/office/drawing/2014/main" id="{037EA70F-5E7A-BC43-B7EC-85091096E661}"/>
              </a:ext>
            </a:extLst>
          </p:cNvPr>
          <p:cNvSpPr>
            <a:spLocks noGrp="1"/>
          </p:cNvSpPr>
          <p:nvPr>
            <p:ph type="body" sz="quarter" idx="12"/>
          </p:nvPr>
        </p:nvSpPr>
        <p:spPr/>
        <p:txBody>
          <a:bodyPr/>
          <a:lstStyle/>
          <a:p>
            <a:r>
              <a:rPr lang="en-GB" dirty="0"/>
              <a:t>Xavier Barcons</a:t>
            </a:r>
          </a:p>
          <a:p>
            <a:r>
              <a:rPr lang="en-GB" dirty="0"/>
              <a:t>Director General</a:t>
            </a:r>
          </a:p>
          <a:p>
            <a:r>
              <a:rPr lang="en-GB" dirty="0" err="1"/>
              <a:t>dg@eso.org</a:t>
            </a:r>
            <a:endParaRPr lang="en-GB" dirty="0"/>
          </a:p>
        </p:txBody>
      </p:sp>
      <p:sp>
        <p:nvSpPr>
          <p:cNvPr id="16" name="Datumsplatzhalter 15">
            <a:extLst>
              <a:ext uri="{FF2B5EF4-FFF2-40B4-BE49-F238E27FC236}">
                <a16:creationId xmlns:a16="http://schemas.microsoft.com/office/drawing/2014/main" id="{C17795AD-7C5C-E27D-7FD9-18A807BC3938}"/>
              </a:ext>
            </a:extLst>
          </p:cNvPr>
          <p:cNvSpPr>
            <a:spLocks noGrp="1"/>
          </p:cNvSpPr>
          <p:nvPr>
            <p:ph type="dt" sz="half" idx="2"/>
          </p:nvPr>
        </p:nvSpPr>
        <p:spPr/>
        <p:txBody>
          <a:bodyPr/>
          <a:lstStyle/>
          <a:p>
            <a:r>
              <a:rPr lang="de-DE"/>
              <a:t>ESO PUBLIC</a:t>
            </a:r>
            <a:endParaRPr lang="en-GB" dirty="0"/>
          </a:p>
        </p:txBody>
      </p:sp>
    </p:spTree>
    <p:extLst>
      <p:ext uri="{BB962C8B-B14F-4D97-AF65-F5344CB8AC3E}">
        <p14:creationId xmlns:p14="http://schemas.microsoft.com/office/powerpoint/2010/main" val="3383609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E9F70C6-597B-EC5D-B1A8-876EAA9310F7}"/>
              </a:ext>
            </a:extLst>
          </p:cNvPr>
          <p:cNvSpPr txBox="1">
            <a:spLocks/>
          </p:cNvSpPr>
          <p:nvPr/>
        </p:nvSpPr>
        <p:spPr>
          <a:xfrm>
            <a:off x="936624" y="0"/>
            <a:ext cx="8910639" cy="1136073"/>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tx2"/>
                </a:solidFill>
                <a:effectLst/>
                <a:latin typeface="+mj-lt"/>
                <a:ea typeface="+mj-ea"/>
                <a:cs typeface="+mj-cs"/>
              </a:defRPr>
            </a:lvl1pPr>
          </a:lstStyle>
          <a:p>
            <a:r>
              <a:rPr lang="en-GB"/>
              <a:t>ESO Values</a:t>
            </a:r>
          </a:p>
        </p:txBody>
      </p:sp>
      <p:sp>
        <p:nvSpPr>
          <p:cNvPr id="19" name="Textplatzhalter 2">
            <a:extLst>
              <a:ext uri="{FF2B5EF4-FFF2-40B4-BE49-F238E27FC236}">
                <a16:creationId xmlns:a16="http://schemas.microsoft.com/office/drawing/2014/main" id="{43E73711-6C21-7508-0622-5D1AD920EE69}"/>
              </a:ext>
            </a:extLst>
          </p:cNvPr>
          <p:cNvSpPr txBox="1">
            <a:spLocks/>
          </p:cNvSpPr>
          <p:nvPr/>
        </p:nvSpPr>
        <p:spPr>
          <a:xfrm>
            <a:off x="478253" y="3372804"/>
            <a:ext cx="1401008" cy="1059008"/>
          </a:xfrm>
          <a:prstGeom prst="rect">
            <a:avLst/>
          </a:prstGeom>
        </p:spPr>
        <p:txBody>
          <a:bodyPr wrap="square">
            <a:sp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marL="0" marR="0" lvl="0" indent="0" algn="ctr" defTabSz="914400"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a:ln>
                  <a:noFill/>
                </a:ln>
                <a:solidFill>
                  <a:srgbClr val="0077BE"/>
                </a:solidFill>
                <a:effectLst/>
                <a:uLnTx/>
                <a:uFillTx/>
                <a:latin typeface="Arial"/>
                <a:ea typeface="+mn-ea"/>
                <a:cs typeface="+mn-cs"/>
              </a:rPr>
              <a:t>We strive for excellence</a:t>
            </a:r>
          </a:p>
        </p:txBody>
      </p:sp>
      <p:sp>
        <p:nvSpPr>
          <p:cNvPr id="20" name="Textplatzhalter 3">
            <a:extLst>
              <a:ext uri="{FF2B5EF4-FFF2-40B4-BE49-F238E27FC236}">
                <a16:creationId xmlns:a16="http://schemas.microsoft.com/office/drawing/2014/main" id="{B3C3B8FC-B29F-5D82-1098-CA2E6B1BBBC6}"/>
              </a:ext>
            </a:extLst>
          </p:cNvPr>
          <p:cNvSpPr txBox="1">
            <a:spLocks/>
          </p:cNvSpPr>
          <p:nvPr/>
        </p:nvSpPr>
        <p:spPr>
          <a:xfrm>
            <a:off x="7167539" y="3372836"/>
            <a:ext cx="1601788" cy="1058944"/>
          </a:xfrm>
          <a:prstGeom prst="rect">
            <a:avLst/>
          </a:prstGeom>
        </p:spPr>
        <p:txBody>
          <a:bodyPr wrap="square">
            <a:sp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marL="0" marR="0" lvl="0" indent="0" algn="ctr" defTabSz="914400"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a:ln>
                  <a:noFill/>
                </a:ln>
                <a:solidFill>
                  <a:srgbClr val="0077BE"/>
                </a:solidFill>
                <a:effectLst/>
                <a:uLnTx/>
                <a:uFillTx/>
                <a:latin typeface="Arial"/>
                <a:ea typeface="+mn-ea"/>
                <a:cs typeface="+mn-cs"/>
              </a:rPr>
              <a:t>We foster diversity and inclusion</a:t>
            </a:r>
          </a:p>
        </p:txBody>
      </p:sp>
      <p:sp>
        <p:nvSpPr>
          <p:cNvPr id="21" name="Textplatzhalter 4">
            <a:extLst>
              <a:ext uri="{FF2B5EF4-FFF2-40B4-BE49-F238E27FC236}">
                <a16:creationId xmlns:a16="http://schemas.microsoft.com/office/drawing/2014/main" id="{268F3F52-1625-5EEA-D74F-5C962C6BD09B}"/>
              </a:ext>
            </a:extLst>
          </p:cNvPr>
          <p:cNvSpPr txBox="1">
            <a:spLocks/>
          </p:cNvSpPr>
          <p:nvPr/>
        </p:nvSpPr>
        <p:spPr>
          <a:xfrm>
            <a:off x="4272510" y="3372836"/>
            <a:ext cx="2476394" cy="1058944"/>
          </a:xfrm>
          <a:prstGeom prst="rect">
            <a:avLst/>
          </a:prstGeom>
        </p:spPr>
        <p:txBody>
          <a:bodyPr wrap="square">
            <a:sp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marL="0" marR="0" lvl="0" indent="0" algn="ctr" defTabSz="914400"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a:ln>
                  <a:noFill/>
                </a:ln>
                <a:solidFill>
                  <a:srgbClr val="0077BE"/>
                </a:solidFill>
                <a:effectLst/>
                <a:uLnTx/>
                <a:uFillTx/>
                <a:latin typeface="Arial"/>
                <a:ea typeface="+mn-ea"/>
                <a:cs typeface="+mn-cs"/>
              </a:rPr>
              <a:t>We provide outstanding services to our communities</a:t>
            </a:r>
          </a:p>
        </p:txBody>
      </p:sp>
      <p:sp>
        <p:nvSpPr>
          <p:cNvPr id="22" name="Textplatzhalter 5">
            <a:extLst>
              <a:ext uri="{FF2B5EF4-FFF2-40B4-BE49-F238E27FC236}">
                <a16:creationId xmlns:a16="http://schemas.microsoft.com/office/drawing/2014/main" id="{0B6DFEF0-CA72-16F2-045B-6DAAF53CA0D3}"/>
              </a:ext>
            </a:extLst>
          </p:cNvPr>
          <p:cNvSpPr txBox="1">
            <a:spLocks/>
          </p:cNvSpPr>
          <p:nvPr/>
        </p:nvSpPr>
        <p:spPr>
          <a:xfrm>
            <a:off x="9187962" y="3372836"/>
            <a:ext cx="2539000" cy="1058944"/>
          </a:xfrm>
          <a:prstGeom prst="rect">
            <a:avLst/>
          </a:prstGeom>
        </p:spPr>
        <p:txBody>
          <a:bodyPr wrap="square">
            <a:sp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marL="0" marR="0" lvl="0" indent="0" algn="ctr" defTabSz="914400"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a:ln>
                  <a:noFill/>
                </a:ln>
                <a:solidFill>
                  <a:srgbClr val="0077BE"/>
                </a:solidFill>
                <a:effectLst/>
                <a:uLnTx/>
                <a:uFillTx/>
                <a:latin typeface="Arial"/>
                <a:ea typeface="+mn-ea"/>
                <a:cs typeface="+mn-cs"/>
              </a:rPr>
              <a:t>We believe in the key role of sustainability for our future</a:t>
            </a:r>
          </a:p>
        </p:txBody>
      </p:sp>
      <p:sp>
        <p:nvSpPr>
          <p:cNvPr id="26" name="Titel 9">
            <a:extLst>
              <a:ext uri="{FF2B5EF4-FFF2-40B4-BE49-F238E27FC236}">
                <a16:creationId xmlns:a16="http://schemas.microsoft.com/office/drawing/2014/main" id="{99365351-CA2A-3716-28A2-A9CC428D52D3}"/>
              </a:ext>
            </a:extLst>
          </p:cNvPr>
          <p:cNvSpPr txBox="1">
            <a:spLocks/>
          </p:cNvSpPr>
          <p:nvPr/>
        </p:nvSpPr>
        <p:spPr>
          <a:xfrm>
            <a:off x="936171" y="4757224"/>
            <a:ext cx="10782488" cy="1276247"/>
          </a:xfrm>
          <a:prstGeom prst="rect">
            <a:avLst/>
          </a:prstGeom>
        </p:spPr>
        <p:txBody>
          <a:bodyPr vert="horz" lIns="0" tIns="0" rIns="0" bIns="0" rtlCol="0" anchor="b">
            <a:spAutoFit/>
          </a:bodyPr>
          <a:lstStyle>
            <a:lvl1pPr algn="l" defTabSz="685766" rtl="0" eaLnBrk="1" latinLnBrk="0" hangingPunct="1">
              <a:lnSpc>
                <a:spcPct val="90000"/>
              </a:lnSpc>
              <a:spcBef>
                <a:spcPct val="0"/>
              </a:spcBef>
              <a:buNone/>
              <a:defRPr sz="2400" b="1" kern="1200">
                <a:solidFill>
                  <a:srgbClr val="0077BE"/>
                </a:solidFill>
                <a:latin typeface="+mj-lt"/>
                <a:ea typeface="+mj-ea"/>
                <a:cs typeface="+mj-cs"/>
              </a:defRPr>
            </a:lvl1pPr>
          </a:lstStyle>
          <a:p>
            <a:pPr marL="0" marR="0" lvl="0" indent="0" algn="l" defTabSz="685766" rtl="0" eaLnBrk="1" fontAlgn="auto" latinLnBrk="0" hangingPunct="1">
              <a:lnSpc>
                <a:spcPts val="3400"/>
              </a:lnSpc>
              <a:spcBef>
                <a:spcPct val="0"/>
              </a:spcBef>
              <a:spcAft>
                <a:spcPts val="0"/>
              </a:spcAft>
              <a:buClrTx/>
              <a:buSzTx/>
              <a:buFontTx/>
              <a:buNone/>
              <a:tabLst/>
              <a:defRPr/>
            </a:pPr>
            <a:r>
              <a:rPr kumimoji="0" lang="en-GB" sz="2600" b="0" i="1" u="none" strike="noStrike" kern="1200" cap="none" spc="0" normalizeH="0" baseline="0">
                <a:ln>
                  <a:noFill/>
                </a:ln>
                <a:solidFill>
                  <a:srgbClr val="FFA300"/>
                </a:solidFill>
                <a:effectLst/>
                <a:uLnTx/>
                <a:uFillTx/>
                <a:latin typeface="Georgia" panose="02040502050405020303" pitchFamily="18" charset="0"/>
                <a:ea typeface="+mj-ea"/>
                <a:cs typeface="+mj-cs"/>
              </a:rPr>
              <a:t>These values are realised and maintained by ESO’s people on the basis of accountability, collaboration, clear and open communication, commitment, integrity and respect</a:t>
            </a:r>
          </a:p>
        </p:txBody>
      </p:sp>
      <p:cxnSp>
        <p:nvCxnSpPr>
          <p:cNvPr id="31" name="Gerader Verbinder 30">
            <a:extLst>
              <a:ext uri="{FF2B5EF4-FFF2-40B4-BE49-F238E27FC236}">
                <a16:creationId xmlns:a16="http://schemas.microsoft.com/office/drawing/2014/main" id="{3775A428-74F0-DEF1-F974-AB09ED803D48}"/>
              </a:ext>
            </a:extLst>
          </p:cNvPr>
          <p:cNvCxnSpPr/>
          <p:nvPr/>
        </p:nvCxnSpPr>
        <p:spPr>
          <a:xfrm>
            <a:off x="0" y="6382322"/>
            <a:ext cx="6084000" cy="0"/>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32" name="Grafik 31">
            <a:extLst>
              <a:ext uri="{FF2B5EF4-FFF2-40B4-BE49-F238E27FC236}">
                <a16:creationId xmlns:a16="http://schemas.microsoft.com/office/drawing/2014/main" id="{F32EF082-BE21-33A9-AE8D-9E8D9B21661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28400" y="399599"/>
            <a:ext cx="494970" cy="647783"/>
          </a:xfrm>
          <a:prstGeom prst="rect">
            <a:avLst/>
          </a:prstGeom>
        </p:spPr>
      </p:pic>
      <p:sp>
        <p:nvSpPr>
          <p:cNvPr id="2" name="Date Placeholder 1">
            <a:extLst>
              <a:ext uri="{FF2B5EF4-FFF2-40B4-BE49-F238E27FC236}">
                <a16:creationId xmlns:a16="http://schemas.microsoft.com/office/drawing/2014/main" id="{CBAECD76-5572-C702-33E5-06FCF9941B82}"/>
              </a:ext>
            </a:extLst>
          </p:cNvPr>
          <p:cNvSpPr>
            <a:spLocks noGrp="1"/>
          </p:cNvSpPr>
          <p:nvPr>
            <p:ph type="dt" sz="half" idx="2"/>
          </p:nvPr>
        </p:nvSpPr>
        <p:spPr/>
        <p:txBody>
          <a:bodyPr/>
          <a:lstStyle/>
          <a:p>
            <a:r>
              <a:rPr lang="de-DE"/>
              <a:t>ESO PUBLIC</a:t>
            </a:r>
            <a:endParaRPr lang="en-GB"/>
          </a:p>
        </p:txBody>
      </p:sp>
      <p:sp>
        <p:nvSpPr>
          <p:cNvPr id="6" name="Fußzeilenplatzhalter 5">
            <a:extLst>
              <a:ext uri="{FF2B5EF4-FFF2-40B4-BE49-F238E27FC236}">
                <a16:creationId xmlns:a16="http://schemas.microsoft.com/office/drawing/2014/main" id="{41DAE798-AAE8-0332-D9F1-A6D00AC5C481}"/>
              </a:ext>
            </a:extLst>
          </p:cNvPr>
          <p:cNvSpPr>
            <a:spLocks noGrp="1"/>
          </p:cNvSpPr>
          <p:nvPr>
            <p:ph type="ftr" sz="quarter" idx="10"/>
          </p:nvPr>
        </p:nvSpPr>
        <p:spPr/>
        <p:txBody>
          <a:bodyPr/>
          <a:lstStyle/>
          <a:p>
            <a:r>
              <a:rPr lang="en-GB"/>
              <a:t>ESO, APPEC town meeting, Zaragoza, 22.09.2025</a:t>
            </a:r>
            <a:endParaRPr lang="en-GB" i="1"/>
          </a:p>
        </p:txBody>
      </p:sp>
      <p:pic>
        <p:nvPicPr>
          <p:cNvPr id="7" name="Graphic 6">
            <a:extLst>
              <a:ext uri="{FF2B5EF4-FFF2-40B4-BE49-F238E27FC236}">
                <a16:creationId xmlns:a16="http://schemas.microsoft.com/office/drawing/2014/main" id="{93A21C86-8A05-0A69-6283-187EF40A76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8757" y="2069213"/>
            <a:ext cx="1080000" cy="1080000"/>
          </a:xfrm>
          <a:prstGeom prst="rect">
            <a:avLst/>
          </a:prstGeom>
        </p:spPr>
      </p:pic>
      <p:pic>
        <p:nvPicPr>
          <p:cNvPr id="9" name="Graphic 8">
            <a:extLst>
              <a:ext uri="{FF2B5EF4-FFF2-40B4-BE49-F238E27FC236}">
                <a16:creationId xmlns:a16="http://schemas.microsoft.com/office/drawing/2014/main" id="{9783AF77-D7A3-8324-BC2B-02AEEB58D89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28433" y="2069213"/>
            <a:ext cx="1080000" cy="1080000"/>
          </a:xfrm>
          <a:prstGeom prst="rect">
            <a:avLst/>
          </a:prstGeom>
        </p:spPr>
      </p:pic>
      <p:pic>
        <p:nvPicPr>
          <p:cNvPr id="11" name="Graphic 10">
            <a:extLst>
              <a:ext uri="{FF2B5EF4-FFF2-40B4-BE49-F238E27FC236}">
                <a16:creationId xmlns:a16="http://schemas.microsoft.com/office/drawing/2014/main" id="{FAD00528-1ABA-DBB0-0DCF-7BFA4FA2138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970707" y="2069213"/>
            <a:ext cx="1080000" cy="1080000"/>
          </a:xfrm>
          <a:prstGeom prst="rect">
            <a:avLst/>
          </a:prstGeom>
        </p:spPr>
      </p:pic>
      <p:pic>
        <p:nvPicPr>
          <p:cNvPr id="13" name="Graphic 12">
            <a:extLst>
              <a:ext uri="{FF2B5EF4-FFF2-40B4-BE49-F238E27FC236}">
                <a16:creationId xmlns:a16="http://schemas.microsoft.com/office/drawing/2014/main" id="{BBAF4FA3-51B4-A653-1A2A-CB2100EBBCD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17462" y="2069213"/>
            <a:ext cx="1080000" cy="1080000"/>
          </a:xfrm>
          <a:prstGeom prst="rect">
            <a:avLst/>
          </a:prstGeom>
        </p:spPr>
      </p:pic>
      <p:sp>
        <p:nvSpPr>
          <p:cNvPr id="14" name="Textplatzhalter 2">
            <a:extLst>
              <a:ext uri="{FF2B5EF4-FFF2-40B4-BE49-F238E27FC236}">
                <a16:creationId xmlns:a16="http://schemas.microsoft.com/office/drawing/2014/main" id="{728A21EA-5233-DE77-D806-23D0C2B4A664}"/>
              </a:ext>
            </a:extLst>
          </p:cNvPr>
          <p:cNvSpPr txBox="1">
            <a:spLocks/>
          </p:cNvSpPr>
          <p:nvPr/>
        </p:nvSpPr>
        <p:spPr>
          <a:xfrm>
            <a:off x="2297896" y="3372804"/>
            <a:ext cx="1555979" cy="1059008"/>
          </a:xfrm>
          <a:prstGeom prst="rect">
            <a:avLst/>
          </a:prstGeom>
        </p:spPr>
        <p:txBody>
          <a:bodyPr wrap="square">
            <a:sp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marL="0" marR="0" lvl="0" indent="0" algn="ctr" defTabSz="914400"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a:ln>
                  <a:noFill/>
                </a:ln>
                <a:solidFill>
                  <a:srgbClr val="0077BE"/>
                </a:solidFill>
                <a:effectLst/>
                <a:uLnTx/>
                <a:uFillTx/>
                <a:latin typeface="Arial"/>
                <a:ea typeface="+mn-ea"/>
                <a:cs typeface="+mn-cs"/>
              </a:rPr>
              <a:t>We achieve this through innovation</a:t>
            </a:r>
          </a:p>
        </p:txBody>
      </p:sp>
      <p:pic>
        <p:nvPicPr>
          <p:cNvPr id="16" name="Graphic 15">
            <a:extLst>
              <a:ext uri="{FF2B5EF4-FFF2-40B4-BE49-F238E27FC236}">
                <a16:creationId xmlns:a16="http://schemas.microsoft.com/office/drawing/2014/main" id="{C5B9C51B-20B2-3D19-ECD8-73D7CC042FA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535885" y="2069213"/>
            <a:ext cx="1080000" cy="1080000"/>
          </a:xfrm>
          <a:prstGeom prst="rect">
            <a:avLst/>
          </a:prstGeom>
        </p:spPr>
      </p:pic>
      <p:sp>
        <p:nvSpPr>
          <p:cNvPr id="4" name="Slide Number Placeholder 3">
            <a:extLst>
              <a:ext uri="{FF2B5EF4-FFF2-40B4-BE49-F238E27FC236}">
                <a16:creationId xmlns:a16="http://schemas.microsoft.com/office/drawing/2014/main" id="{9FEB3A74-768C-9C07-A293-55D3AEFC1E5E}"/>
              </a:ext>
            </a:extLst>
          </p:cNvPr>
          <p:cNvSpPr>
            <a:spLocks noGrp="1"/>
          </p:cNvSpPr>
          <p:nvPr>
            <p:ph type="sldNum" sz="quarter" idx="4"/>
          </p:nvPr>
        </p:nvSpPr>
        <p:spPr/>
        <p:txBody>
          <a:bodyPr/>
          <a:lstStyle/>
          <a:p>
            <a:fld id="{766D6064-FB9F-4877-ADF1-97150FF2D969}" type="slidenum">
              <a:rPr lang="en-GB" noProof="0" smtClean="0"/>
              <a:pPr/>
              <a:t>4</a:t>
            </a:fld>
            <a:endParaRPr lang="en-GB" noProof="0"/>
          </a:p>
        </p:txBody>
      </p:sp>
    </p:spTree>
    <p:extLst>
      <p:ext uri="{BB962C8B-B14F-4D97-AF65-F5344CB8AC3E}">
        <p14:creationId xmlns:p14="http://schemas.microsoft.com/office/powerpoint/2010/main" val="4110757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2B1EDD-2667-99D4-240A-D3453F094F8A}"/>
            </a:ext>
          </a:extLst>
        </p:cNvPr>
        <p:cNvGrpSpPr/>
        <p:nvPr/>
      </p:nvGrpSpPr>
      <p:grpSpPr>
        <a:xfrm>
          <a:off x="0" y="0"/>
          <a:ext cx="0" cy="0"/>
          <a:chOff x="0" y="0"/>
          <a:chExt cx="0" cy="0"/>
        </a:xfrm>
      </p:grpSpPr>
      <p:pic>
        <p:nvPicPr>
          <p:cNvPr id="12" name="Picture 11" descr="A blue circle with white smoke and stars in the sky&#10;&#10;AI-generated content may be incorrect.">
            <a:extLst>
              <a:ext uri="{FF2B5EF4-FFF2-40B4-BE49-F238E27FC236}">
                <a16:creationId xmlns:a16="http://schemas.microsoft.com/office/drawing/2014/main" id="{22D8226E-EB67-AF5E-4F77-1C6832ADB5EA}"/>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l="29691" t="29746" r="20204"/>
          <a:stretch>
            <a:fillRect/>
          </a:stretch>
        </p:blipFill>
        <p:spPr>
          <a:xfrm>
            <a:off x="0" y="-1"/>
            <a:ext cx="12192000" cy="6870157"/>
          </a:xfrm>
          <a:prstGeom prst="rect">
            <a:avLst/>
          </a:prstGeom>
        </p:spPr>
      </p:pic>
      <p:pic>
        <p:nvPicPr>
          <p:cNvPr id="9" name="Picture 8" descr="A large building with a large dome&#10;&#10;AI-generated content may be incorrect.">
            <a:extLst>
              <a:ext uri="{FF2B5EF4-FFF2-40B4-BE49-F238E27FC236}">
                <a16:creationId xmlns:a16="http://schemas.microsoft.com/office/drawing/2014/main" id="{BA2EAE99-4266-6C36-AAA9-953270899488}"/>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l="527" r="527"/>
          <a:stretch>
            <a:fillRect/>
          </a:stretch>
        </p:blipFill>
        <p:spPr>
          <a:xfrm>
            <a:off x="0" y="1849582"/>
            <a:ext cx="12192000" cy="5020575"/>
          </a:xfrm>
          <a:prstGeom prst="rect">
            <a:avLst/>
          </a:prstGeom>
        </p:spPr>
      </p:pic>
      <p:sp>
        <p:nvSpPr>
          <p:cNvPr id="37" name="Title 1">
            <a:extLst>
              <a:ext uri="{FF2B5EF4-FFF2-40B4-BE49-F238E27FC236}">
                <a16:creationId xmlns:a16="http://schemas.microsoft.com/office/drawing/2014/main" id="{CA880829-A5FC-1F28-5E28-5807ABA39638}"/>
              </a:ext>
            </a:extLst>
          </p:cNvPr>
          <p:cNvSpPr txBox="1">
            <a:spLocks/>
          </p:cNvSpPr>
          <p:nvPr/>
        </p:nvSpPr>
        <p:spPr>
          <a:xfrm>
            <a:off x="936624" y="0"/>
            <a:ext cx="8910639" cy="1136073"/>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tx2"/>
                </a:solidFill>
                <a:effectLst/>
                <a:latin typeface="+mj-lt"/>
                <a:ea typeface="+mj-ea"/>
                <a:cs typeface="+mj-cs"/>
              </a:defRPr>
            </a:lvl1pPr>
          </a:lstStyle>
          <a:p>
            <a:r>
              <a:rPr lang="en-GB">
                <a:solidFill>
                  <a:schemeClr val="bg1"/>
                </a:solidFill>
              </a:rPr>
              <a:t>ESO Strategy for the 2020s</a:t>
            </a:r>
          </a:p>
        </p:txBody>
      </p:sp>
      <p:sp>
        <p:nvSpPr>
          <p:cNvPr id="39" name="Textplatzhalter 1">
            <a:extLst>
              <a:ext uri="{FF2B5EF4-FFF2-40B4-BE49-F238E27FC236}">
                <a16:creationId xmlns:a16="http://schemas.microsoft.com/office/drawing/2014/main" id="{41427C7A-EA28-838E-382A-2465B19DAC99}"/>
              </a:ext>
            </a:extLst>
          </p:cNvPr>
          <p:cNvSpPr txBox="1">
            <a:spLocks/>
          </p:cNvSpPr>
          <p:nvPr/>
        </p:nvSpPr>
        <p:spPr>
          <a:xfrm>
            <a:off x="936624" y="1288284"/>
            <a:ext cx="10317164" cy="3883860"/>
          </a:xfrm>
          <a:prstGeom prst="rect">
            <a:avLst/>
          </a:prstGeom>
        </p:spPr>
        <p:txBody>
          <a:bodyPr lIns="0" tIns="0" rIns="0" bIns="0" anchor="b"/>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2000" b="1" u="none" strike="noStrike" kern="1200" cap="none" spc="0" normalizeH="0" baseline="0">
                <a:ln>
                  <a:noFill/>
                </a:ln>
                <a:solidFill>
                  <a:schemeClr val="bg1"/>
                </a:solidFill>
                <a:effectLst/>
                <a:uLnTx/>
                <a:uFillTx/>
                <a:ea typeface="+mn-ea"/>
                <a:cs typeface="+mn-cs"/>
              </a:rPr>
              <a:t>The ESO Council has adopted the following </a:t>
            </a:r>
            <a:br>
              <a:rPr kumimoji="0" lang="en-GB" sz="2000" b="1" u="none" strike="noStrike" kern="1200" cap="none" spc="0" normalizeH="0" baseline="0">
                <a:ln>
                  <a:noFill/>
                </a:ln>
                <a:solidFill>
                  <a:schemeClr val="bg1"/>
                </a:solidFill>
                <a:effectLst/>
                <a:uLnTx/>
                <a:uFillTx/>
                <a:ea typeface="+mn-ea"/>
                <a:cs typeface="+mn-cs"/>
              </a:rPr>
            </a:br>
            <a:r>
              <a:rPr kumimoji="0" lang="en-GB" sz="2000" b="1" u="none" strike="noStrike" kern="1200" cap="none" spc="0" normalizeH="0" baseline="0">
                <a:ln>
                  <a:noFill/>
                </a:ln>
                <a:solidFill>
                  <a:schemeClr val="bg1"/>
                </a:solidFill>
                <a:effectLst/>
                <a:uLnTx/>
                <a:uFillTx/>
                <a:ea typeface="+mn-ea"/>
                <a:cs typeface="+mn-cs"/>
              </a:rPr>
              <a:t>strategic milestones for ESO during the </a:t>
            </a:r>
            <a:br>
              <a:rPr kumimoji="0" lang="en-GB" sz="2000" b="1" u="none" strike="noStrike" kern="1200" cap="none" spc="0" normalizeH="0" baseline="0">
                <a:ln>
                  <a:noFill/>
                </a:ln>
                <a:solidFill>
                  <a:schemeClr val="bg1"/>
                </a:solidFill>
                <a:effectLst/>
                <a:uLnTx/>
                <a:uFillTx/>
                <a:ea typeface="+mn-ea"/>
                <a:cs typeface="+mn-cs"/>
              </a:rPr>
            </a:br>
            <a:r>
              <a:rPr kumimoji="0" lang="en-GB" sz="2000" b="1" u="none" strike="noStrike" kern="1200" cap="none" spc="0" normalizeH="0" baseline="0">
                <a:ln>
                  <a:noFill/>
                </a:ln>
                <a:solidFill>
                  <a:schemeClr val="bg1"/>
                </a:solidFill>
                <a:effectLst/>
                <a:uLnTx/>
                <a:uFillTx/>
                <a:ea typeface="+mn-ea"/>
                <a:cs typeface="+mn-cs"/>
              </a:rPr>
              <a:t>decade 2021–2030:</a:t>
            </a:r>
            <a:endParaRPr lang="en-GB" sz="2000" b="1">
              <a:solidFill>
                <a:schemeClr val="bg1"/>
              </a:solidFill>
            </a:endParaRPr>
          </a:p>
          <a:p>
            <a:pPr marL="515700" lvl="1" indent="-342900">
              <a:lnSpc>
                <a:spcPct val="100000"/>
              </a:lnSpc>
              <a:spcBef>
                <a:spcPts val="0"/>
              </a:spcBef>
              <a:defRPr/>
            </a:pPr>
            <a:endParaRPr lang="en-GB" sz="1600" b="1">
              <a:solidFill>
                <a:schemeClr val="bg1"/>
              </a:solidFill>
            </a:endParaRPr>
          </a:p>
          <a:p>
            <a:pPr marL="515700" lvl="1" indent="-342900">
              <a:lnSpc>
                <a:spcPct val="100000"/>
              </a:lnSpc>
              <a:spcBef>
                <a:spcPts val="800"/>
              </a:spcBef>
              <a:buClr>
                <a:schemeClr val="bg1"/>
              </a:buClr>
              <a:defRPr/>
            </a:pPr>
            <a:r>
              <a:rPr lang="en-GB" sz="1600" b="1">
                <a:solidFill>
                  <a:schemeClr val="bg1"/>
                </a:solidFill>
              </a:rPr>
              <a:t>Implement and operate the ELT as the </a:t>
            </a:r>
            <a:br>
              <a:rPr lang="en-GB" sz="1600" b="1">
                <a:solidFill>
                  <a:schemeClr val="bg1"/>
                </a:solidFill>
              </a:rPr>
            </a:br>
            <a:r>
              <a:rPr lang="en-GB" sz="1600" b="1">
                <a:solidFill>
                  <a:schemeClr val="bg1"/>
                </a:solidFill>
              </a:rPr>
              <a:t>world-leading extremely large telescope</a:t>
            </a:r>
          </a:p>
          <a:p>
            <a:pPr marL="515700" lvl="1" indent="-342900">
              <a:lnSpc>
                <a:spcPct val="100000"/>
              </a:lnSpc>
              <a:spcBef>
                <a:spcPts val="800"/>
              </a:spcBef>
              <a:buClr>
                <a:schemeClr val="bg1"/>
              </a:buClr>
              <a:defRPr/>
            </a:pPr>
            <a:r>
              <a:rPr lang="en-GB" sz="1600" b="1">
                <a:solidFill>
                  <a:schemeClr val="bg1"/>
                </a:solidFill>
              </a:rPr>
              <a:t>Ensure that the current facilities remain </a:t>
            </a:r>
            <a:br>
              <a:rPr lang="en-GB" sz="1600" b="1">
                <a:solidFill>
                  <a:schemeClr val="bg1"/>
                </a:solidFill>
              </a:rPr>
            </a:br>
            <a:r>
              <a:rPr lang="en-GB" sz="1600" b="1">
                <a:solidFill>
                  <a:schemeClr val="bg1"/>
                </a:solidFill>
              </a:rPr>
              <a:t>at the forefront of astronomical investigations</a:t>
            </a:r>
          </a:p>
          <a:p>
            <a:pPr marL="515700" lvl="1" indent="-342900">
              <a:lnSpc>
                <a:spcPct val="100000"/>
              </a:lnSpc>
              <a:spcBef>
                <a:spcPts val="800"/>
              </a:spcBef>
              <a:buClr>
                <a:schemeClr val="bg1"/>
              </a:buClr>
              <a:defRPr/>
            </a:pPr>
            <a:r>
              <a:rPr lang="en-GB" sz="1600" b="1">
                <a:solidFill>
                  <a:schemeClr val="bg1"/>
                </a:solidFill>
              </a:rPr>
              <a:t>Ensure that the Organisation is prepared </a:t>
            </a:r>
            <a:br>
              <a:rPr lang="en-GB" sz="1600" b="1">
                <a:solidFill>
                  <a:schemeClr val="bg1"/>
                </a:solidFill>
              </a:rPr>
            </a:br>
            <a:r>
              <a:rPr lang="en-GB" sz="1600" b="1">
                <a:solidFill>
                  <a:schemeClr val="bg1"/>
                </a:solidFill>
              </a:rPr>
              <a:t>for future projects when financial </a:t>
            </a:r>
            <a:br>
              <a:rPr lang="en-GB" sz="1600" b="1">
                <a:solidFill>
                  <a:schemeClr val="bg1"/>
                </a:solidFill>
              </a:rPr>
            </a:br>
            <a:r>
              <a:rPr lang="en-GB" sz="1600" b="1">
                <a:solidFill>
                  <a:schemeClr val="bg1"/>
                </a:solidFill>
              </a:rPr>
              <a:t>projections so permit</a:t>
            </a:r>
          </a:p>
          <a:p>
            <a:pPr marL="515700" lvl="1" indent="-342900">
              <a:lnSpc>
                <a:spcPct val="100000"/>
              </a:lnSpc>
              <a:spcBef>
                <a:spcPts val="800"/>
              </a:spcBef>
              <a:buClr>
                <a:schemeClr val="bg1"/>
              </a:buClr>
              <a:defRPr/>
            </a:pPr>
            <a:r>
              <a:rPr lang="en-GB" sz="1600" b="1">
                <a:solidFill>
                  <a:schemeClr val="bg1"/>
                </a:solidFill>
              </a:rPr>
              <a:t>Retain ESO’s leadership role in </a:t>
            </a:r>
            <a:br>
              <a:rPr lang="en-GB" sz="1600" b="1">
                <a:solidFill>
                  <a:schemeClr val="bg1"/>
                </a:solidFill>
              </a:rPr>
            </a:br>
            <a:r>
              <a:rPr lang="en-GB" sz="1600" b="1">
                <a:solidFill>
                  <a:schemeClr val="bg1"/>
                </a:solidFill>
              </a:rPr>
              <a:t>astronomy</a:t>
            </a:r>
          </a:p>
        </p:txBody>
      </p:sp>
      <p:cxnSp>
        <p:nvCxnSpPr>
          <p:cNvPr id="58" name="Gerader Verbinder 57">
            <a:extLst>
              <a:ext uri="{FF2B5EF4-FFF2-40B4-BE49-F238E27FC236}">
                <a16:creationId xmlns:a16="http://schemas.microsoft.com/office/drawing/2014/main" id="{555FE07D-5BA4-C8D3-3E7D-9C1A9BDB1F06}"/>
              </a:ext>
            </a:extLst>
          </p:cNvPr>
          <p:cNvCxnSpPr/>
          <p:nvPr/>
        </p:nvCxnSpPr>
        <p:spPr>
          <a:xfrm>
            <a:off x="0" y="6382322"/>
            <a:ext cx="6084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18777DC0-F465-735F-4F0F-44C0301F49FB}"/>
              </a:ext>
            </a:extLst>
          </p:cNvPr>
          <p:cNvSpPr>
            <a:spLocks noGrp="1"/>
          </p:cNvSpPr>
          <p:nvPr>
            <p:ph type="dt" sz="half" idx="2"/>
          </p:nvPr>
        </p:nvSpPr>
        <p:spPr/>
        <p:txBody>
          <a:bodyPr/>
          <a:lstStyle/>
          <a:p>
            <a:r>
              <a:rPr lang="de-DE"/>
              <a:t>ESO PUBLIC</a:t>
            </a:r>
            <a:endParaRPr lang="en-GB"/>
          </a:p>
        </p:txBody>
      </p:sp>
      <p:sp>
        <p:nvSpPr>
          <p:cNvPr id="4" name="Fußzeilenplatzhalter 3">
            <a:extLst>
              <a:ext uri="{FF2B5EF4-FFF2-40B4-BE49-F238E27FC236}">
                <a16:creationId xmlns:a16="http://schemas.microsoft.com/office/drawing/2014/main" id="{D728D43C-2AE6-AC73-9954-8F5D89201CBE}"/>
              </a:ext>
            </a:extLst>
          </p:cNvPr>
          <p:cNvSpPr>
            <a:spLocks noGrp="1"/>
          </p:cNvSpPr>
          <p:nvPr>
            <p:ph type="ftr" sz="quarter" idx="10"/>
          </p:nvPr>
        </p:nvSpPr>
        <p:spPr/>
        <p:txBody>
          <a:bodyPr/>
          <a:lstStyle/>
          <a:p>
            <a:r>
              <a:rPr lang="en-GB">
                <a:solidFill>
                  <a:schemeClr val="bg1"/>
                </a:solidFill>
              </a:rPr>
              <a:t>ESO, APPEC town meeting, Zaragoza, 22.09.2025</a:t>
            </a:r>
            <a:endParaRPr lang="en-GB" i="1">
              <a:solidFill>
                <a:schemeClr val="bg1"/>
              </a:solidFill>
            </a:endParaRPr>
          </a:p>
        </p:txBody>
      </p:sp>
      <p:pic>
        <p:nvPicPr>
          <p:cNvPr id="8" name="Grafik 31">
            <a:extLst>
              <a:ext uri="{FF2B5EF4-FFF2-40B4-BE49-F238E27FC236}">
                <a16:creationId xmlns:a16="http://schemas.microsoft.com/office/drawing/2014/main" id="{F5E39183-6E4C-1D37-BADF-6C3CDFC242D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228400" y="399599"/>
            <a:ext cx="494970" cy="647783"/>
          </a:xfrm>
          <a:prstGeom prst="rect">
            <a:avLst/>
          </a:prstGeom>
        </p:spPr>
      </p:pic>
      <p:sp>
        <p:nvSpPr>
          <p:cNvPr id="3" name="Slide Number Placeholder 2">
            <a:extLst>
              <a:ext uri="{FF2B5EF4-FFF2-40B4-BE49-F238E27FC236}">
                <a16:creationId xmlns:a16="http://schemas.microsoft.com/office/drawing/2014/main" id="{F42EBA41-26AD-8B88-7F72-0B6D1F3726FD}"/>
              </a:ext>
            </a:extLst>
          </p:cNvPr>
          <p:cNvSpPr>
            <a:spLocks noGrp="1"/>
          </p:cNvSpPr>
          <p:nvPr>
            <p:ph type="sldNum" sz="quarter" idx="4"/>
          </p:nvPr>
        </p:nvSpPr>
        <p:spPr/>
        <p:txBody>
          <a:bodyPr/>
          <a:lstStyle/>
          <a:p>
            <a:fld id="{766D6064-FB9F-4877-ADF1-97150FF2D969}" type="slidenum">
              <a:rPr lang="en-GB" noProof="0" smtClean="0"/>
              <a:pPr/>
              <a:t>5</a:t>
            </a:fld>
            <a:endParaRPr lang="en-GB" noProof="0"/>
          </a:p>
        </p:txBody>
      </p:sp>
    </p:spTree>
    <p:extLst>
      <p:ext uri="{BB962C8B-B14F-4D97-AF65-F5344CB8AC3E}">
        <p14:creationId xmlns:p14="http://schemas.microsoft.com/office/powerpoint/2010/main" val="4117159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AE586E7-AEC6-F66A-1CF6-6792AF40DAD8}"/>
              </a:ext>
            </a:extLst>
          </p:cNvPr>
          <p:cNvSpPr txBox="1">
            <a:spLocks/>
          </p:cNvSpPr>
          <p:nvPr/>
        </p:nvSpPr>
        <p:spPr>
          <a:xfrm>
            <a:off x="936624" y="0"/>
            <a:ext cx="8910639" cy="1136073"/>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tx2"/>
                </a:solidFill>
                <a:effectLst/>
                <a:latin typeface="+mj-lt"/>
                <a:ea typeface="+mj-ea"/>
                <a:cs typeface="+mj-cs"/>
              </a:defRPr>
            </a:lvl1pPr>
          </a:lstStyle>
          <a:p>
            <a:r>
              <a:rPr lang="en-GB" dirty="0"/>
              <a:t>ESO Member States and Partners</a:t>
            </a:r>
          </a:p>
        </p:txBody>
      </p:sp>
      <p:sp>
        <p:nvSpPr>
          <p:cNvPr id="4" name="Text Placeholder 2">
            <a:extLst>
              <a:ext uri="{FF2B5EF4-FFF2-40B4-BE49-F238E27FC236}">
                <a16:creationId xmlns:a16="http://schemas.microsoft.com/office/drawing/2014/main" id="{8E73D3EB-D0B4-C5B5-6464-C2ED4333AE9D}"/>
              </a:ext>
            </a:extLst>
          </p:cNvPr>
          <p:cNvSpPr txBox="1">
            <a:spLocks/>
          </p:cNvSpPr>
          <p:nvPr/>
        </p:nvSpPr>
        <p:spPr>
          <a:xfrm>
            <a:off x="936623" y="4244101"/>
            <a:ext cx="2683269" cy="1198533"/>
          </a:xfrm>
          <a:prstGeom prst="rect">
            <a:avLst/>
          </a:prstGeom>
        </p:spPr>
        <p:txBody>
          <a:bodyPr vert="horz" wrap="square" lIns="0" tIns="0" rIns="0" bIns="0" rtlCol="0" anchor="ctr">
            <a:spAutoFit/>
          </a:bodyPr>
          <a:lstStyle>
            <a:lvl1pPr marL="0" indent="0" algn="ctr" defTabSz="914400" rtl="0" eaLnBrk="1" latinLnBrk="0" hangingPunct="1">
              <a:lnSpc>
                <a:spcPct val="118000"/>
              </a:lnSpc>
              <a:spcBef>
                <a:spcPts val="1200"/>
              </a:spcBef>
              <a:buFont typeface="Arial" panose="020B0604020202020204" pitchFamily="34" charset="0"/>
              <a:buNone/>
              <a:defRPr sz="2400" b="1" kern="1200">
                <a:solidFill>
                  <a:schemeClr val="tx1"/>
                </a:solidFill>
                <a:effectLst/>
                <a:latin typeface="+mn-lt"/>
                <a:ea typeface="+mn-ea"/>
                <a:cs typeface="+mn-cs"/>
              </a:defRPr>
            </a:lvl1pPr>
            <a:lvl2pPr marL="0" indent="0" algn="ctr"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effectLst/>
                <a:latin typeface="+mn-lt"/>
                <a:ea typeface="+mn-ea"/>
                <a:cs typeface="+mn-cs"/>
              </a:defRPr>
            </a:lvl2pPr>
            <a:lvl3pPr marL="0" indent="0" algn="ctr" defTabSz="914400" rtl="0" eaLnBrk="1" latinLnBrk="0" hangingPunct="1">
              <a:lnSpc>
                <a:spcPct val="118000"/>
              </a:lnSpc>
              <a:spcBef>
                <a:spcPts val="1200"/>
              </a:spcBef>
              <a:buClr>
                <a:schemeClr val="bg2"/>
              </a:buClr>
              <a:buFont typeface="Arial" panose="020B0604020202020204" pitchFamily="34" charset="0"/>
              <a:buNone/>
              <a:defRPr sz="2400" b="1" kern="1200">
                <a:solidFill>
                  <a:schemeClr val="tx1"/>
                </a:solidFill>
                <a:effectLst/>
                <a:latin typeface="+mn-lt"/>
                <a:ea typeface="+mn-ea"/>
                <a:cs typeface="+mn-cs"/>
              </a:defRPr>
            </a:lvl3pPr>
            <a:lvl4pPr marL="0" indent="0" algn="ctr" defTabSz="914400" rtl="0" eaLnBrk="1" latinLnBrk="0" hangingPunct="1">
              <a:lnSpc>
                <a:spcPct val="118000"/>
              </a:lnSpc>
              <a:spcBef>
                <a:spcPts val="1200"/>
              </a:spcBef>
              <a:buFont typeface="Arial" panose="020B0604020202020204" pitchFamily="34" charset="0"/>
              <a:buNone/>
              <a:defRPr sz="2400" b="1" kern="1200">
                <a:solidFill>
                  <a:schemeClr val="tx1"/>
                </a:solidFill>
                <a:effectLst/>
                <a:latin typeface="+mn-lt"/>
                <a:ea typeface="+mn-ea"/>
                <a:cs typeface="+mn-cs"/>
              </a:defRPr>
            </a:lvl4pPr>
            <a:lvl5pPr marL="0" indent="0" algn="ctr"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effectLst/>
                <a:latin typeface="+mn-lt"/>
                <a:ea typeface="+mn-ea"/>
                <a:cs typeface="+mn-cs"/>
              </a:defRPr>
            </a:lvl5pPr>
            <a:lvl6pPr marL="0" indent="0" algn="ctr" defTabSz="914400" rtl="0" eaLnBrk="1" latinLnBrk="0" hangingPunct="1">
              <a:lnSpc>
                <a:spcPct val="118000"/>
              </a:lnSpc>
              <a:spcBef>
                <a:spcPts val="1200"/>
              </a:spcBef>
              <a:buClr>
                <a:schemeClr val="bg2"/>
              </a:buClr>
              <a:buFont typeface="Arial" panose="020B0604020202020204" pitchFamily="34" charset="0"/>
              <a:buNone/>
              <a:defRPr sz="2400" b="1" i="1" kern="1200">
                <a:solidFill>
                  <a:schemeClr val="tx1"/>
                </a:solidFill>
                <a:effectLst/>
                <a:latin typeface="Georgia" panose="02040502050405020303" pitchFamily="18" charset="0"/>
                <a:ea typeface="+mn-ea"/>
                <a:cs typeface="+mn-cs"/>
              </a:defRPr>
            </a:lvl6pPr>
            <a:lvl7pPr marL="0" indent="0" algn="ctr" defTabSz="914400" rtl="0" eaLnBrk="1" latinLnBrk="0" hangingPunct="1">
              <a:lnSpc>
                <a:spcPct val="118000"/>
              </a:lnSpc>
              <a:spcBef>
                <a:spcPts val="1200"/>
              </a:spcBef>
              <a:buFont typeface="Arial" panose="020B0604020202020204" pitchFamily="34" charset="0"/>
              <a:buNone/>
              <a:defRPr sz="2400" b="1" i="0" kern="1200">
                <a:solidFill>
                  <a:schemeClr val="tx1"/>
                </a:solidFill>
                <a:effectLst/>
                <a:latin typeface="+mj-lt"/>
                <a:ea typeface="+mn-ea"/>
                <a:cs typeface="+mn-cs"/>
              </a:defRPr>
            </a:lvl7pPr>
            <a:lvl8pPr marL="0" indent="0" algn="ctr" defTabSz="914400" rtl="0" eaLnBrk="1" latinLnBrk="0" hangingPunct="1">
              <a:lnSpc>
                <a:spcPct val="118000"/>
              </a:lnSpc>
              <a:spcBef>
                <a:spcPts val="1200"/>
              </a:spcBef>
              <a:buFont typeface="Arial" panose="020B0604020202020204" pitchFamily="34" charset="0"/>
              <a:buNone/>
              <a:defRPr sz="2400" b="1" i="0" kern="1200">
                <a:solidFill>
                  <a:schemeClr val="tx1"/>
                </a:solidFill>
                <a:effectLst/>
                <a:latin typeface="+mj-lt"/>
                <a:ea typeface="+mn-ea"/>
                <a:cs typeface="+mn-cs"/>
              </a:defRPr>
            </a:lvl8pPr>
            <a:lvl9pPr marL="0" indent="0" algn="ctr" defTabSz="914400" rtl="0" eaLnBrk="1" latinLnBrk="0" hangingPunct="1">
              <a:lnSpc>
                <a:spcPct val="118000"/>
              </a:lnSpc>
              <a:spcBef>
                <a:spcPts val="1200"/>
              </a:spcBef>
              <a:buFont typeface="Arial" panose="020B0604020202020204" pitchFamily="34" charset="0"/>
              <a:buNone/>
              <a:defRPr sz="2400" b="1" i="0" kern="1200">
                <a:solidFill>
                  <a:schemeClr val="tx1"/>
                </a:solidFill>
                <a:effectLst/>
                <a:latin typeface="+mn-lt"/>
                <a:ea typeface="+mn-ea"/>
                <a:cs typeface="+mn-cs"/>
              </a:defRPr>
            </a:lvl9pPr>
          </a:lstStyle>
          <a:p>
            <a:pPr algn="l">
              <a:lnSpc>
                <a:spcPts val="3200"/>
              </a:lnSpc>
              <a:spcBef>
                <a:spcPts val="0"/>
              </a:spcBef>
            </a:pPr>
            <a:r>
              <a:rPr lang="en-GB" b="0"/>
              <a:t>Today ESO</a:t>
            </a:r>
            <a:br>
              <a:rPr lang="en-GB" b="0"/>
            </a:br>
            <a:r>
              <a:rPr lang="en-GB" b="0"/>
              <a:t>encompasses </a:t>
            </a:r>
            <a:br>
              <a:rPr lang="en-GB" b="0"/>
            </a:br>
            <a:r>
              <a:rPr lang="en-GB"/>
              <a:t>16 Member States</a:t>
            </a:r>
            <a:endParaRPr lang="en-GB" b="0"/>
          </a:p>
        </p:txBody>
      </p:sp>
      <p:sp>
        <p:nvSpPr>
          <p:cNvPr id="10" name="Textplatzhalter 1">
            <a:extLst>
              <a:ext uri="{FF2B5EF4-FFF2-40B4-BE49-F238E27FC236}">
                <a16:creationId xmlns:a16="http://schemas.microsoft.com/office/drawing/2014/main" id="{AC20232F-4D7A-C521-41C0-09CF50A30976}"/>
              </a:ext>
            </a:extLst>
          </p:cNvPr>
          <p:cNvSpPr txBox="1">
            <a:spLocks/>
          </p:cNvSpPr>
          <p:nvPr/>
        </p:nvSpPr>
        <p:spPr>
          <a:xfrm>
            <a:off x="4543528" y="5022476"/>
            <a:ext cx="4041570" cy="898900"/>
          </a:xfrm>
          <a:prstGeom prst="rect">
            <a:avLst/>
          </a:prstGeom>
          <a:noFill/>
          <a:effectLst/>
        </p:spPr>
        <p:txBody>
          <a:bodyPr wrap="square" lIns="0" tIns="0" rIns="0" bIns="0" anchor="ctr">
            <a:spAutoFit/>
          </a:bodyP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143996" algn="l" defTabSz="685766" rtl="0" eaLnBrk="1" fontAlgn="auto" latinLnBrk="0" hangingPunct="1">
              <a:lnSpc>
                <a:spcPts val="2400"/>
              </a:lnSpc>
              <a:spcBef>
                <a:spcPts val="0"/>
              </a:spcBef>
              <a:spcAft>
                <a:spcPts val="0"/>
              </a:spcAft>
              <a:buClrTx/>
              <a:buSzTx/>
              <a:buFont typeface="Arial" panose="020B0604020202020204" pitchFamily="34" charset="0"/>
              <a:buNone/>
              <a:tabLst/>
              <a:defRPr/>
            </a:pPr>
            <a:r>
              <a:rPr kumimoji="0" lang="en-GB" sz="1800" b="1" i="0" u="none" strike="noStrike" kern="1200" cap="none" spc="0" normalizeH="0" baseline="0">
                <a:ln>
                  <a:noFill/>
                </a:ln>
                <a:solidFill>
                  <a:srgbClr val="000000"/>
                </a:solidFill>
                <a:effectLst/>
                <a:uLnTx/>
                <a:uFillTx/>
                <a:latin typeface="Arial"/>
                <a:ea typeface="+mn-ea"/>
                <a:cs typeface="+mn-cs"/>
              </a:rPr>
              <a:t>Chile</a:t>
            </a:r>
            <a:r>
              <a:rPr kumimoji="0" lang="en-GB" sz="1800" b="0" i="0" u="none" strike="noStrike" kern="1200" cap="none" spc="0" normalizeH="0" baseline="0">
                <a:ln>
                  <a:noFill/>
                </a:ln>
                <a:solidFill>
                  <a:srgbClr val="000000"/>
                </a:solidFill>
                <a:effectLst/>
                <a:uLnTx/>
                <a:uFillTx/>
                <a:latin typeface="Arial"/>
                <a:ea typeface="+mn-ea"/>
                <a:cs typeface="+mn-cs"/>
              </a:rPr>
              <a:t> is the host state to ESO’s telescopes and </a:t>
            </a:r>
            <a:r>
              <a:rPr kumimoji="0" lang="en-GB" sz="1800" b="1" i="0" u="none" strike="noStrike" kern="1200" cap="none" spc="0" normalizeH="0" baseline="0">
                <a:ln>
                  <a:noFill/>
                </a:ln>
                <a:solidFill>
                  <a:srgbClr val="000000"/>
                </a:solidFill>
                <a:effectLst/>
                <a:uLnTx/>
                <a:uFillTx/>
                <a:latin typeface="Arial"/>
                <a:ea typeface="+mn-ea"/>
                <a:cs typeface="+mn-cs"/>
              </a:rPr>
              <a:t>Australia </a:t>
            </a:r>
            <a:r>
              <a:rPr kumimoji="0" lang="en-GB" sz="1800" b="0" i="0" u="none" strike="noStrike" kern="1200" cap="none" spc="0" normalizeH="0" baseline="0">
                <a:ln>
                  <a:noFill/>
                </a:ln>
                <a:solidFill>
                  <a:srgbClr val="000000"/>
                </a:solidFill>
                <a:effectLst/>
                <a:uLnTx/>
                <a:uFillTx/>
                <a:latin typeface="Arial"/>
                <a:ea typeface="+mn-ea"/>
                <a:cs typeface="+mn-cs"/>
              </a:rPr>
              <a:t>is a strategic partner</a:t>
            </a:r>
          </a:p>
        </p:txBody>
      </p:sp>
      <p:cxnSp>
        <p:nvCxnSpPr>
          <p:cNvPr id="17" name="Gerader Verbinder 16">
            <a:extLst>
              <a:ext uri="{FF2B5EF4-FFF2-40B4-BE49-F238E27FC236}">
                <a16:creationId xmlns:a16="http://schemas.microsoft.com/office/drawing/2014/main" id="{33695856-63F8-991A-2EBC-B76C1C9D6FAB}"/>
              </a:ext>
            </a:extLst>
          </p:cNvPr>
          <p:cNvCxnSpPr/>
          <p:nvPr/>
        </p:nvCxnSpPr>
        <p:spPr>
          <a:xfrm>
            <a:off x="0" y="6382322"/>
            <a:ext cx="6084000" cy="0"/>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18" name="Grafik 17">
            <a:extLst>
              <a:ext uri="{FF2B5EF4-FFF2-40B4-BE49-F238E27FC236}">
                <a16:creationId xmlns:a16="http://schemas.microsoft.com/office/drawing/2014/main" id="{A3C19380-DD9D-D0B3-7582-0CA1E80540E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28400" y="399599"/>
            <a:ext cx="494970" cy="647783"/>
          </a:xfrm>
          <a:prstGeom prst="rect">
            <a:avLst/>
          </a:prstGeom>
        </p:spPr>
      </p:pic>
      <p:sp>
        <p:nvSpPr>
          <p:cNvPr id="2" name="Date Placeholder 1">
            <a:extLst>
              <a:ext uri="{FF2B5EF4-FFF2-40B4-BE49-F238E27FC236}">
                <a16:creationId xmlns:a16="http://schemas.microsoft.com/office/drawing/2014/main" id="{67464D1C-A74E-270C-03D1-762EEA0CF6A5}"/>
              </a:ext>
            </a:extLst>
          </p:cNvPr>
          <p:cNvSpPr>
            <a:spLocks noGrp="1"/>
          </p:cNvSpPr>
          <p:nvPr>
            <p:ph type="dt" sz="half" idx="2"/>
          </p:nvPr>
        </p:nvSpPr>
        <p:spPr/>
        <p:txBody>
          <a:bodyPr/>
          <a:lstStyle/>
          <a:p>
            <a:r>
              <a:rPr lang="de-DE"/>
              <a:t>ESO PUBLIC</a:t>
            </a:r>
            <a:endParaRPr lang="en-GB"/>
          </a:p>
        </p:txBody>
      </p:sp>
      <p:sp>
        <p:nvSpPr>
          <p:cNvPr id="5" name="Slide Number Placeholder 4">
            <a:extLst>
              <a:ext uri="{FF2B5EF4-FFF2-40B4-BE49-F238E27FC236}">
                <a16:creationId xmlns:a16="http://schemas.microsoft.com/office/drawing/2014/main" id="{E068DF0E-5D91-5FF7-DC7C-0315133A0FB4}"/>
              </a:ext>
            </a:extLst>
          </p:cNvPr>
          <p:cNvSpPr>
            <a:spLocks noGrp="1"/>
          </p:cNvSpPr>
          <p:nvPr>
            <p:ph type="sldNum" sz="quarter" idx="4"/>
          </p:nvPr>
        </p:nvSpPr>
        <p:spPr/>
        <p:txBody>
          <a:bodyPr/>
          <a:lstStyle/>
          <a:p>
            <a:fld id="{766D6064-FB9F-4877-ADF1-97150FF2D969}" type="slidenum">
              <a:rPr lang="en-GB" smtClean="0"/>
              <a:pPr/>
              <a:t>6</a:t>
            </a:fld>
            <a:endParaRPr lang="en-GB"/>
          </a:p>
        </p:txBody>
      </p:sp>
      <p:sp>
        <p:nvSpPr>
          <p:cNvPr id="6" name="Fußzeilenplatzhalter 5">
            <a:extLst>
              <a:ext uri="{FF2B5EF4-FFF2-40B4-BE49-F238E27FC236}">
                <a16:creationId xmlns:a16="http://schemas.microsoft.com/office/drawing/2014/main" id="{84AA631B-1C3E-500E-B0D9-82ACB2D3F5CE}"/>
              </a:ext>
            </a:extLst>
          </p:cNvPr>
          <p:cNvSpPr>
            <a:spLocks noGrp="1"/>
          </p:cNvSpPr>
          <p:nvPr>
            <p:ph type="ftr" sz="quarter" idx="10"/>
          </p:nvPr>
        </p:nvSpPr>
        <p:spPr/>
        <p:txBody>
          <a:bodyPr/>
          <a:lstStyle/>
          <a:p>
            <a:r>
              <a:rPr lang="en-GB"/>
              <a:t>ESO, APPEC town meeting, Zaragoza, 22.09.2025</a:t>
            </a:r>
            <a:endParaRPr lang="en-GB" i="1"/>
          </a:p>
        </p:txBody>
      </p:sp>
    </p:spTree>
    <p:extLst>
      <p:ext uri="{BB962C8B-B14F-4D97-AF65-F5344CB8AC3E}">
        <p14:creationId xmlns:p14="http://schemas.microsoft.com/office/powerpoint/2010/main" val="267681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11C1-CCDF-935E-4F07-B3D1200E5D35}"/>
              </a:ext>
            </a:extLst>
          </p:cNvPr>
          <p:cNvSpPr>
            <a:spLocks noGrp="1"/>
          </p:cNvSpPr>
          <p:nvPr>
            <p:ph type="title"/>
          </p:nvPr>
        </p:nvSpPr>
        <p:spPr/>
        <p:txBody>
          <a:bodyPr/>
          <a:lstStyle/>
          <a:p>
            <a:r>
              <a:rPr lang="en-GB"/>
              <a:t>ESO: facts and figures</a:t>
            </a:r>
          </a:p>
        </p:txBody>
      </p:sp>
      <p:sp>
        <p:nvSpPr>
          <p:cNvPr id="3" name="Text Placeholder 2">
            <a:extLst>
              <a:ext uri="{FF2B5EF4-FFF2-40B4-BE49-F238E27FC236}">
                <a16:creationId xmlns:a16="http://schemas.microsoft.com/office/drawing/2014/main" id="{9ADCF31E-59DA-53C2-F91F-F616F481018A}"/>
              </a:ext>
            </a:extLst>
          </p:cNvPr>
          <p:cNvSpPr>
            <a:spLocks noGrp="1"/>
          </p:cNvSpPr>
          <p:nvPr>
            <p:ph type="body" sz="quarter" idx="13"/>
          </p:nvPr>
        </p:nvSpPr>
        <p:spPr>
          <a:xfrm>
            <a:off x="936624" y="1335514"/>
            <a:ext cx="10317164" cy="5054173"/>
          </a:xfrm>
        </p:spPr>
        <p:txBody>
          <a:bodyPr vert="horz" lIns="0" tIns="0" rIns="0" bIns="0" rtlCol="0" anchor="t">
            <a:normAutofit lnSpcReduction="10000"/>
          </a:bodyPr>
          <a:lstStyle/>
          <a:p>
            <a:pPr marL="172720" lvl="1" indent="-172720"/>
            <a:r>
              <a:rPr lang="en-GB" b="1" dirty="0"/>
              <a:t>Intergovernmental Organisation </a:t>
            </a:r>
            <a:r>
              <a:rPr lang="en-GB" dirty="0"/>
              <a:t>founded in 1962 by 5 countries (BE, DE, FR, NL, SE)</a:t>
            </a:r>
            <a:endParaRPr lang="en-US" dirty="0"/>
          </a:p>
          <a:p>
            <a:pPr marL="172720" lvl="1" indent="-172720"/>
            <a:r>
              <a:rPr lang="en-GB" dirty="0"/>
              <a:t>Today 16 member states: AT, BE, CH, CZ, DE, DK, ES, FI, FR, IE, IT, NL, PL, PT, SE, UK </a:t>
            </a:r>
            <a:endParaRPr lang="en-GB" dirty="0">
              <a:cs typeface="Arial"/>
            </a:endParaRPr>
          </a:p>
          <a:p>
            <a:pPr marL="514350" lvl="2" indent="-172720"/>
            <a:r>
              <a:rPr lang="en-GB" dirty="0"/>
              <a:t>Partnerships with Chile (since 1963) and Australia (Jul 2017-Jul 2027)</a:t>
            </a:r>
            <a:endParaRPr lang="en-GB" dirty="0">
              <a:cs typeface="Arial"/>
            </a:endParaRPr>
          </a:p>
          <a:p>
            <a:pPr marL="172720" lvl="1" indent="-172720"/>
            <a:r>
              <a:rPr lang="en-GB" dirty="0"/>
              <a:t>Currently 795 staff of over 40 nationalities: 493 in Germany and 302 in Chile</a:t>
            </a:r>
            <a:endParaRPr lang="en-GB" dirty="0">
              <a:cs typeface="Arial"/>
            </a:endParaRPr>
          </a:p>
          <a:p>
            <a:pPr marL="172720" lvl="1" indent="-172720"/>
            <a:r>
              <a:rPr lang="en-GB" dirty="0"/>
              <a:t>Yearly financial income (from Member States and Australia): 231 MEUR (in 2025)</a:t>
            </a:r>
            <a:endParaRPr lang="en-GB" dirty="0">
              <a:cs typeface="Arial"/>
            </a:endParaRPr>
          </a:p>
          <a:p>
            <a:pPr marL="514350" lvl="2" indent="-172720"/>
            <a:r>
              <a:rPr lang="en-GB" dirty="0"/>
              <a:t>In proportion to GDP</a:t>
            </a:r>
            <a:endParaRPr lang="en-GB" dirty="0">
              <a:cs typeface="Arial"/>
            </a:endParaRPr>
          </a:p>
          <a:p>
            <a:pPr marL="172720" lvl="1" indent="-172720"/>
            <a:r>
              <a:rPr lang="en-GB" dirty="0"/>
              <a:t>Expenditure budget 2025: ca. 400 MEUR, including ELT construction costs</a:t>
            </a:r>
            <a:endParaRPr lang="en-GB" dirty="0">
              <a:cs typeface="Arial"/>
            </a:endParaRPr>
          </a:p>
          <a:p>
            <a:pPr marL="514350" lvl="2" indent="-172720"/>
            <a:r>
              <a:rPr lang="en-GB" dirty="0"/>
              <a:t>About 60% is used to design and develop new telescopes and instruments</a:t>
            </a:r>
            <a:endParaRPr lang="en-GB" dirty="0">
              <a:cs typeface="Arial"/>
            </a:endParaRPr>
          </a:p>
          <a:p>
            <a:pPr marL="172720" lvl="1" indent="-172720"/>
            <a:r>
              <a:rPr lang="en-GB" dirty="0"/>
              <a:t>Important role in international science policy</a:t>
            </a:r>
            <a:endParaRPr lang="en-GB" dirty="0">
              <a:cs typeface="Arial"/>
            </a:endParaRPr>
          </a:p>
          <a:p>
            <a:pPr marL="514350" lvl="2" indent="-172720"/>
            <a:r>
              <a:rPr lang="en-GB" dirty="0"/>
              <a:t>Participation in international forums: </a:t>
            </a:r>
            <a:r>
              <a:rPr lang="en-GB" dirty="0" err="1"/>
              <a:t>EIROforum</a:t>
            </a:r>
            <a:r>
              <a:rPr lang="en-GB" dirty="0"/>
              <a:t>, ESFRI, UNOOSA/COPUOS </a:t>
            </a:r>
            <a:endParaRPr lang="en-GB" dirty="0">
              <a:cs typeface="Arial"/>
            </a:endParaRPr>
          </a:p>
          <a:p>
            <a:pPr marL="514350" lvl="2" indent="-172720"/>
            <a:r>
              <a:rPr lang="en-GB" dirty="0"/>
              <a:t>Cooperation agreements with ESA, CERN and SKAO. Informal exchanges with EPO and ITER</a:t>
            </a:r>
            <a:endParaRPr lang="en-GB" dirty="0">
              <a:cs typeface="Arial"/>
            </a:endParaRPr>
          </a:p>
        </p:txBody>
      </p:sp>
      <p:sp>
        <p:nvSpPr>
          <p:cNvPr id="4" name="Footer Placeholder 3">
            <a:extLst>
              <a:ext uri="{FF2B5EF4-FFF2-40B4-BE49-F238E27FC236}">
                <a16:creationId xmlns:a16="http://schemas.microsoft.com/office/drawing/2014/main" id="{9F29154D-348F-9085-F1E7-63E3B77E3AE8}"/>
              </a:ext>
            </a:extLst>
          </p:cNvPr>
          <p:cNvSpPr>
            <a:spLocks noGrp="1"/>
          </p:cNvSpPr>
          <p:nvPr>
            <p:ph type="ftr" sz="quarter" idx="11"/>
          </p:nvPr>
        </p:nvSpPr>
        <p:spPr/>
        <p:txBody>
          <a:bodyPr/>
          <a:lstStyle/>
          <a:p>
            <a:r>
              <a:rPr lang="en-GB">
                <a:cs typeface="Arial"/>
              </a:rPr>
              <a:t>ESO, APPEC town meeting, Zaragoza, 22.09.2025</a:t>
            </a:r>
          </a:p>
        </p:txBody>
      </p:sp>
      <p:sp>
        <p:nvSpPr>
          <p:cNvPr id="6" name="Date Placeholder 5">
            <a:extLst>
              <a:ext uri="{FF2B5EF4-FFF2-40B4-BE49-F238E27FC236}">
                <a16:creationId xmlns:a16="http://schemas.microsoft.com/office/drawing/2014/main" id="{06BE250D-BE78-5E7F-6326-479B6DFB144A}"/>
              </a:ext>
            </a:extLst>
          </p:cNvPr>
          <p:cNvSpPr>
            <a:spLocks noGrp="1"/>
          </p:cNvSpPr>
          <p:nvPr>
            <p:ph type="dt" sz="half" idx="2"/>
          </p:nvPr>
        </p:nvSpPr>
        <p:spPr/>
        <p:txBody>
          <a:bodyPr/>
          <a:lstStyle/>
          <a:p>
            <a:r>
              <a:rPr lang="de-DE"/>
              <a:t>ESO PUBLIC</a:t>
            </a:r>
            <a:endParaRPr lang="en-GB"/>
          </a:p>
        </p:txBody>
      </p:sp>
    </p:spTree>
    <p:extLst>
      <p:ext uri="{BB962C8B-B14F-4D97-AF65-F5344CB8AC3E}">
        <p14:creationId xmlns:p14="http://schemas.microsoft.com/office/powerpoint/2010/main" val="3643925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062CDA-6161-2C83-0156-3AA29A4DB7A6}"/>
              </a:ext>
            </a:extLst>
          </p:cNvPr>
          <p:cNvSpPr txBox="1">
            <a:spLocks/>
          </p:cNvSpPr>
          <p:nvPr/>
        </p:nvSpPr>
        <p:spPr>
          <a:xfrm>
            <a:off x="936624" y="0"/>
            <a:ext cx="8910639" cy="1136073"/>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3000" b="1" kern="1200">
                <a:solidFill>
                  <a:schemeClr val="tx2"/>
                </a:solidFill>
                <a:effectLst/>
                <a:latin typeface="+mj-lt"/>
                <a:ea typeface="+mj-ea"/>
                <a:cs typeface="+mj-cs"/>
              </a:defRPr>
            </a:lvl1pPr>
          </a:lstStyle>
          <a:p>
            <a:r>
              <a:rPr lang="en-GB"/>
              <a:t>ESO observatory sites in Chile</a:t>
            </a:r>
          </a:p>
        </p:txBody>
      </p:sp>
      <p:sp>
        <p:nvSpPr>
          <p:cNvPr id="18" name="Textplatzhalter 1">
            <a:extLst>
              <a:ext uri="{FF2B5EF4-FFF2-40B4-BE49-F238E27FC236}">
                <a16:creationId xmlns:a16="http://schemas.microsoft.com/office/drawing/2014/main" id="{F4632129-B11E-D985-3528-61315D941FB7}"/>
              </a:ext>
            </a:extLst>
          </p:cNvPr>
          <p:cNvSpPr txBox="1">
            <a:spLocks/>
          </p:cNvSpPr>
          <p:nvPr/>
        </p:nvSpPr>
        <p:spPr>
          <a:xfrm>
            <a:off x="856786" y="1528739"/>
            <a:ext cx="3448051" cy="494751"/>
          </a:xfrm>
          <a:prstGeom prst="rect">
            <a:avLst/>
          </a:prstGeom>
          <a:noFill/>
        </p:spPr>
        <p:txBody>
          <a:bodyPr>
            <a:spAutoFit/>
          </a:bodyPr>
          <a:lstStyle>
            <a:lvl1pPr marL="0" indent="0" algn="l" defTabSz="914400" rtl="0" eaLnBrk="1" latinLnBrk="0" hangingPunct="1">
              <a:lnSpc>
                <a:spcPct val="120000"/>
              </a:lnSpc>
              <a:spcBef>
                <a:spcPts val="1200"/>
              </a:spcBef>
              <a:buFont typeface="Arial" panose="020B0604020202020204" pitchFamily="34" charset="0"/>
              <a:buNone/>
              <a:defRPr sz="1800" kern="1200">
                <a:solidFill>
                  <a:schemeClr val="tx1"/>
                </a:solidFill>
                <a:latin typeface="+mn-lt"/>
                <a:ea typeface="+mn-ea"/>
                <a:cs typeface="+mn-cs"/>
              </a:defRPr>
            </a:lvl1pPr>
            <a:lvl2pPr marL="172800" indent="-172800" algn="l" defTabSz="914400" rtl="0" eaLnBrk="1" latinLnBrk="0" hangingPunct="1">
              <a:lnSpc>
                <a:spcPct val="120000"/>
              </a:lnSpc>
              <a:spcBef>
                <a:spcPts val="1200"/>
              </a:spcBef>
              <a:buClr>
                <a:schemeClr val="tx2"/>
              </a:buClr>
              <a:buFont typeface="Arial" panose="020B0604020202020204" pitchFamily="34" charset="0"/>
              <a:buChar char="•"/>
              <a:defRPr sz="1800" kern="1200">
                <a:solidFill>
                  <a:schemeClr val="tx1"/>
                </a:solidFill>
                <a:latin typeface="+mn-lt"/>
                <a:ea typeface="+mn-ea"/>
                <a:cs typeface="+mn-cs"/>
              </a:defRPr>
            </a:lvl2pPr>
            <a:lvl3pPr marL="514800" indent="-172800" algn="l" defTabSz="914400" rtl="0" eaLnBrk="1" latinLnBrk="0" hangingPunct="1">
              <a:lnSpc>
                <a:spcPct val="120000"/>
              </a:lnSpc>
              <a:spcBef>
                <a:spcPts val="1200"/>
              </a:spcBef>
              <a:buClr>
                <a:schemeClr val="bg2"/>
              </a:buClr>
              <a:buFont typeface="Arial" panose="020B0604020202020204" pitchFamily="34" charset="0"/>
              <a:buChar char="•"/>
              <a:defRPr sz="1800" kern="1200">
                <a:solidFill>
                  <a:schemeClr val="tx1"/>
                </a:solidFill>
                <a:latin typeface="+mn-lt"/>
                <a:ea typeface="+mn-ea"/>
                <a:cs typeface="+mn-cs"/>
              </a:defRPr>
            </a:lvl3pPr>
            <a:lvl4pPr marL="0" indent="0" algn="l" defTabSz="914400" rtl="0" eaLnBrk="1" latinLnBrk="0" hangingPunct="1">
              <a:lnSpc>
                <a:spcPct val="111000"/>
              </a:lnSpc>
              <a:spcBef>
                <a:spcPts val="120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18000"/>
              </a:lnSpc>
              <a:spcBef>
                <a:spcPts val="1200"/>
              </a:spcBef>
              <a:buClr>
                <a:schemeClr val="tx2"/>
              </a:buClr>
              <a:buFont typeface="Arial" panose="020B0604020202020204" pitchFamily="34" charset="0"/>
              <a:buNone/>
              <a:defRPr sz="2400" b="1" kern="1200">
                <a:solidFill>
                  <a:schemeClr val="tx1"/>
                </a:solidFill>
                <a:latin typeface="+mn-lt"/>
                <a:ea typeface="+mn-ea"/>
                <a:cs typeface="+mn-cs"/>
              </a:defRPr>
            </a:lvl5pPr>
            <a:lvl6pPr marL="0" indent="0" algn="l" defTabSz="914400" rtl="0" eaLnBrk="1" latinLnBrk="0" hangingPunct="1">
              <a:lnSpc>
                <a:spcPct val="111000"/>
              </a:lnSpc>
              <a:spcBef>
                <a:spcPts val="1200"/>
              </a:spcBef>
              <a:buClr>
                <a:schemeClr val="bg2"/>
              </a:buClr>
              <a:buFont typeface="Arial" panose="020B0604020202020204" pitchFamily="34" charset="0"/>
              <a:buNone/>
              <a:defRPr sz="2400" i="1" kern="1200">
                <a:solidFill>
                  <a:schemeClr val="bg2"/>
                </a:solidFill>
                <a:latin typeface="Georgia" panose="02040502050405020303" pitchFamily="18" charset="0"/>
                <a:ea typeface="+mn-ea"/>
                <a:cs typeface="+mn-cs"/>
              </a:defRPr>
            </a:lvl6pPr>
            <a:lvl7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8pPr>
            <a:lvl9pPr marL="0" indent="0" algn="l" defTabSz="914400" rtl="0" eaLnBrk="1" latinLnBrk="0" hangingPunct="1">
              <a:lnSpc>
                <a:spcPct val="120000"/>
              </a:lnSpc>
              <a:spcBef>
                <a:spcPts val="1200"/>
              </a:spcBef>
              <a:buFont typeface="Arial" panose="020B0604020202020204" pitchFamily="34" charset="0"/>
              <a:buNone/>
              <a:defRPr sz="1800" b="0" i="0" kern="1200">
                <a:solidFill>
                  <a:schemeClr val="tx1"/>
                </a:solidFill>
                <a:latin typeface="+mj-lt"/>
                <a:ea typeface="+mn-ea"/>
                <a:cs typeface="+mn-cs"/>
              </a:defRPr>
            </a:lvl9pPr>
          </a:lstStyle>
          <a:p>
            <a:pPr marL="0" marR="0" lvl="0" indent="0" algn="l" defTabSz="914400" rtl="0" eaLnBrk="1" fontAlgn="auto" latinLnBrk="0" hangingPunct="1">
              <a:lnSpc>
                <a:spcPct val="120000"/>
              </a:lnSpc>
              <a:spcBef>
                <a:spcPts val="1200"/>
              </a:spcBef>
              <a:spcAft>
                <a:spcPts val="0"/>
              </a:spcAft>
              <a:buClrTx/>
              <a:buSzTx/>
              <a:buFont typeface="Arial" panose="020B0604020202020204" pitchFamily="34" charset="0"/>
              <a:buNone/>
              <a:tabLst/>
              <a:defRPr/>
            </a:pPr>
            <a:r>
              <a:rPr kumimoji="0" lang="en-GB" sz="2400" b="1" i="0" u="none" strike="noStrike" kern="1200" cap="none" spc="0" normalizeH="0" baseline="0">
                <a:ln>
                  <a:noFill/>
                </a:ln>
                <a:solidFill>
                  <a:srgbClr val="000000"/>
                </a:solidFill>
                <a:effectLst/>
                <a:uLnTx/>
                <a:uFillTx/>
                <a:latin typeface="Arial"/>
                <a:ea typeface="+mn-ea"/>
                <a:cs typeface="+mn-cs"/>
              </a:rPr>
              <a:t>Paranal</a:t>
            </a:r>
          </a:p>
        </p:txBody>
      </p:sp>
      <p:sp>
        <p:nvSpPr>
          <p:cNvPr id="19" name="Textplatzhalter 1">
            <a:extLst>
              <a:ext uri="{FF2B5EF4-FFF2-40B4-BE49-F238E27FC236}">
                <a16:creationId xmlns:a16="http://schemas.microsoft.com/office/drawing/2014/main" id="{882A3ADF-3EC5-AB2C-4359-C6907A061316}"/>
              </a:ext>
            </a:extLst>
          </p:cNvPr>
          <p:cNvSpPr txBox="1">
            <a:spLocks/>
          </p:cNvSpPr>
          <p:nvPr/>
        </p:nvSpPr>
        <p:spPr>
          <a:xfrm>
            <a:off x="2526823" y="4223685"/>
            <a:ext cx="3448051" cy="396240"/>
          </a:xfrm>
          <a:prstGeom prst="rect">
            <a:avLst/>
          </a:prstGeom>
          <a:noFill/>
          <a:effectLst/>
        </p:spPr>
        <p:txBody>
          <a:bodyPr lIns="0" tIns="0" rIns="0" bIns="0" anchor="ct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66" rtl="0" eaLnBrk="1" fontAlgn="auto" latinLnBrk="0" hangingPunct="1">
              <a:lnSpc>
                <a:spcPts val="34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a:ln>
                  <a:noFill/>
                </a:ln>
                <a:solidFill>
                  <a:srgbClr val="000000"/>
                </a:solidFill>
                <a:effectLst/>
                <a:uLnTx/>
                <a:uFillTx/>
                <a:latin typeface="Arial"/>
                <a:ea typeface="+mn-ea"/>
                <a:cs typeface="+mn-cs"/>
              </a:rPr>
              <a:t>Armazones</a:t>
            </a:r>
          </a:p>
        </p:txBody>
      </p:sp>
      <p:sp>
        <p:nvSpPr>
          <p:cNvPr id="20" name="Textplatzhalter 1">
            <a:extLst>
              <a:ext uri="{FF2B5EF4-FFF2-40B4-BE49-F238E27FC236}">
                <a16:creationId xmlns:a16="http://schemas.microsoft.com/office/drawing/2014/main" id="{018F15B8-3436-CFD2-3AD1-3486DA0FD7BC}"/>
              </a:ext>
            </a:extLst>
          </p:cNvPr>
          <p:cNvSpPr txBox="1">
            <a:spLocks/>
          </p:cNvSpPr>
          <p:nvPr/>
        </p:nvSpPr>
        <p:spPr>
          <a:xfrm>
            <a:off x="9053142" y="1541972"/>
            <a:ext cx="1741171" cy="396240"/>
          </a:xfrm>
          <a:prstGeom prst="rect">
            <a:avLst/>
          </a:prstGeom>
          <a:noFill/>
          <a:effectLst/>
        </p:spPr>
        <p:txBody>
          <a:bodyPr lIns="0" tIns="0" rIns="0" bIns="0" anchor="ctr">
            <a:spAutoFit/>
          </a:bodyP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766" rtl="0" eaLnBrk="1" fontAlgn="auto" latinLnBrk="0" hangingPunct="1">
              <a:lnSpc>
                <a:spcPts val="34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a:ln>
                  <a:noFill/>
                </a:ln>
                <a:solidFill>
                  <a:srgbClr val="000000"/>
                </a:solidFill>
                <a:effectLst/>
                <a:uLnTx/>
                <a:uFillTx/>
                <a:latin typeface="Arial"/>
                <a:ea typeface="+mn-ea"/>
                <a:cs typeface="+mn-cs"/>
              </a:rPr>
              <a:t>Chajnantor</a:t>
            </a:r>
          </a:p>
        </p:txBody>
      </p:sp>
      <p:sp>
        <p:nvSpPr>
          <p:cNvPr id="21" name="Textplatzhalter 1">
            <a:extLst>
              <a:ext uri="{FF2B5EF4-FFF2-40B4-BE49-F238E27FC236}">
                <a16:creationId xmlns:a16="http://schemas.microsoft.com/office/drawing/2014/main" id="{EF071A0D-9A7F-259A-3C44-C89636FD80A3}"/>
              </a:ext>
            </a:extLst>
          </p:cNvPr>
          <p:cNvSpPr txBox="1">
            <a:spLocks/>
          </p:cNvSpPr>
          <p:nvPr/>
        </p:nvSpPr>
        <p:spPr>
          <a:xfrm>
            <a:off x="7651062" y="4166112"/>
            <a:ext cx="1741171" cy="396240"/>
          </a:xfrm>
          <a:prstGeom prst="rect">
            <a:avLst/>
          </a:prstGeom>
          <a:noFill/>
          <a:effectLst/>
        </p:spPr>
        <p:txBody>
          <a:bodyPr lIns="0" tIns="0" rIns="0" bIns="0" anchor="ct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r" defTabSz="685766" rtl="0" eaLnBrk="1" fontAlgn="auto" latinLnBrk="0" hangingPunct="1">
              <a:lnSpc>
                <a:spcPts val="34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a:ln>
                  <a:noFill/>
                </a:ln>
                <a:solidFill>
                  <a:srgbClr val="000000"/>
                </a:solidFill>
                <a:effectLst/>
                <a:uLnTx/>
                <a:uFillTx/>
                <a:latin typeface="Arial"/>
                <a:ea typeface="+mn-ea"/>
                <a:cs typeface="+mn-cs"/>
              </a:rPr>
              <a:t>La Silla</a:t>
            </a:r>
          </a:p>
        </p:txBody>
      </p:sp>
      <p:sp>
        <p:nvSpPr>
          <p:cNvPr id="22" name="Textplatzhalter 1">
            <a:extLst>
              <a:ext uri="{FF2B5EF4-FFF2-40B4-BE49-F238E27FC236}">
                <a16:creationId xmlns:a16="http://schemas.microsoft.com/office/drawing/2014/main" id="{E9B0FF00-993C-521E-27E0-D8D73D055FD4}"/>
              </a:ext>
            </a:extLst>
          </p:cNvPr>
          <p:cNvSpPr txBox="1">
            <a:spLocks/>
          </p:cNvSpPr>
          <p:nvPr/>
        </p:nvSpPr>
        <p:spPr>
          <a:xfrm>
            <a:off x="9982945" y="2912684"/>
            <a:ext cx="884132" cy="385362"/>
          </a:xfrm>
          <a:prstGeom prst="rect">
            <a:avLst/>
          </a:prstGeom>
          <a:noFill/>
          <a:effectLst/>
        </p:spPr>
        <p:txBody>
          <a:bodyPr lIns="0" tIns="0" rIns="0" bIns="0" anchor="t">
            <a:spAutoFit/>
          </a:bodyP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766" rtl="0" eaLnBrk="1" fontAlgn="auto" latinLnBrk="0" hangingPunct="1">
              <a:lnSpc>
                <a:spcPts val="34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a:ln>
                  <a:noFill/>
                </a:ln>
                <a:solidFill>
                  <a:srgbClr val="000000"/>
                </a:solidFill>
                <a:effectLst/>
                <a:uLnTx/>
                <a:uFillTx/>
                <a:latin typeface="Arial"/>
                <a:ea typeface="+mn-ea"/>
                <a:cs typeface="+mn-cs"/>
              </a:rPr>
              <a:t>ALMA</a:t>
            </a:r>
          </a:p>
        </p:txBody>
      </p:sp>
      <p:sp>
        <p:nvSpPr>
          <p:cNvPr id="23" name="Textplatzhalter 1">
            <a:extLst>
              <a:ext uri="{FF2B5EF4-FFF2-40B4-BE49-F238E27FC236}">
                <a16:creationId xmlns:a16="http://schemas.microsoft.com/office/drawing/2014/main" id="{48448869-5C4E-16CD-8C98-2AFF107343C5}"/>
              </a:ext>
            </a:extLst>
          </p:cNvPr>
          <p:cNvSpPr txBox="1">
            <a:spLocks/>
          </p:cNvSpPr>
          <p:nvPr/>
        </p:nvSpPr>
        <p:spPr>
          <a:xfrm>
            <a:off x="7817977" y="5409981"/>
            <a:ext cx="2574291" cy="385362"/>
          </a:xfrm>
          <a:prstGeom prst="rect">
            <a:avLst/>
          </a:prstGeom>
          <a:noFill/>
          <a:effectLst/>
        </p:spPr>
        <p:txBody>
          <a:bodyPr lIns="0" tIns="0" rIns="0" bIns="0" anchor="t">
            <a:spAutoFit/>
          </a:bodyP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766" rtl="0" eaLnBrk="1" fontAlgn="auto" latinLnBrk="0" hangingPunct="1">
              <a:lnSpc>
                <a:spcPts val="34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a:ln>
                  <a:noFill/>
                </a:ln>
                <a:solidFill>
                  <a:srgbClr val="000000"/>
                </a:solidFill>
                <a:effectLst/>
                <a:uLnTx/>
                <a:uFillTx/>
                <a:latin typeface="Arial"/>
                <a:ea typeface="+mn-ea"/>
                <a:cs typeface="+mn-cs"/>
              </a:rPr>
              <a:t>Telescopes at La Silla</a:t>
            </a:r>
          </a:p>
        </p:txBody>
      </p:sp>
      <p:sp>
        <p:nvSpPr>
          <p:cNvPr id="24" name="Textplatzhalter 1">
            <a:extLst>
              <a:ext uri="{FF2B5EF4-FFF2-40B4-BE49-F238E27FC236}">
                <a16:creationId xmlns:a16="http://schemas.microsoft.com/office/drawing/2014/main" id="{794B9D51-C3F3-2860-C9B9-B599E11C2B93}"/>
              </a:ext>
            </a:extLst>
          </p:cNvPr>
          <p:cNvSpPr txBox="1">
            <a:spLocks/>
          </p:cNvSpPr>
          <p:nvPr/>
        </p:nvSpPr>
        <p:spPr>
          <a:xfrm>
            <a:off x="2516875" y="5409981"/>
            <a:ext cx="884132" cy="385362"/>
          </a:xfrm>
          <a:prstGeom prst="rect">
            <a:avLst/>
          </a:prstGeom>
          <a:noFill/>
          <a:effectLst/>
        </p:spPr>
        <p:txBody>
          <a:bodyPr lIns="0" tIns="0" rIns="0" bIns="0" anchor="t">
            <a:spAutoFit/>
          </a:bodyP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766" rtl="0" eaLnBrk="1" fontAlgn="auto" latinLnBrk="0" hangingPunct="1">
              <a:lnSpc>
                <a:spcPts val="34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a:ln>
                  <a:noFill/>
                </a:ln>
                <a:solidFill>
                  <a:srgbClr val="0077BE"/>
                </a:solidFill>
                <a:effectLst/>
                <a:uLnTx/>
                <a:uFillTx/>
                <a:latin typeface="Arial"/>
                <a:ea typeface="+mn-ea"/>
                <a:cs typeface="+mn-cs"/>
              </a:rPr>
              <a:t>ELT**</a:t>
            </a:r>
          </a:p>
        </p:txBody>
      </p:sp>
      <p:sp>
        <p:nvSpPr>
          <p:cNvPr id="25" name="Textplatzhalter 1">
            <a:extLst>
              <a:ext uri="{FF2B5EF4-FFF2-40B4-BE49-F238E27FC236}">
                <a16:creationId xmlns:a16="http://schemas.microsoft.com/office/drawing/2014/main" id="{9687A71B-4BEC-F014-74C0-FC8B2B5635D8}"/>
              </a:ext>
            </a:extLst>
          </p:cNvPr>
          <p:cNvSpPr txBox="1">
            <a:spLocks/>
          </p:cNvSpPr>
          <p:nvPr/>
        </p:nvSpPr>
        <p:spPr>
          <a:xfrm>
            <a:off x="3199108" y="2912684"/>
            <a:ext cx="1077237" cy="686726"/>
          </a:xfrm>
          <a:prstGeom prst="rect">
            <a:avLst/>
          </a:prstGeom>
          <a:noFill/>
          <a:effectLst/>
        </p:spPr>
        <p:txBody>
          <a:bodyPr lIns="0" tIns="0" rIns="0" bIns="0" anchor="t">
            <a:spAutoFit/>
          </a:bodyP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766" rtl="0" eaLnBrk="1" fontAlgn="auto" latinLnBrk="0" hangingPunct="1">
              <a:lnSpc>
                <a:spcPts val="28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a:ln>
                  <a:noFill/>
                </a:ln>
                <a:solidFill>
                  <a:srgbClr val="0077BE"/>
                </a:solidFill>
                <a:effectLst/>
                <a:uLnTx/>
                <a:uFillTx/>
                <a:latin typeface="Arial"/>
                <a:ea typeface="+mn-ea"/>
                <a:cs typeface="+mn-cs"/>
              </a:rPr>
              <a:t>CTA</a:t>
            </a:r>
            <a:br>
              <a:rPr kumimoji="0" lang="en-GB" sz="1800" b="0" i="0" u="none" strike="noStrike" kern="1200" cap="none" spc="0" normalizeH="0" baseline="0">
                <a:ln>
                  <a:noFill/>
                </a:ln>
                <a:solidFill>
                  <a:srgbClr val="0077BE"/>
                </a:solidFill>
                <a:effectLst/>
                <a:uLnTx/>
                <a:uFillTx/>
                <a:latin typeface="Arial"/>
                <a:ea typeface="+mn-ea"/>
                <a:cs typeface="+mn-cs"/>
              </a:rPr>
            </a:br>
            <a:r>
              <a:rPr kumimoji="0" lang="en-GB" sz="1800" b="0" i="0" u="none" strike="noStrike" kern="1200" cap="none" spc="0" normalizeH="0" baseline="0">
                <a:ln>
                  <a:noFill/>
                </a:ln>
                <a:solidFill>
                  <a:srgbClr val="0077BE"/>
                </a:solidFill>
                <a:effectLst/>
                <a:uLnTx/>
                <a:uFillTx/>
                <a:latin typeface="Arial"/>
                <a:ea typeface="+mn-ea"/>
                <a:cs typeface="+mn-cs"/>
              </a:rPr>
              <a:t>  South*</a:t>
            </a:r>
          </a:p>
        </p:txBody>
      </p:sp>
      <p:sp>
        <p:nvSpPr>
          <p:cNvPr id="26" name="Textplatzhalter 1">
            <a:extLst>
              <a:ext uri="{FF2B5EF4-FFF2-40B4-BE49-F238E27FC236}">
                <a16:creationId xmlns:a16="http://schemas.microsoft.com/office/drawing/2014/main" id="{C5AF7C6C-C7C3-5298-3CD9-0CBA4328FDA5}"/>
              </a:ext>
            </a:extLst>
          </p:cNvPr>
          <p:cNvSpPr txBox="1">
            <a:spLocks/>
          </p:cNvSpPr>
          <p:nvPr/>
        </p:nvSpPr>
        <p:spPr>
          <a:xfrm>
            <a:off x="2074809" y="2912684"/>
            <a:ext cx="884132" cy="321883"/>
          </a:xfrm>
          <a:prstGeom prst="rect">
            <a:avLst/>
          </a:prstGeom>
          <a:noFill/>
          <a:effectLst/>
        </p:spPr>
        <p:txBody>
          <a:bodyPr lIns="0" tIns="0" rIns="0" bIns="0" anchor="t">
            <a:spAutoFit/>
          </a:bodyP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766" rtl="0" eaLnBrk="1" fontAlgn="auto" latinLnBrk="0" hangingPunct="1">
              <a:lnSpc>
                <a:spcPts val="28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a:ln>
                  <a:noFill/>
                </a:ln>
                <a:solidFill>
                  <a:srgbClr val="000000"/>
                </a:solidFill>
                <a:effectLst/>
                <a:uLnTx/>
                <a:uFillTx/>
                <a:latin typeface="Arial"/>
                <a:ea typeface="+mn-ea"/>
                <a:cs typeface="+mn-cs"/>
              </a:rPr>
              <a:t>VISTA</a:t>
            </a:r>
          </a:p>
        </p:txBody>
      </p:sp>
      <p:sp>
        <p:nvSpPr>
          <p:cNvPr id="27" name="Textplatzhalter 1">
            <a:extLst>
              <a:ext uri="{FF2B5EF4-FFF2-40B4-BE49-F238E27FC236}">
                <a16:creationId xmlns:a16="http://schemas.microsoft.com/office/drawing/2014/main" id="{CA6FB569-86FF-A673-F6C1-C0B6F302D78A}"/>
              </a:ext>
            </a:extLst>
          </p:cNvPr>
          <p:cNvSpPr txBox="1">
            <a:spLocks/>
          </p:cNvSpPr>
          <p:nvPr/>
        </p:nvSpPr>
        <p:spPr>
          <a:xfrm>
            <a:off x="811795" y="2912684"/>
            <a:ext cx="884132" cy="686726"/>
          </a:xfrm>
          <a:prstGeom prst="rect">
            <a:avLst/>
          </a:prstGeom>
          <a:noFill/>
          <a:effectLst/>
        </p:spPr>
        <p:txBody>
          <a:bodyPr lIns="0" tIns="0" rIns="0" bIns="0" anchor="t">
            <a:spAutoFit/>
          </a:bodyPr>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766" rtl="0" eaLnBrk="1" fontAlgn="auto" latinLnBrk="0" hangingPunct="1">
              <a:lnSpc>
                <a:spcPts val="28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a:ln>
                  <a:noFill/>
                </a:ln>
                <a:solidFill>
                  <a:srgbClr val="000000"/>
                </a:solidFill>
                <a:effectLst/>
                <a:uLnTx/>
                <a:uFillTx/>
                <a:latin typeface="Arial"/>
                <a:ea typeface="+mn-ea"/>
                <a:cs typeface="+mn-cs"/>
              </a:rPr>
              <a:t>VLT</a:t>
            </a:r>
          </a:p>
          <a:p>
            <a:pPr marL="0" marR="0" lvl="0" indent="0" algn="ctr" defTabSz="685766" rtl="0" eaLnBrk="1" fontAlgn="auto" latinLnBrk="0" hangingPunct="1">
              <a:lnSpc>
                <a:spcPts val="28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a:ln>
                  <a:noFill/>
                </a:ln>
                <a:solidFill>
                  <a:srgbClr val="000000"/>
                </a:solidFill>
                <a:effectLst/>
                <a:uLnTx/>
                <a:uFillTx/>
                <a:latin typeface="Arial"/>
                <a:ea typeface="+mn-ea"/>
                <a:cs typeface="+mn-cs"/>
              </a:rPr>
              <a:t>VLTI</a:t>
            </a:r>
          </a:p>
        </p:txBody>
      </p:sp>
      <p:sp>
        <p:nvSpPr>
          <p:cNvPr id="28" name="Textplatzhalter 1">
            <a:extLst>
              <a:ext uri="{FF2B5EF4-FFF2-40B4-BE49-F238E27FC236}">
                <a16:creationId xmlns:a16="http://schemas.microsoft.com/office/drawing/2014/main" id="{2FC5A50D-B85D-D62C-4978-B737F2BDC260}"/>
              </a:ext>
            </a:extLst>
          </p:cNvPr>
          <p:cNvSpPr txBox="1">
            <a:spLocks/>
          </p:cNvSpPr>
          <p:nvPr/>
        </p:nvSpPr>
        <p:spPr>
          <a:xfrm>
            <a:off x="4185887" y="5565723"/>
            <a:ext cx="2102752" cy="593157"/>
          </a:xfrm>
          <a:prstGeom prst="rect">
            <a:avLst/>
          </a:prstGeom>
          <a:noFill/>
          <a:effectLst/>
        </p:spPr>
        <p:txBody>
          <a:bodyPr lIns="0" tIns="0" rIns="0" bIns="0" anchor="t"/>
          <a:lstStyle>
            <a:lvl1pPr marL="0" indent="0" algn="ctr" defTabSz="685766" rtl="0" eaLnBrk="1" latinLnBrk="0" hangingPunct="1">
              <a:lnSpc>
                <a:spcPts val="3400"/>
              </a:lnSpc>
              <a:spcBef>
                <a:spcPts val="0"/>
              </a:spcBef>
              <a:buFont typeface="Arial" panose="020B0604020202020204" pitchFamily="34" charset="0"/>
              <a:buNone/>
              <a:defRPr lang="en-US" sz="2400" b="1" u="none" kern="1200" smtClean="0">
                <a:solidFill>
                  <a:schemeClr val="tx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71998" marR="0" lvl="0" indent="-71998" algn="l" defTabSz="685766" rtl="0" eaLnBrk="1" fontAlgn="auto" latinLnBrk="0" hangingPunct="1">
              <a:lnSpc>
                <a:spcPts val="2133"/>
              </a:lnSpc>
              <a:spcBef>
                <a:spcPts val="0"/>
              </a:spcBef>
              <a:spcAft>
                <a:spcPts val="0"/>
              </a:spcAft>
              <a:buClrTx/>
              <a:buSzTx/>
              <a:buFont typeface="Arial" panose="020B0604020202020204" pitchFamily="34" charset="0"/>
              <a:buNone/>
              <a:tabLst/>
              <a:defRPr/>
            </a:pPr>
            <a:r>
              <a:rPr kumimoji="0" lang="en-GB" sz="1500" b="0" i="0" u="none" strike="noStrike" kern="1200" cap="none" spc="0" normalizeH="0" baseline="0">
                <a:ln>
                  <a:noFill/>
                </a:ln>
                <a:solidFill>
                  <a:srgbClr val="0077BE"/>
                </a:solidFill>
                <a:effectLst/>
                <a:uLnTx/>
                <a:uFillTx/>
                <a:latin typeface="Arial"/>
                <a:ea typeface="+mn-ea"/>
                <a:cs typeface="+mn-cs"/>
              </a:rPr>
              <a:t>* in preparatory phase</a:t>
            </a:r>
          </a:p>
          <a:p>
            <a:pPr marL="71998" marR="0" lvl="0" indent="-71998" algn="l" defTabSz="685766" rtl="0" eaLnBrk="1" fontAlgn="auto" latinLnBrk="0" hangingPunct="1">
              <a:lnSpc>
                <a:spcPts val="2133"/>
              </a:lnSpc>
              <a:spcBef>
                <a:spcPts val="0"/>
              </a:spcBef>
              <a:spcAft>
                <a:spcPts val="0"/>
              </a:spcAft>
              <a:buClrTx/>
              <a:buSzTx/>
              <a:buFont typeface="Arial" panose="020B0604020202020204" pitchFamily="34" charset="0"/>
              <a:buNone/>
              <a:tabLst/>
              <a:defRPr/>
            </a:pPr>
            <a:r>
              <a:rPr kumimoji="0" lang="en-GB" sz="1500" b="0" i="0" u="none" strike="noStrike" kern="1200" cap="none" spc="0" normalizeH="0" baseline="0">
                <a:ln>
                  <a:noFill/>
                </a:ln>
                <a:solidFill>
                  <a:srgbClr val="0077BE"/>
                </a:solidFill>
                <a:effectLst/>
                <a:uLnTx/>
                <a:uFillTx/>
                <a:latin typeface="Arial"/>
                <a:ea typeface="+mn-ea"/>
                <a:cs typeface="+mn-cs"/>
              </a:rPr>
              <a:t>** under construction</a:t>
            </a:r>
          </a:p>
        </p:txBody>
      </p:sp>
      <p:cxnSp>
        <p:nvCxnSpPr>
          <p:cNvPr id="33" name="Gerader Verbinder 32">
            <a:extLst>
              <a:ext uri="{FF2B5EF4-FFF2-40B4-BE49-F238E27FC236}">
                <a16:creationId xmlns:a16="http://schemas.microsoft.com/office/drawing/2014/main" id="{15971641-CAF7-973F-B309-7EFF153EAD27}"/>
              </a:ext>
            </a:extLst>
          </p:cNvPr>
          <p:cNvCxnSpPr/>
          <p:nvPr/>
        </p:nvCxnSpPr>
        <p:spPr>
          <a:xfrm>
            <a:off x="0" y="6382322"/>
            <a:ext cx="6084000" cy="0"/>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34" name="Grafik 33">
            <a:extLst>
              <a:ext uri="{FF2B5EF4-FFF2-40B4-BE49-F238E27FC236}">
                <a16:creationId xmlns:a16="http://schemas.microsoft.com/office/drawing/2014/main" id="{28C890DD-29D6-D283-B3D9-3C6F7D017A2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28400" y="399599"/>
            <a:ext cx="494970" cy="647783"/>
          </a:xfrm>
          <a:prstGeom prst="rect">
            <a:avLst/>
          </a:prstGeom>
        </p:spPr>
      </p:pic>
      <p:sp>
        <p:nvSpPr>
          <p:cNvPr id="2" name="Date Placeholder 1">
            <a:extLst>
              <a:ext uri="{FF2B5EF4-FFF2-40B4-BE49-F238E27FC236}">
                <a16:creationId xmlns:a16="http://schemas.microsoft.com/office/drawing/2014/main" id="{29FDA579-26D9-3A69-F190-83A01DE3811F}"/>
              </a:ext>
            </a:extLst>
          </p:cNvPr>
          <p:cNvSpPr>
            <a:spLocks noGrp="1"/>
          </p:cNvSpPr>
          <p:nvPr>
            <p:ph type="dt" sz="half" idx="2"/>
          </p:nvPr>
        </p:nvSpPr>
        <p:spPr/>
        <p:txBody>
          <a:bodyPr/>
          <a:lstStyle/>
          <a:p>
            <a:r>
              <a:rPr lang="de-DE"/>
              <a:t>ESO PUBLIC</a:t>
            </a:r>
            <a:endParaRPr lang="en-GB"/>
          </a:p>
        </p:txBody>
      </p:sp>
      <p:sp>
        <p:nvSpPr>
          <p:cNvPr id="5" name="Slide Number Placeholder 4">
            <a:extLst>
              <a:ext uri="{FF2B5EF4-FFF2-40B4-BE49-F238E27FC236}">
                <a16:creationId xmlns:a16="http://schemas.microsoft.com/office/drawing/2014/main" id="{FDA4A14B-436F-3A2C-7FED-67A593DBF302}"/>
              </a:ext>
            </a:extLst>
          </p:cNvPr>
          <p:cNvSpPr>
            <a:spLocks noGrp="1"/>
          </p:cNvSpPr>
          <p:nvPr>
            <p:ph type="sldNum" sz="quarter" idx="4"/>
          </p:nvPr>
        </p:nvSpPr>
        <p:spPr/>
        <p:txBody>
          <a:bodyPr/>
          <a:lstStyle/>
          <a:p>
            <a:fld id="{766D6064-FB9F-4877-ADF1-97150FF2D969}" type="slidenum">
              <a:rPr lang="en-GB" smtClean="0"/>
              <a:pPr/>
              <a:t>8</a:t>
            </a:fld>
            <a:endParaRPr lang="en-GB"/>
          </a:p>
        </p:txBody>
      </p:sp>
      <p:sp>
        <p:nvSpPr>
          <p:cNvPr id="6" name="Fußzeilenplatzhalter 5">
            <a:extLst>
              <a:ext uri="{FF2B5EF4-FFF2-40B4-BE49-F238E27FC236}">
                <a16:creationId xmlns:a16="http://schemas.microsoft.com/office/drawing/2014/main" id="{569E65E5-AD16-03F7-63F5-540566F9BC81}"/>
              </a:ext>
            </a:extLst>
          </p:cNvPr>
          <p:cNvSpPr>
            <a:spLocks noGrp="1"/>
          </p:cNvSpPr>
          <p:nvPr>
            <p:ph type="ftr" sz="quarter" idx="10"/>
          </p:nvPr>
        </p:nvSpPr>
        <p:spPr/>
        <p:txBody>
          <a:bodyPr/>
          <a:lstStyle/>
          <a:p>
            <a:r>
              <a:rPr lang="en-GB"/>
              <a:t>ESO, APPEC town meeting, Zaragoza, 22.09.2025</a:t>
            </a:r>
            <a:endParaRPr lang="en-GB" i="1"/>
          </a:p>
        </p:txBody>
      </p:sp>
    </p:spTree>
    <p:extLst>
      <p:ext uri="{BB962C8B-B14F-4D97-AF65-F5344CB8AC3E}">
        <p14:creationId xmlns:p14="http://schemas.microsoft.com/office/powerpoint/2010/main" val="2053196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6">
            <a:extLst>
              <a:ext uri="{FF2B5EF4-FFF2-40B4-BE49-F238E27FC236}">
                <a16:creationId xmlns:a16="http://schemas.microsoft.com/office/drawing/2014/main" id="{3AA5B839-C06A-C621-885A-4B95D633FC99}"/>
              </a:ext>
            </a:extLst>
          </p:cNvPr>
          <p:cNvPicPr>
            <a:picLocks noChangeAspect="1"/>
          </p:cNvPicPr>
          <p:nvPr/>
        </p:nvPicPr>
        <p:blipFill>
          <a:blip r:embed="rId2">
            <a:extLst>
              <a:ext uri="{28A0092B-C50C-407E-A947-70E740481C1C}">
                <a14:useLocalDpi xmlns:a14="http://schemas.microsoft.com/office/drawing/2010/main" val="0"/>
              </a:ext>
            </a:extLst>
          </a:blip>
          <a:srcRect t="9219" b="9219"/>
          <a:stretch/>
        </p:blipFill>
        <p:spPr>
          <a:xfrm>
            <a:off x="0" y="0"/>
            <a:ext cx="12192000" cy="6858000"/>
          </a:xfrm>
          <a:prstGeom prst="rect">
            <a:avLst/>
          </a:prstGeom>
          <a:solidFill>
            <a:srgbClr val="D2108D"/>
          </a:solidFill>
        </p:spPr>
      </p:pic>
      <p:pic>
        <p:nvPicPr>
          <p:cNvPr id="3" name="Picture Placeholder 6">
            <a:extLst>
              <a:ext uri="{FF2B5EF4-FFF2-40B4-BE49-F238E27FC236}">
                <a16:creationId xmlns:a16="http://schemas.microsoft.com/office/drawing/2014/main" id="{CA380F8B-F8FF-F014-8A61-6A7526F0F271}"/>
              </a:ext>
            </a:extLst>
          </p:cNvPr>
          <p:cNvPicPr>
            <a:picLocks noChangeAspect="1"/>
          </p:cNvPicPr>
          <p:nvPr/>
        </p:nvPicPr>
        <p:blipFill>
          <a:blip r:embed="rId3">
            <a:extLst>
              <a:ext uri="{28A0092B-C50C-407E-A947-70E740481C1C}">
                <a14:useLocalDpi xmlns:a14="http://schemas.microsoft.com/office/drawing/2010/main" val="0"/>
              </a:ext>
            </a:extLst>
          </a:blip>
          <a:srcRect t="9271" b="9271"/>
          <a:stretch/>
        </p:blipFill>
        <p:spPr>
          <a:xfrm>
            <a:off x="0" y="0"/>
            <a:ext cx="12192000" cy="6858000"/>
          </a:xfrm>
          <a:prstGeom prst="rect">
            <a:avLst/>
          </a:prstGeom>
          <a:solidFill>
            <a:srgbClr val="D2108D"/>
          </a:solidFill>
        </p:spPr>
      </p:pic>
      <p:sp>
        <p:nvSpPr>
          <p:cNvPr id="4" name="Text Placeholder 3">
            <a:extLst>
              <a:ext uri="{FF2B5EF4-FFF2-40B4-BE49-F238E27FC236}">
                <a16:creationId xmlns:a16="http://schemas.microsoft.com/office/drawing/2014/main" id="{6FB265B2-7545-5D25-02C2-121C3C01D651}"/>
              </a:ext>
            </a:extLst>
          </p:cNvPr>
          <p:cNvSpPr txBox="1">
            <a:spLocks/>
          </p:cNvSpPr>
          <p:nvPr/>
        </p:nvSpPr>
        <p:spPr>
          <a:xfrm>
            <a:off x="936625" y="1571659"/>
            <a:ext cx="2301875" cy="1822230"/>
          </a:xfrm>
          <a:prstGeom prst="rect">
            <a:avLst/>
          </a:prstGeom>
        </p:spPr>
        <p:txBody>
          <a:bodyPr vert="horz" wrap="square" lIns="0" tIns="0" rIns="0" bIns="0" rtlCol="0" anchor="ctr">
            <a:spAutoFit/>
          </a:bodyPr>
          <a:lstStyle>
            <a:lvl1pPr marL="0" indent="0" algn="ctr" defTabSz="914400" rtl="0" eaLnBrk="1" latinLnBrk="0" hangingPunct="1">
              <a:lnSpc>
                <a:spcPct val="118000"/>
              </a:lnSpc>
              <a:spcBef>
                <a:spcPts val="1200"/>
              </a:spcBef>
              <a:buFont typeface="Arial" panose="020B0604020202020204" pitchFamily="34" charset="0"/>
              <a:buNone/>
              <a:defRPr sz="2400" b="0" kern="1200">
                <a:solidFill>
                  <a:schemeClr val="bg1"/>
                </a:solidFill>
                <a:effectLst>
                  <a:outerShdw blurRad="50800" dist="38100" dir="2700000" algn="tl" rotWithShape="0">
                    <a:prstClr val="black">
                      <a:alpha val="40000"/>
                    </a:prstClr>
                  </a:outerShdw>
                </a:effectLst>
                <a:latin typeface="+mn-lt"/>
                <a:ea typeface="+mn-ea"/>
                <a:cs typeface="+mn-cs"/>
              </a:defRPr>
            </a:lvl1pPr>
            <a:lvl2pPr marL="0" indent="0" algn="ctr" defTabSz="914400" rtl="0" eaLnBrk="1" latinLnBrk="0" hangingPunct="1">
              <a:lnSpc>
                <a:spcPct val="118000"/>
              </a:lnSpc>
              <a:spcBef>
                <a:spcPts val="1200"/>
              </a:spcBef>
              <a:buClr>
                <a:schemeClr val="tx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2pPr>
            <a:lvl3pPr marL="0" indent="0" algn="ctr" defTabSz="914400" rtl="0" eaLnBrk="1" latinLnBrk="0" hangingPunct="1">
              <a:lnSpc>
                <a:spcPct val="118000"/>
              </a:lnSpc>
              <a:spcBef>
                <a:spcPts val="1200"/>
              </a:spcBef>
              <a:buClr>
                <a:schemeClr val="bg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3pPr>
            <a:lvl4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4pPr>
            <a:lvl5pPr marL="0" indent="0" algn="ctr" defTabSz="914400" rtl="0" eaLnBrk="1" latinLnBrk="0" hangingPunct="1">
              <a:lnSpc>
                <a:spcPct val="118000"/>
              </a:lnSpc>
              <a:spcBef>
                <a:spcPts val="1200"/>
              </a:spcBef>
              <a:buClr>
                <a:schemeClr val="tx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5pPr>
            <a:lvl6pPr marL="0" indent="0" algn="ctr" defTabSz="914400" rtl="0" eaLnBrk="1" latinLnBrk="0" hangingPunct="1">
              <a:lnSpc>
                <a:spcPct val="118000"/>
              </a:lnSpc>
              <a:spcBef>
                <a:spcPts val="1200"/>
              </a:spcBef>
              <a:buClr>
                <a:schemeClr val="bg2"/>
              </a:buClr>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6pPr>
            <a:lvl7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7pPr>
            <a:lvl8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8pPr>
            <a:lvl9pPr marL="0" indent="0" algn="ctr" defTabSz="914400" rtl="0" eaLnBrk="1" latinLnBrk="0" hangingPunct="1">
              <a:lnSpc>
                <a:spcPct val="118000"/>
              </a:lnSpc>
              <a:spcBef>
                <a:spcPts val="1200"/>
              </a:spcBef>
              <a:buFont typeface="Arial" panose="020B0604020202020204" pitchFamily="34" charset="0"/>
              <a:buNone/>
              <a:defRPr sz="2400" b="0" i="0" kern="1200">
                <a:solidFill>
                  <a:schemeClr val="bg1"/>
                </a:solidFill>
                <a:effectLst>
                  <a:outerShdw blurRad="50800" dist="38100" dir="2700000" algn="tl" rotWithShape="0">
                    <a:prstClr val="black">
                      <a:alpha val="40000"/>
                    </a:prstClr>
                  </a:outerShdw>
                </a:effectLst>
                <a:latin typeface="+mn-lt"/>
                <a:ea typeface="+mn-ea"/>
                <a:cs typeface="+mn-cs"/>
              </a:defRPr>
            </a:lvl9pPr>
          </a:lstStyle>
          <a:p>
            <a:pPr algn="l">
              <a:lnSpc>
                <a:spcPts val="2400"/>
              </a:lnSpc>
              <a:spcBef>
                <a:spcPts val="0"/>
              </a:spcBef>
            </a:pPr>
            <a:r>
              <a:rPr lang="de-DE" sz="1800" b="1" dirty="0"/>
              <a:t>4 Unit </a:t>
            </a:r>
            <a:r>
              <a:rPr lang="de-DE" sz="1800" b="1" dirty="0" err="1"/>
              <a:t>Telescopes</a:t>
            </a:r>
            <a:endParaRPr lang="de-DE" sz="1800" b="1" dirty="0"/>
          </a:p>
          <a:p>
            <a:pPr algn="l">
              <a:lnSpc>
                <a:spcPts val="2400"/>
              </a:lnSpc>
              <a:spcBef>
                <a:spcPts val="0"/>
              </a:spcBef>
            </a:pPr>
            <a:endParaRPr lang="de-DE" sz="1800" dirty="0"/>
          </a:p>
          <a:p>
            <a:pPr algn="l">
              <a:lnSpc>
                <a:spcPts val="2400"/>
              </a:lnSpc>
              <a:spcBef>
                <a:spcPts val="0"/>
              </a:spcBef>
            </a:pPr>
            <a:r>
              <a:rPr lang="de-DE" sz="1800" dirty="0" err="1"/>
              <a:t>Each</a:t>
            </a:r>
            <a:r>
              <a:rPr lang="de-DE" sz="1800" dirty="0"/>
              <a:t> </a:t>
            </a:r>
            <a:r>
              <a:rPr lang="de-DE" sz="1800" dirty="0" err="1"/>
              <a:t>primary</a:t>
            </a:r>
            <a:r>
              <a:rPr lang="de-DE" sz="1800" dirty="0"/>
              <a:t> </a:t>
            </a:r>
            <a:r>
              <a:rPr lang="de-DE" sz="1800" dirty="0" err="1"/>
              <a:t>mirror</a:t>
            </a:r>
            <a:r>
              <a:rPr lang="de-DE" sz="1800" dirty="0"/>
              <a:t>:</a:t>
            </a:r>
          </a:p>
          <a:p>
            <a:pPr algn="l">
              <a:lnSpc>
                <a:spcPts val="2400"/>
              </a:lnSpc>
              <a:spcBef>
                <a:spcPts val="0"/>
              </a:spcBef>
            </a:pPr>
            <a:r>
              <a:rPr lang="de-DE" sz="1800" dirty="0"/>
              <a:t>8.2-metre </a:t>
            </a:r>
            <a:r>
              <a:rPr lang="de-DE" sz="1800" dirty="0" err="1"/>
              <a:t>diameter</a:t>
            </a:r>
            <a:r>
              <a:rPr lang="de-DE" sz="1800" dirty="0"/>
              <a:t>,</a:t>
            </a:r>
          </a:p>
          <a:p>
            <a:pPr algn="l">
              <a:lnSpc>
                <a:spcPts val="2400"/>
              </a:lnSpc>
              <a:spcBef>
                <a:spcPts val="0"/>
              </a:spcBef>
            </a:pPr>
            <a:r>
              <a:rPr lang="de-DE" sz="1800" dirty="0"/>
              <a:t>17.5 cm </a:t>
            </a:r>
            <a:r>
              <a:rPr lang="de-DE" sz="1800" dirty="0" err="1"/>
              <a:t>thick</a:t>
            </a:r>
            <a:r>
              <a:rPr lang="de-DE" sz="1800" dirty="0"/>
              <a:t>, </a:t>
            </a:r>
            <a:br>
              <a:rPr lang="de-DE" sz="1800" dirty="0"/>
            </a:br>
            <a:r>
              <a:rPr lang="de-DE" sz="1800" dirty="0" err="1"/>
              <a:t>weighing</a:t>
            </a:r>
            <a:r>
              <a:rPr lang="de-DE" sz="1800" dirty="0"/>
              <a:t> 23 </a:t>
            </a:r>
            <a:r>
              <a:rPr lang="de-DE" sz="1800" dirty="0" err="1"/>
              <a:t>tonnes</a:t>
            </a:r>
            <a:endParaRPr lang="de-DE" sz="1800" dirty="0"/>
          </a:p>
        </p:txBody>
      </p:sp>
      <p:sp>
        <p:nvSpPr>
          <p:cNvPr id="27" name="Textplatzhalter 1">
            <a:extLst>
              <a:ext uri="{FF2B5EF4-FFF2-40B4-BE49-F238E27FC236}">
                <a16:creationId xmlns:a16="http://schemas.microsoft.com/office/drawing/2014/main" id="{32882E0C-D082-E8CA-37FA-0EF6273BA1BC}"/>
              </a:ext>
            </a:extLst>
          </p:cNvPr>
          <p:cNvSpPr txBox="1">
            <a:spLocks/>
          </p:cNvSpPr>
          <p:nvPr/>
        </p:nvSpPr>
        <p:spPr>
          <a:xfrm>
            <a:off x="9204960" y="1016084"/>
            <a:ext cx="2315007" cy="230832"/>
          </a:xfrm>
          <a:prstGeom prst="rect">
            <a:avLst/>
          </a:prstGeom>
          <a:effectLst>
            <a:outerShdw blurRad="127000" dist="50800" dir="5400000" algn="ctr" rotWithShape="0">
              <a:schemeClr val="tx1">
                <a:alpha val="50000"/>
              </a:schemeClr>
            </a:outerShdw>
          </a:effectLst>
        </p:spPr>
        <p:txBody>
          <a:bodyPr lIns="0" tIns="0" rIns="0" bIns="0" anchor="ctr">
            <a:spAutoFit/>
          </a:bodyPr>
          <a:lstStyle>
            <a:lvl1pPr marL="0" indent="0" algn="ctr" defTabSz="685766" rtl="0" eaLnBrk="1" latinLnBrk="0" hangingPunct="1">
              <a:lnSpc>
                <a:spcPts val="3400"/>
              </a:lnSpc>
              <a:spcBef>
                <a:spcPts val="0"/>
              </a:spcBef>
              <a:buFont typeface="Arial" panose="020B0604020202020204" pitchFamily="34" charset="0"/>
              <a:buNone/>
              <a:defRPr lang="it-IT" sz="2400" b="1" u="none" kern="1200" smtClean="0">
                <a:solidFill>
                  <a:schemeClr val="bg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ts val="1800"/>
              </a:lnSpc>
            </a:pPr>
            <a:r>
              <a:rPr lang="de-DE" sz="1500" dirty="0"/>
              <a:t>VISTA</a:t>
            </a:r>
          </a:p>
        </p:txBody>
      </p:sp>
      <p:sp>
        <p:nvSpPr>
          <p:cNvPr id="28" name="Textplatzhalter 1">
            <a:extLst>
              <a:ext uri="{FF2B5EF4-FFF2-40B4-BE49-F238E27FC236}">
                <a16:creationId xmlns:a16="http://schemas.microsoft.com/office/drawing/2014/main" id="{E12DEB9A-D50B-CB1C-5A98-54582928FED5}"/>
              </a:ext>
            </a:extLst>
          </p:cNvPr>
          <p:cNvSpPr txBox="1">
            <a:spLocks/>
          </p:cNvSpPr>
          <p:nvPr/>
        </p:nvSpPr>
        <p:spPr>
          <a:xfrm>
            <a:off x="3200400" y="5301834"/>
            <a:ext cx="2847490" cy="762211"/>
          </a:xfrm>
          <a:prstGeom prst="rect">
            <a:avLst/>
          </a:prstGeom>
          <a:effectLst>
            <a:outerShdw blurRad="127000" dist="50800" dir="5400000" algn="ctr" rotWithShape="0">
              <a:schemeClr val="tx1">
                <a:alpha val="50000"/>
              </a:schemeClr>
            </a:outerShdw>
          </a:effectLst>
        </p:spPr>
        <p:txBody>
          <a:bodyPr lIns="0" tIns="0" rIns="0" bIns="0" anchor="ctr"/>
          <a:lstStyle>
            <a:lvl1pPr marL="0" indent="0" algn="ctr" defTabSz="685766" rtl="0" eaLnBrk="1" latinLnBrk="0" hangingPunct="1">
              <a:lnSpc>
                <a:spcPts val="3400"/>
              </a:lnSpc>
              <a:spcBef>
                <a:spcPts val="0"/>
              </a:spcBef>
              <a:buFont typeface="Arial" panose="020B0604020202020204" pitchFamily="34" charset="0"/>
              <a:buNone/>
              <a:defRPr lang="it-IT" sz="2400" b="1" u="none" kern="1200" smtClean="0">
                <a:solidFill>
                  <a:schemeClr val="bg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lnSpc>
                <a:spcPts val="1800"/>
              </a:lnSpc>
            </a:pPr>
            <a:r>
              <a:rPr lang="de-DE" sz="1500" dirty="0"/>
              <a:t>Control </a:t>
            </a:r>
          </a:p>
          <a:p>
            <a:pPr algn="l">
              <a:lnSpc>
                <a:spcPts val="1800"/>
              </a:lnSpc>
            </a:pPr>
            <a:r>
              <a:rPr lang="de-DE" sz="1500" dirty="0" err="1"/>
              <a:t>building</a:t>
            </a:r>
            <a:endParaRPr lang="de-DE" sz="1500" dirty="0"/>
          </a:p>
        </p:txBody>
      </p:sp>
      <p:sp>
        <p:nvSpPr>
          <p:cNvPr id="29" name="Textplatzhalter 1">
            <a:extLst>
              <a:ext uri="{FF2B5EF4-FFF2-40B4-BE49-F238E27FC236}">
                <a16:creationId xmlns:a16="http://schemas.microsoft.com/office/drawing/2014/main" id="{D0C378AD-25E0-0F93-4E53-36ADB14336A3}"/>
              </a:ext>
            </a:extLst>
          </p:cNvPr>
          <p:cNvSpPr txBox="1">
            <a:spLocks/>
          </p:cNvSpPr>
          <p:nvPr/>
        </p:nvSpPr>
        <p:spPr>
          <a:xfrm>
            <a:off x="9163220" y="4828172"/>
            <a:ext cx="2690151" cy="1392637"/>
          </a:xfrm>
          <a:prstGeom prst="rect">
            <a:avLst/>
          </a:prstGeom>
          <a:effectLst>
            <a:outerShdw blurRad="127000" dist="50800" dir="5400000" algn="ctr" rotWithShape="0">
              <a:schemeClr val="tx1">
                <a:alpha val="50000"/>
              </a:schemeClr>
            </a:outerShdw>
          </a:effectLst>
        </p:spPr>
        <p:txBody>
          <a:bodyPr lIns="0" tIns="0" rIns="0" bIns="0" anchor="ctr"/>
          <a:lstStyle>
            <a:lvl1pPr marL="0" indent="0" algn="ctr" defTabSz="685766" rtl="0" eaLnBrk="1" latinLnBrk="0" hangingPunct="1">
              <a:lnSpc>
                <a:spcPts val="3400"/>
              </a:lnSpc>
              <a:spcBef>
                <a:spcPts val="0"/>
              </a:spcBef>
              <a:buFont typeface="Arial" panose="020B0604020202020204" pitchFamily="34" charset="0"/>
              <a:buNone/>
              <a:defRPr lang="it-IT" sz="2400" b="1" u="none" kern="1200" smtClean="0">
                <a:solidFill>
                  <a:schemeClr val="bg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lnSpc>
                <a:spcPts val="2100"/>
              </a:lnSpc>
              <a:spcBef>
                <a:spcPts val="600"/>
              </a:spcBef>
            </a:pPr>
            <a:r>
              <a:rPr lang="de-DE" sz="1500" dirty="0" err="1"/>
              <a:t>Auxiliary</a:t>
            </a:r>
            <a:r>
              <a:rPr lang="de-DE" sz="1500" dirty="0"/>
              <a:t> </a:t>
            </a:r>
            <a:r>
              <a:rPr lang="de-DE" sz="1500" dirty="0" err="1"/>
              <a:t>Telescopes</a:t>
            </a:r>
            <a:endParaRPr lang="de-DE" sz="1500" dirty="0"/>
          </a:p>
          <a:p>
            <a:pPr algn="l">
              <a:lnSpc>
                <a:spcPts val="2100"/>
              </a:lnSpc>
              <a:spcBef>
                <a:spcPts val="600"/>
              </a:spcBef>
            </a:pPr>
            <a:r>
              <a:rPr lang="de-DE" sz="1500" b="0" dirty="0"/>
              <a:t>4 </a:t>
            </a:r>
            <a:r>
              <a:rPr lang="de-DE" sz="1500" b="0" dirty="0" err="1"/>
              <a:t>movable</a:t>
            </a:r>
            <a:r>
              <a:rPr lang="de-DE" sz="1500" b="0" dirty="0"/>
              <a:t> </a:t>
            </a:r>
            <a:r>
              <a:rPr lang="de-DE" sz="1500" b="0" dirty="0" err="1"/>
              <a:t>AT’s</a:t>
            </a:r>
            <a:r>
              <a:rPr lang="de-DE" sz="1500" b="0" dirty="0"/>
              <a:t>, </a:t>
            </a:r>
            <a:br>
              <a:rPr lang="de-DE" sz="1500" b="0" dirty="0"/>
            </a:br>
            <a:r>
              <a:rPr lang="de-DE" sz="1500" b="0" dirty="0"/>
              <a:t>1.8-metre </a:t>
            </a:r>
            <a:r>
              <a:rPr lang="de-DE" sz="1500" b="0" dirty="0" err="1"/>
              <a:t>mirror</a:t>
            </a:r>
            <a:br>
              <a:rPr lang="de-DE" sz="1500" b="0" dirty="0"/>
            </a:br>
            <a:endParaRPr lang="de-DE" sz="1500" b="0" dirty="0"/>
          </a:p>
        </p:txBody>
      </p:sp>
      <p:sp>
        <p:nvSpPr>
          <p:cNvPr id="30" name="Textplatzhalter 1">
            <a:extLst>
              <a:ext uri="{FF2B5EF4-FFF2-40B4-BE49-F238E27FC236}">
                <a16:creationId xmlns:a16="http://schemas.microsoft.com/office/drawing/2014/main" id="{49A680DA-ABEE-1BDC-C654-C02531581FAF}"/>
              </a:ext>
            </a:extLst>
          </p:cNvPr>
          <p:cNvSpPr txBox="1">
            <a:spLocks/>
          </p:cNvSpPr>
          <p:nvPr/>
        </p:nvSpPr>
        <p:spPr>
          <a:xfrm>
            <a:off x="3960606" y="785251"/>
            <a:ext cx="728983" cy="461665"/>
          </a:xfrm>
          <a:prstGeom prst="rect">
            <a:avLst/>
          </a:prstGeom>
          <a:effectLst>
            <a:outerShdw blurRad="127000" dist="50800" dir="5400000" algn="ctr" rotWithShape="0">
              <a:schemeClr val="tx1">
                <a:alpha val="50000"/>
              </a:schemeClr>
            </a:outerShdw>
          </a:effectLst>
        </p:spPr>
        <p:txBody>
          <a:bodyPr lIns="0" tIns="0" rIns="0" bIns="0" anchor="t">
            <a:spAutoFit/>
          </a:bodyPr>
          <a:lstStyle>
            <a:lvl1pPr marL="0" indent="0" algn="ctr" defTabSz="685766" rtl="0" eaLnBrk="1" latinLnBrk="0" hangingPunct="1">
              <a:lnSpc>
                <a:spcPts val="3400"/>
              </a:lnSpc>
              <a:spcBef>
                <a:spcPts val="0"/>
              </a:spcBef>
              <a:buFont typeface="Arial" panose="020B0604020202020204" pitchFamily="34" charset="0"/>
              <a:buNone/>
              <a:defRPr lang="it-IT" sz="2400" b="1" u="none" kern="1200" smtClean="0">
                <a:solidFill>
                  <a:schemeClr val="bg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lnSpc>
                <a:spcPts val="1800"/>
              </a:lnSpc>
            </a:pPr>
            <a:r>
              <a:rPr lang="de-DE" sz="1500" dirty="0"/>
              <a:t>UT1</a:t>
            </a:r>
          </a:p>
          <a:p>
            <a:pPr algn="l">
              <a:lnSpc>
                <a:spcPts val="1800"/>
              </a:lnSpc>
            </a:pPr>
            <a:r>
              <a:rPr lang="de-DE" sz="1500" b="0" dirty="0" err="1"/>
              <a:t>Antu</a:t>
            </a:r>
            <a:endParaRPr lang="de-DE" sz="1500" b="0" dirty="0"/>
          </a:p>
        </p:txBody>
      </p:sp>
      <p:sp>
        <p:nvSpPr>
          <p:cNvPr id="31" name="Textplatzhalter 1">
            <a:extLst>
              <a:ext uri="{FF2B5EF4-FFF2-40B4-BE49-F238E27FC236}">
                <a16:creationId xmlns:a16="http://schemas.microsoft.com/office/drawing/2014/main" id="{9B8BD9C0-59F8-B232-2293-9F3B926C9C55}"/>
              </a:ext>
            </a:extLst>
          </p:cNvPr>
          <p:cNvSpPr txBox="1">
            <a:spLocks/>
          </p:cNvSpPr>
          <p:nvPr/>
        </p:nvSpPr>
        <p:spPr>
          <a:xfrm>
            <a:off x="4965019" y="785251"/>
            <a:ext cx="990219" cy="461665"/>
          </a:xfrm>
          <a:prstGeom prst="rect">
            <a:avLst/>
          </a:prstGeom>
          <a:effectLst>
            <a:outerShdw blurRad="127000" dist="50800" dir="5400000" algn="ctr" rotWithShape="0">
              <a:schemeClr val="tx1">
                <a:alpha val="50000"/>
              </a:schemeClr>
            </a:outerShdw>
          </a:effectLst>
        </p:spPr>
        <p:txBody>
          <a:bodyPr lIns="0" tIns="0" rIns="0" bIns="0" anchor="ctr">
            <a:spAutoFit/>
          </a:bodyPr>
          <a:lstStyle>
            <a:lvl1pPr marL="0" indent="0" algn="ctr" defTabSz="685766" rtl="0" eaLnBrk="1" latinLnBrk="0" hangingPunct="1">
              <a:lnSpc>
                <a:spcPts val="3400"/>
              </a:lnSpc>
              <a:spcBef>
                <a:spcPts val="0"/>
              </a:spcBef>
              <a:buFont typeface="Arial" panose="020B0604020202020204" pitchFamily="34" charset="0"/>
              <a:buNone/>
              <a:defRPr lang="it-IT" sz="2400" b="1" u="none" kern="1200" smtClean="0">
                <a:solidFill>
                  <a:schemeClr val="bg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lnSpc>
                <a:spcPts val="1800"/>
              </a:lnSpc>
            </a:pPr>
            <a:r>
              <a:rPr lang="de-DE" sz="1500" dirty="0"/>
              <a:t>UT2</a:t>
            </a:r>
          </a:p>
          <a:p>
            <a:pPr algn="l">
              <a:lnSpc>
                <a:spcPts val="1800"/>
              </a:lnSpc>
            </a:pPr>
            <a:r>
              <a:rPr lang="de-DE" sz="1500" b="0" dirty="0" err="1"/>
              <a:t>Kueyen</a:t>
            </a:r>
            <a:r>
              <a:rPr lang="de-DE" sz="1500" b="0" dirty="0"/>
              <a:t> </a:t>
            </a:r>
          </a:p>
        </p:txBody>
      </p:sp>
      <p:sp>
        <p:nvSpPr>
          <p:cNvPr id="32" name="Textplatzhalter 1">
            <a:extLst>
              <a:ext uri="{FF2B5EF4-FFF2-40B4-BE49-F238E27FC236}">
                <a16:creationId xmlns:a16="http://schemas.microsoft.com/office/drawing/2014/main" id="{70E627D7-F296-BC05-495D-CF5347CE0DE2}"/>
              </a:ext>
            </a:extLst>
          </p:cNvPr>
          <p:cNvSpPr txBox="1">
            <a:spLocks/>
          </p:cNvSpPr>
          <p:nvPr/>
        </p:nvSpPr>
        <p:spPr>
          <a:xfrm>
            <a:off x="5932288" y="785251"/>
            <a:ext cx="891122" cy="461665"/>
          </a:xfrm>
          <a:prstGeom prst="rect">
            <a:avLst/>
          </a:prstGeom>
          <a:effectLst>
            <a:outerShdw blurRad="127000" dist="50800" dir="5400000" algn="ctr" rotWithShape="0">
              <a:schemeClr val="tx1">
                <a:alpha val="50000"/>
              </a:schemeClr>
            </a:outerShdw>
          </a:effectLst>
        </p:spPr>
        <p:txBody>
          <a:bodyPr lIns="0" tIns="0" rIns="0" bIns="0" anchor="ctr">
            <a:spAutoFit/>
          </a:bodyPr>
          <a:lstStyle>
            <a:lvl1pPr marL="0" indent="0" algn="ctr" defTabSz="685766" rtl="0" eaLnBrk="1" latinLnBrk="0" hangingPunct="1">
              <a:lnSpc>
                <a:spcPts val="3400"/>
              </a:lnSpc>
              <a:spcBef>
                <a:spcPts val="0"/>
              </a:spcBef>
              <a:buFont typeface="Arial" panose="020B0604020202020204" pitchFamily="34" charset="0"/>
              <a:buNone/>
              <a:defRPr lang="it-IT" sz="2400" b="1" u="none" kern="1200" smtClean="0">
                <a:solidFill>
                  <a:schemeClr val="bg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lnSpc>
                <a:spcPts val="1800"/>
              </a:lnSpc>
            </a:pPr>
            <a:r>
              <a:rPr lang="de-DE" sz="1500" dirty="0"/>
              <a:t>UT3</a:t>
            </a:r>
          </a:p>
          <a:p>
            <a:pPr algn="l">
              <a:lnSpc>
                <a:spcPts val="1800"/>
              </a:lnSpc>
            </a:pPr>
            <a:r>
              <a:rPr lang="de-DE" sz="1500" b="0" dirty="0" err="1"/>
              <a:t>Melipal</a:t>
            </a:r>
            <a:endParaRPr lang="de-DE" sz="1500" b="0" dirty="0"/>
          </a:p>
        </p:txBody>
      </p:sp>
      <p:sp>
        <p:nvSpPr>
          <p:cNvPr id="33" name="Textplatzhalter 1">
            <a:extLst>
              <a:ext uri="{FF2B5EF4-FFF2-40B4-BE49-F238E27FC236}">
                <a16:creationId xmlns:a16="http://schemas.microsoft.com/office/drawing/2014/main" id="{D3C07E28-1E7D-C14C-7652-ACCACD8C1A71}"/>
              </a:ext>
            </a:extLst>
          </p:cNvPr>
          <p:cNvSpPr txBox="1">
            <a:spLocks/>
          </p:cNvSpPr>
          <p:nvPr/>
        </p:nvSpPr>
        <p:spPr>
          <a:xfrm>
            <a:off x="7614035" y="785251"/>
            <a:ext cx="891122" cy="461665"/>
          </a:xfrm>
          <a:prstGeom prst="rect">
            <a:avLst/>
          </a:prstGeom>
          <a:effectLst>
            <a:outerShdw blurRad="127000" dist="50800" dir="5400000" algn="ctr" rotWithShape="0">
              <a:schemeClr val="tx1">
                <a:alpha val="50000"/>
              </a:schemeClr>
            </a:outerShdw>
          </a:effectLst>
        </p:spPr>
        <p:txBody>
          <a:bodyPr lIns="0" tIns="0" rIns="0" bIns="0" anchor="ctr">
            <a:spAutoFit/>
          </a:bodyPr>
          <a:lstStyle>
            <a:lvl1pPr marL="0" indent="0" algn="ctr" defTabSz="685766" rtl="0" eaLnBrk="1" latinLnBrk="0" hangingPunct="1">
              <a:lnSpc>
                <a:spcPts val="3400"/>
              </a:lnSpc>
              <a:spcBef>
                <a:spcPts val="0"/>
              </a:spcBef>
              <a:buFont typeface="Arial" panose="020B0604020202020204" pitchFamily="34" charset="0"/>
              <a:buNone/>
              <a:defRPr lang="it-IT" sz="2400" b="1" u="none" kern="1200" smtClean="0">
                <a:solidFill>
                  <a:schemeClr val="bg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lnSpc>
                <a:spcPts val="1800"/>
              </a:lnSpc>
            </a:pPr>
            <a:r>
              <a:rPr lang="de-DE" sz="1500" dirty="0"/>
              <a:t>UT4</a:t>
            </a:r>
            <a:br>
              <a:rPr lang="de-DE" sz="1500" b="0" dirty="0"/>
            </a:br>
            <a:r>
              <a:rPr lang="de-DE" sz="1500" b="0" dirty="0" err="1"/>
              <a:t>Yepun</a:t>
            </a:r>
            <a:endParaRPr lang="de-DE" sz="1500" b="0" dirty="0"/>
          </a:p>
        </p:txBody>
      </p:sp>
      <p:cxnSp>
        <p:nvCxnSpPr>
          <p:cNvPr id="34" name="Gerader Verbinder 12">
            <a:extLst>
              <a:ext uri="{FF2B5EF4-FFF2-40B4-BE49-F238E27FC236}">
                <a16:creationId xmlns:a16="http://schemas.microsoft.com/office/drawing/2014/main" id="{5A24A427-6209-F040-D03C-CFECE45543D9}"/>
              </a:ext>
            </a:extLst>
          </p:cNvPr>
          <p:cNvCxnSpPr>
            <a:cxnSpLocks/>
          </p:cNvCxnSpPr>
          <p:nvPr/>
        </p:nvCxnSpPr>
        <p:spPr>
          <a:xfrm>
            <a:off x="4159293" y="1424781"/>
            <a:ext cx="0" cy="1596854"/>
          </a:xfrm>
          <a:prstGeom prst="line">
            <a:avLst/>
          </a:prstGeom>
          <a:ln>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35" name="Gerader Verbinder 17">
            <a:extLst>
              <a:ext uri="{FF2B5EF4-FFF2-40B4-BE49-F238E27FC236}">
                <a16:creationId xmlns:a16="http://schemas.microsoft.com/office/drawing/2014/main" id="{5C5526FC-5B76-EE62-C9AF-B3240191D24B}"/>
              </a:ext>
            </a:extLst>
          </p:cNvPr>
          <p:cNvCxnSpPr>
            <a:cxnSpLocks/>
          </p:cNvCxnSpPr>
          <p:nvPr/>
        </p:nvCxnSpPr>
        <p:spPr>
          <a:xfrm>
            <a:off x="5311501" y="1424781"/>
            <a:ext cx="0" cy="1148846"/>
          </a:xfrm>
          <a:prstGeom prst="line">
            <a:avLst/>
          </a:prstGeom>
          <a:ln>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36" name="Gerader Verbinder 19">
            <a:extLst>
              <a:ext uri="{FF2B5EF4-FFF2-40B4-BE49-F238E27FC236}">
                <a16:creationId xmlns:a16="http://schemas.microsoft.com/office/drawing/2014/main" id="{F44A2716-55D5-26F6-F730-0316850BF357}"/>
              </a:ext>
            </a:extLst>
          </p:cNvPr>
          <p:cNvCxnSpPr>
            <a:cxnSpLocks/>
          </p:cNvCxnSpPr>
          <p:nvPr/>
        </p:nvCxnSpPr>
        <p:spPr>
          <a:xfrm>
            <a:off x="6198099" y="1424781"/>
            <a:ext cx="0" cy="918609"/>
          </a:xfrm>
          <a:prstGeom prst="line">
            <a:avLst/>
          </a:prstGeom>
          <a:ln>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37" name="Gerader Verbinder 22">
            <a:extLst>
              <a:ext uri="{FF2B5EF4-FFF2-40B4-BE49-F238E27FC236}">
                <a16:creationId xmlns:a16="http://schemas.microsoft.com/office/drawing/2014/main" id="{89E5F9AD-B289-E875-7452-4043B453EF3C}"/>
              </a:ext>
            </a:extLst>
          </p:cNvPr>
          <p:cNvCxnSpPr>
            <a:cxnSpLocks/>
          </p:cNvCxnSpPr>
          <p:nvPr/>
        </p:nvCxnSpPr>
        <p:spPr>
          <a:xfrm>
            <a:off x="7808510" y="1424781"/>
            <a:ext cx="0" cy="1098479"/>
          </a:xfrm>
          <a:prstGeom prst="line">
            <a:avLst/>
          </a:prstGeom>
          <a:ln>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38" name="Gerader Verbinder 23">
            <a:extLst>
              <a:ext uri="{FF2B5EF4-FFF2-40B4-BE49-F238E27FC236}">
                <a16:creationId xmlns:a16="http://schemas.microsoft.com/office/drawing/2014/main" id="{CD08F313-A957-D2D8-D479-C3D58BD2C798}"/>
              </a:ext>
            </a:extLst>
          </p:cNvPr>
          <p:cNvCxnSpPr>
            <a:cxnSpLocks/>
          </p:cNvCxnSpPr>
          <p:nvPr/>
        </p:nvCxnSpPr>
        <p:spPr>
          <a:xfrm flipH="1">
            <a:off x="7423811" y="2252381"/>
            <a:ext cx="2162693" cy="0"/>
          </a:xfrm>
          <a:prstGeom prst="line">
            <a:avLst/>
          </a:prstGeom>
          <a:ln>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39" name="Gerader Verbinder 32">
            <a:extLst>
              <a:ext uri="{FF2B5EF4-FFF2-40B4-BE49-F238E27FC236}">
                <a16:creationId xmlns:a16="http://schemas.microsoft.com/office/drawing/2014/main" id="{74FAA2C6-88D6-452B-AFF0-C367B282E639}"/>
              </a:ext>
            </a:extLst>
          </p:cNvPr>
          <p:cNvCxnSpPr>
            <a:cxnSpLocks/>
          </p:cNvCxnSpPr>
          <p:nvPr/>
        </p:nvCxnSpPr>
        <p:spPr>
          <a:xfrm flipV="1">
            <a:off x="5650507" y="3820160"/>
            <a:ext cx="0" cy="1449933"/>
          </a:xfrm>
          <a:prstGeom prst="line">
            <a:avLst/>
          </a:prstGeom>
          <a:ln>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40" name="Gerader Verbinder 34">
            <a:extLst>
              <a:ext uri="{FF2B5EF4-FFF2-40B4-BE49-F238E27FC236}">
                <a16:creationId xmlns:a16="http://schemas.microsoft.com/office/drawing/2014/main" id="{5126939E-AED5-437B-D8AF-A7F991655300}"/>
              </a:ext>
            </a:extLst>
          </p:cNvPr>
          <p:cNvCxnSpPr>
            <a:cxnSpLocks/>
          </p:cNvCxnSpPr>
          <p:nvPr/>
        </p:nvCxnSpPr>
        <p:spPr>
          <a:xfrm flipV="1">
            <a:off x="6921941" y="4139502"/>
            <a:ext cx="0" cy="1130591"/>
          </a:xfrm>
          <a:prstGeom prst="line">
            <a:avLst/>
          </a:prstGeom>
          <a:ln>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41" name="Gerader Verbinder 35">
            <a:extLst>
              <a:ext uri="{FF2B5EF4-FFF2-40B4-BE49-F238E27FC236}">
                <a16:creationId xmlns:a16="http://schemas.microsoft.com/office/drawing/2014/main" id="{8583FF5E-A8D8-76E3-3E06-FC84BEB05158}"/>
              </a:ext>
            </a:extLst>
          </p:cNvPr>
          <p:cNvCxnSpPr>
            <a:cxnSpLocks/>
          </p:cNvCxnSpPr>
          <p:nvPr/>
        </p:nvCxnSpPr>
        <p:spPr>
          <a:xfrm flipV="1">
            <a:off x="7159420" y="3677920"/>
            <a:ext cx="0" cy="1592173"/>
          </a:xfrm>
          <a:prstGeom prst="line">
            <a:avLst/>
          </a:prstGeom>
          <a:ln>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42" name="Gerader Verbinder 36">
            <a:extLst>
              <a:ext uri="{FF2B5EF4-FFF2-40B4-BE49-F238E27FC236}">
                <a16:creationId xmlns:a16="http://schemas.microsoft.com/office/drawing/2014/main" id="{A7CB5B7C-47FC-1224-0123-E21203001C7D}"/>
              </a:ext>
            </a:extLst>
          </p:cNvPr>
          <p:cNvCxnSpPr>
            <a:cxnSpLocks/>
          </p:cNvCxnSpPr>
          <p:nvPr/>
        </p:nvCxnSpPr>
        <p:spPr>
          <a:xfrm flipH="1" flipV="1">
            <a:off x="7808510" y="4600584"/>
            <a:ext cx="8421" cy="669509"/>
          </a:xfrm>
          <a:prstGeom prst="line">
            <a:avLst/>
          </a:prstGeom>
          <a:ln>
            <a:solidFill>
              <a:schemeClr val="bg1"/>
            </a:solidFill>
            <a:tailEnd type="oval" w="sm" len="sm"/>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733958B2-1AA8-8FE8-B780-38DE867DDA58}"/>
              </a:ext>
            </a:extLst>
          </p:cNvPr>
          <p:cNvCxnSpPr>
            <a:cxnSpLocks/>
          </p:cNvCxnSpPr>
          <p:nvPr/>
        </p:nvCxnSpPr>
        <p:spPr>
          <a:xfrm>
            <a:off x="5650507" y="5270093"/>
            <a:ext cx="54096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platzhalter 1">
            <a:extLst>
              <a:ext uri="{FF2B5EF4-FFF2-40B4-BE49-F238E27FC236}">
                <a16:creationId xmlns:a16="http://schemas.microsoft.com/office/drawing/2014/main" id="{B3EE75A8-2832-A4E1-B0BE-F3B2C0BD7CA7}"/>
              </a:ext>
            </a:extLst>
          </p:cNvPr>
          <p:cNvSpPr txBox="1">
            <a:spLocks/>
          </p:cNvSpPr>
          <p:nvPr/>
        </p:nvSpPr>
        <p:spPr>
          <a:xfrm>
            <a:off x="8257627" y="1978884"/>
            <a:ext cx="2315007" cy="230832"/>
          </a:xfrm>
          <a:prstGeom prst="rect">
            <a:avLst/>
          </a:prstGeom>
          <a:effectLst>
            <a:outerShdw blurRad="127000" dist="50800" dir="5400000" algn="ctr" rotWithShape="0">
              <a:schemeClr val="tx1">
                <a:alpha val="50000"/>
              </a:schemeClr>
            </a:outerShdw>
          </a:effectLst>
        </p:spPr>
        <p:txBody>
          <a:bodyPr lIns="0" tIns="0" rIns="0" bIns="0" anchor="ctr">
            <a:spAutoFit/>
          </a:bodyPr>
          <a:lstStyle>
            <a:lvl1pPr marL="0" indent="0" algn="ctr" defTabSz="685766" rtl="0" eaLnBrk="1" latinLnBrk="0" hangingPunct="1">
              <a:lnSpc>
                <a:spcPts val="3400"/>
              </a:lnSpc>
              <a:spcBef>
                <a:spcPts val="0"/>
              </a:spcBef>
              <a:buFont typeface="Arial" panose="020B0604020202020204" pitchFamily="34" charset="0"/>
              <a:buNone/>
              <a:defRPr lang="it-IT" sz="2400" b="1" u="none" kern="1200" smtClean="0">
                <a:solidFill>
                  <a:schemeClr val="bg1"/>
                </a:solidFill>
                <a:effectLst/>
                <a:latin typeface="+mn-lt"/>
                <a:ea typeface="+mn-ea"/>
                <a:cs typeface="+mn-cs"/>
              </a:defRPr>
            </a:lvl1pPr>
            <a:lvl2pPr marL="514324" indent="-171441"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1"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3"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1"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4" indent="-171441"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ts val="1800"/>
              </a:lnSpc>
            </a:pPr>
            <a:r>
              <a:rPr lang="de-DE" sz="1500" dirty="0"/>
              <a:t>VST</a:t>
            </a:r>
          </a:p>
        </p:txBody>
      </p:sp>
      <p:pic>
        <p:nvPicPr>
          <p:cNvPr id="50" name="Grafik 49">
            <a:extLst>
              <a:ext uri="{FF2B5EF4-FFF2-40B4-BE49-F238E27FC236}">
                <a16:creationId xmlns:a16="http://schemas.microsoft.com/office/drawing/2014/main" id="{2AD46FEA-3D45-82DA-CCEA-C0C161204C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28400" y="399600"/>
            <a:ext cx="497477" cy="647783"/>
          </a:xfrm>
          <a:prstGeom prst="rect">
            <a:avLst/>
          </a:prstGeom>
        </p:spPr>
      </p:pic>
      <p:sp>
        <p:nvSpPr>
          <p:cNvPr id="5" name="TextBox 4">
            <a:extLst>
              <a:ext uri="{FF2B5EF4-FFF2-40B4-BE49-F238E27FC236}">
                <a16:creationId xmlns:a16="http://schemas.microsoft.com/office/drawing/2014/main" id="{61E1033D-723C-E620-159C-AE0F3D08D4F4}"/>
              </a:ext>
            </a:extLst>
          </p:cNvPr>
          <p:cNvSpPr txBox="1"/>
          <p:nvPr/>
        </p:nvSpPr>
        <p:spPr>
          <a:xfrm rot="-5400000">
            <a:off x="-2918100" y="3317699"/>
            <a:ext cx="5990088" cy="153888"/>
          </a:xfrm>
          <a:prstGeom prst="rect">
            <a:avLst/>
          </a:prstGeom>
          <a:noFill/>
        </p:spPr>
        <p:txBody>
          <a:bodyPr wrap="square">
            <a:spAutoFit/>
          </a:bodyPr>
          <a:lstStyle/>
          <a:p>
            <a:pPr fontAlgn="t"/>
            <a:r>
              <a:rPr lang="en-GB" sz="400" u="none" strike="noStrike" dirty="0">
                <a:solidFill>
                  <a:schemeClr val="bg1"/>
                </a:solidFill>
                <a:effectLst/>
                <a:latin typeface="HelveticaNeueLT Com 55 Roman" panose="020B0604020202020204" pitchFamily="34" charset="77"/>
              </a:rPr>
              <a:t>Credit: </a:t>
            </a:r>
            <a:r>
              <a:rPr lang="en-GB" sz="400" u="none" strike="noStrike" dirty="0" err="1">
                <a:solidFill>
                  <a:schemeClr val="bg1"/>
                </a:solidFill>
                <a:effectLst/>
                <a:latin typeface="HelveticaNeueLT Com 55 Roman" panose="020B0604020202020204" pitchFamily="34" charset="77"/>
              </a:rPr>
              <a:t>G.Hüdepohl</a:t>
            </a:r>
            <a:r>
              <a:rPr lang="en-GB" sz="400" u="none" strike="noStrike" dirty="0">
                <a:solidFill>
                  <a:schemeClr val="bg1"/>
                </a:solidFill>
                <a:effectLst/>
                <a:latin typeface="HelveticaNeueLT Com 55 Roman" panose="020B0604020202020204" pitchFamily="34" charset="77"/>
              </a:rPr>
              <a:t> (</a:t>
            </a:r>
            <a:r>
              <a:rPr lang="en-GB" sz="400" u="none" strike="noStrike" dirty="0" err="1">
                <a:solidFill>
                  <a:schemeClr val="bg1"/>
                </a:solidFill>
                <a:effectLst/>
                <a:latin typeface="HelveticaNeueLT Com 55 Roman" panose="020B0604020202020204" pitchFamily="34" charset="77"/>
              </a:rPr>
              <a:t>atacamaphoto.com</a:t>
            </a:r>
            <a:r>
              <a:rPr lang="en-GB" sz="400" u="none" strike="noStrike" dirty="0">
                <a:solidFill>
                  <a:schemeClr val="bg1"/>
                </a:solidFill>
                <a:effectLst/>
                <a:latin typeface="HelveticaNeueLT Com 55 Roman" panose="020B0604020202020204" pitchFamily="34" charset="77"/>
              </a:rPr>
              <a:t>)/ESO</a:t>
            </a:r>
          </a:p>
        </p:txBody>
      </p:sp>
      <p:sp>
        <p:nvSpPr>
          <p:cNvPr id="6" name="Date Placeholder 5">
            <a:extLst>
              <a:ext uri="{FF2B5EF4-FFF2-40B4-BE49-F238E27FC236}">
                <a16:creationId xmlns:a16="http://schemas.microsoft.com/office/drawing/2014/main" id="{80957542-5EE0-82A2-D78E-84C1F431AA8D}"/>
              </a:ext>
            </a:extLst>
          </p:cNvPr>
          <p:cNvSpPr>
            <a:spLocks noGrp="1"/>
          </p:cNvSpPr>
          <p:nvPr>
            <p:ph type="dt" sz="half" idx="2"/>
          </p:nvPr>
        </p:nvSpPr>
        <p:spPr/>
        <p:txBody>
          <a:bodyPr/>
          <a:lstStyle/>
          <a:p>
            <a:r>
              <a:rPr lang="de-DE"/>
              <a:t>ESO PUBLIC</a:t>
            </a:r>
            <a:endParaRPr lang="en-GB" dirty="0"/>
          </a:p>
        </p:txBody>
      </p:sp>
      <p:sp>
        <p:nvSpPr>
          <p:cNvPr id="7" name="Slide Number Placeholder 6">
            <a:extLst>
              <a:ext uri="{FF2B5EF4-FFF2-40B4-BE49-F238E27FC236}">
                <a16:creationId xmlns:a16="http://schemas.microsoft.com/office/drawing/2014/main" id="{7739081A-8EE6-ADE3-EE7B-A343E5A52BFC}"/>
              </a:ext>
            </a:extLst>
          </p:cNvPr>
          <p:cNvSpPr>
            <a:spLocks noGrp="1"/>
          </p:cNvSpPr>
          <p:nvPr>
            <p:ph type="sldNum" sz="quarter" idx="4"/>
          </p:nvPr>
        </p:nvSpPr>
        <p:spPr/>
        <p:txBody>
          <a:bodyPr/>
          <a:lstStyle/>
          <a:p>
            <a:fld id="{766D6064-FB9F-4877-ADF1-97150FF2D969}" type="slidenum">
              <a:rPr lang="en-GB" smtClean="0"/>
              <a:pPr/>
              <a:t>9</a:t>
            </a:fld>
            <a:endParaRPr lang="en-GB" dirty="0"/>
          </a:p>
        </p:txBody>
      </p:sp>
    </p:spTree>
    <p:extLst>
      <p:ext uri="{BB962C8B-B14F-4D97-AF65-F5344CB8AC3E}">
        <p14:creationId xmlns:p14="http://schemas.microsoft.com/office/powerpoint/2010/main" val="8156778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a:themeElements>
    <a:clrScheme name="Office">
      <a:dk1>
        <a:srgbClr val="000000"/>
      </a:dk1>
      <a:lt1>
        <a:sysClr val="window" lastClr="FFFFFF"/>
      </a:lt1>
      <a:dk2>
        <a:srgbClr val="0077BE"/>
      </a:dk2>
      <a:lt2>
        <a:srgbClr val="FFA300"/>
      </a:lt2>
      <a:accent1>
        <a:srgbClr val="094168"/>
      </a:accent1>
      <a:accent2>
        <a:srgbClr val="00AAE3"/>
      </a:accent2>
      <a:accent3>
        <a:srgbClr val="C9E7FB"/>
      </a:accent3>
      <a:accent4>
        <a:srgbClr val="825C00"/>
      </a:accent4>
      <a:accent5>
        <a:srgbClr val="AE7800"/>
      </a:accent5>
      <a:accent6>
        <a:srgbClr val="FDDE54"/>
      </a:accent6>
      <a:hlink>
        <a:srgbClr val="000000"/>
      </a:hlink>
      <a:folHlink>
        <a:srgbClr val="000000"/>
      </a:folHlink>
    </a:clrScheme>
    <a:fontScheme name="ES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  AutoRecovered" id="{188C2C30-848C-4475-B9F1-84BB9D1BF107}" vid="{D60D51B9-B3EF-4751-A039-5A277E354B4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Template>
  <TotalTime>21087</TotalTime>
  <Words>2575</Words>
  <Application>Microsoft Office PowerPoint</Application>
  <PresentationFormat>Widescreen</PresentationFormat>
  <Paragraphs>363</Paragraphs>
  <Slides>34</Slides>
  <Notes>8</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vt:lpstr>
      <vt:lpstr>PowerPoint Presentation</vt:lpstr>
      <vt:lpstr>PowerPoint Presentation</vt:lpstr>
      <vt:lpstr>PowerPoint Presentation</vt:lpstr>
      <vt:lpstr>PowerPoint Presentation</vt:lpstr>
      <vt:lpstr>PowerPoint Presentation</vt:lpstr>
      <vt:lpstr>PowerPoint Presentation</vt:lpstr>
      <vt:lpstr>ESO: facts and figures</vt:lpstr>
      <vt:lpstr>PowerPoint Presentation</vt:lpstr>
      <vt:lpstr>PowerPoint Presentation</vt:lpstr>
      <vt:lpstr>PowerPoint Presentation</vt:lpstr>
      <vt:lpstr>Instrument development and upgrades</vt:lpstr>
      <vt:lpstr>PowerPoint Presentation</vt:lpstr>
      <vt:lpstr>The ALMA observatory – a world-wide effort</vt:lpstr>
      <vt:lpstr>ALMA Wide-band Sensitivity Upgrade (WSU)</vt:lpstr>
      <vt:lpstr>PowerPoint Presentation</vt:lpstr>
      <vt:lpstr>PowerPoint Presentation</vt:lpstr>
      <vt:lpstr>ELT at more than 70% construction completion</vt:lpstr>
      <vt:lpstr>ELT Instrumentation</vt:lpstr>
      <vt:lpstr>PowerPoint Presentation</vt:lpstr>
      <vt:lpstr>PowerPoint Presentation</vt:lpstr>
      <vt:lpstr>ESO science enabled</vt:lpstr>
      <vt:lpstr>ESO science enabled</vt:lpstr>
      <vt:lpstr>PowerPoint Presentation</vt:lpstr>
      <vt:lpstr>PowerPoint Presentation</vt:lpstr>
      <vt:lpstr>What ESO’s next programme could be</vt:lpstr>
      <vt:lpstr>Expanding Horizons timeline</vt:lpstr>
      <vt:lpstr>The Senior Science Committee (SSC)</vt:lpstr>
      <vt:lpstr>Senior Science Committee (SSC)</vt:lpstr>
      <vt:lpstr>Science &amp; technology in the 2040s</vt:lpstr>
      <vt:lpstr>How ESO’s next programme will be selected</vt:lpstr>
      <vt:lpstr>Selection criteria for ESO’s next programme</vt:lpstr>
      <vt:lpstr>Some FAQs</vt:lpstr>
      <vt:lpstr>Expanding Horizons Summary – for now</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Jarle Brinchmann</dc:creator>
  <cp:lastModifiedBy>Xavier Barcons</cp:lastModifiedBy>
  <cp:revision>73</cp:revision>
  <dcterms:created xsi:type="dcterms:W3CDTF">2025-06-19T12:48:57Z</dcterms:created>
  <dcterms:modified xsi:type="dcterms:W3CDTF">2025-09-23T06:37:57Z</dcterms:modified>
</cp:coreProperties>
</file>