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22" r:id="rId6"/>
    <p:sldId id="323" r:id="rId7"/>
    <p:sldId id="324" r:id="rId8"/>
    <p:sldId id="603" r:id="rId9"/>
    <p:sldId id="321" r:id="rId10"/>
    <p:sldId id="636" r:id="rId11"/>
    <p:sldId id="635" r:id="rId12"/>
    <p:sldId id="637" r:id="rId13"/>
    <p:sldId id="266" r:id="rId14"/>
    <p:sldId id="634" r:id="rId15"/>
    <p:sldId id="320" r:id="rId16"/>
  </p:sldIdLst>
  <p:sldSz cx="9144000" cy="6858000" type="screen4x3"/>
  <p:notesSz cx="6797675" cy="987425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41727-FC29-4376-8C57-73051C33E06F}" v="13" dt="2025-02-18T14:21:06.9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43" autoAdjust="0"/>
    <p:restoredTop sz="95441" autoAdjust="0"/>
  </p:normalViewPr>
  <p:slideViewPr>
    <p:cSldViewPr snapToGrid="0" snapToObjects="1" showGuides="1">
      <p:cViewPr varScale="1">
        <p:scale>
          <a:sx n="161" d="100"/>
          <a:sy n="161" d="100"/>
        </p:scale>
        <p:origin x="169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ddy Capelli" userId="34c4d2f8-c1be-484b-a05f-f3899c3e7788" providerId="ADAL" clId="{11541727-FC29-4376-8C57-73051C33E06F}"/>
    <pc:docChg chg="undo custSel addSld delSld modSld sldOrd">
      <pc:chgData name="Teddy Capelli" userId="34c4d2f8-c1be-484b-a05f-f3899c3e7788" providerId="ADAL" clId="{11541727-FC29-4376-8C57-73051C33E06F}" dt="2025-02-18T14:21:16.278" v="2894" actId="14100"/>
      <pc:docMkLst>
        <pc:docMk/>
      </pc:docMkLst>
      <pc:sldChg chg="addSp modSp mod">
        <pc:chgData name="Teddy Capelli" userId="34c4d2f8-c1be-484b-a05f-f3899c3e7788" providerId="ADAL" clId="{11541727-FC29-4376-8C57-73051C33E06F}" dt="2025-02-18T11:24:17.280" v="1306" actId="20577"/>
        <pc:sldMkLst>
          <pc:docMk/>
          <pc:sldMk cId="0" sldId="266"/>
        </pc:sldMkLst>
        <pc:spChg chg="add mod">
          <ac:chgData name="Teddy Capelli" userId="34c4d2f8-c1be-484b-a05f-f3899c3e7788" providerId="ADAL" clId="{11541727-FC29-4376-8C57-73051C33E06F}" dt="2025-02-18T11:24:17.280" v="1306" actId="20577"/>
          <ac:spMkLst>
            <pc:docMk/>
            <pc:sldMk cId="0" sldId="266"/>
            <ac:spMk id="2" creationId="{B07BB03C-B294-58D3-CFC5-C6D389A4E7AF}"/>
          </ac:spMkLst>
        </pc:spChg>
      </pc:sldChg>
      <pc:sldChg chg="ord">
        <pc:chgData name="Teddy Capelli" userId="34c4d2f8-c1be-484b-a05f-f3899c3e7788" providerId="ADAL" clId="{11541727-FC29-4376-8C57-73051C33E06F}" dt="2025-02-18T10:44:03.434" v="578"/>
        <pc:sldMkLst>
          <pc:docMk/>
          <pc:sldMk cId="1226695461" sldId="320"/>
        </pc:sldMkLst>
      </pc:sldChg>
      <pc:sldChg chg="addSp modSp mod ord">
        <pc:chgData name="Teddy Capelli" userId="34c4d2f8-c1be-484b-a05f-f3899c3e7788" providerId="ADAL" clId="{11541727-FC29-4376-8C57-73051C33E06F}" dt="2025-02-18T13:54:39.291" v="2833" actId="1076"/>
        <pc:sldMkLst>
          <pc:docMk/>
          <pc:sldMk cId="1806848998" sldId="321"/>
        </pc:sldMkLst>
        <pc:spChg chg="mod">
          <ac:chgData name="Teddy Capelli" userId="34c4d2f8-c1be-484b-a05f-f3899c3e7788" providerId="ADAL" clId="{11541727-FC29-4376-8C57-73051C33E06F}" dt="2025-02-18T12:45:19.710" v="1974" actId="1076"/>
          <ac:spMkLst>
            <pc:docMk/>
            <pc:sldMk cId="1806848998" sldId="321"/>
            <ac:spMk id="2" creationId="{2DCBDDFF-A6D7-B418-3314-55778DC24C51}"/>
          </ac:spMkLst>
        </pc:spChg>
        <pc:spChg chg="mod">
          <ac:chgData name="Teddy Capelli" userId="34c4d2f8-c1be-484b-a05f-f3899c3e7788" providerId="ADAL" clId="{11541727-FC29-4376-8C57-73051C33E06F}" dt="2025-02-18T11:23:28.606" v="1289" actId="1076"/>
          <ac:spMkLst>
            <pc:docMk/>
            <pc:sldMk cId="1806848998" sldId="321"/>
            <ac:spMk id="3" creationId="{848CEF6E-94A8-DDE7-834A-457704953E19}"/>
          </ac:spMkLst>
        </pc:spChg>
        <pc:spChg chg="mod">
          <ac:chgData name="Teddy Capelli" userId="34c4d2f8-c1be-484b-a05f-f3899c3e7788" providerId="ADAL" clId="{11541727-FC29-4376-8C57-73051C33E06F}" dt="2025-02-18T13:54:34.355" v="2832" actId="113"/>
          <ac:spMkLst>
            <pc:docMk/>
            <pc:sldMk cId="1806848998" sldId="321"/>
            <ac:spMk id="4" creationId="{03E96295-359A-B055-C049-BE19F54B116E}"/>
          </ac:spMkLst>
        </pc:spChg>
        <pc:spChg chg="mod">
          <ac:chgData name="Teddy Capelli" userId="34c4d2f8-c1be-484b-a05f-f3899c3e7788" providerId="ADAL" clId="{11541727-FC29-4376-8C57-73051C33E06F}" dt="2025-02-18T13:54:39.291" v="2833" actId="1076"/>
          <ac:spMkLst>
            <pc:docMk/>
            <pc:sldMk cId="1806848998" sldId="321"/>
            <ac:spMk id="6" creationId="{D9A709DB-1B3D-18F2-3843-AB7C1C92A835}"/>
          </ac:spMkLst>
        </pc:spChg>
        <pc:spChg chg="mod">
          <ac:chgData name="Teddy Capelli" userId="34c4d2f8-c1be-484b-a05f-f3899c3e7788" providerId="ADAL" clId="{11541727-FC29-4376-8C57-73051C33E06F}" dt="2025-02-18T11:23:23.452" v="1288" actId="207"/>
          <ac:spMkLst>
            <pc:docMk/>
            <pc:sldMk cId="1806848998" sldId="321"/>
            <ac:spMk id="8" creationId="{3CD2AEC3-D428-F398-49A0-11F0089E6250}"/>
          </ac:spMkLst>
        </pc:spChg>
        <pc:spChg chg="add mod">
          <ac:chgData name="Teddy Capelli" userId="34c4d2f8-c1be-484b-a05f-f3899c3e7788" providerId="ADAL" clId="{11541727-FC29-4376-8C57-73051C33E06F}" dt="2025-02-18T11:22:56.029" v="1284" actId="20577"/>
          <ac:spMkLst>
            <pc:docMk/>
            <pc:sldMk cId="1806848998" sldId="321"/>
            <ac:spMk id="9" creationId="{FBD73C21-0057-6766-F9C4-AAD0E363E5E0}"/>
          </ac:spMkLst>
        </pc:spChg>
        <pc:picChg chg="mod">
          <ac:chgData name="Teddy Capelli" userId="34c4d2f8-c1be-484b-a05f-f3899c3e7788" providerId="ADAL" clId="{11541727-FC29-4376-8C57-73051C33E06F}" dt="2025-02-18T11:23:18.448" v="1286" actId="1076"/>
          <ac:picMkLst>
            <pc:docMk/>
            <pc:sldMk cId="1806848998" sldId="321"/>
            <ac:picMk id="7" creationId="{1A12CD0A-8901-0DB8-D75C-9F4C7CFB3543}"/>
          </ac:picMkLst>
        </pc:picChg>
      </pc:sldChg>
      <pc:sldChg chg="addSp modSp mod ord">
        <pc:chgData name="Teddy Capelli" userId="34c4d2f8-c1be-484b-a05f-f3899c3e7788" providerId="ADAL" clId="{11541727-FC29-4376-8C57-73051C33E06F}" dt="2025-02-18T14:21:16.278" v="2894" actId="14100"/>
        <pc:sldMkLst>
          <pc:docMk/>
          <pc:sldMk cId="1206350054" sldId="322"/>
        </pc:sldMkLst>
        <pc:spChg chg="mod">
          <ac:chgData name="Teddy Capelli" userId="34c4d2f8-c1be-484b-a05f-f3899c3e7788" providerId="ADAL" clId="{11541727-FC29-4376-8C57-73051C33E06F}" dt="2025-02-18T13:55:42.029" v="2845" actId="6549"/>
          <ac:spMkLst>
            <pc:docMk/>
            <pc:sldMk cId="1206350054" sldId="322"/>
            <ac:spMk id="3" creationId="{A139FB37-249C-D197-F651-1C007D676717}"/>
          </ac:spMkLst>
        </pc:spChg>
        <pc:spChg chg="add mod">
          <ac:chgData name="Teddy Capelli" userId="34c4d2f8-c1be-484b-a05f-f3899c3e7788" providerId="ADAL" clId="{11541727-FC29-4376-8C57-73051C33E06F}" dt="2025-02-18T14:21:16.278" v="2894" actId="14100"/>
          <ac:spMkLst>
            <pc:docMk/>
            <pc:sldMk cId="1206350054" sldId="322"/>
            <ac:spMk id="4" creationId="{A38B54AA-C397-B17E-BAEB-0B20CB47B2CC}"/>
          </ac:spMkLst>
        </pc:spChg>
      </pc:sldChg>
      <pc:sldChg chg="addSp delSp modSp mod ord">
        <pc:chgData name="Teddy Capelli" userId="34c4d2f8-c1be-484b-a05f-f3899c3e7788" providerId="ADAL" clId="{11541727-FC29-4376-8C57-73051C33E06F}" dt="2025-02-18T14:19:32.344" v="2888" actId="20577"/>
        <pc:sldMkLst>
          <pc:docMk/>
          <pc:sldMk cId="779773142" sldId="323"/>
        </pc:sldMkLst>
        <pc:spChg chg="mod">
          <ac:chgData name="Teddy Capelli" userId="34c4d2f8-c1be-484b-a05f-f3899c3e7788" providerId="ADAL" clId="{11541727-FC29-4376-8C57-73051C33E06F}" dt="2025-02-18T11:10:42.986" v="771" actId="20577"/>
          <ac:spMkLst>
            <pc:docMk/>
            <pc:sldMk cId="779773142" sldId="323"/>
            <ac:spMk id="2" creationId="{BA1D821E-7BD2-7025-43DC-31B07C7973ED}"/>
          </ac:spMkLst>
        </pc:spChg>
        <pc:spChg chg="mod">
          <ac:chgData name="Teddy Capelli" userId="34c4d2f8-c1be-484b-a05f-f3899c3e7788" providerId="ADAL" clId="{11541727-FC29-4376-8C57-73051C33E06F}" dt="2025-02-18T14:19:32.344" v="2888" actId="20577"/>
          <ac:spMkLst>
            <pc:docMk/>
            <pc:sldMk cId="779773142" sldId="323"/>
            <ac:spMk id="3" creationId="{AA029408-EEFA-67D7-1AB4-60460659F560}"/>
          </ac:spMkLst>
        </pc:spChg>
        <pc:picChg chg="add del">
          <ac:chgData name="Teddy Capelli" userId="34c4d2f8-c1be-484b-a05f-f3899c3e7788" providerId="ADAL" clId="{11541727-FC29-4376-8C57-73051C33E06F}" dt="2025-02-18T11:10:25.271" v="742" actId="478"/>
          <ac:picMkLst>
            <pc:docMk/>
            <pc:sldMk cId="779773142" sldId="323"/>
            <ac:picMk id="7" creationId="{104EE3B4-8D72-690F-2613-6DD626E53E57}"/>
          </ac:picMkLst>
        </pc:picChg>
      </pc:sldChg>
      <pc:sldChg chg="addSp delSp modSp mod ord">
        <pc:chgData name="Teddy Capelli" userId="34c4d2f8-c1be-484b-a05f-f3899c3e7788" providerId="ADAL" clId="{11541727-FC29-4376-8C57-73051C33E06F}" dt="2025-02-18T13:14:12.368" v="2812" actId="115"/>
        <pc:sldMkLst>
          <pc:docMk/>
          <pc:sldMk cId="3375449383" sldId="324"/>
        </pc:sldMkLst>
        <pc:spChg chg="mod">
          <ac:chgData name="Teddy Capelli" userId="34c4d2f8-c1be-484b-a05f-f3899c3e7788" providerId="ADAL" clId="{11541727-FC29-4376-8C57-73051C33E06F}" dt="2025-02-18T13:14:12.368" v="2812" actId="115"/>
          <ac:spMkLst>
            <pc:docMk/>
            <pc:sldMk cId="3375449383" sldId="324"/>
            <ac:spMk id="15" creationId="{6C4E471B-7A72-4CFA-524C-E73199F0F19D}"/>
          </ac:spMkLst>
        </pc:spChg>
        <pc:spChg chg="add del mod">
          <ac:chgData name="Teddy Capelli" userId="34c4d2f8-c1be-484b-a05f-f3899c3e7788" providerId="ADAL" clId="{11541727-FC29-4376-8C57-73051C33E06F}" dt="2025-02-18T11:15:49.441" v="997" actId="478"/>
          <ac:spMkLst>
            <pc:docMk/>
            <pc:sldMk cId="3375449383" sldId="324"/>
            <ac:spMk id="17" creationId="{6772E4A0-6936-6B51-F700-38B251789F46}"/>
          </ac:spMkLst>
        </pc:spChg>
      </pc:sldChg>
      <pc:sldChg chg="del">
        <pc:chgData name="Teddy Capelli" userId="34c4d2f8-c1be-484b-a05f-f3899c3e7788" providerId="ADAL" clId="{11541727-FC29-4376-8C57-73051C33E06F}" dt="2025-02-18T10:33:25.670" v="6" actId="47"/>
        <pc:sldMkLst>
          <pc:docMk/>
          <pc:sldMk cId="3312032918" sldId="325"/>
        </pc:sldMkLst>
      </pc:sldChg>
      <pc:sldChg chg="addSp delSp modSp mod">
        <pc:chgData name="Teddy Capelli" userId="34c4d2f8-c1be-484b-a05f-f3899c3e7788" providerId="ADAL" clId="{11541727-FC29-4376-8C57-73051C33E06F}" dt="2025-02-18T14:20:05.904" v="2890" actId="115"/>
        <pc:sldMkLst>
          <pc:docMk/>
          <pc:sldMk cId="1469580878" sldId="603"/>
        </pc:sldMkLst>
        <pc:spChg chg="mod">
          <ac:chgData name="Teddy Capelli" userId="34c4d2f8-c1be-484b-a05f-f3899c3e7788" providerId="ADAL" clId="{11541727-FC29-4376-8C57-73051C33E06F}" dt="2025-02-18T12:39:32.420" v="1937" actId="20577"/>
          <ac:spMkLst>
            <pc:docMk/>
            <pc:sldMk cId="1469580878" sldId="603"/>
            <ac:spMk id="2" creationId="{F4CC28AC-6ACC-83B0-1033-98EE75554789}"/>
          </ac:spMkLst>
        </pc:spChg>
        <pc:spChg chg="del">
          <ac:chgData name="Teddy Capelli" userId="34c4d2f8-c1be-484b-a05f-f3899c3e7788" providerId="ADAL" clId="{11541727-FC29-4376-8C57-73051C33E06F}" dt="2025-02-18T11:09:23.587" v="736" actId="478"/>
          <ac:spMkLst>
            <pc:docMk/>
            <pc:sldMk cId="1469580878" sldId="603"/>
            <ac:spMk id="4" creationId="{981DF5D8-A95F-8549-8750-1B94EE0DEC49}"/>
          </ac:spMkLst>
        </pc:spChg>
        <pc:spChg chg="del mod">
          <ac:chgData name="Teddy Capelli" userId="34c4d2f8-c1be-484b-a05f-f3899c3e7788" providerId="ADAL" clId="{11541727-FC29-4376-8C57-73051C33E06F}" dt="2025-02-18T12:00:40.989" v="1357" actId="21"/>
          <ac:spMkLst>
            <pc:docMk/>
            <pc:sldMk cId="1469580878" sldId="603"/>
            <ac:spMk id="6" creationId="{37CF93E9-004D-20D1-6590-52F5FDE9D7C3}"/>
          </ac:spMkLst>
        </pc:spChg>
        <pc:spChg chg="del mod">
          <ac:chgData name="Teddy Capelli" userId="34c4d2f8-c1be-484b-a05f-f3899c3e7788" providerId="ADAL" clId="{11541727-FC29-4376-8C57-73051C33E06F}" dt="2025-02-18T12:28:40.728" v="1688" actId="478"/>
          <ac:spMkLst>
            <pc:docMk/>
            <pc:sldMk cId="1469580878" sldId="603"/>
            <ac:spMk id="7" creationId="{EA27377F-F167-E947-A5D7-24126FA73826}"/>
          </ac:spMkLst>
        </pc:spChg>
        <pc:spChg chg="del mod">
          <ac:chgData name="Teddy Capelli" userId="34c4d2f8-c1be-484b-a05f-f3899c3e7788" providerId="ADAL" clId="{11541727-FC29-4376-8C57-73051C33E06F}" dt="2025-02-18T12:00:40.989" v="1357" actId="21"/>
          <ac:spMkLst>
            <pc:docMk/>
            <pc:sldMk cId="1469580878" sldId="603"/>
            <ac:spMk id="8" creationId="{31742DAC-D153-22DA-9A22-A5DEACEE1173}"/>
          </ac:spMkLst>
        </pc:spChg>
        <pc:spChg chg="del mod">
          <ac:chgData name="Teddy Capelli" userId="34c4d2f8-c1be-484b-a05f-f3899c3e7788" providerId="ADAL" clId="{11541727-FC29-4376-8C57-73051C33E06F}" dt="2025-02-18T12:00:40.989" v="1357" actId="21"/>
          <ac:spMkLst>
            <pc:docMk/>
            <pc:sldMk cId="1469580878" sldId="603"/>
            <ac:spMk id="9" creationId="{88D8628A-9A8A-7DCB-70CC-CE7064DF90DF}"/>
          </ac:spMkLst>
        </pc:spChg>
        <pc:spChg chg="del mod">
          <ac:chgData name="Teddy Capelli" userId="34c4d2f8-c1be-484b-a05f-f3899c3e7788" providerId="ADAL" clId="{11541727-FC29-4376-8C57-73051C33E06F}" dt="2025-02-18T12:24:21.153" v="1488" actId="478"/>
          <ac:spMkLst>
            <pc:docMk/>
            <pc:sldMk cId="1469580878" sldId="603"/>
            <ac:spMk id="10" creationId="{0809D2DD-CDE1-F713-2528-21E76CCAD577}"/>
          </ac:spMkLst>
        </pc:spChg>
        <pc:spChg chg="add del mod">
          <ac:chgData name="Teddy Capelli" userId="34c4d2f8-c1be-484b-a05f-f3899c3e7788" providerId="ADAL" clId="{11541727-FC29-4376-8C57-73051C33E06F}" dt="2025-02-18T12:27:52.568" v="1679" actId="478"/>
          <ac:spMkLst>
            <pc:docMk/>
            <pc:sldMk cId="1469580878" sldId="603"/>
            <ac:spMk id="17" creationId="{4B6FF1EE-68E6-72F6-5BA1-4DADEAE700AD}"/>
          </ac:spMkLst>
        </pc:spChg>
        <pc:spChg chg="add mod">
          <ac:chgData name="Teddy Capelli" userId="34c4d2f8-c1be-484b-a05f-f3899c3e7788" providerId="ADAL" clId="{11541727-FC29-4376-8C57-73051C33E06F}" dt="2025-02-18T12:34:27.869" v="1795" actId="1076"/>
          <ac:spMkLst>
            <pc:docMk/>
            <pc:sldMk cId="1469580878" sldId="603"/>
            <ac:spMk id="18" creationId="{164A7739-CEE6-353F-038C-A337943B110A}"/>
          </ac:spMkLst>
        </pc:spChg>
        <pc:spChg chg="add mod">
          <ac:chgData name="Teddy Capelli" userId="34c4d2f8-c1be-484b-a05f-f3899c3e7788" providerId="ADAL" clId="{11541727-FC29-4376-8C57-73051C33E06F}" dt="2025-02-18T12:21:00.298" v="1483" actId="1076"/>
          <ac:spMkLst>
            <pc:docMk/>
            <pc:sldMk cId="1469580878" sldId="603"/>
            <ac:spMk id="24" creationId="{3F68B89A-2E1B-A261-101E-FC26A37A1264}"/>
          </ac:spMkLst>
        </pc:spChg>
        <pc:spChg chg="add mod">
          <ac:chgData name="Teddy Capelli" userId="34c4d2f8-c1be-484b-a05f-f3899c3e7788" providerId="ADAL" clId="{11541727-FC29-4376-8C57-73051C33E06F}" dt="2025-02-18T12:21:00.298" v="1483" actId="1076"/>
          <ac:spMkLst>
            <pc:docMk/>
            <pc:sldMk cId="1469580878" sldId="603"/>
            <ac:spMk id="25" creationId="{BC7155F0-B42B-5711-654C-C82CC2EDF49A}"/>
          </ac:spMkLst>
        </pc:spChg>
        <pc:spChg chg="add mod">
          <ac:chgData name="Teddy Capelli" userId="34c4d2f8-c1be-484b-a05f-f3899c3e7788" providerId="ADAL" clId="{11541727-FC29-4376-8C57-73051C33E06F}" dt="2025-02-18T12:21:00.298" v="1483" actId="1076"/>
          <ac:spMkLst>
            <pc:docMk/>
            <pc:sldMk cId="1469580878" sldId="603"/>
            <ac:spMk id="26" creationId="{54D3A726-79FB-9CB7-8688-C57192455F8F}"/>
          </ac:spMkLst>
        </pc:spChg>
        <pc:spChg chg="add mod ord">
          <ac:chgData name="Teddy Capelli" userId="34c4d2f8-c1be-484b-a05f-f3899c3e7788" providerId="ADAL" clId="{11541727-FC29-4376-8C57-73051C33E06F}" dt="2025-02-18T14:20:05.904" v="2890" actId="115"/>
          <ac:spMkLst>
            <pc:docMk/>
            <pc:sldMk cId="1469580878" sldId="603"/>
            <ac:spMk id="27" creationId="{C54F0CEC-1AB9-2C48-C73D-DF578A7FBAEA}"/>
          </ac:spMkLst>
        </pc:spChg>
        <pc:grpChg chg="del mod">
          <ac:chgData name="Teddy Capelli" userId="34c4d2f8-c1be-484b-a05f-f3899c3e7788" providerId="ADAL" clId="{11541727-FC29-4376-8C57-73051C33E06F}" dt="2025-02-18T11:08:20.234" v="714" actId="478"/>
          <ac:grpSpMkLst>
            <pc:docMk/>
            <pc:sldMk cId="1469580878" sldId="603"/>
            <ac:grpSpMk id="15" creationId="{9F2D96A8-59D4-5C30-5ADF-42D8EABAC5CD}"/>
          </ac:grpSpMkLst>
        </pc:grpChg>
        <pc:picChg chg="add mod">
          <ac:chgData name="Teddy Capelli" userId="34c4d2f8-c1be-484b-a05f-f3899c3e7788" providerId="ADAL" clId="{11541727-FC29-4376-8C57-73051C33E06F}" dt="2025-02-18T12:34:25.541" v="1794" actId="1076"/>
          <ac:picMkLst>
            <pc:docMk/>
            <pc:sldMk cId="1469580878" sldId="603"/>
            <ac:picMk id="12" creationId="{ADB7FA7D-F402-8EAE-4BD4-6CE3AF68A668}"/>
          </ac:picMkLst>
        </pc:picChg>
        <pc:picChg chg="del mod">
          <ac:chgData name="Teddy Capelli" userId="34c4d2f8-c1be-484b-a05f-f3899c3e7788" providerId="ADAL" clId="{11541727-FC29-4376-8C57-73051C33E06F}" dt="2025-02-18T11:00:53.312" v="625" actId="478"/>
          <ac:picMkLst>
            <pc:docMk/>
            <pc:sldMk cId="1469580878" sldId="603"/>
            <ac:picMk id="13" creationId="{E02A41AA-7C68-DC9E-343C-D07928D6A633}"/>
          </ac:picMkLst>
        </pc:picChg>
        <pc:picChg chg="add del mod">
          <ac:chgData name="Teddy Capelli" userId="34c4d2f8-c1be-484b-a05f-f3899c3e7788" providerId="ADAL" clId="{11541727-FC29-4376-8C57-73051C33E06F}" dt="2025-02-18T12:00:40.989" v="1357" actId="21"/>
          <ac:picMkLst>
            <pc:docMk/>
            <pc:sldMk cId="1469580878" sldId="603"/>
            <ac:picMk id="20" creationId="{C96A425E-D25B-0701-DC04-AF1FE7BDF405}"/>
          </ac:picMkLst>
        </pc:picChg>
        <pc:picChg chg="add mod">
          <ac:chgData name="Teddy Capelli" userId="34c4d2f8-c1be-484b-a05f-f3899c3e7788" providerId="ADAL" clId="{11541727-FC29-4376-8C57-73051C33E06F}" dt="2025-02-18T12:21:00.298" v="1483" actId="1076"/>
          <ac:picMkLst>
            <pc:docMk/>
            <pc:sldMk cId="1469580878" sldId="603"/>
            <ac:picMk id="23" creationId="{0422E64E-9DAE-9DB7-69C3-8B1F7297C676}"/>
          </ac:picMkLst>
        </pc:picChg>
        <pc:picChg chg="add del mod">
          <ac:chgData name="Teddy Capelli" userId="34c4d2f8-c1be-484b-a05f-f3899c3e7788" providerId="ADAL" clId="{11541727-FC29-4376-8C57-73051C33E06F}" dt="2025-02-18T12:33:43.668" v="1785" actId="478"/>
          <ac:picMkLst>
            <pc:docMk/>
            <pc:sldMk cId="1469580878" sldId="603"/>
            <ac:picMk id="37" creationId="{FCBE22EB-7AD2-2689-1C24-81243FF2517F}"/>
          </ac:picMkLst>
        </pc:picChg>
        <pc:cxnChg chg="add mod ord">
          <ac:chgData name="Teddy Capelli" userId="34c4d2f8-c1be-484b-a05f-f3899c3e7788" providerId="ADAL" clId="{11541727-FC29-4376-8C57-73051C33E06F}" dt="2025-02-18T12:36:08.119" v="1873" actId="1076"/>
          <ac:cxnSpMkLst>
            <pc:docMk/>
            <pc:sldMk cId="1469580878" sldId="603"/>
            <ac:cxnSpMk id="22" creationId="{39E6B7D9-C634-900E-D8CB-BF27B8718BC6}"/>
          </ac:cxnSpMkLst>
        </pc:cxnChg>
        <pc:cxnChg chg="add del">
          <ac:chgData name="Teddy Capelli" userId="34c4d2f8-c1be-484b-a05f-f3899c3e7788" providerId="ADAL" clId="{11541727-FC29-4376-8C57-73051C33E06F}" dt="2025-02-18T12:30:25.159" v="1721" actId="478"/>
          <ac:cxnSpMkLst>
            <pc:docMk/>
            <pc:sldMk cId="1469580878" sldId="603"/>
            <ac:cxnSpMk id="33" creationId="{54D5E48D-334C-519E-ACAB-4C6DE4010CE2}"/>
          </ac:cxnSpMkLst>
        </pc:cxnChg>
      </pc:sldChg>
      <pc:sldChg chg="delSp modSp mod ord">
        <pc:chgData name="Teddy Capelli" userId="34c4d2f8-c1be-484b-a05f-f3899c3e7788" providerId="ADAL" clId="{11541727-FC29-4376-8C57-73051C33E06F}" dt="2025-02-18T12:34:00.270" v="1789"/>
        <pc:sldMkLst>
          <pc:docMk/>
          <pc:sldMk cId="3612657799" sldId="634"/>
        </pc:sldMkLst>
        <pc:spChg chg="mod">
          <ac:chgData name="Teddy Capelli" userId="34c4d2f8-c1be-484b-a05f-f3899c3e7788" providerId="ADAL" clId="{11541727-FC29-4376-8C57-73051C33E06F}" dt="2025-02-18T12:33:55.989" v="1787" actId="1076"/>
          <ac:spMkLst>
            <pc:docMk/>
            <pc:sldMk cId="3612657799" sldId="634"/>
            <ac:spMk id="7" creationId="{171D1900-50AD-8861-48AF-7188C2E643E2}"/>
          </ac:spMkLst>
        </pc:spChg>
        <pc:spChg chg="mod">
          <ac:chgData name="Teddy Capelli" userId="34c4d2f8-c1be-484b-a05f-f3899c3e7788" providerId="ADAL" clId="{11541727-FC29-4376-8C57-73051C33E06F}" dt="2025-02-18T12:33:55.989" v="1787" actId="1076"/>
          <ac:spMkLst>
            <pc:docMk/>
            <pc:sldMk cId="3612657799" sldId="634"/>
            <ac:spMk id="8" creationId="{A858328E-CFFE-3773-9B95-C454982EE51B}"/>
          </ac:spMkLst>
        </pc:spChg>
        <pc:spChg chg="del">
          <ac:chgData name="Teddy Capelli" userId="34c4d2f8-c1be-484b-a05f-f3899c3e7788" providerId="ADAL" clId="{11541727-FC29-4376-8C57-73051C33E06F}" dt="2025-02-18T12:32:16.558" v="1772" actId="478"/>
          <ac:spMkLst>
            <pc:docMk/>
            <pc:sldMk cId="3612657799" sldId="634"/>
            <ac:spMk id="9" creationId="{32C00C0B-8C42-F1D4-CFBC-66855464DD8C}"/>
          </ac:spMkLst>
        </pc:spChg>
        <pc:picChg chg="mod">
          <ac:chgData name="Teddy Capelli" userId="34c4d2f8-c1be-484b-a05f-f3899c3e7788" providerId="ADAL" clId="{11541727-FC29-4376-8C57-73051C33E06F}" dt="2025-02-18T12:33:55.989" v="1787" actId="1076"/>
          <ac:picMkLst>
            <pc:docMk/>
            <pc:sldMk cId="3612657799" sldId="634"/>
            <ac:picMk id="6" creationId="{C15B1AF4-F416-B9F3-0E40-E0BB6D986521}"/>
          </ac:picMkLst>
        </pc:picChg>
      </pc:sldChg>
      <pc:sldChg chg="addSp delSp modSp new mod ord">
        <pc:chgData name="Teddy Capelli" userId="34c4d2f8-c1be-484b-a05f-f3899c3e7788" providerId="ADAL" clId="{11541727-FC29-4376-8C57-73051C33E06F}" dt="2025-02-18T12:52:41.165" v="2092" actId="20577"/>
        <pc:sldMkLst>
          <pc:docMk/>
          <pc:sldMk cId="1156332442" sldId="635"/>
        </pc:sldMkLst>
        <pc:spChg chg="mod">
          <ac:chgData name="Teddy Capelli" userId="34c4d2f8-c1be-484b-a05f-f3899c3e7788" providerId="ADAL" clId="{11541727-FC29-4376-8C57-73051C33E06F}" dt="2025-02-18T12:52:41.165" v="2092" actId="20577"/>
          <ac:spMkLst>
            <pc:docMk/>
            <pc:sldMk cId="1156332442" sldId="635"/>
            <ac:spMk id="2" creationId="{AC384051-0059-2F52-66C9-E20B3532A819}"/>
          </ac:spMkLst>
        </pc:spChg>
        <pc:spChg chg="mod">
          <ac:chgData name="Teddy Capelli" userId="34c4d2f8-c1be-484b-a05f-f3899c3e7788" providerId="ADAL" clId="{11541727-FC29-4376-8C57-73051C33E06F}" dt="2025-02-18T11:16:11.459" v="998" actId="790"/>
          <ac:spMkLst>
            <pc:docMk/>
            <pc:sldMk cId="1156332442" sldId="635"/>
            <ac:spMk id="3" creationId="{D0466777-56BB-6236-A03A-E07EDAA0F601}"/>
          </ac:spMkLst>
        </pc:spChg>
        <pc:spChg chg="del">
          <ac:chgData name="Teddy Capelli" userId="34c4d2f8-c1be-484b-a05f-f3899c3e7788" providerId="ADAL" clId="{11541727-FC29-4376-8C57-73051C33E06F}" dt="2025-02-18T10:42:55.027" v="561" actId="478"/>
          <ac:spMkLst>
            <pc:docMk/>
            <pc:sldMk cId="1156332442" sldId="635"/>
            <ac:spMk id="4" creationId="{11213435-F489-DCC7-3E39-047CC3A22F88}"/>
          </ac:spMkLst>
        </pc:spChg>
        <pc:spChg chg="add mod">
          <ac:chgData name="Teddy Capelli" userId="34c4d2f8-c1be-484b-a05f-f3899c3e7788" providerId="ADAL" clId="{11541727-FC29-4376-8C57-73051C33E06F}" dt="2025-02-18T11:09:42.736" v="741" actId="1076"/>
          <ac:spMkLst>
            <pc:docMk/>
            <pc:sldMk cId="1156332442" sldId="635"/>
            <ac:spMk id="6" creationId="{AD159902-9E04-D8EB-294C-08AB0FFD0E41}"/>
          </ac:spMkLst>
        </pc:spChg>
        <pc:picChg chg="add del mod">
          <ac:chgData name="Teddy Capelli" userId="34c4d2f8-c1be-484b-a05f-f3899c3e7788" providerId="ADAL" clId="{11541727-FC29-4376-8C57-73051C33E06F}" dt="2025-02-18T11:01:06.513" v="629" actId="478"/>
          <ac:picMkLst>
            <pc:docMk/>
            <pc:sldMk cId="1156332442" sldId="635"/>
            <ac:picMk id="8" creationId="{D6B1C8D3-804C-E5FB-68CB-FFC3F11D38A3}"/>
          </ac:picMkLst>
        </pc:picChg>
        <pc:picChg chg="add mod">
          <ac:chgData name="Teddy Capelli" userId="34c4d2f8-c1be-484b-a05f-f3899c3e7788" providerId="ADAL" clId="{11541727-FC29-4376-8C57-73051C33E06F}" dt="2025-02-18T11:09:35.930" v="740" actId="1076"/>
          <ac:picMkLst>
            <pc:docMk/>
            <pc:sldMk cId="1156332442" sldId="635"/>
            <ac:picMk id="9" creationId="{F4AE46EE-2F86-1C47-1E6E-D932716BF5B5}"/>
          </ac:picMkLst>
        </pc:picChg>
      </pc:sldChg>
      <pc:sldChg chg="addSp delSp modSp new mod ord">
        <pc:chgData name="Teddy Capelli" userId="34c4d2f8-c1be-484b-a05f-f3899c3e7788" providerId="ADAL" clId="{11541727-FC29-4376-8C57-73051C33E06F}" dt="2025-02-18T12:52:04.652" v="2084" actId="20577"/>
        <pc:sldMkLst>
          <pc:docMk/>
          <pc:sldMk cId="307888115" sldId="636"/>
        </pc:sldMkLst>
        <pc:spChg chg="mod">
          <ac:chgData name="Teddy Capelli" userId="34c4d2f8-c1be-484b-a05f-f3899c3e7788" providerId="ADAL" clId="{11541727-FC29-4376-8C57-73051C33E06F}" dt="2025-02-18T12:52:04.652" v="2084" actId="20577"/>
          <ac:spMkLst>
            <pc:docMk/>
            <pc:sldMk cId="307888115" sldId="636"/>
            <ac:spMk id="2" creationId="{06AE6B1E-6BFE-9615-D0B0-76B2F451E873}"/>
          </ac:spMkLst>
        </pc:spChg>
        <pc:spChg chg="del">
          <ac:chgData name="Teddy Capelli" userId="34c4d2f8-c1be-484b-a05f-f3899c3e7788" providerId="ADAL" clId="{11541727-FC29-4376-8C57-73051C33E06F}" dt="2025-02-18T12:00:45.092" v="1358" actId="478"/>
          <ac:spMkLst>
            <pc:docMk/>
            <pc:sldMk cId="307888115" sldId="636"/>
            <ac:spMk id="3" creationId="{BCBBD3EC-772F-21D1-D0B8-77DA9817D82D}"/>
          </ac:spMkLst>
        </pc:spChg>
        <pc:spChg chg="del">
          <ac:chgData name="Teddy Capelli" userId="34c4d2f8-c1be-484b-a05f-f3899c3e7788" providerId="ADAL" clId="{11541727-FC29-4376-8C57-73051C33E06F}" dt="2025-02-18T12:46:26.706" v="2012" actId="478"/>
          <ac:spMkLst>
            <pc:docMk/>
            <pc:sldMk cId="307888115" sldId="636"/>
            <ac:spMk id="4" creationId="{7651FC96-8AD5-440A-8EE1-398E717FA967}"/>
          </ac:spMkLst>
        </pc:spChg>
        <pc:spChg chg="add mod">
          <ac:chgData name="Teddy Capelli" userId="34c4d2f8-c1be-484b-a05f-f3899c3e7788" providerId="ADAL" clId="{11541727-FC29-4376-8C57-73051C33E06F}" dt="2025-02-18T12:46:55.468" v="2013" actId="1076"/>
          <ac:spMkLst>
            <pc:docMk/>
            <pc:sldMk cId="307888115" sldId="636"/>
            <ac:spMk id="6" creationId="{37CF93E9-004D-20D1-6590-52F5FDE9D7C3}"/>
          </ac:spMkLst>
        </pc:spChg>
        <pc:spChg chg="add mod">
          <ac:chgData name="Teddy Capelli" userId="34c4d2f8-c1be-484b-a05f-f3899c3e7788" providerId="ADAL" clId="{11541727-FC29-4376-8C57-73051C33E06F}" dt="2025-02-18T12:47:56.743" v="2048" actId="1076"/>
          <ac:spMkLst>
            <pc:docMk/>
            <pc:sldMk cId="307888115" sldId="636"/>
            <ac:spMk id="8" creationId="{31742DAC-D153-22DA-9A22-A5DEACEE1173}"/>
          </ac:spMkLst>
        </pc:spChg>
        <pc:spChg chg="add mod">
          <ac:chgData name="Teddy Capelli" userId="34c4d2f8-c1be-484b-a05f-f3899c3e7788" providerId="ADAL" clId="{11541727-FC29-4376-8C57-73051C33E06F}" dt="2025-02-18T12:47:07.954" v="2018" actId="1076"/>
          <ac:spMkLst>
            <pc:docMk/>
            <pc:sldMk cId="307888115" sldId="636"/>
            <ac:spMk id="9" creationId="{88D8628A-9A8A-7DCB-70CC-CE7064DF90DF}"/>
          </ac:spMkLst>
        </pc:spChg>
        <pc:picChg chg="add mod">
          <ac:chgData name="Teddy Capelli" userId="34c4d2f8-c1be-484b-a05f-f3899c3e7788" providerId="ADAL" clId="{11541727-FC29-4376-8C57-73051C33E06F}" dt="2025-02-18T12:47:12.328" v="2020" actId="1076"/>
          <ac:picMkLst>
            <pc:docMk/>
            <pc:sldMk cId="307888115" sldId="636"/>
            <ac:picMk id="20" creationId="{C96A425E-D25B-0701-DC04-AF1FE7BDF405}"/>
          </ac:picMkLst>
        </pc:picChg>
      </pc:sldChg>
      <pc:sldChg chg="delSp modSp new mod">
        <pc:chgData name="Teddy Capelli" userId="34c4d2f8-c1be-484b-a05f-f3899c3e7788" providerId="ADAL" clId="{11541727-FC29-4376-8C57-73051C33E06F}" dt="2025-02-18T13:57:02.371" v="2866" actId="20577"/>
        <pc:sldMkLst>
          <pc:docMk/>
          <pc:sldMk cId="4120285752" sldId="637"/>
        </pc:sldMkLst>
        <pc:spChg chg="mod">
          <ac:chgData name="Teddy Capelli" userId="34c4d2f8-c1be-484b-a05f-f3899c3e7788" providerId="ADAL" clId="{11541727-FC29-4376-8C57-73051C33E06F}" dt="2025-02-18T12:53:09.082" v="2108" actId="20577"/>
          <ac:spMkLst>
            <pc:docMk/>
            <pc:sldMk cId="4120285752" sldId="637"/>
            <ac:spMk id="2" creationId="{65AA7FE4-F45E-732A-31BA-8C0B1A2D9D51}"/>
          </ac:spMkLst>
        </pc:spChg>
        <pc:spChg chg="mod">
          <ac:chgData name="Teddy Capelli" userId="34c4d2f8-c1be-484b-a05f-f3899c3e7788" providerId="ADAL" clId="{11541727-FC29-4376-8C57-73051C33E06F}" dt="2025-02-18T13:57:02.371" v="2866" actId="20577"/>
          <ac:spMkLst>
            <pc:docMk/>
            <pc:sldMk cId="4120285752" sldId="637"/>
            <ac:spMk id="3" creationId="{4ABE90CC-6C31-C9DF-255E-C09BBFCF9F04}"/>
          </ac:spMkLst>
        </pc:spChg>
        <pc:spChg chg="del">
          <ac:chgData name="Teddy Capelli" userId="34c4d2f8-c1be-484b-a05f-f3899c3e7788" providerId="ADAL" clId="{11541727-FC29-4376-8C57-73051C33E06F}" dt="2025-02-18T12:59:24.187" v="2542" actId="478"/>
          <ac:spMkLst>
            <pc:docMk/>
            <pc:sldMk cId="4120285752" sldId="637"/>
            <ac:spMk id="4" creationId="{BA078B5B-B196-143E-A75C-0FD57D4A88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67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Collaboration meeting 20-10-2021 – WP04 - Teddy Capelli EN-MME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tif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sites/HL-LHC/WP4/Lists/Work%20progress%20tracker/All%20Items%20Not%20Completed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6383" y="2658465"/>
            <a:ext cx="8019169" cy="134112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CERN Design release milestone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RFD cryomodule for LHC</a:t>
            </a:r>
            <a:br>
              <a:rPr lang="fr-CH" dirty="0"/>
            </a:b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6A7E89C-5376-6F70-EF93-A9DEFF07A0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9984" y="6048888"/>
            <a:ext cx="7744016" cy="387288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Teddy Capelli on behalf of CERN WP4 Team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F3CEC26F-2E0A-8852-D64C-9564CADBDE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03844" y="6447935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19</a:t>
            </a:r>
            <a:r>
              <a:rPr lang="en-GB" baseline="30000" dirty="0"/>
              <a:t>th</a:t>
            </a:r>
            <a:r>
              <a:rPr lang="en-GB" dirty="0"/>
              <a:t> February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A9FE916D-56F6-C020-2377-99E84F118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293E625-B49F-93D5-349B-4EBE0A700053}"/>
              </a:ext>
            </a:extLst>
          </p:cNvPr>
          <p:cNvSpPr txBox="1">
            <a:spLocks/>
          </p:cNvSpPr>
          <p:nvPr/>
        </p:nvSpPr>
        <p:spPr>
          <a:xfrm>
            <a:off x="-1489252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err="1"/>
              <a:t>T.Capelli</a:t>
            </a:r>
            <a:r>
              <a:rPr lang="en-GB"/>
              <a:t> on behalf of WP4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BB03C-B294-58D3-CFC5-C6D389A4E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09" y="3160706"/>
            <a:ext cx="7920000" cy="720000"/>
          </a:xfrm>
        </p:spPr>
        <p:txBody>
          <a:bodyPr/>
          <a:lstStyle/>
          <a:p>
            <a:r>
              <a:rPr lang="en-US" dirty="0"/>
              <a:t>Questions ?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86EC3-2190-4795-4CDA-31D9078CD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&amp; Components Specifications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B0D4E-3633-DF5A-73F1-64B29BF4B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D5A87-C7EC-BCB8-3CF9-200305598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5B1AF4-F416-B9F3-0E40-E0BB6D986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828" y="1086204"/>
            <a:ext cx="7056344" cy="468559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71D1900-50AD-8861-48AF-7188C2E643E2}"/>
              </a:ext>
            </a:extLst>
          </p:cNvPr>
          <p:cNvSpPr txBox="1">
            <a:spLocks/>
          </p:cNvSpPr>
          <p:nvPr/>
        </p:nvSpPr>
        <p:spPr>
          <a:xfrm>
            <a:off x="6575612" y="1836229"/>
            <a:ext cx="1555207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CRYOMODULE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58328E-CFFE-3773-9B95-C454982EE51B}"/>
              </a:ext>
            </a:extLst>
          </p:cNvPr>
          <p:cNvSpPr txBox="1">
            <a:spLocks/>
          </p:cNvSpPr>
          <p:nvPr/>
        </p:nvSpPr>
        <p:spPr>
          <a:xfrm>
            <a:off x="6575612" y="3089580"/>
            <a:ext cx="1555207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COMPONENTS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657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654DE-A9E0-4456-BD5A-75B431F75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212686" cy="720000"/>
          </a:xfrm>
        </p:spPr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shipments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3F4213-0104-B7A9-A097-80B00949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62D63F-1631-4E81-9C52-D59FC1D298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83" y="836702"/>
            <a:ext cx="1129327" cy="6705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565B38-E611-420B-86D7-9D5A324BF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19" y="1852741"/>
            <a:ext cx="506485" cy="5398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5208D4-E4FF-44E4-A046-91CE3F0C055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29" y="1827980"/>
            <a:ext cx="506485" cy="3925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25B7F22-C71A-DD45-485D-F3B4E8B5AD8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676" y="2138038"/>
            <a:ext cx="945273" cy="480000"/>
          </a:xfrm>
          <a:prstGeom prst="rect">
            <a:avLst/>
          </a:prstGeom>
        </p:spPr>
      </p:pic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13CB447-3874-26FB-1D0C-BBEB76C8FB83}"/>
              </a:ext>
            </a:extLst>
          </p:cNvPr>
          <p:cNvSpPr txBox="1">
            <a:spLocks/>
          </p:cNvSpPr>
          <p:nvPr/>
        </p:nvSpPr>
        <p:spPr>
          <a:xfrm>
            <a:off x="1554362" y="900000"/>
            <a:ext cx="5581543" cy="7879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Cryogenic lines : </a:t>
            </a:r>
          </a:p>
          <a:p>
            <a:pPr lvl="1"/>
            <a:r>
              <a:rPr lang="en-GB" sz="1200" dirty="0"/>
              <a:t>Upper lines – TCM0 sent – 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1x series ready for march delivery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</a:rPr>
              <a:t>TBC</a:t>
            </a:r>
          </a:p>
          <a:p>
            <a:pPr lvl="1"/>
            <a:r>
              <a:rPr lang="en-GB" sz="1200" dirty="0"/>
              <a:t>Auxiliary lines – TCM0 sent – 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1x series ready for march delivery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</a:rPr>
              <a:t>TBC</a:t>
            </a:r>
            <a:endParaRPr lang="en-GB" sz="1400" dirty="0"/>
          </a:p>
          <a:p>
            <a:endParaRPr lang="en-GB" sz="1800" dirty="0"/>
          </a:p>
          <a:p>
            <a:pPr marL="0" indent="0">
              <a:buFont typeface="Wingdings" charset="2"/>
              <a:buNone/>
            </a:pPr>
            <a:endParaRPr lang="en-GB" dirty="0"/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A665171-B8E2-D111-9067-57E7B8D15B54}"/>
              </a:ext>
            </a:extLst>
          </p:cNvPr>
          <p:cNvSpPr txBox="1">
            <a:spLocks/>
          </p:cNvSpPr>
          <p:nvPr/>
        </p:nvSpPr>
        <p:spPr>
          <a:xfrm>
            <a:off x="1554361" y="1687983"/>
            <a:ext cx="7398391" cy="9654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Beam vacuum equipment: </a:t>
            </a:r>
          </a:p>
          <a:p>
            <a:pPr lvl="1"/>
            <a:r>
              <a:rPr lang="en-GB" sz="1200" dirty="0"/>
              <a:t>Instrumentation and pumps – TCM0 sent – </a:t>
            </a:r>
            <a:r>
              <a:rPr lang="en-GB" sz="1200" dirty="0">
                <a:solidFill>
                  <a:srgbClr val="00B050"/>
                </a:solidFill>
              </a:rPr>
              <a:t>Series under preparation for March delivery</a:t>
            </a:r>
          </a:p>
          <a:p>
            <a:pPr lvl="1"/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Vacuum chambers and PIMS – TCM0 </a:t>
            </a:r>
            <a:r>
              <a:rPr lang="en-GB" sz="1200" dirty="0">
                <a:solidFill>
                  <a:srgbClr val="FF0000"/>
                </a:solidFill>
              </a:rPr>
              <a:t>1x PIM under repair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under production</a:t>
            </a:r>
          </a:p>
          <a:p>
            <a:pPr lvl="1"/>
            <a:r>
              <a:rPr lang="en-GB" sz="1200" dirty="0"/>
              <a:t>Beam screen for cavities –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done – </a:t>
            </a:r>
            <a:r>
              <a:rPr lang="en-GB" sz="1200" dirty="0">
                <a:solidFill>
                  <a:srgbClr val="00B050"/>
                </a:solidFill>
              </a:rPr>
              <a:t>Shipping to be organised</a:t>
            </a:r>
            <a:endParaRPr lang="en-GB" dirty="0"/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2E4FAF85-81DD-57B3-0EF5-E3FD7AC4A301}"/>
              </a:ext>
            </a:extLst>
          </p:cNvPr>
          <p:cNvSpPr txBox="1">
            <a:spLocks/>
          </p:cNvSpPr>
          <p:nvPr/>
        </p:nvSpPr>
        <p:spPr>
          <a:xfrm>
            <a:off x="1554362" y="3352453"/>
            <a:ext cx="6812697" cy="3717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Cavity support blades with bellows – 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1x set for march delivery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</a:rPr>
              <a:t>TBC</a:t>
            </a: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</a:t>
            </a:r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under production</a:t>
            </a:r>
          </a:p>
          <a:p>
            <a:endParaRPr lang="en-GB" sz="1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E33D426A-1EAB-5008-66B5-4F29886752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436" y="3832299"/>
            <a:ext cx="383952" cy="379733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BE36AF19-50E4-6F16-CC25-B354DCD054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062015" y="2657184"/>
            <a:ext cx="232917" cy="516196"/>
          </a:xfrm>
          <a:prstGeom prst="rect">
            <a:avLst/>
          </a:prstGeom>
        </p:spPr>
      </p:pic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46D0DE3C-20E0-5BB6-E166-0B91D70A8C91}"/>
              </a:ext>
            </a:extLst>
          </p:cNvPr>
          <p:cNvSpPr txBox="1">
            <a:spLocks/>
          </p:cNvSpPr>
          <p:nvPr/>
        </p:nvSpPr>
        <p:spPr>
          <a:xfrm>
            <a:off x="1554360" y="2780230"/>
            <a:ext cx="7057734" cy="37892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Tuner internal double pipe with bellows –</a:t>
            </a:r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1x set for march delivery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</a:rPr>
              <a:t>TBC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Series under production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DCCFF1A1-8A88-EFF5-DC68-B05BF01A7AC2}"/>
              </a:ext>
            </a:extLst>
          </p:cNvPr>
          <p:cNvSpPr txBox="1">
            <a:spLocks/>
          </p:cNvSpPr>
          <p:nvPr/>
        </p:nvSpPr>
        <p:spPr>
          <a:xfrm>
            <a:off x="1554359" y="3851447"/>
            <a:ext cx="5581543" cy="3352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Tuner external actuation - Design under review</a:t>
            </a:r>
            <a:endParaRPr lang="en-GB" sz="1800" dirty="0"/>
          </a:p>
          <a:p>
            <a:pPr marL="0" indent="0">
              <a:buFont typeface="Wingdings" charset="2"/>
              <a:buNone/>
            </a:pPr>
            <a:endParaRPr lang="en-GB" dirty="0"/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D00EA4-E19D-FCC1-CE91-7575F821C7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991373" y="3164875"/>
            <a:ext cx="242607" cy="690497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89BE488-DAB8-F881-F945-5869E1D99883}"/>
              </a:ext>
            </a:extLst>
          </p:cNvPr>
          <p:cNvSpPr txBox="1">
            <a:spLocks/>
          </p:cNvSpPr>
          <p:nvPr/>
        </p:nvSpPr>
        <p:spPr>
          <a:xfrm>
            <a:off x="1554359" y="4204542"/>
            <a:ext cx="6388369" cy="13022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FSI :</a:t>
            </a:r>
          </a:p>
          <a:p>
            <a:pPr lvl="1"/>
            <a:r>
              <a:rPr lang="en-GB" sz="1200" dirty="0"/>
              <a:t>Interferometer system – </a:t>
            </a:r>
            <a:r>
              <a:rPr lang="en-GB" sz="1200" dirty="0">
                <a:solidFill>
                  <a:srgbClr val="00B050"/>
                </a:solidFill>
              </a:rPr>
              <a:t>Ready to ship</a:t>
            </a:r>
          </a:p>
          <a:p>
            <a:pPr lvl="1"/>
            <a:r>
              <a:rPr lang="en-GB" sz="1200" dirty="0"/>
              <a:t>Feedthroughs –</a:t>
            </a:r>
            <a:r>
              <a:rPr lang="en-GB" sz="1200" dirty="0">
                <a:solidFill>
                  <a:schemeClr val="accent6"/>
                </a:solidFill>
              </a:rPr>
              <a:t> to be sent at the last moment once calibrated</a:t>
            </a:r>
          </a:p>
          <a:p>
            <a:pPr lvl="1"/>
            <a:r>
              <a:rPr lang="en-GB" sz="1200" dirty="0"/>
              <a:t>Target and support for cavities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GB" sz="1200" dirty="0">
                <a:solidFill>
                  <a:srgbClr val="00B050"/>
                </a:solidFill>
              </a:rPr>
              <a:t>1x set Ready to ship</a:t>
            </a:r>
          </a:p>
          <a:p>
            <a:pPr marL="457200" lvl="1" indent="0"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C7C2DCB-18A9-3E0D-0577-1AFF8C8ACDD6}"/>
              </a:ext>
            </a:extLst>
          </p:cNvPr>
          <p:cNvSpPr txBox="1">
            <a:spLocks/>
          </p:cNvSpPr>
          <p:nvPr/>
        </p:nvSpPr>
        <p:spPr>
          <a:xfrm>
            <a:off x="1554360" y="5213352"/>
            <a:ext cx="6388369" cy="30890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RF adaptors – </a:t>
            </a:r>
            <a:r>
              <a:rPr lang="en-GB" sz="1200" dirty="0">
                <a:solidFill>
                  <a:srgbClr val="00B050"/>
                </a:solidFill>
              </a:rPr>
              <a:t>2x sets calibration on-going for shipping week 7 </a:t>
            </a:r>
            <a:endParaRPr lang="en-GB" dirty="0"/>
          </a:p>
          <a:p>
            <a:pPr marL="0" indent="0">
              <a:buFont typeface="Wingdings" charset="2"/>
              <a:buNone/>
            </a:pPr>
            <a:endParaRPr lang="en-GB" sz="1800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4EEAE883-1EA6-4278-791D-617D0C4484F9}"/>
              </a:ext>
            </a:extLst>
          </p:cNvPr>
          <p:cNvSpPr txBox="1">
            <a:spLocks/>
          </p:cNvSpPr>
          <p:nvPr/>
        </p:nvSpPr>
        <p:spPr>
          <a:xfrm>
            <a:off x="1554362" y="5605184"/>
            <a:ext cx="8229120" cy="4190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FPC – </a:t>
            </a:r>
            <a:r>
              <a:rPr lang="en-GB" sz="1200" dirty="0">
                <a:solidFill>
                  <a:srgbClr val="00B050"/>
                </a:solidFill>
              </a:rPr>
              <a:t>1x FPC set in preparation on-going for shipping week 7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under production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C4EA3CF-1200-B2A9-91F9-74E7E67405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624561" y="5350907"/>
            <a:ext cx="571053" cy="107960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9ECB5-A1B0-D167-9057-CFC81631144F}"/>
              </a:ext>
            </a:extLst>
          </p:cNvPr>
          <p:cNvSpPr txBox="1">
            <a:spLocks/>
          </p:cNvSpPr>
          <p:nvPr/>
        </p:nvSpPr>
        <p:spPr>
          <a:xfrm>
            <a:off x="1554360" y="5957256"/>
            <a:ext cx="8229120" cy="4190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FF0000"/>
                </a:solidFill>
              </a:rPr>
              <a:t>FPC outer pipe</a:t>
            </a:r>
            <a:r>
              <a:rPr lang="en-GB" sz="1200" dirty="0"/>
              <a:t>– </a:t>
            </a:r>
            <a:r>
              <a:rPr lang="en-GB" sz="1200" dirty="0">
                <a:solidFill>
                  <a:srgbClr val="00B050"/>
                </a:solidFill>
              </a:rPr>
              <a:t>1x FPC set in preparation on-going for shipping week 7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under production</a:t>
            </a:r>
          </a:p>
        </p:txBody>
      </p:sp>
    </p:spTree>
    <p:extLst>
      <p:ext uri="{BB962C8B-B14F-4D97-AF65-F5344CB8AC3E}">
        <p14:creationId xmlns:p14="http://schemas.microsoft.com/office/powerpoint/2010/main" val="122669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23BBE-90B3-F6EC-1B0B-CB914B7D1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9FB37-249C-D197-F651-1C007D676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buNone/>
            </a:pPr>
            <a:r>
              <a:rPr lang="en-GB" sz="20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Introduction –10min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indent="0">
              <a:buNone/>
            </a:pPr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Brief overview of the milestone's purpose and objectives</a:t>
            </a:r>
          </a:p>
          <a:p>
            <a:pPr marL="0" marR="0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Collaboration with TRIUMF and CERN contribution</a:t>
            </a:r>
          </a:p>
          <a:p>
            <a:pPr marL="0" marR="0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Master Planning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indent="0">
              <a:buNone/>
            </a:pPr>
            <a:endParaRPr lang="en-GB" sz="2000" b="1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indent="0">
              <a:buNone/>
            </a:pPr>
            <a:r>
              <a:rPr lang="en-GB" sz="20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RFD Cryomodule engineering Overview –20min + 10min Q/A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indent="0">
              <a:buNone/>
            </a:pPr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-Introduction to the RFD cryomodule</a:t>
            </a:r>
          </a:p>
          <a:p>
            <a:pPr marL="0" marR="0" indent="0">
              <a:buNone/>
            </a:pPr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-Overview of the overall assembly sequence</a:t>
            </a:r>
          </a:p>
          <a:p>
            <a:pPr marL="0" marR="0" indent="0">
              <a:buNone/>
            </a:pPr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-Status update on drawings and calculation</a:t>
            </a:r>
          </a:p>
          <a:p>
            <a:pPr marL="0" marR="0" indent="0">
              <a:buNone/>
            </a:pPr>
            <a:endParaRPr lang="en-GB" sz="2000" b="1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indent="0">
              <a:buNone/>
            </a:pPr>
            <a:r>
              <a:rPr lang="en-GB" sz="20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Close out &amp; open discussions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051B2-5CFC-12AF-ADA2-A88BE89E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8B54AA-C397-B17E-BAEB-0B20CB47B2CC}"/>
              </a:ext>
            </a:extLst>
          </p:cNvPr>
          <p:cNvSpPr/>
          <p:nvPr/>
        </p:nvSpPr>
        <p:spPr>
          <a:xfrm>
            <a:off x="451889" y="1075074"/>
            <a:ext cx="7088942" cy="1697814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350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D821E-7BD2-7025-43DC-31B07C797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this meeting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29408-EEFA-67D7-1AB4-60460659F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20" y="1533896"/>
            <a:ext cx="8573775" cy="4906963"/>
          </a:xfrm>
        </p:spPr>
        <p:txBody>
          <a:bodyPr>
            <a:normAutofit/>
          </a:bodyPr>
          <a:lstStyle/>
          <a:p>
            <a:r>
              <a:rPr lang="en-GB" sz="2000" dirty="0"/>
              <a:t>Provide a formal design release milestone to </a:t>
            </a:r>
            <a:r>
              <a:rPr lang="en-GB" sz="2000" dirty="0" err="1"/>
              <a:t>Triumf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Give a reminder to CERN stakeholders about the design, status of drawing packages &amp; implications of any changes</a:t>
            </a:r>
          </a:p>
          <a:p>
            <a:endParaRPr lang="en-GB" sz="2000" dirty="0"/>
          </a:p>
          <a:p>
            <a:r>
              <a:rPr lang="en-GB" sz="2000" dirty="0"/>
              <a:t>Give an overview about the collaboration with </a:t>
            </a:r>
            <a:r>
              <a:rPr lang="en-GB" sz="2000" dirty="0" err="1"/>
              <a:t>Triumf</a:t>
            </a:r>
            <a:endParaRPr lang="en-GB" sz="2000" dirty="0"/>
          </a:p>
          <a:p>
            <a:pPr marL="0" indent="0">
              <a:buNone/>
            </a:pPr>
            <a:endParaRPr lang="en-GB" sz="2400" i="1" dirty="0"/>
          </a:p>
          <a:p>
            <a:r>
              <a:rPr lang="en-GB" sz="2000" dirty="0"/>
              <a:t>Gather and address any comments about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564DC-8D3E-6ACD-992E-5676ABFD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77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C2A36-2C56-883B-3504-AB6CB766D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FBCEE0-03B2-3AE1-B064-D95A9399A91E}"/>
              </a:ext>
            </a:extLst>
          </p:cNvPr>
          <p:cNvGrpSpPr/>
          <p:nvPr/>
        </p:nvGrpSpPr>
        <p:grpSpPr>
          <a:xfrm>
            <a:off x="107504" y="1090871"/>
            <a:ext cx="9117124" cy="4457452"/>
            <a:chOff x="413084" y="626584"/>
            <a:chExt cx="11649316" cy="56182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85B8783-C716-1382-67F1-FAD8BFF8B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084" y="1123324"/>
              <a:ext cx="11365832" cy="242411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E69CCD5-9DED-A8FB-7A11-A2365D094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084" y="3915999"/>
              <a:ext cx="11649316" cy="2328863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5E6D4DE-9F4C-05A5-0D73-7C32B25D4B24}"/>
                </a:ext>
              </a:extLst>
            </p:cNvPr>
            <p:cNvCxnSpPr>
              <a:cxnSpLocks/>
            </p:cNvCxnSpPr>
            <p:nvPr/>
          </p:nvCxnSpPr>
          <p:spPr>
            <a:xfrm>
              <a:off x="10108014" y="3915999"/>
              <a:ext cx="0" cy="206770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627A47E-7E4F-2938-84C0-E2A1DF57CDA2}"/>
                </a:ext>
              </a:extLst>
            </p:cNvPr>
            <p:cNvCxnSpPr>
              <a:cxnSpLocks/>
            </p:cNvCxnSpPr>
            <p:nvPr/>
          </p:nvCxnSpPr>
          <p:spPr>
            <a:xfrm>
              <a:off x="10108014" y="818147"/>
              <a:ext cx="0" cy="2470497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CDDE77-2FCB-990C-67D2-8BA01EF46183}"/>
                </a:ext>
              </a:extLst>
            </p:cNvPr>
            <p:cNvSpPr txBox="1"/>
            <p:nvPr/>
          </p:nvSpPr>
          <p:spPr>
            <a:xfrm>
              <a:off x="7453511" y="626584"/>
              <a:ext cx="1967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Latest installation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DE9C2ED-ED1D-2A50-0D8C-3E22B3DA441F}"/>
                </a:ext>
              </a:extLst>
            </p:cNvPr>
            <p:cNvSpPr txBox="1"/>
            <p:nvPr/>
          </p:nvSpPr>
          <p:spPr>
            <a:xfrm>
              <a:off x="413084" y="3763791"/>
              <a:ext cx="842229" cy="465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177EB9E-3CDA-2BDE-D76B-2FA2EDC83D1D}"/>
                </a:ext>
              </a:extLst>
            </p:cNvPr>
            <p:cNvSpPr txBox="1"/>
            <p:nvPr/>
          </p:nvSpPr>
          <p:spPr>
            <a:xfrm>
              <a:off x="505092" y="1078470"/>
              <a:ext cx="956929" cy="465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DQW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605773-18D3-7B68-B258-E55822A10E99}"/>
                </a:ext>
              </a:extLst>
            </p:cNvPr>
            <p:cNvCxnSpPr>
              <a:cxnSpLocks/>
            </p:cNvCxnSpPr>
            <p:nvPr/>
          </p:nvCxnSpPr>
          <p:spPr>
            <a:xfrm>
              <a:off x="5289482" y="1162269"/>
              <a:ext cx="0" cy="482143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6C4E471B-7A72-4CFA-524C-E73199F0F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134" y="95554"/>
            <a:ext cx="7920000" cy="720000"/>
          </a:xfrm>
        </p:spPr>
        <p:txBody>
          <a:bodyPr/>
          <a:lstStyle/>
          <a:p>
            <a:r>
              <a:rPr lang="en-US" dirty="0"/>
              <a:t>WP4 Master Plan - RFD CM </a:t>
            </a:r>
            <a:br>
              <a:rPr lang="en-US" dirty="0"/>
            </a:br>
            <a:r>
              <a:rPr lang="en-US" u="sng" dirty="0"/>
              <a:t>for information only</a:t>
            </a:r>
            <a:endParaRPr lang="en-GB" u="sng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DA1022-A917-836B-B673-977D685FE061}"/>
              </a:ext>
            </a:extLst>
          </p:cNvPr>
          <p:cNvSpPr/>
          <p:nvPr/>
        </p:nvSpPr>
        <p:spPr>
          <a:xfrm>
            <a:off x="107504" y="3539203"/>
            <a:ext cx="8939296" cy="200912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449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54F0CEC-1AB9-2C48-C73D-DF578A7FB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435" y="991591"/>
            <a:ext cx="8383558" cy="5061940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r>
              <a:rPr lang="en-GB" sz="1800" dirty="0"/>
              <a:t>Provide technical specifications for the design, manufacturing and testing of main components (see spare slide for the full list – </a:t>
            </a:r>
            <a:r>
              <a:rPr lang="en-GB" sz="1800" dirty="0" err="1"/>
              <a:t>Courtsesy</a:t>
            </a:r>
            <a:r>
              <a:rPr lang="en-GB" sz="1800" dirty="0"/>
              <a:t> L.DASSA)</a:t>
            </a:r>
          </a:p>
          <a:p>
            <a:endParaRPr lang="en-GB" sz="1800" dirty="0"/>
          </a:p>
          <a:p>
            <a:r>
              <a:rPr lang="en-GB" sz="1800" dirty="0"/>
              <a:t>Tech. Support on specific topics during CM manufacturing:</a:t>
            </a:r>
          </a:p>
          <a:p>
            <a:pPr lvl="1"/>
            <a:r>
              <a:rPr lang="en-GB" sz="1400" dirty="0"/>
              <a:t>Feedback on activities : QA, fabrication (welding, outsource)… </a:t>
            </a:r>
          </a:p>
          <a:p>
            <a:pPr lvl="1"/>
            <a:r>
              <a:rPr lang="en-GB" sz="1400" dirty="0"/>
              <a:t>Tech. documentation of Collab : Check </a:t>
            </a:r>
            <a:r>
              <a:rPr lang="en-GB" sz="1400" dirty="0" err="1"/>
              <a:t>ass.y</a:t>
            </a:r>
            <a:r>
              <a:rPr lang="en-GB" sz="1400" dirty="0"/>
              <a:t> and test procedures, </a:t>
            </a:r>
            <a:r>
              <a:rPr lang="en-GB" sz="1400" dirty="0" err="1"/>
              <a:t>techSpecs</a:t>
            </a:r>
            <a:r>
              <a:rPr lang="en-GB" sz="1400" dirty="0"/>
              <a:t> for prod </a:t>
            </a:r>
          </a:p>
          <a:p>
            <a:pPr marL="457200" lvl="1" indent="0">
              <a:buNone/>
            </a:pPr>
            <a:endParaRPr lang="en-GB" sz="1400" dirty="0"/>
          </a:p>
          <a:p>
            <a:pPr lvl="1"/>
            <a:endParaRPr lang="en-GB" sz="1400" dirty="0"/>
          </a:p>
          <a:p>
            <a:r>
              <a:rPr lang="en-GB" sz="1800" dirty="0"/>
              <a:t>CERN specialist</a:t>
            </a:r>
            <a:r>
              <a:rPr lang="en-GB" sz="1800" u="sng" dirty="0"/>
              <a:t>s</a:t>
            </a:r>
            <a:r>
              <a:rPr lang="en-GB" sz="1800" dirty="0"/>
              <a:t> visit</a:t>
            </a:r>
            <a:r>
              <a:rPr lang="en-GB" sz="1800" u="sng" dirty="0"/>
              <a:t>s</a:t>
            </a:r>
            <a:r>
              <a:rPr lang="en-GB" sz="1800" dirty="0"/>
              <a:t> on site :</a:t>
            </a:r>
          </a:p>
          <a:p>
            <a:pPr lvl="1"/>
            <a:r>
              <a:rPr lang="en-GB" sz="1400" dirty="0"/>
              <a:t>Assembly intermediate checks/tests</a:t>
            </a:r>
          </a:p>
          <a:p>
            <a:pPr lvl="1"/>
            <a:r>
              <a:rPr lang="en-GB" sz="1400" dirty="0"/>
              <a:t>Coaching &amp; shadowing for assembly of components </a:t>
            </a:r>
          </a:p>
          <a:p>
            <a:pPr marL="457200" lvl="1" indent="0">
              <a:buNone/>
            </a:pPr>
            <a:r>
              <a:rPr lang="en-GB" sz="1400" dirty="0"/>
              <a:t>under CERN responsibility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9E6B7D9-C634-900E-D8CB-BF27B8718BC6}"/>
              </a:ext>
            </a:extLst>
          </p:cNvPr>
          <p:cNvCxnSpPr>
            <a:cxnSpLocks/>
          </p:cNvCxnSpPr>
          <p:nvPr/>
        </p:nvCxnSpPr>
        <p:spPr>
          <a:xfrm>
            <a:off x="3793155" y="3784274"/>
            <a:ext cx="1958602" cy="3239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4CC28AC-6ACC-83B0-1033-98EE7555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9830"/>
            <a:ext cx="7920000" cy="720000"/>
          </a:xfrm>
        </p:spPr>
        <p:txBody>
          <a:bodyPr/>
          <a:lstStyle/>
          <a:p>
            <a:pPr algn="r"/>
            <a:r>
              <a:rPr lang="en-US" dirty="0"/>
              <a:t>CERN Contribution 1/2: Tech. Support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22F313-7DFF-1165-DF01-7AD6633E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B7FA7D-F402-8EAE-4BD4-6CE3AF68A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061" y="3688565"/>
            <a:ext cx="2757739" cy="24707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64A7739-CEE6-353F-038C-A337943B110A}"/>
              </a:ext>
            </a:extLst>
          </p:cNvPr>
          <p:cNvSpPr txBox="1"/>
          <p:nvPr/>
        </p:nvSpPr>
        <p:spPr>
          <a:xfrm rot="19187753">
            <a:off x="5766373" y="4759925"/>
            <a:ext cx="3083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FF0000"/>
                </a:solidFill>
                <a:highlight>
                  <a:srgbClr val="00FF00"/>
                </a:highlight>
              </a:rPr>
              <a:t>To </a:t>
            </a:r>
            <a:r>
              <a:rPr lang="fr-CH" dirty="0" err="1">
                <a:solidFill>
                  <a:srgbClr val="FF0000"/>
                </a:solidFill>
                <a:highlight>
                  <a:srgbClr val="00FF00"/>
                </a:highlight>
              </a:rPr>
              <a:t>be</a:t>
            </a:r>
            <a:r>
              <a:rPr lang="fr-CH" dirty="0">
                <a:solidFill>
                  <a:srgbClr val="FF0000"/>
                </a:solidFill>
                <a:highlight>
                  <a:srgbClr val="00FF00"/>
                </a:highlight>
              </a:rPr>
              <a:t> </a:t>
            </a:r>
            <a:r>
              <a:rPr lang="fr-CH" dirty="0" err="1">
                <a:solidFill>
                  <a:srgbClr val="FF0000"/>
                </a:solidFill>
                <a:highlight>
                  <a:srgbClr val="00FF00"/>
                </a:highlight>
              </a:rPr>
              <a:t>provided</a:t>
            </a:r>
            <a:r>
              <a:rPr lang="fr-CH" dirty="0">
                <a:solidFill>
                  <a:srgbClr val="FF0000"/>
                </a:solidFill>
                <a:highlight>
                  <a:srgbClr val="00FF00"/>
                </a:highlight>
              </a:rPr>
              <a:t> by </a:t>
            </a:r>
            <a:r>
              <a:rPr lang="fr-CH" dirty="0" err="1">
                <a:solidFill>
                  <a:srgbClr val="FF0000"/>
                </a:solidFill>
                <a:highlight>
                  <a:srgbClr val="00FF00"/>
                </a:highlight>
              </a:rPr>
              <a:t>Triumf</a:t>
            </a:r>
            <a:endParaRPr lang="fr-CH" dirty="0">
              <a:solidFill>
                <a:srgbClr val="FF0000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69580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BDDFF-A6D7-B418-3314-55778DC24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9104"/>
            <a:ext cx="7920000" cy="720000"/>
          </a:xfrm>
        </p:spPr>
        <p:txBody>
          <a:bodyPr/>
          <a:lstStyle/>
          <a:p>
            <a:r>
              <a:rPr lang="fr-CH" dirty="0"/>
              <a:t>(</a:t>
            </a:r>
            <a:r>
              <a:rPr lang="fr-CH" dirty="0" err="1"/>
              <a:t>Task</a:t>
            </a:r>
            <a:r>
              <a:rPr lang="fr-CH" dirty="0"/>
              <a:t> tracker for WP4)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D8064D-3CB4-0352-7833-AB7FDC062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12CD0A-8901-0DB8-D75C-9F4C7CFB3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2" y="1656304"/>
            <a:ext cx="8044329" cy="33085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8CEF6E-94A8-DDE7-834A-457704953E19}"/>
              </a:ext>
            </a:extLst>
          </p:cNvPr>
          <p:cNvSpPr txBox="1"/>
          <p:nvPr/>
        </p:nvSpPr>
        <p:spPr>
          <a:xfrm>
            <a:off x="370344" y="1054465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Follow up of open actions (NCR, Dev. Req., Document review …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E96295-359A-B055-C049-BE19F54B116E}"/>
              </a:ext>
            </a:extLst>
          </p:cNvPr>
          <p:cNvSpPr txBox="1"/>
          <p:nvPr/>
        </p:nvSpPr>
        <p:spPr>
          <a:xfrm>
            <a:off x="233772" y="5319115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Today ~70 tasks opened </a:t>
            </a:r>
            <a:r>
              <a:rPr lang="en-US" sz="1400" dirty="0"/>
              <a:t>– </a:t>
            </a:r>
            <a:r>
              <a:rPr lang="en-US" sz="1400" dirty="0">
                <a:solidFill>
                  <a:srgbClr val="FF0000"/>
                </a:solidFill>
              </a:rPr>
              <a:t>ONLY 1 Cryomodule under assembly at STFC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A709DB-1B3D-18F2-3843-AB7C1C92A835}"/>
              </a:ext>
            </a:extLst>
          </p:cNvPr>
          <p:cNvSpPr txBox="1"/>
          <p:nvPr/>
        </p:nvSpPr>
        <p:spPr>
          <a:xfrm>
            <a:off x="2466333" y="5578166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Many more tasks to come !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D2AEC3-D428-F398-49A0-11F0089E6250}"/>
              </a:ext>
            </a:extLst>
          </p:cNvPr>
          <p:cNvSpPr txBox="1"/>
          <p:nvPr/>
        </p:nvSpPr>
        <p:spPr>
          <a:xfrm>
            <a:off x="3626678" y="1697965"/>
            <a:ext cx="86764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Courtesy I.BEJAR ALONSO, J.DEBEUX, M.BENAHMED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D73C21-0057-6766-F9C4-AAD0E363E5E0}"/>
              </a:ext>
            </a:extLst>
          </p:cNvPr>
          <p:cNvSpPr txBox="1"/>
          <p:nvPr/>
        </p:nvSpPr>
        <p:spPr>
          <a:xfrm>
            <a:off x="370344" y="776881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CERN internal tool stored on WP4 </a:t>
            </a:r>
            <a:r>
              <a:rPr lang="en-US" sz="1400" dirty="0" err="1"/>
              <a:t>sharepoint</a:t>
            </a:r>
            <a:r>
              <a:rPr lang="en-US" sz="1400" dirty="0"/>
              <a:t> (</a:t>
            </a:r>
            <a:r>
              <a:rPr lang="en-US" sz="1400" dirty="0">
                <a:hlinkClick r:id="rId3"/>
              </a:rPr>
              <a:t>Link here</a:t>
            </a:r>
            <a:r>
              <a:rPr lang="en-US" sz="1400" dirty="0"/>
              <a:t>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06848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E6B1E-6BFE-9615-D0B0-76B2F451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Interfaces CERN/</a:t>
            </a:r>
            <a:r>
              <a:rPr lang="fr-CH" dirty="0" err="1"/>
              <a:t>Triumf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70AED4-88E5-7D9B-7526-61438E51F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F93E9-004D-20D1-6590-52F5FDE9D7C3}"/>
              </a:ext>
            </a:extLst>
          </p:cNvPr>
          <p:cNvSpPr txBox="1"/>
          <p:nvPr/>
        </p:nvSpPr>
        <p:spPr>
          <a:xfrm>
            <a:off x="528634" y="828777"/>
            <a:ext cx="462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CERN Reference people for topic / component / activity:</a:t>
            </a:r>
            <a:endParaRPr lang="en-GB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742DAC-D153-22DA-9A22-A5DEACEE1173}"/>
              </a:ext>
            </a:extLst>
          </p:cNvPr>
          <p:cNvSpPr txBox="1"/>
          <p:nvPr/>
        </p:nvSpPr>
        <p:spPr>
          <a:xfrm>
            <a:off x="1223340" y="4900810"/>
            <a:ext cx="313184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Bob Laxdal – project lead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Devon Lang – fabrication, assembly, alignment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Ben Matheson – Design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James Keir – fabrication, assembly, vacuum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Oliver Law – Engineering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Bhalwinder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</a:t>
            </a:r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Waraich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– clean assembly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Zhongyuan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Yao – cavity and cryomodule testing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D8628A-9A8A-7DCB-70CC-CE7064DF90DF}"/>
              </a:ext>
            </a:extLst>
          </p:cNvPr>
          <p:cNvSpPr txBox="1"/>
          <p:nvPr/>
        </p:nvSpPr>
        <p:spPr>
          <a:xfrm>
            <a:off x="528634" y="4346234"/>
            <a:ext cx="5358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Triumf</a:t>
            </a:r>
            <a:r>
              <a:rPr lang="en-US" sz="1400" i="1" dirty="0"/>
              <a:t> Reference people for topic / component / activity : </a:t>
            </a:r>
          </a:p>
          <a:p>
            <a:r>
              <a:rPr lang="en-US" sz="1100" i="1" dirty="0"/>
              <a:t>(to be updated by </a:t>
            </a:r>
            <a:r>
              <a:rPr lang="en-US" sz="1100" i="1" dirty="0" err="1"/>
              <a:t>triumf</a:t>
            </a:r>
            <a:r>
              <a:rPr lang="en-US" sz="1100" i="1" dirty="0"/>
              <a:t>)</a:t>
            </a:r>
            <a:endParaRPr lang="en-GB" sz="11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96A425E-D25B-0701-DC04-AF1FE7BDF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340" y="1136554"/>
            <a:ext cx="4821160" cy="308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88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84051-0059-2F52-66C9-E20B3532A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Contribution 2/2: Hardware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66777-56BB-6236-A03A-E07EDAA0F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186" y="1159823"/>
            <a:ext cx="8383558" cy="4906963"/>
          </a:xfrm>
        </p:spPr>
        <p:txBody>
          <a:bodyPr>
            <a:normAutofit/>
          </a:bodyPr>
          <a:lstStyle/>
          <a:p>
            <a:r>
              <a:rPr lang="en-GB" sz="1800" dirty="0" err="1"/>
              <a:t>Triumf</a:t>
            </a:r>
            <a:r>
              <a:rPr lang="en-GB" sz="1800" dirty="0"/>
              <a:t> to Manufacture components and assemble 4 RFD series cryomodules :</a:t>
            </a:r>
          </a:p>
          <a:p>
            <a:r>
              <a:rPr lang="en-GB" sz="1800" dirty="0"/>
              <a:t>Collaboration agreement on part exchange and responsibilities of production : </a:t>
            </a:r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3DD9B-2151-6AC1-56EE-95A1B082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159902-9E04-D8EB-294C-08AB0FFD0E41}"/>
              </a:ext>
            </a:extLst>
          </p:cNvPr>
          <p:cNvSpPr txBox="1"/>
          <p:nvPr/>
        </p:nvSpPr>
        <p:spPr>
          <a:xfrm>
            <a:off x="486208" y="2175873"/>
            <a:ext cx="8045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Ref. Part Exchange UK-CAN : EDMS 2508819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en-US" b="1" i="1" dirty="0" err="1">
                <a:solidFill>
                  <a:schemeClr val="tx2"/>
                </a:solidFill>
              </a:rPr>
              <a:t>Amnd</a:t>
            </a:r>
            <a:r>
              <a:rPr lang="en-US" b="1" i="1" dirty="0">
                <a:solidFill>
                  <a:schemeClr val="tx2"/>
                </a:solidFill>
              </a:rPr>
              <a:t> Add5 of P095</a:t>
            </a:r>
          </a:p>
          <a:p>
            <a:r>
              <a:rPr lang="en-US" b="1" i="1" dirty="0">
                <a:solidFill>
                  <a:schemeClr val="tx2"/>
                </a:solidFill>
              </a:rPr>
              <a:t>Detailed bill of material with responsibilities and status : EDMS 3020997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AE46EE-2F86-1C47-1E6E-D932716BF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60" y="3125010"/>
            <a:ext cx="8229600" cy="25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32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A7FE4-F45E-732A-31BA-8C0B1A2D9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E90CC-6C31-C9DF-255E-C09BBFCF9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058883"/>
            <a:ext cx="8241055" cy="4906963"/>
          </a:xfrm>
        </p:spPr>
        <p:txBody>
          <a:bodyPr>
            <a:normAutofit/>
          </a:bodyPr>
          <a:lstStyle/>
          <a:p>
            <a:r>
              <a:rPr lang="en-GB" sz="2000" dirty="0"/>
              <a:t>Change in the design of the cryomodule or one of its sub-components impacts not only drawings but also :</a:t>
            </a:r>
          </a:p>
          <a:p>
            <a:pPr lvl="1"/>
            <a:r>
              <a:rPr lang="en-GB" sz="1800" dirty="0"/>
              <a:t>Assembly procedures</a:t>
            </a:r>
          </a:p>
          <a:p>
            <a:pPr lvl="1"/>
            <a:r>
              <a:rPr lang="en-GB" sz="1800" dirty="0"/>
              <a:t>Calculation/simulations</a:t>
            </a:r>
          </a:p>
          <a:p>
            <a:pPr lvl="1"/>
            <a:r>
              <a:rPr lang="en-GB" sz="1800" dirty="0"/>
              <a:t>Technical specifications</a:t>
            </a:r>
          </a:p>
          <a:p>
            <a:pPr lvl="1"/>
            <a:r>
              <a:rPr lang="en-GB" sz="1800" dirty="0"/>
              <a:t>Planning</a:t>
            </a:r>
          </a:p>
          <a:p>
            <a:pPr lvl="1"/>
            <a:r>
              <a:rPr lang="en-GB" sz="1800" dirty="0"/>
              <a:t>Integration</a:t>
            </a:r>
          </a:p>
          <a:p>
            <a:pPr lvl="1"/>
            <a:endParaRPr lang="en-GB" sz="1800" dirty="0"/>
          </a:p>
          <a:p>
            <a:r>
              <a:rPr lang="en-GB" sz="2000" dirty="0"/>
              <a:t>Every modification must be documented and validated by both CERN and </a:t>
            </a:r>
            <a:r>
              <a:rPr lang="en-GB" sz="2000" dirty="0" err="1"/>
              <a:t>Triumf</a:t>
            </a:r>
            <a:r>
              <a:rPr lang="en-GB" sz="2000" dirty="0"/>
              <a:t> -&gt; </a:t>
            </a:r>
            <a:r>
              <a:rPr lang="en-GB" sz="2000" u="sng" dirty="0"/>
              <a:t>Contact us</a:t>
            </a:r>
          </a:p>
          <a:p>
            <a:pPr lvl="1"/>
            <a:endParaRPr lang="en-GB" sz="1800" dirty="0"/>
          </a:p>
          <a:p>
            <a:r>
              <a:rPr lang="en-GB" sz="2200" dirty="0"/>
              <a:t>Follow up cryomodule activities are of upmost importance, and we need everybody involved  to review request from the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BEFEA-6B1D-5569-3B98-5DD77ADAE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285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37620</TotalTime>
  <Words>707</Words>
  <Application>Microsoft Office PowerPoint</Application>
  <PresentationFormat>On-screen Show (4:3)</PresentationFormat>
  <Paragraphs>116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Wingdings</vt:lpstr>
      <vt:lpstr>Thème Office</vt:lpstr>
      <vt:lpstr>CERN Design release milestone RFD cryomodule for LHC </vt:lpstr>
      <vt:lpstr>Agenda</vt:lpstr>
      <vt:lpstr>Purpose of this meeting</vt:lpstr>
      <vt:lpstr>WP4 Master Plan - RFD CM  for information only</vt:lpstr>
      <vt:lpstr>CERN Contribution 1/2: Tech. Support</vt:lpstr>
      <vt:lpstr>(Task tracker for WP4)</vt:lpstr>
      <vt:lpstr>Interfaces CERN/Triumf</vt:lpstr>
      <vt:lpstr>CERN Contribution 2/2: Hardware</vt:lpstr>
      <vt:lpstr>Conclusions</vt:lpstr>
      <vt:lpstr>Questions ?</vt:lpstr>
      <vt:lpstr>Cryomodule &amp; Components Specifications </vt:lpstr>
      <vt:lpstr>Status of next shipments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Teddy Capelli</cp:lastModifiedBy>
  <cp:revision>366</cp:revision>
  <cp:lastPrinted>2019-06-19T16:05:43Z</cp:lastPrinted>
  <dcterms:created xsi:type="dcterms:W3CDTF">2016-01-11T14:38:10Z</dcterms:created>
  <dcterms:modified xsi:type="dcterms:W3CDTF">2025-02-18T14:21:25Z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