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theme/theme6.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8" r:id="rId3"/>
    <p:sldMasterId id="2147483671" r:id="rId4"/>
    <p:sldMasterId id="2147483683" r:id="rId5"/>
    <p:sldMasterId id="2147483685" r:id="rId6"/>
    <p:sldMasterId id="2147483687" r:id="rId7"/>
  </p:sldMasterIdLst>
  <p:notesMasterIdLst>
    <p:notesMasterId r:id="rId63"/>
  </p:notesMasterIdLst>
  <p:sldIdLst>
    <p:sldId id="256" r:id="rId8"/>
    <p:sldId id="257" r:id="rId9"/>
    <p:sldId id="258" r:id="rId10"/>
    <p:sldId id="259" r:id="rId11"/>
    <p:sldId id="260" r:id="rId12"/>
    <p:sldId id="261" r:id="rId13"/>
    <p:sldId id="262" r:id="rId14"/>
    <p:sldId id="264" r:id="rId15"/>
    <p:sldId id="263" r:id="rId16"/>
    <p:sldId id="265" r:id="rId17"/>
    <p:sldId id="267" r:id="rId18"/>
    <p:sldId id="266" r:id="rId19"/>
    <p:sldId id="687" r:id="rId20"/>
    <p:sldId id="688" r:id="rId21"/>
    <p:sldId id="689" r:id="rId22"/>
    <p:sldId id="690" r:id="rId23"/>
    <p:sldId id="691" r:id="rId24"/>
    <p:sldId id="692" r:id="rId25"/>
    <p:sldId id="693" r:id="rId26"/>
    <p:sldId id="694" r:id="rId27"/>
    <p:sldId id="681" r:id="rId28"/>
    <p:sldId id="695" r:id="rId29"/>
    <p:sldId id="696" r:id="rId30"/>
    <p:sldId id="697" r:id="rId31"/>
    <p:sldId id="699" r:id="rId32"/>
    <p:sldId id="700" r:id="rId33"/>
    <p:sldId id="701" r:id="rId34"/>
    <p:sldId id="702" r:id="rId35"/>
    <p:sldId id="703" r:id="rId36"/>
    <p:sldId id="704" r:id="rId37"/>
    <p:sldId id="706" r:id="rId38"/>
    <p:sldId id="705" r:id="rId39"/>
    <p:sldId id="707" r:id="rId40"/>
    <p:sldId id="708" r:id="rId41"/>
    <p:sldId id="709" r:id="rId42"/>
    <p:sldId id="710" r:id="rId43"/>
    <p:sldId id="317" r:id="rId44"/>
    <p:sldId id="321" r:id="rId45"/>
    <p:sldId id="323" r:id="rId46"/>
    <p:sldId id="326" r:id="rId47"/>
    <p:sldId id="711" r:id="rId48"/>
    <p:sldId id="717" r:id="rId49"/>
    <p:sldId id="712" r:id="rId50"/>
    <p:sldId id="713" r:id="rId51"/>
    <p:sldId id="299" r:id="rId52"/>
    <p:sldId id="300" r:id="rId53"/>
    <p:sldId id="304" r:id="rId54"/>
    <p:sldId id="314" r:id="rId55"/>
    <p:sldId id="327" r:id="rId56"/>
    <p:sldId id="328" r:id="rId57"/>
    <p:sldId id="344" r:id="rId58"/>
    <p:sldId id="335" r:id="rId59"/>
    <p:sldId id="350" r:id="rId60"/>
    <p:sldId id="718" r:id="rId61"/>
    <p:sldId id="719" r:id="rId6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63D"/>
    <a:srgbClr val="3423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54C5FA-9C71-44AB-A634-DBE6CA9F3EE9}" v="134" dt="2025-03-19T06:07:27.7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92" autoAdjust="0"/>
  </p:normalViewPr>
  <p:slideViewPr>
    <p:cSldViewPr>
      <p:cViewPr varScale="1">
        <p:scale>
          <a:sx n="105" d="100"/>
          <a:sy n="105" d="100"/>
        </p:scale>
        <p:origin x="180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4956"/>
    </p:cViewPr>
  </p:sorterViewPr>
  <p:notesViewPr>
    <p:cSldViewPr>
      <p:cViewPr varScale="1">
        <p:scale>
          <a:sx n="88" d="100"/>
          <a:sy n="88" d="100"/>
        </p:scale>
        <p:origin x="382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notesMaster" Target="notesMasters/notesMaster1.xml"/><Relationship Id="rId68" Type="http://schemas.microsoft.com/office/2016/11/relationships/changesInfo" Target="changesInfos/changesInfo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theme" Target="theme/theme1.xml"/><Relationship Id="rId5" Type="http://schemas.openxmlformats.org/officeDocument/2006/relationships/slideMaster" Target="slideMasters/slideMaster5.xml"/><Relationship Id="rId61" Type="http://schemas.openxmlformats.org/officeDocument/2006/relationships/slide" Target="slides/slide54.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presProps" Target="presProps.xml"/><Relationship Id="rId69" Type="http://schemas.microsoft.com/office/2015/10/relationships/revisionInfo" Target="revisionInfo.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tableStyles" Target="tableStyles.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ximiliano Sioli" userId="19ace513-67fa-462a-9337-f2a7741da17e" providerId="ADAL" clId="{8654C5FA-9C71-44AB-A634-DBE6CA9F3EE9}"/>
    <pc:docChg chg="undo redo custSel addSld delSld modSld sldOrd delMainMaster">
      <pc:chgData name="Maximiliano Sioli" userId="19ace513-67fa-462a-9337-f2a7741da17e" providerId="ADAL" clId="{8654C5FA-9C71-44AB-A634-DBE6CA9F3EE9}" dt="2025-03-19T06:07:58.129" v="7870" actId="47"/>
      <pc:docMkLst>
        <pc:docMk/>
      </pc:docMkLst>
      <pc:sldChg chg="addSp modSp mod">
        <pc:chgData name="Maximiliano Sioli" userId="19ace513-67fa-462a-9337-f2a7741da17e" providerId="ADAL" clId="{8654C5FA-9C71-44AB-A634-DBE6CA9F3EE9}" dt="2025-03-18T23:04:12.520" v="6732" actId="767"/>
        <pc:sldMkLst>
          <pc:docMk/>
          <pc:sldMk cId="0" sldId="256"/>
        </pc:sldMkLst>
        <pc:spChg chg="mod">
          <ac:chgData name="Maximiliano Sioli" userId="19ace513-67fa-462a-9337-f2a7741da17e" providerId="ADAL" clId="{8654C5FA-9C71-44AB-A634-DBE6CA9F3EE9}" dt="2025-03-14T17:16:22.668" v="25" actId="20577"/>
          <ac:spMkLst>
            <pc:docMk/>
            <pc:sldMk cId="0" sldId="256"/>
            <ac:spMk id="2" creationId="{00000000-0000-0000-0000-000000000000}"/>
          </ac:spMkLst>
        </pc:spChg>
        <pc:spChg chg="mod">
          <ac:chgData name="Maximiliano Sioli" userId="19ace513-67fa-462a-9337-f2a7741da17e" providerId="ADAL" clId="{8654C5FA-9C71-44AB-A634-DBE6CA9F3EE9}" dt="2025-03-14T17:16:42.881" v="34" actId="20577"/>
          <ac:spMkLst>
            <pc:docMk/>
            <pc:sldMk cId="0" sldId="256"/>
            <ac:spMk id="4" creationId="{00000000-0000-0000-0000-000000000000}"/>
          </ac:spMkLst>
        </pc:spChg>
        <pc:spChg chg="add mod">
          <ac:chgData name="Maximiliano Sioli" userId="19ace513-67fa-462a-9337-f2a7741da17e" providerId="ADAL" clId="{8654C5FA-9C71-44AB-A634-DBE6CA9F3EE9}" dt="2025-03-18T23:04:08.295" v="6730" actId="767"/>
          <ac:spMkLst>
            <pc:docMk/>
            <pc:sldMk cId="0" sldId="256"/>
            <ac:spMk id="5" creationId="{90FB9ECE-4E25-6404-6430-91BFB87CDE27}"/>
          </ac:spMkLst>
        </pc:spChg>
        <pc:spChg chg="add mod">
          <ac:chgData name="Maximiliano Sioli" userId="19ace513-67fa-462a-9337-f2a7741da17e" providerId="ADAL" clId="{8654C5FA-9C71-44AB-A634-DBE6CA9F3EE9}" dt="2025-03-18T23:04:12.520" v="6732" actId="767"/>
          <ac:spMkLst>
            <pc:docMk/>
            <pc:sldMk cId="0" sldId="256"/>
            <ac:spMk id="6" creationId="{3CA5ED44-93A7-4851-CA41-06E68FDEA6F6}"/>
          </ac:spMkLst>
        </pc:spChg>
      </pc:sldChg>
      <pc:sldChg chg="modSp new mod">
        <pc:chgData name="Maximiliano Sioli" userId="19ace513-67fa-462a-9337-f2a7741da17e" providerId="ADAL" clId="{8654C5FA-9C71-44AB-A634-DBE6CA9F3EE9}" dt="2025-03-18T23:02:33.393" v="6709" actId="207"/>
        <pc:sldMkLst>
          <pc:docMk/>
          <pc:sldMk cId="3041250221" sldId="257"/>
        </pc:sldMkLst>
        <pc:spChg chg="mod">
          <ac:chgData name="Maximiliano Sioli" userId="19ace513-67fa-462a-9337-f2a7741da17e" providerId="ADAL" clId="{8654C5FA-9C71-44AB-A634-DBE6CA9F3EE9}" dt="2025-03-18T23:02:33.393" v="6709" actId="207"/>
          <ac:spMkLst>
            <pc:docMk/>
            <pc:sldMk cId="3041250221" sldId="257"/>
            <ac:spMk id="2" creationId="{DB453776-3DAA-0CD3-334E-D6F054D3BE08}"/>
          </ac:spMkLst>
        </pc:spChg>
        <pc:spChg chg="mod">
          <ac:chgData name="Maximiliano Sioli" userId="19ace513-67fa-462a-9337-f2a7741da17e" providerId="ADAL" clId="{8654C5FA-9C71-44AB-A634-DBE6CA9F3EE9}" dt="2025-03-18T08:38:10.071" v="43" actId="20577"/>
          <ac:spMkLst>
            <pc:docMk/>
            <pc:sldMk cId="3041250221" sldId="257"/>
            <ac:spMk id="3" creationId="{1045389D-51A6-0831-64A4-748BFA1B96CD}"/>
          </ac:spMkLst>
        </pc:spChg>
      </pc:sldChg>
      <pc:sldChg chg="modSp new mod">
        <pc:chgData name="Maximiliano Sioli" userId="19ace513-67fa-462a-9337-f2a7741da17e" providerId="ADAL" clId="{8654C5FA-9C71-44AB-A634-DBE6CA9F3EE9}" dt="2025-03-18T23:04:54.754" v="6736" actId="20577"/>
        <pc:sldMkLst>
          <pc:docMk/>
          <pc:sldMk cId="1203066821" sldId="258"/>
        </pc:sldMkLst>
        <pc:spChg chg="mod">
          <ac:chgData name="Maximiliano Sioli" userId="19ace513-67fa-462a-9337-f2a7741da17e" providerId="ADAL" clId="{8654C5FA-9C71-44AB-A634-DBE6CA9F3EE9}" dt="2025-03-18T23:04:54.754" v="6736" actId="20577"/>
          <ac:spMkLst>
            <pc:docMk/>
            <pc:sldMk cId="1203066821" sldId="258"/>
            <ac:spMk id="2" creationId="{876C13D7-E8BD-2B2E-8241-44317A99D503}"/>
          </ac:spMkLst>
        </pc:spChg>
        <pc:spChg chg="mod">
          <ac:chgData name="Maximiliano Sioli" userId="19ace513-67fa-462a-9337-f2a7741da17e" providerId="ADAL" clId="{8654C5FA-9C71-44AB-A634-DBE6CA9F3EE9}" dt="2025-03-18T08:40:30.298" v="175" actId="20577"/>
          <ac:spMkLst>
            <pc:docMk/>
            <pc:sldMk cId="1203066821" sldId="258"/>
            <ac:spMk id="3" creationId="{645DB49D-8D2B-E891-C833-07DE74B8A419}"/>
          </ac:spMkLst>
        </pc:spChg>
      </pc:sldChg>
      <pc:sldChg chg="addSp modSp new mod">
        <pc:chgData name="Maximiliano Sioli" userId="19ace513-67fa-462a-9337-f2a7741da17e" providerId="ADAL" clId="{8654C5FA-9C71-44AB-A634-DBE6CA9F3EE9}" dt="2025-03-18T23:07:55.736" v="6757" actId="1076"/>
        <pc:sldMkLst>
          <pc:docMk/>
          <pc:sldMk cId="695835322" sldId="259"/>
        </pc:sldMkLst>
        <pc:spChg chg="mod">
          <ac:chgData name="Maximiliano Sioli" userId="19ace513-67fa-462a-9337-f2a7741da17e" providerId="ADAL" clId="{8654C5FA-9C71-44AB-A634-DBE6CA9F3EE9}" dt="2025-03-18T23:06:43.179" v="6753" actId="1036"/>
          <ac:spMkLst>
            <pc:docMk/>
            <pc:sldMk cId="695835322" sldId="259"/>
            <ac:spMk id="2" creationId="{AA744868-DDCE-0CA3-D0E5-50AFE535A58D}"/>
          </ac:spMkLst>
        </pc:spChg>
        <pc:spChg chg="mod">
          <ac:chgData name="Maximiliano Sioli" userId="19ace513-67fa-462a-9337-f2a7741da17e" providerId="ADAL" clId="{8654C5FA-9C71-44AB-A634-DBE6CA9F3EE9}" dt="2025-03-18T23:06:38.436" v="6749" actId="14100"/>
          <ac:spMkLst>
            <pc:docMk/>
            <pc:sldMk cId="695835322" sldId="259"/>
            <ac:spMk id="3" creationId="{BA0B8505-482A-4060-C59B-F633BAF3E0F9}"/>
          </ac:spMkLst>
        </pc:spChg>
        <pc:spChg chg="add">
          <ac:chgData name="Maximiliano Sioli" userId="19ace513-67fa-462a-9337-f2a7741da17e" providerId="ADAL" clId="{8654C5FA-9C71-44AB-A634-DBE6CA9F3EE9}" dt="2025-03-18T09:10:44.818" v="872"/>
          <ac:spMkLst>
            <pc:docMk/>
            <pc:sldMk cId="695835322" sldId="259"/>
            <ac:spMk id="4" creationId="{D38A51B7-CECF-512F-6087-C0ECE929E796}"/>
          </ac:spMkLst>
        </pc:spChg>
        <pc:spChg chg="add">
          <ac:chgData name="Maximiliano Sioli" userId="19ace513-67fa-462a-9337-f2a7741da17e" providerId="ADAL" clId="{8654C5FA-9C71-44AB-A634-DBE6CA9F3EE9}" dt="2025-03-18T09:10:54.478" v="873"/>
          <ac:spMkLst>
            <pc:docMk/>
            <pc:sldMk cId="695835322" sldId="259"/>
            <ac:spMk id="5" creationId="{C7B793DE-BC70-CC03-B482-56EB0A27C67D}"/>
          </ac:spMkLst>
        </pc:spChg>
        <pc:picChg chg="add mod modCrop">
          <ac:chgData name="Maximiliano Sioli" userId="19ace513-67fa-462a-9337-f2a7741da17e" providerId="ADAL" clId="{8654C5FA-9C71-44AB-A634-DBE6CA9F3EE9}" dt="2025-03-18T23:06:43.179" v="6753" actId="1036"/>
          <ac:picMkLst>
            <pc:docMk/>
            <pc:sldMk cId="695835322" sldId="259"/>
            <ac:picMk id="6" creationId="{FDE8ADC3-A552-A780-44A3-02D3EB4229E4}"/>
          </ac:picMkLst>
        </pc:picChg>
        <pc:picChg chg="add mod">
          <ac:chgData name="Maximiliano Sioli" userId="19ace513-67fa-462a-9337-f2a7741da17e" providerId="ADAL" clId="{8654C5FA-9C71-44AB-A634-DBE6CA9F3EE9}" dt="2025-03-18T23:06:46.088" v="6754" actId="1035"/>
          <ac:picMkLst>
            <pc:docMk/>
            <pc:sldMk cId="695835322" sldId="259"/>
            <ac:picMk id="8" creationId="{C6778334-4783-C14B-7B52-E7C268D71935}"/>
          </ac:picMkLst>
        </pc:picChg>
        <pc:picChg chg="add mod">
          <ac:chgData name="Maximiliano Sioli" userId="19ace513-67fa-462a-9337-f2a7741da17e" providerId="ADAL" clId="{8654C5FA-9C71-44AB-A634-DBE6CA9F3EE9}" dt="2025-03-18T23:07:55.736" v="6757" actId="1076"/>
          <ac:picMkLst>
            <pc:docMk/>
            <pc:sldMk cId="695835322" sldId="259"/>
            <ac:picMk id="10" creationId="{450E81EA-49B1-72D3-14B8-A5BCA3583E75}"/>
          </ac:picMkLst>
        </pc:picChg>
      </pc:sldChg>
      <pc:sldChg chg="addSp delSp modSp add mod">
        <pc:chgData name="Maximiliano Sioli" userId="19ace513-67fa-462a-9337-f2a7741da17e" providerId="ADAL" clId="{8654C5FA-9C71-44AB-A634-DBE6CA9F3EE9}" dt="2025-03-18T23:08:39.482" v="6760" actId="207"/>
        <pc:sldMkLst>
          <pc:docMk/>
          <pc:sldMk cId="2540588704" sldId="260"/>
        </pc:sldMkLst>
        <pc:spChg chg="mod">
          <ac:chgData name="Maximiliano Sioli" userId="19ace513-67fa-462a-9337-f2a7741da17e" providerId="ADAL" clId="{8654C5FA-9C71-44AB-A634-DBE6CA9F3EE9}" dt="2025-03-18T23:08:39.482" v="6760" actId="207"/>
          <ac:spMkLst>
            <pc:docMk/>
            <pc:sldMk cId="2540588704" sldId="260"/>
            <ac:spMk id="2" creationId="{327DD52C-293E-864F-E4DD-ED8CB5B37631}"/>
          </ac:spMkLst>
        </pc:spChg>
        <pc:picChg chg="add del mod">
          <ac:chgData name="Maximiliano Sioli" userId="19ace513-67fa-462a-9337-f2a7741da17e" providerId="ADAL" clId="{8654C5FA-9C71-44AB-A634-DBE6CA9F3EE9}" dt="2025-03-18T10:10:34.782" v="1013" actId="21"/>
          <ac:picMkLst>
            <pc:docMk/>
            <pc:sldMk cId="2540588704" sldId="260"/>
            <ac:picMk id="5" creationId="{450E81EA-49B1-72D3-14B8-A5BCA3583E75}"/>
          </ac:picMkLst>
        </pc:picChg>
        <pc:picChg chg="del">
          <ac:chgData name="Maximiliano Sioli" userId="19ace513-67fa-462a-9337-f2a7741da17e" providerId="ADAL" clId="{8654C5FA-9C71-44AB-A634-DBE6CA9F3EE9}" dt="2025-03-18T09:14:22.164" v="930" actId="478"/>
          <ac:picMkLst>
            <pc:docMk/>
            <pc:sldMk cId="2540588704" sldId="260"/>
            <ac:picMk id="6" creationId="{B3C640E7-E14E-B9CE-C163-1EA7AC71E1C3}"/>
          </ac:picMkLst>
        </pc:picChg>
        <pc:picChg chg="add del mod">
          <ac:chgData name="Maximiliano Sioli" userId="19ace513-67fa-462a-9337-f2a7741da17e" providerId="ADAL" clId="{8654C5FA-9C71-44AB-A634-DBE6CA9F3EE9}" dt="2025-03-18T23:07:47.406" v="6755" actId="21"/>
          <ac:picMkLst>
            <pc:docMk/>
            <pc:sldMk cId="2540588704" sldId="260"/>
            <ac:picMk id="7" creationId="{450E81EA-49B1-72D3-14B8-A5BCA3583E75}"/>
          </ac:picMkLst>
        </pc:picChg>
        <pc:picChg chg="del">
          <ac:chgData name="Maximiliano Sioli" userId="19ace513-67fa-462a-9337-f2a7741da17e" providerId="ADAL" clId="{8654C5FA-9C71-44AB-A634-DBE6CA9F3EE9}" dt="2025-03-18T09:14:22.164" v="930" actId="478"/>
          <ac:picMkLst>
            <pc:docMk/>
            <pc:sldMk cId="2540588704" sldId="260"/>
            <ac:picMk id="8" creationId="{B4D8EDDC-607B-B4AA-568A-86B6B823C49E}"/>
          </ac:picMkLst>
        </pc:picChg>
      </pc:sldChg>
      <pc:sldChg chg="del">
        <pc:chgData name="Maximiliano Sioli" userId="19ace513-67fa-462a-9337-f2a7741da17e" providerId="ADAL" clId="{8654C5FA-9C71-44AB-A634-DBE6CA9F3EE9}" dt="2025-03-18T08:37:58.365" v="35" actId="47"/>
        <pc:sldMkLst>
          <pc:docMk/>
          <pc:sldMk cId="2738010898" sldId="261"/>
        </pc:sldMkLst>
      </pc:sldChg>
      <pc:sldChg chg="addSp modSp new mod chgLayout">
        <pc:chgData name="Maximiliano Sioli" userId="19ace513-67fa-462a-9337-f2a7741da17e" providerId="ADAL" clId="{8654C5FA-9C71-44AB-A634-DBE6CA9F3EE9}" dt="2025-03-18T10:34:54.376" v="2049" actId="1076"/>
        <pc:sldMkLst>
          <pc:docMk/>
          <pc:sldMk cId="3022055219" sldId="261"/>
        </pc:sldMkLst>
        <pc:spChg chg="mod ord">
          <ac:chgData name="Maximiliano Sioli" userId="19ace513-67fa-462a-9337-f2a7741da17e" providerId="ADAL" clId="{8654C5FA-9C71-44AB-A634-DBE6CA9F3EE9}" dt="2025-03-18T10:33:03.919" v="1887" actId="700"/>
          <ac:spMkLst>
            <pc:docMk/>
            <pc:sldMk cId="3022055219" sldId="261"/>
            <ac:spMk id="2" creationId="{15432ABB-3971-48EA-629C-98FA04A4C56C}"/>
          </ac:spMkLst>
        </pc:spChg>
        <pc:spChg chg="mod ord">
          <ac:chgData name="Maximiliano Sioli" userId="19ace513-67fa-462a-9337-f2a7741da17e" providerId="ADAL" clId="{8654C5FA-9C71-44AB-A634-DBE6CA9F3EE9}" dt="2025-03-18T10:33:03.919" v="1887" actId="700"/>
          <ac:spMkLst>
            <pc:docMk/>
            <pc:sldMk cId="3022055219" sldId="261"/>
            <ac:spMk id="3" creationId="{CFC29C30-60D7-5C00-331B-1FC64D254B69}"/>
          </ac:spMkLst>
        </pc:spChg>
        <pc:spChg chg="add mod">
          <ac:chgData name="Maximiliano Sioli" userId="19ace513-67fa-462a-9337-f2a7741da17e" providerId="ADAL" clId="{8654C5FA-9C71-44AB-A634-DBE6CA9F3EE9}" dt="2025-03-18T10:32:48.745" v="1886" actId="1076"/>
          <ac:spMkLst>
            <pc:docMk/>
            <pc:sldMk cId="3022055219" sldId="261"/>
            <ac:spMk id="9" creationId="{0CF5CB74-AFEC-858C-307D-52F6611F67BB}"/>
          </ac:spMkLst>
        </pc:spChg>
        <pc:picChg chg="add mod">
          <ac:chgData name="Maximiliano Sioli" userId="19ace513-67fa-462a-9337-f2a7741da17e" providerId="ADAL" clId="{8654C5FA-9C71-44AB-A634-DBE6CA9F3EE9}" dt="2025-03-18T10:28:53.453" v="1693" actId="1076"/>
          <ac:picMkLst>
            <pc:docMk/>
            <pc:sldMk cId="3022055219" sldId="261"/>
            <ac:picMk id="4" creationId="{48BAC488-5EFC-BDD4-925A-8FD4795D19C5}"/>
          </ac:picMkLst>
        </pc:picChg>
        <pc:picChg chg="add mod">
          <ac:chgData name="Maximiliano Sioli" userId="19ace513-67fa-462a-9337-f2a7741da17e" providerId="ADAL" clId="{8654C5FA-9C71-44AB-A634-DBE6CA9F3EE9}" dt="2025-03-18T10:28:54.907" v="1694" actId="1076"/>
          <ac:picMkLst>
            <pc:docMk/>
            <pc:sldMk cId="3022055219" sldId="261"/>
            <ac:picMk id="5" creationId="{63851A07-8D29-CBA3-CCBD-06D7CC997334}"/>
          </ac:picMkLst>
        </pc:picChg>
        <pc:picChg chg="add mod">
          <ac:chgData name="Maximiliano Sioli" userId="19ace513-67fa-462a-9337-f2a7741da17e" providerId="ADAL" clId="{8654C5FA-9C71-44AB-A634-DBE6CA9F3EE9}" dt="2025-03-18T10:34:54.376" v="2049" actId="1076"/>
          <ac:picMkLst>
            <pc:docMk/>
            <pc:sldMk cId="3022055219" sldId="261"/>
            <ac:picMk id="6" creationId="{B5D53347-7A17-36A5-41F1-0EE7FBCD8B4E}"/>
          </ac:picMkLst>
        </pc:picChg>
        <pc:picChg chg="add mod">
          <ac:chgData name="Maximiliano Sioli" userId="19ace513-67fa-462a-9337-f2a7741da17e" providerId="ADAL" clId="{8654C5FA-9C71-44AB-A634-DBE6CA9F3EE9}" dt="2025-03-18T10:32:39.136" v="1884" actId="1076"/>
          <ac:picMkLst>
            <pc:docMk/>
            <pc:sldMk cId="3022055219" sldId="261"/>
            <ac:picMk id="7" creationId="{A3892206-5795-3754-5B5E-9835AD411B66}"/>
          </ac:picMkLst>
        </pc:picChg>
        <pc:picChg chg="add mod">
          <ac:chgData name="Maximiliano Sioli" userId="19ace513-67fa-462a-9337-f2a7741da17e" providerId="ADAL" clId="{8654C5FA-9C71-44AB-A634-DBE6CA9F3EE9}" dt="2025-03-18T10:32:35.797" v="1883" actId="1076"/>
          <ac:picMkLst>
            <pc:docMk/>
            <pc:sldMk cId="3022055219" sldId="261"/>
            <ac:picMk id="8" creationId="{DD840CD3-42EF-EC4D-9396-7555806741FB}"/>
          </ac:picMkLst>
        </pc:picChg>
      </pc:sldChg>
      <pc:sldChg chg="addSp modSp new mod">
        <pc:chgData name="Maximiliano Sioli" userId="19ace513-67fa-462a-9337-f2a7741da17e" providerId="ADAL" clId="{8654C5FA-9C71-44AB-A634-DBE6CA9F3EE9}" dt="2025-03-18T10:34:42.630" v="2048" actId="20577"/>
        <pc:sldMkLst>
          <pc:docMk/>
          <pc:sldMk cId="2672694861" sldId="262"/>
        </pc:sldMkLst>
        <pc:spChg chg="mod">
          <ac:chgData name="Maximiliano Sioli" userId="19ace513-67fa-462a-9337-f2a7741da17e" providerId="ADAL" clId="{8654C5FA-9C71-44AB-A634-DBE6CA9F3EE9}" dt="2025-03-18T10:34:11.934" v="2020" actId="207"/>
          <ac:spMkLst>
            <pc:docMk/>
            <pc:sldMk cId="2672694861" sldId="262"/>
            <ac:spMk id="2" creationId="{02EAF9CD-D868-50A6-022F-E64669A3D3D5}"/>
          </ac:spMkLst>
        </pc:spChg>
        <pc:spChg chg="mod">
          <ac:chgData name="Maximiliano Sioli" userId="19ace513-67fa-462a-9337-f2a7741da17e" providerId="ADAL" clId="{8654C5FA-9C71-44AB-A634-DBE6CA9F3EE9}" dt="2025-03-18T10:34:42.630" v="2048" actId="20577"/>
          <ac:spMkLst>
            <pc:docMk/>
            <pc:sldMk cId="2672694861" sldId="262"/>
            <ac:spMk id="3" creationId="{2C2790C2-C38D-544F-196E-76EC5B9F9DCA}"/>
          </ac:spMkLst>
        </pc:spChg>
        <pc:picChg chg="add mod">
          <ac:chgData name="Maximiliano Sioli" userId="19ace513-67fa-462a-9337-f2a7741da17e" providerId="ADAL" clId="{8654C5FA-9C71-44AB-A634-DBE6CA9F3EE9}" dt="2025-03-18T10:33:43.419" v="1950" actId="1076"/>
          <ac:picMkLst>
            <pc:docMk/>
            <pc:sldMk cId="2672694861" sldId="262"/>
            <ac:picMk id="4" creationId="{44BD5275-787E-6328-7AE7-DBDF8C16D2A9}"/>
          </ac:picMkLst>
        </pc:picChg>
        <pc:picChg chg="add mod">
          <ac:chgData name="Maximiliano Sioli" userId="19ace513-67fa-462a-9337-f2a7741da17e" providerId="ADAL" clId="{8654C5FA-9C71-44AB-A634-DBE6CA9F3EE9}" dt="2025-03-18T10:34:18.944" v="2022" actId="1076"/>
          <ac:picMkLst>
            <pc:docMk/>
            <pc:sldMk cId="2672694861" sldId="262"/>
            <ac:picMk id="5" creationId="{8491F072-7729-CB3D-D0B4-810D0AD8A2EB}"/>
          </ac:picMkLst>
        </pc:picChg>
      </pc:sldChg>
      <pc:sldChg chg="del">
        <pc:chgData name="Maximiliano Sioli" userId="19ace513-67fa-462a-9337-f2a7741da17e" providerId="ADAL" clId="{8654C5FA-9C71-44AB-A634-DBE6CA9F3EE9}" dt="2025-03-18T08:37:58.365" v="35" actId="47"/>
        <pc:sldMkLst>
          <pc:docMk/>
          <pc:sldMk cId="2997102277" sldId="262"/>
        </pc:sldMkLst>
      </pc:sldChg>
      <pc:sldChg chg="del">
        <pc:chgData name="Maximiliano Sioli" userId="19ace513-67fa-462a-9337-f2a7741da17e" providerId="ADAL" clId="{8654C5FA-9C71-44AB-A634-DBE6CA9F3EE9}" dt="2025-03-18T08:37:58.365" v="35" actId="47"/>
        <pc:sldMkLst>
          <pc:docMk/>
          <pc:sldMk cId="61106600" sldId="263"/>
        </pc:sldMkLst>
      </pc:sldChg>
      <pc:sldChg chg="addSp modSp new mod">
        <pc:chgData name="Maximiliano Sioli" userId="19ace513-67fa-462a-9337-f2a7741da17e" providerId="ADAL" clId="{8654C5FA-9C71-44AB-A634-DBE6CA9F3EE9}" dt="2025-03-18T10:38:38.465" v="2269" actId="20577"/>
        <pc:sldMkLst>
          <pc:docMk/>
          <pc:sldMk cId="2183356995" sldId="263"/>
        </pc:sldMkLst>
        <pc:spChg chg="mod">
          <ac:chgData name="Maximiliano Sioli" userId="19ace513-67fa-462a-9337-f2a7741da17e" providerId="ADAL" clId="{8654C5FA-9C71-44AB-A634-DBE6CA9F3EE9}" dt="2025-03-18T10:37:50.607" v="2204" actId="207"/>
          <ac:spMkLst>
            <pc:docMk/>
            <pc:sldMk cId="2183356995" sldId="263"/>
            <ac:spMk id="2" creationId="{5219F6DC-F4E3-F875-5D3F-744C130DAC28}"/>
          </ac:spMkLst>
        </pc:spChg>
        <pc:spChg chg="mod">
          <ac:chgData name="Maximiliano Sioli" userId="19ace513-67fa-462a-9337-f2a7741da17e" providerId="ADAL" clId="{8654C5FA-9C71-44AB-A634-DBE6CA9F3EE9}" dt="2025-03-18T10:36:27.281" v="2051"/>
          <ac:spMkLst>
            <pc:docMk/>
            <pc:sldMk cId="2183356995" sldId="263"/>
            <ac:spMk id="3" creationId="{3540B7FA-4FE8-44B1-0864-E12299BAEC45}"/>
          </ac:spMkLst>
        </pc:spChg>
        <pc:spChg chg="add mod">
          <ac:chgData name="Maximiliano Sioli" userId="19ace513-67fa-462a-9337-f2a7741da17e" providerId="ADAL" clId="{8654C5FA-9C71-44AB-A634-DBE6CA9F3EE9}" dt="2025-03-18T10:37:58.691" v="2205"/>
          <ac:spMkLst>
            <pc:docMk/>
            <pc:sldMk cId="2183356995" sldId="263"/>
            <ac:spMk id="6" creationId="{84F6535E-6DF0-EF95-92C3-D91F6049CDFF}"/>
          </ac:spMkLst>
        </pc:spChg>
        <pc:spChg chg="add mod">
          <ac:chgData name="Maximiliano Sioli" userId="19ace513-67fa-462a-9337-f2a7741da17e" providerId="ADAL" clId="{8654C5FA-9C71-44AB-A634-DBE6CA9F3EE9}" dt="2025-03-18T10:38:38.465" v="2269" actId="20577"/>
          <ac:spMkLst>
            <pc:docMk/>
            <pc:sldMk cId="2183356995" sldId="263"/>
            <ac:spMk id="8" creationId="{675193BB-7CF6-3F54-95BE-94A988EFE45B}"/>
          </ac:spMkLst>
        </pc:spChg>
        <pc:picChg chg="add mod">
          <ac:chgData name="Maximiliano Sioli" userId="19ace513-67fa-462a-9337-f2a7741da17e" providerId="ADAL" clId="{8654C5FA-9C71-44AB-A634-DBE6CA9F3EE9}" dt="2025-03-18T10:37:58.691" v="2205"/>
          <ac:picMkLst>
            <pc:docMk/>
            <pc:sldMk cId="2183356995" sldId="263"/>
            <ac:picMk id="4" creationId="{76F932F4-9AC0-6C39-90FF-E29F09AA0663}"/>
          </ac:picMkLst>
        </pc:picChg>
        <pc:picChg chg="add mod">
          <ac:chgData name="Maximiliano Sioli" userId="19ace513-67fa-462a-9337-f2a7741da17e" providerId="ADAL" clId="{8654C5FA-9C71-44AB-A634-DBE6CA9F3EE9}" dt="2025-03-18T10:37:58.691" v="2205"/>
          <ac:picMkLst>
            <pc:docMk/>
            <pc:sldMk cId="2183356995" sldId="263"/>
            <ac:picMk id="5" creationId="{A5B1430C-A11F-52DC-4B73-90D984D0D469}"/>
          </ac:picMkLst>
        </pc:picChg>
        <pc:picChg chg="add mod">
          <ac:chgData name="Maximiliano Sioli" userId="19ace513-67fa-462a-9337-f2a7741da17e" providerId="ADAL" clId="{8654C5FA-9C71-44AB-A634-DBE6CA9F3EE9}" dt="2025-03-18T10:38:02.013" v="2206"/>
          <ac:picMkLst>
            <pc:docMk/>
            <pc:sldMk cId="2183356995" sldId="263"/>
            <ac:picMk id="7" creationId="{D48B444F-76DA-4A7A-7013-4EFD313BD132}"/>
          </ac:picMkLst>
        </pc:picChg>
      </pc:sldChg>
      <pc:sldChg chg="del">
        <pc:chgData name="Maximiliano Sioli" userId="19ace513-67fa-462a-9337-f2a7741da17e" providerId="ADAL" clId="{8654C5FA-9C71-44AB-A634-DBE6CA9F3EE9}" dt="2025-03-18T08:37:58.365" v="35" actId="47"/>
        <pc:sldMkLst>
          <pc:docMk/>
          <pc:sldMk cId="1951426897" sldId="264"/>
        </pc:sldMkLst>
      </pc:sldChg>
      <pc:sldChg chg="addSp modSp new mod ord">
        <pc:chgData name="Maximiliano Sioli" userId="19ace513-67fa-462a-9337-f2a7741da17e" providerId="ADAL" clId="{8654C5FA-9C71-44AB-A634-DBE6CA9F3EE9}" dt="2025-03-18T10:40:52.617" v="2306" actId="207"/>
        <pc:sldMkLst>
          <pc:docMk/>
          <pc:sldMk cId="2600257005" sldId="264"/>
        </pc:sldMkLst>
        <pc:spChg chg="mod">
          <ac:chgData name="Maximiliano Sioli" userId="19ace513-67fa-462a-9337-f2a7741da17e" providerId="ADAL" clId="{8654C5FA-9C71-44AB-A634-DBE6CA9F3EE9}" dt="2025-03-18T10:40:52.617" v="2306" actId="207"/>
          <ac:spMkLst>
            <pc:docMk/>
            <pc:sldMk cId="2600257005" sldId="264"/>
            <ac:spMk id="2" creationId="{3902C618-FF6C-980B-863D-864471E51177}"/>
          </ac:spMkLst>
        </pc:spChg>
        <pc:spChg chg="mod">
          <ac:chgData name="Maximiliano Sioli" userId="19ace513-67fa-462a-9337-f2a7741da17e" providerId="ADAL" clId="{8654C5FA-9C71-44AB-A634-DBE6CA9F3EE9}" dt="2025-03-18T10:39:39.010" v="2278" actId="20577"/>
          <ac:spMkLst>
            <pc:docMk/>
            <pc:sldMk cId="2600257005" sldId="264"/>
            <ac:spMk id="3" creationId="{7345D94D-7BA8-0CF6-DDD6-99027A8972B6}"/>
          </ac:spMkLst>
        </pc:spChg>
        <pc:picChg chg="add mod">
          <ac:chgData name="Maximiliano Sioli" userId="19ace513-67fa-462a-9337-f2a7741da17e" providerId="ADAL" clId="{8654C5FA-9C71-44AB-A634-DBE6CA9F3EE9}" dt="2025-03-18T10:40:41.592" v="2303"/>
          <ac:picMkLst>
            <pc:docMk/>
            <pc:sldMk cId="2600257005" sldId="264"/>
            <ac:picMk id="4" creationId="{AE9F21A1-21F8-0E9C-386C-ECE50A406DC4}"/>
          </ac:picMkLst>
        </pc:picChg>
        <pc:picChg chg="add mod">
          <ac:chgData name="Maximiliano Sioli" userId="19ace513-67fa-462a-9337-f2a7741da17e" providerId="ADAL" clId="{8654C5FA-9C71-44AB-A634-DBE6CA9F3EE9}" dt="2025-03-18T10:40:41.592" v="2303"/>
          <ac:picMkLst>
            <pc:docMk/>
            <pc:sldMk cId="2600257005" sldId="264"/>
            <ac:picMk id="5" creationId="{2C1978A0-92E2-EF8C-DF67-FA3133FC7415}"/>
          </ac:picMkLst>
        </pc:picChg>
      </pc:sldChg>
      <pc:sldChg chg="addSp modSp new mod">
        <pc:chgData name="Maximiliano Sioli" userId="19ace513-67fa-462a-9337-f2a7741da17e" providerId="ADAL" clId="{8654C5FA-9C71-44AB-A634-DBE6CA9F3EE9}" dt="2025-03-18T23:11:44.444" v="6797" actId="5793"/>
        <pc:sldMkLst>
          <pc:docMk/>
          <pc:sldMk cId="1880312630" sldId="265"/>
        </pc:sldMkLst>
        <pc:spChg chg="mod">
          <ac:chgData name="Maximiliano Sioli" userId="19ace513-67fa-462a-9337-f2a7741da17e" providerId="ADAL" clId="{8654C5FA-9C71-44AB-A634-DBE6CA9F3EE9}" dt="2025-03-18T23:11:44.444" v="6797" actId="5793"/>
          <ac:spMkLst>
            <pc:docMk/>
            <pc:sldMk cId="1880312630" sldId="265"/>
            <ac:spMk id="2" creationId="{3841ADF9-6355-67B1-3F67-B317E3998698}"/>
          </ac:spMkLst>
        </pc:spChg>
        <pc:spChg chg="mod">
          <ac:chgData name="Maximiliano Sioli" userId="19ace513-67fa-462a-9337-f2a7741da17e" providerId="ADAL" clId="{8654C5FA-9C71-44AB-A634-DBE6CA9F3EE9}" dt="2025-03-18T10:42:22.899" v="2334" actId="20577"/>
          <ac:spMkLst>
            <pc:docMk/>
            <pc:sldMk cId="1880312630" sldId="265"/>
            <ac:spMk id="3" creationId="{C68609B1-CE87-1566-BCD2-2ED7B3A54B13}"/>
          </ac:spMkLst>
        </pc:spChg>
        <pc:picChg chg="add mod">
          <ac:chgData name="Maximiliano Sioli" userId="19ace513-67fa-462a-9337-f2a7741da17e" providerId="ADAL" clId="{8654C5FA-9C71-44AB-A634-DBE6CA9F3EE9}" dt="2025-03-18T10:45:26.834" v="2619" actId="1076"/>
          <ac:picMkLst>
            <pc:docMk/>
            <pc:sldMk cId="1880312630" sldId="265"/>
            <ac:picMk id="4" creationId="{473D394A-2F25-401D-CEB8-87DAC10464E7}"/>
          </ac:picMkLst>
        </pc:picChg>
        <pc:picChg chg="add mod">
          <ac:chgData name="Maximiliano Sioli" userId="19ace513-67fa-462a-9337-f2a7741da17e" providerId="ADAL" clId="{8654C5FA-9C71-44AB-A634-DBE6CA9F3EE9}" dt="2025-03-18T10:46:11.062" v="2758"/>
          <ac:picMkLst>
            <pc:docMk/>
            <pc:sldMk cId="1880312630" sldId="265"/>
            <ac:picMk id="5" creationId="{B0CD41AA-CB07-861B-33DE-68ED806F1517}"/>
          </ac:picMkLst>
        </pc:picChg>
      </pc:sldChg>
      <pc:sldChg chg="addSp modSp new mod">
        <pc:chgData name="Maximiliano Sioli" userId="19ace513-67fa-462a-9337-f2a7741da17e" providerId="ADAL" clId="{8654C5FA-9C71-44AB-A634-DBE6CA9F3EE9}" dt="2025-03-18T23:15:51.805" v="6922" actId="20577"/>
        <pc:sldMkLst>
          <pc:docMk/>
          <pc:sldMk cId="542649804" sldId="266"/>
        </pc:sldMkLst>
        <pc:spChg chg="mod">
          <ac:chgData name="Maximiliano Sioli" userId="19ace513-67fa-462a-9337-f2a7741da17e" providerId="ADAL" clId="{8654C5FA-9C71-44AB-A634-DBE6CA9F3EE9}" dt="2025-03-18T23:15:51.805" v="6922" actId="20577"/>
          <ac:spMkLst>
            <pc:docMk/>
            <pc:sldMk cId="542649804" sldId="266"/>
            <ac:spMk id="2" creationId="{FB8B1ECE-C332-9024-0988-A6DFD42C03AB}"/>
          </ac:spMkLst>
        </pc:spChg>
        <pc:spChg chg="mod">
          <ac:chgData name="Maximiliano Sioli" userId="19ace513-67fa-462a-9337-f2a7741da17e" providerId="ADAL" clId="{8654C5FA-9C71-44AB-A634-DBE6CA9F3EE9}" dt="2025-03-18T23:15:09.137" v="6884" actId="114"/>
          <ac:spMkLst>
            <pc:docMk/>
            <pc:sldMk cId="542649804" sldId="266"/>
            <ac:spMk id="3" creationId="{8A296076-FC59-68D4-EFF5-DD0768269CBB}"/>
          </ac:spMkLst>
        </pc:spChg>
        <pc:picChg chg="add mod">
          <ac:chgData name="Maximiliano Sioli" userId="19ace513-67fa-462a-9337-f2a7741da17e" providerId="ADAL" clId="{8654C5FA-9C71-44AB-A634-DBE6CA9F3EE9}" dt="2025-03-18T10:55:42.175" v="3214" actId="1076"/>
          <ac:picMkLst>
            <pc:docMk/>
            <pc:sldMk cId="542649804" sldId="266"/>
            <ac:picMk id="4" creationId="{B95E3E63-CB81-3337-C4C2-EB6CCA23EF26}"/>
          </ac:picMkLst>
        </pc:picChg>
        <pc:picChg chg="add mod">
          <ac:chgData name="Maximiliano Sioli" userId="19ace513-67fa-462a-9337-f2a7741da17e" providerId="ADAL" clId="{8654C5FA-9C71-44AB-A634-DBE6CA9F3EE9}" dt="2025-03-18T10:59:01.932" v="3493" actId="1076"/>
          <ac:picMkLst>
            <pc:docMk/>
            <pc:sldMk cId="542649804" sldId="266"/>
            <ac:picMk id="5" creationId="{9AFB9A0C-54D8-10C7-4EAC-13C7E7709EB6}"/>
          </ac:picMkLst>
        </pc:picChg>
        <pc:picChg chg="add mod">
          <ac:chgData name="Maximiliano Sioli" userId="19ace513-67fa-462a-9337-f2a7741da17e" providerId="ADAL" clId="{8654C5FA-9C71-44AB-A634-DBE6CA9F3EE9}" dt="2025-03-18T10:58:57.010" v="3492" actId="1038"/>
          <ac:picMkLst>
            <pc:docMk/>
            <pc:sldMk cId="542649804" sldId="266"/>
            <ac:picMk id="6" creationId="{CEB24AF5-37C7-32D3-2D54-5BB820E5C979}"/>
          </ac:picMkLst>
        </pc:picChg>
        <pc:picChg chg="add mod">
          <ac:chgData name="Maximiliano Sioli" userId="19ace513-67fa-462a-9337-f2a7741da17e" providerId="ADAL" clId="{8654C5FA-9C71-44AB-A634-DBE6CA9F3EE9}" dt="2025-03-18T10:59:27.141" v="3540" actId="1076"/>
          <ac:picMkLst>
            <pc:docMk/>
            <pc:sldMk cId="542649804" sldId="266"/>
            <ac:picMk id="7" creationId="{584C6B64-8A21-7D56-0069-831598811E64}"/>
          </ac:picMkLst>
        </pc:picChg>
      </pc:sldChg>
      <pc:sldChg chg="addSp delSp modSp add mod">
        <pc:chgData name="Maximiliano Sioli" userId="19ace513-67fa-462a-9337-f2a7741da17e" providerId="ADAL" clId="{8654C5FA-9C71-44AB-A634-DBE6CA9F3EE9}" dt="2025-03-18T23:14:46.885" v="6883" actId="255"/>
        <pc:sldMkLst>
          <pc:docMk/>
          <pc:sldMk cId="1162902579" sldId="267"/>
        </pc:sldMkLst>
        <pc:spChg chg="mod ord">
          <ac:chgData name="Maximiliano Sioli" userId="19ace513-67fa-462a-9337-f2a7741da17e" providerId="ADAL" clId="{8654C5FA-9C71-44AB-A634-DBE6CA9F3EE9}" dt="2025-03-18T23:14:46.885" v="6883" actId="255"/>
          <ac:spMkLst>
            <pc:docMk/>
            <pc:sldMk cId="1162902579" sldId="267"/>
            <ac:spMk id="2" creationId="{D20C757E-4F29-26D7-FCC7-FEC5C6FF4972}"/>
          </ac:spMkLst>
        </pc:spChg>
        <pc:spChg chg="mod">
          <ac:chgData name="Maximiliano Sioli" userId="19ace513-67fa-462a-9337-f2a7741da17e" providerId="ADAL" clId="{8654C5FA-9C71-44AB-A634-DBE6CA9F3EE9}" dt="2025-03-18T10:52:36.075" v="3041" actId="1076"/>
          <ac:spMkLst>
            <pc:docMk/>
            <pc:sldMk cId="1162902579" sldId="267"/>
            <ac:spMk id="3" creationId="{D4DA4D39-D7F0-7B65-0833-83A77E2256E0}"/>
          </ac:spMkLst>
        </pc:spChg>
        <pc:spChg chg="add del">
          <ac:chgData name="Maximiliano Sioli" userId="19ace513-67fa-462a-9337-f2a7741da17e" providerId="ADAL" clId="{8654C5FA-9C71-44AB-A634-DBE6CA9F3EE9}" dt="2025-03-18T10:54:01.438" v="3151" actId="22"/>
          <ac:spMkLst>
            <pc:docMk/>
            <pc:sldMk cId="1162902579" sldId="267"/>
            <ac:spMk id="8" creationId="{31648DE9-F7E1-D809-1469-90133A34D232}"/>
          </ac:spMkLst>
        </pc:spChg>
        <pc:spChg chg="add mod">
          <ac:chgData name="Maximiliano Sioli" userId="19ace513-67fa-462a-9337-f2a7741da17e" providerId="ADAL" clId="{8654C5FA-9C71-44AB-A634-DBE6CA9F3EE9}" dt="2025-03-18T10:54:05.364" v="3153" actId="1076"/>
          <ac:spMkLst>
            <pc:docMk/>
            <pc:sldMk cId="1162902579" sldId="267"/>
            <ac:spMk id="10" creationId="{F549AF8D-6260-DEAF-7709-C3BB7ECC729D}"/>
          </ac:spMkLst>
        </pc:spChg>
        <pc:spChg chg="add del">
          <ac:chgData name="Maximiliano Sioli" userId="19ace513-67fa-462a-9337-f2a7741da17e" providerId="ADAL" clId="{8654C5FA-9C71-44AB-A634-DBE6CA9F3EE9}" dt="2025-03-18T23:14:26.946" v="6873" actId="22"/>
          <ac:spMkLst>
            <pc:docMk/>
            <pc:sldMk cId="1162902579" sldId="267"/>
            <ac:spMk id="13" creationId="{86EB401C-AC64-C65F-3B8D-3670CAA5C381}"/>
          </ac:spMkLst>
        </pc:spChg>
        <pc:picChg chg="mod">
          <ac:chgData name="Maximiliano Sioli" userId="19ace513-67fa-462a-9337-f2a7741da17e" providerId="ADAL" clId="{8654C5FA-9C71-44AB-A634-DBE6CA9F3EE9}" dt="2025-03-18T10:49:35.353" v="2762" actId="1076"/>
          <ac:picMkLst>
            <pc:docMk/>
            <pc:sldMk cId="1162902579" sldId="267"/>
            <ac:picMk id="4" creationId="{417EAB21-71C8-7EC7-558C-9A2706FBD70F}"/>
          </ac:picMkLst>
        </pc:picChg>
        <pc:picChg chg="del">
          <ac:chgData name="Maximiliano Sioli" userId="19ace513-67fa-462a-9337-f2a7741da17e" providerId="ADAL" clId="{8654C5FA-9C71-44AB-A634-DBE6CA9F3EE9}" dt="2025-03-18T10:51:11.732" v="2892" actId="478"/>
          <ac:picMkLst>
            <pc:docMk/>
            <pc:sldMk cId="1162902579" sldId="267"/>
            <ac:picMk id="5" creationId="{54D969F1-D4F2-73DA-64A0-0226C5AF21BE}"/>
          </ac:picMkLst>
        </pc:picChg>
        <pc:picChg chg="add mod ord">
          <ac:chgData name="Maximiliano Sioli" userId="19ace513-67fa-462a-9337-f2a7741da17e" providerId="ADAL" clId="{8654C5FA-9C71-44AB-A634-DBE6CA9F3EE9}" dt="2025-03-18T23:13:52.678" v="6865" actId="1076"/>
          <ac:picMkLst>
            <pc:docMk/>
            <pc:sldMk cId="1162902579" sldId="267"/>
            <ac:picMk id="6" creationId="{93085576-1B99-7D9E-65EC-E0E7F5123BE3}"/>
          </ac:picMkLst>
        </pc:picChg>
      </pc:sldChg>
      <pc:sldChg chg="del">
        <pc:chgData name="Maximiliano Sioli" userId="19ace513-67fa-462a-9337-f2a7741da17e" providerId="ADAL" clId="{8654C5FA-9C71-44AB-A634-DBE6CA9F3EE9}" dt="2025-03-18T08:37:58.365" v="35" actId="47"/>
        <pc:sldMkLst>
          <pc:docMk/>
          <pc:sldMk cId="1859934099" sldId="267"/>
        </pc:sldMkLst>
      </pc:sldChg>
      <pc:sldChg chg="del">
        <pc:chgData name="Maximiliano Sioli" userId="19ace513-67fa-462a-9337-f2a7741da17e" providerId="ADAL" clId="{8654C5FA-9C71-44AB-A634-DBE6CA9F3EE9}" dt="2025-03-18T08:37:58.365" v="35" actId="47"/>
        <pc:sldMkLst>
          <pc:docMk/>
          <pc:sldMk cId="1991303822" sldId="268"/>
        </pc:sldMkLst>
      </pc:sldChg>
      <pc:sldChg chg="del">
        <pc:chgData name="Maximiliano Sioli" userId="19ace513-67fa-462a-9337-f2a7741da17e" providerId="ADAL" clId="{8654C5FA-9C71-44AB-A634-DBE6CA9F3EE9}" dt="2025-03-18T08:37:58.365" v="35" actId="47"/>
        <pc:sldMkLst>
          <pc:docMk/>
          <pc:sldMk cId="123373410" sldId="272"/>
        </pc:sldMkLst>
      </pc:sldChg>
      <pc:sldChg chg="del">
        <pc:chgData name="Maximiliano Sioli" userId="19ace513-67fa-462a-9337-f2a7741da17e" providerId="ADAL" clId="{8654C5FA-9C71-44AB-A634-DBE6CA9F3EE9}" dt="2025-03-18T08:37:58.365" v="35" actId="47"/>
        <pc:sldMkLst>
          <pc:docMk/>
          <pc:sldMk cId="3406174006" sldId="273"/>
        </pc:sldMkLst>
      </pc:sldChg>
      <pc:sldChg chg="del">
        <pc:chgData name="Maximiliano Sioli" userId="19ace513-67fa-462a-9337-f2a7741da17e" providerId="ADAL" clId="{8654C5FA-9C71-44AB-A634-DBE6CA9F3EE9}" dt="2025-03-18T08:37:58.365" v="35" actId="47"/>
        <pc:sldMkLst>
          <pc:docMk/>
          <pc:sldMk cId="2368632860" sldId="274"/>
        </pc:sldMkLst>
      </pc:sldChg>
      <pc:sldChg chg="del">
        <pc:chgData name="Maximiliano Sioli" userId="19ace513-67fa-462a-9337-f2a7741da17e" providerId="ADAL" clId="{8654C5FA-9C71-44AB-A634-DBE6CA9F3EE9}" dt="2025-03-18T08:37:58.365" v="35" actId="47"/>
        <pc:sldMkLst>
          <pc:docMk/>
          <pc:sldMk cId="1974570038" sldId="281"/>
        </pc:sldMkLst>
      </pc:sldChg>
      <pc:sldChg chg="del">
        <pc:chgData name="Maximiliano Sioli" userId="19ace513-67fa-462a-9337-f2a7741da17e" providerId="ADAL" clId="{8654C5FA-9C71-44AB-A634-DBE6CA9F3EE9}" dt="2025-03-18T08:37:58.365" v="35" actId="47"/>
        <pc:sldMkLst>
          <pc:docMk/>
          <pc:sldMk cId="2722095898" sldId="283"/>
        </pc:sldMkLst>
      </pc:sldChg>
      <pc:sldChg chg="del">
        <pc:chgData name="Maximiliano Sioli" userId="19ace513-67fa-462a-9337-f2a7741da17e" providerId="ADAL" clId="{8654C5FA-9C71-44AB-A634-DBE6CA9F3EE9}" dt="2025-03-18T08:37:58.365" v="35" actId="47"/>
        <pc:sldMkLst>
          <pc:docMk/>
          <pc:sldMk cId="4061052927" sldId="284"/>
        </pc:sldMkLst>
      </pc:sldChg>
      <pc:sldChg chg="del">
        <pc:chgData name="Maximiliano Sioli" userId="19ace513-67fa-462a-9337-f2a7741da17e" providerId="ADAL" clId="{8654C5FA-9C71-44AB-A634-DBE6CA9F3EE9}" dt="2025-03-18T08:37:58.365" v="35" actId="47"/>
        <pc:sldMkLst>
          <pc:docMk/>
          <pc:sldMk cId="1176204847" sldId="285"/>
        </pc:sldMkLst>
      </pc:sldChg>
      <pc:sldChg chg="del">
        <pc:chgData name="Maximiliano Sioli" userId="19ace513-67fa-462a-9337-f2a7741da17e" providerId="ADAL" clId="{8654C5FA-9C71-44AB-A634-DBE6CA9F3EE9}" dt="2025-03-18T08:37:58.365" v="35" actId="47"/>
        <pc:sldMkLst>
          <pc:docMk/>
          <pc:sldMk cId="780550372" sldId="286"/>
        </pc:sldMkLst>
      </pc:sldChg>
      <pc:sldChg chg="del">
        <pc:chgData name="Maximiliano Sioli" userId="19ace513-67fa-462a-9337-f2a7741da17e" providerId="ADAL" clId="{8654C5FA-9C71-44AB-A634-DBE6CA9F3EE9}" dt="2025-03-18T08:37:58.365" v="35" actId="47"/>
        <pc:sldMkLst>
          <pc:docMk/>
          <pc:sldMk cId="2448320215" sldId="287"/>
        </pc:sldMkLst>
      </pc:sldChg>
      <pc:sldChg chg="del">
        <pc:chgData name="Maximiliano Sioli" userId="19ace513-67fa-462a-9337-f2a7741da17e" providerId="ADAL" clId="{8654C5FA-9C71-44AB-A634-DBE6CA9F3EE9}" dt="2025-03-18T08:37:58.365" v="35" actId="47"/>
        <pc:sldMkLst>
          <pc:docMk/>
          <pc:sldMk cId="108617942" sldId="288"/>
        </pc:sldMkLst>
      </pc:sldChg>
      <pc:sldChg chg="del">
        <pc:chgData name="Maximiliano Sioli" userId="19ace513-67fa-462a-9337-f2a7741da17e" providerId="ADAL" clId="{8654C5FA-9C71-44AB-A634-DBE6CA9F3EE9}" dt="2025-03-18T08:37:58.365" v="35" actId="47"/>
        <pc:sldMkLst>
          <pc:docMk/>
          <pc:sldMk cId="1638923804" sldId="291"/>
        </pc:sldMkLst>
      </pc:sldChg>
      <pc:sldChg chg="del">
        <pc:chgData name="Maximiliano Sioli" userId="19ace513-67fa-462a-9337-f2a7741da17e" providerId="ADAL" clId="{8654C5FA-9C71-44AB-A634-DBE6CA9F3EE9}" dt="2025-03-18T08:37:58.365" v="35" actId="47"/>
        <pc:sldMkLst>
          <pc:docMk/>
          <pc:sldMk cId="4028896095" sldId="292"/>
        </pc:sldMkLst>
      </pc:sldChg>
      <pc:sldChg chg="del">
        <pc:chgData name="Maximiliano Sioli" userId="19ace513-67fa-462a-9337-f2a7741da17e" providerId="ADAL" clId="{8654C5FA-9C71-44AB-A634-DBE6CA9F3EE9}" dt="2025-03-18T08:37:58.365" v="35" actId="47"/>
        <pc:sldMkLst>
          <pc:docMk/>
          <pc:sldMk cId="3645920763" sldId="293"/>
        </pc:sldMkLst>
      </pc:sldChg>
      <pc:sldChg chg="del">
        <pc:chgData name="Maximiliano Sioli" userId="19ace513-67fa-462a-9337-f2a7741da17e" providerId="ADAL" clId="{8654C5FA-9C71-44AB-A634-DBE6CA9F3EE9}" dt="2025-03-18T08:37:58.365" v="35" actId="47"/>
        <pc:sldMkLst>
          <pc:docMk/>
          <pc:sldMk cId="3869867316" sldId="294"/>
        </pc:sldMkLst>
      </pc:sldChg>
      <pc:sldChg chg="del">
        <pc:chgData name="Maximiliano Sioli" userId="19ace513-67fa-462a-9337-f2a7741da17e" providerId="ADAL" clId="{8654C5FA-9C71-44AB-A634-DBE6CA9F3EE9}" dt="2025-03-18T08:37:58.365" v="35" actId="47"/>
        <pc:sldMkLst>
          <pc:docMk/>
          <pc:sldMk cId="3284860001" sldId="295"/>
        </pc:sldMkLst>
      </pc:sldChg>
      <pc:sldChg chg="del">
        <pc:chgData name="Maximiliano Sioli" userId="19ace513-67fa-462a-9337-f2a7741da17e" providerId="ADAL" clId="{8654C5FA-9C71-44AB-A634-DBE6CA9F3EE9}" dt="2025-03-18T08:37:58.365" v="35" actId="47"/>
        <pc:sldMkLst>
          <pc:docMk/>
          <pc:sldMk cId="3173238699" sldId="296"/>
        </pc:sldMkLst>
      </pc:sldChg>
      <pc:sldChg chg="del">
        <pc:chgData name="Maximiliano Sioli" userId="19ace513-67fa-462a-9337-f2a7741da17e" providerId="ADAL" clId="{8654C5FA-9C71-44AB-A634-DBE6CA9F3EE9}" dt="2025-03-18T08:37:58.365" v="35" actId="47"/>
        <pc:sldMkLst>
          <pc:docMk/>
          <pc:sldMk cId="291949029" sldId="297"/>
        </pc:sldMkLst>
      </pc:sldChg>
      <pc:sldChg chg="addSp delSp add del setBg delDesignElem">
        <pc:chgData name="Maximiliano Sioli" userId="19ace513-67fa-462a-9337-f2a7741da17e" providerId="ADAL" clId="{8654C5FA-9C71-44AB-A634-DBE6CA9F3EE9}" dt="2025-03-19T05:11:48.671" v="7543"/>
        <pc:sldMkLst>
          <pc:docMk/>
          <pc:sldMk cId="1978150004" sldId="299"/>
        </pc:sldMkLst>
        <pc:spChg chg="add del">
          <ac:chgData name="Maximiliano Sioli" userId="19ace513-67fa-462a-9337-f2a7741da17e" providerId="ADAL" clId="{8654C5FA-9C71-44AB-A634-DBE6CA9F3EE9}" dt="2025-03-19T05:11:48.631" v="7542"/>
          <ac:spMkLst>
            <pc:docMk/>
            <pc:sldMk cId="1978150004" sldId="299"/>
            <ac:spMk id="32" creationId="{D829E218-74FB-4455-98BE-F2C5BA8978BE}"/>
          </ac:spMkLst>
        </pc:spChg>
        <pc:spChg chg="add del">
          <ac:chgData name="Maximiliano Sioli" userId="19ace513-67fa-462a-9337-f2a7741da17e" providerId="ADAL" clId="{8654C5FA-9C71-44AB-A634-DBE6CA9F3EE9}" dt="2025-03-19T05:11:48.631" v="7542"/>
          <ac:spMkLst>
            <pc:docMk/>
            <pc:sldMk cId="1978150004" sldId="299"/>
            <ac:spMk id="34" creationId="{7E8D75FD-D4F9-4D11-B70D-82EFCB4CFA5B}"/>
          </ac:spMkLst>
        </pc:spChg>
        <pc:spChg chg="add del">
          <ac:chgData name="Maximiliano Sioli" userId="19ace513-67fa-462a-9337-f2a7741da17e" providerId="ADAL" clId="{8654C5FA-9C71-44AB-A634-DBE6CA9F3EE9}" dt="2025-03-19T05:11:48.631" v="7542"/>
          <ac:spMkLst>
            <pc:docMk/>
            <pc:sldMk cId="1978150004" sldId="299"/>
            <ac:spMk id="40" creationId="{DA0CA737-33FC-47E3-965A-D1C2CAA62894}"/>
          </ac:spMkLst>
        </pc:spChg>
        <pc:spChg chg="add del">
          <ac:chgData name="Maximiliano Sioli" userId="19ace513-67fa-462a-9337-f2a7741da17e" providerId="ADAL" clId="{8654C5FA-9C71-44AB-A634-DBE6CA9F3EE9}" dt="2025-03-19T05:11:48.631" v="7542"/>
          <ac:spMkLst>
            <pc:docMk/>
            <pc:sldMk cId="1978150004" sldId="299"/>
            <ac:spMk id="42" creationId="{22189942-24EB-488E-8B69-EB80F7E53E36}"/>
          </ac:spMkLst>
        </pc:spChg>
        <pc:cxnChg chg="add del">
          <ac:chgData name="Maximiliano Sioli" userId="19ace513-67fa-462a-9337-f2a7741da17e" providerId="ADAL" clId="{8654C5FA-9C71-44AB-A634-DBE6CA9F3EE9}" dt="2025-03-19T05:11:48.631" v="7542"/>
          <ac:cxnSpMkLst>
            <pc:docMk/>
            <pc:sldMk cId="1978150004" sldId="299"/>
            <ac:cxnSpMk id="36" creationId="{1F5DC8C3-BA5F-4EED-BB9A-A14272BD82A1}"/>
          </ac:cxnSpMkLst>
        </pc:cxnChg>
        <pc:cxnChg chg="add del">
          <ac:chgData name="Maximiliano Sioli" userId="19ace513-67fa-462a-9337-f2a7741da17e" providerId="ADAL" clId="{8654C5FA-9C71-44AB-A634-DBE6CA9F3EE9}" dt="2025-03-19T05:11:48.631" v="7542"/>
          <ac:cxnSpMkLst>
            <pc:docMk/>
            <pc:sldMk cId="1978150004" sldId="299"/>
            <ac:cxnSpMk id="38" creationId="{F3CC58E3-BDF9-495D-9327-85F68058BE32}"/>
          </ac:cxnSpMkLst>
        </pc:cxnChg>
      </pc:sldChg>
      <pc:sldChg chg="add del">
        <pc:chgData name="Maximiliano Sioli" userId="19ace513-67fa-462a-9337-f2a7741da17e" providerId="ADAL" clId="{8654C5FA-9C71-44AB-A634-DBE6CA9F3EE9}" dt="2025-03-19T05:11:48.671" v="7543"/>
        <pc:sldMkLst>
          <pc:docMk/>
          <pc:sldMk cId="966440824" sldId="300"/>
        </pc:sldMkLst>
      </pc:sldChg>
      <pc:sldChg chg="add del">
        <pc:chgData name="Maximiliano Sioli" userId="19ace513-67fa-462a-9337-f2a7741da17e" providerId="ADAL" clId="{8654C5FA-9C71-44AB-A634-DBE6CA9F3EE9}" dt="2025-03-19T05:11:48.671" v="7543"/>
        <pc:sldMkLst>
          <pc:docMk/>
          <pc:sldMk cId="1761687930" sldId="304"/>
        </pc:sldMkLst>
      </pc:sldChg>
      <pc:sldChg chg="add del">
        <pc:chgData name="Maximiliano Sioli" userId="19ace513-67fa-462a-9337-f2a7741da17e" providerId="ADAL" clId="{8654C5FA-9C71-44AB-A634-DBE6CA9F3EE9}" dt="2025-03-19T05:11:48.671" v="7543"/>
        <pc:sldMkLst>
          <pc:docMk/>
          <pc:sldMk cId="606914123" sldId="314"/>
        </pc:sldMkLst>
      </pc:sldChg>
      <pc:sldChg chg="addSp delSp modSp add del mod setBg delDesignElem">
        <pc:chgData name="Maximiliano Sioli" userId="19ace513-67fa-462a-9337-f2a7741da17e" providerId="ADAL" clId="{8654C5FA-9C71-44AB-A634-DBE6CA9F3EE9}" dt="2025-03-19T05:48:25.676" v="7684" actId="1076"/>
        <pc:sldMkLst>
          <pc:docMk/>
          <pc:sldMk cId="3380713011" sldId="317"/>
        </pc:sldMkLst>
        <pc:spChg chg="add del">
          <ac:chgData name="Maximiliano Sioli" userId="19ace513-67fa-462a-9337-f2a7741da17e" providerId="ADAL" clId="{8654C5FA-9C71-44AB-A634-DBE6CA9F3EE9}" dt="2025-03-19T04:51:58.153" v="7417" actId="22"/>
          <ac:spMkLst>
            <pc:docMk/>
            <pc:sldMk cId="3380713011" sldId="317"/>
            <ac:spMk id="4" creationId="{92B4B7C6-B8A3-D96D-734A-7BDC0B935BAE}"/>
          </ac:spMkLst>
        </pc:spChg>
        <pc:spChg chg="add del">
          <ac:chgData name="Maximiliano Sioli" userId="19ace513-67fa-462a-9337-f2a7741da17e" providerId="ADAL" clId="{8654C5FA-9C71-44AB-A634-DBE6CA9F3EE9}" dt="2025-03-19T04:52:00.122" v="7419" actId="22"/>
          <ac:spMkLst>
            <pc:docMk/>
            <pc:sldMk cId="3380713011" sldId="317"/>
            <ac:spMk id="8" creationId="{3D5FEAA9-0D1C-B43C-11A4-72FA51BC2A22}"/>
          </ac:spMkLst>
        </pc:spChg>
        <pc:spChg chg="add mod">
          <ac:chgData name="Maximiliano Sioli" userId="19ace513-67fa-462a-9337-f2a7741da17e" providerId="ADAL" clId="{8654C5FA-9C71-44AB-A634-DBE6CA9F3EE9}" dt="2025-03-19T04:52:51.713" v="7432" actId="1076"/>
          <ac:spMkLst>
            <pc:docMk/>
            <pc:sldMk cId="3380713011" sldId="317"/>
            <ac:spMk id="13" creationId="{40A4A1CB-670D-A521-DDAF-AA301598F113}"/>
          </ac:spMkLst>
        </pc:spChg>
        <pc:spChg chg="add del">
          <ac:chgData name="Maximiliano Sioli" userId="19ace513-67fa-462a-9337-f2a7741da17e" providerId="ADAL" clId="{8654C5FA-9C71-44AB-A634-DBE6CA9F3EE9}" dt="2025-03-19T04:51:38.877" v="7414"/>
          <ac:spMkLst>
            <pc:docMk/>
            <pc:sldMk cId="3380713011" sldId="317"/>
            <ac:spMk id="14" creationId="{8F834F50-341F-42A5-8C78-91B137699B0F}"/>
          </ac:spMkLst>
        </pc:spChg>
        <pc:spChg chg="add del">
          <ac:chgData name="Maximiliano Sioli" userId="19ace513-67fa-462a-9337-f2a7741da17e" providerId="ADAL" clId="{8654C5FA-9C71-44AB-A634-DBE6CA9F3EE9}" dt="2025-03-19T04:51:38.877" v="7414"/>
          <ac:spMkLst>
            <pc:docMk/>
            <pc:sldMk cId="3380713011" sldId="317"/>
            <ac:spMk id="16" creationId="{333EC967-C9F3-4E15-95C7-C2E77A1E1690}"/>
          </ac:spMkLst>
        </pc:spChg>
        <pc:spChg chg="add del">
          <ac:chgData name="Maximiliano Sioli" userId="19ace513-67fa-462a-9337-f2a7741da17e" providerId="ADAL" clId="{8654C5FA-9C71-44AB-A634-DBE6CA9F3EE9}" dt="2025-03-19T04:51:38.877" v="7414"/>
          <ac:spMkLst>
            <pc:docMk/>
            <pc:sldMk cId="3380713011" sldId="317"/>
            <ac:spMk id="20" creationId="{7F8D46EC-ADD2-42A7-A5CB-CE8CFE8E8661}"/>
          </ac:spMkLst>
        </pc:spChg>
        <pc:spChg chg="add del">
          <ac:chgData name="Maximiliano Sioli" userId="19ace513-67fa-462a-9337-f2a7741da17e" providerId="ADAL" clId="{8654C5FA-9C71-44AB-A634-DBE6CA9F3EE9}" dt="2025-03-19T04:51:38.877" v="7414"/>
          <ac:spMkLst>
            <pc:docMk/>
            <pc:sldMk cId="3380713011" sldId="317"/>
            <ac:spMk id="22" creationId="{01E212D1-0455-4271-8586-76DF50F6BDAB}"/>
          </ac:spMkLst>
        </pc:spChg>
        <pc:spChg chg="add del">
          <ac:chgData name="Maximiliano Sioli" userId="19ace513-67fa-462a-9337-f2a7741da17e" providerId="ADAL" clId="{8654C5FA-9C71-44AB-A634-DBE6CA9F3EE9}" dt="2025-03-19T04:51:38.877" v="7414"/>
          <ac:spMkLst>
            <pc:docMk/>
            <pc:sldMk cId="3380713011" sldId="317"/>
            <ac:spMk id="24" creationId="{586F79BD-DC66-4E4D-BA63-C07DA8BA647F}"/>
          </ac:spMkLst>
        </pc:spChg>
        <pc:spChg chg="add del">
          <ac:chgData name="Maximiliano Sioli" userId="19ace513-67fa-462a-9337-f2a7741da17e" providerId="ADAL" clId="{8654C5FA-9C71-44AB-A634-DBE6CA9F3EE9}" dt="2025-03-19T04:51:38.877" v="7414"/>
          <ac:spMkLst>
            <pc:docMk/>
            <pc:sldMk cId="3380713011" sldId="317"/>
            <ac:spMk id="26" creationId="{10C17DCC-97C2-4023-B5FB-FDEF5A37AD95}"/>
          </ac:spMkLst>
        </pc:spChg>
        <pc:picChg chg="mod">
          <ac:chgData name="Maximiliano Sioli" userId="19ace513-67fa-462a-9337-f2a7741da17e" providerId="ADAL" clId="{8654C5FA-9C71-44AB-A634-DBE6CA9F3EE9}" dt="2025-03-19T05:48:25.676" v="7684" actId="1076"/>
          <ac:picMkLst>
            <pc:docMk/>
            <pc:sldMk cId="3380713011" sldId="317"/>
            <ac:picMk id="9" creationId="{9A0072D6-A717-0F8F-4CC4-C6A0F2A11E65}"/>
          </ac:picMkLst>
        </pc:picChg>
        <pc:cxnChg chg="add del">
          <ac:chgData name="Maximiliano Sioli" userId="19ace513-67fa-462a-9337-f2a7741da17e" providerId="ADAL" clId="{8654C5FA-9C71-44AB-A634-DBE6CA9F3EE9}" dt="2025-03-19T04:51:38.877" v="7414"/>
          <ac:cxnSpMkLst>
            <pc:docMk/>
            <pc:sldMk cId="3380713011" sldId="317"/>
            <ac:cxnSpMk id="18" creationId="{58A9D3D4-1F89-47F0-A597-FE1A004D9737}"/>
          </ac:cxnSpMkLst>
        </pc:cxnChg>
      </pc:sldChg>
      <pc:sldChg chg="addSp delSp modSp add del mod setBg delDesignElem">
        <pc:chgData name="Maximiliano Sioli" userId="19ace513-67fa-462a-9337-f2a7741da17e" providerId="ADAL" clId="{8654C5FA-9C71-44AB-A634-DBE6CA9F3EE9}" dt="2025-03-19T04:52:56.134" v="7433"/>
        <pc:sldMkLst>
          <pc:docMk/>
          <pc:sldMk cId="602242584" sldId="321"/>
        </pc:sldMkLst>
        <pc:spChg chg="mod">
          <ac:chgData name="Maximiliano Sioli" userId="19ace513-67fa-462a-9337-f2a7741da17e" providerId="ADAL" clId="{8654C5FA-9C71-44AB-A634-DBE6CA9F3EE9}" dt="2025-03-19T04:51:38.877" v="7414"/>
          <ac:spMkLst>
            <pc:docMk/>
            <pc:sldMk cId="602242584" sldId="321"/>
            <ac:spMk id="2" creationId="{22DC6695-E1D5-B65B-9A5D-AB1B1546F023}"/>
          </ac:spMkLst>
        </pc:spChg>
        <pc:spChg chg="add mod">
          <ac:chgData name="Maximiliano Sioli" userId="19ace513-67fa-462a-9337-f2a7741da17e" providerId="ADAL" clId="{8654C5FA-9C71-44AB-A634-DBE6CA9F3EE9}" dt="2025-03-19T04:52:56.134" v="7433"/>
          <ac:spMkLst>
            <pc:docMk/>
            <pc:sldMk cId="602242584" sldId="321"/>
            <ac:spMk id="3" creationId="{116B765C-5BCD-A45D-E03D-6191DB965FD4}"/>
          </ac:spMkLst>
        </pc:spChg>
        <pc:spChg chg="add del">
          <ac:chgData name="Maximiliano Sioli" userId="19ace513-67fa-462a-9337-f2a7741da17e" providerId="ADAL" clId="{8654C5FA-9C71-44AB-A634-DBE6CA9F3EE9}" dt="2025-03-19T04:51:38.877" v="7414"/>
          <ac:spMkLst>
            <pc:docMk/>
            <pc:sldMk cId="602242584" sldId="321"/>
            <ac:spMk id="13" creationId="{7DE3B1B8-DC38-48E8-8C31-EF790659B582}"/>
          </ac:spMkLst>
        </pc:spChg>
        <pc:spChg chg="add del">
          <ac:chgData name="Maximiliano Sioli" userId="19ace513-67fa-462a-9337-f2a7741da17e" providerId="ADAL" clId="{8654C5FA-9C71-44AB-A634-DBE6CA9F3EE9}" dt="2025-03-19T04:51:38.877" v="7414"/>
          <ac:spMkLst>
            <pc:docMk/>
            <pc:sldMk cId="602242584" sldId="321"/>
            <ac:spMk id="15" creationId="{9E63FFFE-1DB2-4A0F-B495-35782F162299}"/>
          </ac:spMkLst>
        </pc:spChg>
        <pc:spChg chg="add del">
          <ac:chgData name="Maximiliano Sioli" userId="19ace513-67fa-462a-9337-f2a7741da17e" providerId="ADAL" clId="{8654C5FA-9C71-44AB-A634-DBE6CA9F3EE9}" dt="2025-03-19T04:51:38.877" v="7414"/>
          <ac:spMkLst>
            <pc:docMk/>
            <pc:sldMk cId="602242584" sldId="321"/>
            <ac:spMk id="19" creationId="{0AB6E427-3F73-4C06-A5D5-AE52C3883B50}"/>
          </ac:spMkLst>
        </pc:spChg>
        <pc:spChg chg="add del">
          <ac:chgData name="Maximiliano Sioli" userId="19ace513-67fa-462a-9337-f2a7741da17e" providerId="ADAL" clId="{8654C5FA-9C71-44AB-A634-DBE6CA9F3EE9}" dt="2025-03-19T04:51:38.877" v="7414"/>
          <ac:spMkLst>
            <pc:docMk/>
            <pc:sldMk cId="602242584" sldId="321"/>
            <ac:spMk id="21" creationId="{D8C9BDAA-0390-4B39-9B5C-BC95E5120DA4}"/>
          </ac:spMkLst>
        </pc:spChg>
        <pc:spChg chg="add del">
          <ac:chgData name="Maximiliano Sioli" userId="19ace513-67fa-462a-9337-f2a7741da17e" providerId="ADAL" clId="{8654C5FA-9C71-44AB-A634-DBE6CA9F3EE9}" dt="2025-03-19T04:51:38.877" v="7414"/>
          <ac:spMkLst>
            <pc:docMk/>
            <pc:sldMk cId="602242584" sldId="321"/>
            <ac:spMk id="23" creationId="{F9DB1FE5-9D46-433B-99D1-2F1B8DC79855}"/>
          </ac:spMkLst>
        </pc:spChg>
        <pc:cxnChg chg="add del">
          <ac:chgData name="Maximiliano Sioli" userId="19ace513-67fa-462a-9337-f2a7741da17e" providerId="ADAL" clId="{8654C5FA-9C71-44AB-A634-DBE6CA9F3EE9}" dt="2025-03-19T04:51:38.877" v="7414"/>
          <ac:cxnSpMkLst>
            <pc:docMk/>
            <pc:sldMk cId="602242584" sldId="321"/>
            <ac:cxnSpMk id="17" creationId="{32BB9A07-8AB8-4D82-B3BC-B500DDEC79A1}"/>
          </ac:cxnSpMkLst>
        </pc:cxnChg>
      </pc:sldChg>
      <pc:sldChg chg="addSp delSp modSp add del setBg delDesignElem">
        <pc:chgData name="Maximiliano Sioli" userId="19ace513-67fa-462a-9337-f2a7741da17e" providerId="ADAL" clId="{8654C5FA-9C71-44AB-A634-DBE6CA9F3EE9}" dt="2025-03-19T04:53:01.406" v="7434"/>
        <pc:sldMkLst>
          <pc:docMk/>
          <pc:sldMk cId="2044682858" sldId="323"/>
        </pc:sldMkLst>
        <pc:spChg chg="add mod">
          <ac:chgData name="Maximiliano Sioli" userId="19ace513-67fa-462a-9337-f2a7741da17e" providerId="ADAL" clId="{8654C5FA-9C71-44AB-A634-DBE6CA9F3EE9}" dt="2025-03-19T04:53:01.406" v="7434"/>
          <ac:spMkLst>
            <pc:docMk/>
            <pc:sldMk cId="2044682858" sldId="323"/>
            <ac:spMk id="4" creationId="{98192C01-5746-95B7-2D5C-02FFC6C5A8DF}"/>
          </ac:spMkLst>
        </pc:spChg>
        <pc:spChg chg="add del">
          <ac:chgData name="Maximiliano Sioli" userId="19ace513-67fa-462a-9337-f2a7741da17e" providerId="ADAL" clId="{8654C5FA-9C71-44AB-A634-DBE6CA9F3EE9}" dt="2025-03-19T04:51:38.877" v="7414"/>
          <ac:spMkLst>
            <pc:docMk/>
            <pc:sldMk cId="2044682858" sldId="323"/>
            <ac:spMk id="15" creationId="{58331D47-DE7A-4F51-9D59-FD68F3BDD20E}"/>
          </ac:spMkLst>
        </pc:spChg>
        <pc:spChg chg="add del">
          <ac:chgData name="Maximiliano Sioli" userId="19ace513-67fa-462a-9337-f2a7741da17e" providerId="ADAL" clId="{8654C5FA-9C71-44AB-A634-DBE6CA9F3EE9}" dt="2025-03-19T04:51:38.877" v="7414"/>
          <ac:spMkLst>
            <pc:docMk/>
            <pc:sldMk cId="2044682858" sldId="323"/>
            <ac:spMk id="17" creationId="{99DEDC60-6312-4214-B219-E46479D7E137}"/>
          </ac:spMkLst>
        </pc:spChg>
        <pc:spChg chg="add del">
          <ac:chgData name="Maximiliano Sioli" userId="19ace513-67fa-462a-9337-f2a7741da17e" providerId="ADAL" clId="{8654C5FA-9C71-44AB-A634-DBE6CA9F3EE9}" dt="2025-03-19T04:51:38.877" v="7414"/>
          <ac:spMkLst>
            <pc:docMk/>
            <pc:sldMk cId="2044682858" sldId="323"/>
            <ac:spMk id="21" creationId="{BD447334-7A13-4AAB-B92F-9B3990794C75}"/>
          </ac:spMkLst>
        </pc:spChg>
        <pc:spChg chg="add del">
          <ac:chgData name="Maximiliano Sioli" userId="19ace513-67fa-462a-9337-f2a7741da17e" providerId="ADAL" clId="{8654C5FA-9C71-44AB-A634-DBE6CA9F3EE9}" dt="2025-03-19T04:51:38.877" v="7414"/>
          <ac:spMkLst>
            <pc:docMk/>
            <pc:sldMk cId="2044682858" sldId="323"/>
            <ac:spMk id="23" creationId="{A80859B2-E631-44CD-80CE-0B9E3CAA70C2}"/>
          </ac:spMkLst>
        </pc:spChg>
        <pc:spChg chg="add del">
          <ac:chgData name="Maximiliano Sioli" userId="19ace513-67fa-462a-9337-f2a7741da17e" providerId="ADAL" clId="{8654C5FA-9C71-44AB-A634-DBE6CA9F3EE9}" dt="2025-03-19T04:51:38.877" v="7414"/>
          <ac:spMkLst>
            <pc:docMk/>
            <pc:sldMk cId="2044682858" sldId="323"/>
            <ac:spMk id="25" creationId="{6330B6DB-1B88-4062-A0B5-6360AA0200AB}"/>
          </ac:spMkLst>
        </pc:spChg>
        <pc:spChg chg="add del">
          <ac:chgData name="Maximiliano Sioli" userId="19ace513-67fa-462a-9337-f2a7741da17e" providerId="ADAL" clId="{8654C5FA-9C71-44AB-A634-DBE6CA9F3EE9}" dt="2025-03-19T04:51:38.877" v="7414"/>
          <ac:spMkLst>
            <pc:docMk/>
            <pc:sldMk cId="2044682858" sldId="323"/>
            <ac:spMk id="27" creationId="{8E79B4B5-4912-4114-A02C-CE476EEE966F}"/>
          </ac:spMkLst>
        </pc:spChg>
        <pc:cxnChg chg="add del">
          <ac:chgData name="Maximiliano Sioli" userId="19ace513-67fa-462a-9337-f2a7741da17e" providerId="ADAL" clId="{8654C5FA-9C71-44AB-A634-DBE6CA9F3EE9}" dt="2025-03-19T04:51:38.877" v="7414"/>
          <ac:cxnSpMkLst>
            <pc:docMk/>
            <pc:sldMk cId="2044682858" sldId="323"/>
            <ac:cxnSpMk id="19" creationId="{D92A1B31-DB63-435D-93E6-9712CDFB20FE}"/>
          </ac:cxnSpMkLst>
        </pc:cxnChg>
      </pc:sldChg>
      <pc:sldChg chg="addSp delSp modSp add del setBg delDesignElem">
        <pc:chgData name="Maximiliano Sioli" userId="19ace513-67fa-462a-9337-f2a7741da17e" providerId="ADAL" clId="{8654C5FA-9C71-44AB-A634-DBE6CA9F3EE9}" dt="2025-03-19T05:50:04.112" v="7685" actId="47"/>
        <pc:sldMkLst>
          <pc:docMk/>
          <pc:sldMk cId="402307278" sldId="324"/>
        </pc:sldMkLst>
        <pc:spChg chg="add mod">
          <ac:chgData name="Maximiliano Sioli" userId="19ace513-67fa-462a-9337-f2a7741da17e" providerId="ADAL" clId="{8654C5FA-9C71-44AB-A634-DBE6CA9F3EE9}" dt="2025-03-19T04:53:11.670" v="7435"/>
          <ac:spMkLst>
            <pc:docMk/>
            <pc:sldMk cId="402307278" sldId="324"/>
            <ac:spMk id="4" creationId="{951DCE25-CAD5-617B-BEB3-E4DE8EC4447E}"/>
          </ac:spMkLst>
        </pc:spChg>
        <pc:spChg chg="add del">
          <ac:chgData name="Maximiliano Sioli" userId="19ace513-67fa-462a-9337-f2a7741da17e" providerId="ADAL" clId="{8654C5FA-9C71-44AB-A634-DBE6CA9F3EE9}" dt="2025-03-19T04:51:38.877" v="7414"/>
          <ac:spMkLst>
            <pc:docMk/>
            <pc:sldMk cId="402307278" sldId="324"/>
            <ac:spMk id="15" creationId="{58331D47-DE7A-4F51-9D59-FD68F3BDD20E}"/>
          </ac:spMkLst>
        </pc:spChg>
        <pc:spChg chg="add del">
          <ac:chgData name="Maximiliano Sioli" userId="19ace513-67fa-462a-9337-f2a7741da17e" providerId="ADAL" clId="{8654C5FA-9C71-44AB-A634-DBE6CA9F3EE9}" dt="2025-03-19T04:51:38.877" v="7414"/>
          <ac:spMkLst>
            <pc:docMk/>
            <pc:sldMk cId="402307278" sldId="324"/>
            <ac:spMk id="17" creationId="{99DEDC60-6312-4214-B219-E46479D7E137}"/>
          </ac:spMkLst>
        </pc:spChg>
        <pc:spChg chg="add del">
          <ac:chgData name="Maximiliano Sioli" userId="19ace513-67fa-462a-9337-f2a7741da17e" providerId="ADAL" clId="{8654C5FA-9C71-44AB-A634-DBE6CA9F3EE9}" dt="2025-03-19T04:51:38.877" v="7414"/>
          <ac:spMkLst>
            <pc:docMk/>
            <pc:sldMk cId="402307278" sldId="324"/>
            <ac:spMk id="21" creationId="{BD447334-7A13-4AAB-B92F-9B3990794C75}"/>
          </ac:spMkLst>
        </pc:spChg>
        <pc:spChg chg="add del">
          <ac:chgData name="Maximiliano Sioli" userId="19ace513-67fa-462a-9337-f2a7741da17e" providerId="ADAL" clId="{8654C5FA-9C71-44AB-A634-DBE6CA9F3EE9}" dt="2025-03-19T04:51:38.877" v="7414"/>
          <ac:spMkLst>
            <pc:docMk/>
            <pc:sldMk cId="402307278" sldId="324"/>
            <ac:spMk id="23" creationId="{A80859B2-E631-44CD-80CE-0B9E3CAA70C2}"/>
          </ac:spMkLst>
        </pc:spChg>
        <pc:spChg chg="add del">
          <ac:chgData name="Maximiliano Sioli" userId="19ace513-67fa-462a-9337-f2a7741da17e" providerId="ADAL" clId="{8654C5FA-9C71-44AB-A634-DBE6CA9F3EE9}" dt="2025-03-19T04:51:38.877" v="7414"/>
          <ac:spMkLst>
            <pc:docMk/>
            <pc:sldMk cId="402307278" sldId="324"/>
            <ac:spMk id="25" creationId="{6330B6DB-1B88-4062-A0B5-6360AA0200AB}"/>
          </ac:spMkLst>
        </pc:spChg>
        <pc:spChg chg="add del">
          <ac:chgData name="Maximiliano Sioli" userId="19ace513-67fa-462a-9337-f2a7741da17e" providerId="ADAL" clId="{8654C5FA-9C71-44AB-A634-DBE6CA9F3EE9}" dt="2025-03-19T04:51:38.877" v="7414"/>
          <ac:spMkLst>
            <pc:docMk/>
            <pc:sldMk cId="402307278" sldId="324"/>
            <ac:spMk id="27" creationId="{8E79B4B5-4912-4114-A02C-CE476EEE966F}"/>
          </ac:spMkLst>
        </pc:spChg>
        <pc:cxnChg chg="add del">
          <ac:chgData name="Maximiliano Sioli" userId="19ace513-67fa-462a-9337-f2a7741da17e" providerId="ADAL" clId="{8654C5FA-9C71-44AB-A634-DBE6CA9F3EE9}" dt="2025-03-19T04:51:38.877" v="7414"/>
          <ac:cxnSpMkLst>
            <pc:docMk/>
            <pc:sldMk cId="402307278" sldId="324"/>
            <ac:cxnSpMk id="19" creationId="{D92A1B31-DB63-435D-93E6-9712CDFB20FE}"/>
          </ac:cxnSpMkLst>
        </pc:cxnChg>
      </pc:sldChg>
      <pc:sldChg chg="del">
        <pc:chgData name="Maximiliano Sioli" userId="19ace513-67fa-462a-9337-f2a7741da17e" providerId="ADAL" clId="{8654C5FA-9C71-44AB-A634-DBE6CA9F3EE9}" dt="2025-03-18T08:37:58.365" v="35" actId="47"/>
        <pc:sldMkLst>
          <pc:docMk/>
          <pc:sldMk cId="2857148935" sldId="324"/>
        </pc:sldMkLst>
      </pc:sldChg>
      <pc:sldChg chg="addSp delSp modSp add del mod setBg delDesignElem">
        <pc:chgData name="Maximiliano Sioli" userId="19ace513-67fa-462a-9337-f2a7741da17e" providerId="ADAL" clId="{8654C5FA-9C71-44AB-A634-DBE6CA9F3EE9}" dt="2025-03-19T05:50:34.335" v="7700" actId="20577"/>
        <pc:sldMkLst>
          <pc:docMk/>
          <pc:sldMk cId="2931296677" sldId="326"/>
        </pc:sldMkLst>
        <pc:spChg chg="mod">
          <ac:chgData name="Maximiliano Sioli" userId="19ace513-67fa-462a-9337-f2a7741da17e" providerId="ADAL" clId="{8654C5FA-9C71-44AB-A634-DBE6CA9F3EE9}" dt="2025-03-19T05:50:34.335" v="7700" actId="20577"/>
          <ac:spMkLst>
            <pc:docMk/>
            <pc:sldMk cId="2931296677" sldId="326"/>
            <ac:spMk id="3" creationId="{8EEAC436-B451-506D-E2E0-DE6907C93C18}"/>
          </ac:spMkLst>
        </pc:spChg>
        <pc:spChg chg="add mod">
          <ac:chgData name="Maximiliano Sioli" userId="19ace513-67fa-462a-9337-f2a7741da17e" providerId="ADAL" clId="{8654C5FA-9C71-44AB-A634-DBE6CA9F3EE9}" dt="2025-03-19T04:53:16.790" v="7436"/>
          <ac:spMkLst>
            <pc:docMk/>
            <pc:sldMk cId="2931296677" sldId="326"/>
            <ac:spMk id="4" creationId="{EB699D64-FCAB-3200-F10A-8CB97F951E6D}"/>
          </ac:spMkLst>
        </pc:spChg>
        <pc:spChg chg="add del">
          <ac:chgData name="Maximiliano Sioli" userId="19ace513-67fa-462a-9337-f2a7741da17e" providerId="ADAL" clId="{8654C5FA-9C71-44AB-A634-DBE6CA9F3EE9}" dt="2025-03-19T04:51:38.877" v="7414"/>
          <ac:spMkLst>
            <pc:docMk/>
            <pc:sldMk cId="2931296677" sldId="326"/>
            <ac:spMk id="13" creationId="{0AB6E427-3F73-4C06-A5D5-AE52C3883B50}"/>
          </ac:spMkLst>
        </pc:spChg>
        <pc:spChg chg="add del">
          <ac:chgData name="Maximiliano Sioli" userId="19ace513-67fa-462a-9337-f2a7741da17e" providerId="ADAL" clId="{8654C5FA-9C71-44AB-A634-DBE6CA9F3EE9}" dt="2025-03-19T04:51:38.877" v="7414"/>
          <ac:spMkLst>
            <pc:docMk/>
            <pc:sldMk cId="2931296677" sldId="326"/>
            <ac:spMk id="15" creationId="{D8C9BDAA-0390-4B39-9B5C-BC95E5120DA4}"/>
          </ac:spMkLst>
        </pc:spChg>
        <pc:spChg chg="add del">
          <ac:chgData name="Maximiliano Sioli" userId="19ace513-67fa-462a-9337-f2a7741da17e" providerId="ADAL" clId="{8654C5FA-9C71-44AB-A634-DBE6CA9F3EE9}" dt="2025-03-19T04:51:38.877" v="7414"/>
          <ac:spMkLst>
            <pc:docMk/>
            <pc:sldMk cId="2931296677" sldId="326"/>
            <ac:spMk id="17" creationId="{F9DB1FE5-9D46-433B-99D1-2F1B8DC79855}"/>
          </ac:spMkLst>
        </pc:spChg>
      </pc:sldChg>
      <pc:sldChg chg="addSp delSp add del setBg delDesignElem">
        <pc:chgData name="Maximiliano Sioli" userId="19ace513-67fa-462a-9337-f2a7741da17e" providerId="ADAL" clId="{8654C5FA-9C71-44AB-A634-DBE6CA9F3EE9}" dt="2025-03-19T05:11:48.671" v="7543"/>
        <pc:sldMkLst>
          <pc:docMk/>
          <pc:sldMk cId="3940365860" sldId="327"/>
        </pc:sldMkLst>
        <pc:spChg chg="add del">
          <ac:chgData name="Maximiliano Sioli" userId="19ace513-67fa-462a-9337-f2a7741da17e" providerId="ADAL" clId="{8654C5FA-9C71-44AB-A634-DBE6CA9F3EE9}" dt="2025-03-19T05:11:48.631" v="7542"/>
          <ac:spMkLst>
            <pc:docMk/>
            <pc:sldMk cId="3940365860" sldId="327"/>
            <ac:spMk id="45" creationId="{D829E218-74FB-4455-98BE-F2C5BA8978BE}"/>
          </ac:spMkLst>
        </pc:spChg>
        <pc:spChg chg="add del">
          <ac:chgData name="Maximiliano Sioli" userId="19ace513-67fa-462a-9337-f2a7741da17e" providerId="ADAL" clId="{8654C5FA-9C71-44AB-A634-DBE6CA9F3EE9}" dt="2025-03-19T05:11:48.631" v="7542"/>
          <ac:spMkLst>
            <pc:docMk/>
            <pc:sldMk cId="3940365860" sldId="327"/>
            <ac:spMk id="47" creationId="{7E8D75FD-D4F9-4D11-B70D-82EFCB4CFA5B}"/>
          </ac:spMkLst>
        </pc:spChg>
        <pc:spChg chg="add del">
          <ac:chgData name="Maximiliano Sioli" userId="19ace513-67fa-462a-9337-f2a7741da17e" providerId="ADAL" clId="{8654C5FA-9C71-44AB-A634-DBE6CA9F3EE9}" dt="2025-03-19T05:11:48.631" v="7542"/>
          <ac:spMkLst>
            <pc:docMk/>
            <pc:sldMk cId="3940365860" sldId="327"/>
            <ac:spMk id="53" creationId="{DA0CA737-33FC-47E3-965A-D1C2CAA62894}"/>
          </ac:spMkLst>
        </pc:spChg>
        <pc:spChg chg="add del">
          <ac:chgData name="Maximiliano Sioli" userId="19ace513-67fa-462a-9337-f2a7741da17e" providerId="ADAL" clId="{8654C5FA-9C71-44AB-A634-DBE6CA9F3EE9}" dt="2025-03-19T05:11:48.631" v="7542"/>
          <ac:spMkLst>
            <pc:docMk/>
            <pc:sldMk cId="3940365860" sldId="327"/>
            <ac:spMk id="55" creationId="{22189942-24EB-488E-8B69-EB80F7E53E36}"/>
          </ac:spMkLst>
        </pc:spChg>
        <pc:cxnChg chg="add del">
          <ac:chgData name="Maximiliano Sioli" userId="19ace513-67fa-462a-9337-f2a7741da17e" providerId="ADAL" clId="{8654C5FA-9C71-44AB-A634-DBE6CA9F3EE9}" dt="2025-03-19T05:11:48.631" v="7542"/>
          <ac:cxnSpMkLst>
            <pc:docMk/>
            <pc:sldMk cId="3940365860" sldId="327"/>
            <ac:cxnSpMk id="49" creationId="{1F5DC8C3-BA5F-4EED-BB9A-A14272BD82A1}"/>
          </ac:cxnSpMkLst>
        </pc:cxnChg>
        <pc:cxnChg chg="add del">
          <ac:chgData name="Maximiliano Sioli" userId="19ace513-67fa-462a-9337-f2a7741da17e" providerId="ADAL" clId="{8654C5FA-9C71-44AB-A634-DBE6CA9F3EE9}" dt="2025-03-19T05:11:48.631" v="7542"/>
          <ac:cxnSpMkLst>
            <pc:docMk/>
            <pc:sldMk cId="3940365860" sldId="327"/>
            <ac:cxnSpMk id="51" creationId="{F3CC58E3-BDF9-495D-9327-85F68058BE32}"/>
          </ac:cxnSpMkLst>
        </pc:cxnChg>
      </pc:sldChg>
      <pc:sldChg chg="addSp delSp add del setBg delDesignElem">
        <pc:chgData name="Maximiliano Sioli" userId="19ace513-67fa-462a-9337-f2a7741da17e" providerId="ADAL" clId="{8654C5FA-9C71-44AB-A634-DBE6CA9F3EE9}" dt="2025-03-19T05:11:48.671" v="7543"/>
        <pc:sldMkLst>
          <pc:docMk/>
          <pc:sldMk cId="3901256061" sldId="328"/>
        </pc:sldMkLst>
        <pc:spChg chg="add del">
          <ac:chgData name="Maximiliano Sioli" userId="19ace513-67fa-462a-9337-f2a7741da17e" providerId="ADAL" clId="{8654C5FA-9C71-44AB-A634-DBE6CA9F3EE9}" dt="2025-03-19T05:11:48.631" v="7542"/>
          <ac:spMkLst>
            <pc:docMk/>
            <pc:sldMk cId="3901256061" sldId="328"/>
            <ac:spMk id="14" creationId="{E0747CA7-2579-4FF5-95CF-E3FA65C9E187}"/>
          </ac:spMkLst>
        </pc:spChg>
        <pc:spChg chg="add del">
          <ac:chgData name="Maximiliano Sioli" userId="19ace513-67fa-462a-9337-f2a7741da17e" providerId="ADAL" clId="{8654C5FA-9C71-44AB-A634-DBE6CA9F3EE9}" dt="2025-03-19T05:11:48.631" v="7542"/>
          <ac:spMkLst>
            <pc:docMk/>
            <pc:sldMk cId="3901256061" sldId="328"/>
            <ac:spMk id="16" creationId="{1C63BD94-CA0C-4C27-BB07-89F71DEA2D9A}"/>
          </ac:spMkLst>
        </pc:spChg>
        <pc:spChg chg="add del">
          <ac:chgData name="Maximiliano Sioli" userId="19ace513-67fa-462a-9337-f2a7741da17e" providerId="ADAL" clId="{8654C5FA-9C71-44AB-A634-DBE6CA9F3EE9}" dt="2025-03-19T05:11:48.631" v="7542"/>
          <ac:spMkLst>
            <pc:docMk/>
            <pc:sldMk cId="3901256061" sldId="328"/>
            <ac:spMk id="18" creationId="{EE1530B0-6F96-46C0-8B3E-3215CB756BE4}"/>
          </ac:spMkLst>
        </pc:spChg>
        <pc:spChg chg="add del">
          <ac:chgData name="Maximiliano Sioli" userId="19ace513-67fa-462a-9337-f2a7741da17e" providerId="ADAL" clId="{8654C5FA-9C71-44AB-A634-DBE6CA9F3EE9}" dt="2025-03-19T05:11:48.631" v="7542"/>
          <ac:spMkLst>
            <pc:docMk/>
            <pc:sldMk cId="3901256061" sldId="328"/>
            <ac:spMk id="20" creationId="{754910CF-1B56-45D3-960A-E89F7B3B9131}"/>
          </ac:spMkLst>
        </pc:spChg>
        <pc:spChg chg="add del">
          <ac:chgData name="Maximiliano Sioli" userId="19ace513-67fa-462a-9337-f2a7741da17e" providerId="ADAL" clId="{8654C5FA-9C71-44AB-A634-DBE6CA9F3EE9}" dt="2025-03-19T05:11:48.631" v="7542"/>
          <ac:spMkLst>
            <pc:docMk/>
            <pc:sldMk cId="3901256061" sldId="328"/>
            <ac:spMk id="22" creationId="{6669F804-A677-4B75-95F4-A5E4426FB774}"/>
          </ac:spMkLst>
        </pc:spChg>
        <pc:cxnChg chg="add del">
          <ac:chgData name="Maximiliano Sioli" userId="19ace513-67fa-462a-9337-f2a7741da17e" providerId="ADAL" clId="{8654C5FA-9C71-44AB-A634-DBE6CA9F3EE9}" dt="2025-03-19T05:11:48.631" v="7542"/>
          <ac:cxnSpMkLst>
            <pc:docMk/>
            <pc:sldMk cId="3901256061" sldId="328"/>
            <ac:cxnSpMk id="12" creationId="{C6DEF8F9-FFEF-4EDB-8A06-8A7884ED42E0}"/>
          </ac:cxnSpMkLst>
        </pc:cxnChg>
      </pc:sldChg>
      <pc:sldChg chg="del">
        <pc:chgData name="Maximiliano Sioli" userId="19ace513-67fa-462a-9337-f2a7741da17e" providerId="ADAL" clId="{8654C5FA-9C71-44AB-A634-DBE6CA9F3EE9}" dt="2025-03-18T08:37:58.365" v="35" actId="47"/>
        <pc:sldMkLst>
          <pc:docMk/>
          <pc:sldMk cId="1419678748" sldId="331"/>
        </pc:sldMkLst>
      </pc:sldChg>
      <pc:sldChg chg="del">
        <pc:chgData name="Maximiliano Sioli" userId="19ace513-67fa-462a-9337-f2a7741da17e" providerId="ADAL" clId="{8654C5FA-9C71-44AB-A634-DBE6CA9F3EE9}" dt="2025-03-18T08:37:58.365" v="35" actId="47"/>
        <pc:sldMkLst>
          <pc:docMk/>
          <pc:sldMk cId="849087944" sldId="333"/>
        </pc:sldMkLst>
      </pc:sldChg>
      <pc:sldChg chg="del">
        <pc:chgData name="Maximiliano Sioli" userId="19ace513-67fa-462a-9337-f2a7741da17e" providerId="ADAL" clId="{8654C5FA-9C71-44AB-A634-DBE6CA9F3EE9}" dt="2025-03-18T08:37:58.365" v="35" actId="47"/>
        <pc:sldMkLst>
          <pc:docMk/>
          <pc:sldMk cId="308980780" sldId="334"/>
        </pc:sldMkLst>
      </pc:sldChg>
      <pc:sldChg chg="add del">
        <pc:chgData name="Maximiliano Sioli" userId="19ace513-67fa-462a-9337-f2a7741da17e" providerId="ADAL" clId="{8654C5FA-9C71-44AB-A634-DBE6CA9F3EE9}" dt="2025-03-19T05:11:48.671" v="7543"/>
        <pc:sldMkLst>
          <pc:docMk/>
          <pc:sldMk cId="762583635" sldId="335"/>
        </pc:sldMkLst>
      </pc:sldChg>
      <pc:sldChg chg="del">
        <pc:chgData name="Maximiliano Sioli" userId="19ace513-67fa-462a-9337-f2a7741da17e" providerId="ADAL" clId="{8654C5FA-9C71-44AB-A634-DBE6CA9F3EE9}" dt="2025-03-18T08:37:58.365" v="35" actId="47"/>
        <pc:sldMkLst>
          <pc:docMk/>
          <pc:sldMk cId="4272761990" sldId="335"/>
        </pc:sldMkLst>
      </pc:sldChg>
      <pc:sldChg chg="del">
        <pc:chgData name="Maximiliano Sioli" userId="19ace513-67fa-462a-9337-f2a7741da17e" providerId="ADAL" clId="{8654C5FA-9C71-44AB-A634-DBE6CA9F3EE9}" dt="2025-03-18T08:37:58.365" v="35" actId="47"/>
        <pc:sldMkLst>
          <pc:docMk/>
          <pc:sldMk cId="221205038" sldId="336"/>
        </pc:sldMkLst>
      </pc:sldChg>
      <pc:sldChg chg="del">
        <pc:chgData name="Maximiliano Sioli" userId="19ace513-67fa-462a-9337-f2a7741da17e" providerId="ADAL" clId="{8654C5FA-9C71-44AB-A634-DBE6CA9F3EE9}" dt="2025-03-18T08:37:58.365" v="35" actId="47"/>
        <pc:sldMkLst>
          <pc:docMk/>
          <pc:sldMk cId="475408747" sldId="337"/>
        </pc:sldMkLst>
      </pc:sldChg>
      <pc:sldChg chg="del">
        <pc:chgData name="Maximiliano Sioli" userId="19ace513-67fa-462a-9337-f2a7741da17e" providerId="ADAL" clId="{8654C5FA-9C71-44AB-A634-DBE6CA9F3EE9}" dt="2025-03-18T08:37:58.365" v="35" actId="47"/>
        <pc:sldMkLst>
          <pc:docMk/>
          <pc:sldMk cId="2012846897" sldId="338"/>
        </pc:sldMkLst>
      </pc:sldChg>
      <pc:sldChg chg="del">
        <pc:chgData name="Maximiliano Sioli" userId="19ace513-67fa-462a-9337-f2a7741da17e" providerId="ADAL" clId="{8654C5FA-9C71-44AB-A634-DBE6CA9F3EE9}" dt="2025-03-18T08:37:58.365" v="35" actId="47"/>
        <pc:sldMkLst>
          <pc:docMk/>
          <pc:sldMk cId="4209255061" sldId="339"/>
        </pc:sldMkLst>
      </pc:sldChg>
      <pc:sldChg chg="del">
        <pc:chgData name="Maximiliano Sioli" userId="19ace513-67fa-462a-9337-f2a7741da17e" providerId="ADAL" clId="{8654C5FA-9C71-44AB-A634-DBE6CA9F3EE9}" dt="2025-03-18T08:37:58.365" v="35" actId="47"/>
        <pc:sldMkLst>
          <pc:docMk/>
          <pc:sldMk cId="3687328395" sldId="340"/>
        </pc:sldMkLst>
      </pc:sldChg>
      <pc:sldChg chg="del">
        <pc:chgData name="Maximiliano Sioli" userId="19ace513-67fa-462a-9337-f2a7741da17e" providerId="ADAL" clId="{8654C5FA-9C71-44AB-A634-DBE6CA9F3EE9}" dt="2025-03-18T08:37:58.365" v="35" actId="47"/>
        <pc:sldMkLst>
          <pc:docMk/>
          <pc:sldMk cId="2295005286" sldId="341"/>
        </pc:sldMkLst>
      </pc:sldChg>
      <pc:sldChg chg="del">
        <pc:chgData name="Maximiliano Sioli" userId="19ace513-67fa-462a-9337-f2a7741da17e" providerId="ADAL" clId="{8654C5FA-9C71-44AB-A634-DBE6CA9F3EE9}" dt="2025-03-18T08:37:58.365" v="35" actId="47"/>
        <pc:sldMkLst>
          <pc:docMk/>
          <pc:sldMk cId="1467924775" sldId="342"/>
        </pc:sldMkLst>
      </pc:sldChg>
      <pc:sldChg chg="del">
        <pc:chgData name="Maximiliano Sioli" userId="19ace513-67fa-462a-9337-f2a7741da17e" providerId="ADAL" clId="{8654C5FA-9C71-44AB-A634-DBE6CA9F3EE9}" dt="2025-03-18T08:37:58.365" v="35" actId="47"/>
        <pc:sldMkLst>
          <pc:docMk/>
          <pc:sldMk cId="2297028678" sldId="343"/>
        </pc:sldMkLst>
      </pc:sldChg>
      <pc:sldChg chg="addSp delSp add del setBg delDesignElem">
        <pc:chgData name="Maximiliano Sioli" userId="19ace513-67fa-462a-9337-f2a7741da17e" providerId="ADAL" clId="{8654C5FA-9C71-44AB-A634-DBE6CA9F3EE9}" dt="2025-03-19T05:11:48.671" v="7543"/>
        <pc:sldMkLst>
          <pc:docMk/>
          <pc:sldMk cId="1657520983" sldId="344"/>
        </pc:sldMkLst>
        <pc:spChg chg="add del">
          <ac:chgData name="Maximiliano Sioli" userId="19ace513-67fa-462a-9337-f2a7741da17e" providerId="ADAL" clId="{8654C5FA-9C71-44AB-A634-DBE6CA9F3EE9}" dt="2025-03-19T05:11:48.631" v="7542"/>
          <ac:spMkLst>
            <pc:docMk/>
            <pc:sldMk cId="1657520983" sldId="344"/>
            <ac:spMk id="64" creationId="{DF285549-A579-44CD-BB87-5378E6BA5629}"/>
          </ac:spMkLst>
        </pc:spChg>
        <pc:spChg chg="add del">
          <ac:chgData name="Maximiliano Sioli" userId="19ace513-67fa-462a-9337-f2a7741da17e" providerId="ADAL" clId="{8654C5FA-9C71-44AB-A634-DBE6CA9F3EE9}" dt="2025-03-19T05:11:48.631" v="7542"/>
          <ac:spMkLst>
            <pc:docMk/>
            <pc:sldMk cId="1657520983" sldId="344"/>
            <ac:spMk id="66" creationId="{3D2A6BD0-1E51-4DF3-A80A-FBBE496EF6D6}"/>
          </ac:spMkLst>
        </pc:spChg>
        <pc:spChg chg="add del">
          <ac:chgData name="Maximiliano Sioli" userId="19ace513-67fa-462a-9337-f2a7741da17e" providerId="ADAL" clId="{8654C5FA-9C71-44AB-A634-DBE6CA9F3EE9}" dt="2025-03-19T05:11:48.631" v="7542"/>
          <ac:spMkLst>
            <pc:docMk/>
            <pc:sldMk cId="1657520983" sldId="344"/>
            <ac:spMk id="70" creationId="{0A913F90-4522-4E66-98B7-DC02FD8BBE9F}"/>
          </ac:spMkLst>
        </pc:spChg>
        <pc:spChg chg="add del">
          <ac:chgData name="Maximiliano Sioli" userId="19ace513-67fa-462a-9337-f2a7741da17e" providerId="ADAL" clId="{8654C5FA-9C71-44AB-A634-DBE6CA9F3EE9}" dt="2025-03-19T05:11:48.631" v="7542"/>
          <ac:spMkLst>
            <pc:docMk/>
            <pc:sldMk cId="1657520983" sldId="344"/>
            <ac:spMk id="74" creationId="{18BE9FB2-E84F-4594-93B7-BB203A20E5DA}"/>
          </ac:spMkLst>
        </pc:spChg>
        <pc:spChg chg="add del">
          <ac:chgData name="Maximiliano Sioli" userId="19ace513-67fa-462a-9337-f2a7741da17e" providerId="ADAL" clId="{8654C5FA-9C71-44AB-A634-DBE6CA9F3EE9}" dt="2025-03-19T05:11:48.631" v="7542"/>
          <ac:spMkLst>
            <pc:docMk/>
            <pc:sldMk cId="1657520983" sldId="344"/>
            <ac:spMk id="76" creationId="{449A5B82-3ED2-4FE6-86BD-BA88CC541968}"/>
          </ac:spMkLst>
        </pc:spChg>
        <pc:cxnChg chg="add del">
          <ac:chgData name="Maximiliano Sioli" userId="19ace513-67fa-462a-9337-f2a7741da17e" providerId="ADAL" clId="{8654C5FA-9C71-44AB-A634-DBE6CA9F3EE9}" dt="2025-03-19T05:11:48.631" v="7542"/>
          <ac:cxnSpMkLst>
            <pc:docMk/>
            <pc:sldMk cId="1657520983" sldId="344"/>
            <ac:cxnSpMk id="68" creationId="{8E8D1179-8E63-4B25-AEAE-6FC380A9FE6C}"/>
          </ac:cxnSpMkLst>
        </pc:cxnChg>
        <pc:cxnChg chg="add del">
          <ac:chgData name="Maximiliano Sioli" userId="19ace513-67fa-462a-9337-f2a7741da17e" providerId="ADAL" clId="{8654C5FA-9C71-44AB-A634-DBE6CA9F3EE9}" dt="2025-03-19T05:11:48.631" v="7542"/>
          <ac:cxnSpMkLst>
            <pc:docMk/>
            <pc:sldMk cId="1657520983" sldId="344"/>
            <ac:cxnSpMk id="72" creationId="{74E369E2-CE06-4376-B557-4B5FE5B4145C}"/>
          </ac:cxnSpMkLst>
        </pc:cxnChg>
      </pc:sldChg>
      <pc:sldChg chg="del">
        <pc:chgData name="Maximiliano Sioli" userId="19ace513-67fa-462a-9337-f2a7741da17e" providerId="ADAL" clId="{8654C5FA-9C71-44AB-A634-DBE6CA9F3EE9}" dt="2025-03-18T08:37:58.365" v="35" actId="47"/>
        <pc:sldMkLst>
          <pc:docMk/>
          <pc:sldMk cId="14251621" sldId="345"/>
        </pc:sldMkLst>
      </pc:sldChg>
      <pc:sldChg chg="del">
        <pc:chgData name="Maximiliano Sioli" userId="19ace513-67fa-462a-9337-f2a7741da17e" providerId="ADAL" clId="{8654C5FA-9C71-44AB-A634-DBE6CA9F3EE9}" dt="2025-03-18T08:37:58.365" v="35" actId="47"/>
        <pc:sldMkLst>
          <pc:docMk/>
          <pc:sldMk cId="971485750" sldId="348"/>
        </pc:sldMkLst>
      </pc:sldChg>
      <pc:sldChg chg="del">
        <pc:chgData name="Maximiliano Sioli" userId="19ace513-67fa-462a-9337-f2a7741da17e" providerId="ADAL" clId="{8654C5FA-9C71-44AB-A634-DBE6CA9F3EE9}" dt="2025-03-18T08:37:58.365" v="35" actId="47"/>
        <pc:sldMkLst>
          <pc:docMk/>
          <pc:sldMk cId="2783807692" sldId="349"/>
        </pc:sldMkLst>
      </pc:sldChg>
      <pc:sldChg chg="add del">
        <pc:chgData name="Maximiliano Sioli" userId="19ace513-67fa-462a-9337-f2a7741da17e" providerId="ADAL" clId="{8654C5FA-9C71-44AB-A634-DBE6CA9F3EE9}" dt="2025-03-19T05:11:48.671" v="7543"/>
        <pc:sldMkLst>
          <pc:docMk/>
          <pc:sldMk cId="2476816200" sldId="350"/>
        </pc:sldMkLst>
      </pc:sldChg>
      <pc:sldChg chg="del">
        <pc:chgData name="Maximiliano Sioli" userId="19ace513-67fa-462a-9337-f2a7741da17e" providerId="ADAL" clId="{8654C5FA-9C71-44AB-A634-DBE6CA9F3EE9}" dt="2025-03-18T08:37:58.365" v="35" actId="47"/>
        <pc:sldMkLst>
          <pc:docMk/>
          <pc:sldMk cId="2485093945" sldId="358"/>
        </pc:sldMkLst>
      </pc:sldChg>
      <pc:sldChg chg="del">
        <pc:chgData name="Maximiliano Sioli" userId="19ace513-67fa-462a-9337-f2a7741da17e" providerId="ADAL" clId="{8654C5FA-9C71-44AB-A634-DBE6CA9F3EE9}" dt="2025-03-18T08:37:58.365" v="35" actId="47"/>
        <pc:sldMkLst>
          <pc:docMk/>
          <pc:sldMk cId="1908241241" sldId="366"/>
        </pc:sldMkLst>
      </pc:sldChg>
      <pc:sldChg chg="del">
        <pc:chgData name="Maximiliano Sioli" userId="19ace513-67fa-462a-9337-f2a7741da17e" providerId="ADAL" clId="{8654C5FA-9C71-44AB-A634-DBE6CA9F3EE9}" dt="2025-03-18T08:37:58.365" v="35" actId="47"/>
        <pc:sldMkLst>
          <pc:docMk/>
          <pc:sldMk cId="3248289662" sldId="369"/>
        </pc:sldMkLst>
      </pc:sldChg>
      <pc:sldChg chg="del">
        <pc:chgData name="Maximiliano Sioli" userId="19ace513-67fa-462a-9337-f2a7741da17e" providerId="ADAL" clId="{8654C5FA-9C71-44AB-A634-DBE6CA9F3EE9}" dt="2025-03-18T08:37:58.365" v="35" actId="47"/>
        <pc:sldMkLst>
          <pc:docMk/>
          <pc:sldMk cId="2996129013" sldId="370"/>
        </pc:sldMkLst>
      </pc:sldChg>
      <pc:sldChg chg="del">
        <pc:chgData name="Maximiliano Sioli" userId="19ace513-67fa-462a-9337-f2a7741da17e" providerId="ADAL" clId="{8654C5FA-9C71-44AB-A634-DBE6CA9F3EE9}" dt="2025-03-18T08:37:58.365" v="35" actId="47"/>
        <pc:sldMkLst>
          <pc:docMk/>
          <pc:sldMk cId="2603208759" sldId="371"/>
        </pc:sldMkLst>
      </pc:sldChg>
      <pc:sldChg chg="del">
        <pc:chgData name="Maximiliano Sioli" userId="19ace513-67fa-462a-9337-f2a7741da17e" providerId="ADAL" clId="{8654C5FA-9C71-44AB-A634-DBE6CA9F3EE9}" dt="2025-03-18T08:37:58.365" v="35" actId="47"/>
        <pc:sldMkLst>
          <pc:docMk/>
          <pc:sldMk cId="2796879135" sldId="372"/>
        </pc:sldMkLst>
      </pc:sldChg>
      <pc:sldChg chg="del">
        <pc:chgData name="Maximiliano Sioli" userId="19ace513-67fa-462a-9337-f2a7741da17e" providerId="ADAL" clId="{8654C5FA-9C71-44AB-A634-DBE6CA9F3EE9}" dt="2025-03-18T08:37:58.365" v="35" actId="47"/>
        <pc:sldMkLst>
          <pc:docMk/>
          <pc:sldMk cId="1970302750" sldId="374"/>
        </pc:sldMkLst>
      </pc:sldChg>
      <pc:sldChg chg="del">
        <pc:chgData name="Maximiliano Sioli" userId="19ace513-67fa-462a-9337-f2a7741da17e" providerId="ADAL" clId="{8654C5FA-9C71-44AB-A634-DBE6CA9F3EE9}" dt="2025-03-18T08:37:58.365" v="35" actId="47"/>
        <pc:sldMkLst>
          <pc:docMk/>
          <pc:sldMk cId="284978898" sldId="376"/>
        </pc:sldMkLst>
      </pc:sldChg>
      <pc:sldChg chg="del">
        <pc:chgData name="Maximiliano Sioli" userId="19ace513-67fa-462a-9337-f2a7741da17e" providerId="ADAL" clId="{8654C5FA-9C71-44AB-A634-DBE6CA9F3EE9}" dt="2025-03-18T08:37:58.365" v="35" actId="47"/>
        <pc:sldMkLst>
          <pc:docMk/>
          <pc:sldMk cId="247443153" sldId="382"/>
        </pc:sldMkLst>
      </pc:sldChg>
      <pc:sldChg chg="del">
        <pc:chgData name="Maximiliano Sioli" userId="19ace513-67fa-462a-9337-f2a7741da17e" providerId="ADAL" clId="{8654C5FA-9C71-44AB-A634-DBE6CA9F3EE9}" dt="2025-03-18T08:37:58.365" v="35" actId="47"/>
        <pc:sldMkLst>
          <pc:docMk/>
          <pc:sldMk cId="2324406103" sldId="383"/>
        </pc:sldMkLst>
      </pc:sldChg>
      <pc:sldChg chg="del">
        <pc:chgData name="Maximiliano Sioli" userId="19ace513-67fa-462a-9337-f2a7741da17e" providerId="ADAL" clId="{8654C5FA-9C71-44AB-A634-DBE6CA9F3EE9}" dt="2025-03-18T08:37:58.365" v="35" actId="47"/>
        <pc:sldMkLst>
          <pc:docMk/>
          <pc:sldMk cId="701362341" sldId="384"/>
        </pc:sldMkLst>
      </pc:sldChg>
      <pc:sldChg chg="del">
        <pc:chgData name="Maximiliano Sioli" userId="19ace513-67fa-462a-9337-f2a7741da17e" providerId="ADAL" clId="{8654C5FA-9C71-44AB-A634-DBE6CA9F3EE9}" dt="2025-03-18T08:37:58.365" v="35" actId="47"/>
        <pc:sldMkLst>
          <pc:docMk/>
          <pc:sldMk cId="3617229841" sldId="385"/>
        </pc:sldMkLst>
      </pc:sldChg>
      <pc:sldChg chg="del">
        <pc:chgData name="Maximiliano Sioli" userId="19ace513-67fa-462a-9337-f2a7741da17e" providerId="ADAL" clId="{8654C5FA-9C71-44AB-A634-DBE6CA9F3EE9}" dt="2025-03-18T08:37:58.365" v="35" actId="47"/>
        <pc:sldMkLst>
          <pc:docMk/>
          <pc:sldMk cId="1243104206" sldId="386"/>
        </pc:sldMkLst>
      </pc:sldChg>
      <pc:sldChg chg="del">
        <pc:chgData name="Maximiliano Sioli" userId="19ace513-67fa-462a-9337-f2a7741da17e" providerId="ADAL" clId="{8654C5FA-9C71-44AB-A634-DBE6CA9F3EE9}" dt="2025-03-18T08:37:58.365" v="35" actId="47"/>
        <pc:sldMkLst>
          <pc:docMk/>
          <pc:sldMk cId="2518876366" sldId="387"/>
        </pc:sldMkLst>
      </pc:sldChg>
      <pc:sldChg chg="del">
        <pc:chgData name="Maximiliano Sioli" userId="19ace513-67fa-462a-9337-f2a7741da17e" providerId="ADAL" clId="{8654C5FA-9C71-44AB-A634-DBE6CA9F3EE9}" dt="2025-03-18T08:37:58.365" v="35" actId="47"/>
        <pc:sldMkLst>
          <pc:docMk/>
          <pc:sldMk cId="3161531655" sldId="388"/>
        </pc:sldMkLst>
      </pc:sldChg>
      <pc:sldChg chg="del">
        <pc:chgData name="Maximiliano Sioli" userId="19ace513-67fa-462a-9337-f2a7741da17e" providerId="ADAL" clId="{8654C5FA-9C71-44AB-A634-DBE6CA9F3EE9}" dt="2025-03-18T08:37:58.365" v="35" actId="47"/>
        <pc:sldMkLst>
          <pc:docMk/>
          <pc:sldMk cId="4132793975" sldId="390"/>
        </pc:sldMkLst>
      </pc:sldChg>
      <pc:sldChg chg="del">
        <pc:chgData name="Maximiliano Sioli" userId="19ace513-67fa-462a-9337-f2a7741da17e" providerId="ADAL" clId="{8654C5FA-9C71-44AB-A634-DBE6CA9F3EE9}" dt="2025-03-18T08:37:58.365" v="35" actId="47"/>
        <pc:sldMkLst>
          <pc:docMk/>
          <pc:sldMk cId="554896068" sldId="392"/>
        </pc:sldMkLst>
      </pc:sldChg>
      <pc:sldChg chg="del">
        <pc:chgData name="Maximiliano Sioli" userId="19ace513-67fa-462a-9337-f2a7741da17e" providerId="ADAL" clId="{8654C5FA-9C71-44AB-A634-DBE6CA9F3EE9}" dt="2025-03-18T08:37:58.365" v="35" actId="47"/>
        <pc:sldMkLst>
          <pc:docMk/>
          <pc:sldMk cId="289239602" sldId="393"/>
        </pc:sldMkLst>
      </pc:sldChg>
      <pc:sldChg chg="del">
        <pc:chgData name="Maximiliano Sioli" userId="19ace513-67fa-462a-9337-f2a7741da17e" providerId="ADAL" clId="{8654C5FA-9C71-44AB-A634-DBE6CA9F3EE9}" dt="2025-03-18T08:37:58.365" v="35" actId="47"/>
        <pc:sldMkLst>
          <pc:docMk/>
          <pc:sldMk cId="3304518724" sldId="396"/>
        </pc:sldMkLst>
      </pc:sldChg>
      <pc:sldChg chg="del">
        <pc:chgData name="Maximiliano Sioli" userId="19ace513-67fa-462a-9337-f2a7741da17e" providerId="ADAL" clId="{8654C5FA-9C71-44AB-A634-DBE6CA9F3EE9}" dt="2025-03-18T08:37:58.365" v="35" actId="47"/>
        <pc:sldMkLst>
          <pc:docMk/>
          <pc:sldMk cId="4165736323" sldId="398"/>
        </pc:sldMkLst>
      </pc:sldChg>
      <pc:sldChg chg="del">
        <pc:chgData name="Maximiliano Sioli" userId="19ace513-67fa-462a-9337-f2a7741da17e" providerId="ADAL" clId="{8654C5FA-9C71-44AB-A634-DBE6CA9F3EE9}" dt="2025-03-18T08:37:58.365" v="35" actId="47"/>
        <pc:sldMkLst>
          <pc:docMk/>
          <pc:sldMk cId="2416658797" sldId="401"/>
        </pc:sldMkLst>
      </pc:sldChg>
      <pc:sldChg chg="del">
        <pc:chgData name="Maximiliano Sioli" userId="19ace513-67fa-462a-9337-f2a7741da17e" providerId="ADAL" clId="{8654C5FA-9C71-44AB-A634-DBE6CA9F3EE9}" dt="2025-03-18T08:37:58.365" v="35" actId="47"/>
        <pc:sldMkLst>
          <pc:docMk/>
          <pc:sldMk cId="2763194586" sldId="403"/>
        </pc:sldMkLst>
      </pc:sldChg>
      <pc:sldChg chg="del">
        <pc:chgData name="Maximiliano Sioli" userId="19ace513-67fa-462a-9337-f2a7741da17e" providerId="ADAL" clId="{8654C5FA-9C71-44AB-A634-DBE6CA9F3EE9}" dt="2025-03-18T08:37:58.365" v="35" actId="47"/>
        <pc:sldMkLst>
          <pc:docMk/>
          <pc:sldMk cId="3934501904" sldId="404"/>
        </pc:sldMkLst>
      </pc:sldChg>
      <pc:sldChg chg="del">
        <pc:chgData name="Maximiliano Sioli" userId="19ace513-67fa-462a-9337-f2a7741da17e" providerId="ADAL" clId="{8654C5FA-9C71-44AB-A634-DBE6CA9F3EE9}" dt="2025-03-18T08:37:58.365" v="35" actId="47"/>
        <pc:sldMkLst>
          <pc:docMk/>
          <pc:sldMk cId="2220727867" sldId="405"/>
        </pc:sldMkLst>
      </pc:sldChg>
      <pc:sldChg chg="del">
        <pc:chgData name="Maximiliano Sioli" userId="19ace513-67fa-462a-9337-f2a7741da17e" providerId="ADAL" clId="{8654C5FA-9C71-44AB-A634-DBE6CA9F3EE9}" dt="2025-03-18T08:37:58.365" v="35" actId="47"/>
        <pc:sldMkLst>
          <pc:docMk/>
          <pc:sldMk cId="3342481889" sldId="406"/>
        </pc:sldMkLst>
      </pc:sldChg>
      <pc:sldChg chg="del">
        <pc:chgData name="Maximiliano Sioli" userId="19ace513-67fa-462a-9337-f2a7741da17e" providerId="ADAL" clId="{8654C5FA-9C71-44AB-A634-DBE6CA9F3EE9}" dt="2025-03-18T08:37:58.365" v="35" actId="47"/>
        <pc:sldMkLst>
          <pc:docMk/>
          <pc:sldMk cId="2783826444" sldId="407"/>
        </pc:sldMkLst>
      </pc:sldChg>
      <pc:sldChg chg="del">
        <pc:chgData name="Maximiliano Sioli" userId="19ace513-67fa-462a-9337-f2a7741da17e" providerId="ADAL" clId="{8654C5FA-9C71-44AB-A634-DBE6CA9F3EE9}" dt="2025-03-18T08:37:58.365" v="35" actId="47"/>
        <pc:sldMkLst>
          <pc:docMk/>
          <pc:sldMk cId="3620586048" sldId="408"/>
        </pc:sldMkLst>
      </pc:sldChg>
      <pc:sldChg chg="del">
        <pc:chgData name="Maximiliano Sioli" userId="19ace513-67fa-462a-9337-f2a7741da17e" providerId="ADAL" clId="{8654C5FA-9C71-44AB-A634-DBE6CA9F3EE9}" dt="2025-03-18T08:37:58.365" v="35" actId="47"/>
        <pc:sldMkLst>
          <pc:docMk/>
          <pc:sldMk cId="2364788487" sldId="412"/>
        </pc:sldMkLst>
      </pc:sldChg>
      <pc:sldChg chg="del">
        <pc:chgData name="Maximiliano Sioli" userId="19ace513-67fa-462a-9337-f2a7741da17e" providerId="ADAL" clId="{8654C5FA-9C71-44AB-A634-DBE6CA9F3EE9}" dt="2025-03-18T08:37:58.365" v="35" actId="47"/>
        <pc:sldMkLst>
          <pc:docMk/>
          <pc:sldMk cId="145613576" sldId="420"/>
        </pc:sldMkLst>
      </pc:sldChg>
      <pc:sldChg chg="del">
        <pc:chgData name="Maximiliano Sioli" userId="19ace513-67fa-462a-9337-f2a7741da17e" providerId="ADAL" clId="{8654C5FA-9C71-44AB-A634-DBE6CA9F3EE9}" dt="2025-03-18T08:37:58.365" v="35" actId="47"/>
        <pc:sldMkLst>
          <pc:docMk/>
          <pc:sldMk cId="1279764269" sldId="431"/>
        </pc:sldMkLst>
      </pc:sldChg>
      <pc:sldChg chg="del">
        <pc:chgData name="Maximiliano Sioli" userId="19ace513-67fa-462a-9337-f2a7741da17e" providerId="ADAL" clId="{8654C5FA-9C71-44AB-A634-DBE6CA9F3EE9}" dt="2025-03-18T08:37:58.365" v="35" actId="47"/>
        <pc:sldMkLst>
          <pc:docMk/>
          <pc:sldMk cId="440247464" sldId="432"/>
        </pc:sldMkLst>
      </pc:sldChg>
      <pc:sldChg chg="del">
        <pc:chgData name="Maximiliano Sioli" userId="19ace513-67fa-462a-9337-f2a7741da17e" providerId="ADAL" clId="{8654C5FA-9C71-44AB-A634-DBE6CA9F3EE9}" dt="2025-03-18T08:37:58.365" v="35" actId="47"/>
        <pc:sldMkLst>
          <pc:docMk/>
          <pc:sldMk cId="676369678" sldId="438"/>
        </pc:sldMkLst>
      </pc:sldChg>
      <pc:sldChg chg="del">
        <pc:chgData name="Maximiliano Sioli" userId="19ace513-67fa-462a-9337-f2a7741da17e" providerId="ADAL" clId="{8654C5FA-9C71-44AB-A634-DBE6CA9F3EE9}" dt="2025-03-18T08:37:58.365" v="35" actId="47"/>
        <pc:sldMkLst>
          <pc:docMk/>
          <pc:sldMk cId="746640693" sldId="460"/>
        </pc:sldMkLst>
      </pc:sldChg>
      <pc:sldChg chg="del">
        <pc:chgData name="Maximiliano Sioli" userId="19ace513-67fa-462a-9337-f2a7741da17e" providerId="ADAL" clId="{8654C5FA-9C71-44AB-A634-DBE6CA9F3EE9}" dt="2025-03-18T08:37:58.365" v="35" actId="47"/>
        <pc:sldMkLst>
          <pc:docMk/>
          <pc:sldMk cId="1890059483" sldId="461"/>
        </pc:sldMkLst>
      </pc:sldChg>
      <pc:sldChg chg="del">
        <pc:chgData name="Maximiliano Sioli" userId="19ace513-67fa-462a-9337-f2a7741da17e" providerId="ADAL" clId="{8654C5FA-9C71-44AB-A634-DBE6CA9F3EE9}" dt="2025-03-18T08:37:58.365" v="35" actId="47"/>
        <pc:sldMkLst>
          <pc:docMk/>
          <pc:sldMk cId="2344886850" sldId="462"/>
        </pc:sldMkLst>
      </pc:sldChg>
      <pc:sldChg chg="del">
        <pc:chgData name="Maximiliano Sioli" userId="19ace513-67fa-462a-9337-f2a7741da17e" providerId="ADAL" clId="{8654C5FA-9C71-44AB-A634-DBE6CA9F3EE9}" dt="2025-03-18T08:37:58.365" v="35" actId="47"/>
        <pc:sldMkLst>
          <pc:docMk/>
          <pc:sldMk cId="644931861" sldId="463"/>
        </pc:sldMkLst>
      </pc:sldChg>
      <pc:sldChg chg="del">
        <pc:chgData name="Maximiliano Sioli" userId="19ace513-67fa-462a-9337-f2a7741da17e" providerId="ADAL" clId="{8654C5FA-9C71-44AB-A634-DBE6CA9F3EE9}" dt="2025-03-18T08:37:58.365" v="35" actId="47"/>
        <pc:sldMkLst>
          <pc:docMk/>
          <pc:sldMk cId="2667525863" sldId="464"/>
        </pc:sldMkLst>
      </pc:sldChg>
      <pc:sldChg chg="del">
        <pc:chgData name="Maximiliano Sioli" userId="19ace513-67fa-462a-9337-f2a7741da17e" providerId="ADAL" clId="{8654C5FA-9C71-44AB-A634-DBE6CA9F3EE9}" dt="2025-03-18T08:37:58.365" v="35" actId="47"/>
        <pc:sldMkLst>
          <pc:docMk/>
          <pc:sldMk cId="114917907" sldId="465"/>
        </pc:sldMkLst>
      </pc:sldChg>
      <pc:sldChg chg="del">
        <pc:chgData name="Maximiliano Sioli" userId="19ace513-67fa-462a-9337-f2a7741da17e" providerId="ADAL" clId="{8654C5FA-9C71-44AB-A634-DBE6CA9F3EE9}" dt="2025-03-18T08:37:58.365" v="35" actId="47"/>
        <pc:sldMkLst>
          <pc:docMk/>
          <pc:sldMk cId="3320062102" sldId="468"/>
        </pc:sldMkLst>
      </pc:sldChg>
      <pc:sldChg chg="del">
        <pc:chgData name="Maximiliano Sioli" userId="19ace513-67fa-462a-9337-f2a7741da17e" providerId="ADAL" clId="{8654C5FA-9C71-44AB-A634-DBE6CA9F3EE9}" dt="2025-03-18T08:37:58.365" v="35" actId="47"/>
        <pc:sldMkLst>
          <pc:docMk/>
          <pc:sldMk cId="244752207" sldId="469"/>
        </pc:sldMkLst>
      </pc:sldChg>
      <pc:sldChg chg="del">
        <pc:chgData name="Maximiliano Sioli" userId="19ace513-67fa-462a-9337-f2a7741da17e" providerId="ADAL" clId="{8654C5FA-9C71-44AB-A634-DBE6CA9F3EE9}" dt="2025-03-18T08:37:58.365" v="35" actId="47"/>
        <pc:sldMkLst>
          <pc:docMk/>
          <pc:sldMk cId="2312399318" sldId="470"/>
        </pc:sldMkLst>
      </pc:sldChg>
      <pc:sldChg chg="del">
        <pc:chgData name="Maximiliano Sioli" userId="19ace513-67fa-462a-9337-f2a7741da17e" providerId="ADAL" clId="{8654C5FA-9C71-44AB-A634-DBE6CA9F3EE9}" dt="2025-03-18T08:37:58.365" v="35" actId="47"/>
        <pc:sldMkLst>
          <pc:docMk/>
          <pc:sldMk cId="1092187324" sldId="471"/>
        </pc:sldMkLst>
      </pc:sldChg>
      <pc:sldChg chg="del">
        <pc:chgData name="Maximiliano Sioli" userId="19ace513-67fa-462a-9337-f2a7741da17e" providerId="ADAL" clId="{8654C5FA-9C71-44AB-A634-DBE6CA9F3EE9}" dt="2025-03-18T08:37:58.365" v="35" actId="47"/>
        <pc:sldMkLst>
          <pc:docMk/>
          <pc:sldMk cId="3282532008" sldId="472"/>
        </pc:sldMkLst>
      </pc:sldChg>
      <pc:sldChg chg="del">
        <pc:chgData name="Maximiliano Sioli" userId="19ace513-67fa-462a-9337-f2a7741da17e" providerId="ADAL" clId="{8654C5FA-9C71-44AB-A634-DBE6CA9F3EE9}" dt="2025-03-18T08:37:58.365" v="35" actId="47"/>
        <pc:sldMkLst>
          <pc:docMk/>
          <pc:sldMk cId="2263610798" sldId="473"/>
        </pc:sldMkLst>
      </pc:sldChg>
      <pc:sldChg chg="del">
        <pc:chgData name="Maximiliano Sioli" userId="19ace513-67fa-462a-9337-f2a7741da17e" providerId="ADAL" clId="{8654C5FA-9C71-44AB-A634-DBE6CA9F3EE9}" dt="2025-03-18T08:37:58.365" v="35" actId="47"/>
        <pc:sldMkLst>
          <pc:docMk/>
          <pc:sldMk cId="1523348008" sldId="474"/>
        </pc:sldMkLst>
      </pc:sldChg>
      <pc:sldChg chg="del">
        <pc:chgData name="Maximiliano Sioli" userId="19ace513-67fa-462a-9337-f2a7741da17e" providerId="ADAL" clId="{8654C5FA-9C71-44AB-A634-DBE6CA9F3EE9}" dt="2025-03-18T08:37:58.365" v="35" actId="47"/>
        <pc:sldMkLst>
          <pc:docMk/>
          <pc:sldMk cId="1885818770" sldId="478"/>
        </pc:sldMkLst>
      </pc:sldChg>
      <pc:sldChg chg="del">
        <pc:chgData name="Maximiliano Sioli" userId="19ace513-67fa-462a-9337-f2a7741da17e" providerId="ADAL" clId="{8654C5FA-9C71-44AB-A634-DBE6CA9F3EE9}" dt="2025-03-18T08:37:58.365" v="35" actId="47"/>
        <pc:sldMkLst>
          <pc:docMk/>
          <pc:sldMk cId="267896730" sldId="479"/>
        </pc:sldMkLst>
      </pc:sldChg>
      <pc:sldChg chg="del">
        <pc:chgData name="Maximiliano Sioli" userId="19ace513-67fa-462a-9337-f2a7741da17e" providerId="ADAL" clId="{8654C5FA-9C71-44AB-A634-DBE6CA9F3EE9}" dt="2025-03-18T08:37:58.365" v="35" actId="47"/>
        <pc:sldMkLst>
          <pc:docMk/>
          <pc:sldMk cId="801692168" sldId="480"/>
        </pc:sldMkLst>
      </pc:sldChg>
      <pc:sldChg chg="del">
        <pc:chgData name="Maximiliano Sioli" userId="19ace513-67fa-462a-9337-f2a7741da17e" providerId="ADAL" clId="{8654C5FA-9C71-44AB-A634-DBE6CA9F3EE9}" dt="2025-03-18T08:37:58.365" v="35" actId="47"/>
        <pc:sldMkLst>
          <pc:docMk/>
          <pc:sldMk cId="4084305893" sldId="481"/>
        </pc:sldMkLst>
      </pc:sldChg>
      <pc:sldChg chg="del">
        <pc:chgData name="Maximiliano Sioli" userId="19ace513-67fa-462a-9337-f2a7741da17e" providerId="ADAL" clId="{8654C5FA-9C71-44AB-A634-DBE6CA9F3EE9}" dt="2025-03-18T08:37:58.365" v="35" actId="47"/>
        <pc:sldMkLst>
          <pc:docMk/>
          <pc:sldMk cId="2215085312" sldId="483"/>
        </pc:sldMkLst>
      </pc:sldChg>
      <pc:sldChg chg="del">
        <pc:chgData name="Maximiliano Sioli" userId="19ace513-67fa-462a-9337-f2a7741da17e" providerId="ADAL" clId="{8654C5FA-9C71-44AB-A634-DBE6CA9F3EE9}" dt="2025-03-18T08:37:58.365" v="35" actId="47"/>
        <pc:sldMkLst>
          <pc:docMk/>
          <pc:sldMk cId="2190228226" sldId="484"/>
        </pc:sldMkLst>
      </pc:sldChg>
      <pc:sldChg chg="del">
        <pc:chgData name="Maximiliano Sioli" userId="19ace513-67fa-462a-9337-f2a7741da17e" providerId="ADAL" clId="{8654C5FA-9C71-44AB-A634-DBE6CA9F3EE9}" dt="2025-03-18T08:37:58.365" v="35" actId="47"/>
        <pc:sldMkLst>
          <pc:docMk/>
          <pc:sldMk cId="500502710" sldId="485"/>
        </pc:sldMkLst>
      </pc:sldChg>
      <pc:sldChg chg="del">
        <pc:chgData name="Maximiliano Sioli" userId="19ace513-67fa-462a-9337-f2a7741da17e" providerId="ADAL" clId="{8654C5FA-9C71-44AB-A634-DBE6CA9F3EE9}" dt="2025-03-18T08:37:58.365" v="35" actId="47"/>
        <pc:sldMkLst>
          <pc:docMk/>
          <pc:sldMk cId="230675420" sldId="486"/>
        </pc:sldMkLst>
      </pc:sldChg>
      <pc:sldChg chg="del">
        <pc:chgData name="Maximiliano Sioli" userId="19ace513-67fa-462a-9337-f2a7741da17e" providerId="ADAL" clId="{8654C5FA-9C71-44AB-A634-DBE6CA9F3EE9}" dt="2025-03-18T08:37:58.365" v="35" actId="47"/>
        <pc:sldMkLst>
          <pc:docMk/>
          <pc:sldMk cId="3753524672" sldId="488"/>
        </pc:sldMkLst>
      </pc:sldChg>
      <pc:sldChg chg="del">
        <pc:chgData name="Maximiliano Sioli" userId="19ace513-67fa-462a-9337-f2a7741da17e" providerId="ADAL" clId="{8654C5FA-9C71-44AB-A634-DBE6CA9F3EE9}" dt="2025-03-18T08:37:58.365" v="35" actId="47"/>
        <pc:sldMkLst>
          <pc:docMk/>
          <pc:sldMk cId="1786411328" sldId="489"/>
        </pc:sldMkLst>
      </pc:sldChg>
      <pc:sldChg chg="del">
        <pc:chgData name="Maximiliano Sioli" userId="19ace513-67fa-462a-9337-f2a7741da17e" providerId="ADAL" clId="{8654C5FA-9C71-44AB-A634-DBE6CA9F3EE9}" dt="2025-03-18T08:37:58.365" v="35" actId="47"/>
        <pc:sldMkLst>
          <pc:docMk/>
          <pc:sldMk cId="3917559892" sldId="490"/>
        </pc:sldMkLst>
      </pc:sldChg>
      <pc:sldChg chg="del">
        <pc:chgData name="Maximiliano Sioli" userId="19ace513-67fa-462a-9337-f2a7741da17e" providerId="ADAL" clId="{8654C5FA-9C71-44AB-A634-DBE6CA9F3EE9}" dt="2025-03-18T08:37:58.365" v="35" actId="47"/>
        <pc:sldMkLst>
          <pc:docMk/>
          <pc:sldMk cId="2308057938" sldId="492"/>
        </pc:sldMkLst>
      </pc:sldChg>
      <pc:sldChg chg="del">
        <pc:chgData name="Maximiliano Sioli" userId="19ace513-67fa-462a-9337-f2a7741da17e" providerId="ADAL" clId="{8654C5FA-9C71-44AB-A634-DBE6CA9F3EE9}" dt="2025-03-18T08:37:58.365" v="35" actId="47"/>
        <pc:sldMkLst>
          <pc:docMk/>
          <pc:sldMk cId="4187767277" sldId="493"/>
        </pc:sldMkLst>
      </pc:sldChg>
      <pc:sldChg chg="del">
        <pc:chgData name="Maximiliano Sioli" userId="19ace513-67fa-462a-9337-f2a7741da17e" providerId="ADAL" clId="{8654C5FA-9C71-44AB-A634-DBE6CA9F3EE9}" dt="2025-03-18T08:37:58.365" v="35" actId="47"/>
        <pc:sldMkLst>
          <pc:docMk/>
          <pc:sldMk cId="131104715" sldId="499"/>
        </pc:sldMkLst>
      </pc:sldChg>
      <pc:sldChg chg="del">
        <pc:chgData name="Maximiliano Sioli" userId="19ace513-67fa-462a-9337-f2a7741da17e" providerId="ADAL" clId="{8654C5FA-9C71-44AB-A634-DBE6CA9F3EE9}" dt="2025-03-18T08:37:58.365" v="35" actId="47"/>
        <pc:sldMkLst>
          <pc:docMk/>
          <pc:sldMk cId="3258431981" sldId="500"/>
        </pc:sldMkLst>
      </pc:sldChg>
      <pc:sldChg chg="del">
        <pc:chgData name="Maximiliano Sioli" userId="19ace513-67fa-462a-9337-f2a7741da17e" providerId="ADAL" clId="{8654C5FA-9C71-44AB-A634-DBE6CA9F3EE9}" dt="2025-03-18T08:37:58.365" v="35" actId="47"/>
        <pc:sldMkLst>
          <pc:docMk/>
          <pc:sldMk cId="2071857501" sldId="501"/>
        </pc:sldMkLst>
      </pc:sldChg>
      <pc:sldChg chg="del">
        <pc:chgData name="Maximiliano Sioli" userId="19ace513-67fa-462a-9337-f2a7741da17e" providerId="ADAL" clId="{8654C5FA-9C71-44AB-A634-DBE6CA9F3EE9}" dt="2025-03-18T08:37:58.365" v="35" actId="47"/>
        <pc:sldMkLst>
          <pc:docMk/>
          <pc:sldMk cId="4240726359" sldId="507"/>
        </pc:sldMkLst>
      </pc:sldChg>
      <pc:sldChg chg="del">
        <pc:chgData name="Maximiliano Sioli" userId="19ace513-67fa-462a-9337-f2a7741da17e" providerId="ADAL" clId="{8654C5FA-9C71-44AB-A634-DBE6CA9F3EE9}" dt="2025-03-18T08:37:58.365" v="35" actId="47"/>
        <pc:sldMkLst>
          <pc:docMk/>
          <pc:sldMk cId="37755952" sldId="511"/>
        </pc:sldMkLst>
      </pc:sldChg>
      <pc:sldChg chg="del">
        <pc:chgData name="Maximiliano Sioli" userId="19ace513-67fa-462a-9337-f2a7741da17e" providerId="ADAL" clId="{8654C5FA-9C71-44AB-A634-DBE6CA9F3EE9}" dt="2025-03-18T08:37:58.365" v="35" actId="47"/>
        <pc:sldMkLst>
          <pc:docMk/>
          <pc:sldMk cId="2941146500" sldId="512"/>
        </pc:sldMkLst>
      </pc:sldChg>
      <pc:sldChg chg="del">
        <pc:chgData name="Maximiliano Sioli" userId="19ace513-67fa-462a-9337-f2a7741da17e" providerId="ADAL" clId="{8654C5FA-9C71-44AB-A634-DBE6CA9F3EE9}" dt="2025-03-18T08:37:58.365" v="35" actId="47"/>
        <pc:sldMkLst>
          <pc:docMk/>
          <pc:sldMk cId="1839930697" sldId="513"/>
        </pc:sldMkLst>
      </pc:sldChg>
      <pc:sldChg chg="del">
        <pc:chgData name="Maximiliano Sioli" userId="19ace513-67fa-462a-9337-f2a7741da17e" providerId="ADAL" clId="{8654C5FA-9C71-44AB-A634-DBE6CA9F3EE9}" dt="2025-03-18T08:37:58.365" v="35" actId="47"/>
        <pc:sldMkLst>
          <pc:docMk/>
          <pc:sldMk cId="1335932733" sldId="514"/>
        </pc:sldMkLst>
      </pc:sldChg>
      <pc:sldChg chg="del">
        <pc:chgData name="Maximiliano Sioli" userId="19ace513-67fa-462a-9337-f2a7741da17e" providerId="ADAL" clId="{8654C5FA-9C71-44AB-A634-DBE6CA9F3EE9}" dt="2025-03-18T08:37:58.365" v="35" actId="47"/>
        <pc:sldMkLst>
          <pc:docMk/>
          <pc:sldMk cId="1504052589" sldId="515"/>
        </pc:sldMkLst>
      </pc:sldChg>
      <pc:sldChg chg="del">
        <pc:chgData name="Maximiliano Sioli" userId="19ace513-67fa-462a-9337-f2a7741da17e" providerId="ADAL" clId="{8654C5FA-9C71-44AB-A634-DBE6CA9F3EE9}" dt="2025-03-18T08:37:58.365" v="35" actId="47"/>
        <pc:sldMkLst>
          <pc:docMk/>
          <pc:sldMk cId="2083366323" sldId="517"/>
        </pc:sldMkLst>
      </pc:sldChg>
      <pc:sldChg chg="del">
        <pc:chgData name="Maximiliano Sioli" userId="19ace513-67fa-462a-9337-f2a7741da17e" providerId="ADAL" clId="{8654C5FA-9C71-44AB-A634-DBE6CA9F3EE9}" dt="2025-03-18T08:37:58.365" v="35" actId="47"/>
        <pc:sldMkLst>
          <pc:docMk/>
          <pc:sldMk cId="1752490451" sldId="519"/>
        </pc:sldMkLst>
      </pc:sldChg>
      <pc:sldChg chg="del">
        <pc:chgData name="Maximiliano Sioli" userId="19ace513-67fa-462a-9337-f2a7741da17e" providerId="ADAL" clId="{8654C5FA-9C71-44AB-A634-DBE6CA9F3EE9}" dt="2025-03-18T08:37:58.365" v="35" actId="47"/>
        <pc:sldMkLst>
          <pc:docMk/>
          <pc:sldMk cId="2094520790" sldId="520"/>
        </pc:sldMkLst>
      </pc:sldChg>
      <pc:sldChg chg="del">
        <pc:chgData name="Maximiliano Sioli" userId="19ace513-67fa-462a-9337-f2a7741da17e" providerId="ADAL" clId="{8654C5FA-9C71-44AB-A634-DBE6CA9F3EE9}" dt="2025-03-18T08:37:58.365" v="35" actId="47"/>
        <pc:sldMkLst>
          <pc:docMk/>
          <pc:sldMk cId="1089553123" sldId="521"/>
        </pc:sldMkLst>
      </pc:sldChg>
      <pc:sldChg chg="del">
        <pc:chgData name="Maximiliano Sioli" userId="19ace513-67fa-462a-9337-f2a7741da17e" providerId="ADAL" clId="{8654C5FA-9C71-44AB-A634-DBE6CA9F3EE9}" dt="2025-03-18T08:37:58.365" v="35" actId="47"/>
        <pc:sldMkLst>
          <pc:docMk/>
          <pc:sldMk cId="1610895552" sldId="522"/>
        </pc:sldMkLst>
      </pc:sldChg>
      <pc:sldChg chg="del">
        <pc:chgData name="Maximiliano Sioli" userId="19ace513-67fa-462a-9337-f2a7741da17e" providerId="ADAL" clId="{8654C5FA-9C71-44AB-A634-DBE6CA9F3EE9}" dt="2025-03-18T08:37:58.365" v="35" actId="47"/>
        <pc:sldMkLst>
          <pc:docMk/>
          <pc:sldMk cId="2885450588" sldId="523"/>
        </pc:sldMkLst>
      </pc:sldChg>
      <pc:sldChg chg="del">
        <pc:chgData name="Maximiliano Sioli" userId="19ace513-67fa-462a-9337-f2a7741da17e" providerId="ADAL" clId="{8654C5FA-9C71-44AB-A634-DBE6CA9F3EE9}" dt="2025-03-18T08:37:58.365" v="35" actId="47"/>
        <pc:sldMkLst>
          <pc:docMk/>
          <pc:sldMk cId="2449911905" sldId="524"/>
        </pc:sldMkLst>
      </pc:sldChg>
      <pc:sldChg chg="del">
        <pc:chgData name="Maximiliano Sioli" userId="19ace513-67fa-462a-9337-f2a7741da17e" providerId="ADAL" clId="{8654C5FA-9C71-44AB-A634-DBE6CA9F3EE9}" dt="2025-03-18T08:37:58.365" v="35" actId="47"/>
        <pc:sldMkLst>
          <pc:docMk/>
          <pc:sldMk cId="1456124940" sldId="525"/>
        </pc:sldMkLst>
      </pc:sldChg>
      <pc:sldChg chg="del">
        <pc:chgData name="Maximiliano Sioli" userId="19ace513-67fa-462a-9337-f2a7741da17e" providerId="ADAL" clId="{8654C5FA-9C71-44AB-A634-DBE6CA9F3EE9}" dt="2025-03-18T08:37:58.365" v="35" actId="47"/>
        <pc:sldMkLst>
          <pc:docMk/>
          <pc:sldMk cId="2409927953" sldId="526"/>
        </pc:sldMkLst>
      </pc:sldChg>
      <pc:sldChg chg="del">
        <pc:chgData name="Maximiliano Sioli" userId="19ace513-67fa-462a-9337-f2a7741da17e" providerId="ADAL" clId="{8654C5FA-9C71-44AB-A634-DBE6CA9F3EE9}" dt="2025-03-18T08:37:58.365" v="35" actId="47"/>
        <pc:sldMkLst>
          <pc:docMk/>
          <pc:sldMk cId="2079312317" sldId="527"/>
        </pc:sldMkLst>
      </pc:sldChg>
      <pc:sldChg chg="del">
        <pc:chgData name="Maximiliano Sioli" userId="19ace513-67fa-462a-9337-f2a7741da17e" providerId="ADAL" clId="{8654C5FA-9C71-44AB-A634-DBE6CA9F3EE9}" dt="2025-03-18T08:37:58.365" v="35" actId="47"/>
        <pc:sldMkLst>
          <pc:docMk/>
          <pc:sldMk cId="3843583130" sldId="528"/>
        </pc:sldMkLst>
      </pc:sldChg>
      <pc:sldChg chg="del">
        <pc:chgData name="Maximiliano Sioli" userId="19ace513-67fa-462a-9337-f2a7741da17e" providerId="ADAL" clId="{8654C5FA-9C71-44AB-A634-DBE6CA9F3EE9}" dt="2025-03-18T08:37:58.365" v="35" actId="47"/>
        <pc:sldMkLst>
          <pc:docMk/>
          <pc:sldMk cId="912861331" sldId="530"/>
        </pc:sldMkLst>
      </pc:sldChg>
      <pc:sldChg chg="del">
        <pc:chgData name="Maximiliano Sioli" userId="19ace513-67fa-462a-9337-f2a7741da17e" providerId="ADAL" clId="{8654C5FA-9C71-44AB-A634-DBE6CA9F3EE9}" dt="2025-03-18T08:37:58.365" v="35" actId="47"/>
        <pc:sldMkLst>
          <pc:docMk/>
          <pc:sldMk cId="932786615" sldId="531"/>
        </pc:sldMkLst>
      </pc:sldChg>
      <pc:sldChg chg="del">
        <pc:chgData name="Maximiliano Sioli" userId="19ace513-67fa-462a-9337-f2a7741da17e" providerId="ADAL" clId="{8654C5FA-9C71-44AB-A634-DBE6CA9F3EE9}" dt="2025-03-18T08:37:58.365" v="35" actId="47"/>
        <pc:sldMkLst>
          <pc:docMk/>
          <pc:sldMk cId="1696185428" sldId="532"/>
        </pc:sldMkLst>
      </pc:sldChg>
      <pc:sldChg chg="del">
        <pc:chgData name="Maximiliano Sioli" userId="19ace513-67fa-462a-9337-f2a7741da17e" providerId="ADAL" clId="{8654C5FA-9C71-44AB-A634-DBE6CA9F3EE9}" dt="2025-03-18T08:37:58.365" v="35" actId="47"/>
        <pc:sldMkLst>
          <pc:docMk/>
          <pc:sldMk cId="1023784611" sldId="533"/>
        </pc:sldMkLst>
      </pc:sldChg>
      <pc:sldChg chg="del">
        <pc:chgData name="Maximiliano Sioli" userId="19ace513-67fa-462a-9337-f2a7741da17e" providerId="ADAL" clId="{8654C5FA-9C71-44AB-A634-DBE6CA9F3EE9}" dt="2025-03-18T08:37:58.365" v="35" actId="47"/>
        <pc:sldMkLst>
          <pc:docMk/>
          <pc:sldMk cId="1817029110" sldId="534"/>
        </pc:sldMkLst>
      </pc:sldChg>
      <pc:sldChg chg="del">
        <pc:chgData name="Maximiliano Sioli" userId="19ace513-67fa-462a-9337-f2a7741da17e" providerId="ADAL" clId="{8654C5FA-9C71-44AB-A634-DBE6CA9F3EE9}" dt="2025-03-18T08:37:58.365" v="35" actId="47"/>
        <pc:sldMkLst>
          <pc:docMk/>
          <pc:sldMk cId="191100762" sldId="536"/>
        </pc:sldMkLst>
      </pc:sldChg>
      <pc:sldChg chg="del">
        <pc:chgData name="Maximiliano Sioli" userId="19ace513-67fa-462a-9337-f2a7741da17e" providerId="ADAL" clId="{8654C5FA-9C71-44AB-A634-DBE6CA9F3EE9}" dt="2025-03-18T08:37:58.365" v="35" actId="47"/>
        <pc:sldMkLst>
          <pc:docMk/>
          <pc:sldMk cId="2948892662" sldId="537"/>
        </pc:sldMkLst>
      </pc:sldChg>
      <pc:sldChg chg="del">
        <pc:chgData name="Maximiliano Sioli" userId="19ace513-67fa-462a-9337-f2a7741da17e" providerId="ADAL" clId="{8654C5FA-9C71-44AB-A634-DBE6CA9F3EE9}" dt="2025-03-18T08:37:58.365" v="35" actId="47"/>
        <pc:sldMkLst>
          <pc:docMk/>
          <pc:sldMk cId="3860949997" sldId="538"/>
        </pc:sldMkLst>
      </pc:sldChg>
      <pc:sldChg chg="del">
        <pc:chgData name="Maximiliano Sioli" userId="19ace513-67fa-462a-9337-f2a7741da17e" providerId="ADAL" clId="{8654C5FA-9C71-44AB-A634-DBE6CA9F3EE9}" dt="2025-03-18T08:37:58.365" v="35" actId="47"/>
        <pc:sldMkLst>
          <pc:docMk/>
          <pc:sldMk cId="1009311435" sldId="539"/>
        </pc:sldMkLst>
      </pc:sldChg>
      <pc:sldChg chg="del">
        <pc:chgData name="Maximiliano Sioli" userId="19ace513-67fa-462a-9337-f2a7741da17e" providerId="ADAL" clId="{8654C5FA-9C71-44AB-A634-DBE6CA9F3EE9}" dt="2025-03-18T08:37:58.365" v="35" actId="47"/>
        <pc:sldMkLst>
          <pc:docMk/>
          <pc:sldMk cId="2510228753" sldId="540"/>
        </pc:sldMkLst>
      </pc:sldChg>
      <pc:sldChg chg="del">
        <pc:chgData name="Maximiliano Sioli" userId="19ace513-67fa-462a-9337-f2a7741da17e" providerId="ADAL" clId="{8654C5FA-9C71-44AB-A634-DBE6CA9F3EE9}" dt="2025-03-18T08:37:58.365" v="35" actId="47"/>
        <pc:sldMkLst>
          <pc:docMk/>
          <pc:sldMk cId="2917822629" sldId="541"/>
        </pc:sldMkLst>
      </pc:sldChg>
      <pc:sldChg chg="del">
        <pc:chgData name="Maximiliano Sioli" userId="19ace513-67fa-462a-9337-f2a7741da17e" providerId="ADAL" clId="{8654C5FA-9C71-44AB-A634-DBE6CA9F3EE9}" dt="2025-03-18T08:37:58.365" v="35" actId="47"/>
        <pc:sldMkLst>
          <pc:docMk/>
          <pc:sldMk cId="3986659286" sldId="542"/>
        </pc:sldMkLst>
      </pc:sldChg>
      <pc:sldChg chg="del">
        <pc:chgData name="Maximiliano Sioli" userId="19ace513-67fa-462a-9337-f2a7741da17e" providerId="ADAL" clId="{8654C5FA-9C71-44AB-A634-DBE6CA9F3EE9}" dt="2025-03-18T08:37:58.365" v="35" actId="47"/>
        <pc:sldMkLst>
          <pc:docMk/>
          <pc:sldMk cId="2352024166" sldId="543"/>
        </pc:sldMkLst>
      </pc:sldChg>
      <pc:sldChg chg="del">
        <pc:chgData name="Maximiliano Sioli" userId="19ace513-67fa-462a-9337-f2a7741da17e" providerId="ADAL" clId="{8654C5FA-9C71-44AB-A634-DBE6CA9F3EE9}" dt="2025-03-18T08:37:58.365" v="35" actId="47"/>
        <pc:sldMkLst>
          <pc:docMk/>
          <pc:sldMk cId="562187796" sldId="544"/>
        </pc:sldMkLst>
      </pc:sldChg>
      <pc:sldChg chg="del">
        <pc:chgData name="Maximiliano Sioli" userId="19ace513-67fa-462a-9337-f2a7741da17e" providerId="ADAL" clId="{8654C5FA-9C71-44AB-A634-DBE6CA9F3EE9}" dt="2025-03-18T08:37:58.365" v="35" actId="47"/>
        <pc:sldMkLst>
          <pc:docMk/>
          <pc:sldMk cId="1103409261" sldId="546"/>
        </pc:sldMkLst>
      </pc:sldChg>
      <pc:sldChg chg="del">
        <pc:chgData name="Maximiliano Sioli" userId="19ace513-67fa-462a-9337-f2a7741da17e" providerId="ADAL" clId="{8654C5FA-9C71-44AB-A634-DBE6CA9F3EE9}" dt="2025-03-18T08:37:58.365" v="35" actId="47"/>
        <pc:sldMkLst>
          <pc:docMk/>
          <pc:sldMk cId="2338999650" sldId="547"/>
        </pc:sldMkLst>
      </pc:sldChg>
      <pc:sldChg chg="del">
        <pc:chgData name="Maximiliano Sioli" userId="19ace513-67fa-462a-9337-f2a7741da17e" providerId="ADAL" clId="{8654C5FA-9C71-44AB-A634-DBE6CA9F3EE9}" dt="2025-03-18T08:37:58.365" v="35" actId="47"/>
        <pc:sldMkLst>
          <pc:docMk/>
          <pc:sldMk cId="1792540998" sldId="548"/>
        </pc:sldMkLst>
      </pc:sldChg>
      <pc:sldChg chg="del">
        <pc:chgData name="Maximiliano Sioli" userId="19ace513-67fa-462a-9337-f2a7741da17e" providerId="ADAL" clId="{8654C5FA-9C71-44AB-A634-DBE6CA9F3EE9}" dt="2025-03-18T08:37:58.365" v="35" actId="47"/>
        <pc:sldMkLst>
          <pc:docMk/>
          <pc:sldMk cId="2629792070" sldId="549"/>
        </pc:sldMkLst>
      </pc:sldChg>
      <pc:sldChg chg="del">
        <pc:chgData name="Maximiliano Sioli" userId="19ace513-67fa-462a-9337-f2a7741da17e" providerId="ADAL" clId="{8654C5FA-9C71-44AB-A634-DBE6CA9F3EE9}" dt="2025-03-18T08:37:58.365" v="35" actId="47"/>
        <pc:sldMkLst>
          <pc:docMk/>
          <pc:sldMk cId="2302101660" sldId="550"/>
        </pc:sldMkLst>
      </pc:sldChg>
      <pc:sldChg chg="del">
        <pc:chgData name="Maximiliano Sioli" userId="19ace513-67fa-462a-9337-f2a7741da17e" providerId="ADAL" clId="{8654C5FA-9C71-44AB-A634-DBE6CA9F3EE9}" dt="2025-03-18T08:37:58.365" v="35" actId="47"/>
        <pc:sldMkLst>
          <pc:docMk/>
          <pc:sldMk cId="1289523037" sldId="551"/>
        </pc:sldMkLst>
      </pc:sldChg>
      <pc:sldChg chg="del">
        <pc:chgData name="Maximiliano Sioli" userId="19ace513-67fa-462a-9337-f2a7741da17e" providerId="ADAL" clId="{8654C5FA-9C71-44AB-A634-DBE6CA9F3EE9}" dt="2025-03-18T08:37:58.365" v="35" actId="47"/>
        <pc:sldMkLst>
          <pc:docMk/>
          <pc:sldMk cId="2686127376" sldId="552"/>
        </pc:sldMkLst>
      </pc:sldChg>
      <pc:sldChg chg="del">
        <pc:chgData name="Maximiliano Sioli" userId="19ace513-67fa-462a-9337-f2a7741da17e" providerId="ADAL" clId="{8654C5FA-9C71-44AB-A634-DBE6CA9F3EE9}" dt="2025-03-18T08:37:58.365" v="35" actId="47"/>
        <pc:sldMkLst>
          <pc:docMk/>
          <pc:sldMk cId="3980345776" sldId="553"/>
        </pc:sldMkLst>
      </pc:sldChg>
      <pc:sldChg chg="del">
        <pc:chgData name="Maximiliano Sioli" userId="19ace513-67fa-462a-9337-f2a7741da17e" providerId="ADAL" clId="{8654C5FA-9C71-44AB-A634-DBE6CA9F3EE9}" dt="2025-03-18T08:37:58.365" v="35" actId="47"/>
        <pc:sldMkLst>
          <pc:docMk/>
          <pc:sldMk cId="1685770463" sldId="554"/>
        </pc:sldMkLst>
      </pc:sldChg>
      <pc:sldChg chg="del">
        <pc:chgData name="Maximiliano Sioli" userId="19ace513-67fa-462a-9337-f2a7741da17e" providerId="ADAL" clId="{8654C5FA-9C71-44AB-A634-DBE6CA9F3EE9}" dt="2025-03-18T08:37:58.365" v="35" actId="47"/>
        <pc:sldMkLst>
          <pc:docMk/>
          <pc:sldMk cId="1164237999" sldId="555"/>
        </pc:sldMkLst>
      </pc:sldChg>
      <pc:sldChg chg="del">
        <pc:chgData name="Maximiliano Sioli" userId="19ace513-67fa-462a-9337-f2a7741da17e" providerId="ADAL" clId="{8654C5FA-9C71-44AB-A634-DBE6CA9F3EE9}" dt="2025-03-18T08:37:58.365" v="35" actId="47"/>
        <pc:sldMkLst>
          <pc:docMk/>
          <pc:sldMk cId="3975964735" sldId="556"/>
        </pc:sldMkLst>
      </pc:sldChg>
      <pc:sldChg chg="del">
        <pc:chgData name="Maximiliano Sioli" userId="19ace513-67fa-462a-9337-f2a7741da17e" providerId="ADAL" clId="{8654C5FA-9C71-44AB-A634-DBE6CA9F3EE9}" dt="2025-03-18T08:37:58.365" v="35" actId="47"/>
        <pc:sldMkLst>
          <pc:docMk/>
          <pc:sldMk cId="553198863" sldId="557"/>
        </pc:sldMkLst>
      </pc:sldChg>
      <pc:sldChg chg="del">
        <pc:chgData name="Maximiliano Sioli" userId="19ace513-67fa-462a-9337-f2a7741da17e" providerId="ADAL" clId="{8654C5FA-9C71-44AB-A634-DBE6CA9F3EE9}" dt="2025-03-18T08:37:58.365" v="35" actId="47"/>
        <pc:sldMkLst>
          <pc:docMk/>
          <pc:sldMk cId="3010962999" sldId="558"/>
        </pc:sldMkLst>
      </pc:sldChg>
      <pc:sldChg chg="del">
        <pc:chgData name="Maximiliano Sioli" userId="19ace513-67fa-462a-9337-f2a7741da17e" providerId="ADAL" clId="{8654C5FA-9C71-44AB-A634-DBE6CA9F3EE9}" dt="2025-03-18T08:37:58.365" v="35" actId="47"/>
        <pc:sldMkLst>
          <pc:docMk/>
          <pc:sldMk cId="2775823902" sldId="559"/>
        </pc:sldMkLst>
      </pc:sldChg>
      <pc:sldChg chg="del">
        <pc:chgData name="Maximiliano Sioli" userId="19ace513-67fa-462a-9337-f2a7741da17e" providerId="ADAL" clId="{8654C5FA-9C71-44AB-A634-DBE6CA9F3EE9}" dt="2025-03-18T08:37:58.365" v="35" actId="47"/>
        <pc:sldMkLst>
          <pc:docMk/>
          <pc:sldMk cId="231092008" sldId="560"/>
        </pc:sldMkLst>
      </pc:sldChg>
      <pc:sldChg chg="del">
        <pc:chgData name="Maximiliano Sioli" userId="19ace513-67fa-462a-9337-f2a7741da17e" providerId="ADAL" clId="{8654C5FA-9C71-44AB-A634-DBE6CA9F3EE9}" dt="2025-03-18T08:37:58.365" v="35" actId="47"/>
        <pc:sldMkLst>
          <pc:docMk/>
          <pc:sldMk cId="2082762259" sldId="561"/>
        </pc:sldMkLst>
      </pc:sldChg>
      <pc:sldChg chg="del">
        <pc:chgData name="Maximiliano Sioli" userId="19ace513-67fa-462a-9337-f2a7741da17e" providerId="ADAL" clId="{8654C5FA-9C71-44AB-A634-DBE6CA9F3EE9}" dt="2025-03-18T08:37:58.365" v="35" actId="47"/>
        <pc:sldMkLst>
          <pc:docMk/>
          <pc:sldMk cId="1613349875" sldId="562"/>
        </pc:sldMkLst>
      </pc:sldChg>
      <pc:sldChg chg="del">
        <pc:chgData name="Maximiliano Sioli" userId="19ace513-67fa-462a-9337-f2a7741da17e" providerId="ADAL" clId="{8654C5FA-9C71-44AB-A634-DBE6CA9F3EE9}" dt="2025-03-18T08:37:58.365" v="35" actId="47"/>
        <pc:sldMkLst>
          <pc:docMk/>
          <pc:sldMk cId="3243221622" sldId="563"/>
        </pc:sldMkLst>
      </pc:sldChg>
      <pc:sldChg chg="del">
        <pc:chgData name="Maximiliano Sioli" userId="19ace513-67fa-462a-9337-f2a7741da17e" providerId="ADAL" clId="{8654C5FA-9C71-44AB-A634-DBE6CA9F3EE9}" dt="2025-03-18T08:37:58.365" v="35" actId="47"/>
        <pc:sldMkLst>
          <pc:docMk/>
          <pc:sldMk cId="1314155464" sldId="564"/>
        </pc:sldMkLst>
      </pc:sldChg>
      <pc:sldChg chg="modSp add mod">
        <pc:chgData name="Maximiliano Sioli" userId="19ace513-67fa-462a-9337-f2a7741da17e" providerId="ADAL" clId="{8654C5FA-9C71-44AB-A634-DBE6CA9F3EE9}" dt="2025-03-18T13:41:09.006" v="4167" actId="207"/>
        <pc:sldMkLst>
          <pc:docMk/>
          <pc:sldMk cId="363216295" sldId="681"/>
        </pc:sldMkLst>
        <pc:spChg chg="mod">
          <ac:chgData name="Maximiliano Sioli" userId="19ace513-67fa-462a-9337-f2a7741da17e" providerId="ADAL" clId="{8654C5FA-9C71-44AB-A634-DBE6CA9F3EE9}" dt="2025-03-18T13:39:00.461" v="4128"/>
          <ac:spMkLst>
            <pc:docMk/>
            <pc:sldMk cId="363216295" sldId="681"/>
            <ac:spMk id="2" creationId="{FDD34BAD-154C-191C-A7F7-0D64EAF65320}"/>
          </ac:spMkLst>
        </pc:spChg>
        <pc:spChg chg="mod">
          <ac:chgData name="Maximiliano Sioli" userId="19ace513-67fa-462a-9337-f2a7741da17e" providerId="ADAL" clId="{8654C5FA-9C71-44AB-A634-DBE6CA9F3EE9}" dt="2025-03-18T13:39:39.131" v="4130" actId="20577"/>
          <ac:spMkLst>
            <pc:docMk/>
            <pc:sldMk cId="363216295" sldId="681"/>
            <ac:spMk id="3" creationId="{52D9AD77-A081-82D7-7A78-F08928392BB1}"/>
          </ac:spMkLst>
        </pc:spChg>
        <pc:spChg chg="mod">
          <ac:chgData name="Maximiliano Sioli" userId="19ace513-67fa-462a-9337-f2a7741da17e" providerId="ADAL" clId="{8654C5FA-9C71-44AB-A634-DBE6CA9F3EE9}" dt="2025-03-18T13:41:09.006" v="4167" actId="207"/>
          <ac:spMkLst>
            <pc:docMk/>
            <pc:sldMk cId="363216295" sldId="681"/>
            <ac:spMk id="10" creationId="{77FDD090-901F-8879-1B21-C0994D6B1F22}"/>
          </ac:spMkLst>
        </pc:spChg>
      </pc:sldChg>
      <pc:sldChg chg="modSp add del mod">
        <pc:chgData name="Maximiliano Sioli" userId="19ace513-67fa-462a-9337-f2a7741da17e" providerId="ADAL" clId="{8654C5FA-9C71-44AB-A634-DBE6CA9F3EE9}" dt="2025-03-18T11:00:17.436" v="3616" actId="20577"/>
        <pc:sldMkLst>
          <pc:docMk/>
          <pc:sldMk cId="268786140" sldId="687"/>
        </pc:sldMkLst>
        <pc:spChg chg="mod">
          <ac:chgData name="Maximiliano Sioli" userId="19ace513-67fa-462a-9337-f2a7741da17e" providerId="ADAL" clId="{8654C5FA-9C71-44AB-A634-DBE6CA9F3EE9}" dt="2025-03-18T11:00:11.369" v="3594" actId="20577"/>
          <ac:spMkLst>
            <pc:docMk/>
            <pc:sldMk cId="268786140" sldId="687"/>
            <ac:spMk id="2" creationId="{07559832-76F1-0360-644E-E518EB77AC38}"/>
          </ac:spMkLst>
        </pc:spChg>
        <pc:spChg chg="mod">
          <ac:chgData name="Maximiliano Sioli" userId="19ace513-67fa-462a-9337-f2a7741da17e" providerId="ADAL" clId="{8654C5FA-9C71-44AB-A634-DBE6CA9F3EE9}" dt="2025-03-18T11:00:17.436" v="3616" actId="20577"/>
          <ac:spMkLst>
            <pc:docMk/>
            <pc:sldMk cId="268786140" sldId="687"/>
            <ac:spMk id="4" creationId="{90508879-3A64-BCC1-EE76-803B5A25E0AC}"/>
          </ac:spMkLst>
        </pc:spChg>
      </pc:sldChg>
      <pc:sldChg chg="modSp new mod">
        <pc:chgData name="Maximiliano Sioli" userId="19ace513-67fa-462a-9337-f2a7741da17e" providerId="ADAL" clId="{8654C5FA-9C71-44AB-A634-DBE6CA9F3EE9}" dt="2025-03-18T23:17:12.216" v="6960" actId="20577"/>
        <pc:sldMkLst>
          <pc:docMk/>
          <pc:sldMk cId="4081616861" sldId="688"/>
        </pc:sldMkLst>
        <pc:spChg chg="mod">
          <ac:chgData name="Maximiliano Sioli" userId="19ace513-67fa-462a-9337-f2a7741da17e" providerId="ADAL" clId="{8654C5FA-9C71-44AB-A634-DBE6CA9F3EE9}" dt="2025-03-18T23:17:12.216" v="6960" actId="20577"/>
          <ac:spMkLst>
            <pc:docMk/>
            <pc:sldMk cId="4081616861" sldId="688"/>
            <ac:spMk id="2" creationId="{11D904D0-A7EA-D2CD-B78C-62A9EB48F7A1}"/>
          </ac:spMkLst>
        </pc:spChg>
        <pc:spChg chg="mod">
          <ac:chgData name="Maximiliano Sioli" userId="19ace513-67fa-462a-9337-f2a7741da17e" providerId="ADAL" clId="{8654C5FA-9C71-44AB-A634-DBE6CA9F3EE9}" dt="2025-03-18T11:04:07.068" v="3640" actId="1076"/>
          <ac:spMkLst>
            <pc:docMk/>
            <pc:sldMk cId="4081616861" sldId="688"/>
            <ac:spMk id="3" creationId="{0B7E45DB-C458-4AC6-8D79-0FFAEBAE8093}"/>
          </ac:spMkLst>
        </pc:spChg>
      </pc:sldChg>
      <pc:sldChg chg="modSp new mod">
        <pc:chgData name="Maximiliano Sioli" userId="19ace513-67fa-462a-9337-f2a7741da17e" providerId="ADAL" clId="{8654C5FA-9C71-44AB-A634-DBE6CA9F3EE9}" dt="2025-03-18T23:19:16.378" v="6978" actId="207"/>
        <pc:sldMkLst>
          <pc:docMk/>
          <pc:sldMk cId="2087261153" sldId="689"/>
        </pc:sldMkLst>
        <pc:spChg chg="mod">
          <ac:chgData name="Maximiliano Sioli" userId="19ace513-67fa-462a-9337-f2a7741da17e" providerId="ADAL" clId="{8654C5FA-9C71-44AB-A634-DBE6CA9F3EE9}" dt="2025-03-18T23:19:16.378" v="6978" actId="207"/>
          <ac:spMkLst>
            <pc:docMk/>
            <pc:sldMk cId="2087261153" sldId="689"/>
            <ac:spMk id="2" creationId="{AF2CE637-F317-1A8B-B766-96E7BFD92069}"/>
          </ac:spMkLst>
        </pc:spChg>
        <pc:spChg chg="mod">
          <ac:chgData name="Maximiliano Sioli" userId="19ace513-67fa-462a-9337-f2a7741da17e" providerId="ADAL" clId="{8654C5FA-9C71-44AB-A634-DBE6CA9F3EE9}" dt="2025-03-18T23:19:08.422" v="6977" actId="20577"/>
          <ac:spMkLst>
            <pc:docMk/>
            <pc:sldMk cId="2087261153" sldId="689"/>
            <ac:spMk id="3" creationId="{EE50EE1C-E947-E1A6-D5BB-3772BCF1FC38}"/>
          </ac:spMkLst>
        </pc:spChg>
      </pc:sldChg>
      <pc:sldChg chg="addSp modSp add mod modAnim">
        <pc:chgData name="Maximiliano Sioli" userId="19ace513-67fa-462a-9337-f2a7741da17e" providerId="ADAL" clId="{8654C5FA-9C71-44AB-A634-DBE6CA9F3EE9}" dt="2025-03-18T23:20:58.651" v="6979"/>
        <pc:sldMkLst>
          <pc:docMk/>
          <pc:sldMk cId="2662695083" sldId="690"/>
        </pc:sldMkLst>
        <pc:spChg chg="mod">
          <ac:chgData name="Maximiliano Sioli" userId="19ace513-67fa-462a-9337-f2a7741da17e" providerId="ADAL" clId="{8654C5FA-9C71-44AB-A634-DBE6CA9F3EE9}" dt="2025-03-18T13:15:14.953" v="3906" actId="20577"/>
          <ac:spMkLst>
            <pc:docMk/>
            <pc:sldMk cId="2662695083" sldId="690"/>
            <ac:spMk id="2" creationId="{5523753E-DE2E-375F-B8B1-9267DD1B5B2D}"/>
          </ac:spMkLst>
        </pc:spChg>
        <pc:spChg chg="mod">
          <ac:chgData name="Maximiliano Sioli" userId="19ace513-67fa-462a-9337-f2a7741da17e" providerId="ADAL" clId="{8654C5FA-9C71-44AB-A634-DBE6CA9F3EE9}" dt="2025-03-18T23:20:58.651" v="6979"/>
          <ac:spMkLst>
            <pc:docMk/>
            <pc:sldMk cId="2662695083" sldId="690"/>
            <ac:spMk id="3" creationId="{EC594188-F8CB-8B17-E104-D25165176A62}"/>
          </ac:spMkLst>
        </pc:spChg>
        <pc:spChg chg="add mod">
          <ac:chgData name="Maximiliano Sioli" userId="19ace513-67fa-462a-9337-f2a7741da17e" providerId="ADAL" clId="{8654C5FA-9C71-44AB-A634-DBE6CA9F3EE9}" dt="2025-03-18T13:15:22.302" v="3907"/>
          <ac:spMkLst>
            <pc:docMk/>
            <pc:sldMk cId="2662695083" sldId="690"/>
            <ac:spMk id="5" creationId="{26EDC130-8D7E-088E-3675-96D60C4D0C8B}"/>
          </ac:spMkLst>
        </pc:spChg>
        <pc:spChg chg="add mod">
          <ac:chgData name="Maximiliano Sioli" userId="19ace513-67fa-462a-9337-f2a7741da17e" providerId="ADAL" clId="{8654C5FA-9C71-44AB-A634-DBE6CA9F3EE9}" dt="2025-03-18T13:15:22.302" v="3907"/>
          <ac:spMkLst>
            <pc:docMk/>
            <pc:sldMk cId="2662695083" sldId="690"/>
            <ac:spMk id="6" creationId="{62B73CBD-9AA6-2675-50BC-A4D4A386C5EB}"/>
          </ac:spMkLst>
        </pc:spChg>
        <pc:picChg chg="add mod">
          <ac:chgData name="Maximiliano Sioli" userId="19ace513-67fa-462a-9337-f2a7741da17e" providerId="ADAL" clId="{8654C5FA-9C71-44AB-A634-DBE6CA9F3EE9}" dt="2025-03-18T13:15:22.302" v="3907"/>
          <ac:picMkLst>
            <pc:docMk/>
            <pc:sldMk cId="2662695083" sldId="690"/>
            <ac:picMk id="4" creationId="{718F837C-8A37-9816-4583-F8D70B4D851D}"/>
          </ac:picMkLst>
        </pc:picChg>
        <pc:picChg chg="add mod">
          <ac:chgData name="Maximiliano Sioli" userId="19ace513-67fa-462a-9337-f2a7741da17e" providerId="ADAL" clId="{8654C5FA-9C71-44AB-A634-DBE6CA9F3EE9}" dt="2025-03-18T13:15:22.302" v="3907"/>
          <ac:picMkLst>
            <pc:docMk/>
            <pc:sldMk cId="2662695083" sldId="690"/>
            <ac:picMk id="7" creationId="{2574F66D-0350-C101-8FEB-1FA087827A50}"/>
          </ac:picMkLst>
        </pc:picChg>
        <pc:picChg chg="add mod">
          <ac:chgData name="Maximiliano Sioli" userId="19ace513-67fa-462a-9337-f2a7741da17e" providerId="ADAL" clId="{8654C5FA-9C71-44AB-A634-DBE6CA9F3EE9}" dt="2025-03-18T13:15:22.302" v="3907"/>
          <ac:picMkLst>
            <pc:docMk/>
            <pc:sldMk cId="2662695083" sldId="690"/>
            <ac:picMk id="8" creationId="{98E3593C-F89C-F616-B870-BC05A6F75645}"/>
          </ac:picMkLst>
        </pc:picChg>
        <pc:picChg chg="add mod">
          <ac:chgData name="Maximiliano Sioli" userId="19ace513-67fa-462a-9337-f2a7741da17e" providerId="ADAL" clId="{8654C5FA-9C71-44AB-A634-DBE6CA9F3EE9}" dt="2025-03-18T13:15:22.302" v="3907"/>
          <ac:picMkLst>
            <pc:docMk/>
            <pc:sldMk cId="2662695083" sldId="690"/>
            <ac:picMk id="9" creationId="{8F95E16F-FEDC-97D4-F39E-E61128C74BCC}"/>
          </ac:picMkLst>
        </pc:picChg>
      </pc:sldChg>
      <pc:sldChg chg="addSp modSp new mod">
        <pc:chgData name="Maximiliano Sioli" userId="19ace513-67fa-462a-9337-f2a7741da17e" providerId="ADAL" clId="{8654C5FA-9C71-44AB-A634-DBE6CA9F3EE9}" dt="2025-03-18T23:21:01.752" v="6980"/>
        <pc:sldMkLst>
          <pc:docMk/>
          <pc:sldMk cId="1801027165" sldId="691"/>
        </pc:sldMkLst>
        <pc:spChg chg="mod">
          <ac:chgData name="Maximiliano Sioli" userId="19ace513-67fa-462a-9337-f2a7741da17e" providerId="ADAL" clId="{8654C5FA-9C71-44AB-A634-DBE6CA9F3EE9}" dt="2025-03-18T13:19:22.284" v="3965" actId="20577"/>
          <ac:spMkLst>
            <pc:docMk/>
            <pc:sldMk cId="1801027165" sldId="691"/>
            <ac:spMk id="2" creationId="{85D14BF4-EC22-A374-7E56-7EEF7EB976E9}"/>
          </ac:spMkLst>
        </pc:spChg>
        <pc:spChg chg="mod">
          <ac:chgData name="Maximiliano Sioli" userId="19ace513-67fa-462a-9337-f2a7741da17e" providerId="ADAL" clId="{8654C5FA-9C71-44AB-A634-DBE6CA9F3EE9}" dt="2025-03-18T23:21:01.752" v="6980"/>
          <ac:spMkLst>
            <pc:docMk/>
            <pc:sldMk cId="1801027165" sldId="691"/>
            <ac:spMk id="3" creationId="{F20805D1-0827-2514-30A4-D594C903E89D}"/>
          </ac:spMkLst>
        </pc:spChg>
        <pc:spChg chg="add mod">
          <ac:chgData name="Maximiliano Sioli" userId="19ace513-67fa-462a-9337-f2a7741da17e" providerId="ADAL" clId="{8654C5FA-9C71-44AB-A634-DBE6CA9F3EE9}" dt="2025-03-18T13:16:36.253" v="3910"/>
          <ac:spMkLst>
            <pc:docMk/>
            <pc:sldMk cId="1801027165" sldId="691"/>
            <ac:spMk id="4" creationId="{A85F4526-126A-3ADC-8E2C-09D15A86BB56}"/>
          </ac:spMkLst>
        </pc:spChg>
        <pc:spChg chg="add mod">
          <ac:chgData name="Maximiliano Sioli" userId="19ace513-67fa-462a-9337-f2a7741da17e" providerId="ADAL" clId="{8654C5FA-9C71-44AB-A634-DBE6CA9F3EE9}" dt="2025-03-18T13:16:36.253" v="3910"/>
          <ac:spMkLst>
            <pc:docMk/>
            <pc:sldMk cId="1801027165" sldId="691"/>
            <ac:spMk id="5" creationId="{C21B71FC-87B0-B8BD-4E44-7A7E786CECE7}"/>
          </ac:spMkLst>
        </pc:spChg>
        <pc:spChg chg="add mod">
          <ac:chgData name="Maximiliano Sioli" userId="19ace513-67fa-462a-9337-f2a7741da17e" providerId="ADAL" clId="{8654C5FA-9C71-44AB-A634-DBE6CA9F3EE9}" dt="2025-03-18T13:16:36.253" v="3910"/>
          <ac:spMkLst>
            <pc:docMk/>
            <pc:sldMk cId="1801027165" sldId="691"/>
            <ac:spMk id="6" creationId="{80B2E5EE-78AF-D37D-C511-773A9189CD83}"/>
          </ac:spMkLst>
        </pc:spChg>
        <pc:spChg chg="add mod">
          <ac:chgData name="Maximiliano Sioli" userId="19ace513-67fa-462a-9337-f2a7741da17e" providerId="ADAL" clId="{8654C5FA-9C71-44AB-A634-DBE6CA9F3EE9}" dt="2025-03-18T13:16:36.253" v="3910"/>
          <ac:spMkLst>
            <pc:docMk/>
            <pc:sldMk cId="1801027165" sldId="691"/>
            <ac:spMk id="7" creationId="{B2B6EEA9-3465-5282-2059-FBA2765B44BC}"/>
          </ac:spMkLst>
        </pc:spChg>
        <pc:spChg chg="add mod">
          <ac:chgData name="Maximiliano Sioli" userId="19ace513-67fa-462a-9337-f2a7741da17e" providerId="ADAL" clId="{8654C5FA-9C71-44AB-A634-DBE6CA9F3EE9}" dt="2025-03-18T13:16:36.253" v="3910"/>
          <ac:spMkLst>
            <pc:docMk/>
            <pc:sldMk cId="1801027165" sldId="691"/>
            <ac:spMk id="8" creationId="{9A2AB9F3-070F-3965-5BAA-68C3BB462980}"/>
          </ac:spMkLst>
        </pc:spChg>
        <pc:picChg chg="add mod">
          <ac:chgData name="Maximiliano Sioli" userId="19ace513-67fa-462a-9337-f2a7741da17e" providerId="ADAL" clId="{8654C5FA-9C71-44AB-A634-DBE6CA9F3EE9}" dt="2025-03-18T13:19:29.120" v="3967" actId="1076"/>
          <ac:picMkLst>
            <pc:docMk/>
            <pc:sldMk cId="1801027165" sldId="691"/>
            <ac:picMk id="9" creationId="{9D0D4AF8-42F1-3AC9-1D72-65F65BA270CD}"/>
          </ac:picMkLst>
        </pc:picChg>
      </pc:sldChg>
      <pc:sldChg chg="delSp modSp add mod">
        <pc:chgData name="Maximiliano Sioli" userId="19ace513-67fa-462a-9337-f2a7741da17e" providerId="ADAL" clId="{8654C5FA-9C71-44AB-A634-DBE6CA9F3EE9}" dt="2025-03-18T13:21:16.080" v="3978" actId="20577"/>
        <pc:sldMkLst>
          <pc:docMk/>
          <pc:sldMk cId="2571720678" sldId="692"/>
        </pc:sldMkLst>
        <pc:spChg chg="mod">
          <ac:chgData name="Maximiliano Sioli" userId="19ace513-67fa-462a-9337-f2a7741da17e" providerId="ADAL" clId="{8654C5FA-9C71-44AB-A634-DBE6CA9F3EE9}" dt="2025-03-18T13:21:16.080" v="3978" actId="20577"/>
          <ac:spMkLst>
            <pc:docMk/>
            <pc:sldMk cId="2571720678" sldId="692"/>
            <ac:spMk id="2" creationId="{CB7FA5FE-2732-15E4-7D60-BDAC2638C9BB}"/>
          </ac:spMkLst>
        </pc:spChg>
        <pc:picChg chg="del">
          <ac:chgData name="Maximiliano Sioli" userId="19ace513-67fa-462a-9337-f2a7741da17e" providerId="ADAL" clId="{8654C5FA-9C71-44AB-A634-DBE6CA9F3EE9}" dt="2025-03-18T13:20:30.813" v="3971" actId="478"/>
          <ac:picMkLst>
            <pc:docMk/>
            <pc:sldMk cId="2571720678" sldId="692"/>
            <ac:picMk id="9" creationId="{16A172AB-155A-F784-27CE-A58DBAB929C9}"/>
          </ac:picMkLst>
        </pc:picChg>
      </pc:sldChg>
      <pc:sldChg chg="addSp modSp add mod">
        <pc:chgData name="Maximiliano Sioli" userId="19ace513-67fa-462a-9337-f2a7741da17e" providerId="ADAL" clId="{8654C5FA-9C71-44AB-A634-DBE6CA9F3EE9}" dt="2025-03-18T13:25:46.951" v="4032"/>
        <pc:sldMkLst>
          <pc:docMk/>
          <pc:sldMk cId="987450609" sldId="693"/>
        </pc:sldMkLst>
        <pc:spChg chg="mod">
          <ac:chgData name="Maximiliano Sioli" userId="19ace513-67fa-462a-9337-f2a7741da17e" providerId="ADAL" clId="{8654C5FA-9C71-44AB-A634-DBE6CA9F3EE9}" dt="2025-03-18T13:25:40.872" v="4031"/>
          <ac:spMkLst>
            <pc:docMk/>
            <pc:sldMk cId="987450609" sldId="693"/>
            <ac:spMk id="2" creationId="{EA22CED0-FFDA-6F0E-ED6B-2B7C0A365194}"/>
          </ac:spMkLst>
        </pc:spChg>
        <pc:picChg chg="add mod">
          <ac:chgData name="Maximiliano Sioli" userId="19ace513-67fa-462a-9337-f2a7741da17e" providerId="ADAL" clId="{8654C5FA-9C71-44AB-A634-DBE6CA9F3EE9}" dt="2025-03-18T13:23:40.879" v="4010" actId="1076"/>
          <ac:picMkLst>
            <pc:docMk/>
            <pc:sldMk cId="987450609" sldId="693"/>
            <ac:picMk id="4" creationId="{AF81C1E2-54EF-DD12-3E5C-4C9BF7059035}"/>
          </ac:picMkLst>
        </pc:picChg>
        <pc:picChg chg="add mod">
          <ac:chgData name="Maximiliano Sioli" userId="19ace513-67fa-462a-9337-f2a7741da17e" providerId="ADAL" clId="{8654C5FA-9C71-44AB-A634-DBE6CA9F3EE9}" dt="2025-03-18T13:25:46.951" v="4032"/>
          <ac:picMkLst>
            <pc:docMk/>
            <pc:sldMk cId="987450609" sldId="693"/>
            <ac:picMk id="5" creationId="{62E9DF03-5D34-568E-FB29-687D251EBF43}"/>
          </ac:picMkLst>
        </pc:picChg>
        <pc:picChg chg="add mod">
          <ac:chgData name="Maximiliano Sioli" userId="19ace513-67fa-462a-9337-f2a7741da17e" providerId="ADAL" clId="{8654C5FA-9C71-44AB-A634-DBE6CA9F3EE9}" dt="2025-03-18T13:25:46.951" v="4032"/>
          <ac:picMkLst>
            <pc:docMk/>
            <pc:sldMk cId="987450609" sldId="693"/>
            <ac:picMk id="6" creationId="{B7E139B7-8EB8-BC96-DAF2-1353B8A69DA7}"/>
          </ac:picMkLst>
        </pc:picChg>
      </pc:sldChg>
      <pc:sldChg chg="addSp delSp modSp add mod">
        <pc:chgData name="Maximiliano Sioli" userId="19ace513-67fa-462a-9337-f2a7741da17e" providerId="ADAL" clId="{8654C5FA-9C71-44AB-A634-DBE6CA9F3EE9}" dt="2025-03-18T13:37:48.091" v="4126" actId="20577"/>
        <pc:sldMkLst>
          <pc:docMk/>
          <pc:sldMk cId="2514851933" sldId="694"/>
        </pc:sldMkLst>
        <pc:spChg chg="mod">
          <ac:chgData name="Maximiliano Sioli" userId="19ace513-67fa-462a-9337-f2a7741da17e" providerId="ADAL" clId="{8654C5FA-9C71-44AB-A634-DBE6CA9F3EE9}" dt="2025-03-18T13:36:38.803" v="4071" actId="20577"/>
          <ac:spMkLst>
            <pc:docMk/>
            <pc:sldMk cId="2514851933" sldId="694"/>
            <ac:spMk id="2" creationId="{DA70C0C6-94E2-BE8C-3F0B-F338C63269D1}"/>
          </ac:spMkLst>
        </pc:spChg>
        <pc:spChg chg="add mod">
          <ac:chgData name="Maximiliano Sioli" userId="19ace513-67fa-462a-9337-f2a7741da17e" providerId="ADAL" clId="{8654C5FA-9C71-44AB-A634-DBE6CA9F3EE9}" dt="2025-03-18T13:37:26.172" v="4105" actId="207"/>
          <ac:spMkLst>
            <pc:docMk/>
            <pc:sldMk cId="2514851933" sldId="694"/>
            <ac:spMk id="8" creationId="{513F2A32-0279-B6AB-0D22-878E3D333054}"/>
          </ac:spMkLst>
        </pc:spChg>
        <pc:spChg chg="add mod">
          <ac:chgData name="Maximiliano Sioli" userId="19ace513-67fa-462a-9337-f2a7741da17e" providerId="ADAL" clId="{8654C5FA-9C71-44AB-A634-DBE6CA9F3EE9}" dt="2025-03-18T13:37:41.063" v="4109" actId="1076"/>
          <ac:spMkLst>
            <pc:docMk/>
            <pc:sldMk cId="2514851933" sldId="694"/>
            <ac:spMk id="9" creationId="{72761B41-8B9D-C487-18AE-59DD29C551CE}"/>
          </ac:spMkLst>
        </pc:spChg>
        <pc:spChg chg="add mod">
          <ac:chgData name="Maximiliano Sioli" userId="19ace513-67fa-462a-9337-f2a7741da17e" providerId="ADAL" clId="{8654C5FA-9C71-44AB-A634-DBE6CA9F3EE9}" dt="2025-03-18T13:37:48.091" v="4126" actId="20577"/>
          <ac:spMkLst>
            <pc:docMk/>
            <pc:sldMk cId="2514851933" sldId="694"/>
            <ac:spMk id="10" creationId="{0E63953B-FAD6-9824-09E8-2AE96725556D}"/>
          </ac:spMkLst>
        </pc:spChg>
        <pc:picChg chg="del">
          <ac:chgData name="Maximiliano Sioli" userId="19ace513-67fa-462a-9337-f2a7741da17e" providerId="ADAL" clId="{8654C5FA-9C71-44AB-A634-DBE6CA9F3EE9}" dt="2025-03-18T13:33:31.820" v="4034" actId="478"/>
          <ac:picMkLst>
            <pc:docMk/>
            <pc:sldMk cId="2514851933" sldId="694"/>
            <ac:picMk id="4" creationId="{BE1DCA56-663E-5058-5B8E-61A264034FA9}"/>
          </ac:picMkLst>
        </pc:picChg>
        <pc:picChg chg="del">
          <ac:chgData name="Maximiliano Sioli" userId="19ace513-67fa-462a-9337-f2a7741da17e" providerId="ADAL" clId="{8654C5FA-9C71-44AB-A634-DBE6CA9F3EE9}" dt="2025-03-18T13:33:33.063" v="4036" actId="478"/>
          <ac:picMkLst>
            <pc:docMk/>
            <pc:sldMk cId="2514851933" sldId="694"/>
            <ac:picMk id="5" creationId="{F459A9EE-0DE1-A054-76EA-F4BAF1426D2D}"/>
          </ac:picMkLst>
        </pc:picChg>
        <pc:picChg chg="del">
          <ac:chgData name="Maximiliano Sioli" userId="19ace513-67fa-462a-9337-f2a7741da17e" providerId="ADAL" clId="{8654C5FA-9C71-44AB-A634-DBE6CA9F3EE9}" dt="2025-03-18T13:33:32.424" v="4035" actId="478"/>
          <ac:picMkLst>
            <pc:docMk/>
            <pc:sldMk cId="2514851933" sldId="694"/>
            <ac:picMk id="6" creationId="{167BA0CC-76B3-FDDE-D284-0048CBF27894}"/>
          </ac:picMkLst>
        </pc:picChg>
        <pc:picChg chg="add mod">
          <ac:chgData name="Maximiliano Sioli" userId="19ace513-67fa-462a-9337-f2a7741da17e" providerId="ADAL" clId="{8654C5FA-9C71-44AB-A634-DBE6CA9F3EE9}" dt="2025-03-18T13:37:30.646" v="4107" actId="1037"/>
          <ac:picMkLst>
            <pc:docMk/>
            <pc:sldMk cId="2514851933" sldId="694"/>
            <ac:picMk id="7" creationId="{A47B6AA1-F5EB-17FF-8F08-876BC5905F3C}"/>
          </ac:picMkLst>
        </pc:picChg>
      </pc:sldChg>
      <pc:sldChg chg="addSp delSp modSp new mod">
        <pc:chgData name="Maximiliano Sioli" userId="19ace513-67fa-462a-9337-f2a7741da17e" providerId="ADAL" clId="{8654C5FA-9C71-44AB-A634-DBE6CA9F3EE9}" dt="2025-03-18T13:42:15.106" v="4182" actId="1076"/>
        <pc:sldMkLst>
          <pc:docMk/>
          <pc:sldMk cId="3157982128" sldId="695"/>
        </pc:sldMkLst>
        <pc:spChg chg="del">
          <ac:chgData name="Maximiliano Sioli" userId="19ace513-67fa-462a-9337-f2a7741da17e" providerId="ADAL" clId="{8654C5FA-9C71-44AB-A634-DBE6CA9F3EE9}" dt="2025-03-18T13:41:50.237" v="4177" actId="478"/>
          <ac:spMkLst>
            <pc:docMk/>
            <pc:sldMk cId="3157982128" sldId="695"/>
            <ac:spMk id="2" creationId="{D255E889-B5C7-3F0C-1444-7261A97709B5}"/>
          </ac:spMkLst>
        </pc:spChg>
        <pc:spChg chg="mod">
          <ac:chgData name="Maximiliano Sioli" userId="19ace513-67fa-462a-9337-f2a7741da17e" providerId="ADAL" clId="{8654C5FA-9C71-44AB-A634-DBE6CA9F3EE9}" dt="2025-03-18T13:41:27.154" v="4173" actId="20577"/>
          <ac:spMkLst>
            <pc:docMk/>
            <pc:sldMk cId="3157982128" sldId="695"/>
            <ac:spMk id="3" creationId="{23D22925-328D-D851-FABE-16BF4A75BD55}"/>
          </ac:spMkLst>
        </pc:spChg>
        <pc:spChg chg="add del mod">
          <ac:chgData name="Maximiliano Sioli" userId="19ace513-67fa-462a-9337-f2a7741da17e" providerId="ADAL" clId="{8654C5FA-9C71-44AB-A634-DBE6CA9F3EE9}" dt="2025-03-18T13:41:47.472" v="4176" actId="478"/>
          <ac:spMkLst>
            <pc:docMk/>
            <pc:sldMk cId="3157982128" sldId="695"/>
            <ac:spMk id="4" creationId="{59BF269A-9A8D-5870-6B71-A48135D03E54}"/>
          </ac:spMkLst>
        </pc:spChg>
        <pc:spChg chg="add del mod">
          <ac:chgData name="Maximiliano Sioli" userId="19ace513-67fa-462a-9337-f2a7741da17e" providerId="ADAL" clId="{8654C5FA-9C71-44AB-A634-DBE6CA9F3EE9}" dt="2025-03-18T13:41:57.538" v="4178" actId="478"/>
          <ac:spMkLst>
            <pc:docMk/>
            <pc:sldMk cId="3157982128" sldId="695"/>
            <ac:spMk id="5" creationId="{BA199A55-5942-90B0-288C-24F91B04483A}"/>
          </ac:spMkLst>
        </pc:spChg>
        <pc:spChg chg="add mod">
          <ac:chgData name="Maximiliano Sioli" userId="19ace513-67fa-462a-9337-f2a7741da17e" providerId="ADAL" clId="{8654C5FA-9C71-44AB-A634-DBE6CA9F3EE9}" dt="2025-03-18T13:42:15.106" v="4182" actId="1076"/>
          <ac:spMkLst>
            <pc:docMk/>
            <pc:sldMk cId="3157982128" sldId="695"/>
            <ac:spMk id="10" creationId="{B24E66B6-762C-33D8-B181-EC5B542DA110}"/>
          </ac:spMkLst>
        </pc:spChg>
        <pc:spChg chg="add mod">
          <ac:chgData name="Maximiliano Sioli" userId="19ace513-67fa-462a-9337-f2a7741da17e" providerId="ADAL" clId="{8654C5FA-9C71-44AB-A634-DBE6CA9F3EE9}" dt="2025-03-18T13:42:15.106" v="4182" actId="1076"/>
          <ac:spMkLst>
            <pc:docMk/>
            <pc:sldMk cId="3157982128" sldId="695"/>
            <ac:spMk id="11" creationId="{5E706737-D3E7-DD6E-4841-A74332DEDCBF}"/>
          </ac:spMkLst>
        </pc:spChg>
        <pc:picChg chg="add mod">
          <ac:chgData name="Maximiliano Sioli" userId="19ace513-67fa-462a-9337-f2a7741da17e" providerId="ADAL" clId="{8654C5FA-9C71-44AB-A634-DBE6CA9F3EE9}" dt="2025-03-18T13:42:05.926" v="4180" actId="1076"/>
          <ac:picMkLst>
            <pc:docMk/>
            <pc:sldMk cId="3157982128" sldId="695"/>
            <ac:picMk id="6" creationId="{69B19AC6-4307-9A26-B1D4-8D99028FACA8}"/>
          </ac:picMkLst>
        </pc:picChg>
        <pc:picChg chg="add mod">
          <ac:chgData name="Maximiliano Sioli" userId="19ace513-67fa-462a-9337-f2a7741da17e" providerId="ADAL" clId="{8654C5FA-9C71-44AB-A634-DBE6CA9F3EE9}" dt="2025-03-18T13:42:10.526" v="4181" actId="1076"/>
          <ac:picMkLst>
            <pc:docMk/>
            <pc:sldMk cId="3157982128" sldId="695"/>
            <ac:picMk id="7" creationId="{F51D79A2-73CF-7C8D-E573-1A794605386E}"/>
          </ac:picMkLst>
        </pc:picChg>
        <pc:picChg chg="add mod">
          <ac:chgData name="Maximiliano Sioli" userId="19ace513-67fa-462a-9337-f2a7741da17e" providerId="ADAL" clId="{8654C5FA-9C71-44AB-A634-DBE6CA9F3EE9}" dt="2025-03-18T13:42:15.106" v="4182" actId="1076"/>
          <ac:picMkLst>
            <pc:docMk/>
            <pc:sldMk cId="3157982128" sldId="695"/>
            <ac:picMk id="8" creationId="{4946F1F0-EF03-6118-8C2C-2C74A8E47B01}"/>
          </ac:picMkLst>
        </pc:picChg>
        <pc:picChg chg="add mod">
          <ac:chgData name="Maximiliano Sioli" userId="19ace513-67fa-462a-9337-f2a7741da17e" providerId="ADAL" clId="{8654C5FA-9C71-44AB-A634-DBE6CA9F3EE9}" dt="2025-03-18T13:42:15.106" v="4182" actId="1076"/>
          <ac:picMkLst>
            <pc:docMk/>
            <pc:sldMk cId="3157982128" sldId="695"/>
            <ac:picMk id="9" creationId="{C45A548B-D0DE-EEC8-BC5B-174FA41F4794}"/>
          </ac:picMkLst>
        </pc:picChg>
      </pc:sldChg>
      <pc:sldChg chg="addSp delSp modSp add mod ord">
        <pc:chgData name="Maximiliano Sioli" userId="19ace513-67fa-462a-9337-f2a7741da17e" providerId="ADAL" clId="{8654C5FA-9C71-44AB-A634-DBE6CA9F3EE9}" dt="2025-03-18T13:43:57.839" v="4207" actId="1076"/>
        <pc:sldMkLst>
          <pc:docMk/>
          <pc:sldMk cId="2565905567" sldId="696"/>
        </pc:sldMkLst>
        <pc:spChg chg="del">
          <ac:chgData name="Maximiliano Sioli" userId="19ace513-67fa-462a-9337-f2a7741da17e" providerId="ADAL" clId="{8654C5FA-9C71-44AB-A634-DBE6CA9F3EE9}" dt="2025-03-18T13:42:36.772" v="4186" actId="478"/>
          <ac:spMkLst>
            <pc:docMk/>
            <pc:sldMk cId="2565905567" sldId="696"/>
            <ac:spMk id="3" creationId="{5B1BB403-DC11-80B8-794D-72606A5AF59C}"/>
          </ac:spMkLst>
        </pc:spChg>
        <pc:spChg chg="add mod">
          <ac:chgData name="Maximiliano Sioli" userId="19ace513-67fa-462a-9337-f2a7741da17e" providerId="ADAL" clId="{8654C5FA-9C71-44AB-A634-DBE6CA9F3EE9}" dt="2025-03-18T13:43:54.275" v="4206" actId="139"/>
          <ac:spMkLst>
            <pc:docMk/>
            <pc:sldMk cId="2565905567" sldId="696"/>
            <ac:spMk id="4" creationId="{4B2A2561-FAFB-8073-C4B2-753FCB7428D3}"/>
          </ac:spMkLst>
        </pc:spChg>
        <pc:spChg chg="del">
          <ac:chgData name="Maximiliano Sioli" userId="19ace513-67fa-462a-9337-f2a7741da17e" providerId="ADAL" clId="{8654C5FA-9C71-44AB-A634-DBE6CA9F3EE9}" dt="2025-03-18T13:42:36.772" v="4186" actId="478"/>
          <ac:spMkLst>
            <pc:docMk/>
            <pc:sldMk cId="2565905567" sldId="696"/>
            <ac:spMk id="7" creationId="{FF8F46DC-94B3-6BF9-6562-92FD808E8309}"/>
          </ac:spMkLst>
        </pc:spChg>
        <pc:spChg chg="del">
          <ac:chgData name="Maximiliano Sioli" userId="19ace513-67fa-462a-9337-f2a7741da17e" providerId="ADAL" clId="{8654C5FA-9C71-44AB-A634-DBE6CA9F3EE9}" dt="2025-03-18T13:42:36.772" v="4186" actId="478"/>
          <ac:spMkLst>
            <pc:docMk/>
            <pc:sldMk cId="2565905567" sldId="696"/>
            <ac:spMk id="10" creationId="{79D68823-9617-A4E4-6B72-E02F9BA24EAB}"/>
          </ac:spMkLst>
        </pc:spChg>
        <pc:picChg chg="del">
          <ac:chgData name="Maximiliano Sioli" userId="19ace513-67fa-462a-9337-f2a7741da17e" providerId="ADAL" clId="{8654C5FA-9C71-44AB-A634-DBE6CA9F3EE9}" dt="2025-03-18T13:42:36.772" v="4186" actId="478"/>
          <ac:picMkLst>
            <pc:docMk/>
            <pc:sldMk cId="2565905567" sldId="696"/>
            <ac:picMk id="5" creationId="{AAFF78FF-BB4B-789C-2747-86D4752E33E2}"/>
          </ac:picMkLst>
        </pc:picChg>
        <pc:picChg chg="add mod">
          <ac:chgData name="Maximiliano Sioli" userId="19ace513-67fa-462a-9337-f2a7741da17e" providerId="ADAL" clId="{8654C5FA-9C71-44AB-A634-DBE6CA9F3EE9}" dt="2025-03-18T13:43:57.839" v="4207" actId="1076"/>
          <ac:picMkLst>
            <pc:docMk/>
            <pc:sldMk cId="2565905567" sldId="696"/>
            <ac:picMk id="6" creationId="{B73BCE29-71A7-B1E6-C4BF-9F8A9D696F3D}"/>
          </ac:picMkLst>
        </pc:picChg>
        <pc:picChg chg="del">
          <ac:chgData name="Maximiliano Sioli" userId="19ace513-67fa-462a-9337-f2a7741da17e" providerId="ADAL" clId="{8654C5FA-9C71-44AB-A634-DBE6CA9F3EE9}" dt="2025-03-18T13:42:36.772" v="4186" actId="478"/>
          <ac:picMkLst>
            <pc:docMk/>
            <pc:sldMk cId="2565905567" sldId="696"/>
            <ac:picMk id="9" creationId="{4CDA190F-F7A3-FE10-033B-49B5EBBA72B3}"/>
          </ac:picMkLst>
        </pc:picChg>
        <pc:picChg chg="del">
          <ac:chgData name="Maximiliano Sioli" userId="19ace513-67fa-462a-9337-f2a7741da17e" providerId="ADAL" clId="{8654C5FA-9C71-44AB-A634-DBE6CA9F3EE9}" dt="2025-03-18T13:42:36.772" v="4186" actId="478"/>
          <ac:picMkLst>
            <pc:docMk/>
            <pc:sldMk cId="2565905567" sldId="696"/>
            <ac:picMk id="1026" creationId="{D46E269A-F73B-A06A-7566-19973E15E35D}"/>
          </ac:picMkLst>
        </pc:picChg>
      </pc:sldChg>
      <pc:sldChg chg="addSp delSp modSp add mod">
        <pc:chgData name="Maximiliano Sioli" userId="19ace513-67fa-462a-9337-f2a7741da17e" providerId="ADAL" clId="{8654C5FA-9C71-44AB-A634-DBE6CA9F3EE9}" dt="2025-03-18T13:46:18.818" v="4246" actId="1076"/>
        <pc:sldMkLst>
          <pc:docMk/>
          <pc:sldMk cId="1118487960" sldId="697"/>
        </pc:sldMkLst>
        <pc:spChg chg="mod">
          <ac:chgData name="Maximiliano Sioli" userId="19ace513-67fa-462a-9337-f2a7741da17e" providerId="ADAL" clId="{8654C5FA-9C71-44AB-A634-DBE6CA9F3EE9}" dt="2025-03-18T13:44:15.206" v="4218" actId="20577"/>
          <ac:spMkLst>
            <pc:docMk/>
            <pc:sldMk cId="1118487960" sldId="697"/>
            <ac:spMk id="2" creationId="{A68D5E01-8C9C-4C77-BB32-29B17569766A}"/>
          </ac:spMkLst>
        </pc:spChg>
        <pc:spChg chg="mod">
          <ac:chgData name="Maximiliano Sioli" userId="19ace513-67fa-462a-9337-f2a7741da17e" providerId="ADAL" clId="{8654C5FA-9C71-44AB-A634-DBE6CA9F3EE9}" dt="2025-03-18T13:46:12.386" v="4243" actId="20577"/>
          <ac:spMkLst>
            <pc:docMk/>
            <pc:sldMk cId="1118487960" sldId="697"/>
            <ac:spMk id="4" creationId="{81E1C01E-5910-F715-9C52-3E48C44028AE}"/>
          </ac:spMkLst>
        </pc:spChg>
        <pc:picChg chg="add mod">
          <ac:chgData name="Maximiliano Sioli" userId="19ace513-67fa-462a-9337-f2a7741da17e" providerId="ADAL" clId="{8654C5FA-9C71-44AB-A634-DBE6CA9F3EE9}" dt="2025-03-18T13:46:18.818" v="4246" actId="1076"/>
          <ac:picMkLst>
            <pc:docMk/>
            <pc:sldMk cId="1118487960" sldId="697"/>
            <ac:picMk id="3" creationId="{7F82FCC7-2CEB-16BF-56C5-4D570A8075A4}"/>
          </ac:picMkLst>
        </pc:picChg>
        <pc:picChg chg="del">
          <ac:chgData name="Maximiliano Sioli" userId="19ace513-67fa-462a-9337-f2a7741da17e" providerId="ADAL" clId="{8654C5FA-9C71-44AB-A634-DBE6CA9F3EE9}" dt="2025-03-18T13:45:24.262" v="4220" actId="478"/>
          <ac:picMkLst>
            <pc:docMk/>
            <pc:sldMk cId="1118487960" sldId="697"/>
            <ac:picMk id="6" creationId="{C343C048-F071-105F-DACB-272FD03C909F}"/>
          </ac:picMkLst>
        </pc:picChg>
      </pc:sldChg>
      <pc:sldChg chg="modSp add mod">
        <pc:chgData name="Maximiliano Sioli" userId="19ace513-67fa-462a-9337-f2a7741da17e" providerId="ADAL" clId="{8654C5FA-9C71-44AB-A634-DBE6CA9F3EE9}" dt="2025-03-18T13:47:17.081" v="4350" actId="20577"/>
        <pc:sldMkLst>
          <pc:docMk/>
          <pc:sldMk cId="3408150868" sldId="699"/>
        </pc:sldMkLst>
        <pc:spChg chg="mod">
          <ac:chgData name="Maximiliano Sioli" userId="19ace513-67fa-462a-9337-f2a7741da17e" providerId="ADAL" clId="{8654C5FA-9C71-44AB-A634-DBE6CA9F3EE9}" dt="2025-03-18T13:46:51.399" v="4263" actId="20577"/>
          <ac:spMkLst>
            <pc:docMk/>
            <pc:sldMk cId="3408150868" sldId="699"/>
            <ac:spMk id="2" creationId="{9BDA5D0F-C2F4-4226-4C1C-D1DCD5919406}"/>
          </ac:spMkLst>
        </pc:spChg>
        <pc:spChg chg="mod">
          <ac:chgData name="Maximiliano Sioli" userId="19ace513-67fa-462a-9337-f2a7741da17e" providerId="ADAL" clId="{8654C5FA-9C71-44AB-A634-DBE6CA9F3EE9}" dt="2025-03-18T13:47:17.081" v="4350" actId="20577"/>
          <ac:spMkLst>
            <pc:docMk/>
            <pc:sldMk cId="3408150868" sldId="699"/>
            <ac:spMk id="3" creationId="{57B1928A-046E-E139-117F-6D9DAEAC1D48}"/>
          </ac:spMkLst>
        </pc:spChg>
        <pc:spChg chg="mod">
          <ac:chgData name="Maximiliano Sioli" userId="19ace513-67fa-462a-9337-f2a7741da17e" providerId="ADAL" clId="{8654C5FA-9C71-44AB-A634-DBE6CA9F3EE9}" dt="2025-03-18T13:46:57.894" v="4289" actId="20577"/>
          <ac:spMkLst>
            <pc:docMk/>
            <pc:sldMk cId="3408150868" sldId="699"/>
            <ac:spMk id="4" creationId="{96B57276-A268-FE1D-2DD6-40ECF76FD0AF}"/>
          </ac:spMkLst>
        </pc:spChg>
      </pc:sldChg>
      <pc:sldChg chg="addSp modSp new mod">
        <pc:chgData name="Maximiliano Sioli" userId="19ace513-67fa-462a-9337-f2a7741da17e" providerId="ADAL" clId="{8654C5FA-9C71-44AB-A634-DBE6CA9F3EE9}" dt="2025-03-18T14:00:31.795" v="4502" actId="1035"/>
        <pc:sldMkLst>
          <pc:docMk/>
          <pc:sldMk cId="2294906569" sldId="700"/>
        </pc:sldMkLst>
        <pc:spChg chg="mod">
          <ac:chgData name="Maximiliano Sioli" userId="19ace513-67fa-462a-9337-f2a7741da17e" providerId="ADAL" clId="{8654C5FA-9C71-44AB-A634-DBE6CA9F3EE9}" dt="2025-03-18T13:52:52.861" v="4479" actId="20577"/>
          <ac:spMkLst>
            <pc:docMk/>
            <pc:sldMk cId="2294906569" sldId="700"/>
            <ac:spMk id="2" creationId="{AA6C6394-7C93-E0B9-96EB-6C520E1C7A1F}"/>
          </ac:spMkLst>
        </pc:spChg>
        <pc:spChg chg="mod">
          <ac:chgData name="Maximiliano Sioli" userId="19ace513-67fa-462a-9337-f2a7741da17e" providerId="ADAL" clId="{8654C5FA-9C71-44AB-A634-DBE6CA9F3EE9}" dt="2025-03-18T13:52:08.949" v="4361" actId="1076"/>
          <ac:spMkLst>
            <pc:docMk/>
            <pc:sldMk cId="2294906569" sldId="700"/>
            <ac:spMk id="3" creationId="{18458D7C-B450-5C84-7C54-1918930FC894}"/>
          </ac:spMkLst>
        </pc:spChg>
        <pc:picChg chg="add mod">
          <ac:chgData name="Maximiliano Sioli" userId="19ace513-67fa-462a-9337-f2a7741da17e" providerId="ADAL" clId="{8654C5FA-9C71-44AB-A634-DBE6CA9F3EE9}" dt="2025-03-18T13:59:05.987" v="4480"/>
          <ac:picMkLst>
            <pc:docMk/>
            <pc:sldMk cId="2294906569" sldId="700"/>
            <ac:picMk id="4" creationId="{CA7F0FAA-7713-0D84-D464-3C6B36B6F831}"/>
          </ac:picMkLst>
        </pc:picChg>
        <pc:picChg chg="add mod">
          <ac:chgData name="Maximiliano Sioli" userId="19ace513-67fa-462a-9337-f2a7741da17e" providerId="ADAL" clId="{8654C5FA-9C71-44AB-A634-DBE6CA9F3EE9}" dt="2025-03-18T13:59:05.987" v="4480"/>
          <ac:picMkLst>
            <pc:docMk/>
            <pc:sldMk cId="2294906569" sldId="700"/>
            <ac:picMk id="5" creationId="{79592258-3F27-C7E0-F5EC-7D4AD2E96C49}"/>
          </ac:picMkLst>
        </pc:picChg>
        <pc:picChg chg="add mod">
          <ac:chgData name="Maximiliano Sioli" userId="19ace513-67fa-462a-9337-f2a7741da17e" providerId="ADAL" clId="{8654C5FA-9C71-44AB-A634-DBE6CA9F3EE9}" dt="2025-03-18T13:59:05.987" v="4480"/>
          <ac:picMkLst>
            <pc:docMk/>
            <pc:sldMk cId="2294906569" sldId="700"/>
            <ac:picMk id="6" creationId="{27035656-1A49-1D4F-8AED-F748EC097A46}"/>
          </ac:picMkLst>
        </pc:picChg>
        <pc:picChg chg="add mod">
          <ac:chgData name="Maximiliano Sioli" userId="19ace513-67fa-462a-9337-f2a7741da17e" providerId="ADAL" clId="{8654C5FA-9C71-44AB-A634-DBE6CA9F3EE9}" dt="2025-03-18T14:00:31.795" v="4502" actId="1035"/>
          <ac:picMkLst>
            <pc:docMk/>
            <pc:sldMk cId="2294906569" sldId="700"/>
            <ac:picMk id="7" creationId="{4A4D9A1E-F904-C329-2A10-F9F2351DC464}"/>
          </ac:picMkLst>
        </pc:picChg>
        <pc:picChg chg="add mod">
          <ac:chgData name="Maximiliano Sioli" userId="19ace513-67fa-462a-9337-f2a7741da17e" providerId="ADAL" clId="{8654C5FA-9C71-44AB-A634-DBE6CA9F3EE9}" dt="2025-03-18T14:00:31.795" v="4502" actId="1035"/>
          <ac:picMkLst>
            <pc:docMk/>
            <pc:sldMk cId="2294906569" sldId="700"/>
            <ac:picMk id="8" creationId="{2D0A329E-4D35-3818-B7AD-7DC3E250F5CC}"/>
          </ac:picMkLst>
        </pc:picChg>
        <pc:picChg chg="add mod">
          <ac:chgData name="Maximiliano Sioli" userId="19ace513-67fa-462a-9337-f2a7741da17e" providerId="ADAL" clId="{8654C5FA-9C71-44AB-A634-DBE6CA9F3EE9}" dt="2025-03-18T14:00:31.795" v="4502" actId="1035"/>
          <ac:picMkLst>
            <pc:docMk/>
            <pc:sldMk cId="2294906569" sldId="700"/>
            <ac:picMk id="9" creationId="{330D8EC7-6AE3-8DD1-6D3F-D81CB07FAA65}"/>
          </ac:picMkLst>
        </pc:picChg>
      </pc:sldChg>
      <pc:sldChg chg="addSp delSp modSp add mod chgLayout">
        <pc:chgData name="Maximiliano Sioli" userId="19ace513-67fa-462a-9337-f2a7741da17e" providerId="ADAL" clId="{8654C5FA-9C71-44AB-A634-DBE6CA9F3EE9}" dt="2025-03-18T15:33:16.091" v="5450" actId="700"/>
        <pc:sldMkLst>
          <pc:docMk/>
          <pc:sldMk cId="1441537702" sldId="701"/>
        </pc:sldMkLst>
        <pc:spChg chg="mod ord">
          <ac:chgData name="Maximiliano Sioli" userId="19ace513-67fa-462a-9337-f2a7741da17e" providerId="ADAL" clId="{8654C5FA-9C71-44AB-A634-DBE6CA9F3EE9}" dt="2025-03-18T15:33:16.091" v="5450" actId="700"/>
          <ac:spMkLst>
            <pc:docMk/>
            <pc:sldMk cId="1441537702" sldId="701"/>
            <ac:spMk id="2" creationId="{945924C5-C98B-D592-B3FC-C6A8738341AD}"/>
          </ac:spMkLst>
        </pc:spChg>
        <pc:spChg chg="mod ord">
          <ac:chgData name="Maximiliano Sioli" userId="19ace513-67fa-462a-9337-f2a7741da17e" providerId="ADAL" clId="{8654C5FA-9C71-44AB-A634-DBE6CA9F3EE9}" dt="2025-03-18T15:33:16.091" v="5450" actId="700"/>
          <ac:spMkLst>
            <pc:docMk/>
            <pc:sldMk cId="1441537702" sldId="701"/>
            <ac:spMk id="3" creationId="{C2B2E137-3290-4FAA-0E29-D1F313180F1D}"/>
          </ac:spMkLst>
        </pc:spChg>
        <pc:spChg chg="add mod">
          <ac:chgData name="Maximiliano Sioli" userId="19ace513-67fa-462a-9337-f2a7741da17e" providerId="ADAL" clId="{8654C5FA-9C71-44AB-A634-DBE6CA9F3EE9}" dt="2025-03-18T14:08:15.315" v="4811" actId="207"/>
          <ac:spMkLst>
            <pc:docMk/>
            <pc:sldMk cId="1441537702" sldId="701"/>
            <ac:spMk id="11" creationId="{6ED4934B-1A8C-9A7C-30F2-1C1E302B04DB}"/>
          </ac:spMkLst>
        </pc:spChg>
        <pc:spChg chg="add mod">
          <ac:chgData name="Maximiliano Sioli" userId="19ace513-67fa-462a-9337-f2a7741da17e" providerId="ADAL" clId="{8654C5FA-9C71-44AB-A634-DBE6CA9F3EE9}" dt="2025-03-18T14:09:15.062" v="4963" actId="1076"/>
          <ac:spMkLst>
            <pc:docMk/>
            <pc:sldMk cId="1441537702" sldId="701"/>
            <ac:spMk id="12" creationId="{89F082F6-9834-1AB7-32E8-AABA4C50B579}"/>
          </ac:spMkLst>
        </pc:spChg>
        <pc:picChg chg="add mod">
          <ac:chgData name="Maximiliano Sioli" userId="19ace513-67fa-462a-9337-f2a7741da17e" providerId="ADAL" clId="{8654C5FA-9C71-44AB-A634-DBE6CA9F3EE9}" dt="2025-03-18T14:00:47.310" v="4520" actId="1035"/>
          <ac:picMkLst>
            <pc:docMk/>
            <pc:sldMk cId="1441537702" sldId="701"/>
            <ac:picMk id="4" creationId="{4CCB812A-D255-4595-B5D9-F81601AAC72A}"/>
          </ac:picMkLst>
        </pc:picChg>
        <pc:picChg chg="add mod">
          <ac:chgData name="Maximiliano Sioli" userId="19ace513-67fa-462a-9337-f2a7741da17e" providerId="ADAL" clId="{8654C5FA-9C71-44AB-A634-DBE6CA9F3EE9}" dt="2025-03-18T14:07:02.630" v="4743" actId="1076"/>
          <ac:picMkLst>
            <pc:docMk/>
            <pc:sldMk cId="1441537702" sldId="701"/>
            <ac:picMk id="6" creationId="{5AADD8B7-3A3D-2847-3685-B4704ED15D2E}"/>
          </ac:picMkLst>
        </pc:picChg>
        <pc:picChg chg="mod">
          <ac:chgData name="Maximiliano Sioli" userId="19ace513-67fa-462a-9337-f2a7741da17e" providerId="ADAL" clId="{8654C5FA-9C71-44AB-A634-DBE6CA9F3EE9}" dt="2025-03-18T14:00:47.310" v="4520" actId="1035"/>
          <ac:picMkLst>
            <pc:docMk/>
            <pc:sldMk cId="1441537702" sldId="701"/>
            <ac:picMk id="7" creationId="{C4EE6504-ABE5-D972-1C60-803DA11D59CD}"/>
          </ac:picMkLst>
        </pc:picChg>
        <pc:picChg chg="del">
          <ac:chgData name="Maximiliano Sioli" userId="19ace513-67fa-462a-9337-f2a7741da17e" providerId="ADAL" clId="{8654C5FA-9C71-44AB-A634-DBE6CA9F3EE9}" dt="2025-03-18T13:59:26.648" v="4483" actId="478"/>
          <ac:picMkLst>
            <pc:docMk/>
            <pc:sldMk cId="1441537702" sldId="701"/>
            <ac:picMk id="8" creationId="{4B8637D3-B4D5-581D-4AB5-B485674D1206}"/>
          </ac:picMkLst>
        </pc:picChg>
        <pc:picChg chg="del">
          <ac:chgData name="Maximiliano Sioli" userId="19ace513-67fa-462a-9337-f2a7741da17e" providerId="ADAL" clId="{8654C5FA-9C71-44AB-A634-DBE6CA9F3EE9}" dt="2025-03-18T13:59:26.648" v="4483" actId="478"/>
          <ac:picMkLst>
            <pc:docMk/>
            <pc:sldMk cId="1441537702" sldId="701"/>
            <ac:picMk id="9" creationId="{EF6F4B7F-4214-3986-AEBC-77CDF16C08DB}"/>
          </ac:picMkLst>
        </pc:picChg>
      </pc:sldChg>
      <pc:sldChg chg="addSp modSp new mod">
        <pc:chgData name="Maximiliano Sioli" userId="19ace513-67fa-462a-9337-f2a7741da17e" providerId="ADAL" clId="{8654C5FA-9C71-44AB-A634-DBE6CA9F3EE9}" dt="2025-03-19T05:29:06.441" v="7678" actId="1076"/>
        <pc:sldMkLst>
          <pc:docMk/>
          <pc:sldMk cId="1171745531" sldId="702"/>
        </pc:sldMkLst>
        <pc:spChg chg="mod">
          <ac:chgData name="Maximiliano Sioli" userId="19ace513-67fa-462a-9337-f2a7741da17e" providerId="ADAL" clId="{8654C5FA-9C71-44AB-A634-DBE6CA9F3EE9}" dt="2025-03-19T05:22:59.438" v="7669" actId="20577"/>
          <ac:spMkLst>
            <pc:docMk/>
            <pc:sldMk cId="1171745531" sldId="702"/>
            <ac:spMk id="2" creationId="{4C41EAC1-EE54-8D02-6394-EFFA32BF1BC3}"/>
          </ac:spMkLst>
        </pc:spChg>
        <pc:spChg chg="mod">
          <ac:chgData name="Maximiliano Sioli" userId="19ace513-67fa-462a-9337-f2a7741da17e" providerId="ADAL" clId="{8654C5FA-9C71-44AB-A634-DBE6CA9F3EE9}" dt="2025-03-18T15:32:58.117" v="5448" actId="20577"/>
          <ac:spMkLst>
            <pc:docMk/>
            <pc:sldMk cId="1171745531" sldId="702"/>
            <ac:spMk id="3" creationId="{60AF7161-8D7D-7AF2-32A2-C17C5162B873}"/>
          </ac:spMkLst>
        </pc:spChg>
        <pc:picChg chg="add mod modCrop">
          <ac:chgData name="Maximiliano Sioli" userId="19ace513-67fa-462a-9337-f2a7741da17e" providerId="ADAL" clId="{8654C5FA-9C71-44AB-A634-DBE6CA9F3EE9}" dt="2025-03-18T15:31:56.128" v="5447" actId="732"/>
          <ac:picMkLst>
            <pc:docMk/>
            <pc:sldMk cId="1171745531" sldId="702"/>
            <ac:picMk id="5" creationId="{926E44F5-A0D7-FD39-1E6E-61687599F98A}"/>
          </ac:picMkLst>
        </pc:picChg>
        <pc:picChg chg="add mod">
          <ac:chgData name="Maximiliano Sioli" userId="19ace513-67fa-462a-9337-f2a7741da17e" providerId="ADAL" clId="{8654C5FA-9C71-44AB-A634-DBE6CA9F3EE9}" dt="2025-03-19T05:29:06.441" v="7678" actId="1076"/>
          <ac:picMkLst>
            <pc:docMk/>
            <pc:sldMk cId="1171745531" sldId="702"/>
            <ac:picMk id="6" creationId="{7798F703-26E6-FFDD-4416-7C65D7EAB4CC}"/>
          </ac:picMkLst>
        </pc:picChg>
        <pc:picChg chg="add mod">
          <ac:chgData name="Maximiliano Sioli" userId="19ace513-67fa-462a-9337-f2a7741da17e" providerId="ADAL" clId="{8654C5FA-9C71-44AB-A634-DBE6CA9F3EE9}" dt="2025-03-18T15:31:40.617" v="5445" actId="1076"/>
          <ac:picMkLst>
            <pc:docMk/>
            <pc:sldMk cId="1171745531" sldId="702"/>
            <ac:picMk id="7" creationId="{7B95182F-D246-1E8C-6460-18FF9F9A6616}"/>
          </ac:picMkLst>
        </pc:picChg>
        <pc:picChg chg="add mod">
          <ac:chgData name="Maximiliano Sioli" userId="19ace513-67fa-462a-9337-f2a7741da17e" providerId="ADAL" clId="{8654C5FA-9C71-44AB-A634-DBE6CA9F3EE9}" dt="2025-03-19T05:28:52.109" v="7674" actId="14100"/>
          <ac:picMkLst>
            <pc:docMk/>
            <pc:sldMk cId="1171745531" sldId="702"/>
            <ac:picMk id="10" creationId="{CD9D35E6-2622-6591-A10F-EC51BE6AA9BF}"/>
          </ac:picMkLst>
        </pc:picChg>
      </pc:sldChg>
      <pc:sldChg chg="addSp modSp new mod ord">
        <pc:chgData name="Maximiliano Sioli" userId="19ace513-67fa-462a-9337-f2a7741da17e" providerId="ADAL" clId="{8654C5FA-9C71-44AB-A634-DBE6CA9F3EE9}" dt="2025-03-18T17:12:36.064" v="5882" actId="1076"/>
        <pc:sldMkLst>
          <pc:docMk/>
          <pc:sldMk cId="1478181912" sldId="703"/>
        </pc:sldMkLst>
        <pc:spChg chg="mod">
          <ac:chgData name="Maximiliano Sioli" userId="19ace513-67fa-462a-9337-f2a7741da17e" providerId="ADAL" clId="{8654C5FA-9C71-44AB-A634-DBE6CA9F3EE9}" dt="2025-03-18T17:10:43.344" v="5860" actId="313"/>
          <ac:spMkLst>
            <pc:docMk/>
            <pc:sldMk cId="1478181912" sldId="703"/>
            <ac:spMk id="2" creationId="{CD48B56E-0AAC-AFAE-77CB-6168A3B61978}"/>
          </ac:spMkLst>
        </pc:spChg>
        <pc:spChg chg="mod">
          <ac:chgData name="Maximiliano Sioli" userId="19ace513-67fa-462a-9337-f2a7741da17e" providerId="ADAL" clId="{8654C5FA-9C71-44AB-A634-DBE6CA9F3EE9}" dt="2025-03-18T17:12:36.064" v="5882" actId="1076"/>
          <ac:spMkLst>
            <pc:docMk/>
            <pc:sldMk cId="1478181912" sldId="703"/>
            <ac:spMk id="3" creationId="{36B0EF02-3394-EE81-8597-1E3A0FDC695B}"/>
          </ac:spMkLst>
        </pc:spChg>
        <pc:spChg chg="add mod">
          <ac:chgData name="Maximiliano Sioli" userId="19ace513-67fa-462a-9337-f2a7741da17e" providerId="ADAL" clId="{8654C5FA-9C71-44AB-A634-DBE6CA9F3EE9}" dt="2025-03-18T17:11:33.940" v="5876" actId="1076"/>
          <ac:spMkLst>
            <pc:docMk/>
            <pc:sldMk cId="1478181912" sldId="703"/>
            <ac:spMk id="11" creationId="{6EBFB1CE-636B-A651-6B72-FE42A2596E0B}"/>
          </ac:spMkLst>
        </pc:spChg>
        <pc:spChg chg="add mod">
          <ac:chgData name="Maximiliano Sioli" userId="19ace513-67fa-462a-9337-f2a7741da17e" providerId="ADAL" clId="{8654C5FA-9C71-44AB-A634-DBE6CA9F3EE9}" dt="2025-03-18T17:11:13.607" v="5869" actId="571"/>
          <ac:spMkLst>
            <pc:docMk/>
            <pc:sldMk cId="1478181912" sldId="703"/>
            <ac:spMk id="12" creationId="{1EC43F0E-68AF-4978-4D81-BD05D8113366}"/>
          </ac:spMkLst>
        </pc:spChg>
        <pc:picChg chg="add mod">
          <ac:chgData name="Maximiliano Sioli" userId="19ace513-67fa-462a-9337-f2a7741da17e" providerId="ADAL" clId="{8654C5FA-9C71-44AB-A634-DBE6CA9F3EE9}" dt="2025-03-18T17:08:53.038" v="5677" actId="1076"/>
          <ac:picMkLst>
            <pc:docMk/>
            <pc:sldMk cId="1478181912" sldId="703"/>
            <ac:picMk id="4" creationId="{993698B9-5B4D-34DF-6D11-4D6A3345F351}"/>
          </ac:picMkLst>
        </pc:picChg>
        <pc:picChg chg="add mod">
          <ac:chgData name="Maximiliano Sioli" userId="19ace513-67fa-462a-9337-f2a7741da17e" providerId="ADAL" clId="{8654C5FA-9C71-44AB-A634-DBE6CA9F3EE9}" dt="2025-03-18T17:08:54.254" v="5678" actId="1076"/>
          <ac:picMkLst>
            <pc:docMk/>
            <pc:sldMk cId="1478181912" sldId="703"/>
            <ac:picMk id="5" creationId="{F1563F09-35FF-8131-DDBF-59B58D58A286}"/>
          </ac:picMkLst>
        </pc:picChg>
        <pc:picChg chg="add mod">
          <ac:chgData name="Maximiliano Sioli" userId="19ace513-67fa-462a-9337-f2a7741da17e" providerId="ADAL" clId="{8654C5FA-9C71-44AB-A634-DBE6CA9F3EE9}" dt="2025-03-18T17:09:34.144" v="5752" actId="1076"/>
          <ac:picMkLst>
            <pc:docMk/>
            <pc:sldMk cId="1478181912" sldId="703"/>
            <ac:picMk id="6" creationId="{F43221D8-F44D-EFA6-F9F8-374AFD3F687E}"/>
          </ac:picMkLst>
        </pc:picChg>
        <pc:picChg chg="add mod">
          <ac:chgData name="Maximiliano Sioli" userId="19ace513-67fa-462a-9337-f2a7741da17e" providerId="ADAL" clId="{8654C5FA-9C71-44AB-A634-DBE6CA9F3EE9}" dt="2025-03-18T17:10:40.622" v="5859" actId="1076"/>
          <ac:picMkLst>
            <pc:docMk/>
            <pc:sldMk cId="1478181912" sldId="703"/>
            <ac:picMk id="7" creationId="{8A32B86F-88ED-65A8-9394-773D4A43007F}"/>
          </ac:picMkLst>
        </pc:picChg>
        <pc:picChg chg="add mod">
          <ac:chgData name="Maximiliano Sioli" userId="19ace513-67fa-462a-9337-f2a7741da17e" providerId="ADAL" clId="{8654C5FA-9C71-44AB-A634-DBE6CA9F3EE9}" dt="2025-03-18T17:10:54.892" v="5864" actId="1076"/>
          <ac:picMkLst>
            <pc:docMk/>
            <pc:sldMk cId="1478181912" sldId="703"/>
            <ac:picMk id="8" creationId="{3DDEAF5E-AD42-B142-D95D-9632FA8B8D53}"/>
          </ac:picMkLst>
        </pc:picChg>
        <pc:picChg chg="add mod">
          <ac:chgData name="Maximiliano Sioli" userId="19ace513-67fa-462a-9337-f2a7741da17e" providerId="ADAL" clId="{8654C5FA-9C71-44AB-A634-DBE6CA9F3EE9}" dt="2025-03-18T17:11:27.425" v="5872" actId="1076"/>
          <ac:picMkLst>
            <pc:docMk/>
            <pc:sldMk cId="1478181912" sldId="703"/>
            <ac:picMk id="9" creationId="{42DAEE9F-AB39-B9D4-5011-A22942EF5390}"/>
          </ac:picMkLst>
        </pc:picChg>
        <pc:picChg chg="add mod">
          <ac:chgData name="Maximiliano Sioli" userId="19ace513-67fa-462a-9337-f2a7741da17e" providerId="ADAL" clId="{8654C5FA-9C71-44AB-A634-DBE6CA9F3EE9}" dt="2025-03-18T17:11:52.640" v="5881" actId="1076"/>
          <ac:picMkLst>
            <pc:docMk/>
            <pc:sldMk cId="1478181912" sldId="703"/>
            <ac:picMk id="10" creationId="{22B68E91-6AF4-B1D3-EB27-E25B2A053B0F}"/>
          </ac:picMkLst>
        </pc:picChg>
        <pc:picChg chg="add mod">
          <ac:chgData name="Maximiliano Sioli" userId="19ace513-67fa-462a-9337-f2a7741da17e" providerId="ADAL" clId="{8654C5FA-9C71-44AB-A634-DBE6CA9F3EE9}" dt="2025-03-18T17:11:13.607" v="5869" actId="571"/>
          <ac:picMkLst>
            <pc:docMk/>
            <pc:sldMk cId="1478181912" sldId="703"/>
            <ac:picMk id="13" creationId="{BB9C31FC-E421-2537-AB62-2A8A63BACA43}"/>
          </ac:picMkLst>
        </pc:picChg>
      </pc:sldChg>
      <pc:sldChg chg="addSp modSp new mod">
        <pc:chgData name="Maximiliano Sioli" userId="19ace513-67fa-462a-9337-f2a7741da17e" providerId="ADAL" clId="{8654C5FA-9C71-44AB-A634-DBE6CA9F3EE9}" dt="2025-03-18T23:31:04.428" v="7051" actId="20577"/>
        <pc:sldMkLst>
          <pc:docMk/>
          <pc:sldMk cId="3801307556" sldId="704"/>
        </pc:sldMkLst>
        <pc:spChg chg="mod">
          <ac:chgData name="Maximiliano Sioli" userId="19ace513-67fa-462a-9337-f2a7741da17e" providerId="ADAL" clId="{8654C5FA-9C71-44AB-A634-DBE6CA9F3EE9}" dt="2025-03-18T23:31:04.428" v="7051" actId="20577"/>
          <ac:spMkLst>
            <pc:docMk/>
            <pc:sldMk cId="3801307556" sldId="704"/>
            <ac:spMk id="2" creationId="{675EB66A-9370-A6D2-DDAD-71844E5A99A9}"/>
          </ac:spMkLst>
        </pc:spChg>
        <pc:spChg chg="mod">
          <ac:chgData name="Maximiliano Sioli" userId="19ace513-67fa-462a-9337-f2a7741da17e" providerId="ADAL" clId="{8654C5FA-9C71-44AB-A634-DBE6CA9F3EE9}" dt="2025-03-18T17:18:27.422" v="6080" actId="1076"/>
          <ac:spMkLst>
            <pc:docMk/>
            <pc:sldMk cId="3801307556" sldId="704"/>
            <ac:spMk id="3" creationId="{426DDE8F-8E99-F1FB-9527-19D5CDD9080B}"/>
          </ac:spMkLst>
        </pc:spChg>
        <pc:picChg chg="add mod">
          <ac:chgData name="Maximiliano Sioli" userId="19ace513-67fa-462a-9337-f2a7741da17e" providerId="ADAL" clId="{8654C5FA-9C71-44AB-A634-DBE6CA9F3EE9}" dt="2025-03-18T17:18:22.755" v="6079" actId="1035"/>
          <ac:picMkLst>
            <pc:docMk/>
            <pc:sldMk cId="3801307556" sldId="704"/>
            <ac:picMk id="5" creationId="{D8C9F710-88A0-E53B-2006-B44B0A34E171}"/>
          </ac:picMkLst>
        </pc:picChg>
        <pc:picChg chg="add mod">
          <ac:chgData name="Maximiliano Sioli" userId="19ace513-67fa-462a-9337-f2a7741da17e" providerId="ADAL" clId="{8654C5FA-9C71-44AB-A634-DBE6CA9F3EE9}" dt="2025-03-18T17:18:22.755" v="6079" actId="1035"/>
          <ac:picMkLst>
            <pc:docMk/>
            <pc:sldMk cId="3801307556" sldId="704"/>
            <ac:picMk id="7" creationId="{54F1D6AD-D718-E887-34E6-C3FB1844BF75}"/>
          </ac:picMkLst>
        </pc:picChg>
        <pc:picChg chg="add mod">
          <ac:chgData name="Maximiliano Sioli" userId="19ace513-67fa-462a-9337-f2a7741da17e" providerId="ADAL" clId="{8654C5FA-9C71-44AB-A634-DBE6CA9F3EE9}" dt="2025-03-18T17:18:22.755" v="6079" actId="1035"/>
          <ac:picMkLst>
            <pc:docMk/>
            <pc:sldMk cId="3801307556" sldId="704"/>
            <ac:picMk id="9" creationId="{01F925F9-FCC2-7AD5-C6B7-788EBFCF1036}"/>
          </ac:picMkLst>
        </pc:picChg>
        <pc:picChg chg="add mod">
          <ac:chgData name="Maximiliano Sioli" userId="19ace513-67fa-462a-9337-f2a7741da17e" providerId="ADAL" clId="{8654C5FA-9C71-44AB-A634-DBE6CA9F3EE9}" dt="2025-03-18T17:19:36.136" v="6151" actId="1076"/>
          <ac:picMkLst>
            <pc:docMk/>
            <pc:sldMk cId="3801307556" sldId="704"/>
            <ac:picMk id="11" creationId="{0C98FF2D-748B-551F-4ACE-9FCD5C5C5A4E}"/>
          </ac:picMkLst>
        </pc:picChg>
        <pc:picChg chg="add mod">
          <ac:chgData name="Maximiliano Sioli" userId="19ace513-67fa-462a-9337-f2a7741da17e" providerId="ADAL" clId="{8654C5FA-9C71-44AB-A634-DBE6CA9F3EE9}" dt="2025-03-18T17:19:58.139" v="6193" actId="1076"/>
          <ac:picMkLst>
            <pc:docMk/>
            <pc:sldMk cId="3801307556" sldId="704"/>
            <ac:picMk id="13" creationId="{333EA5C1-F61D-20F8-FA74-840E585DC758}"/>
          </ac:picMkLst>
        </pc:picChg>
        <pc:picChg chg="add mod">
          <ac:chgData name="Maximiliano Sioli" userId="19ace513-67fa-462a-9337-f2a7741da17e" providerId="ADAL" clId="{8654C5FA-9C71-44AB-A634-DBE6CA9F3EE9}" dt="2025-03-18T17:21:05.709" v="6241" actId="1076"/>
          <ac:picMkLst>
            <pc:docMk/>
            <pc:sldMk cId="3801307556" sldId="704"/>
            <ac:picMk id="15" creationId="{1A67EF95-21F4-75D5-376F-EF8E28FED979}"/>
          </ac:picMkLst>
        </pc:picChg>
      </pc:sldChg>
      <pc:sldChg chg="addSp delSp modSp new mod">
        <pc:chgData name="Maximiliano Sioli" userId="19ace513-67fa-462a-9337-f2a7741da17e" providerId="ADAL" clId="{8654C5FA-9C71-44AB-A634-DBE6CA9F3EE9}" dt="2025-03-19T04:26:10.741" v="7234" actId="1076"/>
        <pc:sldMkLst>
          <pc:docMk/>
          <pc:sldMk cId="2307308156" sldId="705"/>
        </pc:sldMkLst>
        <pc:spChg chg="mod">
          <ac:chgData name="Maximiliano Sioli" userId="19ace513-67fa-462a-9337-f2a7741da17e" providerId="ADAL" clId="{8654C5FA-9C71-44AB-A634-DBE6CA9F3EE9}" dt="2025-03-19T04:13:26.559" v="7195" actId="20577"/>
          <ac:spMkLst>
            <pc:docMk/>
            <pc:sldMk cId="2307308156" sldId="705"/>
            <ac:spMk id="2" creationId="{A3B28933-8DF5-657F-7673-4475CD6E6D2F}"/>
          </ac:spMkLst>
        </pc:spChg>
        <pc:spChg chg="del">
          <ac:chgData name="Maximiliano Sioli" userId="19ace513-67fa-462a-9337-f2a7741da17e" providerId="ADAL" clId="{8654C5FA-9C71-44AB-A634-DBE6CA9F3EE9}" dt="2025-03-18T22:28:24.319" v="6529" actId="478"/>
          <ac:spMkLst>
            <pc:docMk/>
            <pc:sldMk cId="2307308156" sldId="705"/>
            <ac:spMk id="3" creationId="{21EF6ECD-354F-9E51-C3DA-D9A313CAFF25}"/>
          </ac:spMkLst>
        </pc:spChg>
        <pc:spChg chg="add mod">
          <ac:chgData name="Maximiliano Sioli" userId="19ace513-67fa-462a-9337-f2a7741da17e" providerId="ADAL" clId="{8654C5FA-9C71-44AB-A634-DBE6CA9F3EE9}" dt="2025-03-18T22:35:08.169" v="6608"/>
          <ac:spMkLst>
            <pc:docMk/>
            <pc:sldMk cId="2307308156" sldId="705"/>
            <ac:spMk id="7" creationId="{E0E2AC54-B457-7A79-3995-FBD041FEDEA8}"/>
          </ac:spMkLst>
        </pc:spChg>
        <pc:spChg chg="add mod">
          <ac:chgData name="Maximiliano Sioli" userId="19ace513-67fa-462a-9337-f2a7741da17e" providerId="ADAL" clId="{8654C5FA-9C71-44AB-A634-DBE6CA9F3EE9}" dt="2025-03-19T04:26:10.741" v="7234" actId="1076"/>
          <ac:spMkLst>
            <pc:docMk/>
            <pc:sldMk cId="2307308156" sldId="705"/>
            <ac:spMk id="9" creationId="{3E536DF2-D728-8FDC-3000-7BFE06ADEC3D}"/>
          </ac:spMkLst>
        </pc:spChg>
        <pc:picChg chg="add mod">
          <ac:chgData name="Maximiliano Sioli" userId="19ace513-67fa-462a-9337-f2a7741da17e" providerId="ADAL" clId="{8654C5FA-9C71-44AB-A634-DBE6CA9F3EE9}" dt="2025-03-19T04:26:06.319" v="7233" actId="1076"/>
          <ac:picMkLst>
            <pc:docMk/>
            <pc:sldMk cId="2307308156" sldId="705"/>
            <ac:picMk id="3" creationId="{91E81577-8644-DC4E-401A-322CBFF804AB}"/>
          </ac:picMkLst>
        </pc:picChg>
        <pc:picChg chg="add mod">
          <ac:chgData name="Maximiliano Sioli" userId="19ace513-67fa-462a-9337-f2a7741da17e" providerId="ADAL" clId="{8654C5FA-9C71-44AB-A634-DBE6CA9F3EE9}" dt="2025-03-18T22:39:24.255" v="6640" actId="1076"/>
          <ac:picMkLst>
            <pc:docMk/>
            <pc:sldMk cId="2307308156" sldId="705"/>
            <ac:picMk id="4" creationId="{49F151B9-D8E5-AB7E-C469-67AA5EC98542}"/>
          </ac:picMkLst>
        </pc:picChg>
        <pc:picChg chg="add mod">
          <ac:chgData name="Maximiliano Sioli" userId="19ace513-67fa-462a-9337-f2a7741da17e" providerId="ADAL" clId="{8654C5FA-9C71-44AB-A634-DBE6CA9F3EE9}" dt="2025-03-18T22:34:33.425" v="6603"/>
          <ac:picMkLst>
            <pc:docMk/>
            <pc:sldMk cId="2307308156" sldId="705"/>
            <ac:picMk id="5" creationId="{72B36143-ECC3-0F48-0F24-5FEBA39B5059}"/>
          </ac:picMkLst>
        </pc:picChg>
        <pc:picChg chg="add mod">
          <ac:chgData name="Maximiliano Sioli" userId="19ace513-67fa-462a-9337-f2a7741da17e" providerId="ADAL" clId="{8654C5FA-9C71-44AB-A634-DBE6CA9F3EE9}" dt="2025-03-18T22:39:55.276" v="6672" actId="1076"/>
          <ac:picMkLst>
            <pc:docMk/>
            <pc:sldMk cId="2307308156" sldId="705"/>
            <ac:picMk id="6" creationId="{66535E59-A851-BB09-30D5-040A2D0D4ABA}"/>
          </ac:picMkLst>
        </pc:picChg>
        <pc:picChg chg="add mod">
          <ac:chgData name="Maximiliano Sioli" userId="19ace513-67fa-462a-9337-f2a7741da17e" providerId="ADAL" clId="{8654C5FA-9C71-44AB-A634-DBE6CA9F3EE9}" dt="2025-03-18T22:35:18.264" v="6611" actId="1076"/>
          <ac:picMkLst>
            <pc:docMk/>
            <pc:sldMk cId="2307308156" sldId="705"/>
            <ac:picMk id="8" creationId="{DFEB9844-30BB-5DCF-BDC0-CD106DB4E214}"/>
          </ac:picMkLst>
        </pc:picChg>
      </pc:sldChg>
      <pc:sldChg chg="addSp delSp modSp new mod">
        <pc:chgData name="Maximiliano Sioli" userId="19ace513-67fa-462a-9337-f2a7741da17e" providerId="ADAL" clId="{8654C5FA-9C71-44AB-A634-DBE6CA9F3EE9}" dt="2025-03-19T04:11:16.723" v="7168" actId="20577"/>
        <pc:sldMkLst>
          <pc:docMk/>
          <pc:sldMk cId="3126979890" sldId="706"/>
        </pc:sldMkLst>
        <pc:spChg chg="mod">
          <ac:chgData name="Maximiliano Sioli" userId="19ace513-67fa-462a-9337-f2a7741da17e" providerId="ADAL" clId="{8654C5FA-9C71-44AB-A634-DBE6CA9F3EE9}" dt="2025-03-19T04:09:23.597" v="7149" actId="20577"/>
          <ac:spMkLst>
            <pc:docMk/>
            <pc:sldMk cId="3126979890" sldId="706"/>
            <ac:spMk id="2" creationId="{0E986495-3FDC-A287-9052-FB2A6494CE9C}"/>
          </ac:spMkLst>
        </pc:spChg>
        <pc:spChg chg="mod">
          <ac:chgData name="Maximiliano Sioli" userId="19ace513-67fa-462a-9337-f2a7741da17e" providerId="ADAL" clId="{8654C5FA-9C71-44AB-A634-DBE6CA9F3EE9}" dt="2025-03-19T04:11:16.723" v="7168" actId="20577"/>
          <ac:spMkLst>
            <pc:docMk/>
            <pc:sldMk cId="3126979890" sldId="706"/>
            <ac:spMk id="3" creationId="{8224F902-0318-AFE0-C9D6-60F784EF94A6}"/>
          </ac:spMkLst>
        </pc:spChg>
        <pc:spChg chg="add del">
          <ac:chgData name="Maximiliano Sioli" userId="19ace513-67fa-462a-9337-f2a7741da17e" providerId="ADAL" clId="{8654C5FA-9C71-44AB-A634-DBE6CA9F3EE9}" dt="2025-03-18T17:32:22.073" v="6267" actId="22"/>
          <ac:spMkLst>
            <pc:docMk/>
            <pc:sldMk cId="3126979890" sldId="706"/>
            <ac:spMk id="9" creationId="{20B3A723-9C86-C2D9-6310-CDB70D6DE947}"/>
          </ac:spMkLst>
        </pc:spChg>
        <pc:spChg chg="add del">
          <ac:chgData name="Maximiliano Sioli" userId="19ace513-67fa-462a-9337-f2a7741da17e" providerId="ADAL" clId="{8654C5FA-9C71-44AB-A634-DBE6CA9F3EE9}" dt="2025-03-18T17:32:23.681" v="6269" actId="22"/>
          <ac:spMkLst>
            <pc:docMk/>
            <pc:sldMk cId="3126979890" sldId="706"/>
            <ac:spMk id="11" creationId="{ED2DFB30-5815-8A58-6CB0-AB076BA505CD}"/>
          </ac:spMkLst>
        </pc:spChg>
        <pc:spChg chg="add del mod">
          <ac:chgData name="Maximiliano Sioli" userId="19ace513-67fa-462a-9337-f2a7741da17e" providerId="ADAL" clId="{8654C5FA-9C71-44AB-A634-DBE6CA9F3EE9}" dt="2025-03-18T22:27:41.014" v="6525" actId="478"/>
          <ac:spMkLst>
            <pc:docMk/>
            <pc:sldMk cId="3126979890" sldId="706"/>
            <ac:spMk id="13" creationId="{2D78A6CF-6605-AFC3-E831-F0822DEA75EC}"/>
          </ac:spMkLst>
        </pc:spChg>
        <pc:picChg chg="add mod">
          <ac:chgData name="Maximiliano Sioli" userId="19ace513-67fa-462a-9337-f2a7741da17e" providerId="ADAL" clId="{8654C5FA-9C71-44AB-A634-DBE6CA9F3EE9}" dt="2025-03-18T17:31:57.759" v="6263" actId="1076"/>
          <ac:picMkLst>
            <pc:docMk/>
            <pc:sldMk cId="3126979890" sldId="706"/>
            <ac:picMk id="5" creationId="{E0B3FB8D-93F5-301E-CE72-89B1BADF72A4}"/>
          </ac:picMkLst>
        </pc:picChg>
        <pc:picChg chg="add mod">
          <ac:chgData name="Maximiliano Sioli" userId="19ace513-67fa-462a-9337-f2a7741da17e" providerId="ADAL" clId="{8654C5FA-9C71-44AB-A634-DBE6CA9F3EE9}" dt="2025-03-19T04:08:58.165" v="7077" actId="1076"/>
          <ac:picMkLst>
            <pc:docMk/>
            <pc:sldMk cId="3126979890" sldId="706"/>
            <ac:picMk id="7" creationId="{04E2446D-6E43-6EDD-65D6-FE43D5187475}"/>
          </ac:picMkLst>
        </pc:picChg>
        <pc:picChg chg="add mod">
          <ac:chgData name="Maximiliano Sioli" userId="19ace513-67fa-462a-9337-f2a7741da17e" providerId="ADAL" clId="{8654C5FA-9C71-44AB-A634-DBE6CA9F3EE9}" dt="2025-03-19T04:09:39.130" v="7150" actId="1076"/>
          <ac:picMkLst>
            <pc:docMk/>
            <pc:sldMk cId="3126979890" sldId="706"/>
            <ac:picMk id="15" creationId="{97165642-A1E7-E062-315F-F088B82ED9B5}"/>
          </ac:picMkLst>
        </pc:picChg>
      </pc:sldChg>
      <pc:sldChg chg="addSp modSp new mod">
        <pc:chgData name="Maximiliano Sioli" userId="19ace513-67fa-462a-9337-f2a7741da17e" providerId="ADAL" clId="{8654C5FA-9C71-44AB-A634-DBE6CA9F3EE9}" dt="2025-03-18T22:48:48.127" v="6677" actId="1076"/>
        <pc:sldMkLst>
          <pc:docMk/>
          <pc:sldMk cId="804023623" sldId="707"/>
        </pc:sldMkLst>
        <pc:picChg chg="add mod">
          <ac:chgData name="Maximiliano Sioli" userId="19ace513-67fa-462a-9337-f2a7741da17e" providerId="ADAL" clId="{8654C5FA-9C71-44AB-A634-DBE6CA9F3EE9}" dt="2025-03-18T22:48:48.127" v="6677" actId="1076"/>
          <ac:picMkLst>
            <pc:docMk/>
            <pc:sldMk cId="804023623" sldId="707"/>
            <ac:picMk id="2" creationId="{AD9AF5C5-CBF8-1563-1D3F-BB08C1765037}"/>
          </ac:picMkLst>
        </pc:picChg>
      </pc:sldChg>
      <pc:sldChg chg="addSp delSp modSp new mod">
        <pc:chgData name="Maximiliano Sioli" userId="19ace513-67fa-462a-9337-f2a7741da17e" providerId="ADAL" clId="{8654C5FA-9C71-44AB-A634-DBE6CA9F3EE9}" dt="2025-03-18T22:49:24.401" v="6696" actId="478"/>
        <pc:sldMkLst>
          <pc:docMk/>
          <pc:sldMk cId="889235352" sldId="708"/>
        </pc:sldMkLst>
        <pc:spChg chg="del">
          <ac:chgData name="Maximiliano Sioli" userId="19ace513-67fa-462a-9337-f2a7741da17e" providerId="ADAL" clId="{8654C5FA-9C71-44AB-A634-DBE6CA9F3EE9}" dt="2025-03-18T22:49:24.401" v="6696" actId="478"/>
          <ac:spMkLst>
            <pc:docMk/>
            <pc:sldMk cId="889235352" sldId="708"/>
            <ac:spMk id="2" creationId="{0CEE0BC5-554C-9493-85E0-4E0D33B5B31B}"/>
          </ac:spMkLst>
        </pc:spChg>
        <pc:spChg chg="mod">
          <ac:chgData name="Maximiliano Sioli" userId="19ace513-67fa-462a-9337-f2a7741da17e" providerId="ADAL" clId="{8654C5FA-9C71-44AB-A634-DBE6CA9F3EE9}" dt="2025-03-18T22:49:17.191" v="6694" actId="20577"/>
          <ac:spMkLst>
            <pc:docMk/>
            <pc:sldMk cId="889235352" sldId="708"/>
            <ac:spMk id="3" creationId="{25987450-2545-C681-F00D-AFA779DB121C}"/>
          </ac:spMkLst>
        </pc:spChg>
        <pc:picChg chg="add mod">
          <ac:chgData name="Maximiliano Sioli" userId="19ace513-67fa-462a-9337-f2a7741da17e" providerId="ADAL" clId="{8654C5FA-9C71-44AB-A634-DBE6CA9F3EE9}" dt="2025-03-18T22:49:20.885" v="6695"/>
          <ac:picMkLst>
            <pc:docMk/>
            <pc:sldMk cId="889235352" sldId="708"/>
            <ac:picMk id="4" creationId="{B8FD0BF5-E4BC-2CFD-182E-812A98D59CFD}"/>
          </ac:picMkLst>
        </pc:picChg>
      </pc:sldChg>
      <pc:sldChg chg="addSp modSp new mod">
        <pc:chgData name="Maximiliano Sioli" userId="19ace513-67fa-462a-9337-f2a7741da17e" providerId="ADAL" clId="{8654C5FA-9C71-44AB-A634-DBE6CA9F3EE9}" dt="2025-03-19T05:39:26.738" v="7680" actId="1076"/>
        <pc:sldMkLst>
          <pc:docMk/>
          <pc:sldMk cId="466517475" sldId="709"/>
        </pc:sldMkLst>
        <pc:spChg chg="mod">
          <ac:chgData name="Maximiliano Sioli" userId="19ace513-67fa-462a-9337-f2a7741da17e" providerId="ADAL" clId="{8654C5FA-9C71-44AB-A634-DBE6CA9F3EE9}" dt="2025-03-19T04:46:02.843" v="7372" actId="20577"/>
          <ac:spMkLst>
            <pc:docMk/>
            <pc:sldMk cId="466517475" sldId="709"/>
            <ac:spMk id="2" creationId="{AE37BB60-C144-3A69-CC6D-F542B9271964}"/>
          </ac:spMkLst>
        </pc:spChg>
        <pc:spChg chg="mod">
          <ac:chgData name="Maximiliano Sioli" userId="19ace513-67fa-462a-9337-f2a7741da17e" providerId="ADAL" clId="{8654C5FA-9C71-44AB-A634-DBE6CA9F3EE9}" dt="2025-03-19T04:20:13.474" v="7230" actId="20577"/>
          <ac:spMkLst>
            <pc:docMk/>
            <pc:sldMk cId="466517475" sldId="709"/>
            <ac:spMk id="3" creationId="{61C97C18-5FF5-8305-FEBF-AC244154D6FB}"/>
          </ac:spMkLst>
        </pc:spChg>
        <pc:spChg chg="add mod">
          <ac:chgData name="Maximiliano Sioli" userId="19ace513-67fa-462a-9337-f2a7741da17e" providerId="ADAL" clId="{8654C5FA-9C71-44AB-A634-DBE6CA9F3EE9}" dt="2025-03-19T05:39:26.738" v="7680" actId="1076"/>
          <ac:spMkLst>
            <pc:docMk/>
            <pc:sldMk cId="466517475" sldId="709"/>
            <ac:spMk id="12" creationId="{378DA0BF-F473-24F4-AE65-9F4E3F98B907}"/>
          </ac:spMkLst>
        </pc:spChg>
        <pc:spChg chg="add mod">
          <ac:chgData name="Maximiliano Sioli" userId="19ace513-67fa-462a-9337-f2a7741da17e" providerId="ADAL" clId="{8654C5FA-9C71-44AB-A634-DBE6CA9F3EE9}" dt="2025-03-19T05:39:26.738" v="7680" actId="1076"/>
          <ac:spMkLst>
            <pc:docMk/>
            <pc:sldMk cId="466517475" sldId="709"/>
            <ac:spMk id="13" creationId="{CD13A307-EB53-F58E-7B12-8A634E0148B6}"/>
          </ac:spMkLst>
        </pc:spChg>
        <pc:spChg chg="add mod">
          <ac:chgData name="Maximiliano Sioli" userId="19ace513-67fa-462a-9337-f2a7741da17e" providerId="ADAL" clId="{8654C5FA-9C71-44AB-A634-DBE6CA9F3EE9}" dt="2025-03-19T05:39:26.738" v="7680" actId="1076"/>
          <ac:spMkLst>
            <pc:docMk/>
            <pc:sldMk cId="466517475" sldId="709"/>
            <ac:spMk id="14" creationId="{A003A7E1-88A0-C7F4-6386-C12662E13A6A}"/>
          </ac:spMkLst>
        </pc:spChg>
        <pc:picChg chg="add mod">
          <ac:chgData name="Maximiliano Sioli" userId="19ace513-67fa-462a-9337-f2a7741da17e" providerId="ADAL" clId="{8654C5FA-9C71-44AB-A634-DBE6CA9F3EE9}" dt="2025-03-19T04:44:37.524" v="7322" actId="1076"/>
          <ac:picMkLst>
            <pc:docMk/>
            <pc:sldMk cId="466517475" sldId="709"/>
            <ac:picMk id="5" creationId="{5F900782-F203-1E98-F422-1094C6083436}"/>
          </ac:picMkLst>
        </pc:picChg>
        <pc:picChg chg="add mod">
          <ac:chgData name="Maximiliano Sioli" userId="19ace513-67fa-462a-9337-f2a7741da17e" providerId="ADAL" clId="{8654C5FA-9C71-44AB-A634-DBE6CA9F3EE9}" dt="2025-03-19T04:44:37.524" v="7322" actId="1076"/>
          <ac:picMkLst>
            <pc:docMk/>
            <pc:sldMk cId="466517475" sldId="709"/>
            <ac:picMk id="6" creationId="{68859CC7-3B70-8163-C300-83DC31F51F57}"/>
          </ac:picMkLst>
        </pc:picChg>
        <pc:picChg chg="add mod">
          <ac:chgData name="Maximiliano Sioli" userId="19ace513-67fa-462a-9337-f2a7741da17e" providerId="ADAL" clId="{8654C5FA-9C71-44AB-A634-DBE6CA9F3EE9}" dt="2025-03-19T04:44:37.524" v="7322" actId="1076"/>
          <ac:picMkLst>
            <pc:docMk/>
            <pc:sldMk cId="466517475" sldId="709"/>
            <ac:picMk id="7" creationId="{C28D74A5-C54F-F773-7104-0E54E84EF8DE}"/>
          </ac:picMkLst>
        </pc:picChg>
        <pc:picChg chg="add mod">
          <ac:chgData name="Maximiliano Sioli" userId="19ace513-67fa-462a-9337-f2a7741da17e" providerId="ADAL" clId="{8654C5FA-9C71-44AB-A634-DBE6CA9F3EE9}" dt="2025-03-19T04:44:45.429" v="7324" actId="1076"/>
          <ac:picMkLst>
            <pc:docMk/>
            <pc:sldMk cId="466517475" sldId="709"/>
            <ac:picMk id="9" creationId="{27CCD1BD-4FA8-4C18-13CA-F6D05CBAD654}"/>
          </ac:picMkLst>
        </pc:picChg>
        <pc:picChg chg="add mod">
          <ac:chgData name="Maximiliano Sioli" userId="19ace513-67fa-462a-9337-f2a7741da17e" providerId="ADAL" clId="{8654C5FA-9C71-44AB-A634-DBE6CA9F3EE9}" dt="2025-03-19T04:46:07.792" v="7373" actId="1076"/>
          <ac:picMkLst>
            <pc:docMk/>
            <pc:sldMk cId="466517475" sldId="709"/>
            <ac:picMk id="11" creationId="{4541B51E-B61D-270B-104D-FF34D976A34A}"/>
          </ac:picMkLst>
        </pc:picChg>
      </pc:sldChg>
      <pc:sldChg chg="addSp delSp modSp add mod">
        <pc:chgData name="Maximiliano Sioli" userId="19ace513-67fa-462a-9337-f2a7741da17e" providerId="ADAL" clId="{8654C5FA-9C71-44AB-A634-DBE6CA9F3EE9}" dt="2025-03-19T04:49:31.815" v="7398" actId="1076"/>
        <pc:sldMkLst>
          <pc:docMk/>
          <pc:sldMk cId="3819764817" sldId="710"/>
        </pc:sldMkLst>
        <pc:spChg chg="mod">
          <ac:chgData name="Maximiliano Sioli" userId="19ace513-67fa-462a-9337-f2a7741da17e" providerId="ADAL" clId="{8654C5FA-9C71-44AB-A634-DBE6CA9F3EE9}" dt="2025-03-19T04:49:28.089" v="7397" actId="20577"/>
          <ac:spMkLst>
            <pc:docMk/>
            <pc:sldMk cId="3819764817" sldId="710"/>
            <ac:spMk id="2" creationId="{2D93BC39-E3FB-B22C-0D5F-0F7FB11F2504}"/>
          </ac:spMkLst>
        </pc:spChg>
        <pc:spChg chg="del">
          <ac:chgData name="Maximiliano Sioli" userId="19ace513-67fa-462a-9337-f2a7741da17e" providerId="ADAL" clId="{8654C5FA-9C71-44AB-A634-DBE6CA9F3EE9}" dt="2025-03-19T04:46:31.779" v="7375" actId="478"/>
          <ac:spMkLst>
            <pc:docMk/>
            <pc:sldMk cId="3819764817" sldId="710"/>
            <ac:spMk id="4" creationId="{A71921AC-3AE8-CA53-1D5D-2797D31F1710}"/>
          </ac:spMkLst>
        </pc:spChg>
        <pc:picChg chg="del">
          <ac:chgData name="Maximiliano Sioli" userId="19ace513-67fa-462a-9337-f2a7741da17e" providerId="ADAL" clId="{8654C5FA-9C71-44AB-A634-DBE6CA9F3EE9}" dt="2025-03-19T04:46:31.779" v="7375" actId="478"/>
          <ac:picMkLst>
            <pc:docMk/>
            <pc:sldMk cId="3819764817" sldId="710"/>
            <ac:picMk id="5" creationId="{4A096DD0-FBBC-8D1A-C610-20891E751190}"/>
          </ac:picMkLst>
        </pc:picChg>
        <pc:picChg chg="del">
          <ac:chgData name="Maximiliano Sioli" userId="19ace513-67fa-462a-9337-f2a7741da17e" providerId="ADAL" clId="{8654C5FA-9C71-44AB-A634-DBE6CA9F3EE9}" dt="2025-03-19T04:46:31.779" v="7375" actId="478"/>
          <ac:picMkLst>
            <pc:docMk/>
            <pc:sldMk cId="3819764817" sldId="710"/>
            <ac:picMk id="6" creationId="{9C9EE899-04CA-0BC4-E23E-008B27C6713F}"/>
          </ac:picMkLst>
        </pc:picChg>
        <pc:picChg chg="del">
          <ac:chgData name="Maximiliano Sioli" userId="19ace513-67fa-462a-9337-f2a7741da17e" providerId="ADAL" clId="{8654C5FA-9C71-44AB-A634-DBE6CA9F3EE9}" dt="2025-03-19T04:46:31.779" v="7375" actId="478"/>
          <ac:picMkLst>
            <pc:docMk/>
            <pc:sldMk cId="3819764817" sldId="710"/>
            <ac:picMk id="7" creationId="{C17ABD76-6602-7C5C-4859-0C71ADD5ACF8}"/>
          </ac:picMkLst>
        </pc:picChg>
        <pc:picChg chg="add mod">
          <ac:chgData name="Maximiliano Sioli" userId="19ace513-67fa-462a-9337-f2a7741da17e" providerId="ADAL" clId="{8654C5FA-9C71-44AB-A634-DBE6CA9F3EE9}" dt="2025-03-19T04:49:31.815" v="7398" actId="1076"/>
          <ac:picMkLst>
            <pc:docMk/>
            <pc:sldMk cId="3819764817" sldId="710"/>
            <ac:picMk id="8" creationId="{3676D5C7-4DE9-BBF2-4EA1-9790769B35CB}"/>
          </ac:picMkLst>
        </pc:picChg>
        <pc:picChg chg="del">
          <ac:chgData name="Maximiliano Sioli" userId="19ace513-67fa-462a-9337-f2a7741da17e" providerId="ADAL" clId="{8654C5FA-9C71-44AB-A634-DBE6CA9F3EE9}" dt="2025-03-19T04:46:31.779" v="7375" actId="478"/>
          <ac:picMkLst>
            <pc:docMk/>
            <pc:sldMk cId="3819764817" sldId="710"/>
            <ac:picMk id="9" creationId="{37FAF46A-EA0C-8394-0DC3-00C5846C229F}"/>
          </ac:picMkLst>
        </pc:picChg>
        <pc:picChg chg="del">
          <ac:chgData name="Maximiliano Sioli" userId="19ace513-67fa-462a-9337-f2a7741da17e" providerId="ADAL" clId="{8654C5FA-9C71-44AB-A634-DBE6CA9F3EE9}" dt="2025-03-19T04:46:31.779" v="7375" actId="478"/>
          <ac:picMkLst>
            <pc:docMk/>
            <pc:sldMk cId="3819764817" sldId="710"/>
            <ac:picMk id="11" creationId="{3382F441-BFC0-6087-84D1-8DE254D21639}"/>
          </ac:picMkLst>
        </pc:picChg>
      </pc:sldChg>
      <pc:sldChg chg="addSp modSp new del mod">
        <pc:chgData name="Maximiliano Sioli" userId="19ace513-67fa-462a-9337-f2a7741da17e" providerId="ADAL" clId="{8654C5FA-9C71-44AB-A634-DBE6CA9F3EE9}" dt="2025-03-19T04:52:38.928" v="7431" actId="47"/>
        <pc:sldMkLst>
          <pc:docMk/>
          <pc:sldMk cId="3346387924" sldId="711"/>
        </pc:sldMkLst>
        <pc:spChg chg="mod">
          <ac:chgData name="Maximiliano Sioli" userId="19ace513-67fa-462a-9337-f2a7741da17e" providerId="ADAL" clId="{8654C5FA-9C71-44AB-A634-DBE6CA9F3EE9}" dt="2025-03-19T04:50:32.341" v="7402" actId="207"/>
          <ac:spMkLst>
            <pc:docMk/>
            <pc:sldMk cId="3346387924" sldId="711"/>
            <ac:spMk id="3" creationId="{117AB1CD-B569-8113-B383-9D998445DB55}"/>
          </ac:spMkLst>
        </pc:spChg>
        <pc:spChg chg="add mod">
          <ac:chgData name="Maximiliano Sioli" userId="19ace513-67fa-462a-9337-f2a7741da17e" providerId="ADAL" clId="{8654C5FA-9C71-44AB-A634-DBE6CA9F3EE9}" dt="2025-03-19T04:51:08.149" v="7404"/>
          <ac:spMkLst>
            <pc:docMk/>
            <pc:sldMk cId="3346387924" sldId="711"/>
            <ac:spMk id="5" creationId="{56364BC0-47B6-F30D-24D9-CDB070513A89}"/>
          </ac:spMkLst>
        </pc:spChg>
        <pc:spChg chg="add mod">
          <ac:chgData name="Maximiliano Sioli" userId="19ace513-67fa-462a-9337-f2a7741da17e" providerId="ADAL" clId="{8654C5FA-9C71-44AB-A634-DBE6CA9F3EE9}" dt="2025-03-19T04:51:02.287" v="7403"/>
          <ac:spMkLst>
            <pc:docMk/>
            <pc:sldMk cId="3346387924" sldId="711"/>
            <ac:spMk id="6" creationId="{682A92D8-6BE0-20D3-153D-125B2DE4204E}"/>
          </ac:spMkLst>
        </pc:spChg>
        <pc:spChg chg="add mod">
          <ac:chgData name="Maximiliano Sioli" userId="19ace513-67fa-462a-9337-f2a7741da17e" providerId="ADAL" clId="{8654C5FA-9C71-44AB-A634-DBE6CA9F3EE9}" dt="2025-03-19T04:51:02.287" v="7403"/>
          <ac:spMkLst>
            <pc:docMk/>
            <pc:sldMk cId="3346387924" sldId="711"/>
            <ac:spMk id="10" creationId="{4A793FEA-C028-A4E4-30BD-8C02ED43B8CA}"/>
          </ac:spMkLst>
        </pc:spChg>
        <pc:picChg chg="add mod">
          <ac:chgData name="Maximiliano Sioli" userId="19ace513-67fa-462a-9337-f2a7741da17e" providerId="ADAL" clId="{8654C5FA-9C71-44AB-A634-DBE6CA9F3EE9}" dt="2025-03-19T04:51:02.287" v="7403"/>
          <ac:picMkLst>
            <pc:docMk/>
            <pc:sldMk cId="3346387924" sldId="711"/>
            <ac:picMk id="7" creationId="{2244E0EB-D3DD-75F4-A284-1EF2DA499336}"/>
          </ac:picMkLst>
        </pc:picChg>
        <pc:picChg chg="add mod">
          <ac:chgData name="Maximiliano Sioli" userId="19ace513-67fa-462a-9337-f2a7741da17e" providerId="ADAL" clId="{8654C5FA-9C71-44AB-A634-DBE6CA9F3EE9}" dt="2025-03-19T04:51:02.287" v="7403"/>
          <ac:picMkLst>
            <pc:docMk/>
            <pc:sldMk cId="3346387924" sldId="711"/>
            <ac:picMk id="8" creationId="{33FA2172-F0F4-7015-D155-E11195C63408}"/>
          </ac:picMkLst>
        </pc:picChg>
        <pc:picChg chg="add mod">
          <ac:chgData name="Maximiliano Sioli" userId="19ace513-67fa-462a-9337-f2a7741da17e" providerId="ADAL" clId="{8654C5FA-9C71-44AB-A634-DBE6CA9F3EE9}" dt="2025-03-19T04:51:02.287" v="7403"/>
          <ac:picMkLst>
            <pc:docMk/>
            <pc:sldMk cId="3346387924" sldId="711"/>
            <ac:picMk id="9" creationId="{D6E40197-9CD9-ED5A-C3BD-DB484A802573}"/>
          </ac:picMkLst>
        </pc:picChg>
      </pc:sldChg>
      <pc:sldChg chg="addSp delSp modSp new mod">
        <pc:chgData name="Maximiliano Sioli" userId="19ace513-67fa-462a-9337-f2a7741da17e" providerId="ADAL" clId="{8654C5FA-9C71-44AB-A634-DBE6CA9F3EE9}" dt="2025-03-19T04:59:37.242" v="7449" actId="1076"/>
        <pc:sldMkLst>
          <pc:docMk/>
          <pc:sldMk cId="3504595667" sldId="711"/>
        </pc:sldMkLst>
        <pc:spChg chg="del">
          <ac:chgData name="Maximiliano Sioli" userId="19ace513-67fa-462a-9337-f2a7741da17e" providerId="ADAL" clId="{8654C5FA-9C71-44AB-A634-DBE6CA9F3EE9}" dt="2025-03-19T04:59:18.560" v="7443" actId="478"/>
          <ac:spMkLst>
            <pc:docMk/>
            <pc:sldMk cId="3504595667" sldId="711"/>
            <ac:spMk id="2" creationId="{5618AEB9-2297-7F9E-4F10-FD3794555905}"/>
          </ac:spMkLst>
        </pc:spChg>
        <pc:spChg chg="mod">
          <ac:chgData name="Maximiliano Sioli" userId="19ace513-67fa-462a-9337-f2a7741da17e" providerId="ADAL" clId="{8654C5FA-9C71-44AB-A634-DBE6CA9F3EE9}" dt="2025-03-19T04:59:35.139" v="7448" actId="1076"/>
          <ac:spMkLst>
            <pc:docMk/>
            <pc:sldMk cId="3504595667" sldId="711"/>
            <ac:spMk id="3" creationId="{C584AE15-A9FA-2C96-17D0-447AF11625F8}"/>
          </ac:spMkLst>
        </pc:spChg>
        <pc:picChg chg="add mod">
          <ac:chgData name="Maximiliano Sioli" userId="19ace513-67fa-462a-9337-f2a7741da17e" providerId="ADAL" clId="{8654C5FA-9C71-44AB-A634-DBE6CA9F3EE9}" dt="2025-03-19T04:59:37.242" v="7449" actId="1076"/>
          <ac:picMkLst>
            <pc:docMk/>
            <pc:sldMk cId="3504595667" sldId="711"/>
            <ac:picMk id="5" creationId="{DD0415B9-AE0E-C6F4-DD29-90D633A22E9E}"/>
          </ac:picMkLst>
        </pc:picChg>
      </pc:sldChg>
      <pc:sldChg chg="addSp delSp modSp add mod chgLayout">
        <pc:chgData name="Maximiliano Sioli" userId="19ace513-67fa-462a-9337-f2a7741da17e" providerId="ADAL" clId="{8654C5FA-9C71-44AB-A634-DBE6CA9F3EE9}" dt="2025-03-19T05:07:44.566" v="7488" actId="207"/>
        <pc:sldMkLst>
          <pc:docMk/>
          <pc:sldMk cId="521152662" sldId="712"/>
        </pc:sldMkLst>
        <pc:spChg chg="mod ord">
          <ac:chgData name="Maximiliano Sioli" userId="19ace513-67fa-462a-9337-f2a7741da17e" providerId="ADAL" clId="{8654C5FA-9C71-44AB-A634-DBE6CA9F3EE9}" dt="2025-03-19T05:04:58.129" v="7454" actId="700"/>
          <ac:spMkLst>
            <pc:docMk/>
            <pc:sldMk cId="521152662" sldId="712"/>
            <ac:spMk id="3" creationId="{98F619EA-96E8-9A2C-3F67-33E3C13687EC}"/>
          </ac:spMkLst>
        </pc:spChg>
        <pc:spChg chg="mod ord">
          <ac:chgData name="Maximiliano Sioli" userId="19ace513-67fa-462a-9337-f2a7741da17e" providerId="ADAL" clId="{8654C5FA-9C71-44AB-A634-DBE6CA9F3EE9}" dt="2025-03-19T05:04:58.129" v="7454" actId="700"/>
          <ac:spMkLst>
            <pc:docMk/>
            <pc:sldMk cId="521152662" sldId="712"/>
            <ac:spMk id="4" creationId="{4E733024-180B-A452-D4D4-DE94E50C980A}"/>
          </ac:spMkLst>
        </pc:spChg>
        <pc:spChg chg="add del">
          <ac:chgData name="Maximiliano Sioli" userId="19ace513-67fa-462a-9337-f2a7741da17e" providerId="ADAL" clId="{8654C5FA-9C71-44AB-A634-DBE6CA9F3EE9}" dt="2025-03-19T05:04:53.839" v="7453" actId="22"/>
          <ac:spMkLst>
            <pc:docMk/>
            <pc:sldMk cId="521152662" sldId="712"/>
            <ac:spMk id="6" creationId="{4AC259D1-5A30-6E1D-0265-E87E0C94ACB9}"/>
          </ac:spMkLst>
        </pc:spChg>
        <pc:spChg chg="add mod ord">
          <ac:chgData name="Maximiliano Sioli" userId="19ace513-67fa-462a-9337-f2a7741da17e" providerId="ADAL" clId="{8654C5FA-9C71-44AB-A634-DBE6CA9F3EE9}" dt="2025-03-19T05:07:44.566" v="7488" actId="207"/>
          <ac:spMkLst>
            <pc:docMk/>
            <pc:sldMk cId="521152662" sldId="712"/>
            <ac:spMk id="7" creationId="{57478B4B-DCAC-0C85-B455-59478C917CE0}"/>
          </ac:spMkLst>
        </pc:spChg>
        <pc:picChg chg="del">
          <ac:chgData name="Maximiliano Sioli" userId="19ace513-67fa-462a-9337-f2a7741da17e" providerId="ADAL" clId="{8654C5FA-9C71-44AB-A634-DBE6CA9F3EE9}" dt="2025-03-19T05:04:06.879" v="7451" actId="478"/>
          <ac:picMkLst>
            <pc:docMk/>
            <pc:sldMk cId="521152662" sldId="712"/>
            <ac:picMk id="5" creationId="{7AE8B520-E426-57EA-BD38-7F46E6614AE7}"/>
          </ac:picMkLst>
        </pc:picChg>
        <pc:picChg chg="add del mod">
          <ac:chgData name="Maximiliano Sioli" userId="19ace513-67fa-462a-9337-f2a7741da17e" providerId="ADAL" clId="{8654C5FA-9C71-44AB-A634-DBE6CA9F3EE9}" dt="2025-03-19T05:06:29.033" v="7468" actId="478"/>
          <ac:picMkLst>
            <pc:docMk/>
            <pc:sldMk cId="521152662" sldId="712"/>
            <ac:picMk id="8" creationId="{57CF0C48-D0A9-CCF9-65D8-EE951F4C2EF4}"/>
          </ac:picMkLst>
        </pc:picChg>
        <pc:picChg chg="add mod">
          <ac:chgData name="Maximiliano Sioli" userId="19ace513-67fa-462a-9337-f2a7741da17e" providerId="ADAL" clId="{8654C5FA-9C71-44AB-A634-DBE6CA9F3EE9}" dt="2025-03-19T05:06:51.899" v="7473" actId="1076"/>
          <ac:picMkLst>
            <pc:docMk/>
            <pc:sldMk cId="521152662" sldId="712"/>
            <ac:picMk id="10" creationId="{ECD5232A-9BAE-8E4F-2D54-71B402A4CF8F}"/>
          </ac:picMkLst>
        </pc:picChg>
      </pc:sldChg>
      <pc:sldChg chg="addSp delSp modSp add mod">
        <pc:chgData name="Maximiliano Sioli" userId="19ace513-67fa-462a-9337-f2a7741da17e" providerId="ADAL" clId="{8654C5FA-9C71-44AB-A634-DBE6CA9F3EE9}" dt="2025-03-19T05:11:29.905" v="7536" actId="22"/>
        <pc:sldMkLst>
          <pc:docMk/>
          <pc:sldMk cId="2454791965" sldId="713"/>
        </pc:sldMkLst>
        <pc:spChg chg="mod">
          <ac:chgData name="Maximiliano Sioli" userId="19ace513-67fa-462a-9337-f2a7741da17e" providerId="ADAL" clId="{8654C5FA-9C71-44AB-A634-DBE6CA9F3EE9}" dt="2025-03-19T05:08:27.267" v="7495" actId="1076"/>
          <ac:spMkLst>
            <pc:docMk/>
            <pc:sldMk cId="2454791965" sldId="713"/>
            <ac:spMk id="3" creationId="{0619EAA9-AAE3-7E0E-0252-ED8E664197C4}"/>
          </ac:spMkLst>
        </pc:spChg>
        <pc:spChg chg="add del mod">
          <ac:chgData name="Maximiliano Sioli" userId="19ace513-67fa-462a-9337-f2a7741da17e" providerId="ADAL" clId="{8654C5FA-9C71-44AB-A634-DBE6CA9F3EE9}" dt="2025-03-19T05:08:07.457" v="7491" actId="478"/>
          <ac:spMkLst>
            <pc:docMk/>
            <pc:sldMk cId="2454791965" sldId="713"/>
            <ac:spMk id="5" creationId="{E386A075-F8C7-79B6-D3EF-4A575B8CE428}"/>
          </ac:spMkLst>
        </pc:spChg>
        <pc:spChg chg="del">
          <ac:chgData name="Maximiliano Sioli" userId="19ace513-67fa-462a-9337-f2a7741da17e" providerId="ADAL" clId="{8654C5FA-9C71-44AB-A634-DBE6CA9F3EE9}" dt="2025-03-19T05:08:02.751" v="7490" actId="478"/>
          <ac:spMkLst>
            <pc:docMk/>
            <pc:sldMk cId="2454791965" sldId="713"/>
            <ac:spMk id="7" creationId="{53317CE0-3E9A-54E9-4E11-93A58C712374}"/>
          </ac:spMkLst>
        </pc:spChg>
        <pc:spChg chg="add mod">
          <ac:chgData name="Maximiliano Sioli" userId="19ace513-67fa-462a-9337-f2a7741da17e" providerId="ADAL" clId="{8654C5FA-9C71-44AB-A634-DBE6CA9F3EE9}" dt="2025-03-19T05:10:33.467" v="7534" actId="1076"/>
          <ac:spMkLst>
            <pc:docMk/>
            <pc:sldMk cId="2454791965" sldId="713"/>
            <ac:spMk id="12" creationId="{49B3D49F-18B5-EA7D-0F8C-AACB15D1D31F}"/>
          </ac:spMkLst>
        </pc:spChg>
        <pc:spChg chg="add del">
          <ac:chgData name="Maximiliano Sioli" userId="19ace513-67fa-462a-9337-f2a7741da17e" providerId="ADAL" clId="{8654C5FA-9C71-44AB-A634-DBE6CA9F3EE9}" dt="2025-03-19T05:11:29.905" v="7536" actId="22"/>
          <ac:spMkLst>
            <pc:docMk/>
            <pc:sldMk cId="2454791965" sldId="713"/>
            <ac:spMk id="14" creationId="{605A2E71-38AD-D99E-DB8C-8AA9DC9BD534}"/>
          </ac:spMkLst>
        </pc:spChg>
        <pc:picChg chg="add mod">
          <ac:chgData name="Maximiliano Sioli" userId="19ace513-67fa-462a-9337-f2a7741da17e" providerId="ADAL" clId="{8654C5FA-9C71-44AB-A634-DBE6CA9F3EE9}" dt="2025-03-19T05:08:29.015" v="7496" actId="1076"/>
          <ac:picMkLst>
            <pc:docMk/>
            <pc:sldMk cId="2454791965" sldId="713"/>
            <ac:picMk id="8" creationId="{F33B8314-BFC0-E683-CAD0-5003D583307C}"/>
          </ac:picMkLst>
        </pc:picChg>
        <pc:picChg chg="del">
          <ac:chgData name="Maximiliano Sioli" userId="19ace513-67fa-462a-9337-f2a7741da17e" providerId="ADAL" clId="{8654C5FA-9C71-44AB-A634-DBE6CA9F3EE9}" dt="2025-03-19T05:08:09.670" v="7492" actId="478"/>
          <ac:picMkLst>
            <pc:docMk/>
            <pc:sldMk cId="2454791965" sldId="713"/>
            <ac:picMk id="10" creationId="{46C5E05E-252B-B0F1-C8C5-65E4A37C35A5}"/>
          </ac:picMkLst>
        </pc:picChg>
        <pc:picChg chg="add mod">
          <ac:chgData name="Maximiliano Sioli" userId="19ace513-67fa-462a-9337-f2a7741da17e" providerId="ADAL" clId="{8654C5FA-9C71-44AB-A634-DBE6CA9F3EE9}" dt="2025-03-19T05:08:51.926" v="7499" actId="1076"/>
          <ac:picMkLst>
            <pc:docMk/>
            <pc:sldMk cId="2454791965" sldId="713"/>
            <ac:picMk id="11" creationId="{17AB39AB-F9BF-FBD1-37F5-189F5AB1ADDA}"/>
          </ac:picMkLst>
        </pc:picChg>
      </pc:sldChg>
      <pc:sldChg chg="add del">
        <pc:chgData name="Maximiliano Sioli" userId="19ace513-67fa-462a-9337-f2a7741da17e" providerId="ADAL" clId="{8654C5FA-9C71-44AB-A634-DBE6CA9F3EE9}" dt="2025-03-19T06:06:04.212" v="7842" actId="47"/>
        <pc:sldMkLst>
          <pc:docMk/>
          <pc:sldMk cId="3109748851" sldId="714"/>
        </pc:sldMkLst>
      </pc:sldChg>
      <pc:sldChg chg="add del">
        <pc:chgData name="Maximiliano Sioli" userId="19ace513-67fa-462a-9337-f2a7741da17e" providerId="ADAL" clId="{8654C5FA-9C71-44AB-A634-DBE6CA9F3EE9}" dt="2025-03-19T06:07:58.129" v="7870" actId="47"/>
        <pc:sldMkLst>
          <pc:docMk/>
          <pc:sldMk cId="1225428939" sldId="715"/>
        </pc:sldMkLst>
      </pc:sldChg>
      <pc:sldChg chg="addSp new del mod">
        <pc:chgData name="Maximiliano Sioli" userId="19ace513-67fa-462a-9337-f2a7741da17e" providerId="ADAL" clId="{8654C5FA-9C71-44AB-A634-DBE6CA9F3EE9}" dt="2025-03-19T05:18:50.113" v="7551" actId="47"/>
        <pc:sldMkLst>
          <pc:docMk/>
          <pc:sldMk cId="2751893151" sldId="716"/>
        </pc:sldMkLst>
        <pc:picChg chg="add">
          <ac:chgData name="Maximiliano Sioli" userId="19ace513-67fa-462a-9337-f2a7741da17e" providerId="ADAL" clId="{8654C5FA-9C71-44AB-A634-DBE6CA9F3EE9}" dt="2025-03-19T05:18:22.228" v="7545" actId="22"/>
          <ac:picMkLst>
            <pc:docMk/>
            <pc:sldMk cId="2751893151" sldId="716"/>
            <ac:picMk id="4" creationId="{150A9A88-BAA4-6076-27F5-87821C5CDB17}"/>
          </ac:picMkLst>
        </pc:picChg>
      </pc:sldChg>
      <pc:sldChg chg="addSp modSp add mod">
        <pc:chgData name="Maximiliano Sioli" userId="19ace513-67fa-462a-9337-f2a7741da17e" providerId="ADAL" clId="{8654C5FA-9C71-44AB-A634-DBE6CA9F3EE9}" dt="2025-03-19T05:20:31.036" v="7667" actId="207"/>
        <pc:sldMkLst>
          <pc:docMk/>
          <pc:sldMk cId="2132714685" sldId="717"/>
        </pc:sldMkLst>
        <pc:spChg chg="add mod">
          <ac:chgData name="Maximiliano Sioli" userId="19ace513-67fa-462a-9337-f2a7741da17e" providerId="ADAL" clId="{8654C5FA-9C71-44AB-A634-DBE6CA9F3EE9}" dt="2025-03-19T05:19:27.436" v="7559" actId="1076"/>
          <ac:spMkLst>
            <pc:docMk/>
            <pc:sldMk cId="2132714685" sldId="717"/>
            <ac:spMk id="6" creationId="{8D506B2B-85C9-4871-FF70-7CEBF47623ED}"/>
          </ac:spMkLst>
        </pc:spChg>
        <pc:spChg chg="add mod">
          <ac:chgData name="Maximiliano Sioli" userId="19ace513-67fa-462a-9337-f2a7741da17e" providerId="ADAL" clId="{8654C5FA-9C71-44AB-A634-DBE6CA9F3EE9}" dt="2025-03-19T05:20:31.036" v="7667" actId="207"/>
          <ac:spMkLst>
            <pc:docMk/>
            <pc:sldMk cId="2132714685" sldId="717"/>
            <ac:spMk id="7" creationId="{328307BB-6673-877D-114F-E66527724138}"/>
          </ac:spMkLst>
        </pc:spChg>
        <pc:picChg chg="add mod">
          <ac:chgData name="Maximiliano Sioli" userId="19ace513-67fa-462a-9337-f2a7741da17e" providerId="ADAL" clId="{8654C5FA-9C71-44AB-A634-DBE6CA9F3EE9}" dt="2025-03-19T05:19:16.952" v="7556" actId="1076"/>
          <ac:picMkLst>
            <pc:docMk/>
            <pc:sldMk cId="2132714685" sldId="717"/>
            <ac:picMk id="2" creationId="{48658193-1077-4714-A9A3-BF5A4500F461}"/>
          </ac:picMkLst>
        </pc:picChg>
        <pc:picChg chg="mod modCrop">
          <ac:chgData name="Maximiliano Sioli" userId="19ace513-67fa-462a-9337-f2a7741da17e" providerId="ADAL" clId="{8654C5FA-9C71-44AB-A634-DBE6CA9F3EE9}" dt="2025-03-19T05:19:08.551" v="7554" actId="732"/>
          <ac:picMkLst>
            <pc:docMk/>
            <pc:sldMk cId="2132714685" sldId="717"/>
            <ac:picMk id="5" creationId="{73049458-AB2E-B2A9-02F5-950F93843CB7}"/>
          </ac:picMkLst>
        </pc:picChg>
      </pc:sldChg>
      <pc:sldChg chg="modSp new mod">
        <pc:chgData name="Maximiliano Sioli" userId="19ace513-67fa-462a-9337-f2a7741da17e" providerId="ADAL" clId="{8654C5FA-9C71-44AB-A634-DBE6CA9F3EE9}" dt="2025-03-19T06:06:00.414" v="7841" actId="1076"/>
        <pc:sldMkLst>
          <pc:docMk/>
          <pc:sldMk cId="331509091" sldId="718"/>
        </pc:sldMkLst>
        <pc:spChg chg="mod">
          <ac:chgData name="Maximiliano Sioli" userId="19ace513-67fa-462a-9337-f2a7741da17e" providerId="ADAL" clId="{8654C5FA-9C71-44AB-A634-DBE6CA9F3EE9}" dt="2025-03-19T06:05:57.347" v="7840" actId="1076"/>
          <ac:spMkLst>
            <pc:docMk/>
            <pc:sldMk cId="331509091" sldId="718"/>
            <ac:spMk id="2" creationId="{FB34F4AD-4D35-C69B-1DD5-DAC9D371E8AA}"/>
          </ac:spMkLst>
        </pc:spChg>
        <pc:spChg chg="mod">
          <ac:chgData name="Maximiliano Sioli" userId="19ace513-67fa-462a-9337-f2a7741da17e" providerId="ADAL" clId="{8654C5FA-9C71-44AB-A634-DBE6CA9F3EE9}" dt="2025-03-19T06:06:00.414" v="7841" actId="1076"/>
          <ac:spMkLst>
            <pc:docMk/>
            <pc:sldMk cId="331509091" sldId="718"/>
            <ac:spMk id="3" creationId="{1A52A011-9EA5-A2F3-1C31-A4303D3F8510}"/>
          </ac:spMkLst>
        </pc:spChg>
      </pc:sldChg>
      <pc:sldChg chg="addSp delSp modSp add mod">
        <pc:chgData name="Maximiliano Sioli" userId="19ace513-67fa-462a-9337-f2a7741da17e" providerId="ADAL" clId="{8654C5FA-9C71-44AB-A634-DBE6CA9F3EE9}" dt="2025-03-19T06:07:50.817" v="7869" actId="1076"/>
        <pc:sldMkLst>
          <pc:docMk/>
          <pc:sldMk cId="3344642570" sldId="719"/>
        </pc:sldMkLst>
        <pc:spChg chg="del mod">
          <ac:chgData name="Maximiliano Sioli" userId="19ace513-67fa-462a-9337-f2a7741da17e" providerId="ADAL" clId="{8654C5FA-9C71-44AB-A634-DBE6CA9F3EE9}" dt="2025-03-19T06:07:32.177" v="7866" actId="478"/>
          <ac:spMkLst>
            <pc:docMk/>
            <pc:sldMk cId="3344642570" sldId="719"/>
            <ac:spMk id="2" creationId="{0D9ACE5E-C14E-6E3C-AA9A-46FD58A06E20}"/>
          </ac:spMkLst>
        </pc:spChg>
        <pc:spChg chg="mod">
          <ac:chgData name="Maximiliano Sioli" userId="19ace513-67fa-462a-9337-f2a7741da17e" providerId="ADAL" clId="{8654C5FA-9C71-44AB-A634-DBE6CA9F3EE9}" dt="2025-03-19T06:07:50.817" v="7869" actId="1076"/>
          <ac:spMkLst>
            <pc:docMk/>
            <pc:sldMk cId="3344642570" sldId="719"/>
            <ac:spMk id="3" creationId="{A22B2AB1-4ABB-86FA-EE39-7E40CFFDCED7}"/>
          </ac:spMkLst>
        </pc:spChg>
        <pc:spChg chg="add del">
          <ac:chgData name="Maximiliano Sioli" userId="19ace513-67fa-462a-9337-f2a7741da17e" providerId="ADAL" clId="{8654C5FA-9C71-44AB-A634-DBE6CA9F3EE9}" dt="2025-03-19T06:06:43.447" v="7856" actId="22"/>
          <ac:spMkLst>
            <pc:docMk/>
            <pc:sldMk cId="3344642570" sldId="719"/>
            <ac:spMk id="6" creationId="{E99E063E-9AB2-AB32-4446-8136175EE262}"/>
          </ac:spMkLst>
        </pc:spChg>
        <pc:spChg chg="add mod">
          <ac:chgData name="Maximiliano Sioli" userId="19ace513-67fa-462a-9337-f2a7741da17e" providerId="ADAL" clId="{8654C5FA-9C71-44AB-A634-DBE6CA9F3EE9}" dt="2025-03-19T06:07:24.609" v="7863"/>
          <ac:spMkLst>
            <pc:docMk/>
            <pc:sldMk cId="3344642570" sldId="719"/>
            <ac:spMk id="7" creationId="{DF8BE941-2E01-3021-ECFB-1A923592722B}"/>
          </ac:spMkLst>
        </pc:spChg>
        <pc:spChg chg="add mod">
          <ac:chgData name="Maximiliano Sioli" userId="19ace513-67fa-462a-9337-f2a7741da17e" providerId="ADAL" clId="{8654C5FA-9C71-44AB-A634-DBE6CA9F3EE9}" dt="2025-03-19T06:07:47.846" v="7868" actId="1076"/>
          <ac:spMkLst>
            <pc:docMk/>
            <pc:sldMk cId="3344642570" sldId="719"/>
            <ac:spMk id="9" creationId="{9BB21015-AD44-7488-EB70-64243D54FCA5}"/>
          </ac:spMkLst>
        </pc:spChg>
        <pc:picChg chg="add">
          <ac:chgData name="Maximiliano Sioli" userId="19ace513-67fa-462a-9337-f2a7741da17e" providerId="ADAL" clId="{8654C5FA-9C71-44AB-A634-DBE6CA9F3EE9}" dt="2025-03-19T06:07:24.672" v="7864"/>
          <ac:picMkLst>
            <pc:docMk/>
            <pc:sldMk cId="3344642570" sldId="719"/>
            <ac:picMk id="8" creationId="{A5BBF8CD-2388-CC06-7E8D-14EB752B1202}"/>
          </ac:picMkLst>
        </pc:picChg>
      </pc:sldChg>
      <pc:sldMasterChg chg="delSldLayout">
        <pc:chgData name="Maximiliano Sioli" userId="19ace513-67fa-462a-9337-f2a7741da17e" providerId="ADAL" clId="{8654C5FA-9C71-44AB-A634-DBE6CA9F3EE9}" dt="2025-03-18T08:37:58.365" v="35" actId="47"/>
        <pc:sldMasterMkLst>
          <pc:docMk/>
          <pc:sldMasterMk cId="0" sldId="2147483648"/>
        </pc:sldMasterMkLst>
        <pc:sldLayoutChg chg="del">
          <pc:chgData name="Maximiliano Sioli" userId="19ace513-67fa-462a-9337-f2a7741da17e" providerId="ADAL" clId="{8654C5FA-9C71-44AB-A634-DBE6CA9F3EE9}" dt="2025-03-18T08:37:58.365" v="35" actId="47"/>
          <pc:sldLayoutMkLst>
            <pc:docMk/>
            <pc:sldMasterMk cId="0" sldId="2147483648"/>
            <pc:sldLayoutMk cId="1764013958" sldId="2147483685"/>
          </pc:sldLayoutMkLst>
        </pc:sldLayoutChg>
      </pc:sldMasterChg>
      <pc:sldMasterChg chg="del delSldLayout">
        <pc:chgData name="Maximiliano Sioli" userId="19ace513-67fa-462a-9337-f2a7741da17e" providerId="ADAL" clId="{8654C5FA-9C71-44AB-A634-DBE6CA9F3EE9}" dt="2025-03-18T08:37:58.365" v="35" actId="47"/>
        <pc:sldMasterMkLst>
          <pc:docMk/>
          <pc:sldMasterMk cId="725706297" sldId="2147483670"/>
        </pc:sldMasterMkLst>
        <pc:sldLayoutChg chg="del">
          <pc:chgData name="Maximiliano Sioli" userId="19ace513-67fa-462a-9337-f2a7741da17e" providerId="ADAL" clId="{8654C5FA-9C71-44AB-A634-DBE6CA9F3EE9}" dt="2025-03-18T08:37:58.365" v="35" actId="47"/>
          <pc:sldLayoutMkLst>
            <pc:docMk/>
            <pc:sldMasterMk cId="725706297" sldId="2147483670"/>
            <pc:sldLayoutMk cId="2516254308" sldId="2147483671"/>
          </pc:sldLayoutMkLst>
        </pc:sldLayoutChg>
        <pc:sldLayoutChg chg="del">
          <pc:chgData name="Maximiliano Sioli" userId="19ace513-67fa-462a-9337-f2a7741da17e" providerId="ADAL" clId="{8654C5FA-9C71-44AB-A634-DBE6CA9F3EE9}" dt="2025-03-18T08:37:58.365" v="35" actId="47"/>
          <pc:sldLayoutMkLst>
            <pc:docMk/>
            <pc:sldMasterMk cId="725706297" sldId="2147483670"/>
            <pc:sldLayoutMk cId="676960232" sldId="2147483672"/>
          </pc:sldLayoutMkLst>
        </pc:sldLayoutChg>
        <pc:sldLayoutChg chg="del">
          <pc:chgData name="Maximiliano Sioli" userId="19ace513-67fa-462a-9337-f2a7741da17e" providerId="ADAL" clId="{8654C5FA-9C71-44AB-A634-DBE6CA9F3EE9}" dt="2025-03-18T08:37:58.365" v="35" actId="47"/>
          <pc:sldLayoutMkLst>
            <pc:docMk/>
            <pc:sldMasterMk cId="725706297" sldId="2147483670"/>
            <pc:sldLayoutMk cId="2403121654" sldId="2147483673"/>
          </pc:sldLayoutMkLst>
        </pc:sldLayoutChg>
        <pc:sldLayoutChg chg="del">
          <pc:chgData name="Maximiliano Sioli" userId="19ace513-67fa-462a-9337-f2a7741da17e" providerId="ADAL" clId="{8654C5FA-9C71-44AB-A634-DBE6CA9F3EE9}" dt="2025-03-18T08:37:58.365" v="35" actId="47"/>
          <pc:sldLayoutMkLst>
            <pc:docMk/>
            <pc:sldMasterMk cId="725706297" sldId="2147483670"/>
            <pc:sldLayoutMk cId="970136495" sldId="2147483674"/>
          </pc:sldLayoutMkLst>
        </pc:sldLayoutChg>
        <pc:sldLayoutChg chg="del">
          <pc:chgData name="Maximiliano Sioli" userId="19ace513-67fa-462a-9337-f2a7741da17e" providerId="ADAL" clId="{8654C5FA-9C71-44AB-A634-DBE6CA9F3EE9}" dt="2025-03-18T08:37:58.365" v="35" actId="47"/>
          <pc:sldLayoutMkLst>
            <pc:docMk/>
            <pc:sldMasterMk cId="725706297" sldId="2147483670"/>
            <pc:sldLayoutMk cId="667051166" sldId="2147483675"/>
          </pc:sldLayoutMkLst>
        </pc:sldLayoutChg>
        <pc:sldLayoutChg chg="del">
          <pc:chgData name="Maximiliano Sioli" userId="19ace513-67fa-462a-9337-f2a7741da17e" providerId="ADAL" clId="{8654C5FA-9C71-44AB-A634-DBE6CA9F3EE9}" dt="2025-03-18T08:37:58.365" v="35" actId="47"/>
          <pc:sldLayoutMkLst>
            <pc:docMk/>
            <pc:sldMasterMk cId="725706297" sldId="2147483670"/>
            <pc:sldLayoutMk cId="1573235609" sldId="2147483676"/>
          </pc:sldLayoutMkLst>
        </pc:sldLayoutChg>
        <pc:sldLayoutChg chg="del">
          <pc:chgData name="Maximiliano Sioli" userId="19ace513-67fa-462a-9337-f2a7741da17e" providerId="ADAL" clId="{8654C5FA-9C71-44AB-A634-DBE6CA9F3EE9}" dt="2025-03-18T08:37:58.365" v="35" actId="47"/>
          <pc:sldLayoutMkLst>
            <pc:docMk/>
            <pc:sldMasterMk cId="725706297" sldId="2147483670"/>
            <pc:sldLayoutMk cId="3867408997" sldId="2147483677"/>
          </pc:sldLayoutMkLst>
        </pc:sldLayoutChg>
        <pc:sldLayoutChg chg="del">
          <pc:chgData name="Maximiliano Sioli" userId="19ace513-67fa-462a-9337-f2a7741da17e" providerId="ADAL" clId="{8654C5FA-9C71-44AB-A634-DBE6CA9F3EE9}" dt="2025-03-18T08:37:58.365" v="35" actId="47"/>
          <pc:sldLayoutMkLst>
            <pc:docMk/>
            <pc:sldMasterMk cId="725706297" sldId="2147483670"/>
            <pc:sldLayoutMk cId="1511773083" sldId="2147483678"/>
          </pc:sldLayoutMkLst>
        </pc:sldLayoutChg>
        <pc:sldLayoutChg chg="del">
          <pc:chgData name="Maximiliano Sioli" userId="19ace513-67fa-462a-9337-f2a7741da17e" providerId="ADAL" clId="{8654C5FA-9C71-44AB-A634-DBE6CA9F3EE9}" dt="2025-03-18T08:37:58.365" v="35" actId="47"/>
          <pc:sldLayoutMkLst>
            <pc:docMk/>
            <pc:sldMasterMk cId="725706297" sldId="2147483670"/>
            <pc:sldLayoutMk cId="3058508280" sldId="2147483679"/>
          </pc:sldLayoutMkLst>
        </pc:sldLayoutChg>
        <pc:sldLayoutChg chg="del">
          <pc:chgData name="Maximiliano Sioli" userId="19ace513-67fa-462a-9337-f2a7741da17e" providerId="ADAL" clId="{8654C5FA-9C71-44AB-A634-DBE6CA9F3EE9}" dt="2025-03-18T08:37:58.365" v="35" actId="47"/>
          <pc:sldLayoutMkLst>
            <pc:docMk/>
            <pc:sldMasterMk cId="725706297" sldId="2147483670"/>
            <pc:sldLayoutMk cId="3967023398" sldId="2147483680"/>
          </pc:sldLayoutMkLst>
        </pc:sldLayoutChg>
        <pc:sldLayoutChg chg="del">
          <pc:chgData name="Maximiliano Sioli" userId="19ace513-67fa-462a-9337-f2a7741da17e" providerId="ADAL" clId="{8654C5FA-9C71-44AB-A634-DBE6CA9F3EE9}" dt="2025-03-18T08:37:58.365" v="35" actId="47"/>
          <pc:sldLayoutMkLst>
            <pc:docMk/>
            <pc:sldMasterMk cId="725706297" sldId="2147483670"/>
            <pc:sldLayoutMk cId="3674336361" sldId="2147483681"/>
          </pc:sldLayoutMkLst>
        </pc:sldLayoutChg>
        <pc:sldLayoutChg chg="del">
          <pc:chgData name="Maximiliano Sioli" userId="19ace513-67fa-462a-9337-f2a7741da17e" providerId="ADAL" clId="{8654C5FA-9C71-44AB-A634-DBE6CA9F3EE9}" dt="2025-03-18T08:37:58.365" v="35" actId="47"/>
          <pc:sldLayoutMkLst>
            <pc:docMk/>
            <pc:sldMasterMk cId="725706297" sldId="2147483670"/>
            <pc:sldLayoutMk cId="438777137" sldId="2147483725"/>
          </pc:sldLayoutMkLst>
        </pc:sldLayoutChg>
      </pc:sldMasterChg>
      <pc:sldMasterChg chg="del delSldLayout">
        <pc:chgData name="Maximiliano Sioli" userId="19ace513-67fa-462a-9337-f2a7741da17e" providerId="ADAL" clId="{8654C5FA-9C71-44AB-A634-DBE6CA9F3EE9}" dt="2025-03-18T08:37:58.365" v="35" actId="47"/>
        <pc:sldMasterMkLst>
          <pc:docMk/>
          <pc:sldMasterMk cId="264990665" sldId="2147483686"/>
        </pc:sldMasterMkLst>
        <pc:sldLayoutChg chg="del">
          <pc:chgData name="Maximiliano Sioli" userId="19ace513-67fa-462a-9337-f2a7741da17e" providerId="ADAL" clId="{8654C5FA-9C71-44AB-A634-DBE6CA9F3EE9}" dt="2025-03-18T08:37:58.365" v="35" actId="47"/>
          <pc:sldLayoutMkLst>
            <pc:docMk/>
            <pc:sldMasterMk cId="264990665" sldId="2147483686"/>
            <pc:sldLayoutMk cId="2543811691" sldId="2147483687"/>
          </pc:sldLayoutMkLst>
        </pc:sldLayoutChg>
        <pc:sldLayoutChg chg="del">
          <pc:chgData name="Maximiliano Sioli" userId="19ace513-67fa-462a-9337-f2a7741da17e" providerId="ADAL" clId="{8654C5FA-9C71-44AB-A634-DBE6CA9F3EE9}" dt="2025-03-18T08:37:58.365" v="35" actId="47"/>
          <pc:sldLayoutMkLst>
            <pc:docMk/>
            <pc:sldMasterMk cId="264990665" sldId="2147483686"/>
            <pc:sldLayoutMk cId="3266244046" sldId="2147483688"/>
          </pc:sldLayoutMkLst>
        </pc:sldLayoutChg>
        <pc:sldLayoutChg chg="del">
          <pc:chgData name="Maximiliano Sioli" userId="19ace513-67fa-462a-9337-f2a7741da17e" providerId="ADAL" clId="{8654C5FA-9C71-44AB-A634-DBE6CA9F3EE9}" dt="2025-03-18T08:37:58.365" v="35" actId="47"/>
          <pc:sldLayoutMkLst>
            <pc:docMk/>
            <pc:sldMasterMk cId="264990665" sldId="2147483686"/>
            <pc:sldLayoutMk cId="2969555465" sldId="2147483689"/>
          </pc:sldLayoutMkLst>
        </pc:sldLayoutChg>
        <pc:sldLayoutChg chg="del">
          <pc:chgData name="Maximiliano Sioli" userId="19ace513-67fa-462a-9337-f2a7741da17e" providerId="ADAL" clId="{8654C5FA-9C71-44AB-A634-DBE6CA9F3EE9}" dt="2025-03-18T08:37:58.365" v="35" actId="47"/>
          <pc:sldLayoutMkLst>
            <pc:docMk/>
            <pc:sldMasterMk cId="264990665" sldId="2147483686"/>
            <pc:sldLayoutMk cId="539817404" sldId="2147483690"/>
          </pc:sldLayoutMkLst>
        </pc:sldLayoutChg>
        <pc:sldLayoutChg chg="del">
          <pc:chgData name="Maximiliano Sioli" userId="19ace513-67fa-462a-9337-f2a7741da17e" providerId="ADAL" clId="{8654C5FA-9C71-44AB-A634-DBE6CA9F3EE9}" dt="2025-03-18T08:37:58.365" v="35" actId="47"/>
          <pc:sldLayoutMkLst>
            <pc:docMk/>
            <pc:sldMasterMk cId="264990665" sldId="2147483686"/>
            <pc:sldLayoutMk cId="3300514567" sldId="2147483691"/>
          </pc:sldLayoutMkLst>
        </pc:sldLayoutChg>
        <pc:sldLayoutChg chg="del">
          <pc:chgData name="Maximiliano Sioli" userId="19ace513-67fa-462a-9337-f2a7741da17e" providerId="ADAL" clId="{8654C5FA-9C71-44AB-A634-DBE6CA9F3EE9}" dt="2025-03-18T08:37:58.365" v="35" actId="47"/>
          <pc:sldLayoutMkLst>
            <pc:docMk/>
            <pc:sldMasterMk cId="264990665" sldId="2147483686"/>
            <pc:sldLayoutMk cId="348467638" sldId="2147483692"/>
          </pc:sldLayoutMkLst>
        </pc:sldLayoutChg>
        <pc:sldLayoutChg chg="del">
          <pc:chgData name="Maximiliano Sioli" userId="19ace513-67fa-462a-9337-f2a7741da17e" providerId="ADAL" clId="{8654C5FA-9C71-44AB-A634-DBE6CA9F3EE9}" dt="2025-03-18T08:37:58.365" v="35" actId="47"/>
          <pc:sldLayoutMkLst>
            <pc:docMk/>
            <pc:sldMasterMk cId="264990665" sldId="2147483686"/>
            <pc:sldLayoutMk cId="187774530" sldId="2147483693"/>
          </pc:sldLayoutMkLst>
        </pc:sldLayoutChg>
        <pc:sldLayoutChg chg="del">
          <pc:chgData name="Maximiliano Sioli" userId="19ace513-67fa-462a-9337-f2a7741da17e" providerId="ADAL" clId="{8654C5FA-9C71-44AB-A634-DBE6CA9F3EE9}" dt="2025-03-18T08:37:58.365" v="35" actId="47"/>
          <pc:sldLayoutMkLst>
            <pc:docMk/>
            <pc:sldMasterMk cId="264990665" sldId="2147483686"/>
            <pc:sldLayoutMk cId="1616762548" sldId="2147483694"/>
          </pc:sldLayoutMkLst>
        </pc:sldLayoutChg>
        <pc:sldLayoutChg chg="del">
          <pc:chgData name="Maximiliano Sioli" userId="19ace513-67fa-462a-9337-f2a7741da17e" providerId="ADAL" clId="{8654C5FA-9C71-44AB-A634-DBE6CA9F3EE9}" dt="2025-03-18T08:37:58.365" v="35" actId="47"/>
          <pc:sldLayoutMkLst>
            <pc:docMk/>
            <pc:sldMasterMk cId="264990665" sldId="2147483686"/>
            <pc:sldLayoutMk cId="3600556633" sldId="2147483695"/>
          </pc:sldLayoutMkLst>
        </pc:sldLayoutChg>
        <pc:sldLayoutChg chg="del">
          <pc:chgData name="Maximiliano Sioli" userId="19ace513-67fa-462a-9337-f2a7741da17e" providerId="ADAL" clId="{8654C5FA-9C71-44AB-A634-DBE6CA9F3EE9}" dt="2025-03-18T08:37:58.365" v="35" actId="47"/>
          <pc:sldLayoutMkLst>
            <pc:docMk/>
            <pc:sldMasterMk cId="264990665" sldId="2147483686"/>
            <pc:sldLayoutMk cId="2590813244" sldId="2147483696"/>
          </pc:sldLayoutMkLst>
        </pc:sldLayoutChg>
        <pc:sldLayoutChg chg="del">
          <pc:chgData name="Maximiliano Sioli" userId="19ace513-67fa-462a-9337-f2a7741da17e" providerId="ADAL" clId="{8654C5FA-9C71-44AB-A634-DBE6CA9F3EE9}" dt="2025-03-18T08:37:58.365" v="35" actId="47"/>
          <pc:sldLayoutMkLst>
            <pc:docMk/>
            <pc:sldMasterMk cId="264990665" sldId="2147483686"/>
            <pc:sldLayoutMk cId="2121881225" sldId="2147483697"/>
          </pc:sldLayoutMkLst>
        </pc:sldLayoutChg>
      </pc:sldMasterChg>
      <pc:sldMasterChg chg="del delSldLayout">
        <pc:chgData name="Maximiliano Sioli" userId="19ace513-67fa-462a-9337-f2a7741da17e" providerId="ADAL" clId="{8654C5FA-9C71-44AB-A634-DBE6CA9F3EE9}" dt="2025-03-18T08:37:58.365" v="35" actId="47"/>
        <pc:sldMasterMkLst>
          <pc:docMk/>
          <pc:sldMasterMk cId="4068258603" sldId="2147483698"/>
        </pc:sldMasterMkLst>
        <pc:sldLayoutChg chg="del">
          <pc:chgData name="Maximiliano Sioli" userId="19ace513-67fa-462a-9337-f2a7741da17e" providerId="ADAL" clId="{8654C5FA-9C71-44AB-A634-DBE6CA9F3EE9}" dt="2025-03-18T08:37:58.365" v="35" actId="47"/>
          <pc:sldLayoutMkLst>
            <pc:docMk/>
            <pc:sldMasterMk cId="4068258603" sldId="2147483698"/>
            <pc:sldLayoutMk cId="2054003972" sldId="2147483699"/>
          </pc:sldLayoutMkLst>
        </pc:sldLayoutChg>
        <pc:sldLayoutChg chg="del">
          <pc:chgData name="Maximiliano Sioli" userId="19ace513-67fa-462a-9337-f2a7741da17e" providerId="ADAL" clId="{8654C5FA-9C71-44AB-A634-DBE6CA9F3EE9}" dt="2025-03-18T08:37:58.365" v="35" actId="47"/>
          <pc:sldLayoutMkLst>
            <pc:docMk/>
            <pc:sldMasterMk cId="4068258603" sldId="2147483698"/>
            <pc:sldLayoutMk cId="1493528700" sldId="2147483700"/>
          </pc:sldLayoutMkLst>
        </pc:sldLayoutChg>
        <pc:sldLayoutChg chg="del">
          <pc:chgData name="Maximiliano Sioli" userId="19ace513-67fa-462a-9337-f2a7741da17e" providerId="ADAL" clId="{8654C5FA-9C71-44AB-A634-DBE6CA9F3EE9}" dt="2025-03-18T08:37:58.365" v="35" actId="47"/>
          <pc:sldLayoutMkLst>
            <pc:docMk/>
            <pc:sldMasterMk cId="4068258603" sldId="2147483698"/>
            <pc:sldLayoutMk cId="847789694" sldId="2147483701"/>
          </pc:sldLayoutMkLst>
        </pc:sldLayoutChg>
        <pc:sldLayoutChg chg="del">
          <pc:chgData name="Maximiliano Sioli" userId="19ace513-67fa-462a-9337-f2a7741da17e" providerId="ADAL" clId="{8654C5FA-9C71-44AB-A634-DBE6CA9F3EE9}" dt="2025-03-18T08:37:58.365" v="35" actId="47"/>
          <pc:sldLayoutMkLst>
            <pc:docMk/>
            <pc:sldMasterMk cId="4068258603" sldId="2147483698"/>
            <pc:sldLayoutMk cId="1869581025" sldId="2147483702"/>
          </pc:sldLayoutMkLst>
        </pc:sldLayoutChg>
        <pc:sldLayoutChg chg="del">
          <pc:chgData name="Maximiliano Sioli" userId="19ace513-67fa-462a-9337-f2a7741da17e" providerId="ADAL" clId="{8654C5FA-9C71-44AB-A634-DBE6CA9F3EE9}" dt="2025-03-18T08:37:58.365" v="35" actId="47"/>
          <pc:sldLayoutMkLst>
            <pc:docMk/>
            <pc:sldMasterMk cId="4068258603" sldId="2147483698"/>
            <pc:sldLayoutMk cId="1415454081" sldId="2147483703"/>
          </pc:sldLayoutMkLst>
        </pc:sldLayoutChg>
        <pc:sldLayoutChg chg="del">
          <pc:chgData name="Maximiliano Sioli" userId="19ace513-67fa-462a-9337-f2a7741da17e" providerId="ADAL" clId="{8654C5FA-9C71-44AB-A634-DBE6CA9F3EE9}" dt="2025-03-18T08:37:58.365" v="35" actId="47"/>
          <pc:sldLayoutMkLst>
            <pc:docMk/>
            <pc:sldMasterMk cId="4068258603" sldId="2147483698"/>
            <pc:sldLayoutMk cId="2896261348" sldId="2147483704"/>
          </pc:sldLayoutMkLst>
        </pc:sldLayoutChg>
        <pc:sldLayoutChg chg="del">
          <pc:chgData name="Maximiliano Sioli" userId="19ace513-67fa-462a-9337-f2a7741da17e" providerId="ADAL" clId="{8654C5FA-9C71-44AB-A634-DBE6CA9F3EE9}" dt="2025-03-18T08:37:58.365" v="35" actId="47"/>
          <pc:sldLayoutMkLst>
            <pc:docMk/>
            <pc:sldMasterMk cId="4068258603" sldId="2147483698"/>
            <pc:sldLayoutMk cId="1576776075" sldId="2147483705"/>
          </pc:sldLayoutMkLst>
        </pc:sldLayoutChg>
        <pc:sldLayoutChg chg="del">
          <pc:chgData name="Maximiliano Sioli" userId="19ace513-67fa-462a-9337-f2a7741da17e" providerId="ADAL" clId="{8654C5FA-9C71-44AB-A634-DBE6CA9F3EE9}" dt="2025-03-18T08:37:58.365" v="35" actId="47"/>
          <pc:sldLayoutMkLst>
            <pc:docMk/>
            <pc:sldMasterMk cId="4068258603" sldId="2147483698"/>
            <pc:sldLayoutMk cId="3111224107" sldId="2147483706"/>
          </pc:sldLayoutMkLst>
        </pc:sldLayoutChg>
        <pc:sldLayoutChg chg="del">
          <pc:chgData name="Maximiliano Sioli" userId="19ace513-67fa-462a-9337-f2a7741da17e" providerId="ADAL" clId="{8654C5FA-9C71-44AB-A634-DBE6CA9F3EE9}" dt="2025-03-18T08:37:58.365" v="35" actId="47"/>
          <pc:sldLayoutMkLst>
            <pc:docMk/>
            <pc:sldMasterMk cId="4068258603" sldId="2147483698"/>
            <pc:sldLayoutMk cId="3623915932" sldId="2147483707"/>
          </pc:sldLayoutMkLst>
        </pc:sldLayoutChg>
        <pc:sldLayoutChg chg="del">
          <pc:chgData name="Maximiliano Sioli" userId="19ace513-67fa-462a-9337-f2a7741da17e" providerId="ADAL" clId="{8654C5FA-9C71-44AB-A634-DBE6CA9F3EE9}" dt="2025-03-18T08:37:58.365" v="35" actId="47"/>
          <pc:sldLayoutMkLst>
            <pc:docMk/>
            <pc:sldMasterMk cId="4068258603" sldId="2147483698"/>
            <pc:sldLayoutMk cId="3972387757" sldId="2147483708"/>
          </pc:sldLayoutMkLst>
        </pc:sldLayoutChg>
        <pc:sldLayoutChg chg="del">
          <pc:chgData name="Maximiliano Sioli" userId="19ace513-67fa-462a-9337-f2a7741da17e" providerId="ADAL" clId="{8654C5FA-9C71-44AB-A634-DBE6CA9F3EE9}" dt="2025-03-18T08:37:58.365" v="35" actId="47"/>
          <pc:sldLayoutMkLst>
            <pc:docMk/>
            <pc:sldMasterMk cId="4068258603" sldId="2147483698"/>
            <pc:sldLayoutMk cId="1343524680" sldId="2147483709"/>
          </pc:sldLayoutMkLst>
        </pc:sldLayoutChg>
        <pc:sldLayoutChg chg="del">
          <pc:chgData name="Maximiliano Sioli" userId="19ace513-67fa-462a-9337-f2a7741da17e" providerId="ADAL" clId="{8654C5FA-9C71-44AB-A634-DBE6CA9F3EE9}" dt="2025-03-18T08:37:58.365" v="35" actId="47"/>
          <pc:sldLayoutMkLst>
            <pc:docMk/>
            <pc:sldMasterMk cId="4068258603" sldId="2147483698"/>
            <pc:sldLayoutMk cId="1102049493" sldId="2147483710"/>
          </pc:sldLayoutMkLst>
        </pc:sldLayoutChg>
      </pc:sldMasterChg>
      <pc:sldMasterChg chg="del delSldLayout">
        <pc:chgData name="Maximiliano Sioli" userId="19ace513-67fa-462a-9337-f2a7741da17e" providerId="ADAL" clId="{8654C5FA-9C71-44AB-A634-DBE6CA9F3EE9}" dt="2025-03-18T08:37:58.365" v="35" actId="47"/>
        <pc:sldMasterMkLst>
          <pc:docMk/>
          <pc:sldMasterMk cId="3092173844" sldId="2147483711"/>
        </pc:sldMasterMkLst>
        <pc:sldLayoutChg chg="del">
          <pc:chgData name="Maximiliano Sioli" userId="19ace513-67fa-462a-9337-f2a7741da17e" providerId="ADAL" clId="{8654C5FA-9C71-44AB-A634-DBE6CA9F3EE9}" dt="2025-03-18T08:37:58.365" v="35" actId="47"/>
          <pc:sldLayoutMkLst>
            <pc:docMk/>
            <pc:sldMasterMk cId="3092173844" sldId="2147483711"/>
            <pc:sldLayoutMk cId="2308321449" sldId="2147483712"/>
          </pc:sldLayoutMkLst>
        </pc:sldLayoutChg>
        <pc:sldLayoutChg chg="del">
          <pc:chgData name="Maximiliano Sioli" userId="19ace513-67fa-462a-9337-f2a7741da17e" providerId="ADAL" clId="{8654C5FA-9C71-44AB-A634-DBE6CA9F3EE9}" dt="2025-03-18T08:37:58.365" v="35" actId="47"/>
          <pc:sldLayoutMkLst>
            <pc:docMk/>
            <pc:sldMasterMk cId="3092173844" sldId="2147483711"/>
            <pc:sldLayoutMk cId="4037333415" sldId="2147483713"/>
          </pc:sldLayoutMkLst>
        </pc:sldLayoutChg>
        <pc:sldLayoutChg chg="del">
          <pc:chgData name="Maximiliano Sioli" userId="19ace513-67fa-462a-9337-f2a7741da17e" providerId="ADAL" clId="{8654C5FA-9C71-44AB-A634-DBE6CA9F3EE9}" dt="2025-03-18T08:37:58.365" v="35" actId="47"/>
          <pc:sldLayoutMkLst>
            <pc:docMk/>
            <pc:sldMasterMk cId="3092173844" sldId="2147483711"/>
            <pc:sldLayoutMk cId="2038813742" sldId="2147483714"/>
          </pc:sldLayoutMkLst>
        </pc:sldLayoutChg>
        <pc:sldLayoutChg chg="del">
          <pc:chgData name="Maximiliano Sioli" userId="19ace513-67fa-462a-9337-f2a7741da17e" providerId="ADAL" clId="{8654C5FA-9C71-44AB-A634-DBE6CA9F3EE9}" dt="2025-03-18T08:37:58.365" v="35" actId="47"/>
          <pc:sldLayoutMkLst>
            <pc:docMk/>
            <pc:sldMasterMk cId="3092173844" sldId="2147483711"/>
            <pc:sldLayoutMk cId="2662930030" sldId="2147483715"/>
          </pc:sldLayoutMkLst>
        </pc:sldLayoutChg>
        <pc:sldLayoutChg chg="del">
          <pc:chgData name="Maximiliano Sioli" userId="19ace513-67fa-462a-9337-f2a7741da17e" providerId="ADAL" clId="{8654C5FA-9C71-44AB-A634-DBE6CA9F3EE9}" dt="2025-03-18T08:37:58.365" v="35" actId="47"/>
          <pc:sldLayoutMkLst>
            <pc:docMk/>
            <pc:sldMasterMk cId="3092173844" sldId="2147483711"/>
            <pc:sldLayoutMk cId="2958199465" sldId="2147483716"/>
          </pc:sldLayoutMkLst>
        </pc:sldLayoutChg>
        <pc:sldLayoutChg chg="del">
          <pc:chgData name="Maximiliano Sioli" userId="19ace513-67fa-462a-9337-f2a7741da17e" providerId="ADAL" clId="{8654C5FA-9C71-44AB-A634-DBE6CA9F3EE9}" dt="2025-03-18T08:37:58.365" v="35" actId="47"/>
          <pc:sldLayoutMkLst>
            <pc:docMk/>
            <pc:sldMasterMk cId="3092173844" sldId="2147483711"/>
            <pc:sldLayoutMk cId="3045515130" sldId="2147483717"/>
          </pc:sldLayoutMkLst>
        </pc:sldLayoutChg>
        <pc:sldLayoutChg chg="del">
          <pc:chgData name="Maximiliano Sioli" userId="19ace513-67fa-462a-9337-f2a7741da17e" providerId="ADAL" clId="{8654C5FA-9C71-44AB-A634-DBE6CA9F3EE9}" dt="2025-03-18T08:37:58.365" v="35" actId="47"/>
          <pc:sldLayoutMkLst>
            <pc:docMk/>
            <pc:sldMasterMk cId="3092173844" sldId="2147483711"/>
            <pc:sldLayoutMk cId="211775952" sldId="2147483718"/>
          </pc:sldLayoutMkLst>
        </pc:sldLayoutChg>
        <pc:sldLayoutChg chg="del">
          <pc:chgData name="Maximiliano Sioli" userId="19ace513-67fa-462a-9337-f2a7741da17e" providerId="ADAL" clId="{8654C5FA-9C71-44AB-A634-DBE6CA9F3EE9}" dt="2025-03-18T08:37:58.365" v="35" actId="47"/>
          <pc:sldLayoutMkLst>
            <pc:docMk/>
            <pc:sldMasterMk cId="3092173844" sldId="2147483711"/>
            <pc:sldLayoutMk cId="2870709513" sldId="2147483719"/>
          </pc:sldLayoutMkLst>
        </pc:sldLayoutChg>
        <pc:sldLayoutChg chg="del">
          <pc:chgData name="Maximiliano Sioli" userId="19ace513-67fa-462a-9337-f2a7741da17e" providerId="ADAL" clId="{8654C5FA-9C71-44AB-A634-DBE6CA9F3EE9}" dt="2025-03-18T08:37:58.365" v="35" actId="47"/>
          <pc:sldLayoutMkLst>
            <pc:docMk/>
            <pc:sldMasterMk cId="3092173844" sldId="2147483711"/>
            <pc:sldLayoutMk cId="3644892893" sldId="2147483720"/>
          </pc:sldLayoutMkLst>
        </pc:sldLayoutChg>
        <pc:sldLayoutChg chg="del">
          <pc:chgData name="Maximiliano Sioli" userId="19ace513-67fa-462a-9337-f2a7741da17e" providerId="ADAL" clId="{8654C5FA-9C71-44AB-A634-DBE6CA9F3EE9}" dt="2025-03-18T08:37:58.365" v="35" actId="47"/>
          <pc:sldLayoutMkLst>
            <pc:docMk/>
            <pc:sldMasterMk cId="3092173844" sldId="2147483711"/>
            <pc:sldLayoutMk cId="3625268950" sldId="2147483721"/>
          </pc:sldLayoutMkLst>
        </pc:sldLayoutChg>
        <pc:sldLayoutChg chg="del">
          <pc:chgData name="Maximiliano Sioli" userId="19ace513-67fa-462a-9337-f2a7741da17e" providerId="ADAL" clId="{8654C5FA-9C71-44AB-A634-DBE6CA9F3EE9}" dt="2025-03-18T08:37:58.365" v="35" actId="47"/>
          <pc:sldLayoutMkLst>
            <pc:docMk/>
            <pc:sldMasterMk cId="3092173844" sldId="2147483711"/>
            <pc:sldLayoutMk cId="3795505594" sldId="2147483722"/>
          </pc:sldLayoutMkLst>
        </pc:sldLayoutChg>
        <pc:sldLayoutChg chg="del">
          <pc:chgData name="Maximiliano Sioli" userId="19ace513-67fa-462a-9337-f2a7741da17e" providerId="ADAL" clId="{8654C5FA-9C71-44AB-A634-DBE6CA9F3EE9}" dt="2025-03-18T08:37:58.365" v="35" actId="47"/>
          <pc:sldLayoutMkLst>
            <pc:docMk/>
            <pc:sldMasterMk cId="3092173844" sldId="2147483711"/>
            <pc:sldLayoutMk cId="3769345172" sldId="2147483723"/>
          </pc:sldLayoutMkLst>
        </pc:sldLayoutChg>
        <pc:sldLayoutChg chg="del">
          <pc:chgData name="Maximiliano Sioli" userId="19ace513-67fa-462a-9337-f2a7741da17e" providerId="ADAL" clId="{8654C5FA-9C71-44AB-A634-DBE6CA9F3EE9}" dt="2025-03-18T08:37:58.365" v="35" actId="47"/>
          <pc:sldLayoutMkLst>
            <pc:docMk/>
            <pc:sldMasterMk cId="3092173844" sldId="2147483711"/>
            <pc:sldLayoutMk cId="3591207360" sldId="2147483724"/>
          </pc:sldLayoutMkLst>
        </pc:sldLayoutChg>
      </pc:sldMasterChg>
      <pc:sldMasterChg chg="del delSldLayout">
        <pc:chgData name="Maximiliano Sioli" userId="19ace513-67fa-462a-9337-f2a7741da17e" providerId="ADAL" clId="{8654C5FA-9C71-44AB-A634-DBE6CA9F3EE9}" dt="2025-03-18T08:37:58.365" v="35" actId="47"/>
        <pc:sldMasterMkLst>
          <pc:docMk/>
          <pc:sldMasterMk cId="1718155621" sldId="2147483726"/>
        </pc:sldMasterMkLst>
        <pc:sldLayoutChg chg="del">
          <pc:chgData name="Maximiliano Sioli" userId="19ace513-67fa-462a-9337-f2a7741da17e" providerId="ADAL" clId="{8654C5FA-9C71-44AB-A634-DBE6CA9F3EE9}" dt="2025-03-18T08:37:58.365" v="35" actId="47"/>
          <pc:sldLayoutMkLst>
            <pc:docMk/>
            <pc:sldMasterMk cId="1718155621" sldId="2147483726"/>
            <pc:sldLayoutMk cId="2110166414" sldId="2147483727"/>
          </pc:sldLayoutMkLst>
        </pc:sldLayoutChg>
        <pc:sldLayoutChg chg="del">
          <pc:chgData name="Maximiliano Sioli" userId="19ace513-67fa-462a-9337-f2a7741da17e" providerId="ADAL" clId="{8654C5FA-9C71-44AB-A634-DBE6CA9F3EE9}" dt="2025-03-18T08:37:58.365" v="35" actId="47"/>
          <pc:sldLayoutMkLst>
            <pc:docMk/>
            <pc:sldMasterMk cId="1718155621" sldId="2147483726"/>
            <pc:sldLayoutMk cId="2274696315" sldId="2147483728"/>
          </pc:sldLayoutMkLst>
        </pc:sldLayoutChg>
        <pc:sldLayoutChg chg="del">
          <pc:chgData name="Maximiliano Sioli" userId="19ace513-67fa-462a-9337-f2a7741da17e" providerId="ADAL" clId="{8654C5FA-9C71-44AB-A634-DBE6CA9F3EE9}" dt="2025-03-18T08:37:58.365" v="35" actId="47"/>
          <pc:sldLayoutMkLst>
            <pc:docMk/>
            <pc:sldMasterMk cId="1718155621" sldId="2147483726"/>
            <pc:sldLayoutMk cId="100875966" sldId="2147483729"/>
          </pc:sldLayoutMkLst>
        </pc:sldLayoutChg>
        <pc:sldLayoutChg chg="del">
          <pc:chgData name="Maximiliano Sioli" userId="19ace513-67fa-462a-9337-f2a7741da17e" providerId="ADAL" clId="{8654C5FA-9C71-44AB-A634-DBE6CA9F3EE9}" dt="2025-03-18T08:37:58.365" v="35" actId="47"/>
          <pc:sldLayoutMkLst>
            <pc:docMk/>
            <pc:sldMasterMk cId="1718155621" sldId="2147483726"/>
            <pc:sldLayoutMk cId="3635010368" sldId="2147483730"/>
          </pc:sldLayoutMkLst>
        </pc:sldLayoutChg>
        <pc:sldLayoutChg chg="del">
          <pc:chgData name="Maximiliano Sioli" userId="19ace513-67fa-462a-9337-f2a7741da17e" providerId="ADAL" clId="{8654C5FA-9C71-44AB-A634-DBE6CA9F3EE9}" dt="2025-03-18T08:37:58.365" v="35" actId="47"/>
          <pc:sldLayoutMkLst>
            <pc:docMk/>
            <pc:sldMasterMk cId="1718155621" sldId="2147483726"/>
            <pc:sldLayoutMk cId="2178426587" sldId="2147483731"/>
          </pc:sldLayoutMkLst>
        </pc:sldLayoutChg>
        <pc:sldLayoutChg chg="del">
          <pc:chgData name="Maximiliano Sioli" userId="19ace513-67fa-462a-9337-f2a7741da17e" providerId="ADAL" clId="{8654C5FA-9C71-44AB-A634-DBE6CA9F3EE9}" dt="2025-03-18T08:37:58.365" v="35" actId="47"/>
          <pc:sldLayoutMkLst>
            <pc:docMk/>
            <pc:sldMasterMk cId="1718155621" sldId="2147483726"/>
            <pc:sldLayoutMk cId="1948841164" sldId="2147483732"/>
          </pc:sldLayoutMkLst>
        </pc:sldLayoutChg>
        <pc:sldLayoutChg chg="del">
          <pc:chgData name="Maximiliano Sioli" userId="19ace513-67fa-462a-9337-f2a7741da17e" providerId="ADAL" clId="{8654C5FA-9C71-44AB-A634-DBE6CA9F3EE9}" dt="2025-03-18T08:37:58.365" v="35" actId="47"/>
          <pc:sldLayoutMkLst>
            <pc:docMk/>
            <pc:sldMasterMk cId="1718155621" sldId="2147483726"/>
            <pc:sldLayoutMk cId="2042512049" sldId="2147483733"/>
          </pc:sldLayoutMkLst>
        </pc:sldLayoutChg>
        <pc:sldLayoutChg chg="del">
          <pc:chgData name="Maximiliano Sioli" userId="19ace513-67fa-462a-9337-f2a7741da17e" providerId="ADAL" clId="{8654C5FA-9C71-44AB-A634-DBE6CA9F3EE9}" dt="2025-03-18T08:37:58.365" v="35" actId="47"/>
          <pc:sldLayoutMkLst>
            <pc:docMk/>
            <pc:sldMasterMk cId="1718155621" sldId="2147483726"/>
            <pc:sldLayoutMk cId="3657908736" sldId="2147483734"/>
          </pc:sldLayoutMkLst>
        </pc:sldLayoutChg>
        <pc:sldLayoutChg chg="del">
          <pc:chgData name="Maximiliano Sioli" userId="19ace513-67fa-462a-9337-f2a7741da17e" providerId="ADAL" clId="{8654C5FA-9C71-44AB-A634-DBE6CA9F3EE9}" dt="2025-03-18T08:37:58.365" v="35" actId="47"/>
          <pc:sldLayoutMkLst>
            <pc:docMk/>
            <pc:sldMasterMk cId="1718155621" sldId="2147483726"/>
            <pc:sldLayoutMk cId="972449357" sldId="2147483735"/>
          </pc:sldLayoutMkLst>
        </pc:sldLayoutChg>
        <pc:sldLayoutChg chg="del">
          <pc:chgData name="Maximiliano Sioli" userId="19ace513-67fa-462a-9337-f2a7741da17e" providerId="ADAL" clId="{8654C5FA-9C71-44AB-A634-DBE6CA9F3EE9}" dt="2025-03-18T08:37:58.365" v="35" actId="47"/>
          <pc:sldLayoutMkLst>
            <pc:docMk/>
            <pc:sldMasterMk cId="1718155621" sldId="2147483726"/>
            <pc:sldLayoutMk cId="276328571" sldId="2147483736"/>
          </pc:sldLayoutMkLst>
        </pc:sldLayoutChg>
        <pc:sldLayoutChg chg="del">
          <pc:chgData name="Maximiliano Sioli" userId="19ace513-67fa-462a-9337-f2a7741da17e" providerId="ADAL" clId="{8654C5FA-9C71-44AB-A634-DBE6CA9F3EE9}" dt="2025-03-18T08:37:58.365" v="35" actId="47"/>
          <pc:sldLayoutMkLst>
            <pc:docMk/>
            <pc:sldMasterMk cId="1718155621" sldId="2147483726"/>
            <pc:sldLayoutMk cId="3374269393" sldId="2147483737"/>
          </pc:sldLayoutMkLst>
        </pc:sldLayoutChg>
      </pc:sldMasterChg>
    </pc:docChg>
  </pc:docChgLst>
  <pc:docChgLst>
    <pc:chgData name="Maximiliano Sioli" userId="19ace513-67fa-462a-9337-f2a7741da17e" providerId="ADAL" clId="{206BC0DF-10BD-4974-9EBD-C8A620D9CA09}"/>
    <pc:docChg chg="undo custSel addSld delSld modSld">
      <pc:chgData name="Maximiliano Sioli" userId="19ace513-67fa-462a-9337-f2a7741da17e" providerId="ADAL" clId="{206BC0DF-10BD-4974-9EBD-C8A620D9CA09}" dt="2022-03-26T17:53:32.370" v="100" actId="108"/>
      <pc:docMkLst>
        <pc:docMk/>
      </pc:docMkLst>
      <pc:sldChg chg="modSp mod">
        <pc:chgData name="Maximiliano Sioli" userId="19ace513-67fa-462a-9337-f2a7741da17e" providerId="ADAL" clId="{206BC0DF-10BD-4974-9EBD-C8A620D9CA09}" dt="2022-03-25T15:52:54.635" v="19" actId="20577"/>
        <pc:sldMkLst>
          <pc:docMk/>
          <pc:sldMk cId="0" sldId="256"/>
        </pc:sldMkLst>
      </pc:sldChg>
      <pc:sldChg chg="modSp add del mod">
        <pc:chgData name="Maximiliano Sioli" userId="19ace513-67fa-462a-9337-f2a7741da17e" providerId="ADAL" clId="{206BC0DF-10BD-4974-9EBD-C8A620D9CA09}" dt="2022-03-26T17:52:00.467" v="91" actId="47"/>
        <pc:sldMkLst>
          <pc:docMk/>
          <pc:sldMk cId="0" sldId="257"/>
        </pc:sldMkLst>
      </pc:sldChg>
      <pc:sldChg chg="modSp mod">
        <pc:chgData name="Maximiliano Sioli" userId="19ace513-67fa-462a-9337-f2a7741da17e" providerId="ADAL" clId="{206BC0DF-10BD-4974-9EBD-C8A620D9CA09}" dt="2022-03-26T17:52:40.745" v="94" actId="108"/>
        <pc:sldMkLst>
          <pc:docMk/>
          <pc:sldMk cId="2012846897" sldId="338"/>
        </pc:sldMkLst>
      </pc:sldChg>
      <pc:sldChg chg="modSp mod setBg">
        <pc:chgData name="Maximiliano Sioli" userId="19ace513-67fa-462a-9337-f2a7741da17e" providerId="ADAL" clId="{206BC0DF-10BD-4974-9EBD-C8A620D9CA09}" dt="2022-03-26T17:53:18.880" v="99" actId="108"/>
        <pc:sldMkLst>
          <pc:docMk/>
          <pc:sldMk cId="4209255061" sldId="339"/>
        </pc:sldMkLst>
      </pc:sldChg>
      <pc:sldChg chg="modSp mod">
        <pc:chgData name="Maximiliano Sioli" userId="19ace513-67fa-462a-9337-f2a7741da17e" providerId="ADAL" clId="{206BC0DF-10BD-4974-9EBD-C8A620D9CA09}" dt="2022-03-26T17:53:32.370" v="100" actId="108"/>
        <pc:sldMkLst>
          <pc:docMk/>
          <pc:sldMk cId="3687328395" sldId="340"/>
        </pc:sldMkLst>
      </pc:sldChg>
      <pc:sldChg chg="addSp delSp modSp mod">
        <pc:chgData name="Maximiliano Sioli" userId="19ace513-67fa-462a-9337-f2a7741da17e" providerId="ADAL" clId="{206BC0DF-10BD-4974-9EBD-C8A620D9CA09}" dt="2022-03-26T17:52:57.807" v="97" actId="108"/>
        <pc:sldMkLst>
          <pc:docMk/>
          <pc:sldMk cId="2215085312" sldId="483"/>
        </pc:sldMkLst>
      </pc:sldChg>
      <pc:sldChg chg="delSp modSp add mod">
        <pc:chgData name="Maximiliano Sioli" userId="19ace513-67fa-462a-9337-f2a7741da17e" providerId="ADAL" clId="{206BC0DF-10BD-4974-9EBD-C8A620D9CA09}" dt="2022-03-26T17:52:23.755" v="93" actId="478"/>
        <pc:sldMkLst>
          <pc:docMk/>
          <pc:sldMk cId="2079312317" sldId="527"/>
        </pc:sldMkLst>
      </pc:sldChg>
    </pc:docChg>
  </pc:docChgLst>
  <pc:docChgLst>
    <pc:chgData name="Maximiliano Sioli" userId="0423a0cf8e6b1897" providerId="LiveId" clId="{9A94093D-F1F5-48B7-8559-FCAD92C19524}"/>
    <pc:docChg chg="undo custSel addSld delSld modSld">
      <pc:chgData name="Maximiliano Sioli" userId="0423a0cf8e6b1897" providerId="LiveId" clId="{9A94093D-F1F5-48B7-8559-FCAD92C19524}" dt="2023-03-28T12:28:46.704" v="369"/>
      <pc:docMkLst>
        <pc:docMk/>
      </pc:docMkLst>
      <pc:sldChg chg="modSp mod">
        <pc:chgData name="Maximiliano Sioli" userId="0423a0cf8e6b1897" providerId="LiveId" clId="{9A94093D-F1F5-48B7-8559-FCAD92C19524}" dt="2023-03-27T20:11:24.954" v="13" actId="20577"/>
        <pc:sldMkLst>
          <pc:docMk/>
          <pc:sldMk cId="0" sldId="256"/>
        </pc:sldMkLst>
      </pc:sldChg>
      <pc:sldChg chg="mod modShow">
        <pc:chgData name="Maximiliano Sioli" userId="0423a0cf8e6b1897" providerId="LiveId" clId="{9A94093D-F1F5-48B7-8559-FCAD92C19524}" dt="2023-03-28T09:29:49.806" v="362" actId="729"/>
        <pc:sldMkLst>
          <pc:docMk/>
          <pc:sldMk cId="2722095898" sldId="283"/>
        </pc:sldMkLst>
      </pc:sldChg>
      <pc:sldChg chg="add del">
        <pc:chgData name="Maximiliano Sioli" userId="0423a0cf8e6b1897" providerId="LiveId" clId="{9A94093D-F1F5-48B7-8559-FCAD92C19524}" dt="2023-03-28T12:28:46.704" v="369"/>
        <pc:sldMkLst>
          <pc:docMk/>
          <pc:sldMk cId="2448320215" sldId="287"/>
        </pc:sldMkLst>
      </pc:sldChg>
      <pc:sldChg chg="add del">
        <pc:chgData name="Maximiliano Sioli" userId="0423a0cf8e6b1897" providerId="LiveId" clId="{9A94093D-F1F5-48B7-8559-FCAD92C19524}" dt="2023-03-28T12:28:46.704" v="369"/>
        <pc:sldMkLst>
          <pc:docMk/>
          <pc:sldMk cId="108617942" sldId="288"/>
        </pc:sldMkLst>
      </pc:sldChg>
      <pc:sldChg chg="modSp mod">
        <pc:chgData name="Maximiliano Sioli" userId="0423a0cf8e6b1897" providerId="LiveId" clId="{9A94093D-F1F5-48B7-8559-FCAD92C19524}" dt="2023-03-27T20:53:42.947" v="31" actId="27636"/>
        <pc:sldMkLst>
          <pc:docMk/>
          <pc:sldMk cId="2012846897" sldId="338"/>
        </pc:sldMkLst>
      </pc:sldChg>
      <pc:sldChg chg="mod modShow">
        <pc:chgData name="Maximiliano Sioli" userId="0423a0cf8e6b1897" providerId="LiveId" clId="{9A94093D-F1F5-48B7-8559-FCAD92C19524}" dt="2023-03-28T08:17:37.409" v="314" actId="729"/>
        <pc:sldMkLst>
          <pc:docMk/>
          <pc:sldMk cId="2783807692" sldId="349"/>
        </pc:sldMkLst>
      </pc:sldChg>
      <pc:sldChg chg="mod modShow">
        <pc:chgData name="Maximiliano Sioli" userId="0423a0cf8e6b1897" providerId="LiveId" clId="{9A94093D-F1F5-48B7-8559-FCAD92C19524}" dt="2023-03-28T08:17:37.409" v="314" actId="729"/>
        <pc:sldMkLst>
          <pc:docMk/>
          <pc:sldMk cId="2485093945" sldId="358"/>
        </pc:sldMkLst>
      </pc:sldChg>
      <pc:sldChg chg="addSp delSp modSp add mod">
        <pc:chgData name="Maximiliano Sioli" userId="0423a0cf8e6b1897" providerId="LiveId" clId="{9A94093D-F1F5-48B7-8559-FCAD92C19524}" dt="2023-03-28T08:03:55.827" v="309" actId="1076"/>
        <pc:sldMkLst>
          <pc:docMk/>
          <pc:sldMk cId="3248289662" sldId="369"/>
        </pc:sldMkLst>
      </pc:sldChg>
      <pc:sldChg chg="mod modShow">
        <pc:chgData name="Maximiliano Sioli" userId="0423a0cf8e6b1897" providerId="LiveId" clId="{9A94093D-F1F5-48B7-8559-FCAD92C19524}" dt="2023-03-28T12:28:06.070" v="366" actId="729"/>
        <pc:sldMkLst>
          <pc:docMk/>
          <pc:sldMk cId="2416658797" sldId="401"/>
        </pc:sldMkLst>
      </pc:sldChg>
      <pc:sldChg chg="mod modShow">
        <pc:chgData name="Maximiliano Sioli" userId="0423a0cf8e6b1897" providerId="LiveId" clId="{9A94093D-F1F5-48B7-8559-FCAD92C19524}" dt="2023-03-28T12:28:06.070" v="366" actId="729"/>
        <pc:sldMkLst>
          <pc:docMk/>
          <pc:sldMk cId="2763194586" sldId="403"/>
        </pc:sldMkLst>
      </pc:sldChg>
      <pc:sldChg chg="mod modShow">
        <pc:chgData name="Maximiliano Sioli" userId="0423a0cf8e6b1897" providerId="LiveId" clId="{9A94093D-F1F5-48B7-8559-FCAD92C19524}" dt="2023-03-28T09:13:30.124" v="315" actId="729"/>
        <pc:sldMkLst>
          <pc:docMk/>
          <pc:sldMk cId="145613576" sldId="420"/>
        </pc:sldMkLst>
      </pc:sldChg>
      <pc:sldChg chg="del">
        <pc:chgData name="Maximiliano Sioli" userId="0423a0cf8e6b1897" providerId="LiveId" clId="{9A94093D-F1F5-48B7-8559-FCAD92C19524}" dt="2023-03-28T09:48:56.626" v="363" actId="47"/>
        <pc:sldMkLst>
          <pc:docMk/>
          <pc:sldMk cId="796014163" sldId="475"/>
        </pc:sldMkLst>
      </pc:sldChg>
      <pc:sldChg chg="del">
        <pc:chgData name="Maximiliano Sioli" userId="0423a0cf8e6b1897" providerId="LiveId" clId="{9A94093D-F1F5-48B7-8559-FCAD92C19524}" dt="2023-03-28T09:48:58.944" v="364" actId="47"/>
        <pc:sldMkLst>
          <pc:docMk/>
          <pc:sldMk cId="2492664700" sldId="476"/>
        </pc:sldMkLst>
      </pc:sldChg>
      <pc:sldChg chg="mod modShow">
        <pc:chgData name="Maximiliano Sioli" userId="0423a0cf8e6b1897" providerId="LiveId" clId="{9A94093D-F1F5-48B7-8559-FCAD92C19524}" dt="2023-03-28T10:33:12.277" v="365" actId="729"/>
        <pc:sldMkLst>
          <pc:docMk/>
          <pc:sldMk cId="1839930697" sldId="513"/>
        </pc:sldMkLst>
      </pc:sldChg>
      <pc:sldChg chg="mod modShow">
        <pc:chgData name="Maximiliano Sioli" userId="0423a0cf8e6b1897" providerId="LiveId" clId="{9A94093D-F1F5-48B7-8559-FCAD92C19524}" dt="2023-03-28T08:17:05.911" v="313" actId="729"/>
        <pc:sldMkLst>
          <pc:docMk/>
          <pc:sldMk cId="2917822629" sldId="541"/>
        </pc:sldMkLst>
      </pc:sldChg>
      <pc:sldChg chg="mod modShow">
        <pc:chgData name="Maximiliano Sioli" userId="0423a0cf8e6b1897" providerId="LiveId" clId="{9A94093D-F1F5-48B7-8559-FCAD92C19524}" dt="2023-03-28T08:17:05.911" v="313" actId="729"/>
        <pc:sldMkLst>
          <pc:docMk/>
          <pc:sldMk cId="3986659286" sldId="542"/>
        </pc:sldMkLst>
      </pc:sldChg>
      <pc:sldChg chg="addSp modSp mod">
        <pc:chgData name="Maximiliano Sioli" userId="0423a0cf8e6b1897" providerId="LiveId" clId="{9A94093D-F1F5-48B7-8559-FCAD92C19524}" dt="2023-03-28T09:14:16.264" v="317" actId="1076"/>
        <pc:sldMkLst>
          <pc:docMk/>
          <pc:sldMk cId="553198863" sldId="557"/>
        </pc:sldMkLst>
      </pc:sldChg>
      <pc:sldChg chg="new del">
        <pc:chgData name="Maximiliano Sioli" userId="0423a0cf8e6b1897" providerId="LiveId" clId="{9A94093D-F1F5-48B7-8559-FCAD92C19524}" dt="2023-03-28T07:15:15.476" v="33" actId="680"/>
        <pc:sldMkLst>
          <pc:docMk/>
          <pc:sldMk cId="1811696952" sldId="559"/>
        </pc:sldMkLst>
      </pc:sldChg>
      <pc:sldChg chg="addSp delSp modSp new mod">
        <pc:chgData name="Maximiliano Sioli" userId="0423a0cf8e6b1897" providerId="LiveId" clId="{9A94093D-F1F5-48B7-8559-FCAD92C19524}" dt="2023-03-28T07:23:44.059" v="266" actId="207"/>
        <pc:sldMkLst>
          <pc:docMk/>
          <pc:sldMk cId="2775823902" sldId="559"/>
        </pc:sldMkLst>
      </pc:sldChg>
      <pc:sldChg chg="modSp new del mod">
        <pc:chgData name="Maximiliano Sioli" userId="0423a0cf8e6b1897" providerId="LiveId" clId="{9A94093D-F1F5-48B7-8559-FCAD92C19524}" dt="2023-03-27T20:43:37.234" v="28" actId="47"/>
        <pc:sldMkLst>
          <pc:docMk/>
          <pc:sldMk cId="3193173060" sldId="559"/>
        </pc:sldMkLst>
      </pc:sldChg>
      <pc:sldChg chg="addSp delSp modSp add mod">
        <pc:chgData name="Maximiliano Sioli" userId="0423a0cf8e6b1897" providerId="LiveId" clId="{9A94093D-F1F5-48B7-8559-FCAD92C19524}" dt="2023-03-28T07:27:19.977" v="275" actId="22"/>
        <pc:sldMkLst>
          <pc:docMk/>
          <pc:sldMk cId="231092008" sldId="560"/>
        </pc:sldMkLst>
      </pc:sldChg>
      <pc:sldChg chg="addSp delSp modSp add mod">
        <pc:chgData name="Maximiliano Sioli" userId="0423a0cf8e6b1897" providerId="LiveId" clId="{9A94093D-F1F5-48B7-8559-FCAD92C19524}" dt="2023-03-28T07:44:10.524" v="288" actId="1076"/>
        <pc:sldMkLst>
          <pc:docMk/>
          <pc:sldMk cId="2082762259" sldId="561"/>
        </pc:sldMkLst>
      </pc:sldChg>
      <pc:sldChg chg="addSp delSp modSp add mod">
        <pc:chgData name="Maximiliano Sioli" userId="0423a0cf8e6b1897" providerId="LiveId" clId="{9A94093D-F1F5-48B7-8559-FCAD92C19524}" dt="2023-03-28T07:46:14.859" v="300" actId="1076"/>
        <pc:sldMkLst>
          <pc:docMk/>
          <pc:sldMk cId="1613349875" sldId="562"/>
        </pc:sldMkLst>
      </pc:sldChg>
      <pc:sldChg chg="add del">
        <pc:chgData name="Maximiliano Sioli" userId="0423a0cf8e6b1897" providerId="LiveId" clId="{9A94093D-F1F5-48B7-8559-FCAD92C19524}" dt="2023-03-28T08:14:48.893" v="311"/>
        <pc:sldMkLst>
          <pc:docMk/>
          <pc:sldMk cId="1096904053" sldId="563"/>
        </pc:sldMkLst>
      </pc:sldChg>
      <pc:sldChg chg="new del">
        <pc:chgData name="Maximiliano Sioli" userId="0423a0cf8e6b1897" providerId="LiveId" clId="{9A94093D-F1F5-48B7-8559-FCAD92C19524}" dt="2023-03-28T08:03:14.742" v="307" actId="47"/>
        <pc:sldMkLst>
          <pc:docMk/>
          <pc:sldMk cId="1659407463" sldId="563"/>
        </pc:sldMkLst>
      </pc:sldChg>
      <pc:sldChg chg="add">
        <pc:chgData name="Maximiliano Sioli" userId="0423a0cf8e6b1897" providerId="LiveId" clId="{9A94093D-F1F5-48B7-8559-FCAD92C19524}" dt="2023-03-28T08:14:48.903" v="312"/>
        <pc:sldMkLst>
          <pc:docMk/>
          <pc:sldMk cId="3243221622" sldId="563"/>
        </pc:sldMkLst>
      </pc:sldChg>
      <pc:sldChg chg="addSp delSp modSp new mod">
        <pc:chgData name="Maximiliano Sioli" userId="0423a0cf8e6b1897" providerId="LiveId" clId="{9A94093D-F1F5-48B7-8559-FCAD92C19524}" dt="2023-03-28T09:28:17.626" v="361" actId="1076"/>
        <pc:sldMkLst>
          <pc:docMk/>
          <pc:sldMk cId="1314155464" sldId="564"/>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4582A3-6158-49BE-AE9E-1EA2167A57FF}"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n-US"/>
        </a:p>
      </dgm:t>
    </dgm:pt>
    <dgm:pt modelId="{7F364F55-A08B-45AB-9B94-10BD3BBE1536}">
      <dgm:prSet/>
      <dgm:spPr/>
      <dgm:t>
        <a:bodyPr/>
        <a:lstStyle/>
        <a:p>
          <a:r>
            <a:rPr lang="en-GB"/>
            <a:t>Open questions:</a:t>
          </a:r>
          <a:endParaRPr lang="en-US"/>
        </a:p>
      </dgm:t>
    </dgm:pt>
    <dgm:pt modelId="{6ABFE238-57E5-447B-AE22-0FA48C83B6D6}" type="parTrans" cxnId="{D3FBC637-1B28-47FD-A942-CB1B7A3CD7D8}">
      <dgm:prSet/>
      <dgm:spPr/>
      <dgm:t>
        <a:bodyPr/>
        <a:lstStyle/>
        <a:p>
          <a:endParaRPr lang="en-US"/>
        </a:p>
      </dgm:t>
    </dgm:pt>
    <dgm:pt modelId="{9EA2AABE-67DC-4274-8B40-7270831153BC}" type="sibTrans" cxnId="{D3FBC637-1B28-47FD-A942-CB1B7A3CD7D8}">
      <dgm:prSet/>
      <dgm:spPr/>
      <dgm:t>
        <a:bodyPr/>
        <a:lstStyle/>
        <a:p>
          <a:endParaRPr lang="en-US"/>
        </a:p>
      </dgm:t>
    </dgm:pt>
    <dgm:pt modelId="{42CC9006-A138-416F-B25F-27FE888F830D}">
      <dgm:prSet/>
      <dgm:spPr/>
      <dgm:t>
        <a:bodyPr/>
        <a:lstStyle/>
        <a:p>
          <a:r>
            <a:rPr lang="en-GB"/>
            <a:t>Nature of dark matter</a:t>
          </a:r>
          <a:endParaRPr lang="en-US"/>
        </a:p>
      </dgm:t>
    </dgm:pt>
    <dgm:pt modelId="{F2F9DDF7-4573-4154-9BAD-68B9C48861A4}" type="parTrans" cxnId="{EB01CC66-1640-4A7A-8730-F7894562E3AD}">
      <dgm:prSet/>
      <dgm:spPr/>
      <dgm:t>
        <a:bodyPr/>
        <a:lstStyle/>
        <a:p>
          <a:endParaRPr lang="en-US"/>
        </a:p>
      </dgm:t>
    </dgm:pt>
    <dgm:pt modelId="{798156A1-B00B-4FE9-BEE3-A6709A891714}" type="sibTrans" cxnId="{EB01CC66-1640-4A7A-8730-F7894562E3AD}">
      <dgm:prSet/>
      <dgm:spPr/>
      <dgm:t>
        <a:bodyPr/>
        <a:lstStyle/>
        <a:p>
          <a:endParaRPr lang="en-US"/>
        </a:p>
      </dgm:t>
    </dgm:pt>
    <dgm:pt modelId="{9891D1D7-A6C5-403E-B534-7287560E0449}">
      <dgm:prSet/>
      <dgm:spPr/>
      <dgm:t>
        <a:bodyPr/>
        <a:lstStyle/>
        <a:p>
          <a:r>
            <a:rPr lang="en-GB"/>
            <a:t>Source of the asymmetry between matter and antimatter </a:t>
          </a:r>
          <a:endParaRPr lang="en-US"/>
        </a:p>
      </dgm:t>
    </dgm:pt>
    <dgm:pt modelId="{7EEEDB52-4B34-40F2-9A25-A2E3008094F2}" type="parTrans" cxnId="{B14D3242-2147-445D-AD7A-67566287943A}">
      <dgm:prSet/>
      <dgm:spPr/>
      <dgm:t>
        <a:bodyPr/>
        <a:lstStyle/>
        <a:p>
          <a:endParaRPr lang="en-US"/>
        </a:p>
      </dgm:t>
    </dgm:pt>
    <dgm:pt modelId="{67F93236-3623-4360-8ABD-75AD41834D42}" type="sibTrans" cxnId="{B14D3242-2147-445D-AD7A-67566287943A}">
      <dgm:prSet/>
      <dgm:spPr/>
      <dgm:t>
        <a:bodyPr/>
        <a:lstStyle/>
        <a:p>
          <a:endParaRPr lang="en-US"/>
        </a:p>
      </dgm:t>
    </dgm:pt>
    <dgm:pt modelId="{41A605BF-BD34-41C6-A26E-86E73223A657}">
      <dgm:prSet/>
      <dgm:spPr/>
      <dgm:t>
        <a:bodyPr/>
        <a:lstStyle/>
        <a:p>
          <a:r>
            <a:rPr lang="en-GB"/>
            <a:t>Understand the origin of the mass hierarchy (why top-quark is 172.5 GeV and the up-quark is 2.2 MeV)</a:t>
          </a:r>
          <a:endParaRPr lang="en-US"/>
        </a:p>
      </dgm:t>
    </dgm:pt>
    <dgm:pt modelId="{B51F876B-F7A2-45A6-8C77-7C3190E32CF4}" type="parTrans" cxnId="{FBC1CFC1-B477-4E72-88CE-17D2E3586F82}">
      <dgm:prSet/>
      <dgm:spPr/>
      <dgm:t>
        <a:bodyPr/>
        <a:lstStyle/>
        <a:p>
          <a:endParaRPr lang="en-US"/>
        </a:p>
      </dgm:t>
    </dgm:pt>
    <dgm:pt modelId="{00D5C552-20F7-4C80-BFDF-10C932687EC8}" type="sibTrans" cxnId="{FBC1CFC1-B477-4E72-88CE-17D2E3586F82}">
      <dgm:prSet/>
      <dgm:spPr/>
      <dgm:t>
        <a:bodyPr/>
        <a:lstStyle/>
        <a:p>
          <a:endParaRPr lang="en-US"/>
        </a:p>
      </dgm:t>
    </dgm:pt>
    <dgm:pt modelId="{33A8CAE6-1274-4849-A10B-A92F1FAA44AC}">
      <dgm:prSet/>
      <dgm:spPr/>
      <dgm:t>
        <a:bodyPr/>
        <a:lstStyle/>
        <a:p>
          <a:r>
            <a:rPr lang="en-GB"/>
            <a:t>Unification with gravity</a:t>
          </a:r>
          <a:endParaRPr lang="en-US"/>
        </a:p>
      </dgm:t>
    </dgm:pt>
    <dgm:pt modelId="{9028DCE8-5DFF-43DB-8F07-0DBB2DBB73E3}" type="parTrans" cxnId="{C8FCB28F-8A4A-4CF4-8E79-D420C4D74363}">
      <dgm:prSet/>
      <dgm:spPr/>
      <dgm:t>
        <a:bodyPr/>
        <a:lstStyle/>
        <a:p>
          <a:endParaRPr lang="en-US"/>
        </a:p>
      </dgm:t>
    </dgm:pt>
    <dgm:pt modelId="{BCBFD9B9-CDD4-4CCB-8C7D-E93468B067A4}" type="sibTrans" cxnId="{C8FCB28F-8A4A-4CF4-8E79-D420C4D74363}">
      <dgm:prSet/>
      <dgm:spPr/>
      <dgm:t>
        <a:bodyPr/>
        <a:lstStyle/>
        <a:p>
          <a:endParaRPr lang="en-US"/>
        </a:p>
      </dgm:t>
    </dgm:pt>
    <dgm:pt modelId="{DE2771C8-151B-43CD-8927-3EF0F9C9AEB7}">
      <dgm:prSet/>
      <dgm:spPr/>
      <dgm:t>
        <a:bodyPr/>
        <a:lstStyle/>
        <a:p>
          <a:r>
            <a:rPr lang="en-GB"/>
            <a:t>Current status:</a:t>
          </a:r>
          <a:endParaRPr lang="en-US"/>
        </a:p>
      </dgm:t>
    </dgm:pt>
    <dgm:pt modelId="{D5C2AE95-5ED4-4EBC-B2D5-93A20651DCAC}" type="parTrans" cxnId="{AD128943-5E0A-4075-A168-396243E0C6FA}">
      <dgm:prSet/>
      <dgm:spPr/>
      <dgm:t>
        <a:bodyPr/>
        <a:lstStyle/>
        <a:p>
          <a:endParaRPr lang="en-US"/>
        </a:p>
      </dgm:t>
    </dgm:pt>
    <dgm:pt modelId="{69DC250D-FFF8-47D0-9A2B-CBDFE0AD7E4E}" type="sibTrans" cxnId="{AD128943-5E0A-4075-A168-396243E0C6FA}">
      <dgm:prSet/>
      <dgm:spPr/>
      <dgm:t>
        <a:bodyPr/>
        <a:lstStyle/>
        <a:p>
          <a:endParaRPr lang="en-US"/>
        </a:p>
      </dgm:t>
    </dgm:pt>
    <dgm:pt modelId="{69FAF1FB-382D-4092-9E15-2417D55AA414}">
      <dgm:prSet/>
      <dgm:spPr/>
      <dgm:t>
        <a:bodyPr/>
        <a:lstStyle/>
        <a:p>
          <a:r>
            <a:rPr lang="en-GB"/>
            <a:t>No unexpected particles observed at LHC</a:t>
          </a:r>
          <a:endParaRPr lang="en-US"/>
        </a:p>
      </dgm:t>
    </dgm:pt>
    <dgm:pt modelId="{13A7B67A-C0FD-42CC-A0C5-D437BF56C249}" type="parTrans" cxnId="{1CCA2D42-4EDE-4862-8A6B-1862826949F5}">
      <dgm:prSet/>
      <dgm:spPr/>
      <dgm:t>
        <a:bodyPr/>
        <a:lstStyle/>
        <a:p>
          <a:endParaRPr lang="en-US"/>
        </a:p>
      </dgm:t>
    </dgm:pt>
    <dgm:pt modelId="{4B6C371D-6C26-4083-B084-0B24A5FB506C}" type="sibTrans" cxnId="{1CCA2D42-4EDE-4862-8A6B-1862826949F5}">
      <dgm:prSet/>
      <dgm:spPr/>
      <dgm:t>
        <a:bodyPr/>
        <a:lstStyle/>
        <a:p>
          <a:endParaRPr lang="en-US"/>
        </a:p>
      </dgm:t>
    </dgm:pt>
    <dgm:pt modelId="{CC2BCD76-8F9B-4059-9418-88EAE2C04C4B}">
      <dgm:prSet/>
      <dgm:spPr/>
      <dgm:t>
        <a:bodyPr/>
        <a:lstStyle/>
        <a:p>
          <a:r>
            <a:rPr lang="en-GB" dirty="0"/>
            <a:t>New physics must be at very high energy or light and not very interactive</a:t>
          </a:r>
          <a:endParaRPr lang="en-US" dirty="0"/>
        </a:p>
      </dgm:t>
    </dgm:pt>
    <dgm:pt modelId="{4B5305BE-3D14-4826-831B-2AB163F9E5AB}" type="parTrans" cxnId="{BC954847-151A-48B9-861D-B8FAB8C71DC7}">
      <dgm:prSet/>
      <dgm:spPr/>
      <dgm:t>
        <a:bodyPr/>
        <a:lstStyle/>
        <a:p>
          <a:endParaRPr lang="en-US"/>
        </a:p>
      </dgm:t>
    </dgm:pt>
    <dgm:pt modelId="{F0035EC4-9D28-4817-96E0-9D5C13C889AB}" type="sibTrans" cxnId="{BC954847-151A-48B9-861D-B8FAB8C71DC7}">
      <dgm:prSet/>
      <dgm:spPr/>
      <dgm:t>
        <a:bodyPr/>
        <a:lstStyle/>
        <a:p>
          <a:endParaRPr lang="en-US"/>
        </a:p>
      </dgm:t>
    </dgm:pt>
    <dgm:pt modelId="{EE7AFB71-5CE4-4A06-A41D-6F95B0EE246B}">
      <dgm:prSet/>
      <dgm:spPr/>
      <dgm:t>
        <a:bodyPr/>
        <a:lstStyle/>
        <a:p>
          <a:r>
            <a:rPr lang="en-GB"/>
            <a:t>Approaches to new physics search:</a:t>
          </a:r>
          <a:endParaRPr lang="en-US"/>
        </a:p>
      </dgm:t>
    </dgm:pt>
    <dgm:pt modelId="{978C9999-5414-4C32-994D-B085597DC9B9}" type="parTrans" cxnId="{D0BAC3DF-E9EF-4D44-BF58-002424B1B6DC}">
      <dgm:prSet/>
      <dgm:spPr/>
      <dgm:t>
        <a:bodyPr/>
        <a:lstStyle/>
        <a:p>
          <a:endParaRPr lang="en-US"/>
        </a:p>
      </dgm:t>
    </dgm:pt>
    <dgm:pt modelId="{BBB17693-3EBB-4963-85FA-A4A4AFB91E52}" type="sibTrans" cxnId="{D0BAC3DF-E9EF-4D44-BF58-002424B1B6DC}">
      <dgm:prSet/>
      <dgm:spPr/>
      <dgm:t>
        <a:bodyPr/>
        <a:lstStyle/>
        <a:p>
          <a:endParaRPr lang="en-US"/>
        </a:p>
      </dgm:t>
    </dgm:pt>
    <dgm:pt modelId="{0E9C5E25-1FC6-4CD7-9A3B-56635290AC62}">
      <dgm:prSet/>
      <dgm:spPr/>
      <dgm:t>
        <a:bodyPr/>
        <a:lstStyle/>
        <a:p>
          <a:r>
            <a:rPr lang="en-GB"/>
            <a:t>Bump in the number of events as a function of the invariant mass</a:t>
          </a:r>
          <a:endParaRPr lang="en-US"/>
        </a:p>
      </dgm:t>
    </dgm:pt>
    <dgm:pt modelId="{DF1552DC-580C-4836-B301-8C6225A387F6}" type="parTrans" cxnId="{0D1289B2-2E79-40DA-A6E6-92336FA242DE}">
      <dgm:prSet/>
      <dgm:spPr/>
      <dgm:t>
        <a:bodyPr/>
        <a:lstStyle/>
        <a:p>
          <a:endParaRPr lang="en-US"/>
        </a:p>
      </dgm:t>
    </dgm:pt>
    <dgm:pt modelId="{72A0DAF1-05A9-41F8-A150-2885B0A8E537}" type="sibTrans" cxnId="{0D1289B2-2E79-40DA-A6E6-92336FA242DE}">
      <dgm:prSet/>
      <dgm:spPr/>
      <dgm:t>
        <a:bodyPr/>
        <a:lstStyle/>
        <a:p>
          <a:endParaRPr lang="en-US"/>
        </a:p>
      </dgm:t>
    </dgm:pt>
    <dgm:pt modelId="{563CEC11-7D7C-44EC-8F06-2C6E0D933F8D}">
      <dgm:prSet/>
      <dgm:spPr/>
      <dgm:t>
        <a:bodyPr/>
        <a:lstStyle/>
        <a:p>
          <a:r>
            <a:rPr lang="en-GB"/>
            <a:t>Employ a model-independent effective theory to search for hints of new physics</a:t>
          </a:r>
          <a:endParaRPr lang="en-US"/>
        </a:p>
      </dgm:t>
    </dgm:pt>
    <dgm:pt modelId="{BF6051B0-D581-41DC-B03C-214DC406D3ED}" type="parTrans" cxnId="{74F36C21-78ED-402D-9C42-7612399275C7}">
      <dgm:prSet/>
      <dgm:spPr/>
      <dgm:t>
        <a:bodyPr/>
        <a:lstStyle/>
        <a:p>
          <a:endParaRPr lang="en-US"/>
        </a:p>
      </dgm:t>
    </dgm:pt>
    <dgm:pt modelId="{82F3C787-B14D-437C-A776-95D7010330A1}" type="sibTrans" cxnId="{74F36C21-78ED-402D-9C42-7612399275C7}">
      <dgm:prSet/>
      <dgm:spPr/>
      <dgm:t>
        <a:bodyPr/>
        <a:lstStyle/>
        <a:p>
          <a:endParaRPr lang="en-US"/>
        </a:p>
      </dgm:t>
    </dgm:pt>
    <dgm:pt modelId="{7ECA174C-653D-40E3-84C6-1D9F2A185F9A}">
      <dgm:prSet/>
      <dgm:spPr/>
      <dgm:t>
        <a:bodyPr/>
        <a:lstStyle/>
        <a:p>
          <a:r>
            <a:rPr lang="en-GB"/>
            <a:t>Can the quantum observables enter in the game?</a:t>
          </a:r>
          <a:endParaRPr lang="en-US"/>
        </a:p>
      </dgm:t>
    </dgm:pt>
    <dgm:pt modelId="{55CFAF3C-2C3B-4F60-9473-DE1B598BBFF1}" type="parTrans" cxnId="{B4CE1975-AE8F-4701-BAA3-90EA3EEDFC06}">
      <dgm:prSet/>
      <dgm:spPr/>
      <dgm:t>
        <a:bodyPr/>
        <a:lstStyle/>
        <a:p>
          <a:endParaRPr lang="en-US"/>
        </a:p>
      </dgm:t>
    </dgm:pt>
    <dgm:pt modelId="{653EE49B-4EC5-488C-A09C-4B4F4842E0E5}" type="sibTrans" cxnId="{B4CE1975-AE8F-4701-BAA3-90EA3EEDFC06}">
      <dgm:prSet/>
      <dgm:spPr/>
      <dgm:t>
        <a:bodyPr/>
        <a:lstStyle/>
        <a:p>
          <a:endParaRPr lang="en-US"/>
        </a:p>
      </dgm:t>
    </dgm:pt>
    <dgm:pt modelId="{810450EF-DA32-4B66-A825-D93483C1E854}">
      <dgm:prSet/>
      <dgm:spPr/>
      <dgm:t>
        <a:bodyPr/>
        <a:lstStyle/>
        <a:p>
          <a:r>
            <a:rPr lang="en-GB"/>
            <a:t>Only if “new physics” can change the entanglement between particles</a:t>
          </a:r>
          <a:endParaRPr lang="en-US"/>
        </a:p>
      </dgm:t>
    </dgm:pt>
    <dgm:pt modelId="{D5817D9B-463B-4D0B-A429-5D2207DE678F}" type="parTrans" cxnId="{A2A9FF34-EED8-443A-827B-8077E66958BD}">
      <dgm:prSet/>
      <dgm:spPr/>
      <dgm:t>
        <a:bodyPr/>
        <a:lstStyle/>
        <a:p>
          <a:endParaRPr lang="en-US"/>
        </a:p>
      </dgm:t>
    </dgm:pt>
    <dgm:pt modelId="{EA83EA60-6AB1-437E-B1E7-5EFD60BF230D}" type="sibTrans" cxnId="{A2A9FF34-EED8-443A-827B-8077E66958BD}">
      <dgm:prSet/>
      <dgm:spPr/>
      <dgm:t>
        <a:bodyPr/>
        <a:lstStyle/>
        <a:p>
          <a:endParaRPr lang="en-US"/>
        </a:p>
      </dgm:t>
    </dgm:pt>
    <dgm:pt modelId="{4F2FF119-A8B8-437D-8D6F-1E8E91172A07}" type="pres">
      <dgm:prSet presAssocID="{474582A3-6158-49BE-AE9E-1EA2167A57FF}" presName="linear" presStyleCnt="0">
        <dgm:presLayoutVars>
          <dgm:dir/>
          <dgm:animLvl val="lvl"/>
          <dgm:resizeHandles val="exact"/>
        </dgm:presLayoutVars>
      </dgm:prSet>
      <dgm:spPr/>
    </dgm:pt>
    <dgm:pt modelId="{C316DD5F-FA13-46F6-9F7B-EE5886650002}" type="pres">
      <dgm:prSet presAssocID="{7F364F55-A08B-45AB-9B94-10BD3BBE1536}" presName="parentLin" presStyleCnt="0"/>
      <dgm:spPr/>
    </dgm:pt>
    <dgm:pt modelId="{B531F0C2-92D1-4C22-91D6-ACD28B1974CC}" type="pres">
      <dgm:prSet presAssocID="{7F364F55-A08B-45AB-9B94-10BD3BBE1536}" presName="parentLeftMargin" presStyleLbl="node1" presStyleIdx="0" presStyleCnt="4"/>
      <dgm:spPr/>
    </dgm:pt>
    <dgm:pt modelId="{70C08AF0-60A9-43D2-98A6-50B2EBE50766}" type="pres">
      <dgm:prSet presAssocID="{7F364F55-A08B-45AB-9B94-10BD3BBE1536}" presName="parentText" presStyleLbl="node1" presStyleIdx="0" presStyleCnt="4">
        <dgm:presLayoutVars>
          <dgm:chMax val="0"/>
          <dgm:bulletEnabled val="1"/>
        </dgm:presLayoutVars>
      </dgm:prSet>
      <dgm:spPr/>
    </dgm:pt>
    <dgm:pt modelId="{B22D65E4-2B22-4306-96D8-2DD0BE5F0B53}" type="pres">
      <dgm:prSet presAssocID="{7F364F55-A08B-45AB-9B94-10BD3BBE1536}" presName="negativeSpace" presStyleCnt="0"/>
      <dgm:spPr/>
    </dgm:pt>
    <dgm:pt modelId="{EEDED8F5-DEF3-4511-BCD6-EF5A6547A1E1}" type="pres">
      <dgm:prSet presAssocID="{7F364F55-A08B-45AB-9B94-10BD3BBE1536}" presName="childText" presStyleLbl="conFgAcc1" presStyleIdx="0" presStyleCnt="4">
        <dgm:presLayoutVars>
          <dgm:bulletEnabled val="1"/>
        </dgm:presLayoutVars>
      </dgm:prSet>
      <dgm:spPr/>
    </dgm:pt>
    <dgm:pt modelId="{4CE36A86-4B8F-4A2A-A868-7C4E9DBD256F}" type="pres">
      <dgm:prSet presAssocID="{9EA2AABE-67DC-4274-8B40-7270831153BC}" presName="spaceBetweenRectangles" presStyleCnt="0"/>
      <dgm:spPr/>
    </dgm:pt>
    <dgm:pt modelId="{81A7C604-AF47-4BE7-9B9C-701AF5226667}" type="pres">
      <dgm:prSet presAssocID="{DE2771C8-151B-43CD-8927-3EF0F9C9AEB7}" presName="parentLin" presStyleCnt="0"/>
      <dgm:spPr/>
    </dgm:pt>
    <dgm:pt modelId="{EC57947D-9E35-4D4B-856F-A74ADDF36B7D}" type="pres">
      <dgm:prSet presAssocID="{DE2771C8-151B-43CD-8927-3EF0F9C9AEB7}" presName="parentLeftMargin" presStyleLbl="node1" presStyleIdx="0" presStyleCnt="4"/>
      <dgm:spPr/>
    </dgm:pt>
    <dgm:pt modelId="{A1CF47B2-B663-4C19-A588-A42FD61E39D6}" type="pres">
      <dgm:prSet presAssocID="{DE2771C8-151B-43CD-8927-3EF0F9C9AEB7}" presName="parentText" presStyleLbl="node1" presStyleIdx="1" presStyleCnt="4">
        <dgm:presLayoutVars>
          <dgm:chMax val="0"/>
          <dgm:bulletEnabled val="1"/>
        </dgm:presLayoutVars>
      </dgm:prSet>
      <dgm:spPr/>
    </dgm:pt>
    <dgm:pt modelId="{5FE36939-7D83-4AA1-B366-B81EECC4C91E}" type="pres">
      <dgm:prSet presAssocID="{DE2771C8-151B-43CD-8927-3EF0F9C9AEB7}" presName="negativeSpace" presStyleCnt="0"/>
      <dgm:spPr/>
    </dgm:pt>
    <dgm:pt modelId="{A5A1A62A-91B1-4DE4-8C15-0EAB0F05E1CB}" type="pres">
      <dgm:prSet presAssocID="{DE2771C8-151B-43CD-8927-3EF0F9C9AEB7}" presName="childText" presStyleLbl="conFgAcc1" presStyleIdx="1" presStyleCnt="4">
        <dgm:presLayoutVars>
          <dgm:bulletEnabled val="1"/>
        </dgm:presLayoutVars>
      </dgm:prSet>
      <dgm:spPr/>
    </dgm:pt>
    <dgm:pt modelId="{03762C69-1F03-4E44-9E91-1AF2539DC12A}" type="pres">
      <dgm:prSet presAssocID="{69DC250D-FFF8-47D0-9A2B-CBDFE0AD7E4E}" presName="spaceBetweenRectangles" presStyleCnt="0"/>
      <dgm:spPr/>
    </dgm:pt>
    <dgm:pt modelId="{FE7F2459-2580-47AE-B6B8-5D250DFB3E23}" type="pres">
      <dgm:prSet presAssocID="{EE7AFB71-5CE4-4A06-A41D-6F95B0EE246B}" presName="parentLin" presStyleCnt="0"/>
      <dgm:spPr/>
    </dgm:pt>
    <dgm:pt modelId="{06E4846F-8776-4802-9466-E2697BA92B48}" type="pres">
      <dgm:prSet presAssocID="{EE7AFB71-5CE4-4A06-A41D-6F95B0EE246B}" presName="parentLeftMargin" presStyleLbl="node1" presStyleIdx="1" presStyleCnt="4"/>
      <dgm:spPr/>
    </dgm:pt>
    <dgm:pt modelId="{E5AC95BB-11AA-4322-8DC4-079B4699CB64}" type="pres">
      <dgm:prSet presAssocID="{EE7AFB71-5CE4-4A06-A41D-6F95B0EE246B}" presName="parentText" presStyleLbl="node1" presStyleIdx="2" presStyleCnt="4">
        <dgm:presLayoutVars>
          <dgm:chMax val="0"/>
          <dgm:bulletEnabled val="1"/>
        </dgm:presLayoutVars>
      </dgm:prSet>
      <dgm:spPr/>
    </dgm:pt>
    <dgm:pt modelId="{932FA95E-1CC4-468A-9B16-FA3BD764A709}" type="pres">
      <dgm:prSet presAssocID="{EE7AFB71-5CE4-4A06-A41D-6F95B0EE246B}" presName="negativeSpace" presStyleCnt="0"/>
      <dgm:spPr/>
    </dgm:pt>
    <dgm:pt modelId="{CC468345-DEF3-4A45-96F6-82EBBC5CC363}" type="pres">
      <dgm:prSet presAssocID="{EE7AFB71-5CE4-4A06-A41D-6F95B0EE246B}" presName="childText" presStyleLbl="conFgAcc1" presStyleIdx="2" presStyleCnt="4">
        <dgm:presLayoutVars>
          <dgm:bulletEnabled val="1"/>
        </dgm:presLayoutVars>
      </dgm:prSet>
      <dgm:spPr/>
    </dgm:pt>
    <dgm:pt modelId="{971BF27C-5005-4DBF-98D3-1D8563158024}" type="pres">
      <dgm:prSet presAssocID="{BBB17693-3EBB-4963-85FA-A4A4AFB91E52}" presName="spaceBetweenRectangles" presStyleCnt="0"/>
      <dgm:spPr/>
    </dgm:pt>
    <dgm:pt modelId="{DC822BA8-DF83-46E0-805F-B817111AAE5B}" type="pres">
      <dgm:prSet presAssocID="{7ECA174C-653D-40E3-84C6-1D9F2A185F9A}" presName="parentLin" presStyleCnt="0"/>
      <dgm:spPr/>
    </dgm:pt>
    <dgm:pt modelId="{EC120629-518F-4EB8-846A-F690B7ECCA5D}" type="pres">
      <dgm:prSet presAssocID="{7ECA174C-653D-40E3-84C6-1D9F2A185F9A}" presName="parentLeftMargin" presStyleLbl="node1" presStyleIdx="2" presStyleCnt="4"/>
      <dgm:spPr/>
    </dgm:pt>
    <dgm:pt modelId="{7090EA17-6A1D-4930-B0A6-B334D46433CD}" type="pres">
      <dgm:prSet presAssocID="{7ECA174C-653D-40E3-84C6-1D9F2A185F9A}" presName="parentText" presStyleLbl="node1" presStyleIdx="3" presStyleCnt="4">
        <dgm:presLayoutVars>
          <dgm:chMax val="0"/>
          <dgm:bulletEnabled val="1"/>
        </dgm:presLayoutVars>
      </dgm:prSet>
      <dgm:spPr/>
    </dgm:pt>
    <dgm:pt modelId="{FF96F00B-720E-4ADA-9C4B-608078D64762}" type="pres">
      <dgm:prSet presAssocID="{7ECA174C-653D-40E3-84C6-1D9F2A185F9A}" presName="negativeSpace" presStyleCnt="0"/>
      <dgm:spPr/>
    </dgm:pt>
    <dgm:pt modelId="{BDC83777-8AF8-4926-BE03-30C38FDAA8F2}" type="pres">
      <dgm:prSet presAssocID="{7ECA174C-653D-40E3-84C6-1D9F2A185F9A}" presName="childText" presStyleLbl="conFgAcc1" presStyleIdx="3" presStyleCnt="4">
        <dgm:presLayoutVars>
          <dgm:bulletEnabled val="1"/>
        </dgm:presLayoutVars>
      </dgm:prSet>
      <dgm:spPr/>
    </dgm:pt>
  </dgm:ptLst>
  <dgm:cxnLst>
    <dgm:cxn modelId="{D0521304-841E-4094-93AB-F8436B306672}" type="presOf" srcId="{42CC9006-A138-416F-B25F-27FE888F830D}" destId="{EEDED8F5-DEF3-4511-BCD6-EF5A6547A1E1}" srcOrd="0" destOrd="0" presId="urn:microsoft.com/office/officeart/2005/8/layout/list1"/>
    <dgm:cxn modelId="{BEC4C118-5D61-497A-A974-B02C6FA97B29}" type="presOf" srcId="{DE2771C8-151B-43CD-8927-3EF0F9C9AEB7}" destId="{A1CF47B2-B663-4C19-A588-A42FD61E39D6}" srcOrd="1" destOrd="0" presId="urn:microsoft.com/office/officeart/2005/8/layout/list1"/>
    <dgm:cxn modelId="{19673519-2CEC-49E1-9B6F-F7C4C72094DB}" type="presOf" srcId="{7ECA174C-653D-40E3-84C6-1D9F2A185F9A}" destId="{EC120629-518F-4EB8-846A-F690B7ECCA5D}" srcOrd="0" destOrd="0" presId="urn:microsoft.com/office/officeart/2005/8/layout/list1"/>
    <dgm:cxn modelId="{74F36C21-78ED-402D-9C42-7612399275C7}" srcId="{EE7AFB71-5CE4-4A06-A41D-6F95B0EE246B}" destId="{563CEC11-7D7C-44EC-8F06-2C6E0D933F8D}" srcOrd="1" destOrd="0" parTransId="{BF6051B0-D581-41DC-B03C-214DC406D3ED}" sibTransId="{82F3C787-B14D-437C-A776-95D7010330A1}"/>
    <dgm:cxn modelId="{A2A9FF34-EED8-443A-827B-8077E66958BD}" srcId="{7ECA174C-653D-40E3-84C6-1D9F2A185F9A}" destId="{810450EF-DA32-4B66-A825-D93483C1E854}" srcOrd="0" destOrd="0" parTransId="{D5817D9B-463B-4D0B-A429-5D2207DE678F}" sibTransId="{EA83EA60-6AB1-437E-B1E7-5EFD60BF230D}"/>
    <dgm:cxn modelId="{F0440A35-1E57-47C8-A5A4-3ACDA720116F}" type="presOf" srcId="{EE7AFB71-5CE4-4A06-A41D-6F95B0EE246B}" destId="{E5AC95BB-11AA-4322-8DC4-079B4699CB64}" srcOrd="1" destOrd="0" presId="urn:microsoft.com/office/officeart/2005/8/layout/list1"/>
    <dgm:cxn modelId="{D3FBC637-1B28-47FD-A942-CB1B7A3CD7D8}" srcId="{474582A3-6158-49BE-AE9E-1EA2167A57FF}" destId="{7F364F55-A08B-45AB-9B94-10BD3BBE1536}" srcOrd="0" destOrd="0" parTransId="{6ABFE238-57E5-447B-AE22-0FA48C83B6D6}" sibTransId="{9EA2AABE-67DC-4274-8B40-7270831153BC}"/>
    <dgm:cxn modelId="{52A13F3B-A42B-45E5-99FA-055723979D5C}" type="presOf" srcId="{7ECA174C-653D-40E3-84C6-1D9F2A185F9A}" destId="{7090EA17-6A1D-4930-B0A6-B334D46433CD}" srcOrd="1" destOrd="0" presId="urn:microsoft.com/office/officeart/2005/8/layout/list1"/>
    <dgm:cxn modelId="{1CCA2D42-4EDE-4862-8A6B-1862826949F5}" srcId="{DE2771C8-151B-43CD-8927-3EF0F9C9AEB7}" destId="{69FAF1FB-382D-4092-9E15-2417D55AA414}" srcOrd="0" destOrd="0" parTransId="{13A7B67A-C0FD-42CC-A0C5-D437BF56C249}" sibTransId="{4B6C371D-6C26-4083-B084-0B24A5FB506C}"/>
    <dgm:cxn modelId="{B14D3242-2147-445D-AD7A-67566287943A}" srcId="{7F364F55-A08B-45AB-9B94-10BD3BBE1536}" destId="{9891D1D7-A6C5-403E-B534-7287560E0449}" srcOrd="1" destOrd="0" parTransId="{7EEEDB52-4B34-40F2-9A25-A2E3008094F2}" sibTransId="{67F93236-3623-4360-8ABD-75AD41834D42}"/>
    <dgm:cxn modelId="{AD128943-5E0A-4075-A168-396243E0C6FA}" srcId="{474582A3-6158-49BE-AE9E-1EA2167A57FF}" destId="{DE2771C8-151B-43CD-8927-3EF0F9C9AEB7}" srcOrd="1" destOrd="0" parTransId="{D5C2AE95-5ED4-4EBC-B2D5-93A20651DCAC}" sibTransId="{69DC250D-FFF8-47D0-9A2B-CBDFE0AD7E4E}"/>
    <dgm:cxn modelId="{EB01CC66-1640-4A7A-8730-F7894562E3AD}" srcId="{7F364F55-A08B-45AB-9B94-10BD3BBE1536}" destId="{42CC9006-A138-416F-B25F-27FE888F830D}" srcOrd="0" destOrd="0" parTransId="{F2F9DDF7-4573-4154-9BAD-68B9C48861A4}" sibTransId="{798156A1-B00B-4FE9-BEE3-A6709A891714}"/>
    <dgm:cxn modelId="{BC954847-151A-48B9-861D-B8FAB8C71DC7}" srcId="{DE2771C8-151B-43CD-8927-3EF0F9C9AEB7}" destId="{CC2BCD76-8F9B-4059-9418-88EAE2C04C4B}" srcOrd="1" destOrd="0" parTransId="{4B5305BE-3D14-4826-831B-2AB163F9E5AB}" sibTransId="{F0035EC4-9D28-4817-96E0-9D5C13C889AB}"/>
    <dgm:cxn modelId="{CAA29552-26B6-46FC-B58C-31DC4A775758}" type="presOf" srcId="{DE2771C8-151B-43CD-8927-3EF0F9C9AEB7}" destId="{EC57947D-9E35-4D4B-856F-A74ADDF36B7D}" srcOrd="0" destOrd="0" presId="urn:microsoft.com/office/officeart/2005/8/layout/list1"/>
    <dgm:cxn modelId="{B4CE1975-AE8F-4701-BAA3-90EA3EEDFC06}" srcId="{474582A3-6158-49BE-AE9E-1EA2167A57FF}" destId="{7ECA174C-653D-40E3-84C6-1D9F2A185F9A}" srcOrd="3" destOrd="0" parTransId="{55CFAF3C-2C3B-4F60-9473-DE1B598BBFF1}" sibTransId="{653EE49B-4EC5-488C-A09C-4B4F4842E0E5}"/>
    <dgm:cxn modelId="{6A38007B-129D-45D1-B88E-64391E74BF35}" type="presOf" srcId="{33A8CAE6-1274-4849-A10B-A92F1FAA44AC}" destId="{EEDED8F5-DEF3-4511-BCD6-EF5A6547A1E1}" srcOrd="0" destOrd="3" presId="urn:microsoft.com/office/officeart/2005/8/layout/list1"/>
    <dgm:cxn modelId="{A8168F80-CFD5-4392-BCDB-5E8D7E53E176}" type="presOf" srcId="{9891D1D7-A6C5-403E-B534-7287560E0449}" destId="{EEDED8F5-DEF3-4511-BCD6-EF5A6547A1E1}" srcOrd="0" destOrd="1" presId="urn:microsoft.com/office/officeart/2005/8/layout/list1"/>
    <dgm:cxn modelId="{F09AE087-79B9-4343-9DD3-4E2BD7320A8F}" type="presOf" srcId="{563CEC11-7D7C-44EC-8F06-2C6E0D933F8D}" destId="{CC468345-DEF3-4A45-96F6-82EBBC5CC363}" srcOrd="0" destOrd="1" presId="urn:microsoft.com/office/officeart/2005/8/layout/list1"/>
    <dgm:cxn modelId="{C8FCB28F-8A4A-4CF4-8E79-D420C4D74363}" srcId="{7F364F55-A08B-45AB-9B94-10BD3BBE1536}" destId="{33A8CAE6-1274-4849-A10B-A92F1FAA44AC}" srcOrd="3" destOrd="0" parTransId="{9028DCE8-5DFF-43DB-8F07-0DBB2DBB73E3}" sibTransId="{BCBFD9B9-CDD4-4CCB-8C7D-E93468B067A4}"/>
    <dgm:cxn modelId="{E1982A94-92CF-422E-920A-12A29F74FB0D}" type="presOf" srcId="{7F364F55-A08B-45AB-9B94-10BD3BBE1536}" destId="{70C08AF0-60A9-43D2-98A6-50B2EBE50766}" srcOrd="1" destOrd="0" presId="urn:microsoft.com/office/officeart/2005/8/layout/list1"/>
    <dgm:cxn modelId="{9B4DD9AA-EA16-40F7-9080-1A83D05AD7EE}" type="presOf" srcId="{810450EF-DA32-4B66-A825-D93483C1E854}" destId="{BDC83777-8AF8-4926-BE03-30C38FDAA8F2}" srcOrd="0" destOrd="0" presId="urn:microsoft.com/office/officeart/2005/8/layout/list1"/>
    <dgm:cxn modelId="{0D1289B2-2E79-40DA-A6E6-92336FA242DE}" srcId="{EE7AFB71-5CE4-4A06-A41D-6F95B0EE246B}" destId="{0E9C5E25-1FC6-4CD7-9A3B-56635290AC62}" srcOrd="0" destOrd="0" parTransId="{DF1552DC-580C-4836-B301-8C6225A387F6}" sibTransId="{72A0DAF1-05A9-41F8-A150-2885B0A8E537}"/>
    <dgm:cxn modelId="{FBC1CFC1-B477-4E72-88CE-17D2E3586F82}" srcId="{7F364F55-A08B-45AB-9B94-10BD3BBE1536}" destId="{41A605BF-BD34-41C6-A26E-86E73223A657}" srcOrd="2" destOrd="0" parTransId="{B51F876B-F7A2-45A6-8C77-7C3190E32CF4}" sibTransId="{00D5C552-20F7-4C80-BFDF-10C932687EC8}"/>
    <dgm:cxn modelId="{21A478C6-0FF8-4B16-AF7B-7C8B74087844}" type="presOf" srcId="{CC2BCD76-8F9B-4059-9418-88EAE2C04C4B}" destId="{A5A1A62A-91B1-4DE4-8C15-0EAB0F05E1CB}" srcOrd="0" destOrd="1" presId="urn:microsoft.com/office/officeart/2005/8/layout/list1"/>
    <dgm:cxn modelId="{18185CC7-474E-40E6-96B2-EE346DFA0409}" type="presOf" srcId="{0E9C5E25-1FC6-4CD7-9A3B-56635290AC62}" destId="{CC468345-DEF3-4A45-96F6-82EBBC5CC363}" srcOrd="0" destOrd="0" presId="urn:microsoft.com/office/officeart/2005/8/layout/list1"/>
    <dgm:cxn modelId="{024DD7C7-4037-489E-943C-4A9B91470938}" type="presOf" srcId="{EE7AFB71-5CE4-4A06-A41D-6F95B0EE246B}" destId="{06E4846F-8776-4802-9466-E2697BA92B48}" srcOrd="0" destOrd="0" presId="urn:microsoft.com/office/officeart/2005/8/layout/list1"/>
    <dgm:cxn modelId="{EA8469CB-9E3F-457A-B426-D1EC923EC105}" type="presOf" srcId="{7F364F55-A08B-45AB-9B94-10BD3BBE1536}" destId="{B531F0C2-92D1-4C22-91D6-ACD28B1974CC}" srcOrd="0" destOrd="0" presId="urn:microsoft.com/office/officeart/2005/8/layout/list1"/>
    <dgm:cxn modelId="{D5159CCF-02E8-43DA-82BC-575DC0E36343}" type="presOf" srcId="{41A605BF-BD34-41C6-A26E-86E73223A657}" destId="{EEDED8F5-DEF3-4511-BCD6-EF5A6547A1E1}" srcOrd="0" destOrd="2" presId="urn:microsoft.com/office/officeart/2005/8/layout/list1"/>
    <dgm:cxn modelId="{C9DF64DF-4162-45CF-A81F-991B5DE61EAF}" type="presOf" srcId="{69FAF1FB-382D-4092-9E15-2417D55AA414}" destId="{A5A1A62A-91B1-4DE4-8C15-0EAB0F05E1CB}" srcOrd="0" destOrd="0" presId="urn:microsoft.com/office/officeart/2005/8/layout/list1"/>
    <dgm:cxn modelId="{D0BAC3DF-E9EF-4D44-BF58-002424B1B6DC}" srcId="{474582A3-6158-49BE-AE9E-1EA2167A57FF}" destId="{EE7AFB71-5CE4-4A06-A41D-6F95B0EE246B}" srcOrd="2" destOrd="0" parTransId="{978C9999-5414-4C32-994D-B085597DC9B9}" sibTransId="{BBB17693-3EBB-4963-85FA-A4A4AFB91E52}"/>
    <dgm:cxn modelId="{07B34FEC-B8A0-4F62-9A76-7F6BCECB805F}" type="presOf" srcId="{474582A3-6158-49BE-AE9E-1EA2167A57FF}" destId="{4F2FF119-A8B8-437D-8D6F-1E8E91172A07}" srcOrd="0" destOrd="0" presId="urn:microsoft.com/office/officeart/2005/8/layout/list1"/>
    <dgm:cxn modelId="{9986E601-D9C5-4BEE-BE36-18248C18E057}" type="presParOf" srcId="{4F2FF119-A8B8-437D-8D6F-1E8E91172A07}" destId="{C316DD5F-FA13-46F6-9F7B-EE5886650002}" srcOrd="0" destOrd="0" presId="urn:microsoft.com/office/officeart/2005/8/layout/list1"/>
    <dgm:cxn modelId="{F7637479-D66F-4290-B6B1-37F2E8A5D769}" type="presParOf" srcId="{C316DD5F-FA13-46F6-9F7B-EE5886650002}" destId="{B531F0C2-92D1-4C22-91D6-ACD28B1974CC}" srcOrd="0" destOrd="0" presId="urn:microsoft.com/office/officeart/2005/8/layout/list1"/>
    <dgm:cxn modelId="{B6C1A186-C884-4256-B20D-7B27DBFD234B}" type="presParOf" srcId="{C316DD5F-FA13-46F6-9F7B-EE5886650002}" destId="{70C08AF0-60A9-43D2-98A6-50B2EBE50766}" srcOrd="1" destOrd="0" presId="urn:microsoft.com/office/officeart/2005/8/layout/list1"/>
    <dgm:cxn modelId="{481066BD-6BDA-4BAB-A486-26BD08D4040C}" type="presParOf" srcId="{4F2FF119-A8B8-437D-8D6F-1E8E91172A07}" destId="{B22D65E4-2B22-4306-96D8-2DD0BE5F0B53}" srcOrd="1" destOrd="0" presId="urn:microsoft.com/office/officeart/2005/8/layout/list1"/>
    <dgm:cxn modelId="{C387B6C0-32B2-47C5-875F-181659CFFA2D}" type="presParOf" srcId="{4F2FF119-A8B8-437D-8D6F-1E8E91172A07}" destId="{EEDED8F5-DEF3-4511-BCD6-EF5A6547A1E1}" srcOrd="2" destOrd="0" presId="urn:microsoft.com/office/officeart/2005/8/layout/list1"/>
    <dgm:cxn modelId="{FD9490A0-73AA-4C14-B5C7-06AD1F6F3039}" type="presParOf" srcId="{4F2FF119-A8B8-437D-8D6F-1E8E91172A07}" destId="{4CE36A86-4B8F-4A2A-A868-7C4E9DBD256F}" srcOrd="3" destOrd="0" presId="urn:microsoft.com/office/officeart/2005/8/layout/list1"/>
    <dgm:cxn modelId="{5D13B9BB-2E53-46E2-99D7-00E3AAC0C7C6}" type="presParOf" srcId="{4F2FF119-A8B8-437D-8D6F-1E8E91172A07}" destId="{81A7C604-AF47-4BE7-9B9C-701AF5226667}" srcOrd="4" destOrd="0" presId="urn:microsoft.com/office/officeart/2005/8/layout/list1"/>
    <dgm:cxn modelId="{4BAAEDA6-75B6-46A4-986A-7341AEE9D49C}" type="presParOf" srcId="{81A7C604-AF47-4BE7-9B9C-701AF5226667}" destId="{EC57947D-9E35-4D4B-856F-A74ADDF36B7D}" srcOrd="0" destOrd="0" presId="urn:microsoft.com/office/officeart/2005/8/layout/list1"/>
    <dgm:cxn modelId="{0BDC0CA0-E150-4EE6-88F3-AA3F2ECAEEB7}" type="presParOf" srcId="{81A7C604-AF47-4BE7-9B9C-701AF5226667}" destId="{A1CF47B2-B663-4C19-A588-A42FD61E39D6}" srcOrd="1" destOrd="0" presId="urn:microsoft.com/office/officeart/2005/8/layout/list1"/>
    <dgm:cxn modelId="{F0975AFD-36C9-450F-93CA-9D278D1079EE}" type="presParOf" srcId="{4F2FF119-A8B8-437D-8D6F-1E8E91172A07}" destId="{5FE36939-7D83-4AA1-B366-B81EECC4C91E}" srcOrd="5" destOrd="0" presId="urn:microsoft.com/office/officeart/2005/8/layout/list1"/>
    <dgm:cxn modelId="{37E99FDC-9338-4B32-BC31-CD53652A23DD}" type="presParOf" srcId="{4F2FF119-A8B8-437D-8D6F-1E8E91172A07}" destId="{A5A1A62A-91B1-4DE4-8C15-0EAB0F05E1CB}" srcOrd="6" destOrd="0" presId="urn:microsoft.com/office/officeart/2005/8/layout/list1"/>
    <dgm:cxn modelId="{27567285-8DAA-4890-B862-AA80356ADFAB}" type="presParOf" srcId="{4F2FF119-A8B8-437D-8D6F-1E8E91172A07}" destId="{03762C69-1F03-4E44-9E91-1AF2539DC12A}" srcOrd="7" destOrd="0" presId="urn:microsoft.com/office/officeart/2005/8/layout/list1"/>
    <dgm:cxn modelId="{155E0301-C926-4592-9200-8192F85F315B}" type="presParOf" srcId="{4F2FF119-A8B8-437D-8D6F-1E8E91172A07}" destId="{FE7F2459-2580-47AE-B6B8-5D250DFB3E23}" srcOrd="8" destOrd="0" presId="urn:microsoft.com/office/officeart/2005/8/layout/list1"/>
    <dgm:cxn modelId="{559A34D9-3CDE-4D3F-A714-3542E42A411D}" type="presParOf" srcId="{FE7F2459-2580-47AE-B6B8-5D250DFB3E23}" destId="{06E4846F-8776-4802-9466-E2697BA92B48}" srcOrd="0" destOrd="0" presId="urn:microsoft.com/office/officeart/2005/8/layout/list1"/>
    <dgm:cxn modelId="{C0B422EB-5297-4425-8B56-030ED4449E2B}" type="presParOf" srcId="{FE7F2459-2580-47AE-B6B8-5D250DFB3E23}" destId="{E5AC95BB-11AA-4322-8DC4-079B4699CB64}" srcOrd="1" destOrd="0" presId="urn:microsoft.com/office/officeart/2005/8/layout/list1"/>
    <dgm:cxn modelId="{19A19830-49C6-45EE-A078-9AEB3E021C52}" type="presParOf" srcId="{4F2FF119-A8B8-437D-8D6F-1E8E91172A07}" destId="{932FA95E-1CC4-468A-9B16-FA3BD764A709}" srcOrd="9" destOrd="0" presId="urn:microsoft.com/office/officeart/2005/8/layout/list1"/>
    <dgm:cxn modelId="{9E78D702-E1F5-4678-A8C8-E4A1AB11EFC6}" type="presParOf" srcId="{4F2FF119-A8B8-437D-8D6F-1E8E91172A07}" destId="{CC468345-DEF3-4A45-96F6-82EBBC5CC363}" srcOrd="10" destOrd="0" presId="urn:microsoft.com/office/officeart/2005/8/layout/list1"/>
    <dgm:cxn modelId="{A26E8FBF-3DB5-438B-B041-A8601D15FBFC}" type="presParOf" srcId="{4F2FF119-A8B8-437D-8D6F-1E8E91172A07}" destId="{971BF27C-5005-4DBF-98D3-1D8563158024}" srcOrd="11" destOrd="0" presId="urn:microsoft.com/office/officeart/2005/8/layout/list1"/>
    <dgm:cxn modelId="{94BE2CC4-8FED-4BAB-8D07-D9144DCB0E55}" type="presParOf" srcId="{4F2FF119-A8B8-437D-8D6F-1E8E91172A07}" destId="{DC822BA8-DF83-46E0-805F-B817111AAE5B}" srcOrd="12" destOrd="0" presId="urn:microsoft.com/office/officeart/2005/8/layout/list1"/>
    <dgm:cxn modelId="{32C39522-CD31-4B04-A431-54C9FB9560E0}" type="presParOf" srcId="{DC822BA8-DF83-46E0-805F-B817111AAE5B}" destId="{EC120629-518F-4EB8-846A-F690B7ECCA5D}" srcOrd="0" destOrd="0" presId="urn:microsoft.com/office/officeart/2005/8/layout/list1"/>
    <dgm:cxn modelId="{85976003-D602-417F-B835-D7CE4934AE29}" type="presParOf" srcId="{DC822BA8-DF83-46E0-805F-B817111AAE5B}" destId="{7090EA17-6A1D-4930-B0A6-B334D46433CD}" srcOrd="1" destOrd="0" presId="urn:microsoft.com/office/officeart/2005/8/layout/list1"/>
    <dgm:cxn modelId="{111B4C10-4366-46F5-BA56-8328B283821F}" type="presParOf" srcId="{4F2FF119-A8B8-437D-8D6F-1E8E91172A07}" destId="{FF96F00B-720E-4ADA-9C4B-608078D64762}" srcOrd="13" destOrd="0" presId="urn:microsoft.com/office/officeart/2005/8/layout/list1"/>
    <dgm:cxn modelId="{20E5BED3-F4C1-4FF3-94B8-F913B7659A36}" type="presParOf" srcId="{4F2FF119-A8B8-437D-8D6F-1E8E91172A07}" destId="{BDC83777-8AF8-4926-BE03-30C38FDAA8F2}"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DED8F5-DEF3-4511-BCD6-EF5A6547A1E1}">
      <dsp:nvSpPr>
        <dsp:cNvPr id="0" name=""/>
        <dsp:cNvSpPr/>
      </dsp:nvSpPr>
      <dsp:spPr>
        <a:xfrm>
          <a:off x="0" y="325332"/>
          <a:ext cx="5098256" cy="1178100"/>
        </a:xfrm>
        <a:prstGeom prst="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95681" tIns="229108" rIns="395681" bIns="78232" numCol="1" spcCol="1270" anchor="t" anchorCtr="0">
          <a:noAutofit/>
        </a:bodyPr>
        <a:lstStyle/>
        <a:p>
          <a:pPr marL="57150" lvl="1" indent="-57150" algn="l" defTabSz="488950">
            <a:lnSpc>
              <a:spcPct val="90000"/>
            </a:lnSpc>
            <a:spcBef>
              <a:spcPct val="0"/>
            </a:spcBef>
            <a:spcAft>
              <a:spcPct val="15000"/>
            </a:spcAft>
            <a:buChar char="•"/>
          </a:pPr>
          <a:r>
            <a:rPr lang="en-GB" sz="1100" kern="1200"/>
            <a:t>Nature of dark matter</a:t>
          </a:r>
          <a:endParaRPr lang="en-US" sz="1100" kern="1200"/>
        </a:p>
        <a:p>
          <a:pPr marL="57150" lvl="1" indent="-57150" algn="l" defTabSz="488950">
            <a:lnSpc>
              <a:spcPct val="90000"/>
            </a:lnSpc>
            <a:spcBef>
              <a:spcPct val="0"/>
            </a:spcBef>
            <a:spcAft>
              <a:spcPct val="15000"/>
            </a:spcAft>
            <a:buChar char="•"/>
          </a:pPr>
          <a:r>
            <a:rPr lang="en-GB" sz="1100" kern="1200"/>
            <a:t>Source of the asymmetry between matter and antimatter </a:t>
          </a:r>
          <a:endParaRPr lang="en-US" sz="1100" kern="1200"/>
        </a:p>
        <a:p>
          <a:pPr marL="57150" lvl="1" indent="-57150" algn="l" defTabSz="488950">
            <a:lnSpc>
              <a:spcPct val="90000"/>
            </a:lnSpc>
            <a:spcBef>
              <a:spcPct val="0"/>
            </a:spcBef>
            <a:spcAft>
              <a:spcPct val="15000"/>
            </a:spcAft>
            <a:buChar char="•"/>
          </a:pPr>
          <a:r>
            <a:rPr lang="en-GB" sz="1100" kern="1200"/>
            <a:t>Understand the origin of the mass hierarchy (why top-quark is 172.5 GeV and the up-quark is 2.2 MeV)</a:t>
          </a:r>
          <a:endParaRPr lang="en-US" sz="1100" kern="1200"/>
        </a:p>
        <a:p>
          <a:pPr marL="57150" lvl="1" indent="-57150" algn="l" defTabSz="488950">
            <a:lnSpc>
              <a:spcPct val="90000"/>
            </a:lnSpc>
            <a:spcBef>
              <a:spcPct val="0"/>
            </a:spcBef>
            <a:spcAft>
              <a:spcPct val="15000"/>
            </a:spcAft>
            <a:buChar char="•"/>
          </a:pPr>
          <a:r>
            <a:rPr lang="en-GB" sz="1100" kern="1200"/>
            <a:t>Unification with gravity</a:t>
          </a:r>
          <a:endParaRPr lang="en-US" sz="1100" kern="1200"/>
        </a:p>
      </dsp:txBody>
      <dsp:txXfrm>
        <a:off x="0" y="325332"/>
        <a:ext cx="5098256" cy="1178100"/>
      </dsp:txXfrm>
    </dsp:sp>
    <dsp:sp modelId="{70C08AF0-60A9-43D2-98A6-50B2EBE50766}">
      <dsp:nvSpPr>
        <dsp:cNvPr id="0" name=""/>
        <dsp:cNvSpPr/>
      </dsp:nvSpPr>
      <dsp:spPr>
        <a:xfrm>
          <a:off x="254912" y="162972"/>
          <a:ext cx="3568779" cy="324720"/>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4891" tIns="0" rIns="134891" bIns="0" numCol="1" spcCol="1270" anchor="ctr" anchorCtr="0">
          <a:noAutofit/>
        </a:bodyPr>
        <a:lstStyle/>
        <a:p>
          <a:pPr marL="0" lvl="0" indent="0" algn="l" defTabSz="488950">
            <a:lnSpc>
              <a:spcPct val="90000"/>
            </a:lnSpc>
            <a:spcBef>
              <a:spcPct val="0"/>
            </a:spcBef>
            <a:spcAft>
              <a:spcPct val="35000"/>
            </a:spcAft>
            <a:buNone/>
          </a:pPr>
          <a:r>
            <a:rPr lang="en-GB" sz="1100" kern="1200"/>
            <a:t>Open questions:</a:t>
          </a:r>
          <a:endParaRPr lang="en-US" sz="1100" kern="1200"/>
        </a:p>
      </dsp:txBody>
      <dsp:txXfrm>
        <a:off x="270764" y="178824"/>
        <a:ext cx="3537075" cy="293016"/>
      </dsp:txXfrm>
    </dsp:sp>
    <dsp:sp modelId="{A5A1A62A-91B1-4DE4-8C15-0EAB0F05E1CB}">
      <dsp:nvSpPr>
        <dsp:cNvPr id="0" name=""/>
        <dsp:cNvSpPr/>
      </dsp:nvSpPr>
      <dsp:spPr>
        <a:xfrm>
          <a:off x="0" y="1725192"/>
          <a:ext cx="5098256" cy="641024"/>
        </a:xfrm>
        <a:prstGeom prst="rect">
          <a:avLst/>
        </a:prstGeom>
        <a:solidFill>
          <a:schemeClr val="lt1">
            <a:alpha val="90000"/>
            <a:hueOff val="0"/>
            <a:satOff val="0"/>
            <a:lumOff val="0"/>
            <a:alphaOff val="0"/>
          </a:schemeClr>
        </a:solidFill>
        <a:ln w="15875" cap="flat" cmpd="sng" algn="ctr">
          <a:solidFill>
            <a:schemeClr val="accent2">
              <a:hueOff val="-443941"/>
              <a:satOff val="-195"/>
              <a:lumOff val="52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95681" tIns="229108" rIns="395681" bIns="78232" numCol="1" spcCol="1270" anchor="t" anchorCtr="0">
          <a:noAutofit/>
        </a:bodyPr>
        <a:lstStyle/>
        <a:p>
          <a:pPr marL="57150" lvl="1" indent="-57150" algn="l" defTabSz="488950">
            <a:lnSpc>
              <a:spcPct val="90000"/>
            </a:lnSpc>
            <a:spcBef>
              <a:spcPct val="0"/>
            </a:spcBef>
            <a:spcAft>
              <a:spcPct val="15000"/>
            </a:spcAft>
            <a:buChar char="•"/>
          </a:pPr>
          <a:r>
            <a:rPr lang="en-GB" sz="1100" kern="1200"/>
            <a:t>No unexpected particles observed at LHC</a:t>
          </a:r>
          <a:endParaRPr lang="en-US" sz="1100" kern="1200"/>
        </a:p>
        <a:p>
          <a:pPr marL="57150" lvl="1" indent="-57150" algn="l" defTabSz="488950">
            <a:lnSpc>
              <a:spcPct val="90000"/>
            </a:lnSpc>
            <a:spcBef>
              <a:spcPct val="0"/>
            </a:spcBef>
            <a:spcAft>
              <a:spcPct val="15000"/>
            </a:spcAft>
            <a:buChar char="•"/>
          </a:pPr>
          <a:r>
            <a:rPr lang="en-GB" sz="1100" kern="1200" dirty="0"/>
            <a:t>New physics must be at very high energy or light and not very interactive</a:t>
          </a:r>
          <a:endParaRPr lang="en-US" sz="1100" kern="1200" dirty="0"/>
        </a:p>
      </dsp:txBody>
      <dsp:txXfrm>
        <a:off x="0" y="1725192"/>
        <a:ext cx="5098256" cy="641024"/>
      </dsp:txXfrm>
    </dsp:sp>
    <dsp:sp modelId="{A1CF47B2-B663-4C19-A588-A42FD61E39D6}">
      <dsp:nvSpPr>
        <dsp:cNvPr id="0" name=""/>
        <dsp:cNvSpPr/>
      </dsp:nvSpPr>
      <dsp:spPr>
        <a:xfrm>
          <a:off x="254912" y="1562832"/>
          <a:ext cx="3568779" cy="324720"/>
        </a:xfrm>
        <a:prstGeom prst="roundRect">
          <a:avLst/>
        </a:prstGeom>
        <a:solidFill>
          <a:schemeClr val="accent2">
            <a:hueOff val="-443941"/>
            <a:satOff val="-195"/>
            <a:lumOff val="52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4891" tIns="0" rIns="134891" bIns="0" numCol="1" spcCol="1270" anchor="ctr" anchorCtr="0">
          <a:noAutofit/>
        </a:bodyPr>
        <a:lstStyle/>
        <a:p>
          <a:pPr marL="0" lvl="0" indent="0" algn="l" defTabSz="488950">
            <a:lnSpc>
              <a:spcPct val="90000"/>
            </a:lnSpc>
            <a:spcBef>
              <a:spcPct val="0"/>
            </a:spcBef>
            <a:spcAft>
              <a:spcPct val="35000"/>
            </a:spcAft>
            <a:buNone/>
          </a:pPr>
          <a:r>
            <a:rPr lang="en-GB" sz="1100" kern="1200"/>
            <a:t>Current status:</a:t>
          </a:r>
          <a:endParaRPr lang="en-US" sz="1100" kern="1200"/>
        </a:p>
      </dsp:txBody>
      <dsp:txXfrm>
        <a:off x="270764" y="1578684"/>
        <a:ext cx="3537075" cy="293016"/>
      </dsp:txXfrm>
    </dsp:sp>
    <dsp:sp modelId="{CC468345-DEF3-4A45-96F6-82EBBC5CC363}">
      <dsp:nvSpPr>
        <dsp:cNvPr id="0" name=""/>
        <dsp:cNvSpPr/>
      </dsp:nvSpPr>
      <dsp:spPr>
        <a:xfrm>
          <a:off x="0" y="2587977"/>
          <a:ext cx="5098256" cy="796950"/>
        </a:xfrm>
        <a:prstGeom prst="rect">
          <a:avLst/>
        </a:prstGeom>
        <a:solidFill>
          <a:schemeClr val="lt1">
            <a:alpha val="90000"/>
            <a:hueOff val="0"/>
            <a:satOff val="0"/>
            <a:lumOff val="0"/>
            <a:alphaOff val="0"/>
          </a:schemeClr>
        </a:solidFill>
        <a:ln w="15875" cap="flat" cmpd="sng" algn="ctr">
          <a:solidFill>
            <a:schemeClr val="accent2">
              <a:hueOff val="-887883"/>
              <a:satOff val="-391"/>
              <a:lumOff val="104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95681" tIns="229108" rIns="395681" bIns="78232" numCol="1" spcCol="1270" anchor="t" anchorCtr="0">
          <a:noAutofit/>
        </a:bodyPr>
        <a:lstStyle/>
        <a:p>
          <a:pPr marL="57150" lvl="1" indent="-57150" algn="l" defTabSz="488950">
            <a:lnSpc>
              <a:spcPct val="90000"/>
            </a:lnSpc>
            <a:spcBef>
              <a:spcPct val="0"/>
            </a:spcBef>
            <a:spcAft>
              <a:spcPct val="15000"/>
            </a:spcAft>
            <a:buChar char="•"/>
          </a:pPr>
          <a:r>
            <a:rPr lang="en-GB" sz="1100" kern="1200"/>
            <a:t>Bump in the number of events as a function of the invariant mass</a:t>
          </a:r>
          <a:endParaRPr lang="en-US" sz="1100" kern="1200"/>
        </a:p>
        <a:p>
          <a:pPr marL="57150" lvl="1" indent="-57150" algn="l" defTabSz="488950">
            <a:lnSpc>
              <a:spcPct val="90000"/>
            </a:lnSpc>
            <a:spcBef>
              <a:spcPct val="0"/>
            </a:spcBef>
            <a:spcAft>
              <a:spcPct val="15000"/>
            </a:spcAft>
            <a:buChar char="•"/>
          </a:pPr>
          <a:r>
            <a:rPr lang="en-GB" sz="1100" kern="1200"/>
            <a:t>Employ a model-independent effective theory to search for hints of new physics</a:t>
          </a:r>
          <a:endParaRPr lang="en-US" sz="1100" kern="1200"/>
        </a:p>
      </dsp:txBody>
      <dsp:txXfrm>
        <a:off x="0" y="2587977"/>
        <a:ext cx="5098256" cy="796950"/>
      </dsp:txXfrm>
    </dsp:sp>
    <dsp:sp modelId="{E5AC95BB-11AA-4322-8DC4-079B4699CB64}">
      <dsp:nvSpPr>
        <dsp:cNvPr id="0" name=""/>
        <dsp:cNvSpPr/>
      </dsp:nvSpPr>
      <dsp:spPr>
        <a:xfrm>
          <a:off x="254912" y="2425617"/>
          <a:ext cx="3568779" cy="324720"/>
        </a:xfrm>
        <a:prstGeom prst="roundRect">
          <a:avLst/>
        </a:prstGeom>
        <a:solidFill>
          <a:schemeClr val="accent2">
            <a:hueOff val="-887883"/>
            <a:satOff val="-391"/>
            <a:lumOff val="104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4891" tIns="0" rIns="134891" bIns="0" numCol="1" spcCol="1270" anchor="ctr" anchorCtr="0">
          <a:noAutofit/>
        </a:bodyPr>
        <a:lstStyle/>
        <a:p>
          <a:pPr marL="0" lvl="0" indent="0" algn="l" defTabSz="488950">
            <a:lnSpc>
              <a:spcPct val="90000"/>
            </a:lnSpc>
            <a:spcBef>
              <a:spcPct val="0"/>
            </a:spcBef>
            <a:spcAft>
              <a:spcPct val="35000"/>
            </a:spcAft>
            <a:buNone/>
          </a:pPr>
          <a:r>
            <a:rPr lang="en-GB" sz="1100" kern="1200"/>
            <a:t>Approaches to new physics search:</a:t>
          </a:r>
          <a:endParaRPr lang="en-US" sz="1100" kern="1200"/>
        </a:p>
      </dsp:txBody>
      <dsp:txXfrm>
        <a:off x="270764" y="2441469"/>
        <a:ext cx="3537075" cy="293016"/>
      </dsp:txXfrm>
    </dsp:sp>
    <dsp:sp modelId="{BDC83777-8AF8-4926-BE03-30C38FDAA8F2}">
      <dsp:nvSpPr>
        <dsp:cNvPr id="0" name=""/>
        <dsp:cNvSpPr/>
      </dsp:nvSpPr>
      <dsp:spPr>
        <a:xfrm>
          <a:off x="0" y="3606687"/>
          <a:ext cx="5098256" cy="467775"/>
        </a:xfrm>
        <a:prstGeom prst="rect">
          <a:avLst/>
        </a:prstGeom>
        <a:solidFill>
          <a:schemeClr val="lt1">
            <a:alpha val="90000"/>
            <a:hueOff val="0"/>
            <a:satOff val="0"/>
            <a:lumOff val="0"/>
            <a:alphaOff val="0"/>
          </a:schemeClr>
        </a:solidFill>
        <a:ln w="15875" cap="flat" cmpd="sng" algn="ctr">
          <a:solidFill>
            <a:schemeClr val="accent2">
              <a:hueOff val="-1331824"/>
              <a:satOff val="-586"/>
              <a:lumOff val="15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95681" tIns="229108" rIns="395681" bIns="78232" numCol="1" spcCol="1270" anchor="t" anchorCtr="0">
          <a:noAutofit/>
        </a:bodyPr>
        <a:lstStyle/>
        <a:p>
          <a:pPr marL="57150" lvl="1" indent="-57150" algn="l" defTabSz="488950">
            <a:lnSpc>
              <a:spcPct val="90000"/>
            </a:lnSpc>
            <a:spcBef>
              <a:spcPct val="0"/>
            </a:spcBef>
            <a:spcAft>
              <a:spcPct val="15000"/>
            </a:spcAft>
            <a:buChar char="•"/>
          </a:pPr>
          <a:r>
            <a:rPr lang="en-GB" sz="1100" kern="1200"/>
            <a:t>Only if “new physics” can change the entanglement between particles</a:t>
          </a:r>
          <a:endParaRPr lang="en-US" sz="1100" kern="1200"/>
        </a:p>
      </dsp:txBody>
      <dsp:txXfrm>
        <a:off x="0" y="3606687"/>
        <a:ext cx="5098256" cy="467775"/>
      </dsp:txXfrm>
    </dsp:sp>
    <dsp:sp modelId="{7090EA17-6A1D-4930-B0A6-B334D46433CD}">
      <dsp:nvSpPr>
        <dsp:cNvPr id="0" name=""/>
        <dsp:cNvSpPr/>
      </dsp:nvSpPr>
      <dsp:spPr>
        <a:xfrm>
          <a:off x="254912" y="3444327"/>
          <a:ext cx="3568779" cy="324720"/>
        </a:xfrm>
        <a:prstGeom prst="roundRect">
          <a:avLst/>
        </a:prstGeom>
        <a:solidFill>
          <a:schemeClr val="accent2">
            <a:hueOff val="-1331824"/>
            <a:satOff val="-586"/>
            <a:lumOff val="156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4891" tIns="0" rIns="134891" bIns="0" numCol="1" spcCol="1270" anchor="ctr" anchorCtr="0">
          <a:noAutofit/>
        </a:bodyPr>
        <a:lstStyle/>
        <a:p>
          <a:pPr marL="0" lvl="0" indent="0" algn="l" defTabSz="488950">
            <a:lnSpc>
              <a:spcPct val="90000"/>
            </a:lnSpc>
            <a:spcBef>
              <a:spcPct val="0"/>
            </a:spcBef>
            <a:spcAft>
              <a:spcPct val="35000"/>
            </a:spcAft>
            <a:buNone/>
          </a:pPr>
          <a:r>
            <a:rPr lang="en-GB" sz="1100" kern="1200"/>
            <a:t>Can the quantum observables enter in the game?</a:t>
          </a:r>
          <a:endParaRPr lang="en-US" sz="1100" kern="1200"/>
        </a:p>
      </dsp:txBody>
      <dsp:txXfrm>
        <a:off x="270764" y="3460179"/>
        <a:ext cx="3537075" cy="29301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2ED6B2-865A-4365-A03C-659B2F31A9E5}" type="datetimeFigureOut">
              <a:rPr lang="en-US" smtClean="0"/>
              <a:pPr/>
              <a:t>3/19/2025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04D0FB-ED3C-474F-9D3C-E79267D14584}" type="slidenum">
              <a:rPr lang="en-US" smtClean="0"/>
              <a:pPr/>
              <a:t>‹#›</a:t>
            </a:fld>
            <a:endParaRPr lang="en-US"/>
          </a:p>
        </p:txBody>
      </p:sp>
    </p:spTree>
    <p:extLst>
      <p:ext uri="{BB962C8B-B14F-4D97-AF65-F5344CB8AC3E}">
        <p14:creationId xmlns:p14="http://schemas.microsoft.com/office/powerpoint/2010/main" val="860047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04D0FB-ED3C-474F-9D3C-E79267D14584}" type="slidenum">
              <a:rPr lang="en-US" smtClean="0"/>
              <a:pPr/>
              <a:t>1</a:t>
            </a:fld>
            <a:endParaRPr lang="en-US"/>
          </a:p>
        </p:txBody>
      </p:sp>
    </p:spTree>
    <p:extLst>
      <p:ext uri="{BB962C8B-B14F-4D97-AF65-F5344CB8AC3E}">
        <p14:creationId xmlns:p14="http://schemas.microsoft.com/office/powerpoint/2010/main" val="4087086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04D0FB-ED3C-474F-9D3C-E79267D14584}" type="slidenum">
              <a:rPr lang="en-US" smtClean="0"/>
              <a:pPr/>
              <a:t>13</a:t>
            </a:fld>
            <a:endParaRPr lang="en-US"/>
          </a:p>
        </p:txBody>
      </p:sp>
    </p:spTree>
    <p:extLst>
      <p:ext uri="{BB962C8B-B14F-4D97-AF65-F5344CB8AC3E}">
        <p14:creationId xmlns:p14="http://schemas.microsoft.com/office/powerpoint/2010/main" val="690209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2933A6-9D24-9B5F-00D8-6BD0659B05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D6F0BB-ED5A-FD92-44D2-212224C07CE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68F6D51-A28C-E8E3-FE5C-0A25924C7E2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77EB069-16BA-FB41-76FE-7DC00FF7ADF6}"/>
              </a:ext>
            </a:extLst>
          </p:cNvPr>
          <p:cNvSpPr>
            <a:spLocks noGrp="1"/>
          </p:cNvSpPr>
          <p:nvPr>
            <p:ph type="sldNum" sz="quarter" idx="5"/>
          </p:nvPr>
        </p:nvSpPr>
        <p:spPr/>
        <p:txBody>
          <a:bodyPr/>
          <a:lstStyle/>
          <a:p>
            <a:pPr>
              <a:defRPr/>
            </a:pPr>
            <a:fld id="{4F54CD20-7D83-486A-A23A-AA93A12D2ACF}" type="slidenum">
              <a:rPr lang="it-IT" smtClean="0"/>
              <a:pPr>
                <a:defRPr/>
              </a:pPr>
              <a:t>21</a:t>
            </a:fld>
            <a:endParaRPr lang="it-IT"/>
          </a:p>
        </p:txBody>
      </p:sp>
    </p:spTree>
    <p:extLst>
      <p:ext uri="{BB962C8B-B14F-4D97-AF65-F5344CB8AC3E}">
        <p14:creationId xmlns:p14="http://schemas.microsoft.com/office/powerpoint/2010/main" val="120308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9C9A0C-277E-42A4-9F98-0D6AE49724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B1BEAE-C73F-2DD8-13B7-1A644A1C31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8325E1B-CAD6-E878-0BB6-5730C72218C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0288F54-8A47-743C-B18E-6304DD08722F}"/>
              </a:ext>
            </a:extLst>
          </p:cNvPr>
          <p:cNvSpPr>
            <a:spLocks noGrp="1"/>
          </p:cNvSpPr>
          <p:nvPr>
            <p:ph type="sldNum" sz="quarter" idx="5"/>
          </p:nvPr>
        </p:nvSpPr>
        <p:spPr/>
        <p:txBody>
          <a:bodyPr/>
          <a:lstStyle/>
          <a:p>
            <a:pPr>
              <a:defRPr/>
            </a:pPr>
            <a:fld id="{4F54CD20-7D83-486A-A23A-AA93A12D2ACF}" type="slidenum">
              <a:rPr lang="it-IT" smtClean="0"/>
              <a:pPr>
                <a:defRPr/>
              </a:pPr>
              <a:t>23</a:t>
            </a:fld>
            <a:endParaRPr lang="it-IT"/>
          </a:p>
        </p:txBody>
      </p:sp>
    </p:spTree>
    <p:extLst>
      <p:ext uri="{BB962C8B-B14F-4D97-AF65-F5344CB8AC3E}">
        <p14:creationId xmlns:p14="http://schemas.microsoft.com/office/powerpoint/2010/main" val="11962568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48CA37-E4B3-F4B1-9F33-4BD454CD6A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AFE3EC-DED3-5548-7650-0AAC9CFDABA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1ED8F33-F548-7365-3539-B852BD4FAC8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DB50646-F022-5943-F4B3-555475390B33}"/>
              </a:ext>
            </a:extLst>
          </p:cNvPr>
          <p:cNvSpPr>
            <a:spLocks noGrp="1"/>
          </p:cNvSpPr>
          <p:nvPr>
            <p:ph type="sldNum" sz="quarter" idx="5"/>
          </p:nvPr>
        </p:nvSpPr>
        <p:spPr/>
        <p:txBody>
          <a:bodyPr/>
          <a:lstStyle/>
          <a:p>
            <a:pPr>
              <a:defRPr/>
            </a:pPr>
            <a:fld id="{4F54CD20-7D83-486A-A23A-AA93A12D2ACF}" type="slidenum">
              <a:rPr lang="it-IT" smtClean="0"/>
              <a:pPr>
                <a:defRPr/>
              </a:pPr>
              <a:t>24</a:t>
            </a:fld>
            <a:endParaRPr lang="it-IT"/>
          </a:p>
        </p:txBody>
      </p:sp>
    </p:spTree>
    <p:extLst>
      <p:ext uri="{BB962C8B-B14F-4D97-AF65-F5344CB8AC3E}">
        <p14:creationId xmlns:p14="http://schemas.microsoft.com/office/powerpoint/2010/main" val="2448201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dron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i="0">
                <a:solidFill>
                  <a:srgbClr val="C00000"/>
                </a:solidFill>
                <a:latin typeface="Times New Roman" pitchFamily="18" charset="0"/>
                <a:cs typeface="Times New Roman" pitchFamily="18" charset="0"/>
              </a:defRPr>
            </a:lvl1pPr>
          </a:lstStyle>
          <a:p>
            <a:r>
              <a:rPr lang="en-US" dirty="0"/>
              <a:t>Click to edit Master title style</a:t>
            </a:r>
          </a:p>
        </p:txBody>
      </p:sp>
      <p:sp>
        <p:nvSpPr>
          <p:cNvPr id="3" name="Subtitle 2"/>
          <p:cNvSpPr>
            <a:spLocks noGrp="1"/>
          </p:cNvSpPr>
          <p:nvPr>
            <p:ph type="subTitle" idx="1"/>
          </p:nvPr>
        </p:nvSpPr>
        <p:spPr>
          <a:xfrm>
            <a:off x="1371600" y="4343400"/>
            <a:ext cx="6400800" cy="609600"/>
          </a:xfrm>
        </p:spPr>
        <p:txBody>
          <a:bodyPr/>
          <a:lstStyle>
            <a:lvl1pPr marL="0" indent="0" algn="ctr">
              <a:buNone/>
              <a:defRPr>
                <a:solidFill>
                  <a:srgbClr val="0070C0"/>
                </a:solidFill>
                <a:latin typeface="Times New Roman" pitchFamily="18" charset="0"/>
                <a:cs typeface="Times New Roman"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Strofa">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solidFill>
                  <a:srgbClr val="CC3300"/>
                </a:solidFill>
                <a:latin typeface="Times New Roman" pitchFamily="18" charset="0"/>
                <a:cs typeface="Times New Roman" pitchFamily="18" charset="0"/>
              </a:defRPr>
            </a:lvl1pPr>
          </a:lstStyle>
          <a:p>
            <a:r>
              <a:rPr lang="en-US" dirty="0"/>
              <a:t>Click to edit Master title style</a:t>
            </a:r>
            <a:endParaRPr lang="it-IT" dirty="0"/>
          </a:p>
        </p:txBody>
      </p:sp>
      <p:sp>
        <p:nvSpPr>
          <p:cNvPr id="3" name="Content Placeholder 2"/>
          <p:cNvSpPr>
            <a:spLocks noGrp="1"/>
          </p:cNvSpPr>
          <p:nvPr>
            <p:ph idx="1"/>
          </p:nvPr>
        </p:nvSpPr>
        <p:spPr>
          <a:xfrm>
            <a:off x="457200" y="1600200"/>
            <a:ext cx="8229600" cy="4525963"/>
          </a:xfrm>
          <a:prstGeom prst="rect">
            <a:avLst/>
          </a:prstGeom>
        </p:spPr>
        <p:txBody>
          <a:bodyPr/>
          <a:lstStyle>
            <a:lvl1pPr>
              <a:defRPr sz="2400">
                <a:solidFill>
                  <a:srgbClr val="0070C0"/>
                </a:solidFill>
                <a:latin typeface="Times New Roman" pitchFamily="18" charset="0"/>
                <a:cs typeface="Times New Roman" pitchFamily="18" charset="0"/>
              </a:defRPr>
            </a:lvl1pPr>
            <a:lvl2pPr>
              <a:defRPr sz="2400">
                <a:solidFill>
                  <a:schemeClr val="tx1"/>
                </a:solidFill>
                <a:latin typeface="Times New Roman" pitchFamily="18" charset="0"/>
                <a:cs typeface="Times New Roman" pitchFamily="18" charset="0"/>
              </a:defRPr>
            </a:lvl2pPr>
            <a:lvl3pPr>
              <a:defRPr>
                <a:solidFill>
                  <a:schemeClr val="tx1"/>
                </a:solidFill>
                <a:latin typeface="Times New Roman" pitchFamily="18" charset="0"/>
                <a:cs typeface="Times New Roman" pitchFamily="18" charset="0"/>
              </a:defRPr>
            </a:lvl3pPr>
            <a:lvl4pPr>
              <a:defRPr>
                <a:solidFill>
                  <a:schemeClr val="tx1"/>
                </a:solidFill>
                <a:latin typeface="Times New Roman" pitchFamily="18" charset="0"/>
                <a:cs typeface="Times New Roman" pitchFamily="18" charset="0"/>
              </a:defRPr>
            </a:lvl4pPr>
            <a:lvl5pPr>
              <a:defRPr>
                <a:solidFill>
                  <a:schemeClr val="tx1"/>
                </a:solidFill>
                <a:latin typeface="Times New Roman" pitchFamily="18" charset="0"/>
                <a:cs typeface="Times New Roman"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Tree>
    <p:extLst>
      <p:ext uri="{BB962C8B-B14F-4D97-AF65-F5344CB8AC3E}">
        <p14:creationId xmlns:p14="http://schemas.microsoft.com/office/powerpoint/2010/main" val="36561165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107950" y="6523038"/>
            <a:ext cx="1463675" cy="263525"/>
          </a:xfrm>
        </p:spPr>
        <p:txBody>
          <a:bodyPr/>
          <a:lstStyle>
            <a:lvl1pPr>
              <a:defRPr/>
            </a:lvl1pPr>
          </a:lstStyle>
          <a:p>
            <a:pPr>
              <a:defRPr/>
            </a:pPr>
            <a:endParaRPr lang="en-GB">
              <a:solidFill>
                <a:srgbClr val="0000FF"/>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GB">
              <a:solidFill>
                <a:srgbClr val="0000FF"/>
              </a:solidFill>
            </a:endParaRPr>
          </a:p>
        </p:txBody>
      </p:sp>
      <p:sp>
        <p:nvSpPr>
          <p:cNvPr id="6" name="Rectangle 6"/>
          <p:cNvSpPr>
            <a:spLocks noGrp="1" noChangeArrowheads="1"/>
          </p:cNvSpPr>
          <p:nvPr>
            <p:ph type="sldNum" sz="quarter" idx="12"/>
          </p:nvPr>
        </p:nvSpPr>
        <p:spPr/>
        <p:txBody>
          <a:bodyPr/>
          <a:lstStyle>
            <a:lvl1pPr>
              <a:defRPr/>
            </a:lvl1pPr>
          </a:lstStyle>
          <a:p>
            <a:fld id="{D5478386-BCF2-41AD-9CD3-FE355050BB56}" type="slidenum">
              <a:rPr lang="en-GB" altLang="it-IT">
                <a:solidFill>
                  <a:srgbClr val="0000FF"/>
                </a:solidFill>
              </a:rPr>
              <a:pPr/>
              <a:t>‹#›</a:t>
            </a:fld>
            <a:endParaRPr lang="en-GB" altLang="it-IT">
              <a:solidFill>
                <a:srgbClr val="0000FF"/>
              </a:solidFill>
            </a:endParaRPr>
          </a:p>
        </p:txBody>
      </p:sp>
    </p:spTree>
    <p:extLst>
      <p:ext uri="{BB962C8B-B14F-4D97-AF65-F5344CB8AC3E}">
        <p14:creationId xmlns:p14="http://schemas.microsoft.com/office/powerpoint/2010/main" val="877814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107950" y="6523038"/>
            <a:ext cx="1463675" cy="263525"/>
          </a:xfrm>
        </p:spPr>
        <p:txBody>
          <a:bodyPr/>
          <a:lstStyle>
            <a:lvl1pPr>
              <a:defRPr smtClean="0"/>
            </a:lvl1pPr>
          </a:lstStyle>
          <a:p>
            <a:pPr>
              <a:defRPr/>
            </a:pPr>
            <a:endParaRPr lang="en-GB">
              <a:solidFill>
                <a:srgbClr val="0000FF"/>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GB">
              <a:solidFill>
                <a:srgbClr val="0000FF"/>
              </a:solidFill>
            </a:endParaRPr>
          </a:p>
        </p:txBody>
      </p:sp>
      <p:sp>
        <p:nvSpPr>
          <p:cNvPr id="6" name="Rectangle 6"/>
          <p:cNvSpPr>
            <a:spLocks noGrp="1" noChangeArrowheads="1"/>
          </p:cNvSpPr>
          <p:nvPr>
            <p:ph type="sldNum" sz="quarter" idx="12"/>
          </p:nvPr>
        </p:nvSpPr>
        <p:spPr/>
        <p:txBody>
          <a:bodyPr/>
          <a:lstStyle>
            <a:lvl1pPr>
              <a:defRPr/>
            </a:lvl1pPr>
          </a:lstStyle>
          <a:p>
            <a:fld id="{D2747D4F-9897-44C7-A76C-8E7FC10A7679}" type="slidenum">
              <a:rPr lang="en-GB" altLang="it-IT">
                <a:solidFill>
                  <a:srgbClr val="0000FF"/>
                </a:solidFill>
              </a:rPr>
              <a:pPr/>
              <a:t>‹#›</a:t>
            </a:fld>
            <a:endParaRPr lang="en-GB" altLang="it-IT">
              <a:solidFill>
                <a:srgbClr val="0000FF"/>
              </a:solidFill>
            </a:endParaRPr>
          </a:p>
        </p:txBody>
      </p:sp>
    </p:spTree>
    <p:extLst>
      <p:ext uri="{BB962C8B-B14F-4D97-AF65-F5344CB8AC3E}">
        <p14:creationId xmlns:p14="http://schemas.microsoft.com/office/powerpoint/2010/main" val="19213106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9144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6000" spc="-38"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1800" cap="all" spc="150" baseline="0">
                <a:solidFill>
                  <a:schemeClr val="tx2"/>
                </a:solidFill>
                <a:latin typeface="+mj-lt"/>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1921B61-9EF5-4432-9E00-1C93239B3570}" type="datetime1">
              <a:rPr lang="en-US" smtClean="0"/>
              <a:t>3/18/2025</a:t>
            </a:fld>
            <a:endParaRPr lang="en-US" dirty="0"/>
          </a:p>
        </p:txBody>
      </p:sp>
      <p:sp>
        <p:nvSpPr>
          <p:cNvPr id="5" name="Footer Placeholder 4"/>
          <p:cNvSpPr>
            <a:spLocks noGrp="1"/>
          </p:cNvSpPr>
          <p:nvPr>
            <p:ph type="ftr" sz="quarter" idx="11"/>
          </p:nvPr>
        </p:nvSpPr>
        <p:spPr/>
        <p:txBody>
          <a:bodyPr/>
          <a:lstStyle/>
          <a:p>
            <a:r>
              <a:rPr lang="en-US"/>
              <a:t>F. FABBRI - QUANTUM OBSERVABLES AT COLLIDERS</a:t>
            </a:r>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90239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3"/>
            <a:ext cx="7543800" cy="968440"/>
          </a:xfrm>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2181D2B-2D62-4377-9D9D-B1696DC61A48}" type="datetime1">
              <a:rPr lang="en-US" smtClean="0"/>
              <a:t>3/18/2025</a:t>
            </a:fld>
            <a:endParaRPr lang="en-US" dirty="0"/>
          </a:p>
        </p:txBody>
      </p:sp>
      <p:sp>
        <p:nvSpPr>
          <p:cNvPr id="5" name="Footer Placeholder 4"/>
          <p:cNvSpPr>
            <a:spLocks noGrp="1"/>
          </p:cNvSpPr>
          <p:nvPr>
            <p:ph type="ftr" sz="quarter" idx="11"/>
          </p:nvPr>
        </p:nvSpPr>
        <p:spPr/>
        <p:txBody>
          <a:bodyPr/>
          <a:lstStyle/>
          <a:p>
            <a:r>
              <a:rPr lang="en-US"/>
              <a:t>F. FABBRI - QUANTUM OBSERVABLES AT COLLIDERS</a:t>
            </a:r>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93902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6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1800" cap="all" spc="150" baseline="0">
                <a:solidFill>
                  <a:schemeClr val="tx2"/>
                </a:solidFill>
                <a:latin typeface="+mj-lt"/>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A094A86-06B6-479C-92B5-5B44B84F5F12}" type="datetime1">
              <a:rPr lang="en-US" smtClean="0"/>
              <a:t>3/18/2025</a:t>
            </a:fld>
            <a:endParaRPr lang="en-US" dirty="0"/>
          </a:p>
        </p:txBody>
      </p:sp>
      <p:sp>
        <p:nvSpPr>
          <p:cNvPr id="5" name="Footer Placeholder 4"/>
          <p:cNvSpPr>
            <a:spLocks noGrp="1"/>
          </p:cNvSpPr>
          <p:nvPr>
            <p:ph type="ftr" sz="quarter" idx="11"/>
          </p:nvPr>
        </p:nvSpPr>
        <p:spPr/>
        <p:txBody>
          <a:bodyPr/>
          <a:lstStyle/>
          <a:p>
            <a:r>
              <a:rPr lang="en-US"/>
              <a:t>F. FABBRI - QUANTUM OBSERVABLES AT COLLIDERS</a:t>
            </a:r>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06475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161366"/>
            <a:ext cx="7543800" cy="122637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5"/>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01AEA76-384A-4F19-B517-717FE274059C}" type="datetime1">
              <a:rPr lang="en-US" smtClean="0"/>
              <a:t>3/18/2025</a:t>
            </a:fld>
            <a:endParaRPr lang="en-US" dirty="0"/>
          </a:p>
        </p:txBody>
      </p:sp>
      <p:sp>
        <p:nvSpPr>
          <p:cNvPr id="6" name="Footer Placeholder 5"/>
          <p:cNvSpPr>
            <a:spLocks noGrp="1"/>
          </p:cNvSpPr>
          <p:nvPr>
            <p:ph type="ftr" sz="quarter" idx="11"/>
          </p:nvPr>
        </p:nvSpPr>
        <p:spPr/>
        <p:txBody>
          <a:bodyPr/>
          <a:lstStyle/>
          <a:p>
            <a:r>
              <a:rPr lang="en-US"/>
              <a:t>F. FABBRI - QUANTUM OBSERVABLES AT COLLIDERS</a:t>
            </a:r>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6554714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102926"/>
          </a:xfrm>
        </p:spPr>
        <p:txBody>
          <a:bodyPr/>
          <a:lstStyle/>
          <a:p>
            <a:r>
              <a:rPr lang="en-US" dirty="0"/>
              <a:t>Click to edit Master title style</a:t>
            </a:r>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1500" b="0" cap="all"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22960" y="2582335"/>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1500" b="0" cap="all"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31E3B9C-536B-44CB-B412-146A7DBF16C1}" type="datetime1">
              <a:rPr lang="en-US" smtClean="0"/>
              <a:t>3/18/2025</a:t>
            </a:fld>
            <a:endParaRPr lang="en-US" dirty="0"/>
          </a:p>
        </p:txBody>
      </p:sp>
      <p:sp>
        <p:nvSpPr>
          <p:cNvPr id="8" name="Footer Placeholder 7"/>
          <p:cNvSpPr>
            <a:spLocks noGrp="1"/>
          </p:cNvSpPr>
          <p:nvPr>
            <p:ph type="ftr" sz="quarter" idx="11"/>
          </p:nvPr>
        </p:nvSpPr>
        <p:spPr/>
        <p:txBody>
          <a:bodyPr/>
          <a:lstStyle/>
          <a:p>
            <a:r>
              <a:rPr lang="en-US"/>
              <a:t>F. FABBRI - QUANTUM OBSERVABLES AT COLLIDERS</a:t>
            </a:r>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69818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chiavo">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1"/>
                </a:solidFill>
                <a:latin typeface="Times New Roman" pitchFamily="18" charset="0"/>
                <a:cs typeface="Times New Roman" pitchFamily="18" charset="0"/>
              </a:defRPr>
            </a:lvl1pPr>
            <a:lvl2pPr>
              <a:defRPr>
                <a:solidFill>
                  <a:srgbClr val="0070C0"/>
                </a:solidFill>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6"/>
          <p:cNvSpPr>
            <a:spLocks noGrp="1"/>
          </p:cNvSpPr>
          <p:nvPr>
            <p:ph type="title"/>
          </p:nvPr>
        </p:nvSpPr>
        <p:spPr/>
        <p:txBody>
          <a:bodyPr/>
          <a:lstStyle>
            <a:lvl1pPr>
              <a:defRPr>
                <a:solidFill>
                  <a:srgbClr val="C00000"/>
                </a:solidFill>
                <a:latin typeface="Times New Roman" pitchFamily="18" charset="0"/>
                <a:cs typeface="Times New Roman" pitchFamily="18" charset="0"/>
              </a:defRPr>
            </a:lvl1pPr>
          </a:lstStyle>
          <a:p>
            <a:r>
              <a:rPr lang="en-US"/>
              <a:t>Click to edit Master title style</a:t>
            </a:r>
          </a:p>
        </p:txBody>
      </p:sp>
      <p:sp>
        <p:nvSpPr>
          <p:cNvPr id="12" name="Slide Number Placeholder 11"/>
          <p:cNvSpPr>
            <a:spLocks noGrp="1"/>
          </p:cNvSpPr>
          <p:nvPr>
            <p:ph type="sldNum" sz="quarter" idx="11"/>
          </p:nvPr>
        </p:nvSpPr>
        <p:spPr/>
        <p:txBody>
          <a:bodyPr/>
          <a:lstStyle>
            <a:lvl1pPr>
              <a:defRPr sz="1400">
                <a:solidFill>
                  <a:schemeClr val="tx1"/>
                </a:solidFill>
                <a:latin typeface="Times New Roman" panose="02020603050405020304" pitchFamily="18" charset="0"/>
                <a:cs typeface="Times New Roman" panose="02020603050405020304" pitchFamily="18" charset="0"/>
              </a:defRPr>
            </a:lvl1pPr>
          </a:lstStyle>
          <a:p>
            <a:fld id="{B6F15528-21DE-4FAA-801E-634DDDAF4B2B}" type="slidenum">
              <a:rPr lang="en-US" smtClean="0"/>
              <a:pPr/>
              <a:t>‹#›</a:t>
            </a:fld>
            <a:endParaRPr lang="en-US" dirty="0"/>
          </a:p>
        </p:txBody>
      </p:sp>
      <p:sp>
        <p:nvSpPr>
          <p:cNvPr id="13" name="Footer Placeholder 12"/>
          <p:cNvSpPr>
            <a:spLocks noGrp="1"/>
          </p:cNvSpPr>
          <p:nvPr>
            <p:ph type="ftr" sz="quarter" idx="12"/>
          </p:nvPr>
        </p:nvSpPr>
        <p:spPr>
          <a:xfrm>
            <a:off x="2667000" y="6356350"/>
            <a:ext cx="3657600" cy="365125"/>
          </a:xfrm>
        </p:spPr>
        <p:txBody>
          <a:bodyPr/>
          <a:lstStyle>
            <a:lvl1pPr>
              <a:defRPr sz="1400">
                <a:solidFill>
                  <a:schemeClr val="tx1"/>
                </a:solidFill>
                <a:latin typeface="Times New Roman" pitchFamily="18" charset="0"/>
                <a:cs typeface="Times New Roman" pitchFamily="18" charset="0"/>
              </a:defRPr>
            </a:lvl1pPr>
          </a:lstStyle>
          <a:p>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F2DA6E2-7DB2-4BE3-A18C-7624E3BD7454}" type="datetime1">
              <a:rPr lang="en-US" smtClean="0"/>
              <a:t>3/18/2025</a:t>
            </a:fld>
            <a:endParaRPr lang="en-US" dirty="0"/>
          </a:p>
        </p:txBody>
      </p:sp>
      <p:sp>
        <p:nvSpPr>
          <p:cNvPr id="4" name="Footer Placeholder 3"/>
          <p:cNvSpPr>
            <a:spLocks noGrp="1"/>
          </p:cNvSpPr>
          <p:nvPr>
            <p:ph type="ftr" sz="quarter" idx="11"/>
          </p:nvPr>
        </p:nvSpPr>
        <p:spPr/>
        <p:txBody>
          <a:bodyPr/>
          <a:lstStyle/>
          <a:p>
            <a:r>
              <a:rPr lang="en-US"/>
              <a:t>F. FABBRI - QUANTUM OBSERVABLES AT COLLIDERS</a:t>
            </a:r>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674905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D6483CA-E35A-4C0D-A0F7-97D58AA79E39}" type="datetime1">
              <a:rPr lang="en-US" smtClean="0"/>
              <a:t>3/18/2025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F. FABBRI - QUANTUM OBSERVABLES AT COLLIDERS</a:t>
            </a:r>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7555940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27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125">
                <a:solidFill>
                  <a:srgbClr val="FFFFFF"/>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596B978C-7B12-42D2-BDBA-AE431E55722B}" type="datetime1">
              <a:rPr lang="en-US" smtClean="0"/>
              <a:t>3/18/2025</a:t>
            </a:fld>
            <a:endParaRPr lang="en-US" dirty="0"/>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r>
              <a:rPr lang="en-US"/>
              <a:t>F. FABBRI - QUANTUM OBSERVABLES AT COLLIDERS</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41277419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27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822960" y="5907024"/>
            <a:ext cx="7584948" cy="594360"/>
          </a:xfrm>
        </p:spPr>
        <p:txBody>
          <a:bodyPr lIns="91440" tIns="0" rIns="91440" bIns="0">
            <a:normAutofit/>
          </a:bodyPr>
          <a:lstStyle>
            <a:lvl1pPr marL="0" indent="0">
              <a:spcBef>
                <a:spcPts val="0"/>
              </a:spcBef>
              <a:spcAft>
                <a:spcPts val="450"/>
              </a:spcAft>
              <a:buNone/>
              <a:defRPr sz="1125">
                <a:solidFill>
                  <a:srgbClr val="FFFFFF"/>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CAEDABC0-5E69-4241-A0D9-3E3C467CEEE8}" type="datetime1">
              <a:rPr lang="en-US" smtClean="0"/>
              <a:t>3/18/2025</a:t>
            </a:fld>
            <a:endParaRPr lang="en-US" dirty="0"/>
          </a:p>
        </p:txBody>
      </p:sp>
      <p:sp>
        <p:nvSpPr>
          <p:cNvPr id="6" name="Footer Placeholder 5"/>
          <p:cNvSpPr>
            <a:spLocks noGrp="1"/>
          </p:cNvSpPr>
          <p:nvPr>
            <p:ph type="ftr" sz="quarter" idx="11"/>
          </p:nvPr>
        </p:nvSpPr>
        <p:spPr/>
        <p:txBody>
          <a:bodyPr/>
          <a:lstStyle/>
          <a:p>
            <a:r>
              <a:rPr lang="en-US"/>
              <a:t>F. FABBRI - QUANTUM OBSERVABLES AT COLLIDERS</a:t>
            </a:r>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7033256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1FBA63-2740-4B2B-8979-5129902F3D2B}" type="datetime1">
              <a:rPr lang="en-US" smtClean="0"/>
              <a:t>3/18/2025</a:t>
            </a:fld>
            <a:endParaRPr lang="en-US" dirty="0"/>
          </a:p>
        </p:txBody>
      </p:sp>
      <p:sp>
        <p:nvSpPr>
          <p:cNvPr id="5" name="Footer Placeholder 4"/>
          <p:cNvSpPr>
            <a:spLocks noGrp="1"/>
          </p:cNvSpPr>
          <p:nvPr>
            <p:ph type="ftr" sz="quarter" idx="11"/>
          </p:nvPr>
        </p:nvSpPr>
        <p:spPr/>
        <p:txBody>
          <a:bodyPr/>
          <a:lstStyle/>
          <a:p>
            <a:r>
              <a:rPr lang="en-US"/>
              <a:t>F. FABBRI - QUANTUM OBSERVABLES AT COLLIDERS</a:t>
            </a:r>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7931155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1B2216-F994-4CCE-800A-A1B215CDE7CF}" type="datetime1">
              <a:rPr lang="en-US" smtClean="0"/>
              <a:t>3/18/2025</a:t>
            </a:fld>
            <a:endParaRPr lang="en-US" dirty="0"/>
          </a:p>
        </p:txBody>
      </p:sp>
      <p:sp>
        <p:nvSpPr>
          <p:cNvPr id="5" name="Footer Placeholder 4"/>
          <p:cNvSpPr>
            <a:spLocks noGrp="1"/>
          </p:cNvSpPr>
          <p:nvPr>
            <p:ph type="ftr" sz="quarter" idx="11"/>
          </p:nvPr>
        </p:nvSpPr>
        <p:spPr/>
        <p:txBody>
          <a:bodyPr/>
          <a:lstStyle/>
          <a:p>
            <a:r>
              <a:rPr lang="en-US"/>
              <a:t>F. FABBRI - QUANTUM OBSERVABLES AT COLLIDERS</a:t>
            </a:r>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4673728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14CA763-DDF7-4FD6-8CEE-41ED59763C51}" type="datetime1">
              <a:rPr lang="en-US" smtClean="0"/>
              <a:t>3/18/2025</a:t>
            </a:fld>
            <a:endParaRPr lang="en-US" dirty="0"/>
          </a:p>
        </p:txBody>
      </p:sp>
      <p:sp>
        <p:nvSpPr>
          <p:cNvPr id="5" name="Footer Placeholder 4"/>
          <p:cNvSpPr>
            <a:spLocks noGrp="1"/>
          </p:cNvSpPr>
          <p:nvPr>
            <p:ph type="ftr" sz="quarter" idx="11"/>
          </p:nvPr>
        </p:nvSpPr>
        <p:spPr/>
        <p:txBody>
          <a:bodyPr/>
          <a:lstStyle/>
          <a:p>
            <a:r>
              <a:rPr lang="en-US"/>
              <a:t>F. FABBRI - QUANTUM OBSERVABLES AT COLLIDERS</a:t>
            </a:r>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3423050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E50589-5143-4290-ABEB-1E2C7DCA6AF3}" type="datetime1">
              <a:rPr lang="en-US" smtClean="0"/>
              <a:t>3/18/2025</a:t>
            </a:fld>
            <a:endParaRPr lang="en-US" dirty="0"/>
          </a:p>
        </p:txBody>
      </p:sp>
      <p:sp>
        <p:nvSpPr>
          <p:cNvPr id="5" name="Footer Placeholder 4"/>
          <p:cNvSpPr>
            <a:spLocks noGrp="1"/>
          </p:cNvSpPr>
          <p:nvPr>
            <p:ph type="ftr" sz="quarter" idx="11"/>
          </p:nvPr>
        </p:nvSpPr>
        <p:spPr/>
        <p:txBody>
          <a:bodyPr/>
          <a:lstStyle/>
          <a:p>
            <a:r>
              <a:rPr lang="en-US"/>
              <a:t>F. FABBRI - QUANTUM OBSERVABLES AT COLLIDERS</a:t>
            </a:r>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7310626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it-IT"/>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it-IT"/>
          </a:p>
        </p:txBody>
      </p:sp>
    </p:spTree>
    <p:extLst>
      <p:ext uri="{BB962C8B-B14F-4D97-AF65-F5344CB8AC3E}">
        <p14:creationId xmlns:p14="http://schemas.microsoft.com/office/powerpoint/2010/main" val="279731732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Strofa">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solidFill>
                  <a:srgbClr val="CC3300"/>
                </a:solidFill>
                <a:latin typeface="Times New Roman" pitchFamily="18" charset="0"/>
                <a:cs typeface="Times New Roman" pitchFamily="18" charset="0"/>
              </a:defRPr>
            </a:lvl1pPr>
          </a:lstStyle>
          <a:p>
            <a:r>
              <a:rPr lang="en-US" dirty="0"/>
              <a:t>Click to edit Master title style</a:t>
            </a:r>
            <a:endParaRPr lang="it-IT" dirty="0"/>
          </a:p>
        </p:txBody>
      </p:sp>
      <p:sp>
        <p:nvSpPr>
          <p:cNvPr id="3" name="Content Placeholder 2"/>
          <p:cNvSpPr>
            <a:spLocks noGrp="1"/>
          </p:cNvSpPr>
          <p:nvPr>
            <p:ph idx="1"/>
          </p:nvPr>
        </p:nvSpPr>
        <p:spPr>
          <a:xfrm>
            <a:off x="457200" y="1600200"/>
            <a:ext cx="8229600" cy="4525963"/>
          </a:xfrm>
          <a:prstGeom prst="rect">
            <a:avLst/>
          </a:prstGeom>
        </p:spPr>
        <p:txBody>
          <a:bodyPr/>
          <a:lstStyle>
            <a:lvl1pPr>
              <a:defRPr sz="2400">
                <a:solidFill>
                  <a:srgbClr val="0070C0"/>
                </a:solidFill>
                <a:latin typeface="Times New Roman" pitchFamily="18" charset="0"/>
                <a:cs typeface="Times New Roman" pitchFamily="18" charset="0"/>
              </a:defRPr>
            </a:lvl1pPr>
            <a:lvl2pPr>
              <a:defRPr sz="2400">
                <a:solidFill>
                  <a:schemeClr val="tx1"/>
                </a:solidFill>
                <a:latin typeface="Times New Roman" pitchFamily="18" charset="0"/>
                <a:cs typeface="Times New Roman" pitchFamily="18" charset="0"/>
              </a:defRPr>
            </a:lvl2pPr>
            <a:lvl3pPr>
              <a:defRPr>
                <a:solidFill>
                  <a:schemeClr val="tx1"/>
                </a:solidFill>
                <a:latin typeface="Times New Roman" pitchFamily="18" charset="0"/>
                <a:cs typeface="Times New Roman" pitchFamily="18" charset="0"/>
              </a:defRPr>
            </a:lvl3pPr>
            <a:lvl4pPr>
              <a:defRPr>
                <a:solidFill>
                  <a:schemeClr val="tx1"/>
                </a:solidFill>
                <a:latin typeface="Times New Roman" pitchFamily="18" charset="0"/>
                <a:cs typeface="Times New Roman" pitchFamily="18" charset="0"/>
              </a:defRPr>
            </a:lvl4pPr>
            <a:lvl5pPr>
              <a:defRPr>
                <a:solidFill>
                  <a:schemeClr val="tx1"/>
                </a:solidFill>
                <a:latin typeface="Times New Roman" pitchFamily="18" charset="0"/>
                <a:cs typeface="Times New Roman"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Tree>
    <p:extLst>
      <p:ext uri="{BB962C8B-B14F-4D97-AF65-F5344CB8AC3E}">
        <p14:creationId xmlns:p14="http://schemas.microsoft.com/office/powerpoint/2010/main" val="631448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it-IT"/>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31884900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it-IT"/>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Tree>
    <p:extLst>
      <p:ext uri="{BB962C8B-B14F-4D97-AF65-F5344CB8AC3E}">
        <p14:creationId xmlns:p14="http://schemas.microsoft.com/office/powerpoint/2010/main" val="10755617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endParaRPr lang="it-IT"/>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Tree>
    <p:extLst>
      <p:ext uri="{BB962C8B-B14F-4D97-AF65-F5344CB8AC3E}">
        <p14:creationId xmlns:p14="http://schemas.microsoft.com/office/powerpoint/2010/main" val="30142840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it-IT"/>
          </a:p>
        </p:txBody>
      </p:sp>
    </p:spTree>
    <p:extLst>
      <p:ext uri="{BB962C8B-B14F-4D97-AF65-F5344CB8AC3E}">
        <p14:creationId xmlns:p14="http://schemas.microsoft.com/office/powerpoint/2010/main" val="387141117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336655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endParaRPr lang="it-IT"/>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28243813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endParaRPr lang="it-IT"/>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03371699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it-IT"/>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Tree>
    <p:extLst>
      <p:ext uri="{BB962C8B-B14F-4D97-AF65-F5344CB8AC3E}">
        <p14:creationId xmlns:p14="http://schemas.microsoft.com/office/powerpoint/2010/main" val="50689619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Tree>
    <p:extLst>
      <p:ext uri="{BB962C8B-B14F-4D97-AF65-F5344CB8AC3E}">
        <p14:creationId xmlns:p14="http://schemas.microsoft.com/office/powerpoint/2010/main" val="2746572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4.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26.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2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image" Target="../media/image1.jpeg"/><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7.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it-IT"/>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it-IT"/>
              <a:t>Click to edit Master text styles</a:t>
            </a:r>
          </a:p>
          <a:p>
            <a:pPr lvl="1"/>
            <a:r>
              <a:rPr lang="en-GB" altLang="it-IT"/>
              <a:t>Second level</a:t>
            </a:r>
          </a:p>
          <a:p>
            <a:pPr lvl="2"/>
            <a:r>
              <a:rPr lang="en-GB" altLang="it-IT"/>
              <a:t>Third level</a:t>
            </a:r>
          </a:p>
          <a:p>
            <a:pPr lvl="3"/>
            <a:r>
              <a:rPr lang="en-GB" altLang="it-IT"/>
              <a:t>Fourth level</a:t>
            </a:r>
          </a:p>
          <a:p>
            <a:pPr lvl="4"/>
            <a:r>
              <a:rPr lang="en-GB" altLang="it-IT"/>
              <a:t>Fifth level</a:t>
            </a:r>
          </a:p>
        </p:txBody>
      </p:sp>
      <p:sp>
        <p:nvSpPr>
          <p:cNvPr id="1028" name="Rectangle 4"/>
          <p:cNvSpPr>
            <a:spLocks noGrp="1" noChangeArrowheads="1"/>
          </p:cNvSpPr>
          <p:nvPr>
            <p:ph type="dt" sz="half" idx="2"/>
          </p:nvPr>
        </p:nvSpPr>
        <p:spPr bwMode="auto">
          <a:xfrm>
            <a:off x="71438" y="6523038"/>
            <a:ext cx="1463675" cy="2635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charset="0"/>
                <a:ea typeface="ＭＳ Ｐゴシック" charset="0"/>
                <a:cs typeface="+mn-cs"/>
              </a:defRPr>
            </a:lvl1pPr>
          </a:lstStyle>
          <a:p>
            <a:pPr eaLnBrk="0" fontAlgn="base" hangingPunct="0">
              <a:spcBef>
                <a:spcPct val="0"/>
              </a:spcBef>
              <a:spcAft>
                <a:spcPct val="0"/>
              </a:spcAft>
              <a:defRPr/>
            </a:pPr>
            <a:endParaRPr lang="en-GB">
              <a:solidFill>
                <a:srgbClr val="0000FF"/>
              </a:solidFill>
            </a:endParaRPr>
          </a:p>
        </p:txBody>
      </p:sp>
      <p:sp>
        <p:nvSpPr>
          <p:cNvPr id="1029" name="Rectangle 5"/>
          <p:cNvSpPr>
            <a:spLocks noGrp="1" noChangeArrowheads="1"/>
          </p:cNvSpPr>
          <p:nvPr>
            <p:ph type="ftr" sz="quarter" idx="3"/>
          </p:nvPr>
        </p:nvSpPr>
        <p:spPr bwMode="auto">
          <a:xfrm>
            <a:off x="1906588" y="6500813"/>
            <a:ext cx="5000625" cy="2857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Times New Roman" charset="0"/>
                <a:ea typeface="ＭＳ Ｐゴシック" charset="0"/>
                <a:cs typeface="+mn-cs"/>
              </a:defRPr>
            </a:lvl1pPr>
          </a:lstStyle>
          <a:p>
            <a:pPr eaLnBrk="0" fontAlgn="base" hangingPunct="0">
              <a:spcBef>
                <a:spcPct val="0"/>
              </a:spcBef>
              <a:spcAft>
                <a:spcPct val="0"/>
              </a:spcAft>
              <a:defRPr/>
            </a:pPr>
            <a:endParaRPr lang="en-GB">
              <a:solidFill>
                <a:srgbClr val="0000FF"/>
              </a:solidFill>
            </a:endParaRPr>
          </a:p>
        </p:txBody>
      </p:sp>
      <p:sp>
        <p:nvSpPr>
          <p:cNvPr id="1030" name="Rectangle 6"/>
          <p:cNvSpPr>
            <a:spLocks noGrp="1" noChangeArrowheads="1"/>
          </p:cNvSpPr>
          <p:nvPr>
            <p:ph type="sldNum" sz="quarter" idx="4"/>
          </p:nvPr>
        </p:nvSpPr>
        <p:spPr bwMode="auto">
          <a:xfrm>
            <a:off x="5654675" y="6500813"/>
            <a:ext cx="3381375" cy="4048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BBA77079-021F-4906-B49A-D1702EB4A037}" type="slidenum">
              <a:rPr lang="en-GB" altLang="it-IT">
                <a:solidFill>
                  <a:srgbClr val="0000FF"/>
                </a:solidFill>
                <a:ea typeface="MS PGothic" panose="020B0600070205080204" pitchFamily="34" charset="-128"/>
              </a:rPr>
              <a:pPr eaLnBrk="0" fontAlgn="base" hangingPunct="0">
                <a:spcBef>
                  <a:spcPct val="0"/>
                </a:spcBef>
                <a:spcAft>
                  <a:spcPct val="0"/>
                </a:spcAft>
              </a:pPr>
              <a:t>‹#›</a:t>
            </a:fld>
            <a:endParaRPr lang="en-GB" altLang="it-IT">
              <a:solidFill>
                <a:srgbClr val="0000FF"/>
              </a:solidFill>
              <a:ea typeface="MS PGothic" panose="020B0600070205080204" pitchFamily="34" charset="-128"/>
            </a:endParaRPr>
          </a:p>
        </p:txBody>
      </p:sp>
    </p:spTree>
    <p:extLst>
      <p:ext uri="{BB962C8B-B14F-4D97-AF65-F5344CB8AC3E}">
        <p14:creationId xmlns:p14="http://schemas.microsoft.com/office/powerpoint/2010/main" val="589961946"/>
      </p:ext>
    </p:extLst>
  </p:cSld>
  <p:clrMap bg1="dk2" tx1="lt1" bg2="dk1" tx2="lt2" accent1="accent1" accent2="accent2" accent3="accent3" accent4="accent4" accent5="accent5" accent6="accent6" hlink="hlink" folHlink="folHlink"/>
  <p:sldLayoutIdLst>
    <p:sldLayoutId id="2147483661" r:id="rId1"/>
  </p:sldLayoutIdLst>
  <p:hf hdr="0" ftr="0" dt="0"/>
  <p:txStyles>
    <p:titleStyle>
      <a:lvl1pPr algn="ctr" rtl="0" eaLnBrk="0" fontAlgn="base" hangingPunct="0">
        <a:spcBef>
          <a:spcPct val="0"/>
        </a:spcBef>
        <a:spcAft>
          <a:spcPct val="0"/>
        </a:spcAft>
        <a:defRPr sz="4400">
          <a:solidFill>
            <a:schemeClr val="tx2"/>
          </a:solidFill>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sz="4400">
          <a:solidFill>
            <a:schemeClr val="tx2"/>
          </a:solidFill>
          <a:latin typeface="Times New Roman" pitchFamily="18" charset="0"/>
          <a:ea typeface="MS PGothic" panose="020B0600070205080204" pitchFamily="34" charset="-128"/>
          <a:cs typeface="ＭＳ Ｐゴシック" charset="0"/>
        </a:defRPr>
      </a:lvl2pPr>
      <a:lvl3pPr algn="ctr" rtl="0" eaLnBrk="0" fontAlgn="base" hangingPunct="0">
        <a:spcBef>
          <a:spcPct val="0"/>
        </a:spcBef>
        <a:spcAft>
          <a:spcPct val="0"/>
        </a:spcAft>
        <a:defRPr sz="4400">
          <a:solidFill>
            <a:schemeClr val="tx2"/>
          </a:solidFill>
          <a:latin typeface="Times New Roman" pitchFamily="18" charset="0"/>
          <a:ea typeface="MS PGothic" panose="020B0600070205080204" pitchFamily="34" charset="-128"/>
          <a:cs typeface="ＭＳ Ｐゴシック" charset="0"/>
        </a:defRPr>
      </a:lvl3pPr>
      <a:lvl4pPr algn="ctr" rtl="0" eaLnBrk="0" fontAlgn="base" hangingPunct="0">
        <a:spcBef>
          <a:spcPct val="0"/>
        </a:spcBef>
        <a:spcAft>
          <a:spcPct val="0"/>
        </a:spcAft>
        <a:defRPr sz="4400">
          <a:solidFill>
            <a:schemeClr val="tx2"/>
          </a:solidFill>
          <a:latin typeface="Times New Roman" pitchFamily="18" charset="0"/>
          <a:ea typeface="MS PGothic" panose="020B0600070205080204" pitchFamily="34" charset="-128"/>
          <a:cs typeface="ＭＳ Ｐゴシック" charset="0"/>
        </a:defRPr>
      </a:lvl4pPr>
      <a:lvl5pPr algn="ctr" rtl="0" eaLnBrk="0" fontAlgn="base" hangingPunct="0">
        <a:spcBef>
          <a:spcPct val="0"/>
        </a:spcBef>
        <a:spcAft>
          <a:spcPct val="0"/>
        </a:spcAft>
        <a:defRPr sz="4400">
          <a:solidFill>
            <a:schemeClr val="tx2"/>
          </a:solidFill>
          <a:latin typeface="Times New Roman" pitchFamily="18" charset="0"/>
          <a:ea typeface="MS PGothic" panose="020B0600070205080204" pitchFamily="34" charset="-128"/>
          <a:cs typeface="ＭＳ Ｐゴシック"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it-IT"/>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it-IT"/>
              <a:t>Click to edit Master text styles</a:t>
            </a:r>
          </a:p>
          <a:p>
            <a:pPr lvl="1"/>
            <a:r>
              <a:rPr lang="en-GB" altLang="it-IT"/>
              <a:t>Second level</a:t>
            </a:r>
          </a:p>
          <a:p>
            <a:pPr lvl="2"/>
            <a:r>
              <a:rPr lang="en-GB" altLang="it-IT"/>
              <a:t>Third level</a:t>
            </a:r>
          </a:p>
          <a:p>
            <a:pPr lvl="3"/>
            <a:r>
              <a:rPr lang="en-GB" altLang="it-IT"/>
              <a:t>Fourth level</a:t>
            </a:r>
          </a:p>
          <a:p>
            <a:pPr lvl="4"/>
            <a:r>
              <a:rPr lang="en-GB" altLang="it-IT"/>
              <a:t>Fifth level</a:t>
            </a:r>
          </a:p>
        </p:txBody>
      </p:sp>
      <p:sp>
        <p:nvSpPr>
          <p:cNvPr id="1028" name="Rectangle 4"/>
          <p:cNvSpPr>
            <a:spLocks noGrp="1" noChangeArrowheads="1"/>
          </p:cNvSpPr>
          <p:nvPr>
            <p:ph type="dt" sz="half" idx="2"/>
          </p:nvPr>
        </p:nvSpPr>
        <p:spPr bwMode="auto">
          <a:xfrm>
            <a:off x="71438" y="6523038"/>
            <a:ext cx="1463675" cy="2635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Times New Roman" charset="0"/>
                <a:ea typeface="ＭＳ Ｐゴシック" charset="0"/>
                <a:cs typeface="+mn-cs"/>
              </a:defRPr>
            </a:lvl1pPr>
          </a:lstStyle>
          <a:p>
            <a:pPr eaLnBrk="0" fontAlgn="base" hangingPunct="0">
              <a:spcBef>
                <a:spcPct val="0"/>
              </a:spcBef>
              <a:spcAft>
                <a:spcPct val="0"/>
              </a:spcAft>
              <a:defRPr/>
            </a:pPr>
            <a:endParaRPr lang="en-GB">
              <a:solidFill>
                <a:srgbClr val="0000FF"/>
              </a:solidFill>
            </a:endParaRPr>
          </a:p>
        </p:txBody>
      </p:sp>
      <p:sp>
        <p:nvSpPr>
          <p:cNvPr id="1029" name="Rectangle 5"/>
          <p:cNvSpPr>
            <a:spLocks noGrp="1" noChangeArrowheads="1"/>
          </p:cNvSpPr>
          <p:nvPr>
            <p:ph type="ftr" sz="quarter" idx="3"/>
          </p:nvPr>
        </p:nvSpPr>
        <p:spPr bwMode="auto">
          <a:xfrm>
            <a:off x="1906588" y="6500813"/>
            <a:ext cx="5000625" cy="2857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Times New Roman" charset="0"/>
                <a:ea typeface="ＭＳ Ｐゴシック" charset="0"/>
                <a:cs typeface="+mn-cs"/>
              </a:defRPr>
            </a:lvl1pPr>
          </a:lstStyle>
          <a:p>
            <a:pPr eaLnBrk="0" fontAlgn="base" hangingPunct="0">
              <a:spcBef>
                <a:spcPct val="0"/>
              </a:spcBef>
              <a:spcAft>
                <a:spcPct val="0"/>
              </a:spcAft>
              <a:defRPr/>
            </a:pPr>
            <a:endParaRPr lang="en-GB">
              <a:solidFill>
                <a:srgbClr val="0000FF"/>
              </a:solidFill>
            </a:endParaRPr>
          </a:p>
        </p:txBody>
      </p:sp>
      <p:sp>
        <p:nvSpPr>
          <p:cNvPr id="1030" name="Rectangle 6"/>
          <p:cNvSpPr>
            <a:spLocks noGrp="1" noChangeArrowheads="1"/>
          </p:cNvSpPr>
          <p:nvPr>
            <p:ph type="sldNum" sz="quarter" idx="4"/>
          </p:nvPr>
        </p:nvSpPr>
        <p:spPr bwMode="auto">
          <a:xfrm>
            <a:off x="5654675" y="6500813"/>
            <a:ext cx="3381375" cy="4048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04B1CFF9-0E89-4F91-A569-32BF7E04697F}" type="slidenum">
              <a:rPr lang="en-GB" altLang="it-IT">
                <a:solidFill>
                  <a:srgbClr val="0000FF"/>
                </a:solidFill>
                <a:ea typeface="MS PGothic" panose="020B0600070205080204" pitchFamily="34" charset="-128"/>
              </a:rPr>
              <a:pPr eaLnBrk="0" fontAlgn="base" hangingPunct="0">
                <a:spcBef>
                  <a:spcPct val="0"/>
                </a:spcBef>
                <a:spcAft>
                  <a:spcPct val="0"/>
                </a:spcAft>
              </a:pPr>
              <a:t>‹#›</a:t>
            </a:fld>
            <a:endParaRPr lang="en-GB" altLang="it-IT">
              <a:solidFill>
                <a:srgbClr val="0000FF"/>
              </a:solidFill>
              <a:ea typeface="MS PGothic" panose="020B0600070205080204" pitchFamily="34" charset="-128"/>
            </a:endParaRPr>
          </a:p>
        </p:txBody>
      </p:sp>
    </p:spTree>
    <p:extLst>
      <p:ext uri="{BB962C8B-B14F-4D97-AF65-F5344CB8AC3E}">
        <p14:creationId xmlns:p14="http://schemas.microsoft.com/office/powerpoint/2010/main" val="16828636"/>
      </p:ext>
    </p:extLst>
  </p:cSld>
  <p:clrMap bg1="dk2" tx1="lt1" bg2="dk1" tx2="lt2" accent1="accent1" accent2="accent2" accent3="accent3" accent4="accent4" accent5="accent5" accent6="accent6" hlink="hlink" folHlink="folHlink"/>
  <p:sldLayoutIdLst>
    <p:sldLayoutId id="2147483669" r:id="rId1"/>
  </p:sldLayoutIdLst>
  <p:hf hdr="0" ftr="0" dt="0"/>
  <p:txStyles>
    <p:titleStyle>
      <a:lvl1pPr algn="ctr" rtl="0" eaLnBrk="0" fontAlgn="base" hangingPunct="0">
        <a:spcBef>
          <a:spcPct val="0"/>
        </a:spcBef>
        <a:spcAft>
          <a:spcPct val="0"/>
        </a:spcAft>
        <a:defRPr sz="4400">
          <a:solidFill>
            <a:schemeClr val="tx2"/>
          </a:solidFill>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sz="4400">
          <a:solidFill>
            <a:schemeClr val="tx2"/>
          </a:solidFill>
          <a:latin typeface="Times New Roman" pitchFamily="18" charset="0"/>
          <a:ea typeface="MS PGothic" panose="020B0600070205080204" pitchFamily="34" charset="-128"/>
          <a:cs typeface="ＭＳ Ｐゴシック" charset="0"/>
        </a:defRPr>
      </a:lvl2pPr>
      <a:lvl3pPr algn="ctr" rtl="0" eaLnBrk="0" fontAlgn="base" hangingPunct="0">
        <a:spcBef>
          <a:spcPct val="0"/>
        </a:spcBef>
        <a:spcAft>
          <a:spcPct val="0"/>
        </a:spcAft>
        <a:defRPr sz="4400">
          <a:solidFill>
            <a:schemeClr val="tx2"/>
          </a:solidFill>
          <a:latin typeface="Times New Roman" pitchFamily="18" charset="0"/>
          <a:ea typeface="MS PGothic" panose="020B0600070205080204" pitchFamily="34" charset="-128"/>
          <a:cs typeface="ＭＳ Ｐゴシック" charset="0"/>
        </a:defRPr>
      </a:lvl3pPr>
      <a:lvl4pPr algn="ctr" rtl="0" eaLnBrk="0" fontAlgn="base" hangingPunct="0">
        <a:spcBef>
          <a:spcPct val="0"/>
        </a:spcBef>
        <a:spcAft>
          <a:spcPct val="0"/>
        </a:spcAft>
        <a:defRPr sz="4400">
          <a:solidFill>
            <a:schemeClr val="tx2"/>
          </a:solidFill>
          <a:latin typeface="Times New Roman" pitchFamily="18" charset="0"/>
          <a:ea typeface="MS PGothic" panose="020B0600070205080204" pitchFamily="34" charset="-128"/>
          <a:cs typeface="ＭＳ Ｐゴシック" charset="0"/>
        </a:defRPr>
      </a:lvl4pPr>
      <a:lvl5pPr algn="ctr" rtl="0" eaLnBrk="0" fontAlgn="base" hangingPunct="0">
        <a:spcBef>
          <a:spcPct val="0"/>
        </a:spcBef>
        <a:spcAft>
          <a:spcPct val="0"/>
        </a:spcAft>
        <a:defRPr sz="4400">
          <a:solidFill>
            <a:schemeClr val="tx2"/>
          </a:solidFill>
          <a:latin typeface="Times New Roman" pitchFamily="18" charset="0"/>
          <a:ea typeface="MS PGothic" panose="020B0600070205080204" pitchFamily="34" charset="-128"/>
          <a:cs typeface="ＭＳ Ｐゴシック"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069837"/>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822960" y="1845734"/>
            <a:ext cx="75438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675">
                <a:solidFill>
                  <a:srgbClr val="FFFFFF"/>
                </a:solidFill>
              </a:defRPr>
            </a:lvl1pPr>
          </a:lstStyle>
          <a:p>
            <a:fld id="{1D99770A-4E9E-4924-A811-270046E2365B}" type="datetime1">
              <a:rPr lang="en-US" smtClean="0"/>
              <a:t>3/18/2025</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675" cap="all" baseline="0">
                <a:solidFill>
                  <a:srgbClr val="FFFFFF"/>
                </a:solidFill>
              </a:defRPr>
            </a:lvl1pPr>
          </a:lstStyle>
          <a:p>
            <a:r>
              <a:rPr lang="en-US"/>
              <a:t>F. FABBRI - QUANTUM OBSERVABLES AT COLLIDERS</a:t>
            </a:r>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788">
                <a:solidFill>
                  <a:srgbClr val="FFFFFF"/>
                </a:solidFill>
              </a:defRPr>
            </a:lvl1pPr>
          </a:lstStyle>
          <a:p>
            <a:fld id="{3A98EE3D-8CD1-4C3F-BD1C-C98C9596463C}" type="slidenum">
              <a:rPr lang="en-US" smtClean="0"/>
              <a:t>‹#›</a:t>
            </a:fld>
            <a:endParaRPr lang="en-US" dirty="0"/>
          </a:p>
        </p:txBody>
      </p:sp>
      <p:cxnSp>
        <p:nvCxnSpPr>
          <p:cNvPr id="10" name="Straight Connector 9"/>
          <p:cNvCxnSpPr/>
          <p:nvPr/>
        </p:nvCxnSpPr>
        <p:spPr>
          <a:xfrm>
            <a:off x="822960" y="1389531"/>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3156781"/>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sldNum="0" hdr="0" ftr="0" dt="0"/>
  <p:txStyles>
    <p:titleStyle>
      <a:lvl1pPr algn="l" defTabSz="685800" rtl="0" eaLnBrk="1" latinLnBrk="0" hangingPunct="1">
        <a:lnSpc>
          <a:spcPct val="85000"/>
        </a:lnSpc>
        <a:spcBef>
          <a:spcPct val="0"/>
        </a:spcBef>
        <a:buNone/>
        <a:defRPr sz="3600" kern="1200" spc="-38" baseline="0">
          <a:solidFill>
            <a:schemeClr val="tx1">
              <a:lumMod val="75000"/>
              <a:lumOff val="2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sz="1500" kern="1200">
          <a:solidFill>
            <a:schemeClr val="tx1">
              <a:lumMod val="75000"/>
              <a:lumOff val="25000"/>
            </a:schemeClr>
          </a:solidFill>
          <a:latin typeface="+mn-lt"/>
          <a:ea typeface="+mn-ea"/>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sz="1350" kern="1200">
          <a:solidFill>
            <a:schemeClr val="tx1">
              <a:lumMod val="75000"/>
              <a:lumOff val="25000"/>
            </a:schemeClr>
          </a:solidFill>
          <a:latin typeface="+mn-lt"/>
          <a:ea typeface="+mn-ea"/>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60" y="1845734"/>
            <a:ext cx="75438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675">
                <a:solidFill>
                  <a:srgbClr val="FFFFFF"/>
                </a:solidFill>
              </a:defRPr>
            </a:lvl1pPr>
          </a:lstStyle>
          <a:p>
            <a:fld id="{68866D55-85AF-4D44-8F65-C8C493EDD66C}" type="datetime1">
              <a:rPr lang="en-US" smtClean="0"/>
              <a:t>3/18/2025</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675" cap="all" baseline="0">
                <a:solidFill>
                  <a:srgbClr val="FFFFFF"/>
                </a:solidFill>
              </a:defRPr>
            </a:lvl1pPr>
          </a:lstStyle>
          <a:p>
            <a:r>
              <a:rPr lang="en-US"/>
              <a:t>F. FABBRI - QUANTUM OBSERVABLES AT COLLIDERS</a:t>
            </a:r>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788">
                <a:solidFill>
                  <a:srgbClr val="FFFFFF"/>
                </a:solidFill>
              </a:defRPr>
            </a:lvl1pPr>
          </a:lstStyle>
          <a:p>
            <a:fld id="{3A98EE3D-8CD1-4C3F-BD1C-C98C9596463C}"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4615453"/>
      </p:ext>
    </p:extLst>
  </p:cSld>
  <p:clrMap bg1="lt1" tx1="dk1" bg2="lt2" tx2="dk2" accent1="accent1" accent2="accent2" accent3="accent3" accent4="accent4" accent5="accent5" accent6="accent6" hlink="hlink" folHlink="folHlink"/>
  <p:sldLayoutIdLst>
    <p:sldLayoutId id="2147483684" r:id="rId1"/>
  </p:sldLayoutIdLst>
  <p:hf sldNum="0" hdr="0" ftr="0" dt="0"/>
  <p:txStyles>
    <p:titleStyle>
      <a:lvl1pPr algn="l" defTabSz="685800" rtl="0" eaLnBrk="1" latinLnBrk="0" hangingPunct="1">
        <a:lnSpc>
          <a:spcPct val="85000"/>
        </a:lnSpc>
        <a:spcBef>
          <a:spcPct val="0"/>
        </a:spcBef>
        <a:buNone/>
        <a:defRPr sz="3600" kern="1200" spc="-38" baseline="0">
          <a:solidFill>
            <a:schemeClr val="tx1">
              <a:lumMod val="75000"/>
              <a:lumOff val="2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sz="1500" kern="1200">
          <a:solidFill>
            <a:schemeClr val="tx1">
              <a:lumMod val="75000"/>
              <a:lumOff val="25000"/>
            </a:schemeClr>
          </a:solidFill>
          <a:latin typeface="+mn-lt"/>
          <a:ea typeface="+mn-ea"/>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sz="1350" kern="1200">
          <a:solidFill>
            <a:schemeClr val="tx1">
              <a:lumMod val="75000"/>
              <a:lumOff val="25000"/>
            </a:schemeClr>
          </a:solidFill>
          <a:latin typeface="+mn-lt"/>
          <a:ea typeface="+mn-ea"/>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904394"/>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822960" y="1845734"/>
            <a:ext cx="75438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675">
                <a:solidFill>
                  <a:srgbClr val="FFFFFF"/>
                </a:solidFill>
              </a:defRPr>
            </a:lvl1pPr>
          </a:lstStyle>
          <a:p>
            <a:fld id="{226BE0D1-EDE0-4A1B-8B95-F4EF6911F19E}" type="datetime1">
              <a:rPr lang="en-US" smtClean="0"/>
              <a:t>3/18/2025</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675" cap="all" baseline="0">
                <a:solidFill>
                  <a:srgbClr val="FFFFFF"/>
                </a:solidFill>
              </a:defRPr>
            </a:lvl1pPr>
          </a:lstStyle>
          <a:p>
            <a:r>
              <a:rPr lang="en-US"/>
              <a:t>F. FABBRI - QUANTUM OBSERVABLES AT COLLIDERS</a:t>
            </a:r>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788">
                <a:solidFill>
                  <a:srgbClr val="FFFFFF"/>
                </a:solidFill>
              </a:defRPr>
            </a:lvl1pPr>
          </a:lstStyle>
          <a:p>
            <a:fld id="{3A98EE3D-8CD1-4C3F-BD1C-C98C9596463C}" type="slidenum">
              <a:rPr lang="en-US" smtClean="0"/>
              <a:t>‹#›</a:t>
            </a:fld>
            <a:endParaRPr lang="en-US" dirty="0"/>
          </a:p>
        </p:txBody>
      </p:sp>
      <p:cxnSp>
        <p:nvCxnSpPr>
          <p:cNvPr id="10" name="Straight Connector 9"/>
          <p:cNvCxnSpPr/>
          <p:nvPr/>
        </p:nvCxnSpPr>
        <p:spPr>
          <a:xfrm>
            <a:off x="733784" y="1190998"/>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5838248"/>
      </p:ext>
    </p:extLst>
  </p:cSld>
  <p:clrMap bg1="lt1" tx1="dk1" bg2="lt2" tx2="dk2" accent1="accent1" accent2="accent2" accent3="accent3" accent4="accent4" accent5="accent5" accent6="accent6" hlink="hlink" folHlink="folHlink"/>
  <p:sldLayoutIdLst>
    <p:sldLayoutId id="2147483686" r:id="rId1"/>
  </p:sldLayoutIdLst>
  <p:hf sldNum="0" hdr="0" ftr="0" dt="0"/>
  <p:txStyles>
    <p:titleStyle>
      <a:lvl1pPr algn="l" defTabSz="685800" rtl="0" eaLnBrk="1" latinLnBrk="0" hangingPunct="1">
        <a:lnSpc>
          <a:spcPct val="85000"/>
        </a:lnSpc>
        <a:spcBef>
          <a:spcPct val="0"/>
        </a:spcBef>
        <a:buNone/>
        <a:defRPr sz="3600" kern="1200" spc="-38" baseline="0">
          <a:solidFill>
            <a:schemeClr val="tx1">
              <a:lumMod val="75000"/>
              <a:lumOff val="2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sz="1500" kern="1200">
          <a:solidFill>
            <a:schemeClr val="tx1">
              <a:lumMod val="75000"/>
              <a:lumOff val="25000"/>
            </a:schemeClr>
          </a:solidFill>
          <a:latin typeface="+mn-lt"/>
          <a:ea typeface="+mn-ea"/>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sz="1350" kern="1200">
          <a:solidFill>
            <a:schemeClr val="tx1">
              <a:lumMod val="75000"/>
              <a:lumOff val="25000"/>
            </a:schemeClr>
          </a:solidFill>
          <a:latin typeface="+mn-lt"/>
          <a:ea typeface="+mn-ea"/>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36" descr="BANDA ROSSA 2 OPT BOLOGNA RAST"/>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6454775"/>
            <a:ext cx="914400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25" descr="Alma-Mater TAGLIAT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1438" y="103188"/>
            <a:ext cx="846137" cy="108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Line 26"/>
          <p:cNvSpPr>
            <a:spLocks noChangeAspect="1" noChangeShapeType="1"/>
          </p:cNvSpPr>
          <p:nvPr userDrawn="1"/>
        </p:nvSpPr>
        <p:spPr bwMode="auto">
          <a:xfrm>
            <a:off x="82550" y="0"/>
            <a:ext cx="1588" cy="1184275"/>
          </a:xfrm>
          <a:prstGeom prst="line">
            <a:avLst/>
          </a:prstGeom>
          <a:noFill/>
          <a:ln w="171450">
            <a:solidFill>
              <a:srgbClr val="CC000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2053" name="Line 27"/>
          <p:cNvSpPr>
            <a:spLocks noChangeAspect="1" noChangeShapeType="1"/>
          </p:cNvSpPr>
          <p:nvPr userDrawn="1"/>
        </p:nvSpPr>
        <p:spPr bwMode="auto">
          <a:xfrm>
            <a:off x="0" y="1182688"/>
            <a:ext cx="8266113" cy="1587"/>
          </a:xfrm>
          <a:prstGeom prst="line">
            <a:avLst/>
          </a:prstGeom>
          <a:noFill/>
          <a:ln w="19050">
            <a:solidFill>
              <a:srgbClr val="5F5F5F"/>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2054" name="Line 34"/>
          <p:cNvSpPr>
            <a:spLocks noChangeShapeType="1"/>
          </p:cNvSpPr>
          <p:nvPr userDrawn="1"/>
        </p:nvSpPr>
        <p:spPr bwMode="auto">
          <a:xfrm>
            <a:off x="8316913" y="6424613"/>
            <a:ext cx="0" cy="352425"/>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2055" name="Line 35"/>
          <p:cNvSpPr>
            <a:spLocks noChangeShapeType="1"/>
          </p:cNvSpPr>
          <p:nvPr userDrawn="1"/>
        </p:nvSpPr>
        <p:spPr bwMode="auto">
          <a:xfrm>
            <a:off x="8316913" y="6092825"/>
            <a:ext cx="0" cy="360363"/>
          </a:xfrm>
          <a:prstGeom prst="line">
            <a:avLst/>
          </a:prstGeom>
          <a:noFill/>
          <a:ln w="38100">
            <a:solidFill>
              <a:srgbClr val="5F5F5F"/>
            </a:solidFill>
            <a:round/>
            <a:headEnd/>
            <a:tailEnd/>
          </a:ln>
          <a:extLst>
            <a:ext uri="{909E8E84-426E-40DD-AFC4-6F175D3DCCD1}">
              <a14:hiddenFill xmlns:a14="http://schemas.microsoft.com/office/drawing/2010/main">
                <a:noFill/>
              </a14:hiddenFill>
            </a:ext>
          </a:extLst>
        </p:spPr>
        <p:txBody>
          <a:bodyPr/>
          <a:lstStyle/>
          <a:p>
            <a:endParaRPr lang="it-IT"/>
          </a:p>
        </p:txBody>
      </p:sp>
    </p:spTree>
    <p:extLst>
      <p:ext uri="{BB962C8B-B14F-4D97-AF65-F5344CB8AC3E}">
        <p14:creationId xmlns:p14="http://schemas.microsoft.com/office/powerpoint/2010/main" val="1571827401"/>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35.png"/><Relationship Id="rId4" Type="http://schemas.openxmlformats.org/officeDocument/2006/relationships/image" Target="../media/image34.jpe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7.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29.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image" Target="../media/image58.png"/><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3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3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 Id="rId5" Type="http://schemas.openxmlformats.org/officeDocument/2006/relationships/image" Target="../media/image70.png"/><Relationship Id="rId4" Type="http://schemas.openxmlformats.org/officeDocument/2006/relationships/image" Target="../media/image69.png"/></Relationships>
</file>

<file path=ppt/slides/_rels/slide3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image" Target="../media/image73.png"/><Relationship Id="rId1" Type="http://schemas.openxmlformats.org/officeDocument/2006/relationships/slideLayout" Target="../slideLayouts/slideLayout2.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3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9.png"/><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3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0.xml"/><Relationship Id="rId5" Type="http://schemas.openxmlformats.org/officeDocument/2006/relationships/hyperlink" Target="https://arxiv.org/abs/2311.07288" TargetMode="External"/><Relationship Id="rId4" Type="http://schemas.openxmlformats.org/officeDocument/2006/relationships/image" Target="../media/image83.png"/></Relationships>
</file>

<file path=ppt/slides/_rels/slide38.xml.rels><?xml version="1.0" encoding="UTF-8" standalone="yes"?>
<Relationships xmlns="http://schemas.openxmlformats.org/package/2006/relationships"><Relationship Id="rId3" Type="http://schemas.openxmlformats.org/officeDocument/2006/relationships/hyperlink" Target="https://arxiv.org/abs/2311.07288" TargetMode="External"/><Relationship Id="rId2" Type="http://schemas.openxmlformats.org/officeDocument/2006/relationships/image" Target="../media/image84.png"/><Relationship Id="rId1" Type="http://schemas.openxmlformats.org/officeDocument/2006/relationships/slideLayout" Target="../slideLayouts/slideLayout20.xml"/></Relationships>
</file>

<file path=ppt/slides/_rels/slide39.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26.xml"/><Relationship Id="rId4" Type="http://schemas.openxmlformats.org/officeDocument/2006/relationships/hyperlink" Target="https://arxiv.org/abs/2311.07288"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hyperlink" Target="https://cms-results.web.cern.ch/cms-results/public-results/preliminary-results/TOP-23-001/index.html" TargetMode="External"/><Relationship Id="rId2" Type="http://schemas.openxmlformats.org/officeDocument/2006/relationships/image" Target="../media/image87.png"/><Relationship Id="rId1" Type="http://schemas.openxmlformats.org/officeDocument/2006/relationships/slideLayout" Target="../slideLayouts/slideLayout26.xml"/></Relationships>
</file>

<file path=ppt/slides/_rels/slide4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 Id="rId4" Type="http://schemas.openxmlformats.org/officeDocument/2006/relationships/image" Target="../media/image90.png"/></Relationships>
</file>

<file path=ppt/slides/_rels/slide4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xml"/><Relationship Id="rId4" Type="http://schemas.openxmlformats.org/officeDocument/2006/relationships/image" Target="../media/image95.png"/></Relationships>
</file>

<file path=ppt/slides/_rels/slide45.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27.xml"/></Relationships>
</file>

<file path=ppt/slides/_rels/slide47.xml.rels><?xml version="1.0" encoding="UTF-8" standalone="yes"?>
<Relationships xmlns="http://schemas.openxmlformats.org/package/2006/relationships"><Relationship Id="rId3" Type="http://schemas.openxmlformats.org/officeDocument/2006/relationships/hyperlink" Target="https://link.springer.com/article/10.1140/epjc/s10052-023-12371-4" TargetMode="External"/><Relationship Id="rId2" Type="http://schemas.openxmlformats.org/officeDocument/2006/relationships/image" Target="../media/image99.png"/><Relationship Id="rId1" Type="http://schemas.openxmlformats.org/officeDocument/2006/relationships/slideLayout" Target="../slideLayouts/slideLayout27.xml"/><Relationship Id="rId4" Type="http://schemas.openxmlformats.org/officeDocument/2006/relationships/image" Target="../media/image100.png"/></Relationships>
</file>

<file path=ppt/slides/_rels/slide48.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7.xml"/></Relationships>
</file>

<file path=ppt/slides/_rels/slide49.xml.rels><?xml version="1.0" encoding="UTF-8" standalone="yes"?>
<Relationships xmlns="http://schemas.openxmlformats.org/package/2006/relationships"><Relationship Id="rId2" Type="http://schemas.openxmlformats.org/officeDocument/2006/relationships/image" Target="../media/image103.jpeg"/><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1.xml.rels><?xml version="1.0" encoding="UTF-8" standalone="yes"?>
<Relationships xmlns="http://schemas.openxmlformats.org/package/2006/relationships"><Relationship Id="rId8" Type="http://schemas.openxmlformats.org/officeDocument/2006/relationships/hyperlink" Target="https://link.springer.com/content/pdf/10.1007/JHEP03(2024)099.pdf" TargetMode="External"/><Relationship Id="rId3" Type="http://schemas.openxmlformats.org/officeDocument/2006/relationships/image" Target="../media/image105.png"/><Relationship Id="rId7" Type="http://schemas.openxmlformats.org/officeDocument/2006/relationships/hyperlink" Target="https://journals.aps.org/prd/abstract/10.1103/PhysRevD.97.112003" TargetMode="External"/><Relationship Id="rId2" Type="http://schemas.openxmlformats.org/officeDocument/2006/relationships/image" Target="../media/image104.png"/><Relationship Id="rId1" Type="http://schemas.openxmlformats.org/officeDocument/2006/relationships/slideLayout" Target="../slideLayouts/slideLayout20.xml"/><Relationship Id="rId6" Type="http://schemas.openxmlformats.org/officeDocument/2006/relationships/hyperlink" Target="https://pos.sissa.it/235/032" TargetMode="External"/><Relationship Id="rId5" Type="http://schemas.openxmlformats.org/officeDocument/2006/relationships/image" Target="../media/image107.png"/><Relationship Id="rId4" Type="http://schemas.openxmlformats.org/officeDocument/2006/relationships/image" Target="../media/image106.png"/></Relationships>
</file>

<file path=ppt/slides/_rels/slide52.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20.xml"/><Relationship Id="rId5" Type="http://schemas.openxmlformats.org/officeDocument/2006/relationships/image" Target="../media/image110.png"/><Relationship Id="rId4" Type="http://schemas.openxmlformats.org/officeDocument/2006/relationships/image" Target="../media/image910.png"/></Relationships>
</file>

<file path=ppt/slides/_rels/slide53.xml.rels><?xml version="1.0" encoding="UTF-8" standalone="yes"?>
<Relationships xmlns="http://schemas.openxmlformats.org/package/2006/relationships"><Relationship Id="rId3" Type="http://schemas.openxmlformats.org/officeDocument/2006/relationships/hyperlink" Target="https://journals.aps.org/prd/abstract/10.1103/PhysRevD.106.055007" TargetMode="External"/><Relationship Id="rId2" Type="http://schemas.openxmlformats.org/officeDocument/2006/relationships/image" Target="../media/image111.png"/><Relationship Id="rId1" Type="http://schemas.openxmlformats.org/officeDocument/2006/relationships/slideLayout" Target="../slideLayouts/slideLayout20.xml"/><Relationship Id="rId4" Type="http://schemas.openxmlformats.org/officeDocument/2006/relationships/image" Target="../media/image112.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7535" y="2209800"/>
            <a:ext cx="7772400" cy="1470025"/>
          </a:xfrm>
        </p:spPr>
        <p:txBody>
          <a:bodyPr/>
          <a:lstStyle/>
          <a:p>
            <a:r>
              <a:rPr lang="en-US" dirty="0"/>
              <a:t>Quantum Information at LHC</a:t>
            </a:r>
          </a:p>
        </p:txBody>
      </p:sp>
      <p:sp>
        <p:nvSpPr>
          <p:cNvPr id="3" name="Subtitle 2"/>
          <p:cNvSpPr>
            <a:spLocks noGrp="1"/>
          </p:cNvSpPr>
          <p:nvPr>
            <p:ph type="subTitle" idx="1"/>
          </p:nvPr>
        </p:nvSpPr>
        <p:spPr>
          <a:xfrm>
            <a:off x="1413335" y="4038600"/>
            <a:ext cx="6400800" cy="1066800"/>
          </a:xfrm>
        </p:spPr>
        <p:txBody>
          <a:bodyPr>
            <a:noAutofit/>
          </a:bodyPr>
          <a:lstStyle/>
          <a:p>
            <a:r>
              <a:rPr lang="en-US" sz="2400" i="1" dirty="0">
                <a:solidFill>
                  <a:schemeClr val="tx1"/>
                </a:solidFill>
              </a:rPr>
              <a:t>Maximiliano Sioli</a:t>
            </a:r>
            <a:br>
              <a:rPr lang="en-US" sz="2400" i="1" dirty="0">
                <a:solidFill>
                  <a:schemeClr val="tx1"/>
                </a:solidFill>
              </a:rPr>
            </a:br>
            <a:r>
              <a:rPr lang="en-US" sz="2400" i="1" dirty="0">
                <a:solidFill>
                  <a:schemeClr val="tx1"/>
                </a:solidFill>
              </a:rPr>
              <a:t>University of Bologna and INFN</a:t>
            </a:r>
          </a:p>
        </p:txBody>
      </p:sp>
      <p:sp>
        <p:nvSpPr>
          <p:cNvPr id="4" name="TextBox 3"/>
          <p:cNvSpPr txBox="1"/>
          <p:nvPr/>
        </p:nvSpPr>
        <p:spPr>
          <a:xfrm>
            <a:off x="1076934" y="5257800"/>
            <a:ext cx="7073603" cy="830997"/>
          </a:xfrm>
          <a:prstGeom prst="rect">
            <a:avLst/>
          </a:prstGeom>
          <a:noFill/>
        </p:spPr>
        <p:txBody>
          <a:bodyPr wrap="none" rtlCol="0">
            <a:spAutoFit/>
          </a:bodyPr>
          <a:lstStyle/>
          <a:p>
            <a:pPr algn="ctr"/>
            <a:r>
              <a:rPr lang="en-US" sz="2400" dirty="0">
                <a:solidFill>
                  <a:srgbClr val="0070C0"/>
                </a:solidFill>
                <a:latin typeface="Times New Roman" pitchFamily="18" charset="0"/>
                <a:cs typeface="Times New Roman" pitchFamily="18" charset="0"/>
              </a:rPr>
              <a:t>10th BCD International School on High Energy Physics</a:t>
            </a:r>
          </a:p>
          <a:p>
            <a:pPr algn="ctr"/>
            <a:r>
              <a:rPr lang="en-US" sz="2400" dirty="0" err="1">
                <a:solidFill>
                  <a:srgbClr val="0070C0"/>
                </a:solidFill>
                <a:latin typeface="Times New Roman" pitchFamily="18" charset="0"/>
                <a:cs typeface="Times New Roman" pitchFamily="18" charset="0"/>
              </a:rPr>
              <a:t>Cargese</a:t>
            </a:r>
            <a:r>
              <a:rPr lang="en-US" sz="2400" dirty="0">
                <a:solidFill>
                  <a:srgbClr val="0070C0"/>
                </a:solidFill>
                <a:latin typeface="Times New Roman" pitchFamily="18" charset="0"/>
                <a:cs typeface="Times New Roman" pitchFamily="18" charset="0"/>
              </a:rPr>
              <a:t> – 19 March 2025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841ADF9-6355-67B1-3F67-B317E3998698}"/>
              </a:ext>
            </a:extLst>
          </p:cNvPr>
          <p:cNvSpPr>
            <a:spLocks noGrp="1"/>
          </p:cNvSpPr>
          <p:nvPr>
            <p:ph idx="1"/>
          </p:nvPr>
        </p:nvSpPr>
        <p:spPr>
          <a:xfrm>
            <a:off x="457200" y="1600200"/>
            <a:ext cx="8458200" cy="4525963"/>
          </a:xfrm>
        </p:spPr>
        <p:txBody>
          <a:bodyPr>
            <a:normAutofit/>
          </a:bodyPr>
          <a:lstStyle/>
          <a:p>
            <a:r>
              <a:rPr lang="en-US" sz="2000" dirty="0">
                <a:solidFill>
                  <a:srgbClr val="0070C0"/>
                </a:solidFill>
              </a:rPr>
              <a:t>Things become interesting when we consider composite systems</a:t>
            </a:r>
          </a:p>
          <a:p>
            <a:r>
              <a:rPr lang="en-US" sz="2000" dirty="0">
                <a:solidFill>
                  <a:srgbClr val="0070C0"/>
                </a:solidFill>
              </a:rPr>
              <a:t>For instance, two (</a:t>
            </a:r>
            <a:r>
              <a:rPr lang="en-US" sz="2000" dirty="0" err="1">
                <a:solidFill>
                  <a:srgbClr val="0070C0"/>
                </a:solidFill>
              </a:rPr>
              <a:t>qu</a:t>
            </a:r>
            <a:r>
              <a:rPr lang="en-US" sz="2000" dirty="0">
                <a:solidFill>
                  <a:srgbClr val="0070C0"/>
                </a:solidFill>
              </a:rPr>
              <a:t>)bits. In the classical case, we have:</a:t>
            </a:r>
          </a:p>
          <a:p>
            <a:pPr marL="0" indent="0" algn="ctr">
              <a:buNone/>
            </a:pPr>
            <a:r>
              <a:rPr lang="it-IT" sz="2000" dirty="0"/>
              <a:t>00, 01, 10, 11</a:t>
            </a:r>
          </a:p>
          <a:p>
            <a:r>
              <a:rPr lang="it-IT" sz="2000" dirty="0">
                <a:solidFill>
                  <a:srgbClr val="0070C0"/>
                </a:solidFill>
              </a:rPr>
              <a:t>In the quantum case:</a:t>
            </a:r>
          </a:p>
          <a:p>
            <a:pPr marL="0" indent="0">
              <a:buNone/>
            </a:pPr>
            <a:br>
              <a:rPr lang="it-IT" sz="2000" dirty="0">
                <a:solidFill>
                  <a:srgbClr val="0070C0"/>
                </a:solidFill>
              </a:rPr>
            </a:br>
            <a:endParaRPr lang="it-IT" sz="2000" dirty="0">
              <a:solidFill>
                <a:srgbClr val="0070C0"/>
              </a:solidFill>
            </a:endParaRPr>
          </a:p>
          <a:p>
            <a:r>
              <a:rPr lang="it-IT" sz="2000" dirty="0">
                <a:solidFill>
                  <a:srgbClr val="0070C0"/>
                </a:solidFill>
              </a:rPr>
              <a:t>with </a:t>
            </a:r>
            <a:r>
              <a:rPr lang="en-US" sz="2000" dirty="0">
                <a:solidFill>
                  <a:schemeClr val="tx1"/>
                </a:solidFill>
              </a:rPr>
              <a:t>|</a:t>
            </a:r>
            <a:r>
              <a:rPr lang="en-US" sz="2000" dirty="0">
                <a:solidFill>
                  <a:schemeClr val="tx1"/>
                </a:solidFill>
                <a:latin typeface="Symbol" panose="05050102010706020507" pitchFamily="18" charset="2"/>
              </a:rPr>
              <a:t>a</a:t>
            </a:r>
            <a:r>
              <a:rPr lang="en-US" sz="2000" baseline="-25000" dirty="0">
                <a:solidFill>
                  <a:schemeClr val="tx1"/>
                </a:solidFill>
                <a:latin typeface="Symbol" panose="05050102010706020507" pitchFamily="18" charset="2"/>
              </a:rPr>
              <a:t>00</a:t>
            </a:r>
            <a:r>
              <a:rPr lang="en-US" sz="2000" dirty="0">
                <a:solidFill>
                  <a:schemeClr val="tx1"/>
                </a:solidFill>
              </a:rPr>
              <a:t>|</a:t>
            </a:r>
            <a:r>
              <a:rPr lang="en-US" sz="2000" baseline="30000" dirty="0">
                <a:solidFill>
                  <a:schemeClr val="tx1"/>
                </a:solidFill>
              </a:rPr>
              <a:t>2 </a:t>
            </a:r>
            <a:r>
              <a:rPr lang="en-US" sz="2000" dirty="0">
                <a:solidFill>
                  <a:schemeClr val="tx1"/>
                </a:solidFill>
              </a:rPr>
              <a:t>+ |</a:t>
            </a:r>
            <a:r>
              <a:rPr lang="en-US" sz="2000" dirty="0">
                <a:solidFill>
                  <a:schemeClr val="tx1"/>
                </a:solidFill>
                <a:latin typeface="Symbol" panose="05050102010706020507" pitchFamily="18" charset="2"/>
              </a:rPr>
              <a:t>a</a:t>
            </a:r>
            <a:r>
              <a:rPr lang="en-US" sz="2000" baseline="-25000" dirty="0">
                <a:solidFill>
                  <a:schemeClr val="tx1"/>
                </a:solidFill>
                <a:latin typeface="Symbol" panose="05050102010706020507" pitchFamily="18" charset="2"/>
              </a:rPr>
              <a:t>01</a:t>
            </a:r>
            <a:r>
              <a:rPr lang="en-US" sz="2000" dirty="0">
                <a:solidFill>
                  <a:schemeClr val="tx1"/>
                </a:solidFill>
              </a:rPr>
              <a:t>|</a:t>
            </a:r>
            <a:r>
              <a:rPr lang="en-US" sz="2000" baseline="30000" dirty="0">
                <a:solidFill>
                  <a:schemeClr val="tx1"/>
                </a:solidFill>
              </a:rPr>
              <a:t>2 </a:t>
            </a:r>
            <a:r>
              <a:rPr lang="en-US" sz="2000" dirty="0">
                <a:solidFill>
                  <a:schemeClr val="tx1"/>
                </a:solidFill>
              </a:rPr>
              <a:t>+ |</a:t>
            </a:r>
            <a:r>
              <a:rPr lang="en-US" sz="2000" dirty="0">
                <a:solidFill>
                  <a:schemeClr val="tx1"/>
                </a:solidFill>
                <a:latin typeface="Symbol" panose="05050102010706020507" pitchFamily="18" charset="2"/>
              </a:rPr>
              <a:t>a</a:t>
            </a:r>
            <a:r>
              <a:rPr lang="en-US" sz="2000" baseline="-25000" dirty="0">
                <a:solidFill>
                  <a:schemeClr val="tx1"/>
                </a:solidFill>
                <a:latin typeface="Symbol" panose="05050102010706020507" pitchFamily="18" charset="2"/>
              </a:rPr>
              <a:t>10</a:t>
            </a:r>
            <a:r>
              <a:rPr lang="en-US" sz="2000" dirty="0">
                <a:solidFill>
                  <a:schemeClr val="tx1"/>
                </a:solidFill>
              </a:rPr>
              <a:t>|</a:t>
            </a:r>
            <a:r>
              <a:rPr lang="en-US" sz="2000" baseline="30000" dirty="0">
                <a:solidFill>
                  <a:schemeClr val="tx1"/>
                </a:solidFill>
              </a:rPr>
              <a:t>2 </a:t>
            </a:r>
            <a:r>
              <a:rPr lang="en-US" sz="2000" dirty="0">
                <a:solidFill>
                  <a:schemeClr val="tx1"/>
                </a:solidFill>
              </a:rPr>
              <a:t>+ |</a:t>
            </a:r>
            <a:r>
              <a:rPr lang="en-US" sz="2000" dirty="0">
                <a:solidFill>
                  <a:schemeClr val="tx1"/>
                </a:solidFill>
                <a:latin typeface="Symbol" panose="05050102010706020507" pitchFamily="18" charset="2"/>
              </a:rPr>
              <a:t>a</a:t>
            </a:r>
            <a:r>
              <a:rPr lang="en-US" sz="2000" baseline="-25000" dirty="0">
                <a:solidFill>
                  <a:schemeClr val="tx1"/>
                </a:solidFill>
                <a:latin typeface="Symbol" panose="05050102010706020507" pitchFamily="18" charset="2"/>
              </a:rPr>
              <a:t>11</a:t>
            </a:r>
            <a:r>
              <a:rPr lang="en-US" sz="2000" dirty="0">
                <a:solidFill>
                  <a:schemeClr val="tx1"/>
                </a:solidFill>
              </a:rPr>
              <a:t>|</a:t>
            </a:r>
            <a:r>
              <a:rPr lang="en-US" sz="2000" baseline="30000" dirty="0">
                <a:solidFill>
                  <a:schemeClr val="tx1"/>
                </a:solidFill>
              </a:rPr>
              <a:t>2 </a:t>
            </a:r>
            <a:r>
              <a:rPr lang="en-US" sz="2000" dirty="0">
                <a:solidFill>
                  <a:schemeClr val="tx1"/>
                </a:solidFill>
              </a:rPr>
              <a:t>= 1</a:t>
            </a:r>
          </a:p>
          <a:p>
            <a:pPr marL="0" indent="0">
              <a:buNone/>
            </a:pPr>
            <a:endParaRPr lang="en-US" sz="2000" dirty="0">
              <a:solidFill>
                <a:schemeClr val="tx1"/>
              </a:solidFill>
            </a:endParaRPr>
          </a:p>
          <a:p>
            <a:r>
              <a:rPr lang="en-US" sz="2000" dirty="0">
                <a:solidFill>
                  <a:srgbClr val="0070C0"/>
                </a:solidFill>
              </a:rPr>
              <a:t>If we measure the first qubit (with outcome = 0) the system “collapses” onto:</a:t>
            </a:r>
          </a:p>
        </p:txBody>
      </p:sp>
      <p:sp>
        <p:nvSpPr>
          <p:cNvPr id="3" name="Title 2">
            <a:extLst>
              <a:ext uri="{FF2B5EF4-FFF2-40B4-BE49-F238E27FC236}">
                <a16:creationId xmlns:a16="http://schemas.microsoft.com/office/drawing/2014/main" id="{C68609B1-CE87-1566-BCD2-2ED7B3A54B13}"/>
              </a:ext>
            </a:extLst>
          </p:cNvPr>
          <p:cNvSpPr>
            <a:spLocks noGrp="1"/>
          </p:cNvSpPr>
          <p:nvPr>
            <p:ph type="title"/>
          </p:nvPr>
        </p:nvSpPr>
        <p:spPr/>
        <p:txBody>
          <a:bodyPr/>
          <a:lstStyle/>
          <a:p>
            <a:r>
              <a:rPr lang="en-US" dirty="0"/>
              <a:t>Systems of two qubits</a:t>
            </a:r>
          </a:p>
        </p:txBody>
      </p:sp>
      <p:pic>
        <p:nvPicPr>
          <p:cNvPr id="4" name="Picture 3">
            <a:extLst>
              <a:ext uri="{FF2B5EF4-FFF2-40B4-BE49-F238E27FC236}">
                <a16:creationId xmlns:a16="http://schemas.microsoft.com/office/drawing/2014/main" id="{473D394A-2F25-401D-CEB8-87DAC10464E7}"/>
              </a:ext>
            </a:extLst>
          </p:cNvPr>
          <p:cNvPicPr>
            <a:picLocks noChangeAspect="1"/>
          </p:cNvPicPr>
          <p:nvPr/>
        </p:nvPicPr>
        <p:blipFill>
          <a:blip r:embed="rId2"/>
          <a:stretch>
            <a:fillRect/>
          </a:stretch>
        </p:blipFill>
        <p:spPr>
          <a:xfrm>
            <a:off x="2209800" y="3124200"/>
            <a:ext cx="5334000" cy="490573"/>
          </a:xfrm>
          <a:prstGeom prst="rect">
            <a:avLst/>
          </a:prstGeom>
        </p:spPr>
      </p:pic>
      <p:pic>
        <p:nvPicPr>
          <p:cNvPr id="5" name="Picture 4">
            <a:extLst>
              <a:ext uri="{FF2B5EF4-FFF2-40B4-BE49-F238E27FC236}">
                <a16:creationId xmlns:a16="http://schemas.microsoft.com/office/drawing/2014/main" id="{B0CD41AA-CB07-861B-33DE-68ED806F1517}"/>
              </a:ext>
            </a:extLst>
          </p:cNvPr>
          <p:cNvPicPr>
            <a:picLocks noChangeAspect="1"/>
          </p:cNvPicPr>
          <p:nvPr/>
        </p:nvPicPr>
        <p:blipFill>
          <a:blip r:embed="rId3"/>
          <a:stretch>
            <a:fillRect/>
          </a:stretch>
        </p:blipFill>
        <p:spPr>
          <a:xfrm>
            <a:off x="2627784" y="4849847"/>
            <a:ext cx="3470389" cy="1086688"/>
          </a:xfrm>
          <a:prstGeom prst="rect">
            <a:avLst/>
          </a:prstGeom>
        </p:spPr>
      </p:pic>
      <p:sp>
        <p:nvSpPr>
          <p:cNvPr id="6" name="Slide Number Placeholder 5">
            <a:extLst>
              <a:ext uri="{FF2B5EF4-FFF2-40B4-BE49-F238E27FC236}">
                <a16:creationId xmlns:a16="http://schemas.microsoft.com/office/drawing/2014/main" id="{4D644CEE-E8F4-2181-C4DE-2A20E61D40A1}"/>
              </a:ext>
            </a:extLst>
          </p:cNvPr>
          <p:cNvSpPr>
            <a:spLocks noGrp="1"/>
          </p:cNvSpPr>
          <p:nvPr>
            <p:ph type="sldNum" sz="quarter" idx="11"/>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18803126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ACCD42-0452-142A-30B1-3A6A3990013C}"/>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20C757E-4F29-26D7-FCC7-FEC5C6FF4972}"/>
              </a:ext>
            </a:extLst>
          </p:cNvPr>
          <p:cNvSpPr>
            <a:spLocks noGrp="1"/>
          </p:cNvSpPr>
          <p:nvPr>
            <p:ph idx="1"/>
          </p:nvPr>
        </p:nvSpPr>
        <p:spPr/>
        <p:txBody>
          <a:bodyPr>
            <a:noAutofit/>
          </a:bodyPr>
          <a:lstStyle/>
          <a:p>
            <a:r>
              <a:rPr lang="it-IT" sz="2000" dirty="0" err="1">
                <a:solidFill>
                  <a:srgbClr val="0070C0"/>
                </a:solidFill>
              </a:rPr>
              <a:t>Let</a:t>
            </a:r>
            <a:r>
              <a:rPr lang="it-IT" sz="2000" dirty="0">
                <a:solidFill>
                  <a:srgbClr val="0070C0"/>
                </a:solidFill>
              </a:rPr>
              <a:t> </a:t>
            </a:r>
            <a:r>
              <a:rPr lang="it-IT" sz="2000" dirty="0" err="1">
                <a:solidFill>
                  <a:srgbClr val="0070C0"/>
                </a:solidFill>
              </a:rPr>
              <a:t>us</a:t>
            </a:r>
            <a:r>
              <a:rPr lang="it-IT" sz="2000" dirty="0">
                <a:solidFill>
                  <a:srgbClr val="0070C0"/>
                </a:solidFill>
              </a:rPr>
              <a:t> </a:t>
            </a:r>
            <a:r>
              <a:rPr lang="it-IT" sz="2000" dirty="0" err="1">
                <a:solidFill>
                  <a:srgbClr val="0070C0"/>
                </a:solidFill>
              </a:rPr>
              <a:t>consider</a:t>
            </a:r>
            <a:r>
              <a:rPr lang="it-IT" sz="2000" dirty="0">
                <a:solidFill>
                  <a:srgbClr val="0070C0"/>
                </a:solidFill>
              </a:rPr>
              <a:t> </a:t>
            </a:r>
            <a:r>
              <a:rPr lang="it-IT" sz="2000" dirty="0" err="1">
                <a:solidFill>
                  <a:srgbClr val="0070C0"/>
                </a:solidFill>
              </a:rPr>
              <a:t>again</a:t>
            </a:r>
            <a:r>
              <a:rPr lang="it-IT" sz="2000" dirty="0">
                <a:solidFill>
                  <a:srgbClr val="0070C0"/>
                </a:solidFill>
              </a:rPr>
              <a:t> the </a:t>
            </a:r>
            <a:r>
              <a:rPr lang="it-IT" sz="2000" dirty="0" err="1">
                <a:solidFill>
                  <a:srgbClr val="0070C0"/>
                </a:solidFill>
              </a:rPr>
              <a:t>generic</a:t>
            </a:r>
            <a:r>
              <a:rPr lang="it-IT" sz="2000" dirty="0">
                <a:solidFill>
                  <a:srgbClr val="0070C0"/>
                </a:solidFill>
              </a:rPr>
              <a:t> state:</a:t>
            </a:r>
          </a:p>
          <a:p>
            <a:pPr marL="0" indent="0">
              <a:buNone/>
            </a:pPr>
            <a:br>
              <a:rPr lang="it-IT" sz="2000" dirty="0">
                <a:solidFill>
                  <a:srgbClr val="0070C0"/>
                </a:solidFill>
              </a:rPr>
            </a:br>
            <a:endParaRPr lang="it-IT" sz="2000" dirty="0">
              <a:solidFill>
                <a:srgbClr val="0070C0"/>
              </a:solidFill>
            </a:endParaRPr>
          </a:p>
          <a:p>
            <a:r>
              <a:rPr lang="en-US" sz="2000" dirty="0">
                <a:solidFill>
                  <a:srgbClr val="0070C0"/>
                </a:solidFill>
              </a:rPr>
              <a:t>It exists particular configurations of coefficients </a:t>
            </a:r>
            <a:r>
              <a:rPr kumimoji="0" lang="en-US" sz="2400" b="0" i="0" u="none" strike="noStrike" kern="0" cap="none" spc="0" normalizeH="0" baseline="0" noProof="0" dirty="0" err="1">
                <a:ln>
                  <a:noFill/>
                </a:ln>
                <a:solidFill>
                  <a:srgbClr val="000000"/>
                </a:solidFill>
                <a:effectLst/>
                <a:uLnTx/>
                <a:uFillTx/>
                <a:latin typeface="Symbol" panose="05050102010706020507" pitchFamily="18" charset="2"/>
                <a:ea typeface="+mn-ea"/>
                <a:cs typeface="Times New Roman" pitchFamily="18" charset="0"/>
              </a:rPr>
              <a:t>a</a:t>
            </a:r>
            <a:r>
              <a:rPr kumimoji="0" lang="en-US" sz="2400" b="0" i="0" u="none" strike="noStrike" kern="0" cap="none" spc="0" normalizeH="0" baseline="-25000" noProof="0" dirty="0" err="1">
                <a:ln>
                  <a:noFill/>
                </a:ln>
                <a:solidFill>
                  <a:srgbClr val="000000"/>
                </a:solidFill>
                <a:effectLst/>
                <a:uLnTx/>
                <a:uFillTx/>
                <a:latin typeface="Times New Roman" pitchFamily="18" charset="0"/>
                <a:ea typeface="+mn-ea"/>
                <a:cs typeface="Times New Roman" pitchFamily="18" charset="0"/>
              </a:rPr>
              <a:t>ij</a:t>
            </a:r>
            <a:r>
              <a:rPr kumimoji="0" lang="en-US" sz="2400" b="0" i="0" u="none" strike="noStrike" kern="0" cap="none" spc="0" normalizeH="0" baseline="-25000" noProof="0" dirty="0">
                <a:ln>
                  <a:noFill/>
                </a:ln>
                <a:solidFill>
                  <a:srgbClr val="000000"/>
                </a:solidFill>
                <a:effectLst/>
                <a:uLnTx/>
                <a:uFillTx/>
                <a:latin typeface="Symbol" panose="05050102010706020507" pitchFamily="18" charset="2"/>
                <a:ea typeface="+mn-ea"/>
                <a:cs typeface="Times New Roman" pitchFamily="18" charset="0"/>
              </a:rPr>
              <a:t> </a:t>
            </a:r>
            <a:r>
              <a:rPr lang="en-US" sz="2000" dirty="0">
                <a:solidFill>
                  <a:srgbClr val="C00000"/>
                </a:solidFill>
              </a:rPr>
              <a:t>(Bell States)</a:t>
            </a:r>
            <a:endParaRPr kumimoji="0" lang="en-US" sz="2000" b="0" i="0" u="none" strike="noStrike" kern="0" cap="none" spc="0" normalizeH="0" baseline="-25000" noProof="0" dirty="0">
              <a:ln>
                <a:noFill/>
              </a:ln>
              <a:solidFill>
                <a:srgbClr val="000000"/>
              </a:solidFill>
              <a:effectLst/>
              <a:uLnTx/>
              <a:uFillTx/>
              <a:latin typeface="Symbol" panose="05050102010706020507" pitchFamily="18" charset="2"/>
              <a:ea typeface="+mn-ea"/>
              <a:cs typeface="Times New Roman" pitchFamily="18" charset="0"/>
            </a:endParaRPr>
          </a:p>
          <a:p>
            <a:endParaRPr lang="en-US" sz="2400" kern="0" baseline="-25000" dirty="0">
              <a:solidFill>
                <a:srgbClr val="000000"/>
              </a:solidFill>
              <a:latin typeface="Symbol" panose="05050102010706020507" pitchFamily="18" charset="2"/>
            </a:endParaRPr>
          </a:p>
          <a:p>
            <a:endParaRPr lang="en-US" sz="2400" kern="0" baseline="-25000" dirty="0">
              <a:solidFill>
                <a:srgbClr val="000000"/>
              </a:solidFill>
              <a:latin typeface="Symbol" panose="05050102010706020507" pitchFamily="18" charset="2"/>
            </a:endParaRPr>
          </a:p>
          <a:p>
            <a:endParaRPr lang="en-US" sz="2400" kern="0" baseline="-25000" dirty="0">
              <a:solidFill>
                <a:srgbClr val="000000"/>
              </a:solidFill>
              <a:latin typeface="Symbol" panose="05050102010706020507" pitchFamily="18" charset="2"/>
            </a:endParaRPr>
          </a:p>
          <a:p>
            <a:endParaRPr lang="en-US" sz="2400" kern="0" baseline="-25000" dirty="0">
              <a:solidFill>
                <a:srgbClr val="000000"/>
              </a:solidFill>
              <a:latin typeface="Symbol" panose="05050102010706020507" pitchFamily="18" charset="2"/>
            </a:endParaRPr>
          </a:p>
          <a:p>
            <a:endParaRPr lang="en-US" sz="2400" b="1" kern="0" baseline="-25000" dirty="0">
              <a:solidFill>
                <a:srgbClr val="000000"/>
              </a:solidFill>
              <a:latin typeface="Symbol" panose="05050102010706020507" pitchFamily="18" charset="2"/>
            </a:endParaRPr>
          </a:p>
          <a:p>
            <a:endParaRPr lang="en-US" sz="2400" kern="0" baseline="-25000" dirty="0">
              <a:solidFill>
                <a:srgbClr val="000000"/>
              </a:solidFill>
              <a:latin typeface="Symbol" panose="05050102010706020507" pitchFamily="18" charset="2"/>
            </a:endParaRPr>
          </a:p>
          <a:p>
            <a:endParaRPr lang="en-US" sz="2400" kern="0" baseline="-25000" dirty="0">
              <a:solidFill>
                <a:srgbClr val="000000"/>
              </a:solidFill>
              <a:latin typeface="Symbol" panose="05050102010706020507" pitchFamily="18" charset="2"/>
            </a:endParaRPr>
          </a:p>
          <a:p>
            <a:endParaRPr lang="en-US" sz="2400" kern="0" baseline="-25000" dirty="0">
              <a:solidFill>
                <a:srgbClr val="000000"/>
              </a:solidFill>
              <a:latin typeface="Symbol" panose="05050102010706020507" pitchFamily="18" charset="2"/>
            </a:endParaRPr>
          </a:p>
          <a:p>
            <a:pPr marL="0" indent="0">
              <a:buNone/>
            </a:pPr>
            <a:r>
              <a:rPr lang="en-US" sz="2000" dirty="0">
                <a:solidFill>
                  <a:srgbClr val="0070C0"/>
                </a:solidFill>
                <a:sym typeface="Wingdings" panose="05000000000000000000" pitchFamily="2" charset="2"/>
              </a:rPr>
              <a:t>     </a:t>
            </a:r>
            <a:r>
              <a:rPr lang="en-US" sz="2000" dirty="0">
                <a:sym typeface="Wingdings" panose="05000000000000000000" pitchFamily="2" charset="2"/>
              </a:rPr>
              <a:t></a:t>
            </a:r>
            <a:r>
              <a:rPr lang="en-US" sz="2000" dirty="0"/>
              <a:t> a measurement of the first qubit let the second instantaneously collapse </a:t>
            </a:r>
          </a:p>
          <a:p>
            <a:r>
              <a:rPr lang="en-US" sz="2000" dirty="0">
                <a:solidFill>
                  <a:srgbClr val="0070C0"/>
                </a:solidFill>
              </a:rPr>
              <a:t>The correlation is so strong that a classical counterpart does not exist</a:t>
            </a:r>
          </a:p>
        </p:txBody>
      </p:sp>
      <p:pic>
        <p:nvPicPr>
          <p:cNvPr id="6" name="Picture 5">
            <a:extLst>
              <a:ext uri="{FF2B5EF4-FFF2-40B4-BE49-F238E27FC236}">
                <a16:creationId xmlns:a16="http://schemas.microsoft.com/office/drawing/2014/main" id="{93085576-1B99-7D9E-65EC-E0E7F5123BE3}"/>
              </a:ext>
            </a:extLst>
          </p:cNvPr>
          <p:cNvPicPr>
            <a:picLocks noChangeAspect="1"/>
          </p:cNvPicPr>
          <p:nvPr/>
        </p:nvPicPr>
        <p:blipFill>
          <a:blip r:embed="rId2"/>
          <a:stretch>
            <a:fillRect/>
          </a:stretch>
        </p:blipFill>
        <p:spPr>
          <a:xfrm>
            <a:off x="3696143" y="3044906"/>
            <a:ext cx="1904114" cy="2444788"/>
          </a:xfrm>
          <a:prstGeom prst="rect">
            <a:avLst/>
          </a:prstGeom>
        </p:spPr>
      </p:pic>
      <p:sp>
        <p:nvSpPr>
          <p:cNvPr id="3" name="Title 2">
            <a:extLst>
              <a:ext uri="{FF2B5EF4-FFF2-40B4-BE49-F238E27FC236}">
                <a16:creationId xmlns:a16="http://schemas.microsoft.com/office/drawing/2014/main" id="{D4DA4D39-D7F0-7B65-0833-83A77E2256E0}"/>
              </a:ext>
            </a:extLst>
          </p:cNvPr>
          <p:cNvSpPr>
            <a:spLocks noGrp="1"/>
          </p:cNvSpPr>
          <p:nvPr>
            <p:ph type="title"/>
          </p:nvPr>
        </p:nvSpPr>
        <p:spPr>
          <a:xfrm>
            <a:off x="493776" y="89677"/>
            <a:ext cx="8229600" cy="1143000"/>
          </a:xfrm>
        </p:spPr>
        <p:txBody>
          <a:bodyPr/>
          <a:lstStyle/>
          <a:p>
            <a:r>
              <a:rPr lang="en-US" dirty="0"/>
              <a:t>Systems of two qubits</a:t>
            </a:r>
          </a:p>
        </p:txBody>
      </p:sp>
      <p:pic>
        <p:nvPicPr>
          <p:cNvPr id="4" name="Picture 3">
            <a:extLst>
              <a:ext uri="{FF2B5EF4-FFF2-40B4-BE49-F238E27FC236}">
                <a16:creationId xmlns:a16="http://schemas.microsoft.com/office/drawing/2014/main" id="{417EAB21-71C8-7EC7-558C-9A2706FBD70F}"/>
              </a:ext>
            </a:extLst>
          </p:cNvPr>
          <p:cNvPicPr>
            <a:picLocks noChangeAspect="1"/>
          </p:cNvPicPr>
          <p:nvPr/>
        </p:nvPicPr>
        <p:blipFill>
          <a:blip r:embed="rId3"/>
          <a:stretch>
            <a:fillRect/>
          </a:stretch>
        </p:blipFill>
        <p:spPr>
          <a:xfrm>
            <a:off x="1981200" y="2008153"/>
            <a:ext cx="5334000" cy="490573"/>
          </a:xfrm>
          <a:prstGeom prst="rect">
            <a:avLst/>
          </a:prstGeom>
        </p:spPr>
      </p:pic>
      <p:sp>
        <p:nvSpPr>
          <p:cNvPr id="10" name="TextBox 9">
            <a:extLst>
              <a:ext uri="{FF2B5EF4-FFF2-40B4-BE49-F238E27FC236}">
                <a16:creationId xmlns:a16="http://schemas.microsoft.com/office/drawing/2014/main" id="{F549AF8D-6260-DEAF-7709-C3BB7ECC729D}"/>
              </a:ext>
            </a:extLst>
          </p:cNvPr>
          <p:cNvSpPr txBox="1"/>
          <p:nvPr/>
        </p:nvSpPr>
        <p:spPr>
          <a:xfrm>
            <a:off x="3429000" y="6072451"/>
            <a:ext cx="4572000" cy="461665"/>
          </a:xfrm>
          <a:prstGeom prst="rect">
            <a:avLst/>
          </a:prstGeom>
          <a:noFill/>
        </p:spPr>
        <p:txBody>
          <a:bodyPr wrap="square">
            <a:spAutoFit/>
          </a:bodyPr>
          <a:lstStyle/>
          <a:p>
            <a:r>
              <a:rPr kumimoji="0" lang="en-US" sz="2400" b="1" i="1" u="none" strike="noStrike" kern="0" cap="none" spc="0" normalizeH="0" baseline="0" noProof="0" dirty="0">
                <a:ln>
                  <a:noFill/>
                </a:ln>
                <a:solidFill>
                  <a:srgbClr val="C00000"/>
                </a:solidFill>
                <a:effectLst/>
                <a:uLnTx/>
                <a:uFillTx/>
                <a:latin typeface="Times New Roman" pitchFamily="18" charset="0"/>
                <a:ea typeface="+mn-ea"/>
                <a:cs typeface="Times New Roman" pitchFamily="18" charset="0"/>
                <a:sym typeface="Wingdings" panose="05000000000000000000" pitchFamily="2" charset="2"/>
              </a:rPr>
              <a:t> entanglement</a:t>
            </a:r>
            <a:endParaRPr lang="en-US" dirty="0"/>
          </a:p>
        </p:txBody>
      </p:sp>
      <p:sp>
        <p:nvSpPr>
          <p:cNvPr id="11" name="Slide Number Placeholder 10">
            <a:extLst>
              <a:ext uri="{FF2B5EF4-FFF2-40B4-BE49-F238E27FC236}">
                <a16:creationId xmlns:a16="http://schemas.microsoft.com/office/drawing/2014/main" id="{2A27998C-590E-7740-3D7B-78000ABAF016}"/>
              </a:ext>
            </a:extLst>
          </p:cNvPr>
          <p:cNvSpPr>
            <a:spLocks noGrp="1"/>
          </p:cNvSpPr>
          <p:nvPr>
            <p:ph type="sldNum" sz="quarter" idx="11"/>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11629025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B8B1ECE-C332-9024-0988-A6DFD42C03AB}"/>
              </a:ext>
            </a:extLst>
          </p:cNvPr>
          <p:cNvSpPr>
            <a:spLocks noGrp="1"/>
          </p:cNvSpPr>
          <p:nvPr>
            <p:ph idx="1"/>
          </p:nvPr>
        </p:nvSpPr>
        <p:spPr/>
        <p:txBody>
          <a:bodyPr>
            <a:normAutofit/>
          </a:bodyPr>
          <a:lstStyle/>
          <a:p>
            <a:r>
              <a:rPr lang="en-US" sz="2000" dirty="0">
                <a:solidFill>
                  <a:srgbClr val="0070C0"/>
                </a:solidFill>
              </a:rPr>
              <a:t>Classical: </a:t>
            </a:r>
          </a:p>
          <a:p>
            <a:r>
              <a:rPr lang="en-US" sz="2000" dirty="0">
                <a:solidFill>
                  <a:srgbClr val="0070C0"/>
                </a:solidFill>
              </a:rPr>
              <a:t>Quantum: a state of a particle cannot be described independently from the other</a:t>
            </a:r>
          </a:p>
          <a:p>
            <a:r>
              <a:rPr lang="en-US" sz="2000" dirty="0">
                <a:solidFill>
                  <a:srgbClr val="0070C0"/>
                </a:solidFill>
              </a:rPr>
              <a:t>Mathematically: a system composed by two subsystems is entangled if the global state is not separable, i.e. it cannot be described as</a:t>
            </a:r>
          </a:p>
          <a:p>
            <a:endParaRPr lang="en-US" sz="2000" dirty="0">
              <a:solidFill>
                <a:srgbClr val="0070C0"/>
              </a:solidFill>
            </a:endParaRPr>
          </a:p>
          <a:p>
            <a:endParaRPr lang="en-US" sz="2000" dirty="0">
              <a:solidFill>
                <a:srgbClr val="0070C0"/>
              </a:solidFill>
            </a:endParaRPr>
          </a:p>
          <a:p>
            <a:r>
              <a:rPr lang="en-US" sz="2000" dirty="0">
                <a:solidFill>
                  <a:srgbClr val="0070C0"/>
                </a:solidFill>
              </a:rPr>
              <a:t>for some</a:t>
            </a:r>
          </a:p>
          <a:p>
            <a:r>
              <a:rPr lang="en-US" sz="2000" dirty="0">
                <a:solidFill>
                  <a:srgbClr val="0070C0"/>
                </a:solidFill>
              </a:rPr>
              <a:t>Example, the Bell State</a:t>
            </a:r>
          </a:p>
          <a:p>
            <a:endParaRPr lang="en-US" sz="2000" dirty="0">
              <a:solidFill>
                <a:srgbClr val="0070C0"/>
              </a:solidFill>
            </a:endParaRPr>
          </a:p>
          <a:p>
            <a:endParaRPr lang="en-US" sz="2000" dirty="0">
              <a:solidFill>
                <a:srgbClr val="0070C0"/>
              </a:solidFill>
            </a:endParaRPr>
          </a:p>
          <a:p>
            <a:pPr marL="0" indent="0">
              <a:buNone/>
            </a:pPr>
            <a:r>
              <a:rPr lang="en-US" sz="2000" dirty="0">
                <a:solidFill>
                  <a:srgbClr val="0070C0"/>
                </a:solidFill>
              </a:rPr>
              <a:t>      is maximally entangled  </a:t>
            </a:r>
          </a:p>
        </p:txBody>
      </p:sp>
      <p:sp>
        <p:nvSpPr>
          <p:cNvPr id="3" name="Title 2">
            <a:extLst>
              <a:ext uri="{FF2B5EF4-FFF2-40B4-BE49-F238E27FC236}">
                <a16:creationId xmlns:a16="http://schemas.microsoft.com/office/drawing/2014/main" id="{8A296076-FC59-68D4-EFF5-DD0768269CBB}"/>
              </a:ext>
            </a:extLst>
          </p:cNvPr>
          <p:cNvSpPr>
            <a:spLocks noGrp="1"/>
          </p:cNvSpPr>
          <p:nvPr>
            <p:ph type="title"/>
          </p:nvPr>
        </p:nvSpPr>
        <p:spPr/>
        <p:txBody>
          <a:bodyPr/>
          <a:lstStyle/>
          <a:p>
            <a:r>
              <a:rPr lang="en-US" dirty="0"/>
              <a:t>Quantum </a:t>
            </a:r>
            <a:r>
              <a:rPr lang="en-US" i="1" dirty="0"/>
              <a:t>vs</a:t>
            </a:r>
            <a:r>
              <a:rPr lang="en-US" dirty="0"/>
              <a:t> classical correlations</a:t>
            </a:r>
          </a:p>
        </p:txBody>
      </p:sp>
      <p:pic>
        <p:nvPicPr>
          <p:cNvPr id="4" name="Picture 23" descr="txp_fig">
            <a:extLst>
              <a:ext uri="{FF2B5EF4-FFF2-40B4-BE49-F238E27FC236}">
                <a16:creationId xmlns:a16="http://schemas.microsoft.com/office/drawing/2014/main" id="{B95E3E63-CB81-3337-C4C2-EB6CCA23EF26}"/>
              </a:ext>
            </a:extLst>
          </p:cNvPr>
          <p:cNvPicPr>
            <a:picLocks noChangeAspect="1" noChangeArrowheads="1"/>
          </p:cNvPicPr>
          <p:nvPr>
            <p:custDataLst>
              <p:tags r:id="rId1"/>
            </p:custDataLst>
          </p:nvPr>
        </p:nvPicPr>
        <p:blipFill>
          <a:blip r:embed="rId3" cstate="print">
            <a:extLst>
              <a:ext uri="{28A0092B-C50C-407E-A947-70E740481C1C}">
                <a14:useLocalDpi xmlns:a14="http://schemas.microsoft.com/office/drawing/2010/main" val="0"/>
              </a:ext>
            </a:extLst>
          </a:blip>
          <a:srcRect/>
          <a:stretch>
            <a:fillRect/>
          </a:stretch>
        </p:blipFill>
        <p:spPr bwMode="auto">
          <a:xfrm>
            <a:off x="2057400" y="1676400"/>
            <a:ext cx="5544616" cy="26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9AFB9A0C-54D8-10C7-4EAC-13C7E7709EB6}"/>
              </a:ext>
            </a:extLst>
          </p:cNvPr>
          <p:cNvPicPr>
            <a:picLocks noChangeAspect="1"/>
          </p:cNvPicPr>
          <p:nvPr/>
        </p:nvPicPr>
        <p:blipFill>
          <a:blip r:embed="rId4"/>
          <a:stretch>
            <a:fillRect/>
          </a:stretch>
        </p:blipFill>
        <p:spPr>
          <a:xfrm>
            <a:off x="3459480" y="3338692"/>
            <a:ext cx="2304256" cy="588497"/>
          </a:xfrm>
          <a:prstGeom prst="rect">
            <a:avLst/>
          </a:prstGeom>
        </p:spPr>
      </p:pic>
      <p:pic>
        <p:nvPicPr>
          <p:cNvPr id="6" name="Picture 5">
            <a:extLst>
              <a:ext uri="{FF2B5EF4-FFF2-40B4-BE49-F238E27FC236}">
                <a16:creationId xmlns:a16="http://schemas.microsoft.com/office/drawing/2014/main" id="{CEB24AF5-37C7-32D3-2D54-5BB820E5C979}"/>
              </a:ext>
            </a:extLst>
          </p:cNvPr>
          <p:cNvPicPr>
            <a:picLocks noChangeAspect="1"/>
          </p:cNvPicPr>
          <p:nvPr/>
        </p:nvPicPr>
        <p:blipFill>
          <a:blip r:embed="rId5"/>
          <a:stretch>
            <a:fillRect/>
          </a:stretch>
        </p:blipFill>
        <p:spPr>
          <a:xfrm>
            <a:off x="1865376" y="3989832"/>
            <a:ext cx="2546811" cy="432048"/>
          </a:xfrm>
          <a:prstGeom prst="rect">
            <a:avLst/>
          </a:prstGeom>
        </p:spPr>
      </p:pic>
      <p:pic>
        <p:nvPicPr>
          <p:cNvPr id="7" name="Picture 6">
            <a:extLst>
              <a:ext uri="{FF2B5EF4-FFF2-40B4-BE49-F238E27FC236}">
                <a16:creationId xmlns:a16="http://schemas.microsoft.com/office/drawing/2014/main" id="{584C6B64-8A21-7D56-0069-831598811E64}"/>
              </a:ext>
            </a:extLst>
          </p:cNvPr>
          <p:cNvPicPr>
            <a:picLocks noChangeAspect="1"/>
          </p:cNvPicPr>
          <p:nvPr/>
        </p:nvPicPr>
        <p:blipFill>
          <a:blip r:embed="rId6"/>
          <a:stretch>
            <a:fillRect/>
          </a:stretch>
        </p:blipFill>
        <p:spPr>
          <a:xfrm>
            <a:off x="2889061" y="4828013"/>
            <a:ext cx="3365878" cy="707174"/>
          </a:xfrm>
          <a:prstGeom prst="rect">
            <a:avLst/>
          </a:prstGeom>
        </p:spPr>
      </p:pic>
      <p:sp>
        <p:nvSpPr>
          <p:cNvPr id="8" name="Slide Number Placeholder 7">
            <a:extLst>
              <a:ext uri="{FF2B5EF4-FFF2-40B4-BE49-F238E27FC236}">
                <a16:creationId xmlns:a16="http://schemas.microsoft.com/office/drawing/2014/main" id="{60298B4A-41A1-0E6C-A159-0642753594FD}"/>
              </a:ext>
            </a:extLst>
          </p:cNvPr>
          <p:cNvSpPr>
            <a:spLocks noGrp="1"/>
          </p:cNvSpPr>
          <p:nvPr>
            <p:ph type="sldNum" sz="quarter" idx="11"/>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542649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BEC9F5-A40F-3859-CAB0-E8DCEA3BF0D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559832-76F1-0360-644E-E518EB77AC38}"/>
              </a:ext>
            </a:extLst>
          </p:cNvPr>
          <p:cNvSpPr>
            <a:spLocks noGrp="1"/>
          </p:cNvSpPr>
          <p:nvPr>
            <p:ph type="title"/>
          </p:nvPr>
        </p:nvSpPr>
        <p:spPr/>
        <p:txBody>
          <a:bodyPr/>
          <a:lstStyle/>
          <a:p>
            <a:r>
              <a:rPr lang="en-US" dirty="0"/>
              <a:t>Correlations</a:t>
            </a:r>
            <a:endParaRPr lang="it-IT" dirty="0"/>
          </a:p>
        </p:txBody>
      </p:sp>
      <p:sp>
        <p:nvSpPr>
          <p:cNvPr id="4" name="Oval 3">
            <a:extLst>
              <a:ext uri="{FF2B5EF4-FFF2-40B4-BE49-F238E27FC236}">
                <a16:creationId xmlns:a16="http://schemas.microsoft.com/office/drawing/2014/main" id="{90508879-3A64-BCC1-EE76-803B5A25E0AC}"/>
              </a:ext>
            </a:extLst>
          </p:cNvPr>
          <p:cNvSpPr/>
          <p:nvPr/>
        </p:nvSpPr>
        <p:spPr bwMode="auto">
          <a:xfrm>
            <a:off x="1187624" y="2348880"/>
            <a:ext cx="6696744" cy="3312368"/>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u="none" dirty="0">
                <a:latin typeface="Arial" charset="0"/>
              </a:rPr>
              <a:t>Classical correlations</a:t>
            </a:r>
            <a:endParaRPr kumimoji="0" lang="it-IT" sz="1800" b="0" i="0" u="none" strike="noStrike" cap="none" normalizeH="0" baseline="0" dirty="0">
              <a:ln>
                <a:noFill/>
              </a:ln>
              <a:solidFill>
                <a:schemeClr val="tx1"/>
              </a:solidFill>
              <a:effectLst/>
              <a:latin typeface="Arial" charset="0"/>
            </a:endParaRPr>
          </a:p>
        </p:txBody>
      </p:sp>
      <p:sp>
        <p:nvSpPr>
          <p:cNvPr id="5" name="Oval 4">
            <a:extLst>
              <a:ext uri="{FF2B5EF4-FFF2-40B4-BE49-F238E27FC236}">
                <a16:creationId xmlns:a16="http://schemas.microsoft.com/office/drawing/2014/main" id="{A6583C84-99C1-5B6B-DC92-B2A9C66B95DB}"/>
              </a:ext>
            </a:extLst>
          </p:cNvPr>
          <p:cNvSpPr/>
          <p:nvPr/>
        </p:nvSpPr>
        <p:spPr bwMode="auto">
          <a:xfrm>
            <a:off x="2051720" y="3492624"/>
            <a:ext cx="5040560" cy="2168624"/>
          </a:xfrm>
          <a:prstGeom prst="ellipse">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u="none" dirty="0">
                <a:latin typeface="Arial" charset="0"/>
              </a:rPr>
              <a:t>Entanglement</a:t>
            </a:r>
            <a:endParaRPr kumimoji="0" lang="it-IT" sz="1800" b="0" i="0" u="none" strike="noStrike" cap="none" normalizeH="0" baseline="0" dirty="0">
              <a:ln>
                <a:noFill/>
              </a:ln>
              <a:solidFill>
                <a:schemeClr val="tx1"/>
              </a:solidFill>
              <a:effectLst/>
              <a:latin typeface="Arial" charset="0"/>
            </a:endParaRPr>
          </a:p>
        </p:txBody>
      </p:sp>
    </p:spTree>
    <p:extLst>
      <p:ext uri="{BB962C8B-B14F-4D97-AF65-F5344CB8AC3E}">
        <p14:creationId xmlns:p14="http://schemas.microsoft.com/office/powerpoint/2010/main" val="2687861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1D904D0-A7EA-D2CD-B78C-62A9EB48F7A1}"/>
              </a:ext>
            </a:extLst>
          </p:cNvPr>
          <p:cNvSpPr>
            <a:spLocks noGrp="1"/>
          </p:cNvSpPr>
          <p:nvPr>
            <p:ph idx="1"/>
          </p:nvPr>
        </p:nvSpPr>
        <p:spPr>
          <a:xfrm>
            <a:off x="469392" y="1066800"/>
            <a:ext cx="8229600" cy="5334000"/>
          </a:xfrm>
        </p:spPr>
        <p:txBody>
          <a:bodyPr>
            <a:noAutofit/>
          </a:bodyPr>
          <a:lstStyle/>
          <a:p>
            <a:r>
              <a:rPr lang="en-US" sz="2400" dirty="0">
                <a:solidFill>
                  <a:srgbClr val="0070C0"/>
                </a:solidFill>
              </a:rPr>
              <a:t>Quantum mechanics represents a radical change in the way we think about reality. In the classical way of thinking the property of what we want to measure, a particle spin projection for example, exists independently of the measurement itself: the measurement is simply a way of revealing this property. This concept is called </a:t>
            </a:r>
            <a:r>
              <a:rPr lang="en-US" sz="2400" dirty="0">
                <a:solidFill>
                  <a:srgbClr val="C00000"/>
                </a:solidFill>
              </a:rPr>
              <a:t>realism</a:t>
            </a:r>
          </a:p>
          <a:p>
            <a:r>
              <a:rPr lang="en-US" sz="2400" dirty="0">
                <a:solidFill>
                  <a:srgbClr val="0070C0"/>
                </a:solidFill>
              </a:rPr>
              <a:t>In quantum mechanics this is not true, an unobserved particle does not possess physical properties that exist independently of the measurement</a:t>
            </a:r>
          </a:p>
          <a:p>
            <a:r>
              <a:rPr lang="en-US" sz="2400" dirty="0">
                <a:solidFill>
                  <a:srgbClr val="0070C0"/>
                </a:solidFill>
              </a:rPr>
              <a:t>Another well-established and accepted concept is </a:t>
            </a:r>
            <a:r>
              <a:rPr lang="en-US" sz="2400" dirty="0">
                <a:solidFill>
                  <a:srgbClr val="C00000"/>
                </a:solidFill>
              </a:rPr>
              <a:t>locality</a:t>
            </a:r>
            <a:r>
              <a:rPr lang="en-US" sz="2400" dirty="0">
                <a:solidFill>
                  <a:srgbClr val="0070C0"/>
                </a:solidFill>
              </a:rPr>
              <a:t>: information can only be transmitted subluminally</a:t>
            </a:r>
          </a:p>
          <a:p>
            <a:r>
              <a:rPr lang="en-US" sz="2400" dirty="0">
                <a:solidFill>
                  <a:srgbClr val="0070C0"/>
                </a:solidFill>
              </a:rPr>
              <a:t>Local Realism is at the very heart of a physicist common sense</a:t>
            </a:r>
          </a:p>
          <a:p>
            <a:r>
              <a:rPr lang="en-US" sz="2400" dirty="0">
                <a:solidFill>
                  <a:srgbClr val="0070C0"/>
                </a:solidFill>
              </a:rPr>
              <a:t>EPR challenged this concept</a:t>
            </a:r>
          </a:p>
        </p:txBody>
      </p:sp>
      <p:sp>
        <p:nvSpPr>
          <p:cNvPr id="3" name="Title 2">
            <a:extLst>
              <a:ext uri="{FF2B5EF4-FFF2-40B4-BE49-F238E27FC236}">
                <a16:creationId xmlns:a16="http://schemas.microsoft.com/office/drawing/2014/main" id="{0B7E45DB-C458-4AC6-8D79-0FFAEBAE8093}"/>
              </a:ext>
            </a:extLst>
          </p:cNvPr>
          <p:cNvSpPr>
            <a:spLocks noGrp="1"/>
          </p:cNvSpPr>
          <p:nvPr>
            <p:ph type="title"/>
          </p:nvPr>
        </p:nvSpPr>
        <p:spPr>
          <a:xfrm>
            <a:off x="466344" y="30480"/>
            <a:ext cx="8229600" cy="1143000"/>
          </a:xfrm>
        </p:spPr>
        <p:txBody>
          <a:bodyPr/>
          <a:lstStyle/>
          <a:p>
            <a:r>
              <a:rPr lang="en-US" dirty="0"/>
              <a:t>Einstein, Podolsky and Rosen</a:t>
            </a:r>
          </a:p>
        </p:txBody>
      </p:sp>
      <p:sp>
        <p:nvSpPr>
          <p:cNvPr id="4" name="Slide Number Placeholder 3">
            <a:extLst>
              <a:ext uri="{FF2B5EF4-FFF2-40B4-BE49-F238E27FC236}">
                <a16:creationId xmlns:a16="http://schemas.microsoft.com/office/drawing/2014/main" id="{E2D349CF-7BC9-1DFA-6F13-10A5D0F7CE0D}"/>
              </a:ext>
            </a:extLst>
          </p:cNvPr>
          <p:cNvSpPr>
            <a:spLocks noGrp="1"/>
          </p:cNvSpPr>
          <p:nvPr>
            <p:ph type="sldNum" sz="quarter" idx="11"/>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40816168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F2CE637-F317-1A8B-B766-96E7BFD92069}"/>
              </a:ext>
            </a:extLst>
          </p:cNvPr>
          <p:cNvSpPr>
            <a:spLocks noGrp="1"/>
          </p:cNvSpPr>
          <p:nvPr>
            <p:ph idx="1"/>
          </p:nvPr>
        </p:nvSpPr>
        <p:spPr>
          <a:xfrm>
            <a:off x="457200" y="1066800"/>
            <a:ext cx="8229600" cy="4525963"/>
          </a:xfrm>
        </p:spPr>
        <p:txBody>
          <a:bodyPr>
            <a:normAutofit/>
          </a:bodyPr>
          <a:lstStyle/>
          <a:p>
            <a:r>
              <a:rPr lang="en-US" sz="2000" dirty="0">
                <a:solidFill>
                  <a:srgbClr val="0070C0"/>
                </a:solidFill>
              </a:rPr>
              <a:t>Let's take a practical example, invoking the spin again: according to QM, a particle does not possess, before the measurement, the property "spin along z" </a:t>
            </a:r>
            <a:r>
              <a:rPr lang="en-US" sz="2000" dirty="0" err="1"/>
              <a:t>S</a:t>
            </a:r>
            <a:r>
              <a:rPr lang="en-US" sz="2000" baseline="-25000" dirty="0" err="1"/>
              <a:t>z</a:t>
            </a:r>
            <a:r>
              <a:rPr lang="en-US" sz="2000" dirty="0">
                <a:solidFill>
                  <a:srgbClr val="0070C0"/>
                </a:solidFill>
              </a:rPr>
              <a:t> and "spin along x" </a:t>
            </a:r>
            <a:r>
              <a:rPr lang="en-US" sz="2000" dirty="0" err="1"/>
              <a:t>S</a:t>
            </a:r>
            <a:r>
              <a:rPr lang="en-US" sz="2000" baseline="-25000" dirty="0" err="1"/>
              <a:t>x</a:t>
            </a:r>
            <a:endParaRPr lang="en-US" sz="2000" baseline="-25000" dirty="0"/>
          </a:p>
          <a:p>
            <a:r>
              <a:rPr lang="en-US" sz="2000" dirty="0">
                <a:solidFill>
                  <a:srgbClr val="0070C0"/>
                </a:solidFill>
              </a:rPr>
              <a:t>In fact, we have seen that the formalism of QM provides us with the recipe to calculate the probability of observing an eigenvalue of </a:t>
            </a:r>
            <a:r>
              <a:rPr lang="en-US" sz="2000" dirty="0" err="1"/>
              <a:t>S</a:t>
            </a:r>
            <a:r>
              <a:rPr lang="en-US" sz="2000" baseline="-25000" dirty="0" err="1"/>
              <a:t>z</a:t>
            </a:r>
            <a:r>
              <a:rPr lang="en-US" sz="2000" dirty="0">
                <a:solidFill>
                  <a:srgbClr val="0070C0"/>
                </a:solidFill>
              </a:rPr>
              <a:t> and </a:t>
            </a:r>
            <a:r>
              <a:rPr lang="en-US" sz="2000" dirty="0" err="1"/>
              <a:t>S</a:t>
            </a:r>
            <a:r>
              <a:rPr lang="en-US" sz="2000" baseline="-25000" dirty="0" err="1"/>
              <a:t>x</a:t>
            </a:r>
            <a:endParaRPr lang="en-US" sz="2000" baseline="-25000" dirty="0"/>
          </a:p>
          <a:p>
            <a:r>
              <a:rPr lang="en-US" sz="2000" dirty="0">
                <a:solidFill>
                  <a:srgbClr val="0070C0"/>
                </a:solidFill>
              </a:rPr>
              <a:t>This fact made Einstein very dissatisfied: with his collaborators Podolsky and Rosen he devised a gedankenexperiment (which was then actually done) to demonstrate that QM is incomplete</a:t>
            </a:r>
          </a:p>
          <a:p>
            <a:r>
              <a:rPr lang="en-US" sz="2000" dirty="0">
                <a:solidFill>
                  <a:srgbClr val="0070C0"/>
                </a:solidFill>
              </a:rPr>
              <a:t>The basic concept is that of an </a:t>
            </a:r>
            <a:r>
              <a:rPr lang="en-US" sz="2000" dirty="0">
                <a:solidFill>
                  <a:srgbClr val="C00000"/>
                </a:solidFill>
              </a:rPr>
              <a:t>element of reality</a:t>
            </a:r>
            <a:r>
              <a:rPr lang="en-US" sz="2000" dirty="0">
                <a:solidFill>
                  <a:srgbClr val="0070C0"/>
                </a:solidFill>
              </a:rPr>
              <a:t>, or properties pre-existing to the measurement (i.e. realism)</a:t>
            </a:r>
          </a:p>
        </p:txBody>
      </p:sp>
      <p:sp>
        <p:nvSpPr>
          <p:cNvPr id="3" name="Title 2">
            <a:extLst>
              <a:ext uri="{FF2B5EF4-FFF2-40B4-BE49-F238E27FC236}">
                <a16:creationId xmlns:a16="http://schemas.microsoft.com/office/drawing/2014/main" id="{EE50EE1C-E947-E1A6-D5BB-3772BCF1FC38}"/>
              </a:ext>
            </a:extLst>
          </p:cNvPr>
          <p:cNvSpPr>
            <a:spLocks noGrp="1"/>
          </p:cNvSpPr>
          <p:nvPr>
            <p:ph type="title"/>
          </p:nvPr>
        </p:nvSpPr>
        <p:spPr>
          <a:xfrm>
            <a:off x="457200" y="12192"/>
            <a:ext cx="8229600" cy="1143000"/>
          </a:xfrm>
        </p:spPr>
        <p:txBody>
          <a:bodyPr/>
          <a:lstStyle/>
          <a:p>
            <a:r>
              <a:rPr lang="en-US" dirty="0"/>
              <a:t>EPR paradox</a:t>
            </a:r>
          </a:p>
        </p:txBody>
      </p:sp>
      <p:sp>
        <p:nvSpPr>
          <p:cNvPr id="4" name="Slide Number Placeholder 3">
            <a:extLst>
              <a:ext uri="{FF2B5EF4-FFF2-40B4-BE49-F238E27FC236}">
                <a16:creationId xmlns:a16="http://schemas.microsoft.com/office/drawing/2014/main" id="{1C9E0C20-AC8B-33B6-AEA1-C02688C89BC5}"/>
              </a:ext>
            </a:extLst>
          </p:cNvPr>
          <p:cNvSpPr>
            <a:spLocks noGrp="1"/>
          </p:cNvSpPr>
          <p:nvPr>
            <p:ph type="sldNum" sz="quarter" idx="11"/>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20872611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65DEA6-782B-6126-EB6A-A84BC9BF6B1A}"/>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523753E-DE2E-375F-B8B1-9267DD1B5B2D}"/>
              </a:ext>
            </a:extLst>
          </p:cNvPr>
          <p:cNvSpPr>
            <a:spLocks noGrp="1"/>
          </p:cNvSpPr>
          <p:nvPr>
            <p:ph idx="1"/>
          </p:nvPr>
        </p:nvSpPr>
        <p:spPr>
          <a:xfrm>
            <a:off x="457200" y="1066800"/>
            <a:ext cx="8229600" cy="4525963"/>
          </a:xfrm>
        </p:spPr>
        <p:txBody>
          <a:bodyPr>
            <a:normAutofit/>
          </a:bodyPr>
          <a:lstStyle/>
          <a:p>
            <a:r>
              <a:rPr lang="en-US" sz="2000" dirty="0">
                <a:solidFill>
                  <a:srgbClr val="0070C0"/>
                </a:solidFill>
              </a:rPr>
              <a:t>This is the idea: take a scalar particle (spin 0) which decays into two fermions (spin ½) A e B</a:t>
            </a:r>
          </a:p>
          <a:p>
            <a:r>
              <a:rPr lang="en-US" sz="2000" dirty="0">
                <a:solidFill>
                  <a:srgbClr val="0070C0"/>
                </a:solidFill>
              </a:rPr>
              <a:t>Now let's make A and B travel so that they are space-like separated </a:t>
            </a:r>
            <a:br>
              <a:rPr lang="en-US" sz="2000" dirty="0">
                <a:solidFill>
                  <a:srgbClr val="0070C0"/>
                </a:solidFill>
              </a:rPr>
            </a:br>
            <a:r>
              <a:rPr kumimoji="0" lang="en-US" sz="20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a:t>
            </a:r>
            <a:r>
              <a:rPr kumimoji="0" lang="en-US" sz="2000" b="0" i="0" u="none" strike="noStrike" kern="0" cap="none" spc="0" normalizeH="0" baseline="0" noProof="0" dirty="0" err="1">
                <a:ln>
                  <a:noFill/>
                </a:ln>
                <a:solidFill>
                  <a:srgbClr val="0070C0"/>
                </a:solidFill>
                <a:effectLst/>
                <a:uLnTx/>
                <a:uFillTx/>
                <a:latin typeface="Times New Roman" pitchFamily="18" charset="0"/>
                <a:ea typeface="+mn-ea"/>
                <a:cs typeface="Times New Roman" pitchFamily="18" charset="0"/>
              </a:rPr>
              <a:t>d</a:t>
            </a:r>
            <a:r>
              <a:rPr kumimoji="0" lang="en-US" sz="2000" b="0" i="0" u="none" strike="noStrike" kern="0" cap="none" spc="0" normalizeH="0" baseline="-25000" noProof="0" dirty="0" err="1">
                <a:ln>
                  <a:noFill/>
                </a:ln>
                <a:solidFill>
                  <a:srgbClr val="0070C0"/>
                </a:solidFill>
                <a:effectLst/>
                <a:uLnTx/>
                <a:uFillTx/>
                <a:latin typeface="Times New Roman" pitchFamily="18" charset="0"/>
                <a:ea typeface="+mn-ea"/>
                <a:cs typeface="Times New Roman" pitchFamily="18" charset="0"/>
              </a:rPr>
              <a:t>AB</a:t>
            </a:r>
            <a:r>
              <a:rPr kumimoji="0" lang="en-US" sz="20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 &gt; </a:t>
            </a:r>
            <a:r>
              <a:rPr kumimoji="0" lang="en-US" sz="2000" b="0" i="0" u="none" strike="noStrike" kern="0" cap="none" spc="0" normalizeH="0" baseline="0" noProof="0" dirty="0" err="1">
                <a:ln>
                  <a:noFill/>
                </a:ln>
                <a:solidFill>
                  <a:srgbClr val="0070C0"/>
                </a:solidFill>
                <a:effectLst/>
                <a:uLnTx/>
                <a:uFillTx/>
                <a:latin typeface="Times New Roman" pitchFamily="18" charset="0"/>
                <a:ea typeface="+mn-ea"/>
                <a:cs typeface="Times New Roman" pitchFamily="18" charset="0"/>
              </a:rPr>
              <a:t>ct</a:t>
            </a:r>
            <a:r>
              <a:rPr kumimoji="0" lang="en-US" sz="20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a:t>
            </a:r>
            <a:endParaRPr lang="en-US" sz="2000" dirty="0">
              <a:solidFill>
                <a:srgbClr val="0070C0"/>
              </a:solidFill>
            </a:endParaRPr>
          </a:p>
          <a:p>
            <a:endParaRPr lang="en-US" sz="2000" baseline="-25000" dirty="0"/>
          </a:p>
        </p:txBody>
      </p:sp>
      <p:sp>
        <p:nvSpPr>
          <p:cNvPr id="3" name="Title 2">
            <a:extLst>
              <a:ext uri="{FF2B5EF4-FFF2-40B4-BE49-F238E27FC236}">
                <a16:creationId xmlns:a16="http://schemas.microsoft.com/office/drawing/2014/main" id="{EC594188-F8CB-8B17-E104-D25165176A62}"/>
              </a:ext>
            </a:extLst>
          </p:cNvPr>
          <p:cNvSpPr>
            <a:spLocks noGrp="1"/>
          </p:cNvSpPr>
          <p:nvPr>
            <p:ph type="title"/>
          </p:nvPr>
        </p:nvSpPr>
        <p:spPr>
          <a:xfrm>
            <a:off x="457200" y="12192"/>
            <a:ext cx="8229600" cy="1143000"/>
          </a:xfrm>
        </p:spPr>
        <p:txBody>
          <a:bodyPr/>
          <a:lstStyle/>
          <a:p>
            <a:r>
              <a:rPr lang="en-US" dirty="0"/>
              <a:t>EPR paradox</a:t>
            </a:r>
          </a:p>
        </p:txBody>
      </p:sp>
      <p:pic>
        <p:nvPicPr>
          <p:cNvPr id="4" name="Picture 2">
            <a:extLst>
              <a:ext uri="{FF2B5EF4-FFF2-40B4-BE49-F238E27FC236}">
                <a16:creationId xmlns:a16="http://schemas.microsoft.com/office/drawing/2014/main" id="{718F837C-8A37-9816-4583-F8D70B4D851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8763" b="14190"/>
          <a:stretch/>
        </p:blipFill>
        <p:spPr bwMode="auto">
          <a:xfrm>
            <a:off x="2483768" y="4016035"/>
            <a:ext cx="4333632" cy="122035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6EDC130-8D7E-088E-3675-96D60C4D0C8B}"/>
              </a:ext>
            </a:extLst>
          </p:cNvPr>
          <p:cNvSpPr txBox="1"/>
          <p:nvPr/>
        </p:nvSpPr>
        <p:spPr>
          <a:xfrm>
            <a:off x="2163149" y="3324383"/>
            <a:ext cx="622722" cy="757130"/>
          </a:xfrm>
          <a:prstGeom prst="rect">
            <a:avLst/>
          </a:prstGeom>
          <a:noFill/>
          <a:ln w="12700" cap="flat">
            <a:noFill/>
            <a:miter lim="400000"/>
          </a:ln>
          <a:effectLst/>
          <a:sp3d/>
        </p:spPr>
        <p:txBody>
          <a:bodyPr wrap="square">
            <a:spAutoFit/>
          </a:bodyPr>
          <a:lstStyle/>
          <a:p>
            <a:pPr marL="0" marR="0" lvl="0" indent="0" defTabSz="2438338" eaLnBrk="1" fontAlgn="auto" latinLnBrk="0" hangingPunct="0">
              <a:lnSpc>
                <a:spcPct val="90000"/>
              </a:lnSpc>
              <a:spcBef>
                <a:spcPts val="4500"/>
              </a:spcBef>
              <a:spcAft>
                <a:spcPts val="0"/>
              </a:spcAft>
              <a:buClrTx/>
              <a:buSzTx/>
              <a:buFontTx/>
              <a:buNone/>
              <a:tabLst/>
              <a:defRPr/>
            </a:pPr>
            <a:r>
              <a:rPr kumimoji="0" lang="en-US" sz="4800" b="0" i="0" u="none" strike="noStrike" kern="0" cap="none" spc="0" normalizeH="0" baseline="0" noProof="0" dirty="0">
                <a:ln>
                  <a:noFill/>
                </a:ln>
                <a:solidFill>
                  <a:srgbClr val="000000"/>
                </a:solidFill>
                <a:effectLst/>
                <a:uLnTx/>
                <a:uFillTx/>
                <a:latin typeface="Helvetica Neue"/>
                <a:sym typeface="Helvetica Neue"/>
              </a:rPr>
              <a:t>A</a:t>
            </a:r>
          </a:p>
        </p:txBody>
      </p:sp>
      <p:sp>
        <p:nvSpPr>
          <p:cNvPr id="6" name="TextBox 5">
            <a:extLst>
              <a:ext uri="{FF2B5EF4-FFF2-40B4-BE49-F238E27FC236}">
                <a16:creationId xmlns:a16="http://schemas.microsoft.com/office/drawing/2014/main" id="{62B73CBD-9AA6-2675-50BC-A4D4A386C5EB}"/>
              </a:ext>
            </a:extLst>
          </p:cNvPr>
          <p:cNvSpPr txBox="1"/>
          <p:nvPr/>
        </p:nvSpPr>
        <p:spPr>
          <a:xfrm>
            <a:off x="6506039" y="3291644"/>
            <a:ext cx="622722" cy="757130"/>
          </a:xfrm>
          <a:prstGeom prst="rect">
            <a:avLst/>
          </a:prstGeom>
          <a:noFill/>
          <a:ln w="12700" cap="flat">
            <a:noFill/>
            <a:miter lim="400000"/>
          </a:ln>
          <a:effectLst/>
          <a:sp3d/>
        </p:spPr>
        <p:txBody>
          <a:bodyPr wrap="square">
            <a:spAutoFit/>
          </a:bodyPr>
          <a:lstStyle/>
          <a:p>
            <a:pPr marL="0" marR="0" lvl="0" indent="0" defTabSz="2438338" eaLnBrk="1" fontAlgn="auto" latinLnBrk="0" hangingPunct="0">
              <a:lnSpc>
                <a:spcPct val="90000"/>
              </a:lnSpc>
              <a:spcBef>
                <a:spcPts val="4500"/>
              </a:spcBef>
              <a:spcAft>
                <a:spcPts val="0"/>
              </a:spcAft>
              <a:buClrTx/>
              <a:buSzTx/>
              <a:buFontTx/>
              <a:buNone/>
              <a:tabLst/>
              <a:defRPr/>
            </a:pPr>
            <a:r>
              <a:rPr kumimoji="0" lang="en-US" sz="4800" b="0" i="0" u="none" strike="noStrike" kern="0" cap="none" spc="0" normalizeH="0" baseline="0" noProof="0" dirty="0">
                <a:ln>
                  <a:noFill/>
                </a:ln>
                <a:solidFill>
                  <a:srgbClr val="000000"/>
                </a:solidFill>
                <a:effectLst/>
                <a:uLnTx/>
                <a:uFillTx/>
                <a:latin typeface="Helvetica Neue"/>
                <a:sym typeface="Helvetica Neue"/>
              </a:rPr>
              <a:t>B</a:t>
            </a:r>
          </a:p>
        </p:txBody>
      </p:sp>
      <p:pic>
        <p:nvPicPr>
          <p:cNvPr id="7" name="Picture 6">
            <a:extLst>
              <a:ext uri="{FF2B5EF4-FFF2-40B4-BE49-F238E27FC236}">
                <a16:creationId xmlns:a16="http://schemas.microsoft.com/office/drawing/2014/main" id="{2574F66D-0350-C101-8FEB-1FA087827A50}"/>
              </a:ext>
            </a:extLst>
          </p:cNvPr>
          <p:cNvPicPr>
            <a:picLocks noChangeAspect="1"/>
          </p:cNvPicPr>
          <p:nvPr/>
        </p:nvPicPr>
        <p:blipFill>
          <a:blip r:embed="rId3"/>
          <a:stretch>
            <a:fillRect/>
          </a:stretch>
        </p:blipFill>
        <p:spPr>
          <a:xfrm>
            <a:off x="2915384" y="5442395"/>
            <a:ext cx="3631775" cy="750663"/>
          </a:xfrm>
          <a:prstGeom prst="rect">
            <a:avLst/>
          </a:prstGeom>
        </p:spPr>
      </p:pic>
      <p:pic>
        <p:nvPicPr>
          <p:cNvPr id="8" name="Picture 7">
            <a:extLst>
              <a:ext uri="{FF2B5EF4-FFF2-40B4-BE49-F238E27FC236}">
                <a16:creationId xmlns:a16="http://schemas.microsoft.com/office/drawing/2014/main" id="{98E3593C-F89C-F616-B870-BC05A6F75645}"/>
              </a:ext>
            </a:extLst>
          </p:cNvPr>
          <p:cNvPicPr>
            <a:picLocks noChangeAspect="1"/>
          </p:cNvPicPr>
          <p:nvPr/>
        </p:nvPicPr>
        <p:blipFill>
          <a:blip r:embed="rId4"/>
          <a:stretch>
            <a:fillRect/>
          </a:stretch>
        </p:blipFill>
        <p:spPr>
          <a:xfrm>
            <a:off x="2802027" y="3457050"/>
            <a:ext cx="962905" cy="491798"/>
          </a:xfrm>
          <a:prstGeom prst="rect">
            <a:avLst/>
          </a:prstGeom>
        </p:spPr>
      </p:pic>
      <p:pic>
        <p:nvPicPr>
          <p:cNvPr id="9" name="Picture 8">
            <a:extLst>
              <a:ext uri="{FF2B5EF4-FFF2-40B4-BE49-F238E27FC236}">
                <a16:creationId xmlns:a16="http://schemas.microsoft.com/office/drawing/2014/main" id="{8F95E16F-FEDC-97D4-F39E-E61128C74BCC}"/>
              </a:ext>
            </a:extLst>
          </p:cNvPr>
          <p:cNvPicPr>
            <a:picLocks noChangeAspect="1"/>
          </p:cNvPicPr>
          <p:nvPr/>
        </p:nvPicPr>
        <p:blipFill>
          <a:blip r:embed="rId5"/>
          <a:stretch>
            <a:fillRect/>
          </a:stretch>
        </p:blipFill>
        <p:spPr>
          <a:xfrm>
            <a:off x="3850571" y="3465803"/>
            <a:ext cx="967680" cy="474291"/>
          </a:xfrm>
          <a:prstGeom prst="rect">
            <a:avLst/>
          </a:prstGeom>
        </p:spPr>
      </p:pic>
      <p:sp>
        <p:nvSpPr>
          <p:cNvPr id="10" name="Slide Number Placeholder 9">
            <a:extLst>
              <a:ext uri="{FF2B5EF4-FFF2-40B4-BE49-F238E27FC236}">
                <a16:creationId xmlns:a16="http://schemas.microsoft.com/office/drawing/2014/main" id="{1332E418-F9AE-214C-8192-3056E9B26BB1}"/>
              </a:ext>
            </a:extLst>
          </p:cNvPr>
          <p:cNvSpPr>
            <a:spLocks noGrp="1"/>
          </p:cNvSpPr>
          <p:nvPr>
            <p:ph type="sldNum" sz="quarter" idx="11"/>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2662695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79167E-6 9.25926E-7 L 0.19101 0.00069 " pathEditMode="relative" rAng="0" ptsTypes="AA">
                                      <p:cBhvr>
                                        <p:cTn id="6" dur="2000" fill="hold"/>
                                        <p:tgtEl>
                                          <p:spTgt spid="9"/>
                                        </p:tgtEl>
                                        <p:attrNameLst>
                                          <p:attrName>ppt_x</p:attrName>
                                          <p:attrName>ppt_y</p:attrName>
                                        </p:attrNameLst>
                                      </p:cBhvr>
                                      <p:rCtr x="9551" y="3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D14BF4-EC22-A374-7E56-7EEF7EB976E9}"/>
              </a:ext>
            </a:extLst>
          </p:cNvPr>
          <p:cNvSpPr>
            <a:spLocks noGrp="1"/>
          </p:cNvSpPr>
          <p:nvPr>
            <p:ph idx="1"/>
          </p:nvPr>
        </p:nvSpPr>
        <p:spPr/>
        <p:txBody>
          <a:bodyPr>
            <a:noAutofit/>
          </a:bodyPr>
          <a:lstStyle/>
          <a:p>
            <a:r>
              <a:rPr lang="en-US" sz="2000" dirty="0">
                <a:solidFill>
                  <a:srgbClr val="0070C0"/>
                </a:solidFill>
              </a:rPr>
              <a:t>Now suppose I measure the spin of A along a certain direction, say </a:t>
            </a:r>
            <a:r>
              <a:rPr lang="en-US" sz="2000" i="1" dirty="0"/>
              <a:t>z</a:t>
            </a:r>
          </a:p>
          <a:p>
            <a:r>
              <a:rPr lang="en-US" sz="2000" dirty="0">
                <a:solidFill>
                  <a:srgbClr val="0070C0"/>
                </a:solidFill>
              </a:rPr>
              <a:t>Since A and B are in a Bell state, if I measure the spin of A along this direction, B </a:t>
            </a:r>
            <a:r>
              <a:rPr lang="en-US" sz="2000" dirty="0"/>
              <a:t>instantly</a:t>
            </a:r>
            <a:r>
              <a:rPr lang="en-US" sz="2000" dirty="0">
                <a:solidFill>
                  <a:srgbClr val="0070C0"/>
                </a:solidFill>
              </a:rPr>
              <a:t> collapses into the corresponding eigenstate with opposite eigenvalue</a:t>
            </a:r>
          </a:p>
          <a:p>
            <a:endParaRPr lang="en-US" sz="2000" dirty="0">
              <a:solidFill>
                <a:srgbClr val="0070C0"/>
              </a:solidFill>
            </a:endParaRPr>
          </a:p>
          <a:p>
            <a:endParaRPr lang="en-US" sz="2000" dirty="0">
              <a:solidFill>
                <a:srgbClr val="0070C0"/>
              </a:solidFill>
            </a:endParaRPr>
          </a:p>
          <a:p>
            <a:endParaRPr lang="en-US" sz="2000" dirty="0">
              <a:solidFill>
                <a:srgbClr val="0070C0"/>
              </a:solidFill>
            </a:endParaRPr>
          </a:p>
          <a:p>
            <a:r>
              <a:rPr lang="en-US" sz="2000" dirty="0">
                <a:solidFill>
                  <a:srgbClr val="0070C0"/>
                </a:solidFill>
              </a:rPr>
              <a:t>But I could have chosen to measure the spin along </a:t>
            </a:r>
            <a:r>
              <a:rPr lang="en-US" sz="2000" i="1" dirty="0"/>
              <a:t>x</a:t>
            </a:r>
            <a:r>
              <a:rPr lang="en-US" sz="2000" dirty="0">
                <a:solidFill>
                  <a:srgbClr val="0070C0"/>
                </a:solidFill>
              </a:rPr>
              <a:t>, and instantly the element-of-reality </a:t>
            </a:r>
            <a:r>
              <a:rPr lang="en-US" sz="2000" i="1" dirty="0" err="1"/>
              <a:t>S</a:t>
            </a:r>
            <a:r>
              <a:rPr lang="en-US" sz="2000" i="1" baseline="-25000" dirty="0" err="1"/>
              <a:t>x</a:t>
            </a:r>
            <a:r>
              <a:rPr lang="en-US" sz="2000" dirty="0">
                <a:solidFill>
                  <a:srgbClr val="0070C0"/>
                </a:solidFill>
              </a:rPr>
              <a:t> of B would have collapsed into the corresponding opposite eigenstate</a:t>
            </a:r>
          </a:p>
          <a:p>
            <a:r>
              <a:rPr lang="en-US" sz="2000" dirty="0">
                <a:solidFill>
                  <a:srgbClr val="0070C0"/>
                </a:solidFill>
              </a:rPr>
              <a:t>So </a:t>
            </a:r>
            <a:r>
              <a:rPr lang="en-US" sz="2000" i="1" dirty="0" err="1"/>
              <a:t>S</a:t>
            </a:r>
            <a:r>
              <a:rPr lang="en-US" sz="2000" i="1" baseline="-25000" dirty="0" err="1"/>
              <a:t>x</a:t>
            </a:r>
            <a:r>
              <a:rPr lang="en-US" sz="2000" dirty="0">
                <a:solidFill>
                  <a:srgbClr val="0070C0"/>
                </a:solidFill>
              </a:rPr>
              <a:t> and </a:t>
            </a:r>
            <a:r>
              <a:rPr lang="en-US" sz="2000" i="1" dirty="0" err="1"/>
              <a:t>S</a:t>
            </a:r>
            <a:r>
              <a:rPr lang="en-US" sz="2000" i="1" baseline="-25000" dirty="0" err="1"/>
              <a:t>z</a:t>
            </a:r>
            <a:r>
              <a:rPr lang="en-US" sz="2000" dirty="0">
                <a:solidFill>
                  <a:srgbClr val="0070C0"/>
                </a:solidFill>
              </a:rPr>
              <a:t> must pre-exist at the time of measurement, so it is not true that [</a:t>
            </a:r>
            <a:r>
              <a:rPr lang="en-US" sz="2000" i="1" dirty="0" err="1"/>
              <a:t>S</a:t>
            </a:r>
            <a:r>
              <a:rPr lang="en-US" sz="2000" i="1" baseline="-25000" dirty="0" err="1"/>
              <a:t>x</a:t>
            </a:r>
            <a:r>
              <a:rPr lang="en-US" sz="2000" dirty="0">
                <a:solidFill>
                  <a:srgbClr val="0070C0"/>
                </a:solidFill>
              </a:rPr>
              <a:t>, </a:t>
            </a:r>
            <a:r>
              <a:rPr lang="en-US" sz="2000" i="1" dirty="0" err="1"/>
              <a:t>S</a:t>
            </a:r>
            <a:r>
              <a:rPr lang="en-US" sz="2000" i="1" baseline="-25000" dirty="0" err="1"/>
              <a:t>z</a:t>
            </a:r>
            <a:r>
              <a:rPr lang="en-US" sz="2000" dirty="0">
                <a:solidFill>
                  <a:srgbClr val="0070C0"/>
                </a:solidFill>
              </a:rPr>
              <a:t>] </a:t>
            </a:r>
            <a:r>
              <a:rPr kumimoji="0" lang="en-US" sz="2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sym typeface="Symbol" panose="05050102010706020507" pitchFamily="18" charset="2"/>
              </a:rPr>
              <a:t></a:t>
            </a:r>
            <a:r>
              <a:rPr lang="en-US" sz="2000" dirty="0">
                <a:solidFill>
                  <a:srgbClr val="0070C0"/>
                </a:solidFill>
              </a:rPr>
              <a:t> 0, contradicting Heisenberg!</a:t>
            </a:r>
          </a:p>
        </p:txBody>
      </p:sp>
      <p:sp>
        <p:nvSpPr>
          <p:cNvPr id="3" name="Title 2">
            <a:extLst>
              <a:ext uri="{FF2B5EF4-FFF2-40B4-BE49-F238E27FC236}">
                <a16:creationId xmlns:a16="http://schemas.microsoft.com/office/drawing/2014/main" id="{F20805D1-0827-2514-30A4-D594C903E89D}"/>
              </a:ext>
            </a:extLst>
          </p:cNvPr>
          <p:cNvSpPr>
            <a:spLocks noGrp="1"/>
          </p:cNvSpPr>
          <p:nvPr>
            <p:ph type="title"/>
          </p:nvPr>
        </p:nvSpPr>
        <p:spPr/>
        <p:txBody>
          <a:bodyPr/>
          <a:lstStyle/>
          <a:p>
            <a:r>
              <a:rPr lang="en-US" dirty="0"/>
              <a:t>EPR paradox</a:t>
            </a:r>
          </a:p>
        </p:txBody>
      </p:sp>
      <p:pic>
        <p:nvPicPr>
          <p:cNvPr id="9" name="Picture 8">
            <a:extLst>
              <a:ext uri="{FF2B5EF4-FFF2-40B4-BE49-F238E27FC236}">
                <a16:creationId xmlns:a16="http://schemas.microsoft.com/office/drawing/2014/main" id="{9D0D4AF8-42F1-3AC9-1D72-65F65BA270CD}"/>
              </a:ext>
            </a:extLst>
          </p:cNvPr>
          <p:cNvPicPr>
            <a:picLocks noChangeAspect="1"/>
          </p:cNvPicPr>
          <p:nvPr/>
        </p:nvPicPr>
        <p:blipFill>
          <a:blip r:embed="rId2"/>
          <a:stretch>
            <a:fillRect/>
          </a:stretch>
        </p:blipFill>
        <p:spPr>
          <a:xfrm>
            <a:off x="2756112" y="3082038"/>
            <a:ext cx="3631775" cy="750663"/>
          </a:xfrm>
          <a:prstGeom prst="rect">
            <a:avLst/>
          </a:prstGeom>
        </p:spPr>
      </p:pic>
      <p:sp>
        <p:nvSpPr>
          <p:cNvPr id="10" name="Slide Number Placeholder 9">
            <a:extLst>
              <a:ext uri="{FF2B5EF4-FFF2-40B4-BE49-F238E27FC236}">
                <a16:creationId xmlns:a16="http://schemas.microsoft.com/office/drawing/2014/main" id="{E64EC490-6ECF-930C-3F91-6AD94967800E}"/>
              </a:ext>
            </a:extLst>
          </p:cNvPr>
          <p:cNvSpPr>
            <a:spLocks noGrp="1"/>
          </p:cNvSpPr>
          <p:nvPr>
            <p:ph type="sldNum" sz="quarter" idx="11"/>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18010271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AD7108-5422-A932-A6A2-A35C0DBA9C51}"/>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B7FA5FE-2732-15E4-7D60-BDAC2638C9BB}"/>
              </a:ext>
            </a:extLst>
          </p:cNvPr>
          <p:cNvSpPr>
            <a:spLocks noGrp="1"/>
          </p:cNvSpPr>
          <p:nvPr>
            <p:ph idx="1"/>
          </p:nvPr>
        </p:nvSpPr>
        <p:spPr/>
        <p:txBody>
          <a:bodyPr>
            <a:noAutofit/>
          </a:bodyPr>
          <a:lstStyle/>
          <a:p>
            <a:r>
              <a:rPr lang="en-US" sz="2000" dirty="0">
                <a:solidFill>
                  <a:srgbClr val="0070C0"/>
                </a:solidFill>
              </a:rPr>
              <a:t>In 1964 Bell put this argument under stress</a:t>
            </a:r>
          </a:p>
          <a:p>
            <a:r>
              <a:rPr lang="en-US" sz="2000" dirty="0">
                <a:solidFill>
                  <a:srgbClr val="0070C0"/>
                </a:solidFill>
              </a:rPr>
              <a:t>Consider a pair of entangled fermions A and B of which I can measure the projection of the spin on axes chosen at will (</a:t>
            </a:r>
            <a:r>
              <a:rPr lang="en-US" sz="2000" dirty="0"/>
              <a:t>pure state </a:t>
            </a:r>
            <a:r>
              <a:rPr lang="en-US" sz="2000" dirty="0">
                <a:solidFill>
                  <a:srgbClr val="0070C0"/>
                </a:solidFill>
              </a:rPr>
              <a:t>of two qubits)</a:t>
            </a:r>
          </a:p>
          <a:p>
            <a:r>
              <a:rPr lang="en-US" sz="2000" dirty="0">
                <a:solidFill>
                  <a:srgbClr val="0070C0"/>
                </a:solidFill>
              </a:rPr>
              <a:t>The correlations between the measurements predicted by QM depend on the relative orientation of the axes and – interestingly – in some cases are different from the classical ones (= generated by </a:t>
            </a:r>
            <a:r>
              <a:rPr lang="en-US" sz="2000" dirty="0">
                <a:solidFill>
                  <a:srgbClr val="C00000"/>
                </a:solidFill>
              </a:rPr>
              <a:t>hidden variables</a:t>
            </a:r>
            <a:r>
              <a:rPr lang="en-US" sz="2000" dirty="0">
                <a:solidFill>
                  <a:srgbClr val="0070C0"/>
                </a:solidFill>
              </a:rPr>
              <a:t>)</a:t>
            </a:r>
          </a:p>
          <a:p>
            <a:r>
              <a:rPr lang="en-US" sz="2000" dirty="0">
                <a:solidFill>
                  <a:srgbClr val="0070C0"/>
                </a:solidFill>
              </a:rPr>
              <a:t>Let's see how...</a:t>
            </a:r>
          </a:p>
        </p:txBody>
      </p:sp>
      <p:sp>
        <p:nvSpPr>
          <p:cNvPr id="3" name="Title 2">
            <a:extLst>
              <a:ext uri="{FF2B5EF4-FFF2-40B4-BE49-F238E27FC236}">
                <a16:creationId xmlns:a16="http://schemas.microsoft.com/office/drawing/2014/main" id="{855E4407-4DB4-4E11-89D6-BA8EC5549FB0}"/>
              </a:ext>
            </a:extLst>
          </p:cNvPr>
          <p:cNvSpPr>
            <a:spLocks noGrp="1"/>
          </p:cNvSpPr>
          <p:nvPr>
            <p:ph type="title"/>
          </p:nvPr>
        </p:nvSpPr>
        <p:spPr/>
        <p:txBody>
          <a:bodyPr/>
          <a:lstStyle/>
          <a:p>
            <a:r>
              <a:rPr lang="en-US" dirty="0"/>
              <a:t>EPR and Bell</a:t>
            </a:r>
          </a:p>
        </p:txBody>
      </p:sp>
      <p:sp>
        <p:nvSpPr>
          <p:cNvPr id="4" name="Slide Number Placeholder 3">
            <a:extLst>
              <a:ext uri="{FF2B5EF4-FFF2-40B4-BE49-F238E27FC236}">
                <a16:creationId xmlns:a16="http://schemas.microsoft.com/office/drawing/2014/main" id="{7EE9E905-D1E1-5C48-24AF-DE713EBE80B8}"/>
              </a:ext>
            </a:extLst>
          </p:cNvPr>
          <p:cNvSpPr>
            <a:spLocks noGrp="1"/>
          </p:cNvSpPr>
          <p:nvPr>
            <p:ph type="sldNum" sz="quarter" idx="11"/>
          </p:nvPr>
        </p:nvSpPr>
        <p:spPr/>
        <p:txBody>
          <a:bodyPr/>
          <a:lstStyle/>
          <a:p>
            <a:fld id="{B6F15528-21DE-4FAA-801E-634DDDAF4B2B}" type="slidenum">
              <a:rPr lang="en-US" smtClean="0"/>
              <a:pPr/>
              <a:t>18</a:t>
            </a:fld>
            <a:endParaRPr lang="en-US" dirty="0"/>
          </a:p>
        </p:txBody>
      </p:sp>
    </p:spTree>
    <p:extLst>
      <p:ext uri="{BB962C8B-B14F-4D97-AF65-F5344CB8AC3E}">
        <p14:creationId xmlns:p14="http://schemas.microsoft.com/office/powerpoint/2010/main" val="25717206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1CC272-0DBC-6B46-ED59-23F2CF846E74}"/>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A22CED0-FFDA-6F0E-ED6B-2B7C0A365194}"/>
              </a:ext>
            </a:extLst>
          </p:cNvPr>
          <p:cNvSpPr>
            <a:spLocks noGrp="1"/>
          </p:cNvSpPr>
          <p:nvPr>
            <p:ph idx="1"/>
          </p:nvPr>
        </p:nvSpPr>
        <p:spPr/>
        <p:txBody>
          <a:bodyPr>
            <a:noAutofit/>
          </a:bodyPr>
          <a:lstStyle/>
          <a:p>
            <a:r>
              <a:rPr lang="en-US" sz="2000" dirty="0">
                <a:solidFill>
                  <a:srgbClr val="0070C0"/>
                </a:solidFill>
              </a:rPr>
              <a:t>Suppose we have a spin ½ particle prepared in such a way that </a:t>
            </a:r>
            <a:r>
              <a:rPr lang="en-US" sz="2000" i="1" dirty="0" err="1"/>
              <a:t>S</a:t>
            </a:r>
            <a:r>
              <a:rPr lang="en-US" sz="2000" i="1" baseline="-25000" dirty="0" err="1"/>
              <a:t>z</a:t>
            </a:r>
            <a:r>
              <a:rPr lang="en-US" sz="2000" dirty="0"/>
              <a:t> = ½</a:t>
            </a:r>
            <a:r>
              <a:rPr lang="en-US" sz="2000" dirty="0">
                <a:solidFill>
                  <a:srgbClr val="0070C0"/>
                </a:solidFill>
              </a:rPr>
              <a:t>.</a:t>
            </a:r>
          </a:p>
          <a:p>
            <a:r>
              <a:rPr lang="en-US" sz="2000" dirty="0">
                <a:solidFill>
                  <a:srgbClr val="0070C0"/>
                </a:solidFill>
              </a:rPr>
              <a:t>Now I want to measure the projection of the spin along an axis </a:t>
            </a:r>
            <a:r>
              <a:rPr lang="en-US" sz="2000" i="1" dirty="0"/>
              <a:t>n</a:t>
            </a:r>
            <a:r>
              <a:rPr lang="en-US" sz="2000" dirty="0">
                <a:solidFill>
                  <a:srgbClr val="0070C0"/>
                </a:solidFill>
              </a:rPr>
              <a:t> with direction </a:t>
            </a:r>
            <a:r>
              <a:rPr lang="en-US" sz="2000" i="1" dirty="0">
                <a:solidFill>
                  <a:schemeClr val="tx1"/>
                </a:solidFill>
                <a:latin typeface="Symbol" panose="05050102010706020507" pitchFamily="18" charset="2"/>
                <a:sym typeface="Wingdings" panose="05000000000000000000" pitchFamily="2" charset="2"/>
              </a:rPr>
              <a:t>q</a:t>
            </a:r>
            <a:r>
              <a:rPr lang="en-US" sz="2000" dirty="0">
                <a:solidFill>
                  <a:srgbClr val="0070C0"/>
                </a:solidFill>
              </a:rPr>
              <a:t> with respect to </a:t>
            </a:r>
            <a:r>
              <a:rPr lang="en-US" sz="2000" i="1" dirty="0"/>
              <a:t>n</a:t>
            </a:r>
          </a:p>
          <a:p>
            <a:r>
              <a:rPr lang="en-US" sz="2000" dirty="0">
                <a:solidFill>
                  <a:srgbClr val="0070C0"/>
                </a:solidFill>
              </a:rPr>
              <a:t>Since </a:t>
            </a:r>
          </a:p>
          <a:p>
            <a:endParaRPr lang="en-US" sz="2000" dirty="0">
              <a:solidFill>
                <a:srgbClr val="0070C0"/>
              </a:solidFill>
            </a:endParaRPr>
          </a:p>
          <a:p>
            <a:endParaRPr lang="en-US" sz="2000" dirty="0">
              <a:solidFill>
                <a:srgbClr val="0070C0"/>
              </a:solidFill>
            </a:endParaRPr>
          </a:p>
          <a:p>
            <a:pPr marL="400050" lvl="1" indent="0">
              <a:buNone/>
            </a:pPr>
            <a:r>
              <a:rPr lang="en-US" sz="2000" dirty="0">
                <a:solidFill>
                  <a:srgbClr val="0070C0"/>
                </a:solidFill>
              </a:rPr>
              <a:t>I have a probability </a:t>
            </a:r>
            <a:r>
              <a:rPr kumimoji="0" lang="en-US" sz="2000" b="0" i="0" u="none" strike="noStrike" kern="0" cap="none" spc="0" normalizeH="0" baseline="0" noProof="0" dirty="0">
                <a:ln>
                  <a:noFill/>
                </a:ln>
                <a:solidFill>
                  <a:srgbClr val="000000"/>
                </a:solidFill>
                <a:effectLst/>
                <a:uLnTx/>
                <a:uFillTx/>
                <a:latin typeface="Times New Roman" pitchFamily="18" charset="0"/>
                <a:ea typeface="+mn-ea"/>
                <a:cs typeface="Times New Roman" pitchFamily="18" charset="0"/>
                <a:sym typeface="Wingdings" panose="05000000000000000000" pitchFamily="2" charset="2"/>
              </a:rPr>
              <a:t>p</a:t>
            </a:r>
            <a:r>
              <a:rPr kumimoji="0" lang="en-US" sz="2000" b="0" i="0" u="none" strike="noStrike" kern="0" cap="none" spc="0" normalizeH="0" baseline="30000" noProof="0" dirty="0">
                <a:ln>
                  <a:noFill/>
                </a:ln>
                <a:solidFill>
                  <a:srgbClr val="000000"/>
                </a:solidFill>
                <a:effectLst/>
                <a:uLnTx/>
                <a:uFillTx/>
                <a:latin typeface="Times New Roman" pitchFamily="18" charset="0"/>
                <a:ea typeface="+mn-ea"/>
                <a:cs typeface="Times New Roman" pitchFamily="18" charset="0"/>
                <a:sym typeface="Wingdings" panose="05000000000000000000" pitchFamily="2" charset="2"/>
              </a:rPr>
              <a:t>+</a:t>
            </a:r>
            <a:r>
              <a:rPr kumimoji="0" lang="en-US" sz="2000" b="0" i="0" u="none" strike="noStrike" kern="0" cap="none" spc="0" normalizeH="0" baseline="0" noProof="0" dirty="0">
                <a:ln>
                  <a:noFill/>
                </a:ln>
                <a:solidFill>
                  <a:srgbClr val="000000"/>
                </a:solidFill>
                <a:effectLst/>
                <a:uLnTx/>
                <a:uFillTx/>
                <a:latin typeface="Times New Roman" pitchFamily="18" charset="0"/>
                <a:ea typeface="+mn-ea"/>
                <a:cs typeface="Times New Roman" pitchFamily="18" charset="0"/>
                <a:sym typeface="Wingdings" panose="05000000000000000000" pitchFamily="2" charset="2"/>
              </a:rPr>
              <a:t> = |cos(</a:t>
            </a:r>
            <a:r>
              <a:rPr kumimoji="0" lang="en-US" sz="2000" b="0" i="0" u="none" strike="noStrike" kern="0" cap="none" spc="0" normalizeH="0" baseline="0" noProof="0" dirty="0">
                <a:ln>
                  <a:noFill/>
                </a:ln>
                <a:solidFill>
                  <a:srgbClr val="000000"/>
                </a:solidFill>
                <a:effectLst/>
                <a:uLnTx/>
                <a:uFillTx/>
                <a:latin typeface="Symbol" panose="05050102010706020507" pitchFamily="18" charset="2"/>
                <a:ea typeface="+mn-ea"/>
                <a:cs typeface="Times New Roman" pitchFamily="18" charset="0"/>
                <a:sym typeface="Wingdings" panose="05000000000000000000" pitchFamily="2" charset="2"/>
              </a:rPr>
              <a:t>q</a:t>
            </a:r>
            <a:r>
              <a:rPr kumimoji="0" lang="en-US" sz="2000" b="0" i="0" u="none" strike="noStrike" kern="0" cap="none" spc="0" normalizeH="0" baseline="0" noProof="0" dirty="0">
                <a:ln>
                  <a:noFill/>
                </a:ln>
                <a:solidFill>
                  <a:srgbClr val="000000"/>
                </a:solidFill>
                <a:effectLst/>
                <a:uLnTx/>
                <a:uFillTx/>
                <a:latin typeface="Times New Roman" pitchFamily="18" charset="0"/>
                <a:ea typeface="+mn-ea"/>
                <a:cs typeface="Times New Roman" pitchFamily="18" charset="0"/>
                <a:sym typeface="Wingdings" panose="05000000000000000000" pitchFamily="2" charset="2"/>
              </a:rPr>
              <a:t>/2)</a:t>
            </a:r>
            <a:r>
              <a:rPr kumimoji="0" lang="en-US" sz="2000" b="0" i="0" u="none" strike="noStrike" kern="0" cap="none" spc="0" normalizeH="0" baseline="30000" noProof="0" dirty="0">
                <a:ln>
                  <a:noFill/>
                </a:ln>
                <a:solidFill>
                  <a:srgbClr val="000000"/>
                </a:solidFill>
                <a:effectLst/>
                <a:uLnTx/>
                <a:uFillTx/>
                <a:latin typeface="Times New Roman" pitchFamily="18" charset="0"/>
                <a:ea typeface="+mn-ea"/>
                <a:cs typeface="Times New Roman" pitchFamily="18" charset="0"/>
                <a:sym typeface="Wingdings" panose="05000000000000000000" pitchFamily="2" charset="2"/>
              </a:rPr>
              <a:t>2</a:t>
            </a:r>
            <a:r>
              <a:rPr kumimoji="0" lang="en-US" sz="2000" b="0" i="0" u="none" strike="noStrike" kern="0" cap="none" spc="0" normalizeH="0" baseline="0" noProof="0" dirty="0">
                <a:ln>
                  <a:noFill/>
                </a:ln>
                <a:solidFill>
                  <a:srgbClr val="000000"/>
                </a:solidFill>
                <a:effectLst/>
                <a:uLnTx/>
                <a:uFillTx/>
                <a:latin typeface="Times New Roman" pitchFamily="18" charset="0"/>
                <a:ea typeface="+mn-ea"/>
                <a:cs typeface="Times New Roman" pitchFamily="18" charset="0"/>
                <a:sym typeface="Wingdings" panose="05000000000000000000" pitchFamily="2" charset="2"/>
              </a:rPr>
              <a:t>| </a:t>
            </a:r>
            <a:r>
              <a:rPr lang="en-US" sz="2000" dirty="0">
                <a:solidFill>
                  <a:srgbClr val="0070C0"/>
                </a:solidFill>
              </a:rPr>
              <a:t>of finding the parallel spin and </a:t>
            </a:r>
            <a:br>
              <a:rPr lang="en-US" sz="2000" dirty="0">
                <a:solidFill>
                  <a:srgbClr val="0070C0"/>
                </a:solidFill>
              </a:rPr>
            </a:br>
            <a:r>
              <a:rPr kumimoji="0" lang="en-US" sz="2000" b="0" i="0" u="none" strike="noStrike" kern="0" cap="none" spc="0" normalizeH="0" baseline="0" noProof="0" dirty="0">
                <a:ln>
                  <a:noFill/>
                </a:ln>
                <a:solidFill>
                  <a:srgbClr val="000000"/>
                </a:solidFill>
                <a:effectLst/>
                <a:uLnTx/>
                <a:uFillTx/>
                <a:latin typeface="Times New Roman" pitchFamily="18" charset="0"/>
                <a:ea typeface="+mn-ea"/>
                <a:cs typeface="Times New Roman" pitchFamily="18" charset="0"/>
                <a:sym typeface="Wingdings" panose="05000000000000000000" pitchFamily="2" charset="2"/>
              </a:rPr>
              <a:t>p</a:t>
            </a:r>
            <a:r>
              <a:rPr kumimoji="0" lang="en-US" sz="2000" b="0" i="0" u="none" strike="noStrike" kern="0" cap="none" spc="0" normalizeH="0" baseline="30000" noProof="0" dirty="0">
                <a:ln>
                  <a:noFill/>
                </a:ln>
                <a:solidFill>
                  <a:srgbClr val="000000"/>
                </a:solidFill>
                <a:effectLst/>
                <a:uLnTx/>
                <a:uFillTx/>
                <a:latin typeface="Times New Roman" pitchFamily="18" charset="0"/>
                <a:ea typeface="+mn-ea"/>
                <a:cs typeface="Times New Roman" pitchFamily="18" charset="0"/>
                <a:sym typeface="Wingdings" panose="05000000000000000000" pitchFamily="2" charset="2"/>
              </a:rPr>
              <a:t>-</a:t>
            </a:r>
            <a:r>
              <a:rPr kumimoji="0" lang="en-US" sz="2000" b="0" i="0" u="none" strike="noStrike" kern="0" cap="none" spc="0" normalizeH="0" baseline="0" noProof="0" dirty="0">
                <a:ln>
                  <a:noFill/>
                </a:ln>
                <a:solidFill>
                  <a:srgbClr val="000000"/>
                </a:solidFill>
                <a:effectLst/>
                <a:uLnTx/>
                <a:uFillTx/>
                <a:latin typeface="Times New Roman" pitchFamily="18" charset="0"/>
                <a:ea typeface="+mn-ea"/>
                <a:cs typeface="Times New Roman" pitchFamily="18" charset="0"/>
                <a:sym typeface="Wingdings" panose="05000000000000000000" pitchFamily="2" charset="2"/>
              </a:rPr>
              <a:t> = |sin(</a:t>
            </a:r>
            <a:r>
              <a:rPr kumimoji="0" lang="en-US" sz="2000" b="0" i="0" u="none" strike="noStrike" kern="0" cap="none" spc="0" normalizeH="0" baseline="0" noProof="0" dirty="0">
                <a:ln>
                  <a:noFill/>
                </a:ln>
                <a:solidFill>
                  <a:srgbClr val="000000"/>
                </a:solidFill>
                <a:effectLst/>
                <a:uLnTx/>
                <a:uFillTx/>
                <a:latin typeface="Symbol" panose="05050102010706020507" pitchFamily="18" charset="2"/>
                <a:ea typeface="+mn-ea"/>
                <a:cs typeface="Times New Roman" pitchFamily="18" charset="0"/>
                <a:sym typeface="Wingdings" panose="05000000000000000000" pitchFamily="2" charset="2"/>
              </a:rPr>
              <a:t>q</a:t>
            </a:r>
            <a:r>
              <a:rPr kumimoji="0" lang="en-US" sz="2000" b="0" i="0" u="none" strike="noStrike" kern="0" cap="none" spc="0" normalizeH="0" baseline="0" noProof="0" dirty="0">
                <a:ln>
                  <a:noFill/>
                </a:ln>
                <a:solidFill>
                  <a:srgbClr val="000000"/>
                </a:solidFill>
                <a:effectLst/>
                <a:uLnTx/>
                <a:uFillTx/>
                <a:latin typeface="Times New Roman" pitchFamily="18" charset="0"/>
                <a:ea typeface="+mn-ea"/>
                <a:cs typeface="Times New Roman" pitchFamily="18" charset="0"/>
                <a:sym typeface="Wingdings" panose="05000000000000000000" pitchFamily="2" charset="2"/>
              </a:rPr>
              <a:t>/2)</a:t>
            </a:r>
            <a:r>
              <a:rPr kumimoji="0" lang="en-US" sz="2000" b="0" i="0" u="none" strike="noStrike" kern="0" cap="none" spc="0" normalizeH="0" baseline="30000" noProof="0" dirty="0">
                <a:ln>
                  <a:noFill/>
                </a:ln>
                <a:solidFill>
                  <a:srgbClr val="000000"/>
                </a:solidFill>
                <a:effectLst/>
                <a:uLnTx/>
                <a:uFillTx/>
                <a:latin typeface="Times New Roman" pitchFamily="18" charset="0"/>
                <a:ea typeface="+mn-ea"/>
                <a:cs typeface="Times New Roman" pitchFamily="18" charset="0"/>
                <a:sym typeface="Wingdings" panose="05000000000000000000" pitchFamily="2" charset="2"/>
              </a:rPr>
              <a:t>2</a:t>
            </a:r>
            <a:r>
              <a:rPr kumimoji="0" lang="en-US" sz="2000" b="0" i="0" u="none" strike="noStrike" kern="0" cap="none" spc="0" normalizeH="0" baseline="0" noProof="0" dirty="0">
                <a:ln>
                  <a:noFill/>
                </a:ln>
                <a:solidFill>
                  <a:srgbClr val="000000"/>
                </a:solidFill>
                <a:effectLst/>
                <a:uLnTx/>
                <a:uFillTx/>
                <a:latin typeface="Times New Roman" pitchFamily="18" charset="0"/>
                <a:ea typeface="+mn-ea"/>
                <a:cs typeface="Times New Roman" pitchFamily="18" charset="0"/>
                <a:sym typeface="Wingdings" panose="05000000000000000000" pitchFamily="2" charset="2"/>
              </a:rPr>
              <a:t>|</a:t>
            </a:r>
            <a:r>
              <a:rPr kumimoji="0" lang="en-US" sz="20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sym typeface="Wingdings" panose="05000000000000000000" pitchFamily="2" charset="2"/>
              </a:rPr>
              <a:t> </a:t>
            </a:r>
            <a:r>
              <a:rPr lang="en-US" sz="2000" dirty="0">
                <a:solidFill>
                  <a:srgbClr val="0070C0"/>
                </a:solidFill>
              </a:rPr>
              <a:t>of finding the anti-parallel spin</a:t>
            </a:r>
          </a:p>
          <a:p>
            <a:r>
              <a:rPr lang="en-US" sz="2000" dirty="0">
                <a:solidFill>
                  <a:srgbClr val="0070C0"/>
                </a:solidFill>
              </a:rPr>
              <a:t>If we want to describe such a system by means of a hidden variable theory, we must assume that there is an unknown variable </a:t>
            </a:r>
            <a:r>
              <a:rPr kumimoji="0" lang="en-US" sz="2000" b="0" i="0" u="none" strike="noStrike" kern="0" cap="none" spc="0" normalizeH="0" baseline="0" noProof="0" dirty="0">
                <a:ln>
                  <a:noFill/>
                </a:ln>
                <a:solidFill>
                  <a:srgbClr val="000000"/>
                </a:solidFill>
                <a:effectLst/>
                <a:uLnTx/>
                <a:uFillTx/>
                <a:latin typeface="Symbol" panose="05050102010706020507" pitchFamily="18" charset="2"/>
                <a:ea typeface="+mn-ea"/>
                <a:cs typeface="Times New Roman" pitchFamily="18" charset="0"/>
                <a:sym typeface="Wingdings" panose="05000000000000000000" pitchFamily="2" charset="2"/>
              </a:rPr>
              <a:t>l</a:t>
            </a:r>
            <a:r>
              <a:rPr lang="en-US" sz="2000" dirty="0">
                <a:solidFill>
                  <a:srgbClr val="0070C0"/>
                </a:solidFill>
              </a:rPr>
              <a:t> that determines the outcome depending on the value of </a:t>
            </a:r>
            <a:r>
              <a:rPr lang="en-US" sz="2000" i="1" dirty="0">
                <a:solidFill>
                  <a:schemeClr val="tx1"/>
                </a:solidFill>
                <a:latin typeface="Symbol" panose="05050102010706020507" pitchFamily="18" charset="2"/>
                <a:sym typeface="Wingdings" panose="05000000000000000000" pitchFamily="2" charset="2"/>
              </a:rPr>
              <a:t>q</a:t>
            </a:r>
            <a:endParaRPr lang="en-US" sz="2000" dirty="0">
              <a:solidFill>
                <a:srgbClr val="0070C0"/>
              </a:solidFill>
            </a:endParaRPr>
          </a:p>
        </p:txBody>
      </p:sp>
      <p:sp>
        <p:nvSpPr>
          <p:cNvPr id="3" name="Title 2">
            <a:extLst>
              <a:ext uri="{FF2B5EF4-FFF2-40B4-BE49-F238E27FC236}">
                <a16:creationId xmlns:a16="http://schemas.microsoft.com/office/drawing/2014/main" id="{62B5286C-0F20-A960-B8FA-FBBDE552539E}"/>
              </a:ext>
            </a:extLst>
          </p:cNvPr>
          <p:cNvSpPr>
            <a:spLocks noGrp="1"/>
          </p:cNvSpPr>
          <p:nvPr>
            <p:ph type="title"/>
          </p:nvPr>
        </p:nvSpPr>
        <p:spPr/>
        <p:txBody>
          <a:bodyPr/>
          <a:lstStyle/>
          <a:p>
            <a:r>
              <a:rPr lang="en-US" dirty="0"/>
              <a:t>EPR and Bell</a:t>
            </a:r>
          </a:p>
        </p:txBody>
      </p:sp>
      <p:pic>
        <p:nvPicPr>
          <p:cNvPr id="4" name="Picture 3">
            <a:extLst>
              <a:ext uri="{FF2B5EF4-FFF2-40B4-BE49-F238E27FC236}">
                <a16:creationId xmlns:a16="http://schemas.microsoft.com/office/drawing/2014/main" id="{AF81C1E2-54EF-DD12-3E5C-4C9BF7059035}"/>
              </a:ext>
            </a:extLst>
          </p:cNvPr>
          <p:cNvPicPr>
            <a:picLocks noChangeAspect="1"/>
          </p:cNvPicPr>
          <p:nvPr/>
        </p:nvPicPr>
        <p:blipFill>
          <a:blip r:embed="rId2"/>
          <a:stretch>
            <a:fillRect/>
          </a:stretch>
        </p:blipFill>
        <p:spPr>
          <a:xfrm>
            <a:off x="2286000" y="2819400"/>
            <a:ext cx="4426945" cy="874570"/>
          </a:xfrm>
          <a:prstGeom prst="rect">
            <a:avLst/>
          </a:prstGeom>
        </p:spPr>
      </p:pic>
      <p:pic>
        <p:nvPicPr>
          <p:cNvPr id="5" name="Picture 4">
            <a:extLst>
              <a:ext uri="{FF2B5EF4-FFF2-40B4-BE49-F238E27FC236}">
                <a16:creationId xmlns:a16="http://schemas.microsoft.com/office/drawing/2014/main" id="{62E9DF03-5D34-568E-FB29-687D251EBF43}"/>
              </a:ext>
            </a:extLst>
          </p:cNvPr>
          <p:cNvPicPr>
            <a:picLocks noChangeAspect="1"/>
          </p:cNvPicPr>
          <p:nvPr/>
        </p:nvPicPr>
        <p:blipFill>
          <a:blip r:embed="rId3"/>
          <a:stretch>
            <a:fillRect/>
          </a:stretch>
        </p:blipFill>
        <p:spPr>
          <a:xfrm>
            <a:off x="1404013" y="5646367"/>
            <a:ext cx="2905530" cy="543001"/>
          </a:xfrm>
          <a:prstGeom prst="rect">
            <a:avLst/>
          </a:prstGeom>
        </p:spPr>
      </p:pic>
      <p:pic>
        <p:nvPicPr>
          <p:cNvPr id="6" name="Picture 5">
            <a:extLst>
              <a:ext uri="{FF2B5EF4-FFF2-40B4-BE49-F238E27FC236}">
                <a16:creationId xmlns:a16="http://schemas.microsoft.com/office/drawing/2014/main" id="{B7E139B7-8EB8-BC96-DAF2-1353B8A69DA7}"/>
              </a:ext>
            </a:extLst>
          </p:cNvPr>
          <p:cNvPicPr>
            <a:picLocks noChangeAspect="1"/>
          </p:cNvPicPr>
          <p:nvPr/>
        </p:nvPicPr>
        <p:blipFill>
          <a:blip r:embed="rId4"/>
          <a:stretch>
            <a:fillRect/>
          </a:stretch>
        </p:blipFill>
        <p:spPr>
          <a:xfrm>
            <a:off x="5088367" y="5671222"/>
            <a:ext cx="2915057" cy="504895"/>
          </a:xfrm>
          <a:prstGeom prst="rect">
            <a:avLst/>
          </a:prstGeom>
        </p:spPr>
      </p:pic>
      <p:sp>
        <p:nvSpPr>
          <p:cNvPr id="7" name="Slide Number Placeholder 6">
            <a:extLst>
              <a:ext uri="{FF2B5EF4-FFF2-40B4-BE49-F238E27FC236}">
                <a16:creationId xmlns:a16="http://schemas.microsoft.com/office/drawing/2014/main" id="{0136BC7C-2DEC-B407-9E53-304130CFA059}"/>
              </a:ext>
            </a:extLst>
          </p:cNvPr>
          <p:cNvSpPr>
            <a:spLocks noGrp="1"/>
          </p:cNvSpPr>
          <p:nvPr>
            <p:ph type="sldNum" sz="quarter" idx="11"/>
          </p:nvPr>
        </p:nvSpPr>
        <p:spPr/>
        <p:txBody>
          <a:bodyPr/>
          <a:lstStyle/>
          <a:p>
            <a:fld id="{B6F15528-21DE-4FAA-801E-634DDDAF4B2B}" type="slidenum">
              <a:rPr lang="en-US" smtClean="0"/>
              <a:pPr/>
              <a:t>19</a:t>
            </a:fld>
            <a:endParaRPr lang="en-US" dirty="0"/>
          </a:p>
        </p:txBody>
      </p:sp>
    </p:spTree>
    <p:extLst>
      <p:ext uri="{BB962C8B-B14F-4D97-AF65-F5344CB8AC3E}">
        <p14:creationId xmlns:p14="http://schemas.microsoft.com/office/powerpoint/2010/main" val="9874506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453776-3DAA-0CD3-334E-D6F054D3BE08}"/>
              </a:ext>
            </a:extLst>
          </p:cNvPr>
          <p:cNvSpPr>
            <a:spLocks noGrp="1"/>
          </p:cNvSpPr>
          <p:nvPr>
            <p:ph idx="1"/>
          </p:nvPr>
        </p:nvSpPr>
        <p:spPr/>
        <p:txBody>
          <a:bodyPr/>
          <a:lstStyle/>
          <a:p>
            <a:r>
              <a:rPr lang="en-US" dirty="0">
                <a:solidFill>
                  <a:srgbClr val="0070C0"/>
                </a:solidFill>
              </a:rPr>
              <a:t>Motivations for this new line of research</a:t>
            </a:r>
          </a:p>
          <a:p>
            <a:r>
              <a:rPr lang="en-US" dirty="0">
                <a:solidFill>
                  <a:srgbClr val="0070C0"/>
                </a:solidFill>
              </a:rPr>
              <a:t>Quantum </a:t>
            </a:r>
            <a:r>
              <a:rPr lang="en-US" i="1" dirty="0">
                <a:solidFill>
                  <a:srgbClr val="0070C0"/>
                </a:solidFill>
              </a:rPr>
              <a:t>vs</a:t>
            </a:r>
            <a:r>
              <a:rPr lang="en-US" dirty="0">
                <a:solidFill>
                  <a:srgbClr val="0070C0"/>
                </a:solidFill>
              </a:rPr>
              <a:t> Classical correlations</a:t>
            </a:r>
          </a:p>
          <a:p>
            <a:r>
              <a:rPr lang="en-US" dirty="0">
                <a:solidFill>
                  <a:srgbClr val="0070C0"/>
                </a:solidFill>
              </a:rPr>
              <a:t>A working example: top-</a:t>
            </a:r>
            <a:r>
              <a:rPr lang="en-US" dirty="0" err="1">
                <a:solidFill>
                  <a:srgbClr val="0070C0"/>
                </a:solidFill>
              </a:rPr>
              <a:t>antitop</a:t>
            </a:r>
            <a:r>
              <a:rPr lang="en-US" dirty="0">
                <a:solidFill>
                  <a:srgbClr val="0070C0"/>
                </a:solidFill>
              </a:rPr>
              <a:t> pairs at LHC</a:t>
            </a:r>
          </a:p>
          <a:p>
            <a:r>
              <a:rPr lang="en-US" dirty="0">
                <a:solidFill>
                  <a:srgbClr val="0070C0"/>
                </a:solidFill>
              </a:rPr>
              <a:t>QI as a proxy for BSM physics</a:t>
            </a:r>
          </a:p>
        </p:txBody>
      </p:sp>
      <p:sp>
        <p:nvSpPr>
          <p:cNvPr id="3" name="Title 2">
            <a:extLst>
              <a:ext uri="{FF2B5EF4-FFF2-40B4-BE49-F238E27FC236}">
                <a16:creationId xmlns:a16="http://schemas.microsoft.com/office/drawing/2014/main" id="{1045389D-51A6-0831-64A4-748BFA1B96CD}"/>
              </a:ext>
            </a:extLst>
          </p:cNvPr>
          <p:cNvSpPr>
            <a:spLocks noGrp="1"/>
          </p:cNvSpPr>
          <p:nvPr>
            <p:ph type="title"/>
          </p:nvPr>
        </p:nvSpPr>
        <p:spPr/>
        <p:txBody>
          <a:bodyPr/>
          <a:lstStyle/>
          <a:p>
            <a:r>
              <a:rPr lang="en-US" dirty="0"/>
              <a:t>Outline</a:t>
            </a:r>
          </a:p>
        </p:txBody>
      </p:sp>
      <p:sp>
        <p:nvSpPr>
          <p:cNvPr id="4" name="Slide Number Placeholder 3">
            <a:extLst>
              <a:ext uri="{FF2B5EF4-FFF2-40B4-BE49-F238E27FC236}">
                <a16:creationId xmlns:a16="http://schemas.microsoft.com/office/drawing/2014/main" id="{681C90C2-46DF-AB22-D016-F8F3A2AED245}"/>
              </a:ext>
            </a:extLst>
          </p:cNvPr>
          <p:cNvSpPr>
            <a:spLocks noGrp="1"/>
          </p:cNvSpPr>
          <p:nvPr>
            <p:ph type="sldNum" sz="quarter" idx="11"/>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30412502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BC741-24C0-2F88-D1DE-9CEC48F64A8B}"/>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A70C0C6-94E2-BE8C-3F0B-F338C63269D1}"/>
              </a:ext>
            </a:extLst>
          </p:cNvPr>
          <p:cNvSpPr>
            <a:spLocks noGrp="1"/>
          </p:cNvSpPr>
          <p:nvPr>
            <p:ph idx="1"/>
          </p:nvPr>
        </p:nvSpPr>
        <p:spPr>
          <a:xfrm>
            <a:off x="457200" y="1166018"/>
            <a:ext cx="8229600" cy="4525963"/>
          </a:xfrm>
        </p:spPr>
        <p:txBody>
          <a:bodyPr>
            <a:noAutofit/>
          </a:bodyPr>
          <a:lstStyle/>
          <a:p>
            <a:r>
              <a:rPr lang="en-US" sz="2000" dirty="0">
                <a:solidFill>
                  <a:srgbClr val="0070C0"/>
                </a:solidFill>
              </a:rPr>
              <a:t>Suppose Alice measures two properties </a:t>
            </a:r>
            <a:r>
              <a:rPr lang="en-US" sz="2000" dirty="0"/>
              <a:t>Q</a:t>
            </a:r>
            <a:r>
              <a:rPr lang="en-US" sz="2000" dirty="0">
                <a:solidFill>
                  <a:srgbClr val="0070C0"/>
                </a:solidFill>
              </a:rPr>
              <a:t> and </a:t>
            </a:r>
            <a:r>
              <a:rPr lang="en-US" sz="2000" dirty="0"/>
              <a:t>R</a:t>
            </a:r>
            <a:r>
              <a:rPr lang="en-US" sz="2000" dirty="0">
                <a:solidFill>
                  <a:srgbClr val="0070C0"/>
                </a:solidFill>
              </a:rPr>
              <a:t> of particle </a:t>
            </a:r>
            <a:r>
              <a:rPr lang="en-US" sz="2000" dirty="0"/>
              <a:t>A</a:t>
            </a:r>
            <a:r>
              <a:rPr lang="en-US" sz="2000" dirty="0">
                <a:solidFill>
                  <a:srgbClr val="0070C0"/>
                </a:solidFill>
              </a:rPr>
              <a:t>, whose outcomes are </a:t>
            </a:r>
            <a:r>
              <a:rPr lang="en-US" sz="2000" dirty="0"/>
              <a:t>q</a:t>
            </a:r>
            <a:r>
              <a:rPr lang="en-US" sz="2000" dirty="0">
                <a:solidFill>
                  <a:srgbClr val="0070C0"/>
                </a:solidFill>
              </a:rPr>
              <a:t> and </a:t>
            </a:r>
            <a:r>
              <a:rPr lang="en-US" sz="2000" dirty="0"/>
              <a:t>r,</a:t>
            </a:r>
            <a:r>
              <a:rPr lang="en-US" sz="2000" dirty="0">
                <a:solidFill>
                  <a:srgbClr val="0070C0"/>
                </a:solidFill>
              </a:rPr>
              <a:t> which can take dichotomous values, e.g. </a:t>
            </a:r>
            <a:r>
              <a:rPr lang="en-US" sz="2000" dirty="0"/>
              <a:t>-1</a:t>
            </a:r>
            <a:r>
              <a:rPr lang="en-US" sz="2000" dirty="0">
                <a:solidFill>
                  <a:srgbClr val="0070C0"/>
                </a:solidFill>
              </a:rPr>
              <a:t> or </a:t>
            </a:r>
            <a:r>
              <a:rPr lang="en-US" sz="2000" dirty="0"/>
              <a:t>1</a:t>
            </a:r>
          </a:p>
          <a:p>
            <a:r>
              <a:rPr lang="en-US" sz="2000" dirty="0">
                <a:solidFill>
                  <a:srgbClr val="0070C0"/>
                </a:solidFill>
              </a:rPr>
              <a:t>Similarly, Bob measures two properties </a:t>
            </a:r>
            <a:r>
              <a:rPr lang="en-US" sz="2000" dirty="0"/>
              <a:t>S</a:t>
            </a:r>
            <a:r>
              <a:rPr lang="en-US" sz="2000" dirty="0">
                <a:solidFill>
                  <a:srgbClr val="0070C0"/>
                </a:solidFill>
              </a:rPr>
              <a:t> and </a:t>
            </a:r>
            <a:r>
              <a:rPr lang="en-US" sz="2000" dirty="0"/>
              <a:t>T</a:t>
            </a:r>
            <a:r>
              <a:rPr lang="en-US" sz="2000" dirty="0">
                <a:solidFill>
                  <a:srgbClr val="0070C0"/>
                </a:solidFill>
              </a:rPr>
              <a:t> on </a:t>
            </a:r>
            <a:r>
              <a:rPr lang="en-US" sz="2000" dirty="0"/>
              <a:t>B</a:t>
            </a:r>
            <a:r>
              <a:rPr lang="en-US" sz="2000" dirty="0">
                <a:solidFill>
                  <a:srgbClr val="0070C0"/>
                </a:solidFill>
              </a:rPr>
              <a:t> whose outcomes are </a:t>
            </a:r>
            <a:r>
              <a:rPr lang="en-US" sz="2000" dirty="0"/>
              <a:t>s</a:t>
            </a:r>
            <a:r>
              <a:rPr lang="en-US" sz="2000" dirty="0">
                <a:solidFill>
                  <a:srgbClr val="0070C0"/>
                </a:solidFill>
              </a:rPr>
              <a:t> and </a:t>
            </a:r>
            <a:r>
              <a:rPr lang="en-US" sz="2000" dirty="0"/>
              <a:t>t</a:t>
            </a:r>
            <a:r>
              <a:rPr lang="en-US" sz="2000" dirty="0">
                <a:solidFill>
                  <a:srgbClr val="0070C0"/>
                </a:solidFill>
              </a:rPr>
              <a:t>, also of value </a:t>
            </a:r>
            <a:r>
              <a:rPr lang="en-US" sz="2000" dirty="0"/>
              <a:t>-1</a:t>
            </a:r>
            <a:r>
              <a:rPr lang="en-US" sz="2000" dirty="0">
                <a:solidFill>
                  <a:srgbClr val="0070C0"/>
                </a:solidFill>
              </a:rPr>
              <a:t> or </a:t>
            </a:r>
            <a:r>
              <a:rPr lang="en-US" sz="2000" dirty="0"/>
              <a:t>1</a:t>
            </a:r>
          </a:p>
          <a:p>
            <a:r>
              <a:rPr lang="en-US" sz="2000" dirty="0">
                <a:solidFill>
                  <a:srgbClr val="0070C0"/>
                </a:solidFill>
              </a:rPr>
              <a:t>According to the hidden variable theory, at each decay the values ​​of </a:t>
            </a:r>
            <a:r>
              <a:rPr lang="en-US" sz="2000" dirty="0"/>
              <a:t>q, r, s, t </a:t>
            </a:r>
            <a:r>
              <a:rPr lang="en-US" sz="2000" dirty="0">
                <a:solidFill>
                  <a:srgbClr val="0070C0"/>
                </a:solidFill>
              </a:rPr>
              <a:t>are predetermined by the value of </a:t>
            </a:r>
            <a:r>
              <a:rPr lang="en-US" sz="2000" dirty="0">
                <a:latin typeface="Symbol" panose="05050102010706020507" pitchFamily="18" charset="2"/>
              </a:rPr>
              <a:t>l</a:t>
            </a:r>
            <a:r>
              <a:rPr lang="en-US" sz="2000" dirty="0">
                <a:solidFill>
                  <a:srgbClr val="0070C0"/>
                </a:solidFill>
              </a:rPr>
              <a:t>. Let us calculate the value of the observable </a:t>
            </a:r>
            <a:r>
              <a:rPr lang="en-US" sz="2000" dirty="0"/>
              <a:t>B</a:t>
            </a:r>
            <a:r>
              <a:rPr lang="en-US" sz="2000" dirty="0">
                <a:solidFill>
                  <a:srgbClr val="0070C0"/>
                </a:solidFill>
              </a:rPr>
              <a:t> (called </a:t>
            </a:r>
            <a:r>
              <a:rPr lang="en-US" sz="2000" dirty="0"/>
              <a:t>Bell operator</a:t>
            </a:r>
            <a:r>
              <a:rPr lang="en-US" sz="2000" dirty="0">
                <a:solidFill>
                  <a:srgbClr val="0070C0"/>
                </a:solidFill>
              </a:rPr>
              <a:t>) defined as follows: </a:t>
            </a:r>
          </a:p>
          <a:p>
            <a:endParaRPr lang="en-US" sz="2000" dirty="0">
              <a:solidFill>
                <a:srgbClr val="0070C0"/>
              </a:solidFill>
            </a:endParaRPr>
          </a:p>
          <a:p>
            <a:endParaRPr lang="en-US" sz="2000" dirty="0">
              <a:solidFill>
                <a:srgbClr val="0070C0"/>
              </a:solidFill>
            </a:endParaRPr>
          </a:p>
          <a:p>
            <a:pPr marL="0" indent="0">
              <a:buNone/>
            </a:pPr>
            <a:r>
              <a:rPr lang="en-US" sz="2000" dirty="0">
                <a:solidFill>
                  <a:srgbClr val="0070C0"/>
                </a:solidFill>
              </a:rPr>
              <a:t>      </a:t>
            </a:r>
          </a:p>
          <a:p>
            <a:pPr marL="0" indent="0">
              <a:buNone/>
            </a:pPr>
            <a:endParaRPr lang="en-US" sz="2000" dirty="0">
              <a:solidFill>
                <a:srgbClr val="0070C0"/>
              </a:solidFill>
            </a:endParaRPr>
          </a:p>
          <a:p>
            <a:pPr marL="0" indent="0">
              <a:buNone/>
            </a:pPr>
            <a:endParaRPr lang="en-US" sz="2000" dirty="0">
              <a:solidFill>
                <a:srgbClr val="0070C0"/>
              </a:solidFill>
            </a:endParaRPr>
          </a:p>
          <a:p>
            <a:pPr marL="0" indent="0">
              <a:buNone/>
            </a:pPr>
            <a:r>
              <a:rPr lang="en-US" sz="2000" dirty="0">
                <a:solidFill>
                  <a:srgbClr val="0070C0"/>
                </a:solidFill>
              </a:rPr>
              <a:t>where </a:t>
            </a:r>
            <a:r>
              <a:rPr lang="en-US" sz="2000" i="1" dirty="0"/>
              <a:t>p</a:t>
            </a:r>
            <a:r>
              <a:rPr lang="en-US" sz="2000" dirty="0"/>
              <a:t>(q, r, s, t) </a:t>
            </a:r>
            <a:r>
              <a:rPr lang="en-US" sz="2000" dirty="0">
                <a:solidFill>
                  <a:srgbClr val="0070C0"/>
                </a:solidFill>
              </a:rPr>
              <a:t>is the probability that </a:t>
            </a:r>
            <a:r>
              <a:rPr lang="en-US" sz="2000" dirty="0"/>
              <a:t>Q = q, R = r, Q = q, S = s, T = t</a:t>
            </a:r>
          </a:p>
        </p:txBody>
      </p:sp>
      <p:sp>
        <p:nvSpPr>
          <p:cNvPr id="3" name="Title 2">
            <a:extLst>
              <a:ext uri="{FF2B5EF4-FFF2-40B4-BE49-F238E27FC236}">
                <a16:creationId xmlns:a16="http://schemas.microsoft.com/office/drawing/2014/main" id="{AAF21BF3-521A-4A2F-8D1F-163D72EE5D0D}"/>
              </a:ext>
            </a:extLst>
          </p:cNvPr>
          <p:cNvSpPr>
            <a:spLocks noGrp="1"/>
          </p:cNvSpPr>
          <p:nvPr>
            <p:ph type="title"/>
          </p:nvPr>
        </p:nvSpPr>
        <p:spPr/>
        <p:txBody>
          <a:bodyPr/>
          <a:lstStyle/>
          <a:p>
            <a:r>
              <a:rPr lang="en-US" dirty="0"/>
              <a:t>EPR and Bell</a:t>
            </a:r>
          </a:p>
        </p:txBody>
      </p:sp>
      <p:pic>
        <p:nvPicPr>
          <p:cNvPr id="7" name="Picture 6">
            <a:extLst>
              <a:ext uri="{FF2B5EF4-FFF2-40B4-BE49-F238E27FC236}">
                <a16:creationId xmlns:a16="http://schemas.microsoft.com/office/drawing/2014/main" id="{A47B6AA1-F5EB-17FF-8F08-876BC5905F3C}"/>
              </a:ext>
            </a:extLst>
          </p:cNvPr>
          <p:cNvPicPr>
            <a:picLocks noChangeAspect="1"/>
          </p:cNvPicPr>
          <p:nvPr/>
        </p:nvPicPr>
        <p:blipFill>
          <a:blip r:embed="rId2"/>
          <a:stretch>
            <a:fillRect/>
          </a:stretch>
        </p:blipFill>
        <p:spPr>
          <a:xfrm>
            <a:off x="2286000" y="3555872"/>
            <a:ext cx="4000516" cy="1718830"/>
          </a:xfrm>
          <a:prstGeom prst="rect">
            <a:avLst/>
          </a:prstGeom>
        </p:spPr>
      </p:pic>
      <p:sp>
        <p:nvSpPr>
          <p:cNvPr id="8" name="TextBox 7">
            <a:extLst>
              <a:ext uri="{FF2B5EF4-FFF2-40B4-BE49-F238E27FC236}">
                <a16:creationId xmlns:a16="http://schemas.microsoft.com/office/drawing/2014/main" id="{513F2A32-0279-B6AB-0D22-878E3D333054}"/>
              </a:ext>
            </a:extLst>
          </p:cNvPr>
          <p:cNvSpPr txBox="1"/>
          <p:nvPr/>
        </p:nvSpPr>
        <p:spPr>
          <a:xfrm>
            <a:off x="6516216" y="3645024"/>
            <a:ext cx="2324943" cy="1278480"/>
          </a:xfrm>
          <a:prstGeom prst="rect">
            <a:avLst/>
          </a:prstGeom>
        </p:spPr>
        <p:txBody>
          <a:bodyPr/>
          <a:lstStyle>
            <a:lvl1pPr marL="342900" indent="-342900" eaLnBrk="0" hangingPunct="0">
              <a:spcBef>
                <a:spcPct val="20000"/>
              </a:spcBef>
              <a:buChar char="•"/>
              <a:defRPr sz="2000">
                <a:solidFill>
                  <a:srgbClr val="0070C0"/>
                </a:solidFill>
                <a:latin typeface="Times New Roman" panose="02020603050405020304" pitchFamily="18" charset="0"/>
                <a:cs typeface="Times New Roman" panose="02020603050405020304" pitchFamily="18" charset="0"/>
              </a:defRPr>
            </a:lvl1pPr>
            <a:lvl2pPr marL="742950" indent="-285750" eaLnBrk="0" hangingPunct="0">
              <a:spcBef>
                <a:spcPct val="20000"/>
              </a:spcBef>
              <a:buChar char="–"/>
              <a:defRPr sz="2400">
                <a:latin typeface="Times New Roman" pitchFamily="18" charset="0"/>
                <a:cs typeface="Times New Roman" pitchFamily="18" charset="0"/>
              </a:defRPr>
            </a:lvl2pPr>
            <a:lvl3pPr marL="1143000" indent="-228600" eaLnBrk="0" hangingPunct="0">
              <a:spcBef>
                <a:spcPct val="20000"/>
              </a:spcBef>
              <a:buChar char="•"/>
              <a:defRPr sz="2400">
                <a:latin typeface="Times New Roman" pitchFamily="18" charset="0"/>
                <a:cs typeface="Times New Roman" pitchFamily="18" charset="0"/>
              </a:defRPr>
            </a:lvl3pPr>
            <a:lvl4pPr marL="1600200" indent="-228600" eaLnBrk="0" hangingPunct="0">
              <a:spcBef>
                <a:spcPct val="20000"/>
              </a:spcBef>
              <a:buChar char="–"/>
              <a:defRPr sz="2000">
                <a:latin typeface="Times New Roman" pitchFamily="18" charset="0"/>
                <a:cs typeface="Times New Roman" pitchFamily="18" charset="0"/>
              </a:defRPr>
            </a:lvl4pPr>
            <a:lvl5pPr marL="2057400" indent="-228600" eaLnBrk="0" hangingPunct="0">
              <a:spcBef>
                <a:spcPct val="20000"/>
              </a:spcBef>
              <a:buChar char="»"/>
              <a:defRPr sz="2000">
                <a:latin typeface="Times New Roman" pitchFamily="18" charset="0"/>
                <a:cs typeface="Times New Roman" pitchFamily="18" charset="0"/>
              </a:defRPr>
            </a:lvl5pPr>
            <a:lvl6pPr marL="2514600" indent="-228600" fontAlgn="base">
              <a:spcBef>
                <a:spcPct val="20000"/>
              </a:spcBef>
              <a:spcAft>
                <a:spcPct val="0"/>
              </a:spcAft>
              <a:buChar char="»"/>
              <a:defRPr sz="2000">
                <a:latin typeface="+mn-lt"/>
              </a:defRPr>
            </a:lvl6pPr>
            <a:lvl7pPr marL="2971800" indent="-228600" fontAlgn="base">
              <a:spcBef>
                <a:spcPct val="20000"/>
              </a:spcBef>
              <a:spcAft>
                <a:spcPct val="0"/>
              </a:spcAft>
              <a:buChar char="»"/>
              <a:defRPr sz="2000">
                <a:latin typeface="+mn-lt"/>
              </a:defRPr>
            </a:lvl7pPr>
            <a:lvl8pPr marL="3429000" indent="-228600" fontAlgn="base">
              <a:spcBef>
                <a:spcPct val="20000"/>
              </a:spcBef>
              <a:spcAft>
                <a:spcPct val="0"/>
              </a:spcAft>
              <a:buChar char="»"/>
              <a:defRPr sz="2000">
                <a:latin typeface="+mn-lt"/>
              </a:defRPr>
            </a:lvl8pPr>
            <a:lvl9pPr marL="3886200" indent="-228600" fontAlgn="base">
              <a:spcBef>
                <a:spcPct val="20000"/>
              </a:spcBef>
              <a:spcAft>
                <a:spcPct val="0"/>
              </a:spcAft>
              <a:buChar char="»"/>
              <a:defRPr sz="2000">
                <a:latin typeface="+mn-lt"/>
              </a:defRPr>
            </a:lvl9pPr>
          </a:lstStyle>
          <a:p>
            <a:pPr marL="0" indent="0">
              <a:buNone/>
            </a:pPr>
            <a:r>
              <a:rPr lang="en-US" sz="1600" dirty="0" err="1">
                <a:solidFill>
                  <a:schemeClr val="tx1"/>
                </a:solidFill>
              </a:rPr>
              <a:t>infact</a:t>
            </a:r>
            <a:endParaRPr lang="en-US" sz="1600" u="none" dirty="0">
              <a:solidFill>
                <a:schemeClr val="tx1"/>
              </a:solidFill>
            </a:endParaRPr>
          </a:p>
          <a:p>
            <a:pPr marL="0" indent="0">
              <a:buNone/>
            </a:pPr>
            <a:r>
              <a:rPr lang="en-US" sz="1600" u="none" dirty="0">
                <a:solidFill>
                  <a:srgbClr val="C00000"/>
                </a:solidFill>
              </a:rPr>
              <a:t>(</a:t>
            </a:r>
            <a:r>
              <a:rPr lang="en-US" sz="1600" u="none" dirty="0" err="1">
                <a:solidFill>
                  <a:srgbClr val="C00000"/>
                </a:solidFill>
              </a:rPr>
              <a:t>q+r</a:t>
            </a:r>
            <a:r>
              <a:rPr lang="en-US" sz="1600" u="none" dirty="0">
                <a:solidFill>
                  <a:srgbClr val="C00000"/>
                </a:solidFill>
              </a:rPr>
              <a:t>) = ±2 </a:t>
            </a:r>
            <a:r>
              <a:rPr lang="en-US" sz="1600" u="none" dirty="0">
                <a:solidFill>
                  <a:schemeClr val="tx1"/>
                </a:solidFill>
              </a:rPr>
              <a:t>and</a:t>
            </a:r>
            <a:r>
              <a:rPr lang="en-US" sz="1600" u="none" dirty="0">
                <a:solidFill>
                  <a:srgbClr val="C00000"/>
                </a:solidFill>
              </a:rPr>
              <a:t> (q-r) = 0</a:t>
            </a:r>
          </a:p>
          <a:p>
            <a:pPr marL="0" indent="0">
              <a:buNone/>
            </a:pPr>
            <a:r>
              <a:rPr lang="en-US" sz="1600" u="none" dirty="0">
                <a:solidFill>
                  <a:schemeClr val="tx1"/>
                </a:solidFill>
              </a:rPr>
              <a:t>or</a:t>
            </a:r>
          </a:p>
          <a:p>
            <a:pPr marL="0" indent="0">
              <a:buNone/>
            </a:pPr>
            <a:r>
              <a:rPr lang="en-US" sz="1600" u="none" dirty="0">
                <a:solidFill>
                  <a:srgbClr val="C00000"/>
                </a:solidFill>
              </a:rPr>
              <a:t>(q-r) = ±2 </a:t>
            </a:r>
            <a:r>
              <a:rPr lang="en-US" sz="1600" u="none" dirty="0">
                <a:solidFill>
                  <a:schemeClr val="tx1"/>
                </a:solidFill>
              </a:rPr>
              <a:t>and</a:t>
            </a:r>
            <a:r>
              <a:rPr lang="en-US" sz="1600" u="none" dirty="0">
                <a:solidFill>
                  <a:srgbClr val="C00000"/>
                </a:solidFill>
              </a:rPr>
              <a:t> (</a:t>
            </a:r>
            <a:r>
              <a:rPr lang="en-US" sz="1600" u="none" dirty="0" err="1">
                <a:solidFill>
                  <a:srgbClr val="C00000"/>
                </a:solidFill>
              </a:rPr>
              <a:t>q+r</a:t>
            </a:r>
            <a:r>
              <a:rPr lang="en-US" sz="1600" u="none" dirty="0">
                <a:solidFill>
                  <a:srgbClr val="C00000"/>
                </a:solidFill>
              </a:rPr>
              <a:t>) = 0</a:t>
            </a:r>
          </a:p>
          <a:p>
            <a:pPr marL="0" indent="0">
              <a:buNone/>
            </a:pPr>
            <a:endParaRPr lang="it-IT" sz="1600" u="none" dirty="0">
              <a:solidFill>
                <a:srgbClr val="C00000"/>
              </a:solidFill>
            </a:endParaRPr>
          </a:p>
        </p:txBody>
      </p:sp>
      <p:sp>
        <p:nvSpPr>
          <p:cNvPr id="9" name="Arrow: Right 8">
            <a:extLst>
              <a:ext uri="{FF2B5EF4-FFF2-40B4-BE49-F238E27FC236}">
                <a16:creationId xmlns:a16="http://schemas.microsoft.com/office/drawing/2014/main" id="{72761B41-8B9D-C487-18AE-59DD29C551CE}"/>
              </a:ext>
            </a:extLst>
          </p:cNvPr>
          <p:cNvSpPr/>
          <p:nvPr/>
        </p:nvSpPr>
        <p:spPr bwMode="auto">
          <a:xfrm>
            <a:off x="1743472" y="5925620"/>
            <a:ext cx="1008112" cy="36004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sp>
        <p:nvSpPr>
          <p:cNvPr id="10" name="TextBox 9">
            <a:extLst>
              <a:ext uri="{FF2B5EF4-FFF2-40B4-BE49-F238E27FC236}">
                <a16:creationId xmlns:a16="http://schemas.microsoft.com/office/drawing/2014/main" id="{0E63953B-FAD6-9824-09E8-2AE96725556D}"/>
              </a:ext>
            </a:extLst>
          </p:cNvPr>
          <p:cNvSpPr txBox="1"/>
          <p:nvPr/>
        </p:nvSpPr>
        <p:spPr>
          <a:xfrm>
            <a:off x="2895600" y="5814609"/>
            <a:ext cx="4576312" cy="523220"/>
          </a:xfrm>
          <a:prstGeom prst="rect">
            <a:avLst/>
          </a:prstGeom>
          <a:noFill/>
        </p:spPr>
        <p:txBody>
          <a:bodyPr wrap="square">
            <a:spAutoFit/>
          </a:bodyPr>
          <a:lstStyle/>
          <a:p>
            <a:r>
              <a:rPr kumimoji="0" lang="en-US" sz="2800" b="0" i="0" u="none" strike="noStrike" kern="0" cap="none" spc="0" normalizeH="0" baseline="0" noProof="0" dirty="0">
                <a:ln>
                  <a:noFill/>
                </a:ln>
                <a:solidFill>
                  <a:srgbClr val="CC0000"/>
                </a:solidFill>
                <a:effectLst/>
                <a:uLnTx/>
                <a:uFillTx/>
                <a:latin typeface="Times New Roman" pitchFamily="18" charset="0"/>
                <a:ea typeface="+mn-ea"/>
                <a:cs typeface="Times New Roman" pitchFamily="18" charset="0"/>
                <a:sym typeface="Wingdings" panose="05000000000000000000" pitchFamily="2" charset="2"/>
              </a:rPr>
              <a:t>B </a:t>
            </a:r>
            <a:r>
              <a:rPr kumimoji="0" lang="en-US" sz="2800" b="0" i="0" u="none" strike="noStrike" kern="0" cap="none" spc="0" normalizeH="0" baseline="0" noProof="0" dirty="0">
                <a:ln>
                  <a:noFill/>
                </a:ln>
                <a:solidFill>
                  <a:srgbClr val="CC0000"/>
                </a:solidFill>
                <a:effectLst/>
                <a:uLnTx/>
                <a:uFillTx/>
                <a:latin typeface="Times New Roman" pitchFamily="18" charset="0"/>
                <a:ea typeface="+mn-ea"/>
                <a:cs typeface="Times New Roman" pitchFamily="18" charset="0"/>
                <a:sym typeface="Symbol" panose="05050102010706020507" pitchFamily="18" charset="2"/>
              </a:rPr>
              <a:t> 2</a:t>
            </a:r>
            <a:r>
              <a:rPr kumimoji="0" lang="en-US" sz="28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sym typeface="Symbol" panose="05050102010706020507" pitchFamily="18" charset="2"/>
              </a:rPr>
              <a:t>, independently on </a:t>
            </a:r>
            <a:r>
              <a:rPr kumimoji="0" lang="en-US" sz="2800" b="0" i="1"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sym typeface="Symbol" panose="05050102010706020507" pitchFamily="18" charset="2"/>
              </a:rPr>
              <a:t>p</a:t>
            </a:r>
            <a:endParaRPr lang="en-US" sz="2400" i="1" dirty="0"/>
          </a:p>
        </p:txBody>
      </p:sp>
      <p:sp>
        <p:nvSpPr>
          <p:cNvPr id="11" name="Slide Number Placeholder 10">
            <a:extLst>
              <a:ext uri="{FF2B5EF4-FFF2-40B4-BE49-F238E27FC236}">
                <a16:creationId xmlns:a16="http://schemas.microsoft.com/office/drawing/2014/main" id="{DF3635C4-E391-CC68-93C5-5F04D4F95429}"/>
              </a:ext>
            </a:extLst>
          </p:cNvPr>
          <p:cNvSpPr>
            <a:spLocks noGrp="1"/>
          </p:cNvSpPr>
          <p:nvPr>
            <p:ph type="sldNum" sz="quarter" idx="11"/>
          </p:nvPr>
        </p:nvSpPr>
        <p:spPr/>
        <p:txBody>
          <a:bodyPr/>
          <a:lstStyle/>
          <a:p>
            <a:fld id="{B6F15528-21DE-4FAA-801E-634DDDAF4B2B}" type="slidenum">
              <a:rPr lang="en-US" smtClean="0"/>
              <a:pPr/>
              <a:t>20</a:t>
            </a:fld>
            <a:endParaRPr lang="en-US" dirty="0"/>
          </a:p>
        </p:txBody>
      </p:sp>
    </p:spTree>
    <p:extLst>
      <p:ext uri="{BB962C8B-B14F-4D97-AF65-F5344CB8AC3E}">
        <p14:creationId xmlns:p14="http://schemas.microsoft.com/office/powerpoint/2010/main" val="25148519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D7A593-D9F3-881C-3A9A-F14EFB4046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DD34BAD-154C-191C-A7F7-0D64EAF65320}"/>
              </a:ext>
            </a:extLst>
          </p:cNvPr>
          <p:cNvSpPr>
            <a:spLocks noGrp="1"/>
          </p:cNvSpPr>
          <p:nvPr>
            <p:ph type="title"/>
          </p:nvPr>
        </p:nvSpPr>
        <p:spPr>
          <a:xfrm>
            <a:off x="683568" y="332656"/>
            <a:ext cx="8229600" cy="1143000"/>
          </a:xfrm>
        </p:spPr>
        <p:txBody>
          <a:bodyPr/>
          <a:lstStyle/>
          <a:p>
            <a:r>
              <a:rPr lang="en-US" sz="3600" dirty="0"/>
              <a:t>EPR and Bell</a:t>
            </a:r>
            <a:endParaRPr lang="en-US" sz="3600" i="1" dirty="0">
              <a:latin typeface="Symbol" panose="05050102010706020507" pitchFamily="18" charset="2"/>
            </a:endParaRPr>
          </a:p>
        </p:txBody>
      </p:sp>
      <p:sp>
        <p:nvSpPr>
          <p:cNvPr id="3" name="Content Placeholder 2">
            <a:extLst>
              <a:ext uri="{FF2B5EF4-FFF2-40B4-BE49-F238E27FC236}">
                <a16:creationId xmlns:a16="http://schemas.microsoft.com/office/drawing/2014/main" id="{52D9AD77-A081-82D7-7A78-F08928392BB1}"/>
              </a:ext>
            </a:extLst>
          </p:cNvPr>
          <p:cNvSpPr>
            <a:spLocks noGrp="1"/>
          </p:cNvSpPr>
          <p:nvPr>
            <p:ph idx="1"/>
          </p:nvPr>
        </p:nvSpPr>
        <p:spPr>
          <a:xfrm>
            <a:off x="457198" y="1340768"/>
            <a:ext cx="8455969" cy="4525963"/>
          </a:xfrm>
        </p:spPr>
        <p:txBody>
          <a:bodyPr/>
          <a:lstStyle/>
          <a:p>
            <a:r>
              <a:rPr lang="en-US" sz="2000" dirty="0">
                <a:sym typeface="Wingdings" panose="05000000000000000000" pitchFamily="2" charset="2"/>
              </a:rPr>
              <a:t>What is the prediction of QM instead? To calculate it, suppose that A and B are spin ½ particles prepared in a Bell state. The four quantities we choose to measure are:</a:t>
            </a:r>
            <a:endParaRPr lang="en-US" sz="2000" dirty="0">
              <a:latin typeface="Times New Roman" panose="02020603050405020304" pitchFamily="18" charset="0"/>
              <a:cs typeface="Times New Roman" panose="02020603050405020304" pitchFamily="18" charset="0"/>
              <a:sym typeface="Wingdings" panose="05000000000000000000" pitchFamily="2" charset="2"/>
            </a:endParaRPr>
          </a:p>
          <a:p>
            <a:endParaRPr lang="en-US" sz="2000" dirty="0">
              <a:sym typeface="Wingdings" panose="05000000000000000000" pitchFamily="2" charset="2"/>
            </a:endParaRPr>
          </a:p>
          <a:p>
            <a:endParaRPr lang="en-US" sz="2000" dirty="0">
              <a:latin typeface="Times New Roman" panose="02020603050405020304" pitchFamily="18" charset="0"/>
              <a:cs typeface="Times New Roman" panose="02020603050405020304" pitchFamily="18" charset="0"/>
              <a:sym typeface="Wingdings" panose="05000000000000000000" pitchFamily="2" charset="2"/>
            </a:endParaRPr>
          </a:p>
          <a:p>
            <a:endParaRPr lang="en-US" sz="2000" dirty="0">
              <a:sym typeface="Wingdings" panose="05000000000000000000" pitchFamily="2" charset="2"/>
            </a:endParaRPr>
          </a:p>
          <a:p>
            <a:endParaRPr lang="en-US" sz="2000" dirty="0">
              <a:latin typeface="Times New Roman" panose="02020603050405020304" pitchFamily="18" charset="0"/>
              <a:cs typeface="Times New Roman" panose="02020603050405020304" pitchFamily="18" charset="0"/>
              <a:sym typeface="Wingdings" panose="05000000000000000000" pitchFamily="2" charset="2"/>
            </a:endParaRPr>
          </a:p>
          <a:p>
            <a:endParaRPr lang="en-US" sz="2000" dirty="0">
              <a:sym typeface="Wingdings" panose="05000000000000000000" pitchFamily="2" charset="2"/>
            </a:endParaRPr>
          </a:p>
          <a:p>
            <a:endParaRPr lang="en-US" sz="2000" dirty="0">
              <a:latin typeface="Times New Roman" panose="02020603050405020304" pitchFamily="18" charset="0"/>
              <a:cs typeface="Times New Roman" panose="02020603050405020304" pitchFamily="18" charset="0"/>
              <a:sym typeface="Wingdings" panose="05000000000000000000" pitchFamily="2" charset="2"/>
            </a:endParaRPr>
          </a:p>
          <a:p>
            <a:r>
              <a:rPr lang="en-US" sz="2000" dirty="0">
                <a:latin typeface="Times New Roman" panose="02020603050405020304" pitchFamily="18" charset="0"/>
                <a:cs typeface="Times New Roman" panose="02020603050405020304" pitchFamily="18" charset="0"/>
                <a:sym typeface="Wingdings" panose="05000000000000000000" pitchFamily="2" charset="2"/>
              </a:rPr>
              <a:t>Alice e Bob </a:t>
            </a:r>
            <a:r>
              <a:rPr lang="en-US" sz="2000" dirty="0" err="1">
                <a:latin typeface="Times New Roman" panose="02020603050405020304" pitchFamily="18" charset="0"/>
                <a:cs typeface="Times New Roman" panose="02020603050405020304" pitchFamily="18" charset="0"/>
                <a:sym typeface="Wingdings" panose="05000000000000000000" pitchFamily="2" charset="2"/>
              </a:rPr>
              <a:t>misurano</a:t>
            </a:r>
            <a:r>
              <a:rPr lang="en-US" sz="2000" dirty="0">
                <a:latin typeface="Times New Roman" panose="02020603050405020304" pitchFamily="18" charset="0"/>
                <a:cs typeface="Times New Roman" panose="02020603050405020304" pitchFamily="18" charset="0"/>
                <a:sym typeface="Wingdings" panose="05000000000000000000" pitchFamily="2" charset="2"/>
              </a:rPr>
              <a:t> </a:t>
            </a:r>
            <a:r>
              <a:rPr lang="en-US" sz="2000" dirty="0" err="1">
                <a:latin typeface="Times New Roman" panose="02020603050405020304" pitchFamily="18" charset="0"/>
                <a:cs typeface="Times New Roman" panose="02020603050405020304" pitchFamily="18" charset="0"/>
                <a:sym typeface="Wingdings" panose="05000000000000000000" pitchFamily="2" charset="2"/>
              </a:rPr>
              <a:t>ciascuno</a:t>
            </a:r>
            <a:r>
              <a:rPr lang="en-US" sz="2000" dirty="0">
                <a:latin typeface="Times New Roman" panose="02020603050405020304" pitchFamily="18" charset="0"/>
                <a:cs typeface="Times New Roman" panose="02020603050405020304" pitchFamily="18" charset="0"/>
                <a:sym typeface="Wingdings" panose="05000000000000000000" pitchFamily="2" charset="2"/>
              </a:rPr>
              <a:t> lo spin </a:t>
            </a:r>
            <a:r>
              <a:rPr lang="en-US" sz="2000" dirty="0" err="1">
                <a:latin typeface="Times New Roman" panose="02020603050405020304" pitchFamily="18" charset="0"/>
                <a:cs typeface="Times New Roman" panose="02020603050405020304" pitchFamily="18" charset="0"/>
                <a:sym typeface="Wingdings" panose="05000000000000000000" pitchFamily="2" charset="2"/>
              </a:rPr>
              <a:t>su</a:t>
            </a:r>
            <a:r>
              <a:rPr lang="en-US" sz="2000" dirty="0">
                <a:latin typeface="Times New Roman" panose="02020603050405020304" pitchFamily="18" charset="0"/>
                <a:cs typeface="Times New Roman" panose="02020603050405020304" pitchFamily="18" charset="0"/>
                <a:sym typeface="Wingdings" panose="05000000000000000000" pitchFamily="2" charset="2"/>
              </a:rPr>
              <a:t> </a:t>
            </a:r>
            <a:r>
              <a:rPr lang="en-US" sz="2000" dirty="0" err="1">
                <a:latin typeface="Times New Roman" panose="02020603050405020304" pitchFamily="18" charset="0"/>
                <a:cs typeface="Times New Roman" panose="02020603050405020304" pitchFamily="18" charset="0"/>
                <a:sym typeface="Wingdings" panose="05000000000000000000" pitchFamily="2" charset="2"/>
              </a:rPr>
              <a:t>assi</a:t>
            </a:r>
            <a:r>
              <a:rPr lang="en-US" sz="2000" dirty="0">
                <a:latin typeface="Times New Roman" panose="02020603050405020304" pitchFamily="18" charset="0"/>
                <a:cs typeface="Times New Roman" panose="02020603050405020304" pitchFamily="18" charset="0"/>
                <a:sym typeface="Wingdings" panose="05000000000000000000" pitchFamily="2" charset="2"/>
              </a:rPr>
              <a:t> </a:t>
            </a:r>
            <a:r>
              <a:rPr lang="en-US" sz="2000" dirty="0" err="1">
                <a:latin typeface="Times New Roman" panose="02020603050405020304" pitchFamily="18" charset="0"/>
                <a:cs typeface="Times New Roman" panose="02020603050405020304" pitchFamily="18" charset="0"/>
                <a:sym typeface="Wingdings" panose="05000000000000000000" pitchFamily="2" charset="2"/>
              </a:rPr>
              <a:t>ortongonali</a:t>
            </a:r>
            <a:r>
              <a:rPr lang="en-US" sz="2000" dirty="0">
                <a:latin typeface="Times New Roman" panose="02020603050405020304" pitchFamily="18" charset="0"/>
                <a:cs typeface="Times New Roman" panose="02020603050405020304" pitchFamily="18" charset="0"/>
                <a:sym typeface="Wingdings" panose="05000000000000000000" pitchFamily="2" charset="2"/>
              </a:rPr>
              <a:t>, ma </a:t>
            </a:r>
            <a:r>
              <a:rPr lang="en-US" sz="2000" dirty="0" err="1">
                <a:latin typeface="Times New Roman" panose="02020603050405020304" pitchFamily="18" charset="0"/>
                <a:cs typeface="Times New Roman" panose="02020603050405020304" pitchFamily="18" charset="0"/>
                <a:sym typeface="Wingdings" panose="05000000000000000000" pitchFamily="2" charset="2"/>
              </a:rPr>
              <a:t>ruotati</a:t>
            </a:r>
            <a:r>
              <a:rPr lang="en-US" sz="2000" dirty="0">
                <a:latin typeface="Times New Roman" panose="02020603050405020304" pitchFamily="18" charset="0"/>
                <a:cs typeface="Times New Roman" panose="02020603050405020304" pitchFamily="18" charset="0"/>
                <a:sym typeface="Wingdings" panose="05000000000000000000" pitchFamily="2" charset="2"/>
              </a:rPr>
              <a:t> di 45 </a:t>
            </a:r>
            <a:r>
              <a:rPr lang="en-US" sz="2000" dirty="0" err="1">
                <a:latin typeface="Times New Roman" panose="02020603050405020304" pitchFamily="18" charset="0"/>
                <a:cs typeface="Times New Roman" panose="02020603050405020304" pitchFamily="18" charset="0"/>
                <a:sym typeface="Wingdings" panose="05000000000000000000" pitchFamily="2" charset="2"/>
              </a:rPr>
              <a:t>gradi</a:t>
            </a:r>
            <a:r>
              <a:rPr lang="en-US" sz="2000" dirty="0">
                <a:latin typeface="Times New Roman" panose="02020603050405020304" pitchFamily="18" charset="0"/>
                <a:cs typeface="Times New Roman" panose="02020603050405020304" pitchFamily="18" charset="0"/>
                <a:sym typeface="Wingdings" panose="05000000000000000000" pitchFamily="2" charset="2"/>
              </a:rPr>
              <a:t> </a:t>
            </a:r>
            <a:r>
              <a:rPr lang="en-US" sz="2000" dirty="0" err="1">
                <a:latin typeface="Times New Roman" panose="02020603050405020304" pitchFamily="18" charset="0"/>
                <a:cs typeface="Times New Roman" panose="02020603050405020304" pitchFamily="18" charset="0"/>
                <a:sym typeface="Wingdings" panose="05000000000000000000" pitchFamily="2" charset="2"/>
              </a:rPr>
              <a:t>l’uno</a:t>
            </a:r>
            <a:r>
              <a:rPr lang="en-US" sz="2000" dirty="0">
                <a:latin typeface="Times New Roman" panose="02020603050405020304" pitchFamily="18" charset="0"/>
                <a:cs typeface="Times New Roman" panose="02020603050405020304" pitchFamily="18" charset="0"/>
                <a:sym typeface="Wingdings" panose="05000000000000000000" pitchFamily="2" charset="2"/>
              </a:rPr>
              <a:t> rispetto </a:t>
            </a:r>
            <a:r>
              <a:rPr lang="en-US" sz="2000" dirty="0" err="1">
                <a:latin typeface="Times New Roman" panose="02020603050405020304" pitchFamily="18" charset="0"/>
                <a:cs typeface="Times New Roman" panose="02020603050405020304" pitchFamily="18" charset="0"/>
                <a:sym typeface="Wingdings" panose="05000000000000000000" pitchFamily="2" charset="2"/>
              </a:rPr>
              <a:t>all’altro</a:t>
            </a:r>
            <a:r>
              <a:rPr lang="en-US" sz="2000" dirty="0">
                <a:latin typeface="Times New Roman" panose="02020603050405020304" pitchFamily="18" charset="0"/>
                <a:cs typeface="Times New Roman" panose="02020603050405020304" pitchFamily="18" charset="0"/>
                <a:sym typeface="Wingdings" panose="05000000000000000000" pitchFamily="2" charset="2"/>
              </a:rPr>
              <a:t>. </a:t>
            </a:r>
            <a:r>
              <a:rPr lang="en-US" sz="2000" dirty="0" err="1">
                <a:latin typeface="Times New Roman" panose="02020603050405020304" pitchFamily="18" charset="0"/>
                <a:cs typeface="Times New Roman" panose="02020603050405020304" pitchFamily="18" charset="0"/>
                <a:sym typeface="Wingdings" panose="05000000000000000000" pitchFamily="2" charset="2"/>
              </a:rPr>
              <a:t>Ciascun</a:t>
            </a:r>
            <a:r>
              <a:rPr lang="en-US" sz="2000" dirty="0">
                <a:latin typeface="Times New Roman" panose="02020603050405020304" pitchFamily="18" charset="0"/>
                <a:cs typeface="Times New Roman" panose="02020603050405020304" pitchFamily="18" charset="0"/>
                <a:sym typeface="Wingdings" panose="05000000000000000000" pitchFamily="2" charset="2"/>
              </a:rPr>
              <a:t> outcome è di nuovo +1 o -1. Ma </a:t>
            </a:r>
            <a:r>
              <a:rPr lang="en-US" sz="2000" dirty="0" err="1">
                <a:latin typeface="Times New Roman" panose="02020603050405020304" pitchFamily="18" charset="0"/>
                <a:cs typeface="Times New Roman" panose="02020603050405020304" pitchFamily="18" charset="0"/>
                <a:sym typeface="Wingdings" panose="05000000000000000000" pitchFamily="2" charset="2"/>
              </a:rPr>
              <a:t>ora</a:t>
            </a:r>
            <a:r>
              <a:rPr lang="en-US" sz="2000" dirty="0">
                <a:latin typeface="Times New Roman" panose="02020603050405020304" pitchFamily="18" charset="0"/>
                <a:cs typeface="Times New Roman" panose="02020603050405020304" pitchFamily="18" charset="0"/>
                <a:sym typeface="Wingdings" panose="05000000000000000000" pitchFamily="2" charset="2"/>
              </a:rPr>
              <a:t>:</a:t>
            </a:r>
          </a:p>
        </p:txBody>
      </p:sp>
      <p:pic>
        <p:nvPicPr>
          <p:cNvPr id="5" name="Picture 4">
            <a:extLst>
              <a:ext uri="{FF2B5EF4-FFF2-40B4-BE49-F238E27FC236}">
                <a16:creationId xmlns:a16="http://schemas.microsoft.com/office/drawing/2014/main" id="{A30C1A8B-AEDB-404E-E4E5-12BD9632B672}"/>
              </a:ext>
            </a:extLst>
          </p:cNvPr>
          <p:cNvPicPr>
            <a:picLocks noChangeAspect="1"/>
          </p:cNvPicPr>
          <p:nvPr/>
        </p:nvPicPr>
        <p:blipFill>
          <a:blip r:embed="rId3"/>
          <a:stretch>
            <a:fillRect/>
          </a:stretch>
        </p:blipFill>
        <p:spPr>
          <a:xfrm>
            <a:off x="836210" y="2390726"/>
            <a:ext cx="2684185" cy="2135646"/>
          </a:xfrm>
          <a:prstGeom prst="rect">
            <a:avLst/>
          </a:prstGeom>
        </p:spPr>
      </p:pic>
      <p:pic>
        <p:nvPicPr>
          <p:cNvPr id="1026" name="Picture 2" descr="Schematic of Bell experiment in which a source sends two particles to... |  Download Scientific Diagram">
            <a:extLst>
              <a:ext uri="{FF2B5EF4-FFF2-40B4-BE49-F238E27FC236}">
                <a16:creationId xmlns:a16="http://schemas.microsoft.com/office/drawing/2014/main" id="{7486BBD9-D585-460E-4DC1-0F1B094255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3612" y="2939436"/>
            <a:ext cx="4048125" cy="1038225"/>
          </a:xfrm>
          <a:prstGeom prst="rect">
            <a:avLst/>
          </a:prstGeom>
          <a:noFill/>
          <a:extLst>
            <a:ext uri="{909E8E84-426E-40DD-AFC4-6F175D3DCCD1}">
              <a14:hiddenFill xmlns:a14="http://schemas.microsoft.com/office/drawing/2010/main">
                <a:solidFill>
                  <a:srgbClr val="FFFFFF"/>
                </a:solidFill>
              </a14:hiddenFill>
            </a:ext>
          </a:extLst>
        </p:spPr>
      </p:pic>
      <p:sp>
        <p:nvSpPr>
          <p:cNvPr id="7" name="Arrow: Right 6">
            <a:extLst>
              <a:ext uri="{FF2B5EF4-FFF2-40B4-BE49-F238E27FC236}">
                <a16:creationId xmlns:a16="http://schemas.microsoft.com/office/drawing/2014/main" id="{D9D6E5A2-A5A4-3CD0-DB73-1046CF1720FA}"/>
              </a:ext>
            </a:extLst>
          </p:cNvPr>
          <p:cNvSpPr/>
          <p:nvPr/>
        </p:nvSpPr>
        <p:spPr bwMode="auto">
          <a:xfrm>
            <a:off x="3788538" y="3211792"/>
            <a:ext cx="576064" cy="576064"/>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pic>
        <p:nvPicPr>
          <p:cNvPr id="9" name="Picture 8">
            <a:extLst>
              <a:ext uri="{FF2B5EF4-FFF2-40B4-BE49-F238E27FC236}">
                <a16:creationId xmlns:a16="http://schemas.microsoft.com/office/drawing/2014/main" id="{86C7F7E4-83E5-B793-811E-6B353D393857}"/>
              </a:ext>
            </a:extLst>
          </p:cNvPr>
          <p:cNvPicPr>
            <a:picLocks noChangeAspect="1"/>
          </p:cNvPicPr>
          <p:nvPr/>
        </p:nvPicPr>
        <p:blipFill>
          <a:blip r:embed="rId5"/>
          <a:stretch>
            <a:fillRect/>
          </a:stretch>
        </p:blipFill>
        <p:spPr>
          <a:xfrm>
            <a:off x="777369" y="5203628"/>
            <a:ext cx="7884368" cy="663103"/>
          </a:xfrm>
          <a:prstGeom prst="rect">
            <a:avLst/>
          </a:prstGeom>
        </p:spPr>
      </p:pic>
      <p:sp>
        <p:nvSpPr>
          <p:cNvPr id="10" name="TextBox 9">
            <a:extLst>
              <a:ext uri="{FF2B5EF4-FFF2-40B4-BE49-F238E27FC236}">
                <a16:creationId xmlns:a16="http://schemas.microsoft.com/office/drawing/2014/main" id="{77FDD090-901F-8879-1B21-C0994D6B1F22}"/>
              </a:ext>
            </a:extLst>
          </p:cNvPr>
          <p:cNvSpPr txBox="1"/>
          <p:nvPr/>
        </p:nvSpPr>
        <p:spPr>
          <a:xfrm>
            <a:off x="1115615" y="5774208"/>
            <a:ext cx="7546121" cy="523220"/>
          </a:xfrm>
          <a:prstGeom prst="rect">
            <a:avLst/>
          </a:prstGeom>
          <a:noFill/>
        </p:spPr>
        <p:txBody>
          <a:bodyPr wrap="square">
            <a:spAutoFit/>
          </a:bodyPr>
          <a:lstStyle/>
          <a:p>
            <a:r>
              <a:rPr kumimoji="0" lang="en-US" sz="2800" b="0" i="0" u="none" strike="noStrike" kern="0" cap="none" spc="0" normalizeH="0" baseline="0" noProof="0" dirty="0">
                <a:ln>
                  <a:noFill/>
                </a:ln>
                <a:solidFill>
                  <a:srgbClr val="CC0000"/>
                </a:solidFill>
                <a:effectLst/>
                <a:uLnTx/>
                <a:uFillTx/>
                <a:latin typeface="Times New Roman" pitchFamily="18" charset="0"/>
                <a:ea typeface="+mn-ea"/>
                <a:cs typeface="Times New Roman" pitchFamily="18" charset="0"/>
                <a:sym typeface="Wingdings" panose="05000000000000000000" pitchFamily="2" charset="2"/>
              </a:rPr>
              <a:t>B </a:t>
            </a:r>
            <a:r>
              <a:rPr lang="en-US" sz="2800" u="none" kern="0" dirty="0">
                <a:solidFill>
                  <a:srgbClr val="CC0000"/>
                </a:solidFill>
                <a:latin typeface="Times New Roman" pitchFamily="18" charset="0"/>
                <a:cs typeface="Times New Roman" pitchFamily="18" charset="0"/>
                <a:sym typeface="Symbol" panose="05050102010706020507" pitchFamily="18" charset="2"/>
              </a:rPr>
              <a:t>&gt;</a:t>
            </a:r>
            <a:r>
              <a:rPr kumimoji="0" lang="en-US" sz="2800" b="0" i="0" u="none" strike="noStrike" kern="0" cap="none" spc="0" normalizeH="0" baseline="0" noProof="0" dirty="0">
                <a:ln>
                  <a:noFill/>
                </a:ln>
                <a:solidFill>
                  <a:srgbClr val="CC0000"/>
                </a:solidFill>
                <a:effectLst/>
                <a:uLnTx/>
                <a:uFillTx/>
                <a:latin typeface="Times New Roman" pitchFamily="18" charset="0"/>
                <a:ea typeface="+mn-ea"/>
                <a:cs typeface="Times New Roman" pitchFamily="18" charset="0"/>
                <a:sym typeface="Symbol" panose="05050102010706020507" pitchFamily="18" charset="2"/>
              </a:rPr>
              <a:t> 2</a:t>
            </a:r>
            <a:r>
              <a:rPr kumimoji="0" lang="en-US" sz="28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sym typeface="Symbol" panose="05050102010706020507" pitchFamily="18" charset="2"/>
              </a:rPr>
              <a:t> </a:t>
            </a:r>
            <a:r>
              <a:rPr kumimoji="0" lang="en-US" sz="2800" b="0" i="0" u="none" strike="noStrike" kern="0" cap="none" spc="0" normalizeH="0" baseline="0" noProof="0" dirty="0">
                <a:ln>
                  <a:noFill/>
                </a:ln>
                <a:solidFill>
                  <a:srgbClr val="00863D"/>
                </a:solidFill>
                <a:effectLst/>
                <a:uLnTx/>
                <a:uFillTx/>
                <a:latin typeface="Times New Roman" pitchFamily="18" charset="0"/>
                <a:ea typeface="+mn-ea"/>
                <a:cs typeface="Times New Roman" pitchFamily="18" charset="0"/>
                <a:sym typeface="Wingdings" panose="05000000000000000000" pitchFamily="2" charset="2"/>
              </a:rPr>
              <a:t></a:t>
            </a:r>
            <a:r>
              <a:rPr kumimoji="0" lang="en-US" sz="2800" b="0" i="0" u="none" strike="noStrike" kern="0" cap="none" spc="0" normalizeH="0" baseline="0" noProof="0" dirty="0">
                <a:ln>
                  <a:noFill/>
                </a:ln>
                <a:solidFill>
                  <a:srgbClr val="00863D"/>
                </a:solidFill>
                <a:effectLst/>
                <a:uLnTx/>
                <a:uFillTx/>
                <a:latin typeface="Times New Roman" pitchFamily="18" charset="0"/>
                <a:ea typeface="+mn-ea"/>
                <a:cs typeface="Times New Roman" pitchFamily="18" charset="0"/>
                <a:sym typeface="Symbol" panose="05050102010706020507" pitchFamily="18" charset="2"/>
              </a:rPr>
              <a:t> QM not realistic and/or not local</a:t>
            </a:r>
            <a:endParaRPr lang="en-US" sz="2400" i="1" dirty="0">
              <a:solidFill>
                <a:srgbClr val="00863D"/>
              </a:solidFill>
            </a:endParaRPr>
          </a:p>
        </p:txBody>
      </p:sp>
    </p:spTree>
    <p:extLst>
      <p:ext uri="{BB962C8B-B14F-4D97-AF65-F5344CB8AC3E}">
        <p14:creationId xmlns:p14="http://schemas.microsoft.com/office/powerpoint/2010/main" val="3632162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D22925-328D-D851-FABE-16BF4A75BD55}"/>
              </a:ext>
            </a:extLst>
          </p:cNvPr>
          <p:cNvSpPr>
            <a:spLocks noGrp="1"/>
          </p:cNvSpPr>
          <p:nvPr>
            <p:ph type="title"/>
          </p:nvPr>
        </p:nvSpPr>
        <p:spPr/>
        <p:txBody>
          <a:bodyPr/>
          <a:lstStyle/>
          <a:p>
            <a:r>
              <a:rPr lang="en-US" dirty="0"/>
              <a:t>Proof</a:t>
            </a:r>
          </a:p>
        </p:txBody>
      </p:sp>
      <p:pic>
        <p:nvPicPr>
          <p:cNvPr id="6" name="Picture 5">
            <a:extLst>
              <a:ext uri="{FF2B5EF4-FFF2-40B4-BE49-F238E27FC236}">
                <a16:creationId xmlns:a16="http://schemas.microsoft.com/office/drawing/2014/main" id="{69B19AC6-4307-9A26-B1D4-8D99028FACA8}"/>
              </a:ext>
            </a:extLst>
          </p:cNvPr>
          <p:cNvPicPr>
            <a:picLocks noChangeAspect="1"/>
          </p:cNvPicPr>
          <p:nvPr/>
        </p:nvPicPr>
        <p:blipFill>
          <a:blip r:embed="rId2"/>
          <a:stretch>
            <a:fillRect/>
          </a:stretch>
        </p:blipFill>
        <p:spPr>
          <a:xfrm>
            <a:off x="1176998" y="1285627"/>
            <a:ext cx="6898079" cy="1422035"/>
          </a:xfrm>
          <a:prstGeom prst="rect">
            <a:avLst/>
          </a:prstGeom>
        </p:spPr>
      </p:pic>
      <p:pic>
        <p:nvPicPr>
          <p:cNvPr id="7" name="Picture 6">
            <a:extLst>
              <a:ext uri="{FF2B5EF4-FFF2-40B4-BE49-F238E27FC236}">
                <a16:creationId xmlns:a16="http://schemas.microsoft.com/office/drawing/2014/main" id="{F51D79A2-73CF-7C8D-E573-1A794605386E}"/>
              </a:ext>
            </a:extLst>
          </p:cNvPr>
          <p:cNvPicPr>
            <a:picLocks noChangeAspect="1"/>
          </p:cNvPicPr>
          <p:nvPr/>
        </p:nvPicPr>
        <p:blipFill>
          <a:blip r:embed="rId3"/>
          <a:stretch>
            <a:fillRect/>
          </a:stretch>
        </p:blipFill>
        <p:spPr>
          <a:xfrm>
            <a:off x="1204430" y="2998946"/>
            <a:ext cx="6944656" cy="1279153"/>
          </a:xfrm>
          <a:prstGeom prst="rect">
            <a:avLst/>
          </a:prstGeom>
        </p:spPr>
      </p:pic>
      <p:pic>
        <p:nvPicPr>
          <p:cNvPr id="8" name="Picture 7">
            <a:extLst>
              <a:ext uri="{FF2B5EF4-FFF2-40B4-BE49-F238E27FC236}">
                <a16:creationId xmlns:a16="http://schemas.microsoft.com/office/drawing/2014/main" id="{4946F1F0-EF03-6118-8C2C-2C74A8E47B01}"/>
              </a:ext>
            </a:extLst>
          </p:cNvPr>
          <p:cNvPicPr>
            <a:picLocks noChangeAspect="1"/>
          </p:cNvPicPr>
          <p:nvPr/>
        </p:nvPicPr>
        <p:blipFill>
          <a:blip r:embed="rId4"/>
          <a:stretch>
            <a:fillRect/>
          </a:stretch>
        </p:blipFill>
        <p:spPr>
          <a:xfrm>
            <a:off x="1076945" y="4975146"/>
            <a:ext cx="1766574" cy="663610"/>
          </a:xfrm>
          <a:prstGeom prst="rect">
            <a:avLst/>
          </a:prstGeom>
        </p:spPr>
      </p:pic>
      <p:pic>
        <p:nvPicPr>
          <p:cNvPr id="9" name="Picture 8">
            <a:extLst>
              <a:ext uri="{FF2B5EF4-FFF2-40B4-BE49-F238E27FC236}">
                <a16:creationId xmlns:a16="http://schemas.microsoft.com/office/drawing/2014/main" id="{C45A548B-D0DE-EEC8-BC5B-174FA41F4794}"/>
              </a:ext>
            </a:extLst>
          </p:cNvPr>
          <p:cNvPicPr>
            <a:picLocks noChangeAspect="1"/>
          </p:cNvPicPr>
          <p:nvPr/>
        </p:nvPicPr>
        <p:blipFill>
          <a:blip r:embed="rId5"/>
          <a:stretch>
            <a:fillRect/>
          </a:stretch>
        </p:blipFill>
        <p:spPr>
          <a:xfrm>
            <a:off x="2942982" y="4633521"/>
            <a:ext cx="1224136" cy="1279154"/>
          </a:xfrm>
          <a:prstGeom prst="rect">
            <a:avLst/>
          </a:prstGeom>
        </p:spPr>
      </p:pic>
      <p:sp>
        <p:nvSpPr>
          <p:cNvPr id="10" name="Arrow: Right 9">
            <a:extLst>
              <a:ext uri="{FF2B5EF4-FFF2-40B4-BE49-F238E27FC236}">
                <a16:creationId xmlns:a16="http://schemas.microsoft.com/office/drawing/2014/main" id="{B24E66B6-762C-33D8-B181-EC5B542DA110}"/>
              </a:ext>
            </a:extLst>
          </p:cNvPr>
          <p:cNvSpPr/>
          <p:nvPr/>
        </p:nvSpPr>
        <p:spPr bwMode="auto">
          <a:xfrm>
            <a:off x="4419600" y="5061402"/>
            <a:ext cx="792088" cy="510971"/>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1800" b="0" i="0" u="sng" strike="noStrike" cap="none" normalizeH="0" baseline="0">
              <a:ln>
                <a:noFill/>
              </a:ln>
              <a:solidFill>
                <a:schemeClr val="tx1"/>
              </a:solidFill>
              <a:effectLst/>
              <a:latin typeface="Arial" charset="0"/>
            </a:endParaRPr>
          </a:p>
        </p:txBody>
      </p:sp>
      <p:sp>
        <p:nvSpPr>
          <p:cNvPr id="11" name="TextBox 10">
            <a:extLst>
              <a:ext uri="{FF2B5EF4-FFF2-40B4-BE49-F238E27FC236}">
                <a16:creationId xmlns:a16="http://schemas.microsoft.com/office/drawing/2014/main" id="{5E706737-D3E7-DD6E-4841-A74332DEDCBF}"/>
              </a:ext>
            </a:extLst>
          </p:cNvPr>
          <p:cNvSpPr txBox="1"/>
          <p:nvPr/>
        </p:nvSpPr>
        <p:spPr>
          <a:xfrm>
            <a:off x="5405365" y="5122285"/>
            <a:ext cx="2908319" cy="461665"/>
          </a:xfrm>
          <a:prstGeom prst="rect">
            <a:avLst/>
          </a:prstGeom>
          <a:noFill/>
        </p:spPr>
        <p:txBody>
          <a:bodyPr wrap="square">
            <a:spAutoFit/>
          </a:bodyPr>
          <a:lstStyle/>
          <a:p>
            <a:r>
              <a:rPr kumimoji="0" lang="en-US" sz="2400" b="0" i="0" u="none" strike="noStrike" kern="0" cap="none" spc="0" normalizeH="0" baseline="0" noProof="0" dirty="0">
                <a:ln>
                  <a:noFill/>
                </a:ln>
                <a:solidFill>
                  <a:srgbClr val="CC0000"/>
                </a:solidFill>
                <a:effectLst/>
                <a:uLnTx/>
                <a:uFillTx/>
                <a:latin typeface="Times New Roman" pitchFamily="18" charset="0"/>
                <a:ea typeface="+mn-ea"/>
                <a:cs typeface="Times New Roman" pitchFamily="18" charset="0"/>
                <a:sym typeface="Wingdings" panose="05000000000000000000" pitchFamily="2" charset="2"/>
              </a:rPr>
              <a:t>B=&lt;</a:t>
            </a:r>
            <a:r>
              <a:rPr kumimoji="0" lang="en-US" sz="2400" b="0" i="0" u="none" strike="noStrike" kern="0" cap="none" spc="0" normalizeH="0" baseline="0" noProof="0" dirty="0">
                <a:ln>
                  <a:noFill/>
                </a:ln>
                <a:solidFill>
                  <a:srgbClr val="CC0000"/>
                </a:solidFill>
                <a:effectLst/>
                <a:uLnTx/>
                <a:uFillTx/>
                <a:latin typeface="Symbol" panose="05050102010706020507" pitchFamily="18" charset="2"/>
                <a:cs typeface="Times New Roman" pitchFamily="18" charset="0"/>
                <a:sym typeface="Wingdings" panose="05000000000000000000" pitchFamily="2" charset="2"/>
              </a:rPr>
              <a:t>y</a:t>
            </a:r>
            <a:r>
              <a:rPr kumimoji="0" lang="en-US" sz="2400" b="0" i="0" u="none" strike="noStrike" kern="0" cap="none" spc="0" normalizeH="0" baseline="30000" noProof="0" dirty="0">
                <a:ln>
                  <a:noFill/>
                </a:ln>
                <a:solidFill>
                  <a:srgbClr val="CC0000"/>
                </a:solidFill>
                <a:effectLst/>
                <a:uLnTx/>
                <a:uFillTx/>
                <a:latin typeface="Times New Roman" pitchFamily="18" charset="0"/>
                <a:ea typeface="+mn-ea"/>
                <a:cs typeface="Times New Roman" pitchFamily="18" charset="0"/>
                <a:sym typeface="Wingdings" panose="05000000000000000000" pitchFamily="2" charset="2"/>
              </a:rPr>
              <a:t>-</a:t>
            </a:r>
            <a:r>
              <a:rPr kumimoji="0" lang="en-US" sz="2400" b="0" i="0" u="none" strike="noStrike" kern="0" cap="none" spc="0" normalizeH="0" baseline="0" noProof="0" dirty="0">
                <a:ln>
                  <a:noFill/>
                </a:ln>
                <a:solidFill>
                  <a:srgbClr val="CC0000"/>
                </a:solidFill>
                <a:effectLst/>
                <a:uLnTx/>
                <a:uFillTx/>
                <a:latin typeface="Times New Roman" pitchFamily="18" charset="0"/>
                <a:ea typeface="+mn-ea"/>
                <a:cs typeface="Times New Roman" pitchFamily="18" charset="0"/>
                <a:sym typeface="Wingdings" panose="05000000000000000000" pitchFamily="2" charset="2"/>
              </a:rPr>
              <a:t>|</a:t>
            </a:r>
            <a:r>
              <a:rPr kumimoji="0" lang="en-US" sz="2400" b="0" i="0" u="none" strike="noStrike" kern="0" cap="none" spc="0" normalizeH="0" baseline="0" noProof="0" dirty="0" err="1">
                <a:ln>
                  <a:noFill/>
                </a:ln>
                <a:solidFill>
                  <a:srgbClr val="CC0000"/>
                </a:solidFill>
                <a:effectLst/>
                <a:uLnTx/>
                <a:uFillTx/>
                <a:latin typeface="Times New Roman" pitchFamily="18" charset="0"/>
                <a:ea typeface="+mn-ea"/>
                <a:cs typeface="Times New Roman" pitchFamily="18" charset="0"/>
                <a:sym typeface="Wingdings" panose="05000000000000000000" pitchFamily="2" charset="2"/>
              </a:rPr>
              <a:t>B|</a:t>
            </a:r>
            <a:r>
              <a:rPr kumimoji="0" lang="en-US" sz="2400" b="0" i="0" u="none" strike="noStrike" kern="0" cap="none" spc="0" normalizeH="0" baseline="0" noProof="0" dirty="0" err="1">
                <a:ln>
                  <a:noFill/>
                </a:ln>
                <a:solidFill>
                  <a:srgbClr val="CC0000"/>
                </a:solidFill>
                <a:effectLst/>
                <a:uLnTx/>
                <a:uFillTx/>
                <a:latin typeface="Symbol" panose="05050102010706020507" pitchFamily="18" charset="2"/>
                <a:cs typeface="Times New Roman" pitchFamily="18" charset="0"/>
                <a:sym typeface="Wingdings" panose="05000000000000000000" pitchFamily="2" charset="2"/>
              </a:rPr>
              <a:t>y</a:t>
            </a:r>
            <a:r>
              <a:rPr kumimoji="0" lang="en-US" sz="2400" b="0" i="0" u="none" strike="noStrike" kern="0" cap="none" spc="0" normalizeH="0" baseline="30000" noProof="0" dirty="0">
                <a:ln>
                  <a:noFill/>
                </a:ln>
                <a:solidFill>
                  <a:srgbClr val="CC0000"/>
                </a:solidFill>
                <a:effectLst/>
                <a:uLnTx/>
                <a:uFillTx/>
                <a:latin typeface="Times New Roman" pitchFamily="18" charset="0"/>
                <a:ea typeface="+mn-ea"/>
                <a:cs typeface="Times New Roman" pitchFamily="18" charset="0"/>
                <a:sym typeface="Wingdings" panose="05000000000000000000" pitchFamily="2" charset="2"/>
              </a:rPr>
              <a:t>- </a:t>
            </a:r>
            <a:r>
              <a:rPr kumimoji="0" lang="en-US" sz="2400" b="0" i="0" u="none" strike="noStrike" kern="0" cap="none" spc="0" normalizeH="0" baseline="0" noProof="0" dirty="0">
                <a:ln>
                  <a:noFill/>
                </a:ln>
                <a:solidFill>
                  <a:srgbClr val="CC0000"/>
                </a:solidFill>
                <a:effectLst/>
                <a:uLnTx/>
                <a:uFillTx/>
                <a:latin typeface="Times New Roman" pitchFamily="18" charset="0"/>
                <a:ea typeface="+mn-ea"/>
                <a:cs typeface="Times New Roman" pitchFamily="18" charset="0"/>
                <a:sym typeface="Wingdings" panose="05000000000000000000" pitchFamily="2" charset="2"/>
              </a:rPr>
              <a:t>&gt; = 2√2</a:t>
            </a:r>
            <a:endParaRPr lang="it-IT" sz="2400" dirty="0"/>
          </a:p>
        </p:txBody>
      </p:sp>
      <p:sp>
        <p:nvSpPr>
          <p:cNvPr id="12" name="Slide Number Placeholder 11">
            <a:extLst>
              <a:ext uri="{FF2B5EF4-FFF2-40B4-BE49-F238E27FC236}">
                <a16:creationId xmlns:a16="http://schemas.microsoft.com/office/drawing/2014/main" id="{D7BE3526-1A68-9D7A-887B-E1868DD0FB8F}"/>
              </a:ext>
            </a:extLst>
          </p:cNvPr>
          <p:cNvSpPr>
            <a:spLocks noGrp="1"/>
          </p:cNvSpPr>
          <p:nvPr>
            <p:ph type="sldNum" sz="quarter" idx="11"/>
          </p:nvPr>
        </p:nvSpPr>
        <p:spPr/>
        <p:txBody>
          <a:bodyPr/>
          <a:lstStyle/>
          <a:p>
            <a:fld id="{B6F15528-21DE-4FAA-801E-634DDDAF4B2B}" type="slidenum">
              <a:rPr lang="en-US" smtClean="0"/>
              <a:pPr/>
              <a:t>22</a:t>
            </a:fld>
            <a:endParaRPr lang="en-US" dirty="0"/>
          </a:p>
        </p:txBody>
      </p:sp>
    </p:spTree>
    <p:extLst>
      <p:ext uri="{BB962C8B-B14F-4D97-AF65-F5344CB8AC3E}">
        <p14:creationId xmlns:p14="http://schemas.microsoft.com/office/powerpoint/2010/main" val="31579821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CC9D71-5455-8A25-7A93-A1DC654C4BC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9462D76-FC70-E214-75AD-197E91E78C4C}"/>
              </a:ext>
            </a:extLst>
          </p:cNvPr>
          <p:cNvSpPr>
            <a:spLocks noGrp="1"/>
          </p:cNvSpPr>
          <p:nvPr>
            <p:ph type="title"/>
          </p:nvPr>
        </p:nvSpPr>
        <p:spPr>
          <a:xfrm>
            <a:off x="683568" y="332656"/>
            <a:ext cx="8229600" cy="1143000"/>
          </a:xfrm>
        </p:spPr>
        <p:txBody>
          <a:bodyPr/>
          <a:lstStyle/>
          <a:p>
            <a:r>
              <a:rPr lang="en-US" sz="3600" dirty="0"/>
              <a:t>EPR and Bell</a:t>
            </a:r>
            <a:endParaRPr lang="en-US" sz="3600" i="1" dirty="0">
              <a:latin typeface="Symbol" panose="05050102010706020507" pitchFamily="18" charset="2"/>
            </a:endParaRPr>
          </a:p>
        </p:txBody>
      </p:sp>
      <p:sp>
        <p:nvSpPr>
          <p:cNvPr id="4" name="Content Placeholder 3">
            <a:extLst>
              <a:ext uri="{FF2B5EF4-FFF2-40B4-BE49-F238E27FC236}">
                <a16:creationId xmlns:a16="http://schemas.microsoft.com/office/drawing/2014/main" id="{4B2A2561-FAFB-8073-C4B2-753FCB7428D3}"/>
              </a:ext>
            </a:extLst>
          </p:cNvPr>
          <p:cNvSpPr>
            <a:spLocks noGrp="1"/>
          </p:cNvSpPr>
          <p:nvPr>
            <p:ph idx="1"/>
          </p:nvPr>
        </p:nvSpPr>
        <p:spPr/>
        <p:txBody>
          <a:bodyPr>
            <a:noAutofit/>
          </a:bodyPr>
          <a:lstStyle/>
          <a:p>
            <a:r>
              <a:rPr lang="en-US" dirty="0"/>
              <a:t>Since the 80s a multitude of experiments have confirmed QM (Nobel in 2022)</a:t>
            </a:r>
          </a:p>
          <a:p>
            <a:pPr lvl="1"/>
            <a:r>
              <a:rPr lang="en-US" dirty="0"/>
              <a:t>With different observables (spin, polarizations, flavor </a:t>
            </a:r>
            <a:r>
              <a:rPr lang="en-US" dirty="0" err="1"/>
              <a:t>etc</a:t>
            </a:r>
            <a:r>
              <a:rPr lang="en-US" dirty="0"/>
              <a:t>)</a:t>
            </a:r>
          </a:p>
          <a:p>
            <a:pPr lvl="1"/>
            <a:r>
              <a:rPr lang="en-US" dirty="0"/>
              <a:t>At different distances</a:t>
            </a:r>
          </a:p>
          <a:p>
            <a:pPr lvl="1"/>
            <a:r>
              <a:rPr lang="en-US" dirty="0"/>
              <a:t>At different energies</a:t>
            </a:r>
          </a:p>
          <a:p>
            <a:pPr lvl="1"/>
            <a:endParaRPr lang="en-US" dirty="0"/>
          </a:p>
          <a:p>
            <a:pPr lvl="1"/>
            <a:endParaRPr lang="en-US" dirty="0"/>
          </a:p>
          <a:p>
            <a:pPr marL="457200" lvl="1" indent="0">
              <a:buNone/>
            </a:pPr>
            <a:endParaRPr lang="en-US" dirty="0"/>
          </a:p>
          <a:p>
            <a:endParaRPr lang="en-US" dirty="0"/>
          </a:p>
          <a:p>
            <a:r>
              <a:rPr lang="en-US" dirty="0"/>
              <a:t>These experiments have shown that Nature does not respect realism and/or locality</a:t>
            </a:r>
          </a:p>
        </p:txBody>
      </p:sp>
      <p:pic>
        <p:nvPicPr>
          <p:cNvPr id="6" name="Picture 5">
            <a:extLst>
              <a:ext uri="{FF2B5EF4-FFF2-40B4-BE49-F238E27FC236}">
                <a16:creationId xmlns:a16="http://schemas.microsoft.com/office/drawing/2014/main" id="{B73BCE29-71A7-B1E6-C4BF-9F8A9D696F3D}"/>
              </a:ext>
            </a:extLst>
          </p:cNvPr>
          <p:cNvPicPr>
            <a:picLocks noChangeAspect="1"/>
          </p:cNvPicPr>
          <p:nvPr/>
        </p:nvPicPr>
        <p:blipFill>
          <a:blip r:embed="rId3"/>
          <a:stretch>
            <a:fillRect/>
          </a:stretch>
        </p:blipFill>
        <p:spPr>
          <a:xfrm>
            <a:off x="611492" y="3871623"/>
            <a:ext cx="7921015" cy="1386177"/>
          </a:xfrm>
          <a:prstGeom prst="rect">
            <a:avLst/>
          </a:prstGeom>
        </p:spPr>
      </p:pic>
    </p:spTree>
    <p:extLst>
      <p:ext uri="{BB962C8B-B14F-4D97-AF65-F5344CB8AC3E}">
        <p14:creationId xmlns:p14="http://schemas.microsoft.com/office/powerpoint/2010/main" val="25659055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81EF1D-76A5-4F00-5E65-402349425CA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8D5E01-8C9C-4C77-BB32-29B17569766A}"/>
              </a:ext>
            </a:extLst>
          </p:cNvPr>
          <p:cNvSpPr>
            <a:spLocks noGrp="1"/>
          </p:cNvSpPr>
          <p:nvPr>
            <p:ph type="title"/>
          </p:nvPr>
        </p:nvSpPr>
        <p:spPr>
          <a:xfrm>
            <a:off x="683568" y="332656"/>
            <a:ext cx="8229600" cy="1143000"/>
          </a:xfrm>
        </p:spPr>
        <p:txBody>
          <a:bodyPr/>
          <a:lstStyle/>
          <a:p>
            <a:r>
              <a:rPr lang="en-US" sz="3600" dirty="0"/>
              <a:t>Comments</a:t>
            </a:r>
            <a:endParaRPr lang="en-US" sz="3600" i="1" dirty="0">
              <a:latin typeface="Symbol" panose="05050102010706020507" pitchFamily="18" charset="2"/>
            </a:endParaRPr>
          </a:p>
        </p:txBody>
      </p:sp>
      <p:sp>
        <p:nvSpPr>
          <p:cNvPr id="4" name="Content Placeholder 3">
            <a:extLst>
              <a:ext uri="{FF2B5EF4-FFF2-40B4-BE49-F238E27FC236}">
                <a16:creationId xmlns:a16="http://schemas.microsoft.com/office/drawing/2014/main" id="{81E1C01E-5910-F715-9C52-3E48C44028AE}"/>
              </a:ext>
            </a:extLst>
          </p:cNvPr>
          <p:cNvSpPr>
            <a:spLocks noGrp="1"/>
          </p:cNvSpPr>
          <p:nvPr>
            <p:ph idx="1"/>
          </p:nvPr>
        </p:nvSpPr>
        <p:spPr/>
        <p:txBody>
          <a:bodyPr>
            <a:noAutofit/>
          </a:bodyPr>
          <a:lstStyle/>
          <a:p>
            <a:r>
              <a:rPr lang="en-US" dirty="0"/>
              <a:t>The observables were chosen precisely to </a:t>
            </a:r>
            <a:br>
              <a:rPr lang="en-US" dirty="0"/>
            </a:br>
            <a:r>
              <a:rPr lang="en-US" dirty="0"/>
              <a:t>maximize the difference between HVT </a:t>
            </a:r>
            <a:br>
              <a:rPr lang="en-US" dirty="0"/>
            </a:br>
            <a:r>
              <a:rPr lang="en-US" dirty="0"/>
              <a:t>and QM</a:t>
            </a:r>
          </a:p>
          <a:p>
            <a:r>
              <a:rPr lang="en-US" dirty="0"/>
              <a:t>Loopholes:</a:t>
            </a:r>
          </a:p>
          <a:p>
            <a:pPr lvl="1"/>
            <a:r>
              <a:rPr lang="en-US" dirty="0"/>
              <a:t>Locality. This loophole is easy to close, as long as the two experiments are separated in a space-like way</a:t>
            </a:r>
          </a:p>
          <a:p>
            <a:pPr lvl="1"/>
            <a:r>
              <a:rPr lang="en-US" dirty="0"/>
              <a:t>Fair Sampling. If an experiment records only a part of the data, it is possible that nature conspires to introduce a bias in that portion of the data</a:t>
            </a:r>
          </a:p>
          <a:p>
            <a:pPr lvl="1"/>
            <a:r>
              <a:rPr lang="en-US" dirty="0"/>
              <a:t>Free will: Alice and Bob must freely choose on which axis to measure the spin</a:t>
            </a:r>
          </a:p>
        </p:txBody>
      </p:sp>
      <p:pic>
        <p:nvPicPr>
          <p:cNvPr id="3" name="Picture 2">
            <a:extLst>
              <a:ext uri="{FF2B5EF4-FFF2-40B4-BE49-F238E27FC236}">
                <a16:creationId xmlns:a16="http://schemas.microsoft.com/office/drawing/2014/main" id="{7F82FCC7-2CEB-16BF-56C5-4D570A8075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609600"/>
            <a:ext cx="2796418" cy="2397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84879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79B450-53A9-447A-F954-97E03092961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BDA5D0F-C2F4-4226-4C1C-D1DCD5919406}"/>
              </a:ext>
            </a:extLst>
          </p:cNvPr>
          <p:cNvSpPr>
            <a:spLocks noGrp="1"/>
          </p:cNvSpPr>
          <p:nvPr>
            <p:ph type="title"/>
          </p:nvPr>
        </p:nvSpPr>
        <p:spPr/>
        <p:txBody>
          <a:bodyPr/>
          <a:lstStyle/>
          <a:p>
            <a:r>
              <a:rPr lang="en-US" dirty="0"/>
              <a:t>Correlations</a:t>
            </a:r>
            <a:endParaRPr lang="it-IT" dirty="0"/>
          </a:p>
        </p:txBody>
      </p:sp>
      <p:sp>
        <p:nvSpPr>
          <p:cNvPr id="4" name="Oval 3">
            <a:extLst>
              <a:ext uri="{FF2B5EF4-FFF2-40B4-BE49-F238E27FC236}">
                <a16:creationId xmlns:a16="http://schemas.microsoft.com/office/drawing/2014/main" id="{96B57276-A268-FE1D-2DD6-40ECF76FD0AF}"/>
              </a:ext>
            </a:extLst>
          </p:cNvPr>
          <p:cNvSpPr/>
          <p:nvPr/>
        </p:nvSpPr>
        <p:spPr bwMode="auto">
          <a:xfrm>
            <a:off x="1187624" y="2348880"/>
            <a:ext cx="6696744" cy="3312368"/>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u="none" dirty="0">
                <a:latin typeface="Arial" charset="0"/>
              </a:rPr>
              <a:t>Classical Correlations</a:t>
            </a:r>
            <a:endParaRPr kumimoji="0" lang="it-IT" sz="1800" b="0" i="0" u="none" strike="noStrike" cap="none" normalizeH="0" baseline="0" dirty="0">
              <a:ln>
                <a:noFill/>
              </a:ln>
              <a:solidFill>
                <a:schemeClr val="tx1"/>
              </a:solidFill>
              <a:effectLst/>
              <a:latin typeface="Arial" charset="0"/>
            </a:endParaRPr>
          </a:p>
        </p:txBody>
      </p:sp>
      <p:sp>
        <p:nvSpPr>
          <p:cNvPr id="5" name="Oval 4">
            <a:extLst>
              <a:ext uri="{FF2B5EF4-FFF2-40B4-BE49-F238E27FC236}">
                <a16:creationId xmlns:a16="http://schemas.microsoft.com/office/drawing/2014/main" id="{AC415CA2-77E0-9152-6AE7-2AC5B6B441FD}"/>
              </a:ext>
            </a:extLst>
          </p:cNvPr>
          <p:cNvSpPr/>
          <p:nvPr/>
        </p:nvSpPr>
        <p:spPr bwMode="auto">
          <a:xfrm>
            <a:off x="2051720" y="3492624"/>
            <a:ext cx="5040560" cy="2168624"/>
          </a:xfrm>
          <a:prstGeom prst="ellipse">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u="none" dirty="0">
                <a:latin typeface="Arial" charset="0"/>
              </a:rPr>
              <a:t>Entanglement</a:t>
            </a:r>
            <a:endParaRPr kumimoji="0" lang="it-IT" sz="1800" b="0" i="0" u="none" strike="noStrike" cap="none" normalizeH="0" baseline="0" dirty="0">
              <a:ln>
                <a:noFill/>
              </a:ln>
              <a:solidFill>
                <a:schemeClr val="tx1"/>
              </a:solidFill>
              <a:effectLst/>
              <a:latin typeface="Arial" charset="0"/>
            </a:endParaRPr>
          </a:p>
        </p:txBody>
      </p:sp>
      <p:sp>
        <p:nvSpPr>
          <p:cNvPr id="3" name="Oval 2">
            <a:extLst>
              <a:ext uri="{FF2B5EF4-FFF2-40B4-BE49-F238E27FC236}">
                <a16:creationId xmlns:a16="http://schemas.microsoft.com/office/drawing/2014/main" id="{57B1928A-046E-E139-117F-6D9DAEAC1D48}"/>
              </a:ext>
            </a:extLst>
          </p:cNvPr>
          <p:cNvSpPr/>
          <p:nvPr/>
        </p:nvSpPr>
        <p:spPr bwMode="auto">
          <a:xfrm>
            <a:off x="2823710" y="4437112"/>
            <a:ext cx="3496580" cy="1224136"/>
          </a:xfrm>
          <a:prstGeom prst="ellipse">
            <a:avLst/>
          </a:prstGeom>
          <a:solidFill>
            <a:schemeClr val="bg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dirty="0">
                <a:latin typeface="Arial" charset="0"/>
              </a:rPr>
              <a:t>Bell Inequalities Violations </a:t>
            </a:r>
            <a:r>
              <a:rPr kumimoji="0" lang="en-US" sz="1800" b="0" i="0" u="none" strike="noStrike" cap="none" normalizeH="0" baseline="0" dirty="0">
                <a:ln>
                  <a:noFill/>
                </a:ln>
                <a:solidFill>
                  <a:schemeClr val="tx1"/>
                </a:solidFill>
                <a:effectLst/>
                <a:latin typeface="Arial" charset="0"/>
              </a:rPr>
              <a:t>(BIV)</a:t>
            </a:r>
            <a:endParaRPr kumimoji="0" lang="it-IT" sz="1800" b="0" i="0" u="none" strike="noStrike" cap="none" normalizeH="0" baseline="0" dirty="0">
              <a:ln>
                <a:noFill/>
              </a:ln>
              <a:solidFill>
                <a:schemeClr val="tx1"/>
              </a:solidFill>
              <a:effectLst/>
              <a:latin typeface="Arial" charset="0"/>
            </a:endParaRPr>
          </a:p>
        </p:txBody>
      </p:sp>
    </p:spTree>
    <p:extLst>
      <p:ext uri="{BB962C8B-B14F-4D97-AF65-F5344CB8AC3E}">
        <p14:creationId xmlns:p14="http://schemas.microsoft.com/office/powerpoint/2010/main" val="34081508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A6C6394-7C93-E0B9-96EB-6C520E1C7A1F}"/>
              </a:ext>
            </a:extLst>
          </p:cNvPr>
          <p:cNvSpPr>
            <a:spLocks noGrp="1"/>
          </p:cNvSpPr>
          <p:nvPr>
            <p:ph idx="1"/>
          </p:nvPr>
        </p:nvSpPr>
        <p:spPr>
          <a:xfrm>
            <a:off x="496824" y="1066800"/>
            <a:ext cx="8229600" cy="4525963"/>
          </a:xfrm>
        </p:spPr>
        <p:txBody>
          <a:bodyPr>
            <a:normAutofit/>
          </a:bodyPr>
          <a:lstStyle/>
          <a:p>
            <a:r>
              <a:rPr lang="en-US" sz="2000" dirty="0">
                <a:solidFill>
                  <a:srgbClr val="0070C0"/>
                </a:solidFill>
              </a:rPr>
              <a:t>Can we do something similar at TeV energy? For instance, using pairs of fermions produced at the LHC?</a:t>
            </a:r>
          </a:p>
        </p:txBody>
      </p:sp>
      <p:sp>
        <p:nvSpPr>
          <p:cNvPr id="3" name="Title 2">
            <a:extLst>
              <a:ext uri="{FF2B5EF4-FFF2-40B4-BE49-F238E27FC236}">
                <a16:creationId xmlns:a16="http://schemas.microsoft.com/office/drawing/2014/main" id="{18458D7C-B450-5C84-7C54-1918930FC894}"/>
              </a:ext>
            </a:extLst>
          </p:cNvPr>
          <p:cNvSpPr>
            <a:spLocks noGrp="1"/>
          </p:cNvSpPr>
          <p:nvPr>
            <p:ph type="title"/>
          </p:nvPr>
        </p:nvSpPr>
        <p:spPr>
          <a:xfrm>
            <a:off x="466344" y="0"/>
            <a:ext cx="8229600" cy="1143000"/>
          </a:xfrm>
        </p:spPr>
        <p:txBody>
          <a:bodyPr/>
          <a:lstStyle/>
          <a:p>
            <a:r>
              <a:rPr lang="en-US" dirty="0"/>
              <a:t>QI in HEP</a:t>
            </a:r>
          </a:p>
        </p:txBody>
      </p:sp>
      <p:pic>
        <p:nvPicPr>
          <p:cNvPr id="7" name="Picture 6">
            <a:extLst>
              <a:ext uri="{FF2B5EF4-FFF2-40B4-BE49-F238E27FC236}">
                <a16:creationId xmlns:a16="http://schemas.microsoft.com/office/drawing/2014/main" id="{4A4D9A1E-F904-C329-2A10-F9F2351DC464}"/>
              </a:ext>
            </a:extLst>
          </p:cNvPr>
          <p:cNvPicPr>
            <a:picLocks noChangeAspect="1"/>
          </p:cNvPicPr>
          <p:nvPr/>
        </p:nvPicPr>
        <p:blipFill>
          <a:blip r:embed="rId2"/>
          <a:stretch>
            <a:fillRect/>
          </a:stretch>
        </p:blipFill>
        <p:spPr>
          <a:xfrm>
            <a:off x="684167" y="2057400"/>
            <a:ext cx="7949308" cy="2094173"/>
          </a:xfrm>
          <a:prstGeom prst="rect">
            <a:avLst/>
          </a:prstGeom>
        </p:spPr>
      </p:pic>
      <p:pic>
        <p:nvPicPr>
          <p:cNvPr id="8" name="Picture 7" descr="A machine with many wires&#10;&#10;Description automatically generated">
            <a:extLst>
              <a:ext uri="{FF2B5EF4-FFF2-40B4-BE49-F238E27FC236}">
                <a16:creationId xmlns:a16="http://schemas.microsoft.com/office/drawing/2014/main" id="{2D0A329E-4D35-3818-B7AD-7DC3E250F5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8960" y="2363885"/>
            <a:ext cx="1503468" cy="1127601"/>
          </a:xfrm>
          <a:prstGeom prst="rect">
            <a:avLst/>
          </a:prstGeom>
        </p:spPr>
      </p:pic>
      <p:pic>
        <p:nvPicPr>
          <p:cNvPr id="9" name="Picture 8" descr="A close up of a blue and green creature&#10;&#10;Description automatically generated">
            <a:extLst>
              <a:ext uri="{FF2B5EF4-FFF2-40B4-BE49-F238E27FC236}">
                <a16:creationId xmlns:a16="http://schemas.microsoft.com/office/drawing/2014/main" id="{330D8EC7-6AE3-8DD1-6D3F-D81CB07FAA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72200" y="2919565"/>
            <a:ext cx="1201535" cy="676328"/>
          </a:xfrm>
          <a:prstGeom prst="rect">
            <a:avLst/>
          </a:prstGeom>
        </p:spPr>
      </p:pic>
      <p:sp>
        <p:nvSpPr>
          <p:cNvPr id="10" name="Slide Number Placeholder 9">
            <a:extLst>
              <a:ext uri="{FF2B5EF4-FFF2-40B4-BE49-F238E27FC236}">
                <a16:creationId xmlns:a16="http://schemas.microsoft.com/office/drawing/2014/main" id="{8C528FE8-068B-3BF1-E345-0CC869DF0DBA}"/>
              </a:ext>
            </a:extLst>
          </p:cNvPr>
          <p:cNvSpPr>
            <a:spLocks noGrp="1"/>
          </p:cNvSpPr>
          <p:nvPr>
            <p:ph type="sldNum" sz="quarter" idx="11"/>
          </p:nvPr>
        </p:nvSpPr>
        <p:spPr/>
        <p:txBody>
          <a:bodyPr/>
          <a:lstStyle/>
          <a:p>
            <a:fld id="{B6F15528-21DE-4FAA-801E-634DDDAF4B2B}" type="slidenum">
              <a:rPr lang="en-US" smtClean="0"/>
              <a:pPr/>
              <a:t>26</a:t>
            </a:fld>
            <a:endParaRPr lang="en-US" dirty="0"/>
          </a:p>
        </p:txBody>
      </p:sp>
    </p:spTree>
    <p:extLst>
      <p:ext uri="{BB962C8B-B14F-4D97-AF65-F5344CB8AC3E}">
        <p14:creationId xmlns:p14="http://schemas.microsoft.com/office/powerpoint/2010/main" val="22949065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D00C7F-1F79-E7F1-DAEB-7BC1E89D3D0B}"/>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45924C5-C98B-D592-B3FC-C6A8738341AD}"/>
              </a:ext>
            </a:extLst>
          </p:cNvPr>
          <p:cNvSpPr>
            <a:spLocks noGrp="1"/>
          </p:cNvSpPr>
          <p:nvPr>
            <p:ph idx="1"/>
          </p:nvPr>
        </p:nvSpPr>
        <p:spPr>
          <a:xfrm>
            <a:off x="496824" y="1066800"/>
            <a:ext cx="8229600" cy="5334000"/>
          </a:xfrm>
        </p:spPr>
        <p:txBody>
          <a:bodyPr>
            <a:normAutofit/>
          </a:bodyPr>
          <a:lstStyle/>
          <a:p>
            <a:r>
              <a:rPr lang="en-US" sz="2000" dirty="0">
                <a:solidFill>
                  <a:srgbClr val="0070C0"/>
                </a:solidFill>
              </a:rPr>
              <a:t>Can we do something similar at TeV energy? For instance, using pairs of fermions produced at the LHC?</a:t>
            </a:r>
          </a:p>
          <a:p>
            <a:endParaRPr lang="en-US" sz="2000" dirty="0">
              <a:solidFill>
                <a:srgbClr val="0070C0"/>
              </a:solidFill>
            </a:endParaRPr>
          </a:p>
          <a:p>
            <a:endParaRPr lang="en-US" sz="2000" dirty="0">
              <a:solidFill>
                <a:srgbClr val="0070C0"/>
              </a:solidFill>
            </a:endParaRPr>
          </a:p>
          <a:p>
            <a:endParaRPr lang="en-US" sz="2000" dirty="0">
              <a:solidFill>
                <a:srgbClr val="0070C0"/>
              </a:solidFill>
            </a:endParaRPr>
          </a:p>
          <a:p>
            <a:endParaRPr lang="en-US" sz="2000" dirty="0">
              <a:solidFill>
                <a:srgbClr val="0070C0"/>
              </a:solidFill>
            </a:endParaRPr>
          </a:p>
          <a:p>
            <a:endParaRPr lang="en-US" sz="2000" dirty="0">
              <a:solidFill>
                <a:srgbClr val="0070C0"/>
              </a:solidFill>
            </a:endParaRPr>
          </a:p>
          <a:p>
            <a:endParaRPr lang="en-US" sz="2000" dirty="0">
              <a:solidFill>
                <a:srgbClr val="0070C0"/>
              </a:solidFill>
            </a:endParaRPr>
          </a:p>
          <a:p>
            <a:endParaRPr lang="en-US" sz="2000" dirty="0">
              <a:solidFill>
                <a:srgbClr val="0070C0"/>
              </a:solidFill>
            </a:endParaRPr>
          </a:p>
          <a:p>
            <a:r>
              <a:rPr lang="en-US" sz="2000" dirty="0">
                <a:solidFill>
                  <a:srgbClr val="0070C0"/>
                </a:solidFill>
              </a:rPr>
              <a:t>Let us use again the spin as dichotomic observable</a:t>
            </a:r>
          </a:p>
          <a:p>
            <a:r>
              <a:rPr lang="en-US" sz="2000" dirty="0">
                <a:solidFill>
                  <a:srgbClr val="0070C0"/>
                </a:solidFill>
              </a:rPr>
              <a:t>Top-</a:t>
            </a:r>
            <a:r>
              <a:rPr lang="en-US" sz="2000" dirty="0" err="1">
                <a:solidFill>
                  <a:srgbClr val="0070C0"/>
                </a:solidFill>
              </a:rPr>
              <a:t>antitop</a:t>
            </a:r>
            <a:r>
              <a:rPr lang="en-US" sz="2000" dirty="0">
                <a:solidFill>
                  <a:srgbClr val="0070C0"/>
                </a:solidFill>
              </a:rPr>
              <a:t> pairs are a natural candidate to study quantum correlations</a:t>
            </a:r>
          </a:p>
        </p:txBody>
      </p:sp>
      <p:sp>
        <p:nvSpPr>
          <p:cNvPr id="3" name="Title 2">
            <a:extLst>
              <a:ext uri="{FF2B5EF4-FFF2-40B4-BE49-F238E27FC236}">
                <a16:creationId xmlns:a16="http://schemas.microsoft.com/office/drawing/2014/main" id="{C2B2E137-3290-4FAA-0E29-D1F313180F1D}"/>
              </a:ext>
            </a:extLst>
          </p:cNvPr>
          <p:cNvSpPr>
            <a:spLocks noGrp="1"/>
          </p:cNvSpPr>
          <p:nvPr>
            <p:ph type="title"/>
          </p:nvPr>
        </p:nvSpPr>
        <p:spPr>
          <a:xfrm>
            <a:off x="466344" y="0"/>
            <a:ext cx="8229600" cy="1143000"/>
          </a:xfrm>
        </p:spPr>
        <p:txBody>
          <a:bodyPr/>
          <a:lstStyle/>
          <a:p>
            <a:r>
              <a:rPr lang="en-US" dirty="0"/>
              <a:t>QI in HEP</a:t>
            </a:r>
          </a:p>
        </p:txBody>
      </p:sp>
      <p:pic>
        <p:nvPicPr>
          <p:cNvPr id="7" name="Picture 6">
            <a:extLst>
              <a:ext uri="{FF2B5EF4-FFF2-40B4-BE49-F238E27FC236}">
                <a16:creationId xmlns:a16="http://schemas.microsoft.com/office/drawing/2014/main" id="{C4EE6504-ABE5-D972-1C60-803DA11D59CD}"/>
              </a:ext>
            </a:extLst>
          </p:cNvPr>
          <p:cNvPicPr>
            <a:picLocks noChangeAspect="1"/>
          </p:cNvPicPr>
          <p:nvPr/>
        </p:nvPicPr>
        <p:blipFill>
          <a:blip r:embed="rId2"/>
          <a:stretch>
            <a:fillRect/>
          </a:stretch>
        </p:blipFill>
        <p:spPr>
          <a:xfrm>
            <a:off x="684167" y="2057400"/>
            <a:ext cx="7949308" cy="2094173"/>
          </a:xfrm>
          <a:prstGeom prst="rect">
            <a:avLst/>
          </a:prstGeom>
        </p:spPr>
      </p:pic>
      <p:pic>
        <p:nvPicPr>
          <p:cNvPr id="4" name="Picture 3" descr="A computer generated image of a rocket shooting&#10;&#10;Description automatically generated with medium confidence">
            <a:extLst>
              <a:ext uri="{FF2B5EF4-FFF2-40B4-BE49-F238E27FC236}">
                <a16:creationId xmlns:a16="http://schemas.microsoft.com/office/drawing/2014/main" id="{4CCB812A-D255-4595-B5D9-F81601AAC7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4639" y="2182926"/>
            <a:ext cx="1971675" cy="1300163"/>
          </a:xfrm>
          <a:prstGeom prst="rect">
            <a:avLst/>
          </a:prstGeom>
        </p:spPr>
      </p:pic>
      <p:pic>
        <p:nvPicPr>
          <p:cNvPr id="6" name="Picture 5">
            <a:extLst>
              <a:ext uri="{FF2B5EF4-FFF2-40B4-BE49-F238E27FC236}">
                <a16:creationId xmlns:a16="http://schemas.microsoft.com/office/drawing/2014/main" id="{5AADD8B7-3A3D-2847-3685-B4704ED15D2E}"/>
              </a:ext>
            </a:extLst>
          </p:cNvPr>
          <p:cNvPicPr>
            <a:picLocks noChangeAspect="1"/>
          </p:cNvPicPr>
          <p:nvPr/>
        </p:nvPicPr>
        <p:blipFill>
          <a:blip r:embed="rId4"/>
          <a:stretch>
            <a:fillRect/>
          </a:stretch>
        </p:blipFill>
        <p:spPr>
          <a:xfrm>
            <a:off x="2330835" y="5078526"/>
            <a:ext cx="4482330" cy="1447800"/>
          </a:xfrm>
          <a:prstGeom prst="rect">
            <a:avLst/>
          </a:prstGeom>
        </p:spPr>
      </p:pic>
      <p:sp>
        <p:nvSpPr>
          <p:cNvPr id="11" name="TextBox 10">
            <a:extLst>
              <a:ext uri="{FF2B5EF4-FFF2-40B4-BE49-F238E27FC236}">
                <a16:creationId xmlns:a16="http://schemas.microsoft.com/office/drawing/2014/main" id="{6ED4934B-1A8C-9A7C-30F2-1C1E302B04DB}"/>
              </a:ext>
            </a:extLst>
          </p:cNvPr>
          <p:cNvSpPr txBox="1"/>
          <p:nvPr/>
        </p:nvSpPr>
        <p:spPr>
          <a:xfrm>
            <a:off x="7391400" y="5113937"/>
            <a:ext cx="1676400" cy="1323439"/>
          </a:xfrm>
          <a:prstGeom prst="rect">
            <a:avLst/>
          </a:prstGeom>
          <a:noFill/>
        </p:spPr>
        <p:txBody>
          <a:bodyPr wrap="square">
            <a:spAutoFit/>
          </a:bodyPr>
          <a:lstStyle/>
          <a:p>
            <a:r>
              <a:rPr lang="en-US" sz="2000" dirty="0">
                <a:solidFill>
                  <a:srgbClr val="C00000"/>
                </a:solidFill>
                <a:latin typeface="Symbol" panose="05050102010706020507" pitchFamily="18" charset="2"/>
                <a:cs typeface="Times New Roman" panose="02020603050405020304" pitchFamily="18" charset="0"/>
              </a:rPr>
              <a:t>s</a:t>
            </a:r>
            <a:r>
              <a:rPr lang="en-US" sz="2000" dirty="0">
                <a:solidFill>
                  <a:srgbClr val="C00000"/>
                </a:solidFill>
                <a:latin typeface="Times New Roman" panose="02020603050405020304" pitchFamily="18" charset="0"/>
                <a:cs typeface="Times New Roman" panose="02020603050405020304" pitchFamily="18" charset="0"/>
              </a:rPr>
              <a:t> = 800 pb,</a:t>
            </a:r>
          </a:p>
          <a:p>
            <a:r>
              <a:rPr lang="en-US" sz="2000" dirty="0">
                <a:solidFill>
                  <a:srgbClr val="C00000"/>
                </a:solidFill>
                <a:latin typeface="Times New Roman" panose="02020603050405020304" pitchFamily="18" charset="0"/>
                <a:cs typeface="Times New Roman" panose="02020603050405020304" pitchFamily="18" charset="0"/>
              </a:rPr>
              <a:t>millions of</a:t>
            </a:r>
          </a:p>
          <a:p>
            <a:r>
              <a:rPr lang="en-US" sz="2000" dirty="0">
                <a:solidFill>
                  <a:srgbClr val="C00000"/>
                </a:solidFill>
                <a:latin typeface="Times New Roman" panose="02020603050405020304" pitchFamily="18" charset="0"/>
                <a:cs typeface="Times New Roman" panose="02020603050405020304" pitchFamily="18" charset="0"/>
              </a:rPr>
              <a:t>t-</a:t>
            </a:r>
            <a:r>
              <a:rPr lang="en-US" sz="2000" dirty="0" err="1">
                <a:solidFill>
                  <a:srgbClr val="C00000"/>
                </a:solidFill>
                <a:latin typeface="Times New Roman" panose="02020603050405020304" pitchFamily="18" charset="0"/>
                <a:cs typeface="Times New Roman" panose="02020603050405020304" pitchFamily="18" charset="0"/>
              </a:rPr>
              <a:t>tbar</a:t>
            </a:r>
            <a:r>
              <a:rPr lang="en-US" sz="2000" dirty="0">
                <a:solidFill>
                  <a:srgbClr val="C00000"/>
                </a:solidFill>
                <a:latin typeface="Times New Roman" panose="02020603050405020304" pitchFamily="18" charset="0"/>
                <a:cs typeface="Times New Roman" panose="02020603050405020304" pitchFamily="18" charset="0"/>
              </a:rPr>
              <a:t> events</a:t>
            </a:r>
          </a:p>
          <a:p>
            <a:r>
              <a:rPr lang="en-US" sz="2000" dirty="0">
                <a:solidFill>
                  <a:srgbClr val="C00000"/>
                </a:solidFill>
                <a:latin typeface="Times New Roman" panose="02020603050405020304" pitchFamily="18" charset="0"/>
                <a:cs typeface="Times New Roman" panose="02020603050405020304" pitchFamily="18" charset="0"/>
              </a:rPr>
              <a:t>in a LHC run</a:t>
            </a:r>
          </a:p>
        </p:txBody>
      </p:sp>
      <p:sp>
        <p:nvSpPr>
          <p:cNvPr id="12" name="TextBox 11">
            <a:extLst>
              <a:ext uri="{FF2B5EF4-FFF2-40B4-BE49-F238E27FC236}">
                <a16:creationId xmlns:a16="http://schemas.microsoft.com/office/drawing/2014/main" id="{89F082F6-9834-1AB7-32E8-AABA4C50B579}"/>
              </a:ext>
            </a:extLst>
          </p:cNvPr>
          <p:cNvSpPr txBox="1"/>
          <p:nvPr/>
        </p:nvSpPr>
        <p:spPr>
          <a:xfrm>
            <a:off x="539054" y="5113937"/>
            <a:ext cx="1676400" cy="1323439"/>
          </a:xfrm>
          <a:prstGeom prst="rect">
            <a:avLst/>
          </a:prstGeom>
          <a:noFill/>
        </p:spPr>
        <p:txBody>
          <a:bodyPr wrap="square">
            <a:spAutoFit/>
          </a:bodyPr>
          <a:lstStyle/>
          <a:p>
            <a:r>
              <a:rPr lang="en-US" sz="2000" dirty="0">
                <a:solidFill>
                  <a:srgbClr val="C00000"/>
                </a:solidFill>
                <a:latin typeface="Times New Roman" panose="02020603050405020304" pitchFamily="18" charset="0"/>
                <a:cs typeface="Times New Roman" panose="02020603050405020304" pitchFamily="18" charset="0"/>
              </a:rPr>
              <a:t>they decay so quickly that spin are not decorrelated</a:t>
            </a:r>
          </a:p>
        </p:txBody>
      </p:sp>
      <p:sp>
        <p:nvSpPr>
          <p:cNvPr id="13" name="Slide Number Placeholder 12">
            <a:extLst>
              <a:ext uri="{FF2B5EF4-FFF2-40B4-BE49-F238E27FC236}">
                <a16:creationId xmlns:a16="http://schemas.microsoft.com/office/drawing/2014/main" id="{40AC8B01-B6B7-EDE0-9C25-0D87ABDBED23}"/>
              </a:ext>
            </a:extLst>
          </p:cNvPr>
          <p:cNvSpPr>
            <a:spLocks noGrp="1"/>
          </p:cNvSpPr>
          <p:nvPr>
            <p:ph type="sldNum" sz="quarter" idx="11"/>
          </p:nvPr>
        </p:nvSpPr>
        <p:spPr/>
        <p:txBody>
          <a:bodyPr/>
          <a:lstStyle/>
          <a:p>
            <a:fld id="{B6F15528-21DE-4FAA-801E-634DDDAF4B2B}" type="slidenum">
              <a:rPr lang="en-US" smtClean="0"/>
              <a:pPr/>
              <a:t>27</a:t>
            </a:fld>
            <a:endParaRPr lang="en-US" dirty="0"/>
          </a:p>
        </p:txBody>
      </p:sp>
    </p:spTree>
    <p:extLst>
      <p:ext uri="{BB962C8B-B14F-4D97-AF65-F5344CB8AC3E}">
        <p14:creationId xmlns:p14="http://schemas.microsoft.com/office/powerpoint/2010/main" val="14415377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C41EAC1-EE54-8D02-6394-EFFA32BF1BC3}"/>
              </a:ext>
            </a:extLst>
          </p:cNvPr>
          <p:cNvSpPr>
            <a:spLocks noGrp="1"/>
          </p:cNvSpPr>
          <p:nvPr>
            <p:ph idx="1"/>
          </p:nvPr>
        </p:nvSpPr>
        <p:spPr>
          <a:xfrm>
            <a:off x="457200" y="1066800"/>
            <a:ext cx="8229600" cy="4525963"/>
          </a:xfrm>
        </p:spPr>
        <p:txBody>
          <a:bodyPr>
            <a:normAutofit/>
          </a:bodyPr>
          <a:lstStyle/>
          <a:p>
            <a:r>
              <a:rPr lang="en-US" sz="2000" dirty="0">
                <a:solidFill>
                  <a:srgbClr val="0070C0"/>
                </a:solidFill>
              </a:rPr>
              <a:t>If we want to use tops to study strong quantum correlations, we face </a:t>
            </a:r>
            <a:br>
              <a:rPr lang="en-US" sz="2000" dirty="0">
                <a:solidFill>
                  <a:srgbClr val="0070C0"/>
                </a:solidFill>
              </a:rPr>
            </a:br>
            <a:r>
              <a:rPr lang="en-US" sz="2000" dirty="0">
                <a:solidFill>
                  <a:srgbClr val="0070C0"/>
                </a:solidFill>
              </a:rPr>
              <a:t>two types of problems</a:t>
            </a:r>
          </a:p>
          <a:p>
            <a:pPr marL="457200" indent="-457200">
              <a:buFont typeface="+mj-lt"/>
              <a:buAutoNum type="arabicPeriod"/>
            </a:pPr>
            <a:r>
              <a:rPr lang="en-US" sz="2000" dirty="0"/>
              <a:t>Tops are not produced in a controlled way, in particular there are two </a:t>
            </a:r>
            <a:br>
              <a:rPr lang="en-US" sz="2000" dirty="0"/>
            </a:br>
            <a:r>
              <a:rPr lang="en-US" sz="2000" dirty="0"/>
              <a:t>types of production processes</a:t>
            </a:r>
          </a:p>
          <a:p>
            <a:pPr marL="457200" indent="-457200">
              <a:buFont typeface="+mj-lt"/>
              <a:buAutoNum type="arabicPeriod"/>
            </a:pPr>
            <a:r>
              <a:rPr lang="en-US" sz="2000" dirty="0"/>
              <a:t>How can we </a:t>
            </a:r>
            <a:r>
              <a:rPr lang="en-US" sz="2000" i="1" dirty="0"/>
              <a:t>measure</a:t>
            </a:r>
            <a:r>
              <a:rPr lang="en-US" sz="2000" dirty="0"/>
              <a:t> Top spins in a S&amp;G fashion?</a:t>
            </a:r>
          </a:p>
          <a:p>
            <a:pPr marL="457200" indent="-457200">
              <a:buFont typeface="+mj-lt"/>
              <a:buAutoNum type="arabicPeriod"/>
            </a:pPr>
            <a:endParaRPr lang="en-US" sz="2000" dirty="0"/>
          </a:p>
          <a:p>
            <a:pPr marL="0" indent="0">
              <a:buNone/>
            </a:pPr>
            <a:r>
              <a:rPr lang="en-US" sz="2800" u="sng" dirty="0">
                <a:solidFill>
                  <a:srgbClr val="00863D"/>
                </a:solidFill>
              </a:rPr>
              <a:t>Let us start from problem n. 1</a:t>
            </a:r>
          </a:p>
          <a:p>
            <a:pPr marL="0" indent="0">
              <a:buNone/>
            </a:pPr>
            <a:r>
              <a:rPr lang="en-US" sz="2000" dirty="0"/>
              <a:t>At LHC </a:t>
            </a:r>
            <a:r>
              <a:rPr lang="en-US" sz="2000" dirty="0">
                <a:sym typeface="Wingdings" panose="05000000000000000000" pitchFamily="2" charset="2"/>
              </a:rPr>
              <a:t>the total quantum state is and </a:t>
            </a:r>
            <a:r>
              <a:rPr lang="en-US" sz="2000" b="1" i="1" dirty="0">
                <a:sym typeface="Wingdings" panose="05000000000000000000" pitchFamily="2" charset="2"/>
              </a:rPr>
              <a:t>incoherent mixture </a:t>
            </a:r>
            <a:r>
              <a:rPr lang="en-US" sz="2000" dirty="0">
                <a:sym typeface="Wingdings" panose="05000000000000000000" pitchFamily="2" charset="2"/>
              </a:rPr>
              <a:t>of q-</a:t>
            </a:r>
            <a:r>
              <a:rPr lang="en-US" sz="2000" dirty="0" err="1">
                <a:sym typeface="Wingdings" panose="05000000000000000000" pitchFamily="2" charset="2"/>
              </a:rPr>
              <a:t>qbar</a:t>
            </a:r>
            <a:r>
              <a:rPr lang="en-US" sz="2000" dirty="0">
                <a:sym typeface="Wingdings" panose="05000000000000000000" pitchFamily="2" charset="2"/>
              </a:rPr>
              <a:t> and gg-initiated processes</a:t>
            </a:r>
            <a:endParaRPr lang="en-US" sz="2000" dirty="0"/>
          </a:p>
          <a:p>
            <a:pPr marL="457200" indent="-457200">
              <a:buFont typeface="+mj-lt"/>
              <a:buAutoNum type="arabicPeriod"/>
            </a:pPr>
            <a:endParaRPr lang="en-US" sz="2000" dirty="0">
              <a:solidFill>
                <a:srgbClr val="0070C0"/>
              </a:solidFill>
            </a:endParaRPr>
          </a:p>
        </p:txBody>
      </p:sp>
      <p:sp>
        <p:nvSpPr>
          <p:cNvPr id="3" name="Title 2">
            <a:extLst>
              <a:ext uri="{FF2B5EF4-FFF2-40B4-BE49-F238E27FC236}">
                <a16:creationId xmlns:a16="http://schemas.microsoft.com/office/drawing/2014/main" id="{60AF7161-8D7D-7AF2-32A2-C17C5162B873}"/>
              </a:ext>
            </a:extLst>
          </p:cNvPr>
          <p:cNvSpPr>
            <a:spLocks noGrp="1"/>
          </p:cNvSpPr>
          <p:nvPr>
            <p:ph type="title"/>
          </p:nvPr>
        </p:nvSpPr>
        <p:spPr>
          <a:xfrm>
            <a:off x="457200" y="0"/>
            <a:ext cx="8229600" cy="1143000"/>
          </a:xfrm>
        </p:spPr>
        <p:txBody>
          <a:bodyPr/>
          <a:lstStyle/>
          <a:p>
            <a:r>
              <a:rPr lang="en-US" dirty="0"/>
              <a:t>Quantum Tops</a:t>
            </a:r>
          </a:p>
        </p:txBody>
      </p:sp>
      <p:pic>
        <p:nvPicPr>
          <p:cNvPr id="5" name="Picture 4">
            <a:extLst>
              <a:ext uri="{FF2B5EF4-FFF2-40B4-BE49-F238E27FC236}">
                <a16:creationId xmlns:a16="http://schemas.microsoft.com/office/drawing/2014/main" id="{926E44F5-A0D7-FD39-1E6E-61687599F98A}"/>
              </a:ext>
            </a:extLst>
          </p:cNvPr>
          <p:cNvPicPr>
            <a:picLocks noChangeAspect="1"/>
          </p:cNvPicPr>
          <p:nvPr/>
        </p:nvPicPr>
        <p:blipFill>
          <a:blip r:embed="rId2"/>
          <a:srcRect t="2839" r="1153"/>
          <a:stretch/>
        </p:blipFill>
        <p:spPr>
          <a:xfrm>
            <a:off x="457201" y="4617720"/>
            <a:ext cx="5056632" cy="1564230"/>
          </a:xfrm>
          <a:prstGeom prst="rect">
            <a:avLst/>
          </a:prstGeom>
        </p:spPr>
      </p:pic>
      <p:pic>
        <p:nvPicPr>
          <p:cNvPr id="7" name="Picture 6">
            <a:extLst>
              <a:ext uri="{FF2B5EF4-FFF2-40B4-BE49-F238E27FC236}">
                <a16:creationId xmlns:a16="http://schemas.microsoft.com/office/drawing/2014/main" id="{7B95182F-D246-1E8C-6460-18FF9F9A6616}"/>
              </a:ext>
            </a:extLst>
          </p:cNvPr>
          <p:cNvPicPr>
            <a:picLocks noChangeAspect="1"/>
          </p:cNvPicPr>
          <p:nvPr/>
        </p:nvPicPr>
        <p:blipFill>
          <a:blip r:embed="rId3"/>
          <a:stretch>
            <a:fillRect/>
          </a:stretch>
        </p:blipFill>
        <p:spPr>
          <a:xfrm>
            <a:off x="5943600" y="4495800"/>
            <a:ext cx="2991267" cy="1991003"/>
          </a:xfrm>
          <a:prstGeom prst="rect">
            <a:avLst/>
          </a:prstGeom>
        </p:spPr>
      </p:pic>
      <p:sp>
        <p:nvSpPr>
          <p:cNvPr id="8" name="Slide Number Placeholder 7">
            <a:extLst>
              <a:ext uri="{FF2B5EF4-FFF2-40B4-BE49-F238E27FC236}">
                <a16:creationId xmlns:a16="http://schemas.microsoft.com/office/drawing/2014/main" id="{428433C4-1B70-0AA0-E2A7-345D350F5819}"/>
              </a:ext>
            </a:extLst>
          </p:cNvPr>
          <p:cNvSpPr>
            <a:spLocks noGrp="1"/>
          </p:cNvSpPr>
          <p:nvPr>
            <p:ph type="sldNum" sz="quarter" idx="11"/>
          </p:nvPr>
        </p:nvSpPr>
        <p:spPr/>
        <p:txBody>
          <a:bodyPr/>
          <a:lstStyle/>
          <a:p>
            <a:fld id="{B6F15528-21DE-4FAA-801E-634DDDAF4B2B}" type="slidenum">
              <a:rPr lang="en-US" smtClean="0"/>
              <a:pPr/>
              <a:t>28</a:t>
            </a:fld>
            <a:endParaRPr lang="en-US" dirty="0"/>
          </a:p>
        </p:txBody>
      </p:sp>
      <p:pic>
        <p:nvPicPr>
          <p:cNvPr id="6" name="Picture 5">
            <a:extLst>
              <a:ext uri="{FF2B5EF4-FFF2-40B4-BE49-F238E27FC236}">
                <a16:creationId xmlns:a16="http://schemas.microsoft.com/office/drawing/2014/main" id="{7798F703-26E6-FFDD-4416-7C65D7EAB4CC}"/>
              </a:ext>
            </a:extLst>
          </p:cNvPr>
          <p:cNvPicPr>
            <a:picLocks noChangeAspect="1"/>
          </p:cNvPicPr>
          <p:nvPr/>
        </p:nvPicPr>
        <p:blipFill>
          <a:blip r:embed="rId4"/>
          <a:stretch>
            <a:fillRect/>
          </a:stretch>
        </p:blipFill>
        <p:spPr>
          <a:xfrm>
            <a:off x="3830268" y="4364090"/>
            <a:ext cx="1843929" cy="263419"/>
          </a:xfrm>
          <a:prstGeom prst="rect">
            <a:avLst/>
          </a:prstGeom>
        </p:spPr>
      </p:pic>
      <p:pic>
        <p:nvPicPr>
          <p:cNvPr id="10" name="Picture 9">
            <a:extLst>
              <a:ext uri="{FF2B5EF4-FFF2-40B4-BE49-F238E27FC236}">
                <a16:creationId xmlns:a16="http://schemas.microsoft.com/office/drawing/2014/main" id="{CD9D35E6-2622-6591-A10F-EC51BE6AA9BF}"/>
              </a:ext>
            </a:extLst>
          </p:cNvPr>
          <p:cNvPicPr>
            <a:picLocks noChangeAspect="1"/>
          </p:cNvPicPr>
          <p:nvPr/>
        </p:nvPicPr>
        <p:blipFill>
          <a:blip r:embed="rId5"/>
          <a:stretch>
            <a:fillRect/>
          </a:stretch>
        </p:blipFill>
        <p:spPr>
          <a:xfrm>
            <a:off x="304800" y="6256552"/>
            <a:ext cx="3581400" cy="262855"/>
          </a:xfrm>
          <a:prstGeom prst="rect">
            <a:avLst/>
          </a:prstGeom>
        </p:spPr>
      </p:pic>
    </p:spTree>
    <p:extLst>
      <p:ext uri="{BB962C8B-B14F-4D97-AF65-F5344CB8AC3E}">
        <p14:creationId xmlns:p14="http://schemas.microsoft.com/office/powerpoint/2010/main" val="11717455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48B56E-0AAC-AFAE-77CB-6168A3B61978}"/>
              </a:ext>
            </a:extLst>
          </p:cNvPr>
          <p:cNvSpPr>
            <a:spLocks noGrp="1"/>
          </p:cNvSpPr>
          <p:nvPr>
            <p:ph idx="1"/>
          </p:nvPr>
        </p:nvSpPr>
        <p:spPr/>
        <p:txBody>
          <a:bodyPr>
            <a:normAutofit/>
          </a:bodyPr>
          <a:lstStyle/>
          <a:p>
            <a:r>
              <a:rPr lang="en-US" sz="2000" dirty="0">
                <a:solidFill>
                  <a:srgbClr val="0070C0"/>
                </a:solidFill>
              </a:rPr>
              <a:t>We need to introduce the density operator (</a:t>
            </a:r>
            <a:r>
              <a:rPr lang="en-US" sz="2000" dirty="0">
                <a:solidFill>
                  <a:srgbClr val="0070C0"/>
                </a:solidFill>
                <a:sym typeface="Wingdings" panose="05000000000000000000" pitchFamily="2" charset="2"/>
              </a:rPr>
              <a:t>matrix) which describes an incoherent ensemble of states, each one with a probability </a:t>
            </a:r>
            <a:r>
              <a:rPr lang="en-US" sz="2000" i="1" dirty="0">
                <a:sym typeface="Wingdings" panose="05000000000000000000" pitchFamily="2" charset="2"/>
              </a:rPr>
              <a:t>p</a:t>
            </a:r>
            <a:r>
              <a:rPr lang="en-US" sz="2000" i="1" baseline="-25000" dirty="0">
                <a:sym typeface="Wingdings" panose="05000000000000000000" pitchFamily="2" charset="2"/>
              </a:rPr>
              <a:t>i</a:t>
            </a:r>
            <a:r>
              <a:rPr lang="en-US" sz="2000" dirty="0">
                <a:solidFill>
                  <a:srgbClr val="0070C0"/>
                </a:solidFill>
                <a:sym typeface="Wingdings" panose="05000000000000000000" pitchFamily="2" charset="2"/>
              </a:rPr>
              <a:t> to manifest itself</a:t>
            </a:r>
          </a:p>
          <a:p>
            <a:endParaRPr lang="en-US" sz="2000" dirty="0">
              <a:solidFill>
                <a:srgbClr val="0070C0"/>
              </a:solidFill>
              <a:sym typeface="Wingdings" panose="05000000000000000000" pitchFamily="2" charset="2"/>
            </a:endParaRPr>
          </a:p>
          <a:p>
            <a:endParaRPr lang="en-US" sz="2000" dirty="0">
              <a:solidFill>
                <a:srgbClr val="0070C0"/>
              </a:solidFill>
              <a:sym typeface="Wingdings" panose="05000000000000000000" pitchFamily="2" charset="2"/>
            </a:endParaRPr>
          </a:p>
          <a:p>
            <a:endParaRPr lang="en-US" sz="2000" dirty="0">
              <a:solidFill>
                <a:srgbClr val="0070C0"/>
              </a:solidFill>
              <a:sym typeface="Wingdings" panose="05000000000000000000" pitchFamily="2" charset="2"/>
            </a:endParaRPr>
          </a:p>
          <a:p>
            <a:r>
              <a:rPr lang="en-US" sz="2000" dirty="0">
                <a:solidFill>
                  <a:srgbClr val="0070C0"/>
                </a:solidFill>
                <a:sym typeface="Wingdings" panose="05000000000000000000" pitchFamily="2" charset="2"/>
              </a:rPr>
              <a:t>It’s </a:t>
            </a:r>
            <a:r>
              <a:rPr lang="en-US" sz="2000" dirty="0" err="1">
                <a:solidFill>
                  <a:srgbClr val="0070C0"/>
                </a:solidFill>
                <a:sym typeface="Wingdings" panose="05000000000000000000" pitchFamily="2" charset="2"/>
              </a:rPr>
              <a:t>hermitian</a:t>
            </a:r>
            <a:r>
              <a:rPr lang="en-US" sz="2000" dirty="0">
                <a:solidFill>
                  <a:srgbClr val="0070C0"/>
                </a:solidFill>
                <a:sym typeface="Wingdings" panose="05000000000000000000" pitchFamily="2" charset="2"/>
              </a:rPr>
              <a:t>, it has unitary trace and it’s positive </a:t>
            </a:r>
          </a:p>
          <a:p>
            <a:r>
              <a:rPr lang="en-US" sz="2000" dirty="0">
                <a:solidFill>
                  <a:srgbClr val="0070C0"/>
                </a:solidFill>
                <a:sym typeface="Wingdings" panose="05000000000000000000" pitchFamily="2" charset="2"/>
              </a:rPr>
              <a:t>The associated matrix can be obtained by expanding the state </a:t>
            </a:r>
            <a:br>
              <a:rPr lang="en-US" sz="2000" dirty="0">
                <a:solidFill>
                  <a:srgbClr val="0070C0"/>
                </a:solidFill>
                <a:sym typeface="Wingdings" panose="05000000000000000000" pitchFamily="2" charset="2"/>
              </a:rPr>
            </a:br>
            <a:r>
              <a:rPr lang="en-US" sz="2000" dirty="0">
                <a:solidFill>
                  <a:srgbClr val="0070C0"/>
                </a:solidFill>
                <a:sym typeface="Wingdings" panose="05000000000000000000" pitchFamily="2" charset="2"/>
              </a:rPr>
              <a:t>on an orthonormal basis </a:t>
            </a:r>
            <a:endParaRPr lang="en-US" sz="2000" dirty="0">
              <a:solidFill>
                <a:srgbClr val="0070C0"/>
              </a:solidFill>
            </a:endParaRPr>
          </a:p>
        </p:txBody>
      </p:sp>
      <p:sp>
        <p:nvSpPr>
          <p:cNvPr id="3" name="Title 2">
            <a:extLst>
              <a:ext uri="{FF2B5EF4-FFF2-40B4-BE49-F238E27FC236}">
                <a16:creationId xmlns:a16="http://schemas.microsoft.com/office/drawing/2014/main" id="{36B0EF02-3394-EE81-8597-1E3A0FDC695B}"/>
              </a:ext>
            </a:extLst>
          </p:cNvPr>
          <p:cNvSpPr>
            <a:spLocks noGrp="1"/>
          </p:cNvSpPr>
          <p:nvPr>
            <p:ph type="title"/>
          </p:nvPr>
        </p:nvSpPr>
        <p:spPr>
          <a:xfrm>
            <a:off x="457200" y="387066"/>
            <a:ext cx="8229600" cy="1143000"/>
          </a:xfrm>
        </p:spPr>
        <p:txBody>
          <a:bodyPr/>
          <a:lstStyle/>
          <a:p>
            <a:r>
              <a:rPr lang="en-US" dirty="0"/>
              <a:t>Mixed states</a:t>
            </a:r>
          </a:p>
        </p:txBody>
      </p:sp>
      <p:pic>
        <p:nvPicPr>
          <p:cNvPr id="4" name="Picture 3">
            <a:extLst>
              <a:ext uri="{FF2B5EF4-FFF2-40B4-BE49-F238E27FC236}">
                <a16:creationId xmlns:a16="http://schemas.microsoft.com/office/drawing/2014/main" id="{993698B9-5B4D-34DF-6D11-4D6A3345F351}"/>
              </a:ext>
            </a:extLst>
          </p:cNvPr>
          <p:cNvPicPr>
            <a:picLocks noChangeAspect="1"/>
          </p:cNvPicPr>
          <p:nvPr/>
        </p:nvPicPr>
        <p:blipFill>
          <a:blip r:embed="rId2"/>
          <a:stretch>
            <a:fillRect/>
          </a:stretch>
        </p:blipFill>
        <p:spPr>
          <a:xfrm>
            <a:off x="1752600" y="2590800"/>
            <a:ext cx="2661590" cy="895566"/>
          </a:xfrm>
          <a:prstGeom prst="rect">
            <a:avLst/>
          </a:prstGeom>
        </p:spPr>
      </p:pic>
      <p:pic>
        <p:nvPicPr>
          <p:cNvPr id="5" name="Picture 4">
            <a:extLst>
              <a:ext uri="{FF2B5EF4-FFF2-40B4-BE49-F238E27FC236}">
                <a16:creationId xmlns:a16="http://schemas.microsoft.com/office/drawing/2014/main" id="{F1563F09-35FF-8131-DDBF-59B58D58A286}"/>
              </a:ext>
            </a:extLst>
          </p:cNvPr>
          <p:cNvPicPr>
            <a:picLocks noChangeAspect="1"/>
          </p:cNvPicPr>
          <p:nvPr/>
        </p:nvPicPr>
        <p:blipFill>
          <a:blip r:embed="rId3"/>
          <a:stretch>
            <a:fillRect/>
          </a:stretch>
        </p:blipFill>
        <p:spPr>
          <a:xfrm>
            <a:off x="4800600" y="2749825"/>
            <a:ext cx="2778766" cy="577515"/>
          </a:xfrm>
          <a:prstGeom prst="rect">
            <a:avLst/>
          </a:prstGeom>
        </p:spPr>
      </p:pic>
      <p:pic>
        <p:nvPicPr>
          <p:cNvPr id="6" name="Picture 5">
            <a:extLst>
              <a:ext uri="{FF2B5EF4-FFF2-40B4-BE49-F238E27FC236}">
                <a16:creationId xmlns:a16="http://schemas.microsoft.com/office/drawing/2014/main" id="{F43221D8-F44D-EFA6-F9F8-374AFD3F687E}"/>
              </a:ext>
            </a:extLst>
          </p:cNvPr>
          <p:cNvPicPr>
            <a:picLocks noChangeAspect="1"/>
          </p:cNvPicPr>
          <p:nvPr/>
        </p:nvPicPr>
        <p:blipFill>
          <a:blip r:embed="rId4"/>
          <a:stretch>
            <a:fillRect/>
          </a:stretch>
        </p:blipFill>
        <p:spPr>
          <a:xfrm>
            <a:off x="5926304" y="3564189"/>
            <a:ext cx="1656110" cy="577515"/>
          </a:xfrm>
          <a:prstGeom prst="rect">
            <a:avLst/>
          </a:prstGeom>
        </p:spPr>
      </p:pic>
      <p:pic>
        <p:nvPicPr>
          <p:cNvPr id="7" name="Picture 6">
            <a:extLst>
              <a:ext uri="{FF2B5EF4-FFF2-40B4-BE49-F238E27FC236}">
                <a16:creationId xmlns:a16="http://schemas.microsoft.com/office/drawing/2014/main" id="{8A32B86F-88ED-65A8-9394-773D4A43007F}"/>
              </a:ext>
            </a:extLst>
          </p:cNvPr>
          <p:cNvPicPr>
            <a:picLocks noChangeAspect="1"/>
          </p:cNvPicPr>
          <p:nvPr/>
        </p:nvPicPr>
        <p:blipFill>
          <a:blip r:embed="rId5"/>
          <a:stretch>
            <a:fillRect/>
          </a:stretch>
        </p:blipFill>
        <p:spPr>
          <a:xfrm>
            <a:off x="7135368" y="4034976"/>
            <a:ext cx="450091" cy="398441"/>
          </a:xfrm>
          <a:prstGeom prst="rect">
            <a:avLst/>
          </a:prstGeom>
        </p:spPr>
      </p:pic>
      <p:pic>
        <p:nvPicPr>
          <p:cNvPr id="8" name="Picture 7">
            <a:extLst>
              <a:ext uri="{FF2B5EF4-FFF2-40B4-BE49-F238E27FC236}">
                <a16:creationId xmlns:a16="http://schemas.microsoft.com/office/drawing/2014/main" id="{3DDEAF5E-AD42-B142-D95D-9632FA8B8D53}"/>
              </a:ext>
            </a:extLst>
          </p:cNvPr>
          <p:cNvPicPr>
            <a:picLocks noChangeAspect="1"/>
          </p:cNvPicPr>
          <p:nvPr/>
        </p:nvPicPr>
        <p:blipFill>
          <a:blip r:embed="rId6"/>
          <a:stretch>
            <a:fillRect/>
          </a:stretch>
        </p:blipFill>
        <p:spPr>
          <a:xfrm>
            <a:off x="3372736" y="4347647"/>
            <a:ext cx="390779" cy="398441"/>
          </a:xfrm>
          <a:prstGeom prst="rect">
            <a:avLst/>
          </a:prstGeom>
        </p:spPr>
      </p:pic>
      <p:pic>
        <p:nvPicPr>
          <p:cNvPr id="9" name="Picture 8">
            <a:extLst>
              <a:ext uri="{FF2B5EF4-FFF2-40B4-BE49-F238E27FC236}">
                <a16:creationId xmlns:a16="http://schemas.microsoft.com/office/drawing/2014/main" id="{42DAEE9F-AB39-B9D4-5011-A22942EF5390}"/>
              </a:ext>
            </a:extLst>
          </p:cNvPr>
          <p:cNvPicPr>
            <a:picLocks noChangeAspect="1"/>
          </p:cNvPicPr>
          <p:nvPr/>
        </p:nvPicPr>
        <p:blipFill>
          <a:blip r:embed="rId7"/>
          <a:stretch>
            <a:fillRect/>
          </a:stretch>
        </p:blipFill>
        <p:spPr>
          <a:xfrm>
            <a:off x="3033264" y="4903072"/>
            <a:ext cx="3077472" cy="724550"/>
          </a:xfrm>
          <a:prstGeom prst="rect">
            <a:avLst/>
          </a:prstGeom>
        </p:spPr>
      </p:pic>
      <p:pic>
        <p:nvPicPr>
          <p:cNvPr id="10" name="Picture 9">
            <a:extLst>
              <a:ext uri="{FF2B5EF4-FFF2-40B4-BE49-F238E27FC236}">
                <a16:creationId xmlns:a16="http://schemas.microsoft.com/office/drawing/2014/main" id="{22B68E91-6AF4-B1D3-EB27-E25B2A053B0F}"/>
              </a:ext>
            </a:extLst>
          </p:cNvPr>
          <p:cNvPicPr>
            <a:picLocks noChangeAspect="1"/>
          </p:cNvPicPr>
          <p:nvPr/>
        </p:nvPicPr>
        <p:blipFill>
          <a:blip r:embed="rId8"/>
          <a:stretch>
            <a:fillRect/>
          </a:stretch>
        </p:blipFill>
        <p:spPr>
          <a:xfrm>
            <a:off x="2895600" y="5921142"/>
            <a:ext cx="4239768" cy="661087"/>
          </a:xfrm>
          <a:prstGeom prst="rect">
            <a:avLst/>
          </a:prstGeom>
        </p:spPr>
      </p:pic>
      <p:sp>
        <p:nvSpPr>
          <p:cNvPr id="11" name="Arrow: Right 10">
            <a:extLst>
              <a:ext uri="{FF2B5EF4-FFF2-40B4-BE49-F238E27FC236}">
                <a16:creationId xmlns:a16="http://schemas.microsoft.com/office/drawing/2014/main" id="{6EBFB1CE-636B-A651-6B72-FE42A2596E0B}"/>
              </a:ext>
            </a:extLst>
          </p:cNvPr>
          <p:cNvSpPr/>
          <p:nvPr/>
        </p:nvSpPr>
        <p:spPr bwMode="auto">
          <a:xfrm>
            <a:off x="1447800" y="5925885"/>
            <a:ext cx="1368152" cy="64807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sp>
        <p:nvSpPr>
          <p:cNvPr id="14" name="Slide Number Placeholder 13">
            <a:extLst>
              <a:ext uri="{FF2B5EF4-FFF2-40B4-BE49-F238E27FC236}">
                <a16:creationId xmlns:a16="http://schemas.microsoft.com/office/drawing/2014/main" id="{41E2B520-76BD-C37C-2D87-186619FEDAF0}"/>
              </a:ext>
            </a:extLst>
          </p:cNvPr>
          <p:cNvSpPr>
            <a:spLocks noGrp="1"/>
          </p:cNvSpPr>
          <p:nvPr>
            <p:ph type="sldNum" sz="quarter" idx="11"/>
          </p:nvPr>
        </p:nvSpPr>
        <p:spPr/>
        <p:txBody>
          <a:bodyPr/>
          <a:lstStyle/>
          <a:p>
            <a:fld id="{B6F15528-21DE-4FAA-801E-634DDDAF4B2B}" type="slidenum">
              <a:rPr lang="en-US" smtClean="0"/>
              <a:pPr/>
              <a:t>29</a:t>
            </a:fld>
            <a:endParaRPr lang="en-US" dirty="0"/>
          </a:p>
        </p:txBody>
      </p:sp>
    </p:spTree>
    <p:extLst>
      <p:ext uri="{BB962C8B-B14F-4D97-AF65-F5344CB8AC3E}">
        <p14:creationId xmlns:p14="http://schemas.microsoft.com/office/powerpoint/2010/main" val="1478181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76C13D7-E8BD-2B2E-8241-44317A99D503}"/>
              </a:ext>
            </a:extLst>
          </p:cNvPr>
          <p:cNvSpPr>
            <a:spLocks noGrp="1"/>
          </p:cNvSpPr>
          <p:nvPr>
            <p:ph idx="1"/>
          </p:nvPr>
        </p:nvSpPr>
        <p:spPr/>
        <p:txBody>
          <a:bodyPr>
            <a:normAutofit lnSpcReduction="10000"/>
          </a:bodyPr>
          <a:lstStyle/>
          <a:p>
            <a:r>
              <a:rPr lang="en-US" sz="2800" dirty="0">
                <a:solidFill>
                  <a:srgbClr val="0070C0"/>
                </a:solidFill>
              </a:rPr>
              <a:t>Foundations of QM have typically been explored in the low energy regime (e.g. quantum optics)</a:t>
            </a:r>
          </a:p>
          <a:p>
            <a:r>
              <a:rPr lang="en-US" sz="2800" dirty="0">
                <a:solidFill>
                  <a:srgbClr val="0070C0"/>
                </a:solidFill>
              </a:rPr>
              <a:t>At high energy, QM (and therefore QFT) is simply given for granted</a:t>
            </a:r>
          </a:p>
          <a:p>
            <a:r>
              <a:rPr lang="en-US" sz="2800" dirty="0">
                <a:solidFill>
                  <a:srgbClr val="0070C0"/>
                </a:solidFill>
              </a:rPr>
              <a:t>Quantum Computing has provided a new impetus to reorganize the vocabulary of QI</a:t>
            </a:r>
          </a:p>
          <a:p>
            <a:r>
              <a:rPr lang="en-US" sz="2800" dirty="0">
                <a:solidFill>
                  <a:srgbClr val="0070C0"/>
                </a:solidFill>
              </a:rPr>
              <a:t>Can we exploit this for:</a:t>
            </a:r>
          </a:p>
          <a:p>
            <a:pPr lvl="1"/>
            <a:r>
              <a:rPr lang="en-US" sz="2400" dirty="0">
                <a:solidFill>
                  <a:schemeClr val="tx1"/>
                </a:solidFill>
              </a:rPr>
              <a:t>test QM foundations at the TeV scale?</a:t>
            </a:r>
          </a:p>
          <a:p>
            <a:pPr lvl="1"/>
            <a:r>
              <a:rPr lang="en-US" sz="2400" dirty="0">
                <a:solidFill>
                  <a:schemeClr val="tx1"/>
                </a:solidFill>
              </a:rPr>
              <a:t>can we use QI-inspired observables as new handles to search for new physics?</a:t>
            </a:r>
          </a:p>
        </p:txBody>
      </p:sp>
      <p:sp>
        <p:nvSpPr>
          <p:cNvPr id="3" name="Title 2">
            <a:extLst>
              <a:ext uri="{FF2B5EF4-FFF2-40B4-BE49-F238E27FC236}">
                <a16:creationId xmlns:a16="http://schemas.microsoft.com/office/drawing/2014/main" id="{645DB49D-8D2B-E891-C833-07DE74B8A419}"/>
              </a:ext>
            </a:extLst>
          </p:cNvPr>
          <p:cNvSpPr>
            <a:spLocks noGrp="1"/>
          </p:cNvSpPr>
          <p:nvPr>
            <p:ph type="title"/>
          </p:nvPr>
        </p:nvSpPr>
        <p:spPr/>
        <p:txBody>
          <a:bodyPr/>
          <a:lstStyle/>
          <a:p>
            <a:r>
              <a:rPr lang="en-US" dirty="0"/>
              <a:t>Motivations</a:t>
            </a:r>
          </a:p>
        </p:txBody>
      </p:sp>
      <p:sp>
        <p:nvSpPr>
          <p:cNvPr id="4" name="Slide Number Placeholder 3">
            <a:extLst>
              <a:ext uri="{FF2B5EF4-FFF2-40B4-BE49-F238E27FC236}">
                <a16:creationId xmlns:a16="http://schemas.microsoft.com/office/drawing/2014/main" id="{4BFD46FB-7647-85F1-5B5B-F8F6A8B17AF4}"/>
              </a:ext>
            </a:extLst>
          </p:cNvPr>
          <p:cNvSpPr>
            <a:spLocks noGrp="1"/>
          </p:cNvSpPr>
          <p:nvPr>
            <p:ph type="sldNum" sz="quarter" idx="11"/>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2030668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75EB66A-9370-A6D2-DDAD-71844E5A99A9}"/>
              </a:ext>
            </a:extLst>
          </p:cNvPr>
          <p:cNvSpPr>
            <a:spLocks noGrp="1"/>
          </p:cNvSpPr>
          <p:nvPr>
            <p:ph idx="1"/>
          </p:nvPr>
        </p:nvSpPr>
        <p:spPr>
          <a:xfrm>
            <a:off x="457200" y="1066800"/>
            <a:ext cx="8229600" cy="4525963"/>
          </a:xfrm>
        </p:spPr>
        <p:txBody>
          <a:bodyPr>
            <a:noAutofit/>
          </a:bodyPr>
          <a:lstStyle/>
          <a:p>
            <a:r>
              <a:rPr lang="en-US" sz="2000" dirty="0">
                <a:solidFill>
                  <a:srgbClr val="0070C0"/>
                </a:solidFill>
              </a:rPr>
              <a:t>If all </a:t>
            </a:r>
            <a:r>
              <a:rPr lang="en-US" sz="2000" i="1" dirty="0"/>
              <a:t>p</a:t>
            </a:r>
            <a:r>
              <a:rPr lang="en-US" sz="2000" i="1" baseline="-25000" dirty="0"/>
              <a:t>i</a:t>
            </a:r>
            <a:r>
              <a:rPr lang="en-US" sz="2000" dirty="0">
                <a:solidFill>
                  <a:srgbClr val="0070C0"/>
                </a:solidFill>
              </a:rPr>
              <a:t> are null except one, we retrieve the special case of pure states:</a:t>
            </a:r>
          </a:p>
          <a:p>
            <a:endParaRPr lang="en-US" sz="2000" dirty="0">
              <a:solidFill>
                <a:srgbClr val="0070C0"/>
              </a:solidFill>
            </a:endParaRPr>
          </a:p>
          <a:p>
            <a:endParaRPr lang="en-US" sz="2000" dirty="0">
              <a:solidFill>
                <a:srgbClr val="0070C0"/>
              </a:solidFill>
            </a:endParaRPr>
          </a:p>
          <a:p>
            <a:r>
              <a:rPr lang="en-US" sz="2000" dirty="0">
                <a:solidFill>
                  <a:srgbClr val="0070C0"/>
                </a:solidFill>
              </a:rPr>
              <a:t>Example: pure state in a two-level system (i.e. </a:t>
            </a:r>
            <a:r>
              <a:rPr lang="en-US" sz="2000">
                <a:solidFill>
                  <a:srgbClr val="0070C0"/>
                </a:solidFill>
              </a:rPr>
              <a:t>a qubit</a:t>
            </a:r>
            <a:r>
              <a:rPr lang="en-US" sz="2000" dirty="0">
                <a:solidFill>
                  <a:srgbClr val="0070C0"/>
                </a:solidFill>
              </a:rPr>
              <a:t>)</a:t>
            </a:r>
          </a:p>
          <a:p>
            <a:endParaRPr lang="en-US" sz="2000" dirty="0">
              <a:solidFill>
                <a:srgbClr val="0070C0"/>
              </a:solidFill>
            </a:endParaRPr>
          </a:p>
          <a:p>
            <a:endParaRPr lang="en-US" sz="2000" dirty="0">
              <a:solidFill>
                <a:srgbClr val="0070C0"/>
              </a:solidFill>
            </a:endParaRPr>
          </a:p>
          <a:p>
            <a:r>
              <a:rPr lang="en-US" sz="2000" dirty="0">
                <a:solidFill>
                  <a:srgbClr val="0070C0"/>
                </a:solidFill>
              </a:rPr>
              <a:t>The corresponding density matrix is</a:t>
            </a:r>
          </a:p>
          <a:p>
            <a:endParaRPr lang="en-US" sz="2000" dirty="0">
              <a:solidFill>
                <a:srgbClr val="0070C0"/>
              </a:solidFill>
            </a:endParaRPr>
          </a:p>
          <a:p>
            <a:pPr marL="0" indent="0">
              <a:buNone/>
            </a:pPr>
            <a:endParaRPr lang="en-US" sz="2000" dirty="0">
              <a:solidFill>
                <a:srgbClr val="0070C0"/>
              </a:solidFill>
            </a:endParaRPr>
          </a:p>
          <a:p>
            <a:r>
              <a:rPr lang="en-US" sz="2000" dirty="0">
                <a:solidFill>
                  <a:srgbClr val="0070C0"/>
                </a:solidFill>
              </a:rPr>
              <a:t>After the measurement:</a:t>
            </a:r>
          </a:p>
          <a:p>
            <a:pPr lvl="1"/>
            <a:endParaRPr lang="en-US" sz="1600" dirty="0"/>
          </a:p>
          <a:p>
            <a:pPr lvl="1"/>
            <a:r>
              <a:rPr lang="en-US" sz="2000" dirty="0">
                <a:solidFill>
                  <a:schemeClr val="tx1"/>
                </a:solidFill>
              </a:rPr>
              <a:t>if we know the outcome:                                    or </a:t>
            </a:r>
          </a:p>
          <a:p>
            <a:pPr lvl="1"/>
            <a:endParaRPr lang="en-US" sz="2000" dirty="0">
              <a:solidFill>
                <a:schemeClr val="tx1"/>
              </a:solidFill>
            </a:endParaRPr>
          </a:p>
          <a:p>
            <a:pPr lvl="1"/>
            <a:r>
              <a:rPr lang="en-US" sz="2000" dirty="0">
                <a:solidFill>
                  <a:schemeClr val="tx1"/>
                </a:solidFill>
              </a:rPr>
              <a:t>if we do now know the</a:t>
            </a:r>
            <a:br>
              <a:rPr lang="en-US" sz="2000" dirty="0">
                <a:solidFill>
                  <a:schemeClr val="tx1"/>
                </a:solidFill>
              </a:rPr>
            </a:br>
            <a:r>
              <a:rPr lang="en-US" sz="2000" dirty="0">
                <a:solidFill>
                  <a:schemeClr val="tx1"/>
                </a:solidFill>
              </a:rPr>
              <a:t>outcome:</a:t>
            </a:r>
          </a:p>
          <a:p>
            <a:endParaRPr lang="en-US" sz="2000" dirty="0">
              <a:solidFill>
                <a:srgbClr val="0070C0"/>
              </a:solidFill>
            </a:endParaRPr>
          </a:p>
        </p:txBody>
      </p:sp>
      <p:sp>
        <p:nvSpPr>
          <p:cNvPr id="3" name="Title 2">
            <a:extLst>
              <a:ext uri="{FF2B5EF4-FFF2-40B4-BE49-F238E27FC236}">
                <a16:creationId xmlns:a16="http://schemas.microsoft.com/office/drawing/2014/main" id="{426DDE8F-8E99-F1FB-9527-19D5CDD9080B}"/>
              </a:ext>
            </a:extLst>
          </p:cNvPr>
          <p:cNvSpPr>
            <a:spLocks noGrp="1"/>
          </p:cNvSpPr>
          <p:nvPr>
            <p:ph type="title"/>
          </p:nvPr>
        </p:nvSpPr>
        <p:spPr>
          <a:xfrm>
            <a:off x="381000" y="-76200"/>
            <a:ext cx="8229600" cy="1143000"/>
          </a:xfrm>
        </p:spPr>
        <p:txBody>
          <a:bodyPr/>
          <a:lstStyle/>
          <a:p>
            <a:r>
              <a:rPr lang="en-US" dirty="0"/>
              <a:t>Mixed states</a:t>
            </a:r>
          </a:p>
        </p:txBody>
      </p:sp>
      <p:pic>
        <p:nvPicPr>
          <p:cNvPr id="5" name="Picture 4">
            <a:extLst>
              <a:ext uri="{FF2B5EF4-FFF2-40B4-BE49-F238E27FC236}">
                <a16:creationId xmlns:a16="http://schemas.microsoft.com/office/drawing/2014/main" id="{D8C9F710-88A0-E53B-2006-B44B0A34E171}"/>
              </a:ext>
            </a:extLst>
          </p:cNvPr>
          <p:cNvPicPr>
            <a:picLocks noChangeAspect="1"/>
          </p:cNvPicPr>
          <p:nvPr/>
        </p:nvPicPr>
        <p:blipFill>
          <a:blip r:embed="rId2"/>
          <a:stretch>
            <a:fillRect/>
          </a:stretch>
        </p:blipFill>
        <p:spPr>
          <a:xfrm>
            <a:off x="3847999" y="1447800"/>
            <a:ext cx="1448002" cy="543001"/>
          </a:xfrm>
          <a:prstGeom prst="rect">
            <a:avLst/>
          </a:prstGeom>
        </p:spPr>
      </p:pic>
      <p:pic>
        <p:nvPicPr>
          <p:cNvPr id="7" name="Picture 6">
            <a:extLst>
              <a:ext uri="{FF2B5EF4-FFF2-40B4-BE49-F238E27FC236}">
                <a16:creationId xmlns:a16="http://schemas.microsoft.com/office/drawing/2014/main" id="{54F1D6AD-D718-E887-34E6-C3FB1844BF75}"/>
              </a:ext>
            </a:extLst>
          </p:cNvPr>
          <p:cNvPicPr>
            <a:picLocks noChangeAspect="1"/>
          </p:cNvPicPr>
          <p:nvPr/>
        </p:nvPicPr>
        <p:blipFill>
          <a:blip r:embed="rId3"/>
          <a:stretch>
            <a:fillRect/>
          </a:stretch>
        </p:blipFill>
        <p:spPr>
          <a:xfrm>
            <a:off x="2209800" y="2585240"/>
            <a:ext cx="4962888" cy="527193"/>
          </a:xfrm>
          <a:prstGeom prst="rect">
            <a:avLst/>
          </a:prstGeom>
        </p:spPr>
      </p:pic>
      <p:pic>
        <p:nvPicPr>
          <p:cNvPr id="9" name="Picture 8">
            <a:extLst>
              <a:ext uri="{FF2B5EF4-FFF2-40B4-BE49-F238E27FC236}">
                <a16:creationId xmlns:a16="http://schemas.microsoft.com/office/drawing/2014/main" id="{01F925F9-FCC2-7AD5-C6B7-788EBFCF1036}"/>
              </a:ext>
            </a:extLst>
          </p:cNvPr>
          <p:cNvPicPr>
            <a:picLocks noChangeAspect="1"/>
          </p:cNvPicPr>
          <p:nvPr/>
        </p:nvPicPr>
        <p:blipFill>
          <a:blip r:embed="rId4"/>
          <a:stretch>
            <a:fillRect/>
          </a:stretch>
        </p:blipFill>
        <p:spPr>
          <a:xfrm>
            <a:off x="2962050" y="3652008"/>
            <a:ext cx="3219899" cy="876422"/>
          </a:xfrm>
          <a:prstGeom prst="rect">
            <a:avLst/>
          </a:prstGeom>
        </p:spPr>
      </p:pic>
      <p:pic>
        <p:nvPicPr>
          <p:cNvPr id="11" name="Picture 10">
            <a:extLst>
              <a:ext uri="{FF2B5EF4-FFF2-40B4-BE49-F238E27FC236}">
                <a16:creationId xmlns:a16="http://schemas.microsoft.com/office/drawing/2014/main" id="{0C98FF2D-748B-551F-4ACE-9FCD5C5C5A4E}"/>
              </a:ext>
            </a:extLst>
          </p:cNvPr>
          <p:cNvPicPr>
            <a:picLocks noChangeAspect="1"/>
          </p:cNvPicPr>
          <p:nvPr/>
        </p:nvPicPr>
        <p:blipFill>
          <a:blip r:embed="rId5"/>
          <a:stretch>
            <a:fillRect/>
          </a:stretch>
        </p:blipFill>
        <p:spPr>
          <a:xfrm>
            <a:off x="3863239" y="4898566"/>
            <a:ext cx="1981200" cy="672861"/>
          </a:xfrm>
          <a:prstGeom prst="rect">
            <a:avLst/>
          </a:prstGeom>
        </p:spPr>
      </p:pic>
      <p:pic>
        <p:nvPicPr>
          <p:cNvPr id="13" name="Picture 12">
            <a:extLst>
              <a:ext uri="{FF2B5EF4-FFF2-40B4-BE49-F238E27FC236}">
                <a16:creationId xmlns:a16="http://schemas.microsoft.com/office/drawing/2014/main" id="{333EA5C1-F61D-20F8-FA74-840E585DC758}"/>
              </a:ext>
            </a:extLst>
          </p:cNvPr>
          <p:cNvPicPr>
            <a:picLocks noChangeAspect="1"/>
          </p:cNvPicPr>
          <p:nvPr/>
        </p:nvPicPr>
        <p:blipFill>
          <a:blip r:embed="rId6"/>
          <a:stretch>
            <a:fillRect/>
          </a:stretch>
        </p:blipFill>
        <p:spPr>
          <a:xfrm>
            <a:off x="6282026" y="4906886"/>
            <a:ext cx="1967187" cy="685877"/>
          </a:xfrm>
          <a:prstGeom prst="rect">
            <a:avLst/>
          </a:prstGeom>
        </p:spPr>
      </p:pic>
      <p:pic>
        <p:nvPicPr>
          <p:cNvPr id="15" name="Picture 14">
            <a:extLst>
              <a:ext uri="{FF2B5EF4-FFF2-40B4-BE49-F238E27FC236}">
                <a16:creationId xmlns:a16="http://schemas.microsoft.com/office/drawing/2014/main" id="{1A67EF95-21F4-75D5-376F-EF8E28FED979}"/>
              </a:ext>
            </a:extLst>
          </p:cNvPr>
          <p:cNvPicPr>
            <a:picLocks noChangeAspect="1"/>
          </p:cNvPicPr>
          <p:nvPr/>
        </p:nvPicPr>
        <p:blipFill>
          <a:blip r:embed="rId7"/>
          <a:stretch>
            <a:fillRect/>
          </a:stretch>
        </p:blipFill>
        <p:spPr>
          <a:xfrm>
            <a:off x="3773552" y="5712409"/>
            <a:ext cx="5183219" cy="690541"/>
          </a:xfrm>
          <a:prstGeom prst="rect">
            <a:avLst/>
          </a:prstGeom>
        </p:spPr>
      </p:pic>
      <p:sp>
        <p:nvSpPr>
          <p:cNvPr id="16" name="Slide Number Placeholder 15">
            <a:extLst>
              <a:ext uri="{FF2B5EF4-FFF2-40B4-BE49-F238E27FC236}">
                <a16:creationId xmlns:a16="http://schemas.microsoft.com/office/drawing/2014/main" id="{464B6F43-9CA7-556B-995A-54E3A84E6747}"/>
              </a:ext>
            </a:extLst>
          </p:cNvPr>
          <p:cNvSpPr>
            <a:spLocks noGrp="1"/>
          </p:cNvSpPr>
          <p:nvPr>
            <p:ph type="sldNum" sz="quarter" idx="11"/>
          </p:nvPr>
        </p:nvSpPr>
        <p:spPr/>
        <p:txBody>
          <a:bodyPr/>
          <a:lstStyle/>
          <a:p>
            <a:fld id="{B6F15528-21DE-4FAA-801E-634DDDAF4B2B}" type="slidenum">
              <a:rPr lang="en-US" smtClean="0"/>
              <a:pPr/>
              <a:t>30</a:t>
            </a:fld>
            <a:endParaRPr lang="en-US" dirty="0"/>
          </a:p>
        </p:txBody>
      </p:sp>
    </p:spTree>
    <p:extLst>
      <p:ext uri="{BB962C8B-B14F-4D97-AF65-F5344CB8AC3E}">
        <p14:creationId xmlns:p14="http://schemas.microsoft.com/office/powerpoint/2010/main" val="38013075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E986495-3FDC-A287-9052-FB2A6494CE9C}"/>
              </a:ext>
            </a:extLst>
          </p:cNvPr>
          <p:cNvSpPr>
            <a:spLocks noGrp="1"/>
          </p:cNvSpPr>
          <p:nvPr>
            <p:ph idx="1"/>
          </p:nvPr>
        </p:nvSpPr>
        <p:spPr/>
        <p:txBody>
          <a:bodyPr>
            <a:noAutofit/>
          </a:bodyPr>
          <a:lstStyle/>
          <a:p>
            <a:r>
              <a:rPr lang="en-US" sz="2000" dirty="0">
                <a:solidFill>
                  <a:srgbClr val="0070C0"/>
                </a:solidFill>
              </a:rPr>
              <a:t>Since any 2×2 Hermitian matrix can be written as a linear combination of the identity matrix 𝐼 and the Pauli matrices 𝜎</a:t>
            </a:r>
            <a:r>
              <a:rPr lang="en-US" sz="2000" baseline="-25000" dirty="0">
                <a:solidFill>
                  <a:srgbClr val="0070C0"/>
                </a:solidFill>
              </a:rPr>
              <a:t>𝑥</a:t>
            </a:r>
            <a:r>
              <a:rPr lang="en-US" sz="2000" dirty="0">
                <a:solidFill>
                  <a:srgbClr val="0070C0"/>
                </a:solidFill>
              </a:rPr>
              <a:t>,𝜎</a:t>
            </a:r>
            <a:r>
              <a:rPr lang="en-US" sz="2000" baseline="-25000" dirty="0">
                <a:solidFill>
                  <a:srgbClr val="0070C0"/>
                </a:solidFill>
              </a:rPr>
              <a:t>𝑦</a:t>
            </a:r>
            <a:r>
              <a:rPr lang="en-US" sz="2000" dirty="0">
                <a:solidFill>
                  <a:srgbClr val="0070C0"/>
                </a:solidFill>
              </a:rPr>
              <a:t>,𝜎</a:t>
            </a:r>
            <a:r>
              <a:rPr lang="en-US" sz="2000" baseline="-25000" dirty="0">
                <a:solidFill>
                  <a:srgbClr val="0070C0"/>
                </a:solidFill>
              </a:rPr>
              <a:t>𝑧</a:t>
            </a:r>
            <a:r>
              <a:rPr lang="en-US" sz="2000" dirty="0">
                <a:solidFill>
                  <a:srgbClr val="0070C0"/>
                </a:solidFill>
              </a:rPr>
              <a:t>, the density matrix takes the form:</a:t>
            </a:r>
            <a:br>
              <a:rPr lang="en-US" sz="2000" dirty="0">
                <a:solidFill>
                  <a:srgbClr val="0070C0"/>
                </a:solidFill>
              </a:rPr>
            </a:br>
            <a:br>
              <a:rPr lang="en-US" sz="2000" dirty="0">
                <a:solidFill>
                  <a:srgbClr val="0070C0"/>
                </a:solidFill>
              </a:rPr>
            </a:br>
            <a:br>
              <a:rPr lang="en-US" sz="2000" dirty="0">
                <a:solidFill>
                  <a:srgbClr val="0070C0"/>
                </a:solidFill>
              </a:rPr>
            </a:br>
            <a:br>
              <a:rPr lang="en-US" sz="2000" dirty="0">
                <a:solidFill>
                  <a:srgbClr val="0070C0"/>
                </a:solidFill>
              </a:rPr>
            </a:br>
            <a:br>
              <a:rPr lang="en-US" sz="2000" dirty="0">
                <a:solidFill>
                  <a:srgbClr val="0070C0"/>
                </a:solidFill>
              </a:rPr>
            </a:br>
            <a:r>
              <a:rPr lang="en-US" sz="2000" dirty="0">
                <a:solidFill>
                  <a:srgbClr val="0070C0"/>
                </a:solidFill>
              </a:rPr>
              <a:t>where                             is the Bloch vector which, in this case, describes the polarization of the top quark</a:t>
            </a:r>
          </a:p>
          <a:p>
            <a:r>
              <a:rPr lang="en-US" sz="2000" dirty="0">
                <a:solidFill>
                  <a:srgbClr val="0070C0"/>
                </a:solidFill>
              </a:rPr>
              <a:t>If instead we have a pair of top quarks:</a:t>
            </a:r>
          </a:p>
          <a:p>
            <a:endParaRPr lang="en-US" sz="2000" dirty="0">
              <a:solidFill>
                <a:srgbClr val="0070C0"/>
              </a:solidFill>
            </a:endParaRPr>
          </a:p>
          <a:p>
            <a:endParaRPr lang="en-US" sz="2000" dirty="0">
              <a:solidFill>
                <a:srgbClr val="0070C0"/>
              </a:solidFill>
            </a:endParaRPr>
          </a:p>
          <a:p>
            <a:endParaRPr lang="en-US" sz="2000" dirty="0">
              <a:solidFill>
                <a:srgbClr val="0070C0"/>
              </a:solidFill>
            </a:endParaRPr>
          </a:p>
          <a:p>
            <a:r>
              <a:rPr lang="en-US" sz="2000" dirty="0">
                <a:solidFill>
                  <a:srgbClr val="0070C0"/>
                </a:solidFill>
              </a:rPr>
              <a:t>where </a:t>
            </a:r>
            <a:r>
              <a:rPr lang="en-US" sz="2000" i="1" dirty="0" err="1"/>
              <a:t>C</a:t>
            </a:r>
            <a:r>
              <a:rPr lang="en-US" sz="2000" i="1" baseline="-25000" dirty="0" err="1"/>
              <a:t>ij</a:t>
            </a:r>
            <a:r>
              <a:rPr lang="en-US" sz="2000" dirty="0">
                <a:solidFill>
                  <a:srgbClr val="0070C0"/>
                </a:solidFill>
              </a:rPr>
              <a:t> is the correlation matrix that captures the spin correlations between the two particles.</a:t>
            </a:r>
          </a:p>
        </p:txBody>
      </p:sp>
      <p:sp>
        <p:nvSpPr>
          <p:cNvPr id="3" name="Title 2">
            <a:extLst>
              <a:ext uri="{FF2B5EF4-FFF2-40B4-BE49-F238E27FC236}">
                <a16:creationId xmlns:a16="http://schemas.microsoft.com/office/drawing/2014/main" id="{8224F902-0318-AFE0-C9D6-60F784EF94A6}"/>
              </a:ext>
            </a:extLst>
          </p:cNvPr>
          <p:cNvSpPr>
            <a:spLocks noGrp="1"/>
          </p:cNvSpPr>
          <p:nvPr>
            <p:ph type="title"/>
          </p:nvPr>
        </p:nvSpPr>
        <p:spPr/>
        <p:txBody>
          <a:bodyPr/>
          <a:lstStyle/>
          <a:p>
            <a:r>
              <a:rPr lang="en-US" dirty="0"/>
              <a:t>Quantum Tomography</a:t>
            </a:r>
          </a:p>
        </p:txBody>
      </p:sp>
      <p:pic>
        <p:nvPicPr>
          <p:cNvPr id="5" name="Picture 4">
            <a:extLst>
              <a:ext uri="{FF2B5EF4-FFF2-40B4-BE49-F238E27FC236}">
                <a16:creationId xmlns:a16="http://schemas.microsoft.com/office/drawing/2014/main" id="{E0B3FB8D-93F5-301E-CE72-89B1BADF72A4}"/>
              </a:ext>
            </a:extLst>
          </p:cNvPr>
          <p:cNvPicPr>
            <a:picLocks noChangeAspect="1"/>
          </p:cNvPicPr>
          <p:nvPr/>
        </p:nvPicPr>
        <p:blipFill>
          <a:blip r:embed="rId2"/>
          <a:stretch>
            <a:fillRect/>
          </a:stretch>
        </p:blipFill>
        <p:spPr>
          <a:xfrm>
            <a:off x="3552682" y="2514600"/>
            <a:ext cx="2038635" cy="743054"/>
          </a:xfrm>
          <a:prstGeom prst="rect">
            <a:avLst/>
          </a:prstGeom>
        </p:spPr>
      </p:pic>
      <p:pic>
        <p:nvPicPr>
          <p:cNvPr id="7" name="Picture 6">
            <a:extLst>
              <a:ext uri="{FF2B5EF4-FFF2-40B4-BE49-F238E27FC236}">
                <a16:creationId xmlns:a16="http://schemas.microsoft.com/office/drawing/2014/main" id="{04E2446D-6E43-6EDD-65D6-FE43D5187475}"/>
              </a:ext>
            </a:extLst>
          </p:cNvPr>
          <p:cNvPicPr>
            <a:picLocks noChangeAspect="1"/>
          </p:cNvPicPr>
          <p:nvPr/>
        </p:nvPicPr>
        <p:blipFill>
          <a:blip r:embed="rId3"/>
          <a:stretch>
            <a:fillRect/>
          </a:stretch>
        </p:blipFill>
        <p:spPr>
          <a:xfrm>
            <a:off x="1527048" y="3705710"/>
            <a:ext cx="1771897" cy="419158"/>
          </a:xfrm>
          <a:prstGeom prst="rect">
            <a:avLst/>
          </a:prstGeom>
        </p:spPr>
      </p:pic>
      <p:pic>
        <p:nvPicPr>
          <p:cNvPr id="15" name="Picture 14">
            <a:extLst>
              <a:ext uri="{FF2B5EF4-FFF2-40B4-BE49-F238E27FC236}">
                <a16:creationId xmlns:a16="http://schemas.microsoft.com/office/drawing/2014/main" id="{97165642-A1E7-E062-315F-F088B82ED9B5}"/>
              </a:ext>
            </a:extLst>
          </p:cNvPr>
          <p:cNvPicPr>
            <a:picLocks noChangeAspect="1"/>
          </p:cNvPicPr>
          <p:nvPr/>
        </p:nvPicPr>
        <p:blipFill>
          <a:blip r:embed="rId4"/>
          <a:stretch>
            <a:fillRect/>
          </a:stretch>
        </p:blipFill>
        <p:spPr>
          <a:xfrm>
            <a:off x="1299971" y="4808091"/>
            <a:ext cx="6781800" cy="956407"/>
          </a:xfrm>
          <a:prstGeom prst="rect">
            <a:avLst/>
          </a:prstGeom>
        </p:spPr>
      </p:pic>
      <p:sp>
        <p:nvSpPr>
          <p:cNvPr id="16" name="Slide Number Placeholder 15">
            <a:extLst>
              <a:ext uri="{FF2B5EF4-FFF2-40B4-BE49-F238E27FC236}">
                <a16:creationId xmlns:a16="http://schemas.microsoft.com/office/drawing/2014/main" id="{E72B3529-9694-3134-2DD8-CBC5F0192B8C}"/>
              </a:ext>
            </a:extLst>
          </p:cNvPr>
          <p:cNvSpPr>
            <a:spLocks noGrp="1"/>
          </p:cNvSpPr>
          <p:nvPr>
            <p:ph type="sldNum" sz="quarter" idx="11"/>
          </p:nvPr>
        </p:nvSpPr>
        <p:spPr/>
        <p:txBody>
          <a:bodyPr/>
          <a:lstStyle/>
          <a:p>
            <a:fld id="{B6F15528-21DE-4FAA-801E-634DDDAF4B2B}" type="slidenum">
              <a:rPr lang="en-US" smtClean="0"/>
              <a:pPr/>
              <a:t>31</a:t>
            </a:fld>
            <a:endParaRPr lang="en-US" dirty="0"/>
          </a:p>
        </p:txBody>
      </p:sp>
    </p:spTree>
    <p:extLst>
      <p:ext uri="{BB962C8B-B14F-4D97-AF65-F5344CB8AC3E}">
        <p14:creationId xmlns:p14="http://schemas.microsoft.com/office/powerpoint/2010/main" val="31269798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B28933-8DF5-657F-7673-4475CD6E6D2F}"/>
              </a:ext>
            </a:extLst>
          </p:cNvPr>
          <p:cNvSpPr>
            <a:spLocks noGrp="1"/>
          </p:cNvSpPr>
          <p:nvPr>
            <p:ph idx="1"/>
          </p:nvPr>
        </p:nvSpPr>
        <p:spPr>
          <a:xfrm>
            <a:off x="457200" y="381000"/>
            <a:ext cx="8229600" cy="5943600"/>
          </a:xfrm>
        </p:spPr>
        <p:txBody>
          <a:bodyPr>
            <a:noAutofit/>
          </a:bodyPr>
          <a:lstStyle/>
          <a:p>
            <a:r>
              <a:rPr lang="en-US" sz="2000" u="sng" dirty="0">
                <a:solidFill>
                  <a:srgbClr val="00863D"/>
                </a:solidFill>
              </a:rPr>
              <a:t>Problem n. 2:</a:t>
            </a:r>
            <a:r>
              <a:rPr lang="en-US" sz="2000" dirty="0">
                <a:solidFill>
                  <a:srgbClr val="00863D"/>
                </a:solidFill>
              </a:rPr>
              <a:t> </a:t>
            </a:r>
            <a:r>
              <a:rPr lang="en-US" sz="2000" dirty="0"/>
              <a:t>How can we </a:t>
            </a:r>
            <a:r>
              <a:rPr lang="en-US" sz="2000" i="1" dirty="0"/>
              <a:t>measure</a:t>
            </a:r>
            <a:r>
              <a:rPr lang="en-US" sz="2000" dirty="0"/>
              <a:t> Top spins in a S&amp;G fashion?</a:t>
            </a:r>
          </a:p>
          <a:p>
            <a:r>
              <a:rPr lang="en-US" sz="2000" dirty="0">
                <a:solidFill>
                  <a:srgbClr val="0070C0"/>
                </a:solidFill>
              </a:rPr>
              <a:t>We cannot do it directly, but...</a:t>
            </a:r>
          </a:p>
          <a:p>
            <a:r>
              <a:rPr lang="en-US" sz="2000" dirty="0">
                <a:solidFill>
                  <a:srgbClr val="0070C0"/>
                </a:solidFill>
              </a:rPr>
              <a:t>Since the top quark decays before hadronizing, </a:t>
            </a:r>
            <a:br>
              <a:rPr lang="en-US" sz="2000" dirty="0">
                <a:solidFill>
                  <a:srgbClr val="0070C0"/>
                </a:solidFill>
              </a:rPr>
            </a:br>
            <a:r>
              <a:rPr lang="en-US" sz="2000" dirty="0">
                <a:solidFill>
                  <a:srgbClr val="0070C0"/>
                </a:solidFill>
              </a:rPr>
              <a:t>its spin information is transferred to its decay </a:t>
            </a:r>
            <a:br>
              <a:rPr lang="en-US" sz="2000" dirty="0">
                <a:solidFill>
                  <a:srgbClr val="0070C0"/>
                </a:solidFill>
              </a:rPr>
            </a:br>
            <a:r>
              <a:rPr lang="en-US" sz="2000" dirty="0">
                <a:solidFill>
                  <a:srgbClr val="0070C0"/>
                </a:solidFill>
              </a:rPr>
              <a:t>products.</a:t>
            </a:r>
          </a:p>
          <a:p>
            <a:r>
              <a:rPr lang="en-US" sz="2000" dirty="0">
                <a:solidFill>
                  <a:srgbClr val="0070C0"/>
                </a:solidFill>
              </a:rPr>
              <a:t>The distribution of the charged leptons carries </a:t>
            </a:r>
            <a:br>
              <a:rPr lang="en-US" sz="2000" dirty="0">
                <a:solidFill>
                  <a:srgbClr val="0070C0"/>
                </a:solidFill>
              </a:rPr>
            </a:br>
            <a:r>
              <a:rPr lang="en-US" sz="2000" dirty="0">
                <a:solidFill>
                  <a:srgbClr val="0070C0"/>
                </a:solidFill>
              </a:rPr>
              <a:t>maximal spin information:</a:t>
            </a:r>
            <a:r>
              <a:rPr lang="en-US" sz="2000" dirty="0"/>
              <a:t> </a:t>
            </a:r>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pPr defTabSz="342900" fontAlgn="auto">
              <a:spcBef>
                <a:spcPts val="0"/>
              </a:spcBef>
              <a:spcAft>
                <a:spcPts val="0"/>
              </a:spcAft>
              <a:buClr>
                <a:srgbClr val="2683C6"/>
              </a:buClr>
            </a:pPr>
            <a:r>
              <a:rPr lang="en-GB" sz="2000" u="none" dirty="0">
                <a:solidFill>
                  <a:srgbClr val="0070C0"/>
                </a:solidFill>
              </a:rPr>
              <a:t>The </a:t>
            </a:r>
            <a:r>
              <a:rPr lang="el-GR" sz="2000" u="none" dirty="0"/>
              <a:t>β</a:t>
            </a:r>
            <a:r>
              <a:rPr lang="en-GB" sz="2000" u="none" dirty="0">
                <a:solidFill>
                  <a:srgbClr val="0070C0"/>
                </a:solidFill>
              </a:rPr>
              <a:t> coefficients quantify the relation between the direction of the particle of interest spin and the direction of the decay product</a:t>
            </a:r>
          </a:p>
          <a:p>
            <a:pPr marL="285750" defTabSz="342900">
              <a:spcBef>
                <a:spcPts val="0"/>
              </a:spcBef>
              <a:buClr>
                <a:srgbClr val="2683C6"/>
              </a:buClr>
            </a:pPr>
            <a:r>
              <a:rPr lang="en-GB" sz="2000" u="none" dirty="0">
                <a:solidFill>
                  <a:srgbClr val="0070C0"/>
                </a:solidFill>
              </a:rPr>
              <a:t>For the (anti)top quark it is </a:t>
            </a:r>
            <a:r>
              <a:rPr lang="en-GB" sz="2000" u="none" dirty="0"/>
              <a:t>-1/+1 </a:t>
            </a:r>
            <a:r>
              <a:rPr lang="en-GB" sz="2000" u="none" dirty="0">
                <a:solidFill>
                  <a:srgbClr val="0070C0"/>
                </a:solidFill>
              </a:rPr>
              <a:t>only for charged leptons and down-type quarks.</a:t>
            </a:r>
          </a:p>
          <a:p>
            <a:endParaRPr lang="en-US" sz="2000" dirty="0"/>
          </a:p>
          <a:p>
            <a:endParaRPr lang="en-US" sz="2000" u="sng" dirty="0">
              <a:solidFill>
                <a:srgbClr val="00863D"/>
              </a:solidFill>
            </a:endParaRPr>
          </a:p>
          <a:p>
            <a:endParaRPr lang="en-US" sz="2000" dirty="0"/>
          </a:p>
        </p:txBody>
      </p:sp>
      <p:pic>
        <p:nvPicPr>
          <p:cNvPr id="4" name="Picture 3" descr="A diagram of electrical circuits&#10;&#10;Description automatically generated">
            <a:extLst>
              <a:ext uri="{FF2B5EF4-FFF2-40B4-BE49-F238E27FC236}">
                <a16:creationId xmlns:a16="http://schemas.microsoft.com/office/drawing/2014/main" id="{49F151B9-D8E5-AB7E-C469-67AA5EC985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0661" y="838200"/>
            <a:ext cx="3270686" cy="1640502"/>
          </a:xfrm>
          <a:prstGeom prst="rect">
            <a:avLst/>
          </a:prstGeom>
        </p:spPr>
      </p:pic>
      <p:pic>
        <p:nvPicPr>
          <p:cNvPr id="6" name="Picture 5">
            <a:extLst>
              <a:ext uri="{FF2B5EF4-FFF2-40B4-BE49-F238E27FC236}">
                <a16:creationId xmlns:a16="http://schemas.microsoft.com/office/drawing/2014/main" id="{66535E59-A851-BB09-30D5-040A2D0D4ABA}"/>
              </a:ext>
            </a:extLst>
          </p:cNvPr>
          <p:cNvPicPr>
            <a:picLocks noChangeAspect="1"/>
          </p:cNvPicPr>
          <p:nvPr/>
        </p:nvPicPr>
        <p:blipFill>
          <a:blip r:embed="rId3"/>
          <a:stretch>
            <a:fillRect/>
          </a:stretch>
        </p:blipFill>
        <p:spPr>
          <a:xfrm>
            <a:off x="1702379" y="2935902"/>
            <a:ext cx="5788009" cy="861219"/>
          </a:xfrm>
          <a:prstGeom prst="rect">
            <a:avLst/>
          </a:prstGeom>
        </p:spPr>
      </p:pic>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3E536DF2-D728-8FDC-3000-7BFE06ADEC3D}"/>
                  </a:ext>
                </a:extLst>
              </p:cNvPr>
              <p:cNvSpPr txBox="1"/>
              <p:nvPr/>
            </p:nvSpPr>
            <p:spPr>
              <a:xfrm>
                <a:off x="986866" y="4254321"/>
                <a:ext cx="4572000" cy="779701"/>
              </a:xfrm>
              <a:prstGeom prst="rect">
                <a:avLst/>
              </a:prstGeom>
              <a:noFill/>
            </p:spPr>
            <p:txBody>
              <a:bodyPr wrap="square">
                <a:spAutoFit/>
              </a:bodyPr>
              <a:lstStyle/>
              <a:p>
                <a:pPr defTabSz="342900" fontAlgn="auto">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GB" sz="2000" i="1" u="none">
                              <a:solidFill>
                                <a:prstClr val="black"/>
                              </a:solidFill>
                              <a:latin typeface="Cambria Math" panose="02040503050406030204" pitchFamily="18" charset="0"/>
                            </a:rPr>
                          </m:ctrlPr>
                        </m:sSubPr>
                        <m:e>
                          <m:r>
                            <a:rPr lang="en-GB" sz="2000" i="1" u="none">
                              <a:solidFill>
                                <a:prstClr val="black"/>
                              </a:solidFill>
                              <a:latin typeface="Cambria Math" panose="02040503050406030204" pitchFamily="18" charset="0"/>
                            </a:rPr>
                            <m:t>𝐶</m:t>
                          </m:r>
                        </m:e>
                        <m:sub>
                          <m:r>
                            <a:rPr lang="en-GB" sz="2000" i="1" u="none">
                              <a:solidFill>
                                <a:prstClr val="black"/>
                              </a:solidFill>
                              <a:latin typeface="Cambria Math" panose="02040503050406030204" pitchFamily="18" charset="0"/>
                            </a:rPr>
                            <m:t>𝑖𝑖</m:t>
                          </m:r>
                        </m:sub>
                      </m:sSub>
                      <m:r>
                        <a:rPr lang="en-GB" sz="2000" i="1" u="none">
                          <a:solidFill>
                            <a:prstClr val="black"/>
                          </a:solidFill>
                          <a:latin typeface="Cambria Math" panose="02040503050406030204" pitchFamily="18" charset="0"/>
                        </a:rPr>
                        <m:t>=</m:t>
                      </m:r>
                      <m:f>
                        <m:fPr>
                          <m:ctrlPr>
                            <a:rPr lang="en-GB" sz="2000" i="1" u="none">
                              <a:solidFill>
                                <a:prstClr val="black"/>
                              </a:solidFill>
                              <a:latin typeface="Cambria Math" panose="02040503050406030204" pitchFamily="18" charset="0"/>
                            </a:rPr>
                          </m:ctrlPr>
                        </m:fPr>
                        <m:num>
                          <m:r>
                            <a:rPr lang="en-GB" sz="2000" i="1" u="none">
                              <a:solidFill>
                                <a:prstClr val="black"/>
                              </a:solidFill>
                              <a:latin typeface="Cambria Math" panose="02040503050406030204" pitchFamily="18" charset="0"/>
                            </a:rPr>
                            <m:t>9 </m:t>
                          </m:r>
                          <m:d>
                            <m:dPr>
                              <m:begChr m:val="⟨"/>
                              <m:endChr m:val="⟩"/>
                              <m:ctrlPr>
                                <a:rPr lang="en-GB" sz="2000" i="1" u="none">
                                  <a:solidFill>
                                    <a:prstClr val="black"/>
                                  </a:solidFill>
                                  <a:latin typeface="Cambria Math" panose="02040503050406030204" pitchFamily="18" charset="0"/>
                                </a:rPr>
                              </m:ctrlPr>
                            </m:dPr>
                            <m:e>
                              <m:func>
                                <m:funcPr>
                                  <m:ctrlPr>
                                    <a:rPr lang="en-GB" sz="2000" i="1" u="none">
                                      <a:solidFill>
                                        <a:prstClr val="black"/>
                                      </a:solidFill>
                                      <a:latin typeface="Cambria Math" panose="02040503050406030204" pitchFamily="18" charset="0"/>
                                    </a:rPr>
                                  </m:ctrlPr>
                                </m:funcPr>
                                <m:fName>
                                  <m:r>
                                    <m:rPr>
                                      <m:sty m:val="p"/>
                                    </m:rPr>
                                    <a:rPr lang="en-GB" sz="2000" u="none">
                                      <a:solidFill>
                                        <a:prstClr val="black"/>
                                      </a:solidFill>
                                      <a:latin typeface="Cambria Math" panose="02040503050406030204" pitchFamily="18" charset="0"/>
                                    </a:rPr>
                                    <m:t>cos</m:t>
                                  </m:r>
                                </m:fName>
                                <m:e>
                                  <m:d>
                                    <m:dPr>
                                      <m:ctrlPr>
                                        <a:rPr lang="en-GB" sz="2000" i="1" u="none">
                                          <a:solidFill>
                                            <a:prstClr val="black"/>
                                          </a:solidFill>
                                          <a:latin typeface="Cambria Math" panose="02040503050406030204" pitchFamily="18" charset="0"/>
                                        </a:rPr>
                                      </m:ctrlPr>
                                    </m:dPr>
                                    <m:e>
                                      <m:sSubSup>
                                        <m:sSubSupPr>
                                          <m:ctrlPr>
                                            <a:rPr lang="en-GB" sz="2000" i="1" u="none">
                                              <a:solidFill>
                                                <a:prstClr val="black"/>
                                              </a:solidFill>
                                              <a:latin typeface="Cambria Math" panose="02040503050406030204" pitchFamily="18" charset="0"/>
                                            </a:rPr>
                                          </m:ctrlPr>
                                        </m:sSubSupPr>
                                        <m:e>
                                          <m:r>
                                            <a:rPr lang="en-GB" sz="2000" i="1" u="none">
                                              <a:solidFill>
                                                <a:prstClr val="black"/>
                                              </a:solidFill>
                                              <a:latin typeface="Cambria Math" panose="02040503050406030204" pitchFamily="18" charset="0"/>
                                              <a:ea typeface="Cambria Math" panose="02040503050406030204" pitchFamily="18" charset="0"/>
                                            </a:rPr>
                                            <m:t>𝜃</m:t>
                                          </m:r>
                                        </m:e>
                                        <m:sub>
                                          <m:r>
                                            <a:rPr lang="en-GB" sz="2000" i="1" u="none">
                                              <a:solidFill>
                                                <a:prstClr val="black"/>
                                              </a:solidFill>
                                              <a:latin typeface="Cambria Math" panose="02040503050406030204" pitchFamily="18" charset="0"/>
                                              <a:ea typeface="Cambria Math" panose="02040503050406030204" pitchFamily="18" charset="0"/>
                                            </a:rPr>
                                            <m:t>𝑖</m:t>
                                          </m:r>
                                        </m:sub>
                                        <m:sup>
                                          <m:r>
                                            <a:rPr lang="en-GB" sz="2000" i="1" u="none">
                                              <a:solidFill>
                                                <a:prstClr val="black"/>
                                              </a:solidFill>
                                              <a:latin typeface="Cambria Math" panose="02040503050406030204" pitchFamily="18" charset="0"/>
                                            </a:rPr>
                                            <m:t>𝑎</m:t>
                                          </m:r>
                                        </m:sup>
                                      </m:sSubSup>
                                    </m:e>
                                  </m:d>
                                </m:e>
                              </m:func>
                              <m:r>
                                <m:rPr>
                                  <m:sty m:val="p"/>
                                </m:rPr>
                                <a:rPr lang="en-GB" sz="2000" u="none">
                                  <a:solidFill>
                                    <a:prstClr val="black"/>
                                  </a:solidFill>
                                  <a:latin typeface="Cambria Math" panose="02040503050406030204" pitchFamily="18" charset="0"/>
                                  <a:ea typeface="Cambria Math" panose="02040503050406030204" pitchFamily="18" charset="0"/>
                                </a:rPr>
                                <m:t>cos</m:t>
                              </m:r>
                              <m:r>
                                <a:rPr lang="en-GB" sz="2000" i="1" u="none">
                                  <a:solidFill>
                                    <a:prstClr val="black"/>
                                  </a:solidFill>
                                  <a:latin typeface="Cambria Math" panose="02040503050406030204" pitchFamily="18" charset="0"/>
                                  <a:ea typeface="Cambria Math" panose="02040503050406030204" pitchFamily="18" charset="0"/>
                                </a:rPr>
                                <m:t>⁡(</m:t>
                              </m:r>
                              <m:sSubSup>
                                <m:sSubSupPr>
                                  <m:ctrlPr>
                                    <a:rPr lang="en-GB" sz="2000" i="1" u="none">
                                      <a:solidFill>
                                        <a:prstClr val="black"/>
                                      </a:solidFill>
                                      <a:latin typeface="Cambria Math" panose="02040503050406030204" pitchFamily="18" charset="0"/>
                                      <a:ea typeface="Cambria Math" panose="02040503050406030204" pitchFamily="18" charset="0"/>
                                    </a:rPr>
                                  </m:ctrlPr>
                                </m:sSubSupPr>
                                <m:e>
                                  <m:r>
                                    <a:rPr lang="en-GB" sz="2000" i="1" u="none">
                                      <a:solidFill>
                                        <a:prstClr val="black"/>
                                      </a:solidFill>
                                      <a:latin typeface="Cambria Math" panose="02040503050406030204" pitchFamily="18" charset="0"/>
                                      <a:ea typeface="Cambria Math" panose="02040503050406030204" pitchFamily="18" charset="0"/>
                                    </a:rPr>
                                    <m:t>𝜃</m:t>
                                  </m:r>
                                </m:e>
                                <m:sub>
                                  <m:r>
                                    <a:rPr lang="en-GB" sz="2000" i="1" u="none">
                                      <a:solidFill>
                                        <a:prstClr val="black"/>
                                      </a:solidFill>
                                      <a:latin typeface="Cambria Math" panose="02040503050406030204" pitchFamily="18" charset="0"/>
                                      <a:ea typeface="Cambria Math" panose="02040503050406030204" pitchFamily="18" charset="0"/>
                                    </a:rPr>
                                    <m:t>𝑖</m:t>
                                  </m:r>
                                </m:sub>
                                <m:sup>
                                  <m:r>
                                    <a:rPr lang="en-GB" sz="2000" i="1" u="none">
                                      <a:solidFill>
                                        <a:prstClr val="black"/>
                                      </a:solidFill>
                                      <a:latin typeface="Cambria Math" panose="02040503050406030204" pitchFamily="18" charset="0"/>
                                      <a:ea typeface="Cambria Math" panose="02040503050406030204" pitchFamily="18" charset="0"/>
                                    </a:rPr>
                                    <m:t>𝑏</m:t>
                                  </m:r>
                                </m:sup>
                              </m:sSubSup>
                              <m:r>
                                <a:rPr lang="en-GB" sz="2000" i="1" u="none">
                                  <a:solidFill>
                                    <a:prstClr val="black"/>
                                  </a:solidFill>
                                  <a:latin typeface="Cambria Math" panose="02040503050406030204" pitchFamily="18" charset="0"/>
                                  <a:ea typeface="Cambria Math" panose="02040503050406030204" pitchFamily="18" charset="0"/>
                                </a:rPr>
                                <m:t>)</m:t>
                              </m:r>
                            </m:e>
                          </m:d>
                        </m:num>
                        <m:den>
                          <m:sSub>
                            <m:sSubPr>
                              <m:ctrlPr>
                                <a:rPr lang="en-GB" sz="2000" i="1" u="none">
                                  <a:solidFill>
                                    <a:prstClr val="black"/>
                                  </a:solidFill>
                                  <a:latin typeface="Cambria Math" panose="02040503050406030204" pitchFamily="18" charset="0"/>
                                </a:rPr>
                              </m:ctrlPr>
                            </m:sSubPr>
                            <m:e>
                              <m:r>
                                <a:rPr lang="en-GB" sz="2000" i="1" u="none">
                                  <a:solidFill>
                                    <a:prstClr val="black"/>
                                  </a:solidFill>
                                  <a:latin typeface="Cambria Math" panose="02040503050406030204" pitchFamily="18" charset="0"/>
                                  <a:ea typeface="Cambria Math" panose="02040503050406030204" pitchFamily="18" charset="0"/>
                                </a:rPr>
                                <m:t>𝛽</m:t>
                              </m:r>
                            </m:e>
                            <m:sub>
                              <m:r>
                                <a:rPr lang="en-GB" sz="2000" i="1" u="none">
                                  <a:solidFill>
                                    <a:prstClr val="black"/>
                                  </a:solidFill>
                                  <a:latin typeface="Cambria Math" panose="02040503050406030204" pitchFamily="18" charset="0"/>
                                </a:rPr>
                                <m:t>𝑎</m:t>
                              </m:r>
                            </m:sub>
                          </m:sSub>
                          <m:sSub>
                            <m:sSubPr>
                              <m:ctrlPr>
                                <a:rPr lang="en-GB" sz="2000" i="1" u="none">
                                  <a:solidFill>
                                    <a:prstClr val="black"/>
                                  </a:solidFill>
                                  <a:latin typeface="Cambria Math" panose="02040503050406030204" pitchFamily="18" charset="0"/>
                                </a:rPr>
                              </m:ctrlPr>
                            </m:sSubPr>
                            <m:e>
                              <m:r>
                                <a:rPr lang="en-GB" sz="2000" i="1" u="none">
                                  <a:solidFill>
                                    <a:prstClr val="black"/>
                                  </a:solidFill>
                                  <a:latin typeface="Cambria Math" panose="02040503050406030204" pitchFamily="18" charset="0"/>
                                  <a:ea typeface="Cambria Math" panose="02040503050406030204" pitchFamily="18" charset="0"/>
                                </a:rPr>
                                <m:t>𝛽</m:t>
                              </m:r>
                            </m:e>
                            <m:sub>
                              <m:r>
                                <a:rPr lang="en-GB" sz="2000" i="1" u="none">
                                  <a:solidFill>
                                    <a:prstClr val="black"/>
                                  </a:solidFill>
                                  <a:latin typeface="Cambria Math" panose="02040503050406030204" pitchFamily="18" charset="0"/>
                                </a:rPr>
                                <m:t>𝑏</m:t>
                              </m:r>
                            </m:sub>
                          </m:sSub>
                        </m:den>
                      </m:f>
                    </m:oMath>
                  </m:oMathPara>
                </a14:m>
                <a:endParaRPr lang="en-GB" sz="2000" u="none" dirty="0">
                  <a:solidFill>
                    <a:prstClr val="black"/>
                  </a:solidFill>
                  <a:latin typeface="Calibri" panose="020F0502020204030204"/>
                </a:endParaRPr>
              </a:p>
            </p:txBody>
          </p:sp>
        </mc:Choice>
        <mc:Fallback>
          <p:sp>
            <p:nvSpPr>
              <p:cNvPr id="9" name="TextBox 8">
                <a:extLst>
                  <a:ext uri="{FF2B5EF4-FFF2-40B4-BE49-F238E27FC236}">
                    <a16:creationId xmlns:a16="http://schemas.microsoft.com/office/drawing/2014/main" id="{3E536DF2-D728-8FDC-3000-7BFE06ADEC3D}"/>
                  </a:ext>
                </a:extLst>
              </p:cNvPr>
              <p:cNvSpPr txBox="1">
                <a:spLocks noRot="1" noChangeAspect="1" noMove="1" noResize="1" noEditPoints="1" noAdjustHandles="1" noChangeArrowheads="1" noChangeShapeType="1" noTextEdit="1"/>
              </p:cNvSpPr>
              <p:nvPr/>
            </p:nvSpPr>
            <p:spPr>
              <a:xfrm>
                <a:off x="986866" y="4254321"/>
                <a:ext cx="4572000" cy="779701"/>
              </a:xfrm>
              <a:prstGeom prst="rect">
                <a:avLst/>
              </a:prstGeom>
              <a:blipFill>
                <a:blip r:embed="rId4"/>
                <a:stretch>
                  <a:fillRect/>
                </a:stretch>
              </a:blipFill>
            </p:spPr>
            <p:txBody>
              <a:bodyPr/>
              <a:lstStyle/>
              <a:p>
                <a:r>
                  <a:rPr lang="en-US">
                    <a:noFill/>
                  </a:rPr>
                  <a:t> </a:t>
                </a:r>
              </a:p>
            </p:txBody>
          </p:sp>
        </mc:Fallback>
      </mc:AlternateContent>
      <p:sp>
        <p:nvSpPr>
          <p:cNvPr id="10" name="Slide Number Placeholder 9">
            <a:extLst>
              <a:ext uri="{FF2B5EF4-FFF2-40B4-BE49-F238E27FC236}">
                <a16:creationId xmlns:a16="http://schemas.microsoft.com/office/drawing/2014/main" id="{37DA4898-B3E8-1B40-161C-3CED53D7A1E6}"/>
              </a:ext>
            </a:extLst>
          </p:cNvPr>
          <p:cNvSpPr>
            <a:spLocks noGrp="1"/>
          </p:cNvSpPr>
          <p:nvPr>
            <p:ph type="sldNum" sz="quarter" idx="11"/>
          </p:nvPr>
        </p:nvSpPr>
        <p:spPr/>
        <p:txBody>
          <a:bodyPr/>
          <a:lstStyle/>
          <a:p>
            <a:fld id="{B6F15528-21DE-4FAA-801E-634DDDAF4B2B}" type="slidenum">
              <a:rPr lang="en-US" smtClean="0"/>
              <a:pPr/>
              <a:t>32</a:t>
            </a:fld>
            <a:endParaRPr lang="en-US" dirty="0"/>
          </a:p>
        </p:txBody>
      </p:sp>
      <p:pic>
        <p:nvPicPr>
          <p:cNvPr id="3" name="Picture 2" descr="A diagram of a circle with arrows and a line&#10;&#10;Description automatically generated with medium confidence">
            <a:extLst>
              <a:ext uri="{FF2B5EF4-FFF2-40B4-BE49-F238E27FC236}">
                <a16:creationId xmlns:a16="http://schemas.microsoft.com/office/drawing/2014/main" id="{91E81577-8644-DC4E-401A-322CBFF804AB}"/>
              </a:ext>
            </a:extLst>
          </p:cNvPr>
          <p:cNvPicPr>
            <a:picLocks noChangeAspect="1"/>
          </p:cNvPicPr>
          <p:nvPr/>
        </p:nvPicPr>
        <p:blipFill rotWithShape="1">
          <a:blip r:embed="rId5">
            <a:extLst>
              <a:ext uri="{28A0092B-C50C-407E-A947-70E740481C1C}">
                <a14:useLocalDpi xmlns:a14="http://schemas.microsoft.com/office/drawing/2010/main" val="0"/>
              </a:ext>
            </a:extLst>
          </a:blip>
          <a:srcRect r="47589"/>
          <a:stretch/>
        </p:blipFill>
        <p:spPr>
          <a:xfrm>
            <a:off x="6088531" y="3575749"/>
            <a:ext cx="2991773" cy="1720682"/>
          </a:xfrm>
          <a:prstGeom prst="rect">
            <a:avLst/>
          </a:prstGeom>
        </p:spPr>
      </p:pic>
    </p:spTree>
    <p:extLst>
      <p:ext uri="{BB962C8B-B14F-4D97-AF65-F5344CB8AC3E}">
        <p14:creationId xmlns:p14="http://schemas.microsoft.com/office/powerpoint/2010/main" val="23073081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D9AF5C5-CBF8-1563-1D3F-BB08C1765037}"/>
              </a:ext>
            </a:extLst>
          </p:cNvPr>
          <p:cNvPicPr>
            <a:picLocks noChangeAspect="1"/>
          </p:cNvPicPr>
          <p:nvPr/>
        </p:nvPicPr>
        <p:blipFill>
          <a:blip r:embed="rId2"/>
          <a:stretch>
            <a:fillRect/>
          </a:stretch>
        </p:blipFill>
        <p:spPr>
          <a:xfrm>
            <a:off x="305521" y="533400"/>
            <a:ext cx="8532957" cy="5638800"/>
          </a:xfrm>
          <a:prstGeom prst="rect">
            <a:avLst/>
          </a:prstGeom>
        </p:spPr>
      </p:pic>
      <p:sp>
        <p:nvSpPr>
          <p:cNvPr id="3" name="Slide Number Placeholder 2">
            <a:extLst>
              <a:ext uri="{FF2B5EF4-FFF2-40B4-BE49-F238E27FC236}">
                <a16:creationId xmlns:a16="http://schemas.microsoft.com/office/drawing/2014/main" id="{CE23459B-0024-E789-B1CA-AB2E06618158}"/>
              </a:ext>
            </a:extLst>
          </p:cNvPr>
          <p:cNvSpPr>
            <a:spLocks noGrp="1"/>
          </p:cNvSpPr>
          <p:nvPr>
            <p:ph type="sldNum" sz="quarter" idx="12"/>
          </p:nvPr>
        </p:nvSpPr>
        <p:spPr/>
        <p:txBody>
          <a:bodyPr/>
          <a:lstStyle/>
          <a:p>
            <a:fld id="{B6F15528-21DE-4FAA-801E-634DDDAF4B2B}" type="slidenum">
              <a:rPr lang="en-US" smtClean="0"/>
              <a:pPr/>
              <a:t>33</a:t>
            </a:fld>
            <a:endParaRPr lang="en-US"/>
          </a:p>
        </p:txBody>
      </p:sp>
    </p:spTree>
    <p:extLst>
      <p:ext uri="{BB962C8B-B14F-4D97-AF65-F5344CB8AC3E}">
        <p14:creationId xmlns:p14="http://schemas.microsoft.com/office/powerpoint/2010/main" val="8040236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987450-2545-C681-F00D-AFA779DB121C}"/>
              </a:ext>
            </a:extLst>
          </p:cNvPr>
          <p:cNvSpPr>
            <a:spLocks noGrp="1"/>
          </p:cNvSpPr>
          <p:nvPr>
            <p:ph type="title"/>
          </p:nvPr>
        </p:nvSpPr>
        <p:spPr/>
        <p:txBody>
          <a:bodyPr/>
          <a:lstStyle/>
          <a:p>
            <a:r>
              <a:rPr lang="en-US" dirty="0"/>
              <a:t>Smearing effects</a:t>
            </a:r>
          </a:p>
        </p:txBody>
      </p:sp>
      <p:pic>
        <p:nvPicPr>
          <p:cNvPr id="4" name="Picture 3">
            <a:extLst>
              <a:ext uri="{FF2B5EF4-FFF2-40B4-BE49-F238E27FC236}">
                <a16:creationId xmlns:a16="http://schemas.microsoft.com/office/drawing/2014/main" id="{B8FD0BF5-E4BC-2CFD-182E-812A98D59CFD}"/>
              </a:ext>
            </a:extLst>
          </p:cNvPr>
          <p:cNvPicPr>
            <a:picLocks noChangeAspect="1"/>
          </p:cNvPicPr>
          <p:nvPr/>
        </p:nvPicPr>
        <p:blipFill>
          <a:blip r:embed="rId2"/>
          <a:stretch>
            <a:fillRect/>
          </a:stretch>
        </p:blipFill>
        <p:spPr>
          <a:xfrm>
            <a:off x="312944" y="2420888"/>
            <a:ext cx="8518112" cy="2433746"/>
          </a:xfrm>
          <a:prstGeom prst="rect">
            <a:avLst/>
          </a:prstGeom>
        </p:spPr>
      </p:pic>
      <p:sp>
        <p:nvSpPr>
          <p:cNvPr id="5" name="Slide Number Placeholder 4">
            <a:extLst>
              <a:ext uri="{FF2B5EF4-FFF2-40B4-BE49-F238E27FC236}">
                <a16:creationId xmlns:a16="http://schemas.microsoft.com/office/drawing/2014/main" id="{B39E0EAF-D716-B5B4-678D-ACFC5CB6D556}"/>
              </a:ext>
            </a:extLst>
          </p:cNvPr>
          <p:cNvSpPr>
            <a:spLocks noGrp="1"/>
          </p:cNvSpPr>
          <p:nvPr>
            <p:ph type="sldNum" sz="quarter" idx="11"/>
          </p:nvPr>
        </p:nvSpPr>
        <p:spPr/>
        <p:txBody>
          <a:bodyPr/>
          <a:lstStyle/>
          <a:p>
            <a:fld id="{B6F15528-21DE-4FAA-801E-634DDDAF4B2B}" type="slidenum">
              <a:rPr lang="en-US" smtClean="0"/>
              <a:pPr/>
              <a:t>34</a:t>
            </a:fld>
            <a:endParaRPr lang="en-US" dirty="0"/>
          </a:p>
        </p:txBody>
      </p:sp>
    </p:spTree>
    <p:extLst>
      <p:ext uri="{BB962C8B-B14F-4D97-AF65-F5344CB8AC3E}">
        <p14:creationId xmlns:p14="http://schemas.microsoft.com/office/powerpoint/2010/main" val="8892353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E37BB60-C144-3A69-CC6D-F542B9271964}"/>
              </a:ext>
            </a:extLst>
          </p:cNvPr>
          <p:cNvSpPr>
            <a:spLocks noGrp="1"/>
          </p:cNvSpPr>
          <p:nvPr>
            <p:ph idx="1"/>
          </p:nvPr>
        </p:nvSpPr>
        <p:spPr/>
        <p:txBody>
          <a:bodyPr>
            <a:normAutofit/>
          </a:bodyPr>
          <a:lstStyle/>
          <a:p>
            <a:r>
              <a:rPr lang="en-US" sz="2000" dirty="0">
                <a:solidFill>
                  <a:srgbClr val="0070C0"/>
                </a:solidFill>
              </a:rPr>
              <a:t>The level of entanglement is quantified by the concurrence, given by:</a:t>
            </a:r>
            <a:br>
              <a:rPr lang="en-US" sz="2000" dirty="0">
                <a:solidFill>
                  <a:srgbClr val="0070C0"/>
                </a:solidFill>
              </a:rPr>
            </a:br>
            <a:br>
              <a:rPr lang="en-US" sz="2000" dirty="0">
                <a:solidFill>
                  <a:srgbClr val="0070C0"/>
                </a:solidFill>
              </a:rPr>
            </a:br>
            <a:br>
              <a:rPr lang="en-US" sz="2000" dirty="0">
                <a:solidFill>
                  <a:srgbClr val="0070C0"/>
                </a:solidFill>
              </a:rPr>
            </a:br>
            <a:r>
              <a:rPr lang="en-US" sz="2000" dirty="0">
                <a:solidFill>
                  <a:srgbClr val="0070C0"/>
                </a:solidFill>
              </a:rPr>
              <a:t>where </a:t>
            </a:r>
            <a:r>
              <a:rPr lang="en-US" sz="2000" dirty="0">
                <a:solidFill>
                  <a:srgbClr val="0070C0"/>
                </a:solidFill>
                <a:latin typeface="Symbol" panose="05050102010706020507" pitchFamily="18" charset="2"/>
              </a:rPr>
              <a:t>l</a:t>
            </a:r>
            <a:r>
              <a:rPr lang="en-US" sz="2000" baseline="-25000" dirty="0">
                <a:solidFill>
                  <a:srgbClr val="0070C0"/>
                </a:solidFill>
              </a:rPr>
              <a:t>1</a:t>
            </a:r>
            <a:r>
              <a:rPr lang="en-US" sz="2000" dirty="0">
                <a:solidFill>
                  <a:srgbClr val="0070C0"/>
                </a:solidFill>
              </a:rPr>
              <a:t>,</a:t>
            </a:r>
            <a:r>
              <a:rPr lang="en-US" sz="2000" dirty="0">
                <a:solidFill>
                  <a:srgbClr val="0070C0"/>
                </a:solidFill>
                <a:latin typeface="Symbol" panose="05050102010706020507" pitchFamily="18" charset="2"/>
              </a:rPr>
              <a:t> l</a:t>
            </a:r>
            <a:r>
              <a:rPr lang="en-US" sz="2000" baseline="-25000" dirty="0">
                <a:solidFill>
                  <a:srgbClr val="0070C0"/>
                </a:solidFill>
                <a:latin typeface="Symbol" panose="05050102010706020507" pitchFamily="18" charset="2"/>
              </a:rPr>
              <a:t>2</a:t>
            </a:r>
            <a:r>
              <a:rPr lang="en-US" sz="2000" dirty="0">
                <a:solidFill>
                  <a:srgbClr val="0070C0"/>
                </a:solidFill>
              </a:rPr>
              <a:t>,</a:t>
            </a:r>
            <a:r>
              <a:rPr lang="en-US" sz="2000" dirty="0">
                <a:solidFill>
                  <a:srgbClr val="0070C0"/>
                </a:solidFill>
                <a:latin typeface="Symbol" panose="05050102010706020507" pitchFamily="18" charset="2"/>
              </a:rPr>
              <a:t> l</a:t>
            </a:r>
            <a:r>
              <a:rPr lang="en-US" sz="2000" baseline="-25000" dirty="0">
                <a:solidFill>
                  <a:srgbClr val="0070C0"/>
                </a:solidFill>
                <a:latin typeface="Symbol" panose="05050102010706020507" pitchFamily="18" charset="2"/>
              </a:rPr>
              <a:t>3</a:t>
            </a:r>
            <a:r>
              <a:rPr lang="en-US" sz="2000" dirty="0">
                <a:solidFill>
                  <a:srgbClr val="0070C0"/>
                </a:solidFill>
              </a:rPr>
              <a:t>,</a:t>
            </a:r>
            <a:r>
              <a:rPr lang="en-US" sz="2000" dirty="0">
                <a:solidFill>
                  <a:srgbClr val="0070C0"/>
                </a:solidFill>
                <a:latin typeface="Symbol" panose="05050102010706020507" pitchFamily="18" charset="2"/>
              </a:rPr>
              <a:t> l</a:t>
            </a:r>
            <a:r>
              <a:rPr lang="en-US" sz="2000" baseline="-25000" dirty="0">
                <a:solidFill>
                  <a:srgbClr val="0070C0"/>
                </a:solidFill>
                <a:latin typeface="Symbol" panose="05050102010706020507" pitchFamily="18" charset="2"/>
              </a:rPr>
              <a:t>4</a:t>
            </a:r>
            <a:r>
              <a:rPr lang="en-US" sz="2000" dirty="0">
                <a:solidFill>
                  <a:srgbClr val="0070C0"/>
                </a:solidFill>
              </a:rPr>
              <a:t> are the square roots of the eigenvalues (in descending order) of the matrix:</a:t>
            </a:r>
          </a:p>
        </p:txBody>
      </p:sp>
      <mc:AlternateContent xmlns:mc="http://schemas.openxmlformats.org/markup-compatibility/2006">
        <mc:Choice xmlns:a14="http://schemas.microsoft.com/office/drawing/2010/main" Requires="a14">
          <p:sp>
            <p:nvSpPr>
              <p:cNvPr id="3" name="Title 2">
                <a:extLst>
                  <a:ext uri="{FF2B5EF4-FFF2-40B4-BE49-F238E27FC236}">
                    <a16:creationId xmlns:a16="http://schemas.microsoft.com/office/drawing/2014/main" id="{61C97C18-5FF5-8305-FEBF-AC244154D6FB}"/>
                  </a:ext>
                </a:extLst>
              </p:cNvPr>
              <p:cNvSpPr>
                <a:spLocks noGrp="1"/>
              </p:cNvSpPr>
              <p:nvPr>
                <p:ph type="title"/>
              </p:nvPr>
            </p:nvSpPr>
            <p:spPr/>
            <p:txBody>
              <a:bodyPr>
                <a:normAutofit/>
              </a:bodyPr>
              <a:lstStyle/>
              <a:p>
                <a:r>
                  <a:rPr lang="en-US" dirty="0"/>
                  <a:t>Entanglement in </a:t>
                </a:r>
                <a14:m>
                  <m:oMath xmlns:m="http://schemas.openxmlformats.org/officeDocument/2006/math">
                    <m:r>
                      <a:rPr lang="en-US" b="0" i="1" smtClean="0">
                        <a:latin typeface="Cambria Math" panose="02040503050406030204" pitchFamily="18" charset="0"/>
                      </a:rPr>
                      <m:t>𝑡</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𝑡</m:t>
                        </m:r>
                      </m:e>
                    </m:acc>
                  </m:oMath>
                </a14:m>
                <a:r>
                  <a:rPr lang="en-US" dirty="0"/>
                  <a:t> system</a:t>
                </a:r>
              </a:p>
            </p:txBody>
          </p:sp>
        </mc:Choice>
        <mc:Fallback>
          <p:sp>
            <p:nvSpPr>
              <p:cNvPr id="3" name="Title 2">
                <a:extLst>
                  <a:ext uri="{FF2B5EF4-FFF2-40B4-BE49-F238E27FC236}">
                    <a16:creationId xmlns:a16="http://schemas.microsoft.com/office/drawing/2014/main" id="{61C97C18-5FF5-8305-FEBF-AC244154D6FB}"/>
                  </a:ext>
                </a:extLst>
              </p:cNvPr>
              <p:cNvSpPr>
                <a:spLocks noGrp="1" noRot="1" noChangeAspect="1" noMove="1" noResize="1" noEditPoints="1" noAdjustHandles="1" noChangeArrowheads="1" noChangeShapeType="1" noTextEdit="1"/>
              </p:cNvSpPr>
              <p:nvPr>
                <p:ph type="title"/>
              </p:nvPr>
            </p:nvSpPr>
            <p:spPr>
              <a:blipFill>
                <a:blip r:embed="rId2"/>
                <a:stretch>
                  <a:fillRect b="-9043"/>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CDB7860D-9B06-5D47-71CF-504334C62056}"/>
              </a:ext>
            </a:extLst>
          </p:cNvPr>
          <p:cNvSpPr>
            <a:spLocks noGrp="1"/>
          </p:cNvSpPr>
          <p:nvPr>
            <p:ph type="sldNum" sz="quarter" idx="11"/>
          </p:nvPr>
        </p:nvSpPr>
        <p:spPr/>
        <p:txBody>
          <a:bodyPr/>
          <a:lstStyle/>
          <a:p>
            <a:fld id="{B6F15528-21DE-4FAA-801E-634DDDAF4B2B}" type="slidenum">
              <a:rPr lang="en-US" smtClean="0"/>
              <a:pPr/>
              <a:t>35</a:t>
            </a:fld>
            <a:endParaRPr lang="en-US" dirty="0"/>
          </a:p>
        </p:txBody>
      </p:sp>
      <p:pic>
        <p:nvPicPr>
          <p:cNvPr id="5" name="Picture 4">
            <a:extLst>
              <a:ext uri="{FF2B5EF4-FFF2-40B4-BE49-F238E27FC236}">
                <a16:creationId xmlns:a16="http://schemas.microsoft.com/office/drawing/2014/main" id="{5F900782-F203-1E98-F422-1094C6083436}"/>
              </a:ext>
            </a:extLst>
          </p:cNvPr>
          <p:cNvPicPr>
            <a:picLocks noChangeAspect="1"/>
          </p:cNvPicPr>
          <p:nvPr/>
        </p:nvPicPr>
        <p:blipFill>
          <a:blip r:embed="rId3"/>
          <a:stretch>
            <a:fillRect/>
          </a:stretch>
        </p:blipFill>
        <p:spPr>
          <a:xfrm>
            <a:off x="36576" y="3573866"/>
            <a:ext cx="3351572" cy="2567537"/>
          </a:xfrm>
          <a:prstGeom prst="rect">
            <a:avLst/>
          </a:prstGeom>
        </p:spPr>
      </p:pic>
      <p:pic>
        <p:nvPicPr>
          <p:cNvPr id="6" name="Picture 5">
            <a:extLst>
              <a:ext uri="{FF2B5EF4-FFF2-40B4-BE49-F238E27FC236}">
                <a16:creationId xmlns:a16="http://schemas.microsoft.com/office/drawing/2014/main" id="{68859CC7-3B70-8163-C300-83DC31F51F57}"/>
              </a:ext>
            </a:extLst>
          </p:cNvPr>
          <p:cNvPicPr>
            <a:picLocks noChangeAspect="1"/>
          </p:cNvPicPr>
          <p:nvPr/>
        </p:nvPicPr>
        <p:blipFill rotWithShape="1">
          <a:blip r:embed="rId4"/>
          <a:srcRect l="12775"/>
          <a:stretch/>
        </p:blipFill>
        <p:spPr>
          <a:xfrm>
            <a:off x="3388147" y="3698475"/>
            <a:ext cx="2760383" cy="2417615"/>
          </a:xfrm>
          <a:prstGeom prst="rect">
            <a:avLst/>
          </a:prstGeom>
        </p:spPr>
      </p:pic>
      <p:pic>
        <p:nvPicPr>
          <p:cNvPr id="7" name="Picture 6">
            <a:extLst>
              <a:ext uri="{FF2B5EF4-FFF2-40B4-BE49-F238E27FC236}">
                <a16:creationId xmlns:a16="http://schemas.microsoft.com/office/drawing/2014/main" id="{C28D74A5-C54F-F773-7104-0E54E84EF8DE}"/>
              </a:ext>
            </a:extLst>
          </p:cNvPr>
          <p:cNvPicPr>
            <a:picLocks noChangeAspect="1"/>
          </p:cNvPicPr>
          <p:nvPr/>
        </p:nvPicPr>
        <p:blipFill rotWithShape="1">
          <a:blip r:embed="rId5"/>
          <a:srcRect l="11639"/>
          <a:stretch/>
        </p:blipFill>
        <p:spPr>
          <a:xfrm>
            <a:off x="6397534" y="3698475"/>
            <a:ext cx="2629966" cy="2318318"/>
          </a:xfrm>
          <a:prstGeom prst="rect">
            <a:avLst/>
          </a:prstGeom>
        </p:spPr>
      </p:pic>
      <p:pic>
        <p:nvPicPr>
          <p:cNvPr id="9" name="Picture 8">
            <a:extLst>
              <a:ext uri="{FF2B5EF4-FFF2-40B4-BE49-F238E27FC236}">
                <a16:creationId xmlns:a16="http://schemas.microsoft.com/office/drawing/2014/main" id="{27CCD1BD-4FA8-4C18-13CA-F6D05CBAD654}"/>
              </a:ext>
            </a:extLst>
          </p:cNvPr>
          <p:cNvPicPr>
            <a:picLocks noChangeAspect="1"/>
          </p:cNvPicPr>
          <p:nvPr/>
        </p:nvPicPr>
        <p:blipFill>
          <a:blip r:embed="rId6"/>
          <a:stretch>
            <a:fillRect/>
          </a:stretch>
        </p:blipFill>
        <p:spPr>
          <a:xfrm>
            <a:off x="2604192" y="1981200"/>
            <a:ext cx="3935616" cy="541924"/>
          </a:xfrm>
          <a:prstGeom prst="rect">
            <a:avLst/>
          </a:prstGeom>
        </p:spPr>
      </p:pic>
      <p:pic>
        <p:nvPicPr>
          <p:cNvPr id="11" name="Picture 10">
            <a:extLst>
              <a:ext uri="{FF2B5EF4-FFF2-40B4-BE49-F238E27FC236}">
                <a16:creationId xmlns:a16="http://schemas.microsoft.com/office/drawing/2014/main" id="{4541B51E-B61D-270B-104D-FF34D976A34A}"/>
              </a:ext>
            </a:extLst>
          </p:cNvPr>
          <p:cNvPicPr>
            <a:picLocks noChangeAspect="1"/>
          </p:cNvPicPr>
          <p:nvPr/>
        </p:nvPicPr>
        <p:blipFill>
          <a:blip r:embed="rId7"/>
          <a:stretch>
            <a:fillRect/>
          </a:stretch>
        </p:blipFill>
        <p:spPr>
          <a:xfrm>
            <a:off x="2952524" y="3040392"/>
            <a:ext cx="3238952" cy="533474"/>
          </a:xfrm>
          <a:prstGeom prst="rect">
            <a:avLst/>
          </a:prstGeom>
        </p:spPr>
      </p:pic>
      <p:sp>
        <p:nvSpPr>
          <p:cNvPr id="12" name="TextBox 11">
            <a:extLst>
              <a:ext uri="{FF2B5EF4-FFF2-40B4-BE49-F238E27FC236}">
                <a16:creationId xmlns:a16="http://schemas.microsoft.com/office/drawing/2014/main" id="{378DA0BF-F473-24F4-AE65-9F4E3F98B907}"/>
              </a:ext>
            </a:extLst>
          </p:cNvPr>
          <p:cNvSpPr txBox="1"/>
          <p:nvPr/>
        </p:nvSpPr>
        <p:spPr>
          <a:xfrm>
            <a:off x="7006599" y="6175623"/>
            <a:ext cx="1527982" cy="300082"/>
          </a:xfrm>
          <a:prstGeom prst="rect">
            <a:avLst/>
          </a:prstGeom>
          <a:noFill/>
        </p:spPr>
        <p:txBody>
          <a:bodyPr wrap="none" rtlCol="0">
            <a:spAutoFit/>
          </a:bodyPr>
          <a:lstStyle/>
          <a:p>
            <a:pPr defTabSz="342900" fontAlgn="auto">
              <a:spcBef>
                <a:spcPts val="0"/>
              </a:spcBef>
              <a:spcAft>
                <a:spcPts val="0"/>
              </a:spcAft>
            </a:pPr>
            <a:r>
              <a:rPr lang="el-GR" sz="1350" u="none" dirty="0">
                <a:solidFill>
                  <a:prstClr val="black"/>
                </a:solidFill>
                <a:latin typeface="Grandview" panose="020B0502040204020203" pitchFamily="34" charset="0"/>
              </a:rPr>
              <a:t>σ</a:t>
            </a:r>
            <a:r>
              <a:rPr lang="en-GB" sz="1350" u="none" dirty="0">
                <a:solidFill>
                  <a:prstClr val="black"/>
                </a:solidFill>
                <a:latin typeface="Grandview" panose="020B0502040204020203" pitchFamily="34" charset="0"/>
              </a:rPr>
              <a:t> (cross-section)</a:t>
            </a:r>
            <a:endParaRPr lang="en-GB" sz="1350" u="none" dirty="0">
              <a:solidFill>
                <a:prstClr val="black"/>
              </a:solidFill>
              <a:latin typeface="Calibri" panose="020F0502020204030204"/>
            </a:endParaRPr>
          </a:p>
        </p:txBody>
      </p:sp>
      <p:sp>
        <p:nvSpPr>
          <p:cNvPr id="13" name="TextBox 12">
            <a:extLst>
              <a:ext uri="{FF2B5EF4-FFF2-40B4-BE49-F238E27FC236}">
                <a16:creationId xmlns:a16="http://schemas.microsoft.com/office/drawing/2014/main" id="{CD13A307-EB53-F58E-7B12-8A634E0148B6}"/>
              </a:ext>
            </a:extLst>
          </p:cNvPr>
          <p:cNvSpPr txBox="1"/>
          <p:nvPr/>
        </p:nvSpPr>
        <p:spPr>
          <a:xfrm>
            <a:off x="1066800" y="6233261"/>
            <a:ext cx="1423788" cy="300082"/>
          </a:xfrm>
          <a:prstGeom prst="rect">
            <a:avLst/>
          </a:prstGeom>
          <a:noFill/>
        </p:spPr>
        <p:txBody>
          <a:bodyPr wrap="none" rtlCol="0">
            <a:spAutoFit/>
          </a:bodyPr>
          <a:lstStyle/>
          <a:p>
            <a:pPr defTabSz="342900" fontAlgn="auto">
              <a:spcBef>
                <a:spcPts val="0"/>
              </a:spcBef>
              <a:spcAft>
                <a:spcPts val="0"/>
              </a:spcAft>
            </a:pPr>
            <a:r>
              <a:rPr lang="en-GB" sz="1350" u="none" dirty="0">
                <a:solidFill>
                  <a:prstClr val="black"/>
                </a:solidFill>
                <a:latin typeface="Grandview" panose="020B0502040204020203" pitchFamily="34" charset="0"/>
              </a:rPr>
              <a:t>Concurrence gg</a:t>
            </a:r>
            <a:endParaRPr lang="en-GB" sz="1350" u="none" dirty="0">
              <a:solidFill>
                <a:prstClr val="black"/>
              </a:solidFill>
              <a:latin typeface="Calibri" panose="020F0502020204030204"/>
            </a:endParaRPr>
          </a:p>
        </p:txBody>
      </p:sp>
      <p:sp>
        <p:nvSpPr>
          <p:cNvPr id="14" name="TextBox 13">
            <a:extLst>
              <a:ext uri="{FF2B5EF4-FFF2-40B4-BE49-F238E27FC236}">
                <a16:creationId xmlns:a16="http://schemas.microsoft.com/office/drawing/2014/main" id="{A003A7E1-88A0-C7F4-6386-C12662E13A6A}"/>
              </a:ext>
            </a:extLst>
          </p:cNvPr>
          <p:cNvSpPr txBox="1"/>
          <p:nvPr/>
        </p:nvSpPr>
        <p:spPr>
          <a:xfrm>
            <a:off x="4164957" y="6199577"/>
            <a:ext cx="1423788" cy="300082"/>
          </a:xfrm>
          <a:prstGeom prst="rect">
            <a:avLst/>
          </a:prstGeom>
          <a:noFill/>
        </p:spPr>
        <p:txBody>
          <a:bodyPr wrap="none" rtlCol="0">
            <a:spAutoFit/>
          </a:bodyPr>
          <a:lstStyle/>
          <a:p>
            <a:pPr defTabSz="342900" fontAlgn="auto">
              <a:spcBef>
                <a:spcPts val="0"/>
              </a:spcBef>
              <a:spcAft>
                <a:spcPts val="0"/>
              </a:spcAft>
            </a:pPr>
            <a:r>
              <a:rPr lang="en-GB" sz="1350" u="none" dirty="0">
                <a:solidFill>
                  <a:prstClr val="black"/>
                </a:solidFill>
                <a:latin typeface="Grandview" panose="020B0502040204020203" pitchFamily="34" charset="0"/>
              </a:rPr>
              <a:t>Concurrence </a:t>
            </a:r>
            <a:r>
              <a:rPr lang="en-GB" sz="1350" u="none" dirty="0" err="1">
                <a:solidFill>
                  <a:prstClr val="black"/>
                </a:solidFill>
                <a:latin typeface="Grandview" panose="020B0502040204020203" pitchFamily="34" charset="0"/>
              </a:rPr>
              <a:t>qq</a:t>
            </a:r>
            <a:endParaRPr lang="en-GB" sz="1350" u="none" dirty="0">
              <a:solidFill>
                <a:prstClr val="black"/>
              </a:solidFill>
              <a:latin typeface="Calibri" panose="020F0502020204030204"/>
            </a:endParaRPr>
          </a:p>
        </p:txBody>
      </p:sp>
    </p:spTree>
    <p:extLst>
      <p:ext uri="{BB962C8B-B14F-4D97-AF65-F5344CB8AC3E}">
        <p14:creationId xmlns:p14="http://schemas.microsoft.com/office/powerpoint/2010/main" val="4665174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A7242F-16C1-6A07-7DE6-FFC412F4F3C2}"/>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2D93BC39-E3FB-B22C-0D5F-0F7FB11F2504}"/>
                  </a:ext>
                </a:extLst>
              </p:cNvPr>
              <p:cNvSpPr>
                <a:spLocks noGrp="1"/>
              </p:cNvSpPr>
              <p:nvPr>
                <p:ph idx="1"/>
              </p:nvPr>
            </p:nvSpPr>
            <p:spPr/>
            <p:txBody>
              <a:bodyPr>
                <a:normAutofit/>
              </a:bodyPr>
              <a:lstStyle/>
              <a:p>
                <a:r>
                  <a:rPr lang="en-GB" sz="2000" dirty="0">
                    <a:solidFill>
                      <a:srgbClr val="0070C0"/>
                    </a:solidFill>
                  </a:rPr>
                  <a:t>The best marker depends on the region of the phase space</a:t>
                </a:r>
              </a:p>
              <a:p>
                <a:r>
                  <a:rPr lang="en-GB" sz="2000" dirty="0">
                    <a:solidFill>
                      <a:srgbClr val="0070C0"/>
                    </a:solidFill>
                  </a:rPr>
                  <a:t>In the threshold region the following marker has the largest value:</a:t>
                </a:r>
              </a:p>
              <a:p>
                <a:pPr marL="0" indent="0" algn="ctr">
                  <a:buNone/>
                </a:pPr>
                <a:r>
                  <a:rPr lang="en-GB" sz="2000" dirty="0">
                    <a:latin typeface="Meiryo" panose="020B0604030504040204" pitchFamily="34" charset="-128"/>
                    <a:ea typeface="Meiryo" panose="020B0604030504040204" pitchFamily="34" charset="-128"/>
                  </a:rPr>
                  <a:t>-C</a:t>
                </a:r>
                <a:r>
                  <a:rPr lang="en-GB" sz="2000" baseline="-25000" dirty="0">
                    <a:latin typeface="Meiryo" panose="020B0604030504040204" pitchFamily="34" charset="-128"/>
                    <a:ea typeface="Meiryo" panose="020B0604030504040204" pitchFamily="34" charset="-128"/>
                  </a:rPr>
                  <a:t>11</a:t>
                </a:r>
                <a:r>
                  <a:rPr lang="en-GB" sz="2000" dirty="0">
                    <a:latin typeface="Meiryo" panose="020B0604030504040204" pitchFamily="34" charset="-128"/>
                    <a:ea typeface="Meiryo" panose="020B0604030504040204" pitchFamily="34" charset="-128"/>
                  </a:rPr>
                  <a:t>-C</a:t>
                </a:r>
                <a:r>
                  <a:rPr lang="en-GB" sz="2000" baseline="-25000" dirty="0">
                    <a:latin typeface="Meiryo" panose="020B0604030504040204" pitchFamily="34" charset="-128"/>
                    <a:ea typeface="Meiryo" panose="020B0604030504040204" pitchFamily="34" charset="-128"/>
                  </a:rPr>
                  <a:t>22</a:t>
                </a:r>
                <a:r>
                  <a:rPr lang="en-GB" sz="2000" dirty="0">
                    <a:latin typeface="Meiryo" panose="020B0604030504040204" pitchFamily="34" charset="-128"/>
                    <a:ea typeface="Meiryo" panose="020B0604030504040204" pitchFamily="34" charset="-128"/>
                  </a:rPr>
                  <a:t>-C</a:t>
                </a:r>
                <a:r>
                  <a:rPr lang="en-GB" sz="2000" baseline="-25000" dirty="0">
                    <a:latin typeface="Meiryo" panose="020B0604030504040204" pitchFamily="34" charset="-128"/>
                    <a:ea typeface="Meiryo" panose="020B0604030504040204" pitchFamily="34" charset="-128"/>
                  </a:rPr>
                  <a:t>33</a:t>
                </a:r>
                <a:r>
                  <a:rPr lang="en-GB" sz="2000" dirty="0">
                    <a:latin typeface="Meiryo" panose="020B0604030504040204" pitchFamily="34" charset="-128"/>
                    <a:ea typeface="Meiryo" panose="020B0604030504040204" pitchFamily="34" charset="-128"/>
                  </a:rPr>
                  <a:t>  &gt; 1</a:t>
                </a:r>
              </a:p>
              <a:p>
                <a:pPr marL="0" indent="0" algn="ctr">
                  <a:buNone/>
                </a:pPr>
                <a:r>
                  <a:rPr lang="en-GB" sz="2000" dirty="0">
                    <a:latin typeface="Meiryo" panose="020B0604030504040204" pitchFamily="34" charset="-128"/>
                    <a:ea typeface="Meiryo" panose="020B0604030504040204" pitchFamily="34" charset="-128"/>
                  </a:rPr>
                  <a:t>D = -(C</a:t>
                </a:r>
                <a:r>
                  <a:rPr lang="en-GB" sz="2000" baseline="-25000" dirty="0">
                    <a:latin typeface="Meiryo" panose="020B0604030504040204" pitchFamily="34" charset="-128"/>
                    <a:ea typeface="Meiryo" panose="020B0604030504040204" pitchFamily="34" charset="-128"/>
                  </a:rPr>
                  <a:t>11</a:t>
                </a:r>
                <a:r>
                  <a:rPr lang="en-GB" sz="2000" dirty="0">
                    <a:latin typeface="Meiryo" panose="020B0604030504040204" pitchFamily="34" charset="-128"/>
                    <a:ea typeface="Meiryo" panose="020B0604030504040204" pitchFamily="34" charset="-128"/>
                  </a:rPr>
                  <a:t>+C</a:t>
                </a:r>
                <a:r>
                  <a:rPr lang="en-GB" sz="2000" baseline="-25000" dirty="0">
                    <a:latin typeface="Meiryo" panose="020B0604030504040204" pitchFamily="34" charset="-128"/>
                    <a:ea typeface="Meiryo" panose="020B0604030504040204" pitchFamily="34" charset="-128"/>
                  </a:rPr>
                  <a:t>22</a:t>
                </a:r>
                <a:r>
                  <a:rPr lang="en-GB" sz="2000" dirty="0">
                    <a:latin typeface="Meiryo" panose="020B0604030504040204" pitchFamily="34" charset="-128"/>
                    <a:ea typeface="Meiryo" panose="020B0604030504040204" pitchFamily="34" charset="-128"/>
                  </a:rPr>
                  <a:t>+C</a:t>
                </a:r>
                <a:r>
                  <a:rPr lang="en-GB" sz="2000" baseline="-25000" dirty="0">
                    <a:latin typeface="Meiryo" panose="020B0604030504040204" pitchFamily="34" charset="-128"/>
                    <a:ea typeface="Meiryo" panose="020B0604030504040204" pitchFamily="34" charset="-128"/>
                  </a:rPr>
                  <a:t>33</a:t>
                </a:r>
                <a:r>
                  <a:rPr lang="en-GB" sz="2000" dirty="0">
                    <a:latin typeface="Meiryo" panose="020B0604030504040204" pitchFamily="34" charset="-128"/>
                    <a:ea typeface="Meiryo" panose="020B0604030504040204" pitchFamily="34" charset="-128"/>
                  </a:rPr>
                  <a:t>)/3</a:t>
                </a:r>
              </a:p>
              <a:p>
                <a:r>
                  <a:rPr lang="en-GB" sz="2000" dirty="0">
                    <a:solidFill>
                      <a:srgbClr val="0070C0"/>
                    </a:solidFill>
                  </a:rPr>
                  <a:t>D can be measured with a single angular distribution.</a:t>
                </a:r>
              </a:p>
              <a:p>
                <a:pPr marL="0" indent="0">
                  <a:buNone/>
                </a:pPr>
                <a14:m>
                  <m:oMathPara xmlns:m="http://schemas.openxmlformats.org/officeDocument/2006/math">
                    <m:oMathParaPr>
                      <m:jc m:val="center"/>
                    </m:oMathParaPr>
                    <m:oMath xmlns:m="http://schemas.openxmlformats.org/officeDocument/2006/math">
                      <m:f>
                        <m:fPr>
                          <m:ctrlPr>
                            <a:rPr lang="en-GB" sz="2000" i="1" smtClean="0">
                              <a:solidFill>
                                <a:schemeClr val="tx1"/>
                              </a:solidFill>
                              <a:latin typeface="Cambria Math" panose="02040503050406030204" pitchFamily="18" charset="0"/>
                            </a:rPr>
                          </m:ctrlPr>
                        </m:fPr>
                        <m:num>
                          <m:r>
                            <a:rPr lang="en-GB" sz="2000" i="1">
                              <a:solidFill>
                                <a:schemeClr val="tx1"/>
                              </a:solidFill>
                              <a:latin typeface="Cambria Math" panose="02040503050406030204" pitchFamily="18" charset="0"/>
                            </a:rPr>
                            <m:t>1</m:t>
                          </m:r>
                        </m:num>
                        <m:den>
                          <m:r>
                            <a:rPr lang="en-GB" sz="2000" i="1">
                              <a:solidFill>
                                <a:schemeClr val="tx1"/>
                              </a:solidFill>
                              <a:latin typeface="Cambria Math" panose="02040503050406030204" pitchFamily="18" charset="0"/>
                              <a:ea typeface="Cambria Math" panose="02040503050406030204" pitchFamily="18" charset="0"/>
                            </a:rPr>
                            <m:t>𝜎</m:t>
                          </m:r>
                        </m:den>
                      </m:f>
                      <m:r>
                        <a:rPr lang="en-GB" sz="2000" i="1">
                          <a:solidFill>
                            <a:schemeClr val="tx1"/>
                          </a:solidFill>
                          <a:latin typeface="Cambria Math" panose="02040503050406030204" pitchFamily="18" charset="0"/>
                        </a:rPr>
                        <m:t> </m:t>
                      </m:r>
                      <m:f>
                        <m:fPr>
                          <m:ctrlPr>
                            <a:rPr lang="en-GB" sz="2000" i="1">
                              <a:solidFill>
                                <a:schemeClr val="tx1"/>
                              </a:solidFill>
                              <a:latin typeface="Cambria Math" panose="02040503050406030204" pitchFamily="18" charset="0"/>
                            </a:rPr>
                          </m:ctrlPr>
                        </m:fPr>
                        <m:num>
                          <m:r>
                            <a:rPr lang="en-GB" sz="2000" i="1">
                              <a:solidFill>
                                <a:schemeClr val="tx1"/>
                              </a:solidFill>
                              <a:latin typeface="Cambria Math" panose="02040503050406030204" pitchFamily="18" charset="0"/>
                            </a:rPr>
                            <m:t>𝑑</m:t>
                          </m:r>
                          <m:r>
                            <a:rPr lang="en-GB" sz="2000" i="1">
                              <a:solidFill>
                                <a:schemeClr val="tx1"/>
                              </a:solidFill>
                              <a:latin typeface="Cambria Math" panose="02040503050406030204" pitchFamily="18" charset="0"/>
                              <a:ea typeface="Cambria Math" panose="02040503050406030204" pitchFamily="18" charset="0"/>
                            </a:rPr>
                            <m:t>𝜎</m:t>
                          </m:r>
                        </m:num>
                        <m:den>
                          <m:r>
                            <a:rPr lang="en-GB" sz="2000" i="1">
                              <a:solidFill>
                                <a:schemeClr val="tx1"/>
                              </a:solidFill>
                              <a:latin typeface="Cambria Math" panose="02040503050406030204" pitchFamily="18" charset="0"/>
                            </a:rPr>
                            <m:t>𝑑</m:t>
                          </m:r>
                          <m:r>
                            <a:rPr lang="en-GB" sz="2000" i="1">
                              <a:solidFill>
                                <a:schemeClr val="tx1"/>
                              </a:solidFill>
                              <a:latin typeface="Cambria Math" panose="02040503050406030204" pitchFamily="18" charset="0"/>
                            </a:rPr>
                            <m:t> </m:t>
                          </m:r>
                          <m:r>
                            <m:rPr>
                              <m:sty m:val="p"/>
                            </m:rPr>
                            <a:rPr lang="en-GB" sz="2000">
                              <a:solidFill>
                                <a:schemeClr val="tx1"/>
                              </a:solidFill>
                              <a:latin typeface="Cambria Math" panose="02040503050406030204" pitchFamily="18" charset="0"/>
                            </a:rPr>
                            <m:t>cos</m:t>
                          </m:r>
                          <m:r>
                            <a:rPr lang="en-GB" sz="2000" i="1">
                              <a:solidFill>
                                <a:schemeClr val="tx1"/>
                              </a:solidFill>
                              <a:latin typeface="Cambria Math" panose="02040503050406030204" pitchFamily="18" charset="0"/>
                            </a:rPr>
                            <m:t>⁡(</m:t>
                          </m:r>
                          <m:r>
                            <a:rPr lang="en-GB" sz="2000" i="1">
                              <a:solidFill>
                                <a:schemeClr val="tx1"/>
                              </a:solidFill>
                              <a:latin typeface="Cambria Math" panose="02040503050406030204" pitchFamily="18" charset="0"/>
                              <a:ea typeface="Cambria Math" panose="02040503050406030204" pitchFamily="18" charset="0"/>
                            </a:rPr>
                            <m:t>𝜑</m:t>
                          </m:r>
                          <m:r>
                            <a:rPr lang="en-GB" sz="2000" i="1">
                              <a:solidFill>
                                <a:schemeClr val="tx1"/>
                              </a:solidFill>
                              <a:latin typeface="Cambria Math" panose="02040503050406030204" pitchFamily="18" charset="0"/>
                              <a:ea typeface="Cambria Math" panose="02040503050406030204" pitchFamily="18" charset="0"/>
                            </a:rPr>
                            <m:t>)</m:t>
                          </m:r>
                        </m:den>
                      </m:f>
                      <m:r>
                        <a:rPr lang="en-GB" sz="2000" i="1">
                          <a:solidFill>
                            <a:schemeClr val="tx1"/>
                          </a:solidFill>
                          <a:latin typeface="Cambria Math" panose="02040503050406030204" pitchFamily="18" charset="0"/>
                        </a:rPr>
                        <m:t>= </m:t>
                      </m:r>
                      <m:f>
                        <m:fPr>
                          <m:ctrlPr>
                            <a:rPr lang="en-GB" sz="2000" i="1">
                              <a:solidFill>
                                <a:schemeClr val="tx1"/>
                              </a:solidFill>
                              <a:latin typeface="Cambria Math" panose="02040503050406030204" pitchFamily="18" charset="0"/>
                            </a:rPr>
                          </m:ctrlPr>
                        </m:fPr>
                        <m:num>
                          <m:r>
                            <a:rPr lang="en-GB" sz="2000" i="1">
                              <a:solidFill>
                                <a:schemeClr val="tx1"/>
                              </a:solidFill>
                              <a:latin typeface="Cambria Math" panose="02040503050406030204" pitchFamily="18" charset="0"/>
                            </a:rPr>
                            <m:t>1</m:t>
                          </m:r>
                        </m:num>
                        <m:den>
                          <m:r>
                            <a:rPr lang="en-GB" sz="2000" i="1">
                              <a:solidFill>
                                <a:schemeClr val="tx1"/>
                              </a:solidFill>
                              <a:latin typeface="Cambria Math" panose="02040503050406030204" pitchFamily="18" charset="0"/>
                            </a:rPr>
                            <m:t>2</m:t>
                          </m:r>
                        </m:den>
                      </m:f>
                      <m:r>
                        <a:rPr lang="en-GB" sz="2000" i="1">
                          <a:solidFill>
                            <a:schemeClr val="tx1"/>
                          </a:solidFill>
                          <a:latin typeface="Cambria Math" panose="02040503050406030204" pitchFamily="18" charset="0"/>
                        </a:rPr>
                        <m:t> </m:t>
                      </m:r>
                      <m:d>
                        <m:dPr>
                          <m:ctrlPr>
                            <a:rPr lang="en-GB" sz="2000" i="1">
                              <a:solidFill>
                                <a:schemeClr val="tx1"/>
                              </a:solidFill>
                              <a:latin typeface="Cambria Math" panose="02040503050406030204" pitchFamily="18" charset="0"/>
                            </a:rPr>
                          </m:ctrlPr>
                        </m:dPr>
                        <m:e>
                          <m:r>
                            <a:rPr lang="en-GB" sz="2000" i="1">
                              <a:solidFill>
                                <a:schemeClr val="tx1"/>
                              </a:solidFill>
                              <a:latin typeface="Cambria Math" panose="02040503050406030204" pitchFamily="18" charset="0"/>
                            </a:rPr>
                            <m:t>1+</m:t>
                          </m:r>
                          <m:sSub>
                            <m:sSubPr>
                              <m:ctrlPr>
                                <a:rPr lang="en-GB" sz="2000" i="1">
                                  <a:solidFill>
                                    <a:schemeClr val="tx1"/>
                                  </a:solidFill>
                                  <a:latin typeface="Cambria Math" panose="02040503050406030204" pitchFamily="18" charset="0"/>
                                </a:rPr>
                              </m:ctrlPr>
                            </m:sSubPr>
                            <m:e>
                              <m:r>
                                <a:rPr lang="en-GB" sz="2000" i="1">
                                  <a:solidFill>
                                    <a:schemeClr val="tx1"/>
                                  </a:solidFill>
                                  <a:latin typeface="Cambria Math" panose="02040503050406030204" pitchFamily="18" charset="0"/>
                                  <a:ea typeface="Cambria Math" panose="02040503050406030204" pitchFamily="18" charset="0"/>
                                </a:rPr>
                                <m:t>𝛽</m:t>
                              </m:r>
                            </m:e>
                            <m:sub>
                              <m:r>
                                <a:rPr lang="en-GB" sz="2000" i="1">
                                  <a:solidFill>
                                    <a:schemeClr val="tx1"/>
                                  </a:solidFill>
                                  <a:latin typeface="Cambria Math" panose="02040503050406030204" pitchFamily="18" charset="0"/>
                                </a:rPr>
                                <m:t>𝑎</m:t>
                              </m:r>
                            </m:sub>
                          </m:sSub>
                          <m:sSub>
                            <m:sSubPr>
                              <m:ctrlPr>
                                <a:rPr lang="en-GB" sz="2000" i="1">
                                  <a:solidFill>
                                    <a:schemeClr val="tx1"/>
                                  </a:solidFill>
                                  <a:latin typeface="Cambria Math" panose="02040503050406030204" pitchFamily="18" charset="0"/>
                                </a:rPr>
                              </m:ctrlPr>
                            </m:sSubPr>
                            <m:e>
                              <m:r>
                                <a:rPr lang="en-GB" sz="2000" i="1">
                                  <a:solidFill>
                                    <a:schemeClr val="tx1"/>
                                  </a:solidFill>
                                  <a:latin typeface="Cambria Math" panose="02040503050406030204" pitchFamily="18" charset="0"/>
                                  <a:ea typeface="Cambria Math" panose="02040503050406030204" pitchFamily="18" charset="0"/>
                                </a:rPr>
                                <m:t>𝛽</m:t>
                              </m:r>
                            </m:e>
                            <m:sub>
                              <m:r>
                                <a:rPr lang="en-GB" sz="2000" i="1">
                                  <a:solidFill>
                                    <a:schemeClr val="tx1"/>
                                  </a:solidFill>
                                  <a:latin typeface="Cambria Math" panose="02040503050406030204" pitchFamily="18" charset="0"/>
                                </a:rPr>
                                <m:t>𝑏</m:t>
                              </m:r>
                            </m:sub>
                          </m:sSub>
                          <m:r>
                            <a:rPr lang="en-GB" sz="2000" i="1">
                              <a:solidFill>
                                <a:schemeClr val="tx1"/>
                              </a:solidFill>
                              <a:latin typeface="Cambria Math" panose="02040503050406030204" pitchFamily="18" charset="0"/>
                            </a:rPr>
                            <m:t> </m:t>
                          </m:r>
                          <m:r>
                            <a:rPr lang="en-GB" sz="2000" i="1">
                              <a:solidFill>
                                <a:schemeClr val="tx1"/>
                              </a:solidFill>
                              <a:latin typeface="Cambria Math" panose="02040503050406030204" pitchFamily="18" charset="0"/>
                            </a:rPr>
                            <m:t>𝐷</m:t>
                          </m:r>
                          <m:func>
                            <m:funcPr>
                              <m:ctrlPr>
                                <a:rPr lang="en-GB" sz="2000" i="1">
                                  <a:solidFill>
                                    <a:schemeClr val="tx1"/>
                                  </a:solidFill>
                                  <a:latin typeface="Cambria Math" panose="02040503050406030204" pitchFamily="18" charset="0"/>
                                </a:rPr>
                              </m:ctrlPr>
                            </m:funcPr>
                            <m:fName>
                              <m:r>
                                <m:rPr>
                                  <m:sty m:val="p"/>
                                </m:rPr>
                                <a:rPr lang="en-GB" sz="2000">
                                  <a:solidFill>
                                    <a:schemeClr val="tx1"/>
                                  </a:solidFill>
                                  <a:latin typeface="Cambria Math" panose="02040503050406030204" pitchFamily="18" charset="0"/>
                                </a:rPr>
                                <m:t>cos</m:t>
                              </m:r>
                            </m:fName>
                            <m:e>
                              <m:d>
                                <m:dPr>
                                  <m:ctrlPr>
                                    <a:rPr lang="en-GB" sz="2000" i="1">
                                      <a:solidFill>
                                        <a:schemeClr val="tx1"/>
                                      </a:solidFill>
                                      <a:latin typeface="Cambria Math" panose="02040503050406030204" pitchFamily="18" charset="0"/>
                                    </a:rPr>
                                  </m:ctrlPr>
                                </m:dPr>
                                <m:e>
                                  <m:r>
                                    <a:rPr lang="en-GB" sz="2000" i="1">
                                      <a:solidFill>
                                        <a:schemeClr val="tx1"/>
                                      </a:solidFill>
                                      <a:latin typeface="Cambria Math" panose="02040503050406030204" pitchFamily="18" charset="0"/>
                                      <a:ea typeface="Cambria Math" panose="02040503050406030204" pitchFamily="18" charset="0"/>
                                    </a:rPr>
                                    <m:t>𝜑</m:t>
                                  </m:r>
                                </m:e>
                              </m:d>
                            </m:e>
                          </m:func>
                        </m:e>
                      </m:d>
                    </m:oMath>
                  </m:oMathPara>
                </a14:m>
                <a:endParaRPr lang="en-GB" sz="2000" dirty="0">
                  <a:solidFill>
                    <a:srgbClr val="0070C0"/>
                  </a:solidFill>
                  <a:ea typeface="Cambria Math" panose="02040503050406030204" pitchFamily="18" charset="0"/>
                </a:endParaRPr>
              </a:p>
              <a:p>
                <a:r>
                  <a:rPr lang="en-GB" sz="2000" dirty="0">
                    <a:solidFill>
                      <a:srgbClr val="0070C0"/>
                    </a:solidFill>
                    <a:ea typeface="Cambria Math" panose="02040503050406030204" pitchFamily="18" charset="0"/>
                  </a:rPr>
                  <a:t>Where </a:t>
                </a:r>
                <a14:m>
                  <m:oMath xmlns:m="http://schemas.openxmlformats.org/officeDocument/2006/math">
                    <m:r>
                      <a:rPr lang="en-GB" sz="2000" i="1">
                        <a:solidFill>
                          <a:srgbClr val="0070C0"/>
                        </a:solidFill>
                        <a:latin typeface="Cambria Math" panose="02040503050406030204" pitchFamily="18" charset="0"/>
                        <a:ea typeface="Cambria Math" panose="02040503050406030204" pitchFamily="18" charset="0"/>
                      </a:rPr>
                      <m:t>𝜑</m:t>
                    </m:r>
                  </m:oMath>
                </a14:m>
                <a:r>
                  <a:rPr lang="en-GB" sz="2000" dirty="0">
                    <a:solidFill>
                      <a:srgbClr val="0070C0"/>
                    </a:solidFill>
                  </a:rPr>
                  <a:t> is the angle between the two decay products of the top quark pairs</a:t>
                </a:r>
              </a:p>
              <a:p>
                <a:r>
                  <a:rPr lang="en-GB" sz="2000" dirty="0">
                    <a:solidFill>
                      <a:srgbClr val="0070C0"/>
                    </a:solidFill>
                  </a:rPr>
                  <a:t>D &lt; -1/3 means that the top-quarks </a:t>
                </a:r>
                <a:br>
                  <a:rPr lang="en-GB" sz="2000" dirty="0">
                    <a:solidFill>
                      <a:srgbClr val="0070C0"/>
                    </a:solidFill>
                  </a:rPr>
                </a:br>
                <a:r>
                  <a:rPr lang="en-GB" sz="2000" dirty="0">
                    <a:solidFill>
                      <a:srgbClr val="0070C0"/>
                    </a:solidFill>
                  </a:rPr>
                  <a:t>are entanglement</a:t>
                </a:r>
              </a:p>
              <a:p>
                <a:endParaRPr lang="en-US" sz="2000" dirty="0">
                  <a:solidFill>
                    <a:srgbClr val="0070C0"/>
                  </a:solidFill>
                </a:endParaRPr>
              </a:p>
            </p:txBody>
          </p:sp>
        </mc:Choice>
        <mc:Fallback>
          <p:sp>
            <p:nvSpPr>
              <p:cNvPr id="2" name="Content Placeholder 1">
                <a:extLst>
                  <a:ext uri="{FF2B5EF4-FFF2-40B4-BE49-F238E27FC236}">
                    <a16:creationId xmlns:a16="http://schemas.microsoft.com/office/drawing/2014/main" id="{2D93BC39-E3FB-B22C-0D5F-0F7FB11F2504}"/>
                  </a:ext>
                </a:extLst>
              </p:cNvPr>
              <p:cNvSpPr>
                <a:spLocks noGrp="1" noRot="1" noChangeAspect="1" noMove="1" noResize="1" noEditPoints="1" noAdjustHandles="1" noChangeArrowheads="1" noChangeShapeType="1" noTextEdit="1"/>
              </p:cNvSpPr>
              <p:nvPr>
                <p:ph idx="1"/>
              </p:nvPr>
            </p:nvSpPr>
            <p:spPr>
              <a:blipFill>
                <a:blip r:embed="rId2"/>
                <a:stretch>
                  <a:fillRect l="-667" t="-809" r="-66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Title 2">
                <a:extLst>
                  <a:ext uri="{FF2B5EF4-FFF2-40B4-BE49-F238E27FC236}">
                    <a16:creationId xmlns:a16="http://schemas.microsoft.com/office/drawing/2014/main" id="{EF88401B-4470-1AF8-D550-9E3855E3E658}"/>
                  </a:ext>
                </a:extLst>
              </p:cNvPr>
              <p:cNvSpPr>
                <a:spLocks noGrp="1"/>
              </p:cNvSpPr>
              <p:nvPr>
                <p:ph type="title"/>
              </p:nvPr>
            </p:nvSpPr>
            <p:spPr/>
            <p:txBody>
              <a:bodyPr>
                <a:normAutofit/>
              </a:bodyPr>
              <a:lstStyle/>
              <a:p>
                <a:r>
                  <a:rPr lang="en-US" dirty="0"/>
                  <a:t>Entanglement in </a:t>
                </a:r>
                <a14:m>
                  <m:oMath xmlns:m="http://schemas.openxmlformats.org/officeDocument/2006/math">
                    <m:r>
                      <a:rPr lang="en-US" b="0" i="1" smtClean="0">
                        <a:latin typeface="Cambria Math" panose="02040503050406030204" pitchFamily="18" charset="0"/>
                      </a:rPr>
                      <m:t>𝑡</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𝑡</m:t>
                        </m:r>
                      </m:e>
                    </m:acc>
                  </m:oMath>
                </a14:m>
                <a:r>
                  <a:rPr lang="en-US" dirty="0"/>
                  <a:t> system</a:t>
                </a:r>
              </a:p>
            </p:txBody>
          </p:sp>
        </mc:Choice>
        <mc:Fallback>
          <p:sp>
            <p:nvSpPr>
              <p:cNvPr id="3" name="Title 2">
                <a:extLst>
                  <a:ext uri="{FF2B5EF4-FFF2-40B4-BE49-F238E27FC236}">
                    <a16:creationId xmlns:a16="http://schemas.microsoft.com/office/drawing/2014/main" id="{EF88401B-4470-1AF8-D550-9E3855E3E658}"/>
                  </a:ext>
                </a:extLst>
              </p:cNvPr>
              <p:cNvSpPr>
                <a:spLocks noGrp="1" noRot="1" noChangeAspect="1" noMove="1" noResize="1" noEditPoints="1" noAdjustHandles="1" noChangeArrowheads="1" noChangeShapeType="1" noTextEdit="1"/>
              </p:cNvSpPr>
              <p:nvPr>
                <p:ph type="title"/>
              </p:nvPr>
            </p:nvSpPr>
            <p:spPr>
              <a:blipFill>
                <a:blip r:embed="rId3"/>
                <a:stretch>
                  <a:fillRect b="-9043"/>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3676D5C7-4DE9-BBF2-4EA1-9790769B35CB}"/>
              </a:ext>
            </a:extLst>
          </p:cNvPr>
          <p:cNvPicPr>
            <a:picLocks noChangeAspect="1"/>
          </p:cNvPicPr>
          <p:nvPr/>
        </p:nvPicPr>
        <p:blipFill>
          <a:blip r:embed="rId4"/>
          <a:stretch>
            <a:fillRect/>
          </a:stretch>
        </p:blipFill>
        <p:spPr>
          <a:xfrm>
            <a:off x="4800600" y="4419600"/>
            <a:ext cx="3208973" cy="2318481"/>
          </a:xfrm>
          <a:prstGeom prst="rect">
            <a:avLst/>
          </a:prstGeom>
        </p:spPr>
      </p:pic>
    </p:spTree>
    <p:extLst>
      <p:ext uri="{BB962C8B-B14F-4D97-AF65-F5344CB8AC3E}">
        <p14:creationId xmlns:p14="http://schemas.microsoft.com/office/powerpoint/2010/main" val="38197648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F834F50-341F-42A5-8C78-91B137699B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2" y="565785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333EC967-C9F3-4E15-95C7-C2E77A1E16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560798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8" name="Straight Connector 17">
            <a:extLst>
              <a:ext uri="{FF2B5EF4-FFF2-40B4-BE49-F238E27FC236}">
                <a16:creationId xmlns:a16="http://schemas.microsoft.com/office/drawing/2014/main" id="{58A9D3D4-1F89-47F0-A597-FE1A004D97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5149" y="2160634"/>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20" name="Rectangle 19">
            <a:extLst>
              <a:ext uri="{FF2B5EF4-FFF2-40B4-BE49-F238E27FC236}">
                <a16:creationId xmlns:a16="http://schemas.microsoft.com/office/drawing/2014/main" id="{7F8D46EC-ADD2-42A7-A5CB-CE8CFE8E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857250"/>
            <a:ext cx="914284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01E212D1-0455-4271-8586-76DF50F6BD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2" y="857250"/>
            <a:ext cx="5660909"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D0CFB31-7584-E0BE-6207-896D3B7BD66A}"/>
              </a:ext>
            </a:extLst>
          </p:cNvPr>
          <p:cNvSpPr>
            <a:spLocks noGrp="1"/>
          </p:cNvSpPr>
          <p:nvPr>
            <p:ph type="title"/>
          </p:nvPr>
        </p:nvSpPr>
        <p:spPr>
          <a:xfrm>
            <a:off x="822960" y="1244877"/>
            <a:ext cx="4483453" cy="571001"/>
          </a:xfrm>
        </p:spPr>
        <p:txBody>
          <a:bodyPr vert="horz" lIns="68580" tIns="34290" rIns="68580" bIns="34290" rtlCol="0" anchor="b">
            <a:normAutofit/>
          </a:bodyPr>
          <a:lstStyle/>
          <a:p>
            <a:r>
              <a:rPr lang="en-US" sz="3000" dirty="0">
                <a:solidFill>
                  <a:srgbClr val="FFFFFF"/>
                </a:solidFill>
              </a:rPr>
              <a:t>Analysis strategy</a:t>
            </a:r>
          </a:p>
        </p:txBody>
      </p:sp>
      <p:sp>
        <p:nvSpPr>
          <p:cNvPr id="6" name="TextBox 5">
            <a:extLst>
              <a:ext uri="{FF2B5EF4-FFF2-40B4-BE49-F238E27FC236}">
                <a16:creationId xmlns:a16="http://schemas.microsoft.com/office/drawing/2014/main" id="{1C8E51B9-3B91-BEA1-E047-50A3524B0197}"/>
              </a:ext>
            </a:extLst>
          </p:cNvPr>
          <p:cNvSpPr txBox="1"/>
          <p:nvPr/>
        </p:nvSpPr>
        <p:spPr>
          <a:xfrm>
            <a:off x="816881" y="1926289"/>
            <a:ext cx="4483454" cy="2739500"/>
          </a:xfrm>
          <a:prstGeom prst="rect">
            <a:avLst/>
          </a:prstGeom>
        </p:spPr>
        <p:txBody>
          <a:bodyPr vert="horz" lIns="0" tIns="34290" rIns="0" bIns="34290" rtlCol="0">
            <a:normAutofit/>
          </a:bodyPr>
          <a:lstStyle/>
          <a:p>
            <a:pPr marL="214313" marR="0" lvl="0" indent="-214313" algn="l" defTabSz="685800" rtl="0" eaLnBrk="1" fontAlgn="auto" latinLnBrk="0" hangingPunct="1">
              <a:lnSpc>
                <a:spcPct val="90000"/>
              </a:lnSpc>
              <a:spcBef>
                <a:spcPts val="0"/>
              </a:spcBef>
              <a:spcAft>
                <a:spcPts val="450"/>
              </a:spcAft>
              <a:buClr>
                <a:prstClr val="white"/>
              </a:buClr>
              <a:buSzTx/>
              <a:buFont typeface="Wingdings" panose="05000000000000000000" pitchFamily="2" charset="2"/>
              <a:buChar char="§"/>
              <a:tabLst/>
              <a:defRPr/>
            </a:pPr>
            <a:r>
              <a:rPr kumimoji="0" lang="en-US" sz="1350" b="0" i="0" u="none" strike="noStrike" kern="1200" cap="none" spc="0" normalizeH="0" baseline="0" noProof="0" dirty="0">
                <a:ln>
                  <a:noFill/>
                </a:ln>
                <a:solidFill>
                  <a:srgbClr val="FFFFFF"/>
                </a:solidFill>
                <a:effectLst/>
                <a:uLnTx/>
                <a:uFillTx/>
                <a:latin typeface="Calibri" panose="020F0502020204030204"/>
                <a:ea typeface="+mn-ea"/>
                <a:cs typeface="+mn-cs"/>
              </a:rPr>
              <a:t>Select events in the dilepton channel</a:t>
            </a:r>
          </a:p>
          <a:p>
            <a:pPr marL="214313" marR="0" lvl="0" indent="-214313" algn="l" defTabSz="685800" rtl="0" eaLnBrk="1" fontAlgn="auto" latinLnBrk="0" hangingPunct="1">
              <a:lnSpc>
                <a:spcPct val="90000"/>
              </a:lnSpc>
              <a:spcBef>
                <a:spcPts val="0"/>
              </a:spcBef>
              <a:spcAft>
                <a:spcPts val="450"/>
              </a:spcAft>
              <a:buClr>
                <a:prstClr val="white"/>
              </a:buClr>
              <a:buSzTx/>
              <a:buFont typeface="Wingdings" panose="05000000000000000000" pitchFamily="2" charset="2"/>
              <a:buChar char="§"/>
              <a:tabLst/>
              <a:defRPr/>
            </a:pPr>
            <a:r>
              <a:rPr kumimoji="0" lang="en-US" sz="1350" b="0" i="0" u="none" strike="noStrike" kern="1200" cap="none" spc="0" normalizeH="0" baseline="0" noProof="0" dirty="0">
                <a:ln>
                  <a:noFill/>
                </a:ln>
                <a:solidFill>
                  <a:srgbClr val="FFFFFF"/>
                </a:solidFill>
                <a:effectLst/>
                <a:uLnTx/>
                <a:uFillTx/>
                <a:latin typeface="Calibri" panose="020F0502020204030204"/>
                <a:ea typeface="+mn-ea"/>
                <a:cs typeface="+mn-cs"/>
              </a:rPr>
              <a:t>Select only events in the threshold region</a:t>
            </a:r>
          </a:p>
          <a:p>
            <a:pPr marL="214313" marR="0" lvl="0" indent="-214313" algn="l" defTabSz="685800" rtl="0" eaLnBrk="1" fontAlgn="auto" latinLnBrk="0" hangingPunct="1">
              <a:lnSpc>
                <a:spcPct val="90000"/>
              </a:lnSpc>
              <a:spcBef>
                <a:spcPts val="0"/>
              </a:spcBef>
              <a:spcAft>
                <a:spcPts val="450"/>
              </a:spcAft>
              <a:buClr>
                <a:prstClr val="white"/>
              </a:buClr>
              <a:buSzTx/>
              <a:buFont typeface="Wingdings" panose="05000000000000000000" pitchFamily="2" charset="2"/>
              <a:buChar char="§"/>
              <a:tabLst/>
              <a:defRPr/>
            </a:pPr>
            <a:r>
              <a:rPr kumimoji="0" lang="en-US" sz="1350" b="0" i="0" u="none" strike="noStrike" kern="1200" cap="none" spc="0" normalizeH="0" baseline="0" noProof="0" dirty="0">
                <a:ln>
                  <a:noFill/>
                </a:ln>
                <a:solidFill>
                  <a:srgbClr val="FFFFFF"/>
                </a:solidFill>
                <a:effectLst/>
                <a:uLnTx/>
                <a:uFillTx/>
                <a:latin typeface="Calibri" panose="020F0502020204030204"/>
                <a:ea typeface="+mn-ea"/>
                <a:cs typeface="+mn-cs"/>
              </a:rPr>
              <a:t>Reconstruct the entire final state assuming to the central value:</a:t>
            </a:r>
          </a:p>
          <a:p>
            <a:pPr marL="557213" marR="0" lvl="1" indent="-214313" algn="l" defTabSz="685800" rtl="0" eaLnBrk="1" fontAlgn="auto" latinLnBrk="0" hangingPunct="1">
              <a:lnSpc>
                <a:spcPct val="90000"/>
              </a:lnSpc>
              <a:spcBef>
                <a:spcPts val="0"/>
              </a:spcBef>
              <a:spcAft>
                <a:spcPts val="450"/>
              </a:spcAft>
              <a:buClr>
                <a:prstClr val="white"/>
              </a:buClr>
              <a:buSzTx/>
              <a:buFont typeface="Wingdings" panose="05000000000000000000" pitchFamily="2" charset="2"/>
              <a:buChar char="§"/>
              <a:tabLst/>
              <a:defRPr/>
            </a:pPr>
            <a:r>
              <a:rPr kumimoji="0" lang="en-US" sz="1350" b="0" i="0" u="none" strike="noStrike" kern="1200" cap="none" spc="0" normalizeH="0" baseline="0" noProof="0" dirty="0">
                <a:ln>
                  <a:noFill/>
                </a:ln>
                <a:solidFill>
                  <a:srgbClr val="FFFFFF"/>
                </a:solidFill>
                <a:effectLst/>
                <a:uLnTx/>
                <a:uFillTx/>
                <a:latin typeface="Calibri" panose="020F0502020204030204"/>
                <a:ea typeface="+mn-ea"/>
                <a:cs typeface="+mn-cs"/>
              </a:rPr>
              <a:t>the two W masses</a:t>
            </a:r>
          </a:p>
          <a:p>
            <a:pPr marL="557213" marR="0" lvl="1" indent="-214313" algn="l" defTabSz="685800" rtl="0" eaLnBrk="1" fontAlgn="auto" latinLnBrk="0" hangingPunct="1">
              <a:lnSpc>
                <a:spcPct val="90000"/>
              </a:lnSpc>
              <a:spcBef>
                <a:spcPts val="0"/>
              </a:spcBef>
              <a:spcAft>
                <a:spcPts val="450"/>
              </a:spcAft>
              <a:buClr>
                <a:prstClr val="white"/>
              </a:buClr>
              <a:buSzTx/>
              <a:buFont typeface="Wingdings" panose="05000000000000000000" pitchFamily="2" charset="2"/>
              <a:buChar char="§"/>
              <a:tabLst/>
              <a:defRPr/>
            </a:pPr>
            <a:r>
              <a:rPr kumimoji="0" lang="en-US" sz="1350" b="0" i="0" u="none" strike="noStrike" kern="1200" cap="none" spc="0" normalizeH="0" baseline="0" noProof="0" dirty="0">
                <a:ln>
                  <a:noFill/>
                </a:ln>
                <a:solidFill>
                  <a:srgbClr val="FFFFFF"/>
                </a:solidFill>
                <a:effectLst/>
                <a:uLnTx/>
                <a:uFillTx/>
                <a:latin typeface="Calibri" panose="020F0502020204030204"/>
                <a:ea typeface="+mn-ea"/>
                <a:cs typeface="+mn-cs"/>
              </a:rPr>
              <a:t>the two top-quark masses </a:t>
            </a:r>
          </a:p>
          <a:p>
            <a:pPr marL="214313" marR="0" lvl="0" indent="-214313" algn="l" defTabSz="685800" rtl="0" eaLnBrk="1" fontAlgn="auto" latinLnBrk="0" hangingPunct="1">
              <a:lnSpc>
                <a:spcPct val="90000"/>
              </a:lnSpc>
              <a:spcBef>
                <a:spcPts val="0"/>
              </a:spcBef>
              <a:spcAft>
                <a:spcPts val="450"/>
              </a:spcAft>
              <a:buClr>
                <a:prstClr val="white"/>
              </a:buClr>
              <a:buSzTx/>
              <a:buFont typeface="Wingdings" panose="05000000000000000000" pitchFamily="2" charset="2"/>
              <a:buChar char="§"/>
              <a:tabLst/>
              <a:defRPr/>
            </a:pPr>
            <a:r>
              <a:rPr kumimoji="0" lang="en-US" sz="1350" b="0" i="0" u="none" strike="noStrike" kern="1200" cap="none" spc="0" normalizeH="0" baseline="0" noProof="0" dirty="0">
                <a:ln>
                  <a:noFill/>
                </a:ln>
                <a:solidFill>
                  <a:srgbClr val="FFFFFF"/>
                </a:solidFill>
                <a:effectLst/>
                <a:uLnTx/>
                <a:uFillTx/>
                <a:latin typeface="Calibri" panose="020F0502020204030204"/>
                <a:ea typeface="+mn-ea"/>
                <a:cs typeface="+mn-cs"/>
              </a:rPr>
              <a:t>Measure the angle </a:t>
            </a:r>
            <a:r>
              <a:rPr kumimoji="0" lang="el-GR" sz="1350" b="0" i="0" u="none" strike="noStrike" kern="1200" cap="none" spc="0" normalizeH="0" baseline="0" noProof="0" dirty="0">
                <a:ln>
                  <a:noFill/>
                </a:ln>
                <a:solidFill>
                  <a:srgbClr val="FFFFFF"/>
                </a:solidFill>
                <a:effectLst/>
                <a:uLnTx/>
                <a:uFillTx/>
                <a:latin typeface="Grandview" panose="020B0502040204020203" pitchFamily="34" charset="0"/>
                <a:ea typeface="+mn-ea"/>
                <a:cs typeface="+mn-cs"/>
              </a:rPr>
              <a:t>ϕ</a:t>
            </a:r>
            <a:r>
              <a:rPr kumimoji="0" lang="en-US" sz="1350" b="0" i="0" u="none" strike="noStrike" kern="1200" cap="none" spc="0" normalizeH="0" baseline="0" noProof="0" dirty="0">
                <a:ln>
                  <a:noFill/>
                </a:ln>
                <a:solidFill>
                  <a:srgbClr val="FFFFFF"/>
                </a:solidFill>
                <a:effectLst/>
                <a:uLnTx/>
                <a:uFillTx/>
                <a:latin typeface="Calibri" panose="020F0502020204030204"/>
                <a:ea typeface="+mn-ea"/>
                <a:cs typeface="+mn-cs"/>
              </a:rPr>
              <a:t> and extract D</a:t>
            </a:r>
          </a:p>
          <a:p>
            <a:pPr marL="214313" marR="0" lvl="0" indent="-214313" algn="l" defTabSz="685800" rtl="0" eaLnBrk="1" fontAlgn="auto" latinLnBrk="0" hangingPunct="1">
              <a:lnSpc>
                <a:spcPct val="90000"/>
              </a:lnSpc>
              <a:spcBef>
                <a:spcPts val="0"/>
              </a:spcBef>
              <a:spcAft>
                <a:spcPts val="450"/>
              </a:spcAft>
              <a:buClr>
                <a:prstClr val="white"/>
              </a:buClr>
              <a:buSzTx/>
              <a:buFont typeface="Wingdings" panose="05000000000000000000" pitchFamily="2" charset="2"/>
              <a:buChar char="§"/>
              <a:tabLst/>
              <a:defRPr/>
            </a:pPr>
            <a:r>
              <a:rPr kumimoji="0" lang="en-US" sz="1350" b="0" i="0" u="none" strike="noStrike" kern="1200" cap="none" spc="0" normalizeH="0" baseline="0" noProof="0" dirty="0">
                <a:ln>
                  <a:noFill/>
                </a:ln>
                <a:solidFill>
                  <a:srgbClr val="FFFFFF"/>
                </a:solidFill>
                <a:effectLst/>
                <a:uLnTx/>
                <a:uFillTx/>
                <a:latin typeface="Calibri" panose="020F0502020204030204"/>
                <a:ea typeface="+mn-ea"/>
                <a:cs typeface="+mn-cs"/>
              </a:rPr>
              <a:t>Correct for smearing effects caused from the detector and estimate the associated uncertainties </a:t>
            </a:r>
          </a:p>
        </p:txBody>
      </p:sp>
      <p:sp>
        <p:nvSpPr>
          <p:cNvPr id="24" name="Rectangle 23">
            <a:extLst>
              <a:ext uri="{FF2B5EF4-FFF2-40B4-BE49-F238E27FC236}">
                <a16:creationId xmlns:a16="http://schemas.microsoft.com/office/drawing/2014/main" id="{586F79BD-DC66-4E4D-BA63-C07DA8BA6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0921" y="857250"/>
            <a:ext cx="48006" cy="5143500"/>
          </a:xfrm>
          <a:prstGeom prst="rect">
            <a:avLst/>
          </a:prstGeom>
          <a:solidFill>
            <a:srgbClr val="7576FF"/>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descr="A diagram of a wire with text&#10;&#10;Description automatically generated with medium confidence">
            <a:extLst>
              <a:ext uri="{FF2B5EF4-FFF2-40B4-BE49-F238E27FC236}">
                <a16:creationId xmlns:a16="http://schemas.microsoft.com/office/drawing/2014/main" id="{66607C42-35B5-108E-5EA3-0D37F0DE0E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5156" y="4222995"/>
            <a:ext cx="2099658" cy="1354279"/>
          </a:xfrm>
          <a:prstGeom prst="rect">
            <a:avLst/>
          </a:prstGeom>
        </p:spPr>
      </p:pic>
      <p:sp>
        <p:nvSpPr>
          <p:cNvPr id="26" name="Rectangle 25">
            <a:extLst>
              <a:ext uri="{FF2B5EF4-FFF2-40B4-BE49-F238E27FC236}">
                <a16:creationId xmlns:a16="http://schemas.microsoft.com/office/drawing/2014/main" id="{10C17DCC-97C2-4023-B5FB-FDEF5A37AD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0921" y="3404997"/>
            <a:ext cx="3481924" cy="48006"/>
          </a:xfrm>
          <a:prstGeom prst="rect">
            <a:avLst/>
          </a:prstGeom>
          <a:solidFill>
            <a:srgbClr val="757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descr="A graph of data and numbers&#10;&#10;Description automatically generated with medium confidence">
            <a:extLst>
              <a:ext uri="{FF2B5EF4-FFF2-40B4-BE49-F238E27FC236}">
                <a16:creationId xmlns:a16="http://schemas.microsoft.com/office/drawing/2014/main" id="{9A0072D6-A717-0F8F-4CC4-C6A0F2A11E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01224" y="3502287"/>
            <a:ext cx="2850436" cy="2764923"/>
          </a:xfrm>
          <a:prstGeom prst="rect">
            <a:avLst/>
          </a:prstGeom>
        </p:spPr>
      </p:pic>
      <p:pic>
        <p:nvPicPr>
          <p:cNvPr id="10" name="Picture 9">
            <a:extLst>
              <a:ext uri="{FF2B5EF4-FFF2-40B4-BE49-F238E27FC236}">
                <a16:creationId xmlns:a16="http://schemas.microsoft.com/office/drawing/2014/main" id="{618BD331-B672-DDF8-0506-09317A49B260}"/>
              </a:ext>
            </a:extLst>
          </p:cNvPr>
          <p:cNvPicPr>
            <a:picLocks noChangeAspect="1"/>
          </p:cNvPicPr>
          <p:nvPr/>
        </p:nvPicPr>
        <p:blipFill>
          <a:blip r:embed="rId4"/>
          <a:stretch>
            <a:fillRect/>
          </a:stretch>
        </p:blipFill>
        <p:spPr>
          <a:xfrm>
            <a:off x="5759870" y="1322615"/>
            <a:ext cx="3374750" cy="1910004"/>
          </a:xfrm>
          <a:prstGeom prst="rect">
            <a:avLst/>
          </a:prstGeom>
        </p:spPr>
      </p:pic>
      <p:sp>
        <p:nvSpPr>
          <p:cNvPr id="11" name="TextBox 10">
            <a:extLst>
              <a:ext uri="{FF2B5EF4-FFF2-40B4-BE49-F238E27FC236}">
                <a16:creationId xmlns:a16="http://schemas.microsoft.com/office/drawing/2014/main" id="{368FD42C-669C-1D09-F485-9AB22B2D2ABC}"/>
              </a:ext>
            </a:extLst>
          </p:cNvPr>
          <p:cNvSpPr txBox="1"/>
          <p:nvPr/>
        </p:nvSpPr>
        <p:spPr>
          <a:xfrm>
            <a:off x="5660921" y="873238"/>
            <a:ext cx="2913555" cy="300082"/>
          </a:xfrm>
          <a:prstGeom prst="rect">
            <a:avLst/>
          </a:prstGeom>
          <a:noFill/>
        </p:spPr>
        <p:txBody>
          <a:bodyPr wrap="non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hlinkClick r:id="rId5"/>
              </a:rPr>
              <a:t>ATLAS Collaboration, arXiv:2311.07288</a:t>
            </a:r>
            <a:endPar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40A4A1CB-670D-A521-DDAF-AA301598F113}"/>
              </a:ext>
            </a:extLst>
          </p:cNvPr>
          <p:cNvSpPr txBox="1"/>
          <p:nvPr/>
        </p:nvSpPr>
        <p:spPr>
          <a:xfrm>
            <a:off x="152400" y="48122"/>
            <a:ext cx="9134620" cy="630942"/>
          </a:xfrm>
          <a:prstGeom prst="rect">
            <a:avLst/>
          </a:prstGeom>
          <a:noFill/>
        </p:spPr>
        <p:txBody>
          <a:bodyPr wrap="square">
            <a:spAutoFit/>
          </a:bodyPr>
          <a:lstStyle/>
          <a:p>
            <a:r>
              <a:rPr kumimoji="0" lang="en-US" sz="3500" b="0" i="0" u="none" strike="noStrike" kern="1200" cap="none" spc="0" normalizeH="0" baseline="0" noProof="0" dirty="0">
                <a:ln>
                  <a:noFill/>
                </a:ln>
                <a:solidFill>
                  <a:srgbClr val="C00000"/>
                </a:solidFill>
                <a:effectLst/>
                <a:uLnTx/>
                <a:uFillTx/>
                <a:latin typeface="Times New Roman" pitchFamily="18" charset="0"/>
                <a:ea typeface="+mj-ea"/>
                <a:cs typeface="Times New Roman" pitchFamily="18" charset="0"/>
              </a:rPr>
              <a:t>Observation of entanglement between top quarks</a:t>
            </a:r>
            <a:endParaRPr lang="en-US" sz="3500" dirty="0"/>
          </a:p>
        </p:txBody>
      </p:sp>
    </p:spTree>
    <p:extLst>
      <p:ext uri="{BB962C8B-B14F-4D97-AF65-F5344CB8AC3E}">
        <p14:creationId xmlns:p14="http://schemas.microsoft.com/office/powerpoint/2010/main" val="33807130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DE3B1B8-DC38-48E8-8C31-EF790659B5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2" y="565785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9E63FFFE-1DB2-4A0F-B495-35782F1622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560798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7" name="Straight Connector 16">
            <a:extLst>
              <a:ext uri="{FF2B5EF4-FFF2-40B4-BE49-F238E27FC236}">
                <a16:creationId xmlns:a16="http://schemas.microsoft.com/office/drawing/2014/main" id="{32BB9A07-8AB8-4D82-B3BC-B500DDEC79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5149" y="2160634"/>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9" name="Rectangle 18">
            <a:extLst>
              <a:ext uri="{FF2B5EF4-FFF2-40B4-BE49-F238E27FC236}">
                <a16:creationId xmlns:a16="http://schemas.microsoft.com/office/drawing/2014/main" id="{0AB6E427-3F73-4C06-A5D5-AE52C3883B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857250"/>
            <a:ext cx="9139736" cy="51435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D8C9BDAA-0390-4B39-9B5C-BC95E5120D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 y="857250"/>
            <a:ext cx="3038093"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2DC6695-E1D5-B65B-9A5D-AB1B1546F023}"/>
              </a:ext>
            </a:extLst>
          </p:cNvPr>
          <p:cNvSpPr>
            <a:spLocks noGrp="1"/>
          </p:cNvSpPr>
          <p:nvPr>
            <p:ph type="title"/>
          </p:nvPr>
        </p:nvSpPr>
        <p:spPr>
          <a:xfrm>
            <a:off x="369278" y="1244877"/>
            <a:ext cx="2313633" cy="1131911"/>
          </a:xfrm>
        </p:spPr>
        <p:txBody>
          <a:bodyPr vert="horz" lIns="68580" tIns="34290" rIns="68580" bIns="34290" rtlCol="0" anchor="b">
            <a:normAutofit/>
          </a:bodyPr>
          <a:lstStyle/>
          <a:p>
            <a:r>
              <a:rPr lang="en-US" sz="2700" dirty="0">
                <a:solidFill>
                  <a:srgbClr val="FFFFFF"/>
                </a:solidFill>
              </a:rPr>
              <a:t>Removing detector effects</a:t>
            </a:r>
          </a:p>
        </p:txBody>
      </p:sp>
      <p:sp>
        <p:nvSpPr>
          <p:cNvPr id="7" name="TextBox 6">
            <a:extLst>
              <a:ext uri="{FF2B5EF4-FFF2-40B4-BE49-F238E27FC236}">
                <a16:creationId xmlns:a16="http://schemas.microsoft.com/office/drawing/2014/main" id="{04174977-6E11-4D58-90F4-DB81FF1F4DFE}"/>
              </a:ext>
            </a:extLst>
          </p:cNvPr>
          <p:cNvSpPr txBox="1"/>
          <p:nvPr/>
        </p:nvSpPr>
        <p:spPr>
          <a:xfrm>
            <a:off x="369278" y="2464085"/>
            <a:ext cx="2313633" cy="2885155"/>
          </a:xfrm>
          <a:prstGeom prst="rect">
            <a:avLst/>
          </a:prstGeom>
        </p:spPr>
        <p:txBody>
          <a:bodyPr vert="horz" lIns="0" tIns="34290" rIns="0" bIns="34290" rtlCol="0">
            <a:normAutofit fontScale="92500"/>
          </a:bodyPr>
          <a:lstStyle/>
          <a:p>
            <a:pPr marL="214313" marR="0" lvl="0" indent="-214313" algn="l" defTabSz="685800" rtl="0" eaLnBrk="1" fontAlgn="auto" latinLnBrk="0" hangingPunct="1">
              <a:lnSpc>
                <a:spcPct val="90000"/>
              </a:lnSpc>
              <a:spcBef>
                <a:spcPts val="450"/>
              </a:spcBef>
              <a:spcAft>
                <a:spcPts val="450"/>
              </a:spcAft>
              <a:buClr>
                <a:srgbClr val="1CADE4"/>
              </a:buClr>
              <a:buSzTx/>
              <a:buFont typeface="Calibri" panose="020F0502020204030204" pitchFamily="34" charset="0"/>
              <a:buChar char="•"/>
              <a:tabLst/>
              <a:defRPr/>
            </a:pPr>
            <a:r>
              <a:rPr kumimoji="0" lang="en-US" sz="1350" b="0" i="0" u="none" strike="noStrike" kern="1200" cap="none" spc="0" normalizeH="0" baseline="0" noProof="0" dirty="0">
                <a:ln>
                  <a:noFill/>
                </a:ln>
                <a:solidFill>
                  <a:srgbClr val="FFFFFF"/>
                </a:solidFill>
                <a:effectLst/>
                <a:uLnTx/>
                <a:uFillTx/>
                <a:latin typeface="Calibri" panose="020F0502020204030204"/>
                <a:ea typeface="+mn-ea"/>
                <a:cs typeface="+mn-cs"/>
              </a:rPr>
              <a:t>Calibration curve connecting every measured value of D to the corresponding truth distribution.</a:t>
            </a:r>
          </a:p>
          <a:p>
            <a:pPr marL="557213" marR="0" lvl="1" indent="-214313" algn="l" defTabSz="685800" rtl="0" eaLnBrk="1" fontAlgn="auto" latinLnBrk="0" hangingPunct="1">
              <a:lnSpc>
                <a:spcPct val="90000"/>
              </a:lnSpc>
              <a:spcBef>
                <a:spcPts val="450"/>
              </a:spcBef>
              <a:spcAft>
                <a:spcPts val="450"/>
              </a:spcAft>
              <a:buClr>
                <a:srgbClr val="1CADE4"/>
              </a:buClr>
              <a:buSzTx/>
              <a:buFont typeface="Calibri" panose="020F0502020204030204" pitchFamily="34" charset="0"/>
              <a:buChar char="•"/>
              <a:tabLst/>
              <a:defRPr/>
            </a:pPr>
            <a:r>
              <a:rPr kumimoji="0" lang="en-US" sz="1350" b="0" i="0" u="none" strike="noStrike" kern="1200" cap="none" spc="0" normalizeH="0" baseline="0" noProof="0" dirty="0">
                <a:ln>
                  <a:noFill/>
                </a:ln>
                <a:solidFill>
                  <a:srgbClr val="FFFFFF"/>
                </a:solidFill>
                <a:effectLst/>
                <a:uLnTx/>
                <a:uFillTx/>
                <a:latin typeface="Calibri" panose="020F0502020204030204"/>
                <a:ea typeface="+mn-ea"/>
                <a:cs typeface="+mn-cs"/>
              </a:rPr>
              <a:t>Based on MC distributions</a:t>
            </a:r>
          </a:p>
          <a:p>
            <a:pPr marL="214313" marR="0" lvl="0" indent="-214313" algn="l" defTabSz="685800" rtl="0" eaLnBrk="1" fontAlgn="auto" latinLnBrk="0" hangingPunct="1">
              <a:lnSpc>
                <a:spcPct val="90000"/>
              </a:lnSpc>
              <a:spcBef>
                <a:spcPts val="450"/>
              </a:spcBef>
              <a:spcAft>
                <a:spcPts val="450"/>
              </a:spcAft>
              <a:buClr>
                <a:srgbClr val="1CADE4"/>
              </a:buClr>
              <a:buSzTx/>
              <a:buFont typeface="Calibri" panose="020F0502020204030204" pitchFamily="34" charset="0"/>
              <a:buChar char="•"/>
              <a:tabLst/>
              <a:defRPr/>
            </a:pPr>
            <a:r>
              <a:rPr kumimoji="0" lang="en-US" sz="1350" b="0" i="0" u="none" strike="noStrike" kern="1200" cap="none" spc="0" normalizeH="0" baseline="0" noProof="0" dirty="0">
                <a:ln>
                  <a:noFill/>
                </a:ln>
                <a:solidFill>
                  <a:srgbClr val="FFFFFF"/>
                </a:solidFill>
                <a:effectLst/>
                <a:uLnTx/>
                <a:uFillTx/>
                <a:latin typeface="Calibri" panose="020F0502020204030204"/>
                <a:ea typeface="+mn-ea"/>
                <a:cs typeface="+mn-cs"/>
              </a:rPr>
              <a:t>To construct this curve we need to change the amount of entanglement in our MC.</a:t>
            </a:r>
          </a:p>
          <a:p>
            <a:pPr marL="557213" marR="0" lvl="1" indent="-214313" algn="l" defTabSz="685800" rtl="0" eaLnBrk="1" fontAlgn="auto" latinLnBrk="0" hangingPunct="1">
              <a:lnSpc>
                <a:spcPct val="90000"/>
              </a:lnSpc>
              <a:spcBef>
                <a:spcPts val="450"/>
              </a:spcBef>
              <a:spcAft>
                <a:spcPts val="450"/>
              </a:spcAft>
              <a:buClr>
                <a:srgbClr val="1CADE4"/>
              </a:buClr>
              <a:buSzTx/>
              <a:buFont typeface="Calibri" panose="020F0502020204030204" pitchFamily="34" charset="0"/>
              <a:buChar char="•"/>
              <a:tabLst/>
              <a:defRPr/>
            </a:pPr>
            <a:r>
              <a:rPr kumimoji="0" lang="en-US" sz="1350" b="0" i="0" u="none" strike="noStrike" kern="1200" cap="none" spc="0" normalizeH="0" baseline="0" noProof="0" dirty="0">
                <a:ln>
                  <a:noFill/>
                </a:ln>
                <a:solidFill>
                  <a:srgbClr val="FFFFFF"/>
                </a:solidFill>
                <a:effectLst/>
                <a:uLnTx/>
                <a:uFillTx/>
                <a:latin typeface="Calibri" panose="020F0502020204030204"/>
                <a:ea typeface="+mn-ea"/>
                <a:cs typeface="+mn-cs"/>
              </a:rPr>
              <a:t>We create 5 hypothesis points corresponding to the SM and 4 different reweighing points: (+20%, -20%, -40%, -60%)</a:t>
            </a:r>
          </a:p>
          <a:p>
            <a:pPr marL="214313" marR="0" lvl="0" indent="-214313" algn="l" defTabSz="685800" rtl="0" eaLnBrk="1" fontAlgn="auto" latinLnBrk="0" hangingPunct="1">
              <a:lnSpc>
                <a:spcPct val="90000"/>
              </a:lnSpc>
              <a:spcBef>
                <a:spcPts val="450"/>
              </a:spcBef>
              <a:spcAft>
                <a:spcPts val="450"/>
              </a:spcAft>
              <a:buClr>
                <a:srgbClr val="1CADE4"/>
              </a:buClr>
              <a:buSzTx/>
              <a:buFont typeface="Calibri" panose="020F0502020204030204" pitchFamily="34" charset="0"/>
              <a:buChar char="•"/>
              <a:tabLst/>
              <a:defRPr/>
            </a:pPr>
            <a:r>
              <a:rPr kumimoji="0" lang="en-US" sz="1350" b="0" i="0" u="none" strike="noStrike" kern="1200" cap="none" spc="0" normalizeH="0" baseline="0" noProof="0" dirty="0">
                <a:ln>
                  <a:noFill/>
                </a:ln>
                <a:solidFill>
                  <a:srgbClr val="FFFFFF"/>
                </a:solidFill>
                <a:effectLst/>
                <a:uLnTx/>
                <a:uFillTx/>
                <a:latin typeface="Calibri" panose="020F0502020204030204"/>
                <a:ea typeface="+mn-ea"/>
                <a:cs typeface="+mn-cs"/>
              </a:rPr>
              <a:t>All systematic effects modify the line</a:t>
            </a:r>
          </a:p>
        </p:txBody>
      </p:sp>
      <p:sp>
        <p:nvSpPr>
          <p:cNvPr id="23" name="Rectangle 22">
            <a:extLst>
              <a:ext uri="{FF2B5EF4-FFF2-40B4-BE49-F238E27FC236}">
                <a16:creationId xmlns:a16="http://schemas.microsoft.com/office/drawing/2014/main" id="{F9DB1FE5-9D46-433B-99D1-2F1B8DC798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857250"/>
            <a:ext cx="48006" cy="5143500"/>
          </a:xfrm>
          <a:prstGeom prst="rect">
            <a:avLst/>
          </a:prstGeom>
          <a:solidFill>
            <a:srgbClr val="FCA724"/>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7" descr="A graph of a graph showing a number of data&#10;&#10;Description automatically generated with medium confidence">
            <a:extLst>
              <a:ext uri="{FF2B5EF4-FFF2-40B4-BE49-F238E27FC236}">
                <a16:creationId xmlns:a16="http://schemas.microsoft.com/office/drawing/2014/main" id="{161481AC-A65D-27F9-62D8-13C900CA99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4814" y="1337310"/>
            <a:ext cx="4626912" cy="4489040"/>
          </a:xfrm>
          <a:prstGeom prst="rect">
            <a:avLst/>
          </a:prstGeom>
        </p:spPr>
      </p:pic>
      <p:sp>
        <p:nvSpPr>
          <p:cNvPr id="9" name="TextBox 8">
            <a:extLst>
              <a:ext uri="{FF2B5EF4-FFF2-40B4-BE49-F238E27FC236}">
                <a16:creationId xmlns:a16="http://schemas.microsoft.com/office/drawing/2014/main" id="{7FDDE6EB-7113-D3D2-8143-7F38BD24B5BA}"/>
              </a:ext>
            </a:extLst>
          </p:cNvPr>
          <p:cNvSpPr txBox="1"/>
          <p:nvPr/>
        </p:nvSpPr>
        <p:spPr>
          <a:xfrm>
            <a:off x="6297535" y="854053"/>
            <a:ext cx="2913555" cy="300082"/>
          </a:xfrm>
          <a:prstGeom prst="rect">
            <a:avLst/>
          </a:prstGeom>
          <a:noFill/>
        </p:spPr>
        <p:txBody>
          <a:bodyPr wrap="non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ATLAS Collaboration, arXiv:2311.07288</a:t>
            </a:r>
            <a:endPar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116B765C-5BCD-A45D-E03D-6191DB965FD4}"/>
              </a:ext>
            </a:extLst>
          </p:cNvPr>
          <p:cNvSpPr txBox="1"/>
          <p:nvPr/>
        </p:nvSpPr>
        <p:spPr>
          <a:xfrm>
            <a:off x="152400" y="48122"/>
            <a:ext cx="9134620" cy="630942"/>
          </a:xfrm>
          <a:prstGeom prst="rect">
            <a:avLst/>
          </a:prstGeom>
          <a:noFill/>
        </p:spPr>
        <p:txBody>
          <a:bodyPr wrap="square">
            <a:spAutoFit/>
          </a:bodyPr>
          <a:lstStyle/>
          <a:p>
            <a:r>
              <a:rPr kumimoji="0" lang="en-US" sz="3500" b="0" i="0" u="none" strike="noStrike" kern="1200" cap="none" spc="0" normalizeH="0" baseline="0" noProof="0" dirty="0">
                <a:ln>
                  <a:noFill/>
                </a:ln>
                <a:solidFill>
                  <a:srgbClr val="C00000"/>
                </a:solidFill>
                <a:effectLst/>
                <a:uLnTx/>
                <a:uFillTx/>
                <a:latin typeface="Times New Roman" pitchFamily="18" charset="0"/>
                <a:ea typeface="+mj-ea"/>
                <a:cs typeface="Times New Roman" pitchFamily="18" charset="0"/>
              </a:rPr>
              <a:t>Observation of entanglement between top quarks</a:t>
            </a:r>
            <a:endParaRPr lang="en-US" sz="3500" dirty="0"/>
          </a:p>
        </p:txBody>
      </p:sp>
    </p:spTree>
    <p:extLst>
      <p:ext uri="{BB962C8B-B14F-4D97-AF65-F5344CB8AC3E}">
        <p14:creationId xmlns:p14="http://schemas.microsoft.com/office/powerpoint/2010/main" val="6022425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58331D47-DE7A-4F51-9D59-FD68F3BDD2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657850"/>
            <a:ext cx="9144000"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99DEDC60-6312-4214-B219-E46479D7E1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607987"/>
            <a:ext cx="9144000" cy="498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9" name="Straight Connector 18">
            <a:extLst>
              <a:ext uri="{FF2B5EF4-FFF2-40B4-BE49-F238E27FC236}">
                <a16:creationId xmlns:a16="http://schemas.microsoft.com/office/drawing/2014/main" id="{D92A1B31-DB63-435D-93E6-9712CDFB20F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5744" y="41148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21" name="Rectangle 20">
            <a:extLst>
              <a:ext uri="{FF2B5EF4-FFF2-40B4-BE49-F238E27FC236}">
                <a16:creationId xmlns:a16="http://schemas.microsoft.com/office/drawing/2014/main" id="{BD447334-7A13-4AAB-B92F-9B3990794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857250"/>
            <a:ext cx="914284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A80859B2-E631-44CD-80CE-0B9E3CAA70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30" y="4572000"/>
            <a:ext cx="9141714" cy="1428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9E3C2A6-56EB-43C9-5965-4C7A75FD00EB}"/>
              </a:ext>
            </a:extLst>
          </p:cNvPr>
          <p:cNvSpPr>
            <a:spLocks noGrp="1"/>
          </p:cNvSpPr>
          <p:nvPr>
            <p:ph type="title"/>
          </p:nvPr>
        </p:nvSpPr>
        <p:spPr>
          <a:xfrm>
            <a:off x="798898" y="4697730"/>
            <a:ext cx="7543800" cy="617220"/>
          </a:xfrm>
        </p:spPr>
        <p:txBody>
          <a:bodyPr vert="horz" lIns="68580" tIns="34290" rIns="68580" bIns="34290" rtlCol="0" anchor="b">
            <a:normAutofit/>
          </a:bodyPr>
          <a:lstStyle/>
          <a:p>
            <a:r>
              <a:rPr lang="en-US" sz="2700">
                <a:solidFill>
                  <a:srgbClr val="FFFFFF"/>
                </a:solidFill>
              </a:rPr>
              <a:t>Results</a:t>
            </a:r>
          </a:p>
        </p:txBody>
      </p:sp>
      <p:pic>
        <p:nvPicPr>
          <p:cNvPr id="10" name="Picture 9">
            <a:extLst>
              <a:ext uri="{FF2B5EF4-FFF2-40B4-BE49-F238E27FC236}">
                <a16:creationId xmlns:a16="http://schemas.microsoft.com/office/drawing/2014/main" id="{7D51DD4F-11E6-6D7B-3459-DB9F993B03E9}"/>
              </a:ext>
            </a:extLst>
          </p:cNvPr>
          <p:cNvPicPr>
            <a:picLocks noChangeAspect="1"/>
          </p:cNvPicPr>
          <p:nvPr/>
        </p:nvPicPr>
        <p:blipFill>
          <a:blip r:embed="rId2"/>
          <a:stretch>
            <a:fillRect/>
          </a:stretch>
        </p:blipFill>
        <p:spPr>
          <a:xfrm>
            <a:off x="484965" y="1484714"/>
            <a:ext cx="3848740" cy="808235"/>
          </a:xfrm>
          <a:prstGeom prst="rect">
            <a:avLst/>
          </a:prstGeom>
        </p:spPr>
      </p:pic>
      <p:sp>
        <p:nvSpPr>
          <p:cNvPr id="25" name="Rectangle 24">
            <a:extLst>
              <a:ext uri="{FF2B5EF4-FFF2-40B4-BE49-F238E27FC236}">
                <a16:creationId xmlns:a16="http://schemas.microsoft.com/office/drawing/2014/main" id="{6330B6DB-1B88-4062-A0B5-6360AA0200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47997" y="1522476"/>
            <a:ext cx="48006" cy="2331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7" descr="A diagram of a particle level&#10;&#10;Description automatically generated">
            <a:extLst>
              <a:ext uri="{FF2B5EF4-FFF2-40B4-BE49-F238E27FC236}">
                <a16:creationId xmlns:a16="http://schemas.microsoft.com/office/drawing/2014/main" id="{1DEA73E9-08EC-6A6B-85AA-CDCCD5D847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8668" y="1337310"/>
            <a:ext cx="4023357" cy="3017518"/>
          </a:xfrm>
          <a:prstGeom prst="rect">
            <a:avLst/>
          </a:prstGeom>
        </p:spPr>
      </p:pic>
      <p:sp>
        <p:nvSpPr>
          <p:cNvPr id="27" name="Rectangle 26">
            <a:extLst>
              <a:ext uri="{FF2B5EF4-FFF2-40B4-BE49-F238E27FC236}">
                <a16:creationId xmlns:a16="http://schemas.microsoft.com/office/drawing/2014/main" id="{8E79B4B5-4912-4114-A02C-CE476EEE9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0" y="4536882"/>
            <a:ext cx="9141714" cy="48006"/>
          </a:xfrm>
          <a:prstGeom prst="rect">
            <a:avLst/>
          </a:prstGeom>
          <a:solidFill>
            <a:srgbClr val="E36E6E"/>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2F7ADA50-BC14-60A5-0DA6-4D50D05733CA}"/>
              </a:ext>
            </a:extLst>
          </p:cNvPr>
          <p:cNvSpPr txBox="1"/>
          <p:nvPr/>
        </p:nvSpPr>
        <p:spPr>
          <a:xfrm>
            <a:off x="484965" y="2585986"/>
            <a:ext cx="3762214" cy="1546577"/>
          </a:xfrm>
          <a:prstGeom prst="rect">
            <a:avLst/>
          </a:prstGeom>
          <a:noFill/>
        </p:spPr>
        <p:txBody>
          <a:bodyPr wrap="square" rtlCol="0">
            <a:spAutoFit/>
          </a:bodyPr>
          <a:lstStyle/>
          <a:p>
            <a:pPr marL="214313" marR="0" lvl="0" indent="-214313" algn="l" defTabSz="342900" rtl="0" eaLnBrk="1" fontAlgn="auto" latinLnBrk="0" hangingPunct="1">
              <a:lnSpc>
                <a:spcPct val="100000"/>
              </a:lnSpc>
              <a:spcBef>
                <a:spcPts val="0"/>
              </a:spcBef>
              <a:spcAft>
                <a:spcPts val="0"/>
              </a:spcAft>
              <a:buClr>
                <a:srgbClr val="2683C6"/>
              </a:buClr>
              <a:buSzTx/>
              <a:buFont typeface="Wingdings" panose="05000000000000000000" pitchFamily="2" charset="2"/>
              <a:buChar char="§"/>
              <a:tabLst/>
              <a:defRPr/>
            </a:pPr>
            <a:r>
              <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rPr>
              <a:t>Entanglement is observed with very high significance.</a:t>
            </a:r>
          </a:p>
          <a:p>
            <a:pPr marL="214313" marR="0" lvl="0" indent="-214313" algn="l" defTabSz="342900" rtl="0" eaLnBrk="1" fontAlgn="auto" latinLnBrk="0" hangingPunct="1">
              <a:lnSpc>
                <a:spcPct val="100000"/>
              </a:lnSpc>
              <a:spcBef>
                <a:spcPts val="0"/>
              </a:spcBef>
              <a:spcAft>
                <a:spcPts val="0"/>
              </a:spcAft>
              <a:buClr>
                <a:srgbClr val="2683C6"/>
              </a:buClr>
              <a:buSzTx/>
              <a:buFont typeface="Wingdings" panose="05000000000000000000" pitchFamily="2" charset="2"/>
              <a:buChar char="§"/>
              <a:tabLst/>
              <a:defRPr/>
            </a:pPr>
            <a:r>
              <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rPr>
              <a:t>The data show a level of entanglement higher than the SM predictions</a:t>
            </a:r>
          </a:p>
          <a:p>
            <a:pPr marL="214313" marR="0" lvl="0" indent="-214313" algn="l" defTabSz="342900" rtl="0" eaLnBrk="1" fontAlgn="auto" latinLnBrk="0" hangingPunct="1">
              <a:lnSpc>
                <a:spcPct val="100000"/>
              </a:lnSpc>
              <a:spcBef>
                <a:spcPts val="0"/>
              </a:spcBef>
              <a:spcAft>
                <a:spcPts val="0"/>
              </a:spcAft>
              <a:buClr>
                <a:srgbClr val="2683C6"/>
              </a:buClr>
              <a:buSzTx/>
              <a:buFont typeface="Wingdings" panose="05000000000000000000" pitchFamily="2" charset="2"/>
              <a:buChar char="§"/>
              <a:tabLst/>
              <a:defRPr/>
            </a:pPr>
            <a:r>
              <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rPr>
              <a:t>There are differences in the expected level of entanglement for different generators</a:t>
            </a:r>
          </a:p>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EF50EC57-36B3-CFB6-8B78-4F4ED6D105AC}"/>
              </a:ext>
            </a:extLst>
          </p:cNvPr>
          <p:cNvSpPr txBox="1"/>
          <p:nvPr/>
        </p:nvSpPr>
        <p:spPr>
          <a:xfrm>
            <a:off x="6281822" y="870329"/>
            <a:ext cx="2913555" cy="300082"/>
          </a:xfrm>
          <a:prstGeom prst="rect">
            <a:avLst/>
          </a:prstGeom>
          <a:noFill/>
        </p:spPr>
        <p:txBody>
          <a:bodyPr wrap="non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hlinkClick r:id="rId4"/>
              </a:rPr>
              <a:t>ATLAS Collaboration, arXiv:2311.07288</a:t>
            </a:r>
            <a:endPar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98192C01-5746-95B7-2D5C-02FFC6C5A8DF}"/>
              </a:ext>
            </a:extLst>
          </p:cNvPr>
          <p:cNvSpPr txBox="1"/>
          <p:nvPr/>
        </p:nvSpPr>
        <p:spPr>
          <a:xfrm>
            <a:off x="152400" y="48122"/>
            <a:ext cx="9134620" cy="630942"/>
          </a:xfrm>
          <a:prstGeom prst="rect">
            <a:avLst/>
          </a:prstGeom>
          <a:noFill/>
        </p:spPr>
        <p:txBody>
          <a:bodyPr wrap="square">
            <a:spAutoFit/>
          </a:bodyPr>
          <a:lstStyle/>
          <a:p>
            <a:r>
              <a:rPr kumimoji="0" lang="en-US" sz="3500" b="0" i="0" u="none" strike="noStrike" kern="1200" cap="none" spc="0" normalizeH="0" baseline="0" noProof="0" dirty="0">
                <a:ln>
                  <a:noFill/>
                </a:ln>
                <a:solidFill>
                  <a:srgbClr val="C00000"/>
                </a:solidFill>
                <a:effectLst/>
                <a:uLnTx/>
                <a:uFillTx/>
                <a:latin typeface="Times New Roman" pitchFamily="18" charset="0"/>
                <a:ea typeface="+mj-ea"/>
                <a:cs typeface="Times New Roman" pitchFamily="18" charset="0"/>
              </a:rPr>
              <a:t>Observation of entanglement between top quarks</a:t>
            </a:r>
            <a:endParaRPr lang="en-US" sz="3500" dirty="0"/>
          </a:p>
        </p:txBody>
      </p:sp>
    </p:spTree>
    <p:extLst>
      <p:ext uri="{BB962C8B-B14F-4D97-AF65-F5344CB8AC3E}">
        <p14:creationId xmlns:p14="http://schemas.microsoft.com/office/powerpoint/2010/main" val="2044682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A744868-DDCE-0CA3-D0E5-50AFE535A58D}"/>
              </a:ext>
            </a:extLst>
          </p:cNvPr>
          <p:cNvSpPr>
            <a:spLocks noGrp="1"/>
          </p:cNvSpPr>
          <p:nvPr>
            <p:ph idx="1"/>
          </p:nvPr>
        </p:nvSpPr>
        <p:spPr>
          <a:xfrm>
            <a:off x="457200" y="884237"/>
            <a:ext cx="4648200" cy="4525963"/>
          </a:xfrm>
        </p:spPr>
        <p:txBody>
          <a:bodyPr>
            <a:normAutofit/>
          </a:bodyPr>
          <a:lstStyle/>
          <a:p>
            <a:r>
              <a:rPr lang="en-US" sz="2000" dirty="0"/>
              <a:t>The 1921 Stern and Gerlach experiment is perhaps the one at the heart of quantum mechanics.</a:t>
            </a:r>
          </a:p>
          <a:p>
            <a:r>
              <a:rPr lang="en-US" sz="2000" dirty="0"/>
              <a:t>We have learned two things: spin projections are </a:t>
            </a:r>
            <a:r>
              <a:rPr lang="en-US" sz="2000" b="1" dirty="0"/>
              <a:t>dichotomic</a:t>
            </a:r>
            <a:r>
              <a:rPr lang="en-US" sz="2000" dirty="0"/>
              <a:t> and </a:t>
            </a:r>
            <a:br>
              <a:rPr lang="en-US" sz="2000" dirty="0"/>
            </a:br>
            <a:r>
              <a:rPr lang="en-US" sz="2000" b="1" dirty="0"/>
              <a:t>non-commuting</a:t>
            </a:r>
            <a:r>
              <a:rPr lang="en-US" sz="2000" dirty="0"/>
              <a:t> variables</a:t>
            </a:r>
          </a:p>
        </p:txBody>
      </p:sp>
      <p:sp>
        <p:nvSpPr>
          <p:cNvPr id="3" name="Title 2">
            <a:extLst>
              <a:ext uri="{FF2B5EF4-FFF2-40B4-BE49-F238E27FC236}">
                <a16:creationId xmlns:a16="http://schemas.microsoft.com/office/drawing/2014/main" id="{BA0B8505-482A-4060-C59B-F633BAF3E0F9}"/>
              </a:ext>
            </a:extLst>
          </p:cNvPr>
          <p:cNvSpPr>
            <a:spLocks noGrp="1"/>
          </p:cNvSpPr>
          <p:nvPr>
            <p:ph type="title"/>
          </p:nvPr>
        </p:nvSpPr>
        <p:spPr>
          <a:xfrm>
            <a:off x="457200" y="-27432"/>
            <a:ext cx="8229600" cy="1003070"/>
          </a:xfrm>
        </p:spPr>
        <p:txBody>
          <a:bodyPr/>
          <a:lstStyle/>
          <a:p>
            <a:r>
              <a:rPr lang="en-US" dirty="0"/>
              <a:t>Deep inside QM: S&amp;G</a:t>
            </a:r>
          </a:p>
        </p:txBody>
      </p:sp>
      <p:pic>
        <p:nvPicPr>
          <p:cNvPr id="6" name="Picture 5">
            <a:extLst>
              <a:ext uri="{FF2B5EF4-FFF2-40B4-BE49-F238E27FC236}">
                <a16:creationId xmlns:a16="http://schemas.microsoft.com/office/drawing/2014/main" id="{FDE8ADC3-A552-A780-44A3-02D3EB4229E4}"/>
              </a:ext>
            </a:extLst>
          </p:cNvPr>
          <p:cNvPicPr>
            <a:picLocks noChangeAspect="1"/>
          </p:cNvPicPr>
          <p:nvPr/>
        </p:nvPicPr>
        <p:blipFill>
          <a:blip r:embed="rId2"/>
          <a:srcRect r="8108" b="27371"/>
          <a:stretch/>
        </p:blipFill>
        <p:spPr>
          <a:xfrm>
            <a:off x="5181599" y="579437"/>
            <a:ext cx="3681663" cy="2057400"/>
          </a:xfrm>
          <a:prstGeom prst="rect">
            <a:avLst/>
          </a:prstGeom>
        </p:spPr>
      </p:pic>
      <p:pic>
        <p:nvPicPr>
          <p:cNvPr id="8" name="Picture 7">
            <a:extLst>
              <a:ext uri="{FF2B5EF4-FFF2-40B4-BE49-F238E27FC236}">
                <a16:creationId xmlns:a16="http://schemas.microsoft.com/office/drawing/2014/main" id="{C6778334-4783-C14B-7B52-E7C268D71935}"/>
              </a:ext>
            </a:extLst>
          </p:cNvPr>
          <p:cNvPicPr>
            <a:picLocks noChangeAspect="1"/>
          </p:cNvPicPr>
          <p:nvPr/>
        </p:nvPicPr>
        <p:blipFill>
          <a:blip r:embed="rId3"/>
          <a:stretch>
            <a:fillRect/>
          </a:stretch>
        </p:blipFill>
        <p:spPr>
          <a:xfrm>
            <a:off x="1752600" y="3048000"/>
            <a:ext cx="6306568" cy="3688437"/>
          </a:xfrm>
          <a:prstGeom prst="rect">
            <a:avLst/>
          </a:prstGeom>
        </p:spPr>
      </p:pic>
      <p:sp>
        <p:nvSpPr>
          <p:cNvPr id="9" name="Slide Number Placeholder 8">
            <a:extLst>
              <a:ext uri="{FF2B5EF4-FFF2-40B4-BE49-F238E27FC236}">
                <a16:creationId xmlns:a16="http://schemas.microsoft.com/office/drawing/2014/main" id="{A6DDB328-29D0-129F-F0B5-2960EB23B73A}"/>
              </a:ext>
            </a:extLst>
          </p:cNvPr>
          <p:cNvSpPr>
            <a:spLocks noGrp="1"/>
          </p:cNvSpPr>
          <p:nvPr>
            <p:ph type="sldNum" sz="quarter" idx="11"/>
          </p:nvPr>
        </p:nvSpPr>
        <p:spPr/>
        <p:txBody>
          <a:bodyPr/>
          <a:lstStyle/>
          <a:p>
            <a:fld id="{B6F15528-21DE-4FAA-801E-634DDDAF4B2B}" type="slidenum">
              <a:rPr lang="en-US" smtClean="0"/>
              <a:pPr/>
              <a:t>4</a:t>
            </a:fld>
            <a:endParaRPr lang="en-US" dirty="0"/>
          </a:p>
        </p:txBody>
      </p:sp>
      <p:pic>
        <p:nvPicPr>
          <p:cNvPr id="10" name="Picture 9">
            <a:extLst>
              <a:ext uri="{FF2B5EF4-FFF2-40B4-BE49-F238E27FC236}">
                <a16:creationId xmlns:a16="http://schemas.microsoft.com/office/drawing/2014/main" id="{450E81EA-49B1-72D3-14B8-A5BCA3583E75}"/>
              </a:ext>
            </a:extLst>
          </p:cNvPr>
          <p:cNvPicPr>
            <a:picLocks noChangeAspect="1"/>
          </p:cNvPicPr>
          <p:nvPr/>
        </p:nvPicPr>
        <p:blipFill>
          <a:blip r:embed="rId4"/>
          <a:stretch>
            <a:fillRect/>
          </a:stretch>
        </p:blipFill>
        <p:spPr>
          <a:xfrm>
            <a:off x="152400" y="2895600"/>
            <a:ext cx="1409897" cy="952633"/>
          </a:xfrm>
          <a:prstGeom prst="rect">
            <a:avLst/>
          </a:prstGeom>
        </p:spPr>
      </p:pic>
    </p:spTree>
    <p:extLst>
      <p:ext uri="{BB962C8B-B14F-4D97-AF65-F5344CB8AC3E}">
        <p14:creationId xmlns:p14="http://schemas.microsoft.com/office/powerpoint/2010/main" val="6958353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0AB6E427-3F73-4C06-A5D5-AE52C3883B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857250"/>
            <a:ext cx="9139736" cy="51435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D8C9BDAA-0390-4B39-9B5C-BC95E5120D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 y="857250"/>
            <a:ext cx="3038093"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02BCA2D-A26E-2AEA-400A-13D0C2BD06DE}"/>
              </a:ext>
            </a:extLst>
          </p:cNvPr>
          <p:cNvSpPr>
            <a:spLocks noGrp="1"/>
          </p:cNvSpPr>
          <p:nvPr>
            <p:ph type="title"/>
          </p:nvPr>
        </p:nvSpPr>
        <p:spPr>
          <a:xfrm>
            <a:off x="369278" y="1244877"/>
            <a:ext cx="2313633" cy="428802"/>
          </a:xfrm>
        </p:spPr>
        <p:txBody>
          <a:bodyPr>
            <a:normAutofit fontScale="90000"/>
          </a:bodyPr>
          <a:lstStyle/>
          <a:p>
            <a:r>
              <a:rPr lang="en-GB" sz="2700" dirty="0">
                <a:solidFill>
                  <a:srgbClr val="FFFFFF"/>
                </a:solidFill>
              </a:rPr>
              <a:t>CMS results</a:t>
            </a:r>
          </a:p>
        </p:txBody>
      </p:sp>
      <p:sp>
        <p:nvSpPr>
          <p:cNvPr id="3" name="Content Placeholder 2">
            <a:extLst>
              <a:ext uri="{FF2B5EF4-FFF2-40B4-BE49-F238E27FC236}">
                <a16:creationId xmlns:a16="http://schemas.microsoft.com/office/drawing/2014/main" id="{8EEAC436-B451-506D-E2E0-DE6907C93C18}"/>
              </a:ext>
            </a:extLst>
          </p:cNvPr>
          <p:cNvSpPr>
            <a:spLocks noGrp="1"/>
          </p:cNvSpPr>
          <p:nvPr>
            <p:ph idx="1"/>
          </p:nvPr>
        </p:nvSpPr>
        <p:spPr>
          <a:xfrm>
            <a:off x="369278" y="1673680"/>
            <a:ext cx="2612769" cy="3675560"/>
          </a:xfrm>
        </p:spPr>
        <p:txBody>
          <a:bodyPr>
            <a:normAutofit/>
          </a:bodyPr>
          <a:lstStyle/>
          <a:p>
            <a:pPr>
              <a:buFont typeface="Wingdings" panose="05000000000000000000" pitchFamily="2" charset="2"/>
              <a:buChar char="§"/>
            </a:pPr>
            <a:r>
              <a:rPr lang="en-GB" sz="1350" dirty="0">
                <a:solidFill>
                  <a:srgbClr val="FFFFFF"/>
                </a:solidFill>
              </a:rPr>
              <a:t>Also CMS confirmed the observation of entanglement using a technique similar to ATLAS</a:t>
            </a:r>
          </a:p>
          <a:p>
            <a:pPr>
              <a:buFont typeface="Wingdings" panose="05000000000000000000" pitchFamily="2" charset="2"/>
              <a:buChar char="§"/>
            </a:pPr>
            <a:r>
              <a:rPr lang="en-GB" sz="1350" dirty="0">
                <a:solidFill>
                  <a:srgbClr val="FFFFFF"/>
                </a:solidFill>
              </a:rPr>
              <a:t>In this publication there is less discrepancy between the data and predictions when adding to the predictions an approximated simulation for a new particle</a:t>
            </a:r>
          </a:p>
          <a:p>
            <a:pPr>
              <a:buFont typeface="Wingdings" panose="05000000000000000000" pitchFamily="2" charset="2"/>
              <a:buChar char="§"/>
            </a:pPr>
            <a:r>
              <a:rPr lang="en-GB" sz="1350" dirty="0">
                <a:solidFill>
                  <a:srgbClr val="FFFFFF"/>
                </a:solidFill>
              </a:rPr>
              <a:t>This particle called </a:t>
            </a:r>
            <a:r>
              <a:rPr lang="en-GB" sz="1350" dirty="0" err="1">
                <a:solidFill>
                  <a:srgbClr val="FFFFFF"/>
                </a:solidFill>
              </a:rPr>
              <a:t>toponium</a:t>
            </a:r>
            <a:r>
              <a:rPr lang="en-GB" sz="1350" dirty="0">
                <a:solidFill>
                  <a:srgbClr val="FFFFFF"/>
                </a:solidFill>
              </a:rPr>
              <a:t> is a top-pair bound state predicted by the SM but never observed </a:t>
            </a:r>
          </a:p>
          <a:p>
            <a:pPr lvl="1">
              <a:buFont typeface="Wingdings" panose="05000000000000000000" pitchFamily="2" charset="2"/>
              <a:buChar char="§"/>
            </a:pPr>
            <a:r>
              <a:rPr lang="en-GB" sz="1275" dirty="0">
                <a:solidFill>
                  <a:srgbClr val="FFFFFF"/>
                </a:solidFill>
              </a:rPr>
              <a:t>Missing in “standard” MC</a:t>
            </a:r>
          </a:p>
          <a:p>
            <a:pPr lvl="1">
              <a:buFont typeface="Wingdings" panose="05000000000000000000" pitchFamily="2" charset="2"/>
              <a:buChar char="§"/>
            </a:pPr>
            <a:r>
              <a:rPr lang="en-GB" sz="1275" dirty="0">
                <a:solidFill>
                  <a:srgbClr val="FFFFFF"/>
                </a:solidFill>
              </a:rPr>
              <a:t>This new particle should enhance the entanglement between top-quark pairs at threshold</a:t>
            </a:r>
            <a:endParaRPr lang="en-GB" sz="900" dirty="0">
              <a:solidFill>
                <a:srgbClr val="FFFFFF"/>
              </a:solidFill>
            </a:endParaRPr>
          </a:p>
        </p:txBody>
      </p:sp>
      <p:sp>
        <p:nvSpPr>
          <p:cNvPr id="17" name="Rectangle 16">
            <a:extLst>
              <a:ext uri="{FF2B5EF4-FFF2-40B4-BE49-F238E27FC236}">
                <a16:creationId xmlns:a16="http://schemas.microsoft.com/office/drawing/2014/main" id="{F9DB1FE5-9D46-433B-99D1-2F1B8DC798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857250"/>
            <a:ext cx="48006" cy="5143500"/>
          </a:xfrm>
          <a:prstGeom prst="rect">
            <a:avLst/>
          </a:prstGeom>
          <a:solidFill>
            <a:srgbClr val="2727FF"/>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7" descr="A screen shot of a graph&#10;&#10;Description automatically generated">
            <a:extLst>
              <a:ext uri="{FF2B5EF4-FFF2-40B4-BE49-F238E27FC236}">
                <a16:creationId xmlns:a16="http://schemas.microsoft.com/office/drawing/2014/main" id="{8BDC7E99-9813-4649-2F3D-A577838A1A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6974" y="1337310"/>
            <a:ext cx="3977640" cy="4183380"/>
          </a:xfrm>
          <a:prstGeom prst="rect">
            <a:avLst/>
          </a:prstGeom>
        </p:spPr>
      </p:pic>
      <p:sp>
        <p:nvSpPr>
          <p:cNvPr id="9" name="TextBox 8">
            <a:extLst>
              <a:ext uri="{FF2B5EF4-FFF2-40B4-BE49-F238E27FC236}">
                <a16:creationId xmlns:a16="http://schemas.microsoft.com/office/drawing/2014/main" id="{A7C48F63-1725-4E2A-7DC4-833FC1C4B2B2}"/>
              </a:ext>
            </a:extLst>
          </p:cNvPr>
          <p:cNvSpPr txBox="1"/>
          <p:nvPr/>
        </p:nvSpPr>
        <p:spPr>
          <a:xfrm>
            <a:off x="3054057" y="5711342"/>
            <a:ext cx="2407647" cy="300082"/>
          </a:xfrm>
          <a:prstGeom prst="rect">
            <a:avLst/>
          </a:prstGeom>
          <a:noFill/>
        </p:spPr>
        <p:txBody>
          <a:bodyPr wrap="non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CMS Collaboration, TOP-23-001</a:t>
            </a:r>
            <a:endPar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B699D64-FCAB-3200-F10A-8CB97F951E6D}"/>
              </a:ext>
            </a:extLst>
          </p:cNvPr>
          <p:cNvSpPr txBox="1"/>
          <p:nvPr/>
        </p:nvSpPr>
        <p:spPr>
          <a:xfrm>
            <a:off x="152400" y="48122"/>
            <a:ext cx="9134620" cy="630942"/>
          </a:xfrm>
          <a:prstGeom prst="rect">
            <a:avLst/>
          </a:prstGeom>
          <a:noFill/>
        </p:spPr>
        <p:txBody>
          <a:bodyPr wrap="square">
            <a:spAutoFit/>
          </a:bodyPr>
          <a:lstStyle/>
          <a:p>
            <a:r>
              <a:rPr kumimoji="0" lang="en-US" sz="3500" b="0" i="0" u="none" strike="noStrike" kern="1200" cap="none" spc="0" normalizeH="0" baseline="0" noProof="0" dirty="0">
                <a:ln>
                  <a:noFill/>
                </a:ln>
                <a:solidFill>
                  <a:srgbClr val="C00000"/>
                </a:solidFill>
                <a:effectLst/>
                <a:uLnTx/>
                <a:uFillTx/>
                <a:latin typeface="Times New Roman" pitchFamily="18" charset="0"/>
                <a:ea typeface="+mj-ea"/>
                <a:cs typeface="Times New Roman" pitchFamily="18" charset="0"/>
              </a:rPr>
              <a:t>Observation of entanglement between top quarks</a:t>
            </a:r>
            <a:endParaRPr lang="en-US" sz="3500" dirty="0"/>
          </a:p>
        </p:txBody>
      </p:sp>
    </p:spTree>
    <p:extLst>
      <p:ext uri="{BB962C8B-B14F-4D97-AF65-F5344CB8AC3E}">
        <p14:creationId xmlns:p14="http://schemas.microsoft.com/office/powerpoint/2010/main" val="29312966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Title 2">
                <a:extLst>
                  <a:ext uri="{FF2B5EF4-FFF2-40B4-BE49-F238E27FC236}">
                    <a16:creationId xmlns:a16="http://schemas.microsoft.com/office/drawing/2014/main" id="{C584AE15-A9FA-2C96-17D0-447AF11625F8}"/>
                  </a:ext>
                </a:extLst>
              </p:cNvPr>
              <p:cNvSpPr>
                <a:spLocks noGrp="1"/>
              </p:cNvSpPr>
              <p:nvPr>
                <p:ph type="title"/>
              </p:nvPr>
            </p:nvSpPr>
            <p:spPr>
              <a:xfrm>
                <a:off x="466344" y="9144"/>
                <a:ext cx="8229600" cy="1143000"/>
              </a:xfrm>
            </p:spPr>
            <p:txBody>
              <a:bodyPr/>
              <a:lstStyle/>
              <a:p>
                <a:r>
                  <a:rPr lang="en-US" dirty="0"/>
                  <a:t>BIV in </a:t>
                </a:r>
                <a14:m>
                  <m:oMath xmlns:m="http://schemas.openxmlformats.org/officeDocument/2006/math">
                    <m:r>
                      <a:rPr lang="en-US" b="0" i="1" smtClean="0">
                        <a:latin typeface="Cambria Math" panose="02040503050406030204" pitchFamily="18" charset="0"/>
                      </a:rPr>
                      <m:t>𝑡</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𝑡</m:t>
                        </m:r>
                      </m:e>
                    </m:acc>
                  </m:oMath>
                </a14:m>
                <a:r>
                  <a:rPr lang="en-US" dirty="0"/>
                  <a:t> system </a:t>
                </a:r>
              </a:p>
            </p:txBody>
          </p:sp>
        </mc:Choice>
        <mc:Fallback>
          <p:sp>
            <p:nvSpPr>
              <p:cNvPr id="3" name="Title 2">
                <a:extLst>
                  <a:ext uri="{FF2B5EF4-FFF2-40B4-BE49-F238E27FC236}">
                    <a16:creationId xmlns:a16="http://schemas.microsoft.com/office/drawing/2014/main" id="{C584AE15-A9FA-2C96-17D0-447AF11625F8}"/>
                  </a:ext>
                </a:extLst>
              </p:cNvPr>
              <p:cNvSpPr>
                <a:spLocks noGrp="1" noRot="1" noChangeAspect="1" noMove="1" noResize="1" noEditPoints="1" noAdjustHandles="1" noChangeArrowheads="1" noChangeShapeType="1" noTextEdit="1"/>
              </p:cNvSpPr>
              <p:nvPr>
                <p:ph type="title"/>
              </p:nvPr>
            </p:nvSpPr>
            <p:spPr>
              <a:xfrm>
                <a:off x="466344" y="9144"/>
                <a:ext cx="8229600" cy="1143000"/>
              </a:xfrm>
              <a:blipFill>
                <a:blip r:embed="rId2"/>
                <a:stretch>
                  <a:fillRect b="-9626"/>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90DDD4AD-969E-EC0B-80A2-BB3866DFD193}"/>
              </a:ext>
            </a:extLst>
          </p:cNvPr>
          <p:cNvSpPr>
            <a:spLocks noGrp="1"/>
          </p:cNvSpPr>
          <p:nvPr>
            <p:ph type="sldNum" sz="quarter" idx="11"/>
          </p:nvPr>
        </p:nvSpPr>
        <p:spPr/>
        <p:txBody>
          <a:bodyPr/>
          <a:lstStyle/>
          <a:p>
            <a:fld id="{B6F15528-21DE-4FAA-801E-634DDDAF4B2B}" type="slidenum">
              <a:rPr lang="en-US" smtClean="0"/>
              <a:pPr/>
              <a:t>41</a:t>
            </a:fld>
            <a:endParaRPr lang="en-US" dirty="0"/>
          </a:p>
        </p:txBody>
      </p:sp>
      <p:pic>
        <p:nvPicPr>
          <p:cNvPr id="5" name="Picture 4">
            <a:extLst>
              <a:ext uri="{FF2B5EF4-FFF2-40B4-BE49-F238E27FC236}">
                <a16:creationId xmlns:a16="http://schemas.microsoft.com/office/drawing/2014/main" id="{DD0415B9-AE0E-C6F4-DD29-90D633A22E9E}"/>
              </a:ext>
            </a:extLst>
          </p:cNvPr>
          <p:cNvPicPr>
            <a:picLocks noChangeAspect="1"/>
          </p:cNvPicPr>
          <p:nvPr/>
        </p:nvPicPr>
        <p:blipFill>
          <a:blip r:embed="rId3"/>
          <a:stretch>
            <a:fillRect/>
          </a:stretch>
        </p:blipFill>
        <p:spPr>
          <a:xfrm>
            <a:off x="990600" y="1055696"/>
            <a:ext cx="7543800" cy="5300654"/>
          </a:xfrm>
          <a:prstGeom prst="rect">
            <a:avLst/>
          </a:prstGeom>
        </p:spPr>
      </p:pic>
    </p:spTree>
    <p:extLst>
      <p:ext uri="{BB962C8B-B14F-4D97-AF65-F5344CB8AC3E}">
        <p14:creationId xmlns:p14="http://schemas.microsoft.com/office/powerpoint/2010/main" val="35045956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C5F7CC-38CF-5BE9-EDF3-EF52765F8F45}"/>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Title 2">
                <a:extLst>
                  <a:ext uri="{FF2B5EF4-FFF2-40B4-BE49-F238E27FC236}">
                    <a16:creationId xmlns:a16="http://schemas.microsoft.com/office/drawing/2014/main" id="{544BE5FB-F2EA-0EDC-76C5-172A9501EBEF}"/>
                  </a:ext>
                </a:extLst>
              </p:cNvPr>
              <p:cNvSpPr>
                <a:spLocks noGrp="1"/>
              </p:cNvSpPr>
              <p:nvPr>
                <p:ph type="title"/>
              </p:nvPr>
            </p:nvSpPr>
            <p:spPr>
              <a:xfrm>
                <a:off x="466344" y="9144"/>
                <a:ext cx="8229600" cy="1143000"/>
              </a:xfrm>
            </p:spPr>
            <p:txBody>
              <a:bodyPr/>
              <a:lstStyle/>
              <a:p>
                <a:r>
                  <a:rPr lang="en-US" dirty="0"/>
                  <a:t>BIV in </a:t>
                </a:r>
                <a14:m>
                  <m:oMath xmlns:m="http://schemas.openxmlformats.org/officeDocument/2006/math">
                    <m:r>
                      <a:rPr lang="en-US" b="0" i="1" smtClean="0">
                        <a:latin typeface="Cambria Math" panose="02040503050406030204" pitchFamily="18" charset="0"/>
                      </a:rPr>
                      <m:t>𝑡</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𝑡</m:t>
                        </m:r>
                      </m:e>
                    </m:acc>
                  </m:oMath>
                </a14:m>
                <a:r>
                  <a:rPr lang="en-US" dirty="0"/>
                  <a:t> system </a:t>
                </a:r>
              </a:p>
            </p:txBody>
          </p:sp>
        </mc:Choice>
        <mc:Fallback>
          <p:sp>
            <p:nvSpPr>
              <p:cNvPr id="3" name="Title 2">
                <a:extLst>
                  <a:ext uri="{FF2B5EF4-FFF2-40B4-BE49-F238E27FC236}">
                    <a16:creationId xmlns:a16="http://schemas.microsoft.com/office/drawing/2014/main" id="{544BE5FB-F2EA-0EDC-76C5-172A9501EBEF}"/>
                  </a:ext>
                </a:extLst>
              </p:cNvPr>
              <p:cNvSpPr>
                <a:spLocks noGrp="1" noRot="1" noChangeAspect="1" noMove="1" noResize="1" noEditPoints="1" noAdjustHandles="1" noChangeArrowheads="1" noChangeShapeType="1" noTextEdit="1"/>
              </p:cNvSpPr>
              <p:nvPr>
                <p:ph type="title"/>
              </p:nvPr>
            </p:nvSpPr>
            <p:spPr>
              <a:xfrm>
                <a:off x="466344" y="9144"/>
                <a:ext cx="8229600" cy="1143000"/>
              </a:xfrm>
              <a:blipFill>
                <a:blip r:embed="rId2"/>
                <a:stretch>
                  <a:fillRect b="-9626"/>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D67BD2BF-DFD6-BED1-F17C-83C9EA7674E7}"/>
              </a:ext>
            </a:extLst>
          </p:cNvPr>
          <p:cNvSpPr>
            <a:spLocks noGrp="1"/>
          </p:cNvSpPr>
          <p:nvPr>
            <p:ph type="sldNum" sz="quarter" idx="11"/>
          </p:nvPr>
        </p:nvSpPr>
        <p:spPr/>
        <p:txBody>
          <a:bodyPr/>
          <a:lstStyle/>
          <a:p>
            <a:fld id="{B6F15528-21DE-4FAA-801E-634DDDAF4B2B}" type="slidenum">
              <a:rPr lang="en-US" smtClean="0"/>
              <a:pPr/>
              <a:t>42</a:t>
            </a:fld>
            <a:endParaRPr lang="en-US" dirty="0"/>
          </a:p>
        </p:txBody>
      </p:sp>
      <p:pic>
        <p:nvPicPr>
          <p:cNvPr id="5" name="Picture 4">
            <a:extLst>
              <a:ext uri="{FF2B5EF4-FFF2-40B4-BE49-F238E27FC236}">
                <a16:creationId xmlns:a16="http://schemas.microsoft.com/office/drawing/2014/main" id="{73049458-AB2E-B2A9-02F5-950F93843CB7}"/>
              </a:ext>
            </a:extLst>
          </p:cNvPr>
          <p:cNvPicPr>
            <a:picLocks noChangeAspect="1"/>
          </p:cNvPicPr>
          <p:nvPr/>
        </p:nvPicPr>
        <p:blipFill>
          <a:blip r:embed="rId3"/>
          <a:srcRect l="51515" t="7397"/>
          <a:stretch/>
        </p:blipFill>
        <p:spPr>
          <a:xfrm>
            <a:off x="4876800" y="1447800"/>
            <a:ext cx="3657600" cy="4908550"/>
          </a:xfrm>
          <a:prstGeom prst="rect">
            <a:avLst/>
          </a:prstGeom>
        </p:spPr>
      </p:pic>
      <p:pic>
        <p:nvPicPr>
          <p:cNvPr id="2" name="Picture 1">
            <a:extLst>
              <a:ext uri="{FF2B5EF4-FFF2-40B4-BE49-F238E27FC236}">
                <a16:creationId xmlns:a16="http://schemas.microsoft.com/office/drawing/2014/main" id="{48658193-1077-4714-A9A3-BF5A4500F461}"/>
              </a:ext>
            </a:extLst>
          </p:cNvPr>
          <p:cNvPicPr>
            <a:picLocks noChangeAspect="1"/>
          </p:cNvPicPr>
          <p:nvPr/>
        </p:nvPicPr>
        <p:blipFill>
          <a:blip r:embed="rId4"/>
          <a:stretch>
            <a:fillRect/>
          </a:stretch>
        </p:blipFill>
        <p:spPr>
          <a:xfrm>
            <a:off x="0" y="2472876"/>
            <a:ext cx="4051227" cy="2521848"/>
          </a:xfrm>
          <a:prstGeom prst="rect">
            <a:avLst/>
          </a:prstGeom>
        </p:spPr>
      </p:pic>
      <p:sp>
        <p:nvSpPr>
          <p:cNvPr id="6" name="Arrow: Right 5">
            <a:extLst>
              <a:ext uri="{FF2B5EF4-FFF2-40B4-BE49-F238E27FC236}">
                <a16:creationId xmlns:a16="http://schemas.microsoft.com/office/drawing/2014/main" id="{8D506B2B-85C9-4871-FF70-7CEBF47623ED}"/>
              </a:ext>
            </a:extLst>
          </p:cNvPr>
          <p:cNvSpPr/>
          <p:nvPr/>
        </p:nvSpPr>
        <p:spPr>
          <a:xfrm flipH="1">
            <a:off x="4038600" y="3456432"/>
            <a:ext cx="685800" cy="6858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328307BB-6673-877D-114F-E66527724138}"/>
              </a:ext>
            </a:extLst>
          </p:cNvPr>
          <p:cNvSpPr txBox="1"/>
          <p:nvPr/>
        </p:nvSpPr>
        <p:spPr>
          <a:xfrm>
            <a:off x="286368" y="5125788"/>
            <a:ext cx="3980833" cy="646331"/>
          </a:xfrm>
          <a:prstGeom prst="rect">
            <a:avLst/>
          </a:prstGeom>
          <a:noFill/>
        </p:spPr>
        <p:txBody>
          <a:bodyPr wrap="none" rtlCol="0">
            <a:spAutoFit/>
          </a:bodyPr>
          <a:lstStyle/>
          <a:p>
            <a:r>
              <a:rPr lang="en-US" dirty="0">
                <a:solidFill>
                  <a:srgbClr val="0070C0"/>
                </a:solidFill>
              </a:rPr>
              <a:t>Fraction of t and </a:t>
            </a:r>
            <a:r>
              <a:rPr lang="en-US" dirty="0" err="1">
                <a:solidFill>
                  <a:srgbClr val="0070C0"/>
                </a:solidFill>
              </a:rPr>
              <a:t>tbar</a:t>
            </a:r>
            <a:r>
              <a:rPr lang="en-US" dirty="0">
                <a:solidFill>
                  <a:srgbClr val="0070C0"/>
                </a:solidFill>
              </a:rPr>
              <a:t> decays that are</a:t>
            </a:r>
          </a:p>
          <a:p>
            <a:r>
              <a:rPr lang="en-US" dirty="0">
                <a:solidFill>
                  <a:srgbClr val="0070C0"/>
                </a:solidFill>
              </a:rPr>
              <a:t>space-like separated as a function of </a:t>
            </a:r>
            <a:r>
              <a:rPr lang="en-US" dirty="0" err="1">
                <a:solidFill>
                  <a:srgbClr val="0070C0"/>
                </a:solidFill>
              </a:rPr>
              <a:t>m</a:t>
            </a:r>
            <a:r>
              <a:rPr lang="en-US" baseline="-25000" dirty="0" err="1">
                <a:solidFill>
                  <a:srgbClr val="0070C0"/>
                </a:solidFill>
              </a:rPr>
              <a:t>tt</a:t>
            </a:r>
            <a:endParaRPr lang="en-US" baseline="-25000" dirty="0">
              <a:solidFill>
                <a:srgbClr val="0070C0"/>
              </a:solidFill>
            </a:endParaRPr>
          </a:p>
        </p:txBody>
      </p:sp>
    </p:spTree>
    <p:extLst>
      <p:ext uri="{BB962C8B-B14F-4D97-AF65-F5344CB8AC3E}">
        <p14:creationId xmlns:p14="http://schemas.microsoft.com/office/powerpoint/2010/main" val="213271468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67080E-0183-2D8C-CADD-59674C59C830}"/>
            </a:ext>
          </a:extLst>
        </p:cNvPr>
        <p:cNvGrpSpPr/>
        <p:nvPr/>
      </p:nvGrpSpPr>
      <p:grpSpPr>
        <a:xfrm>
          <a:off x="0" y="0"/>
          <a:ext cx="0" cy="0"/>
          <a:chOff x="0" y="0"/>
          <a:chExt cx="0" cy="0"/>
        </a:xfrm>
      </p:grpSpPr>
      <p:sp>
        <p:nvSpPr>
          <p:cNvPr id="7" name="Content Placeholder 6">
            <a:extLst>
              <a:ext uri="{FF2B5EF4-FFF2-40B4-BE49-F238E27FC236}">
                <a16:creationId xmlns:a16="http://schemas.microsoft.com/office/drawing/2014/main" id="{57478B4B-DCAC-0C85-B455-59478C917CE0}"/>
              </a:ext>
            </a:extLst>
          </p:cNvPr>
          <p:cNvSpPr>
            <a:spLocks noGrp="1"/>
          </p:cNvSpPr>
          <p:nvPr>
            <p:ph idx="1"/>
          </p:nvPr>
        </p:nvSpPr>
        <p:spPr>
          <a:xfrm>
            <a:off x="457200" y="1600200"/>
            <a:ext cx="5029200" cy="4525963"/>
          </a:xfrm>
        </p:spPr>
        <p:txBody>
          <a:bodyPr>
            <a:normAutofit lnSpcReduction="10000"/>
          </a:bodyPr>
          <a:lstStyle/>
          <a:p>
            <a:r>
              <a:rPr lang="en-US" sz="2000" dirty="0">
                <a:solidFill>
                  <a:srgbClr val="0070C0"/>
                </a:solidFill>
              </a:rPr>
              <a:t>The entanglement between the two top quarks is only a necessary but not sufficient condition for the violation of Bell’s inequality.</a:t>
            </a:r>
          </a:p>
          <a:p>
            <a:r>
              <a:rPr lang="en-US" sz="2000" dirty="0">
                <a:solidFill>
                  <a:srgbClr val="0070C0"/>
                </a:solidFill>
              </a:rPr>
              <a:t>Dedicated Bell’s operators applied to the spin density matrix allow to identify a relation between Bell’s inequality violation and the coefficient of the spin density matrix</a:t>
            </a:r>
          </a:p>
          <a:p>
            <a:pPr marL="0" indent="0">
              <a:buNone/>
            </a:pPr>
            <a:r>
              <a:rPr lang="en-US" sz="2000" dirty="0"/>
              <a:t>	ℬ</a:t>
            </a:r>
            <a:r>
              <a:rPr lang="en-US" sz="2000" baseline="-25000" dirty="0"/>
              <a:t>1</a:t>
            </a:r>
            <a:r>
              <a:rPr lang="en-US" sz="2000" dirty="0"/>
              <a:t> ≡ |</a:t>
            </a:r>
            <a:r>
              <a:rPr lang="en-US" sz="2000" dirty="0" err="1"/>
              <a:t>C</a:t>
            </a:r>
            <a:r>
              <a:rPr lang="en-US" sz="2000" baseline="-25000" dirty="0" err="1"/>
              <a:t>rr</a:t>
            </a:r>
            <a:r>
              <a:rPr lang="en-US" sz="2000" baseline="-25000" dirty="0"/>
              <a:t> </a:t>
            </a:r>
            <a:r>
              <a:rPr lang="en-US" sz="2000" dirty="0"/>
              <a:t>− </a:t>
            </a:r>
            <a:r>
              <a:rPr lang="en-US" sz="2000" dirty="0" err="1"/>
              <a:t>C</a:t>
            </a:r>
            <a:r>
              <a:rPr lang="en-US" sz="2000" baseline="-25000" dirty="0" err="1"/>
              <a:t>nn</a:t>
            </a:r>
            <a:r>
              <a:rPr lang="en-US" sz="2000" dirty="0"/>
              <a:t>| − √2 &gt; 0</a:t>
            </a:r>
          </a:p>
          <a:p>
            <a:r>
              <a:rPr lang="en-US" sz="2000" dirty="0">
                <a:solidFill>
                  <a:srgbClr val="0070C0"/>
                </a:solidFill>
              </a:rPr>
              <a:t>These will be harder to observe in LHC collisions:</a:t>
            </a:r>
          </a:p>
          <a:p>
            <a:pPr lvl="1"/>
            <a:r>
              <a:rPr lang="en-US" sz="2000" dirty="0">
                <a:solidFill>
                  <a:schemeClr val="tx1"/>
                </a:solidFill>
              </a:rPr>
              <a:t>Possible only in the high mass region</a:t>
            </a:r>
          </a:p>
          <a:p>
            <a:pPr lvl="1"/>
            <a:r>
              <a:rPr lang="en-US" sz="2000" dirty="0">
                <a:solidFill>
                  <a:schemeClr val="tx1"/>
                </a:solidFill>
              </a:rPr>
              <a:t>Very limited corner of the phase space</a:t>
            </a:r>
          </a:p>
        </p:txBody>
      </p:sp>
      <mc:AlternateContent xmlns:mc="http://schemas.openxmlformats.org/markup-compatibility/2006">
        <mc:Choice xmlns:a14="http://schemas.microsoft.com/office/drawing/2010/main" Requires="a14">
          <p:sp>
            <p:nvSpPr>
              <p:cNvPr id="3" name="Title 2">
                <a:extLst>
                  <a:ext uri="{FF2B5EF4-FFF2-40B4-BE49-F238E27FC236}">
                    <a16:creationId xmlns:a16="http://schemas.microsoft.com/office/drawing/2014/main" id="{98F619EA-96E8-9A2C-3F67-33E3C13687EC}"/>
                  </a:ext>
                </a:extLst>
              </p:cNvPr>
              <p:cNvSpPr>
                <a:spLocks noGrp="1"/>
              </p:cNvSpPr>
              <p:nvPr>
                <p:ph type="title"/>
              </p:nvPr>
            </p:nvSpPr>
            <p:spPr/>
            <p:txBody>
              <a:bodyPr/>
              <a:lstStyle/>
              <a:p>
                <a:r>
                  <a:rPr lang="en-US" dirty="0"/>
                  <a:t>BIV in </a:t>
                </a:r>
                <a14:m>
                  <m:oMath xmlns:m="http://schemas.openxmlformats.org/officeDocument/2006/math">
                    <m:r>
                      <a:rPr lang="en-US" b="0" i="1" smtClean="0">
                        <a:latin typeface="Cambria Math" panose="02040503050406030204" pitchFamily="18" charset="0"/>
                      </a:rPr>
                      <m:t>𝑡</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𝑡</m:t>
                        </m:r>
                      </m:e>
                    </m:acc>
                  </m:oMath>
                </a14:m>
                <a:r>
                  <a:rPr lang="en-US" dirty="0"/>
                  <a:t> system </a:t>
                </a:r>
              </a:p>
            </p:txBody>
          </p:sp>
        </mc:Choice>
        <mc:Fallback>
          <p:sp>
            <p:nvSpPr>
              <p:cNvPr id="3" name="Title 2">
                <a:extLst>
                  <a:ext uri="{FF2B5EF4-FFF2-40B4-BE49-F238E27FC236}">
                    <a16:creationId xmlns:a16="http://schemas.microsoft.com/office/drawing/2014/main" id="{98F619EA-96E8-9A2C-3F67-33E3C13687EC}"/>
                  </a:ext>
                </a:extLst>
              </p:cNvPr>
              <p:cNvSpPr>
                <a:spLocks noGrp="1" noRot="1" noChangeAspect="1" noMove="1" noResize="1" noEditPoints="1" noAdjustHandles="1" noChangeArrowheads="1" noChangeShapeType="1" noTextEdit="1"/>
              </p:cNvSpPr>
              <p:nvPr>
                <p:ph type="title"/>
              </p:nvPr>
            </p:nvSpPr>
            <p:spPr>
              <a:blipFill>
                <a:blip r:embed="rId2"/>
                <a:stretch>
                  <a:fillRect b="-9043"/>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4E733024-180B-A452-D4D4-DE94E50C980A}"/>
              </a:ext>
            </a:extLst>
          </p:cNvPr>
          <p:cNvSpPr>
            <a:spLocks noGrp="1"/>
          </p:cNvSpPr>
          <p:nvPr>
            <p:ph type="sldNum" sz="quarter" idx="11"/>
          </p:nvPr>
        </p:nvSpPr>
        <p:spPr/>
        <p:txBody>
          <a:bodyPr/>
          <a:lstStyle/>
          <a:p>
            <a:fld id="{B6F15528-21DE-4FAA-801E-634DDDAF4B2B}" type="slidenum">
              <a:rPr lang="en-US" smtClean="0"/>
              <a:pPr/>
              <a:t>43</a:t>
            </a:fld>
            <a:endParaRPr lang="en-US" dirty="0"/>
          </a:p>
        </p:txBody>
      </p:sp>
      <p:pic>
        <p:nvPicPr>
          <p:cNvPr id="10" name="Picture 9">
            <a:extLst>
              <a:ext uri="{FF2B5EF4-FFF2-40B4-BE49-F238E27FC236}">
                <a16:creationId xmlns:a16="http://schemas.microsoft.com/office/drawing/2014/main" id="{ECD5232A-9BAE-8E4F-2D54-71B402A4CF8F}"/>
              </a:ext>
            </a:extLst>
          </p:cNvPr>
          <p:cNvPicPr>
            <a:picLocks noChangeAspect="1"/>
          </p:cNvPicPr>
          <p:nvPr/>
        </p:nvPicPr>
        <p:blipFill>
          <a:blip r:embed="rId3"/>
          <a:stretch>
            <a:fillRect/>
          </a:stretch>
        </p:blipFill>
        <p:spPr>
          <a:xfrm>
            <a:off x="5638800" y="2286000"/>
            <a:ext cx="3124200" cy="2921000"/>
          </a:xfrm>
          <a:prstGeom prst="rect">
            <a:avLst/>
          </a:prstGeom>
        </p:spPr>
      </p:pic>
    </p:spTree>
    <p:extLst>
      <p:ext uri="{BB962C8B-B14F-4D97-AF65-F5344CB8AC3E}">
        <p14:creationId xmlns:p14="http://schemas.microsoft.com/office/powerpoint/2010/main" val="5211526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FCE80A-2DFD-A067-B8DA-646865758B9F}"/>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Title 2">
                <a:extLst>
                  <a:ext uri="{FF2B5EF4-FFF2-40B4-BE49-F238E27FC236}">
                    <a16:creationId xmlns:a16="http://schemas.microsoft.com/office/drawing/2014/main" id="{0619EAA9-AAE3-7E0E-0252-ED8E664197C4}"/>
                  </a:ext>
                </a:extLst>
              </p:cNvPr>
              <p:cNvSpPr>
                <a:spLocks noGrp="1"/>
              </p:cNvSpPr>
              <p:nvPr>
                <p:ph type="title"/>
              </p:nvPr>
            </p:nvSpPr>
            <p:spPr>
              <a:xfrm>
                <a:off x="457200" y="0"/>
                <a:ext cx="8229600" cy="1143000"/>
              </a:xfrm>
            </p:spPr>
            <p:txBody>
              <a:bodyPr/>
              <a:lstStyle/>
              <a:p>
                <a:r>
                  <a:rPr lang="en-US" dirty="0"/>
                  <a:t>BIV in </a:t>
                </a:r>
                <a14:m>
                  <m:oMath xmlns:m="http://schemas.openxmlformats.org/officeDocument/2006/math">
                    <m:r>
                      <a:rPr lang="en-US" b="0" i="1" smtClean="0">
                        <a:latin typeface="Cambria Math" panose="02040503050406030204" pitchFamily="18" charset="0"/>
                      </a:rPr>
                      <m:t>𝑡</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𝑡</m:t>
                        </m:r>
                      </m:e>
                    </m:acc>
                  </m:oMath>
                </a14:m>
                <a:r>
                  <a:rPr lang="en-US" dirty="0"/>
                  <a:t> system </a:t>
                </a:r>
              </a:p>
            </p:txBody>
          </p:sp>
        </mc:Choice>
        <mc:Fallback>
          <p:sp>
            <p:nvSpPr>
              <p:cNvPr id="3" name="Title 2">
                <a:extLst>
                  <a:ext uri="{FF2B5EF4-FFF2-40B4-BE49-F238E27FC236}">
                    <a16:creationId xmlns:a16="http://schemas.microsoft.com/office/drawing/2014/main" id="{0619EAA9-AAE3-7E0E-0252-ED8E664197C4}"/>
                  </a:ext>
                </a:extLst>
              </p:cNvPr>
              <p:cNvSpPr>
                <a:spLocks noGrp="1" noRot="1" noChangeAspect="1" noMove="1" noResize="1" noEditPoints="1" noAdjustHandles="1" noChangeArrowheads="1" noChangeShapeType="1" noTextEdit="1"/>
              </p:cNvSpPr>
              <p:nvPr>
                <p:ph type="title"/>
              </p:nvPr>
            </p:nvSpPr>
            <p:spPr>
              <a:xfrm>
                <a:off x="457200" y="0"/>
                <a:ext cx="8229600" cy="1143000"/>
              </a:xfrm>
              <a:blipFill>
                <a:blip r:embed="rId2"/>
                <a:stretch>
                  <a:fillRect b="-9043"/>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9CBD5822-9A59-0ECD-D64A-2246535A0D39}"/>
              </a:ext>
            </a:extLst>
          </p:cNvPr>
          <p:cNvSpPr>
            <a:spLocks noGrp="1"/>
          </p:cNvSpPr>
          <p:nvPr>
            <p:ph type="sldNum" sz="quarter" idx="11"/>
          </p:nvPr>
        </p:nvSpPr>
        <p:spPr/>
        <p:txBody>
          <a:bodyPr/>
          <a:lstStyle/>
          <a:p>
            <a:fld id="{B6F15528-21DE-4FAA-801E-634DDDAF4B2B}" type="slidenum">
              <a:rPr lang="en-US" smtClean="0"/>
              <a:pPr/>
              <a:t>44</a:t>
            </a:fld>
            <a:endParaRPr lang="en-US" dirty="0"/>
          </a:p>
        </p:txBody>
      </p:sp>
      <p:pic>
        <p:nvPicPr>
          <p:cNvPr id="8" name="Picture 7">
            <a:extLst>
              <a:ext uri="{FF2B5EF4-FFF2-40B4-BE49-F238E27FC236}">
                <a16:creationId xmlns:a16="http://schemas.microsoft.com/office/drawing/2014/main" id="{F33B8314-BFC0-E683-CAD0-5003D583307C}"/>
              </a:ext>
            </a:extLst>
          </p:cNvPr>
          <p:cNvPicPr>
            <a:picLocks noChangeAspect="1"/>
          </p:cNvPicPr>
          <p:nvPr/>
        </p:nvPicPr>
        <p:blipFill>
          <a:blip r:embed="rId3"/>
          <a:stretch>
            <a:fillRect/>
          </a:stretch>
        </p:blipFill>
        <p:spPr>
          <a:xfrm>
            <a:off x="2895600" y="914400"/>
            <a:ext cx="3562847" cy="3419952"/>
          </a:xfrm>
          <a:prstGeom prst="rect">
            <a:avLst/>
          </a:prstGeom>
        </p:spPr>
      </p:pic>
      <p:pic>
        <p:nvPicPr>
          <p:cNvPr id="11" name="Picture 10">
            <a:extLst>
              <a:ext uri="{FF2B5EF4-FFF2-40B4-BE49-F238E27FC236}">
                <a16:creationId xmlns:a16="http://schemas.microsoft.com/office/drawing/2014/main" id="{17AB39AB-F9BF-FBD1-37F5-189F5AB1ADDA}"/>
              </a:ext>
            </a:extLst>
          </p:cNvPr>
          <p:cNvPicPr>
            <a:picLocks noChangeAspect="1"/>
          </p:cNvPicPr>
          <p:nvPr/>
        </p:nvPicPr>
        <p:blipFill>
          <a:blip r:embed="rId4"/>
          <a:stretch>
            <a:fillRect/>
          </a:stretch>
        </p:blipFill>
        <p:spPr>
          <a:xfrm>
            <a:off x="0" y="4419600"/>
            <a:ext cx="9144000" cy="1216099"/>
          </a:xfrm>
          <a:prstGeom prst="rect">
            <a:avLst/>
          </a:prstGeom>
        </p:spPr>
      </p:pic>
      <p:sp>
        <p:nvSpPr>
          <p:cNvPr id="12" name="TextBox 11">
            <a:extLst>
              <a:ext uri="{FF2B5EF4-FFF2-40B4-BE49-F238E27FC236}">
                <a16:creationId xmlns:a16="http://schemas.microsoft.com/office/drawing/2014/main" id="{49B3D49F-18B5-EA7D-0F8C-AACB15D1D31F}"/>
              </a:ext>
            </a:extLst>
          </p:cNvPr>
          <p:cNvSpPr txBox="1"/>
          <p:nvPr/>
        </p:nvSpPr>
        <p:spPr>
          <a:xfrm>
            <a:off x="609600" y="5730091"/>
            <a:ext cx="8289257" cy="461665"/>
          </a:xfrm>
          <a:prstGeom prst="rect">
            <a:avLst/>
          </a:prstGeom>
          <a:noFill/>
        </p:spPr>
        <p:txBody>
          <a:bodyPr wrap="none" rtlCol="0">
            <a:spAutoFit/>
          </a:bodyPr>
          <a:lstStyle/>
          <a:p>
            <a:r>
              <a:rPr lang="en-US" sz="2400" dirty="0">
                <a:solidFill>
                  <a:srgbClr val="C00000"/>
                </a:solidFill>
              </a:rPr>
              <a:t>Difficult to detect, but full of opportunities for creative solutions!</a:t>
            </a:r>
          </a:p>
        </p:txBody>
      </p:sp>
    </p:spTree>
    <p:extLst>
      <p:ext uri="{BB962C8B-B14F-4D97-AF65-F5344CB8AC3E}">
        <p14:creationId xmlns:p14="http://schemas.microsoft.com/office/powerpoint/2010/main" val="24547919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D829E218-74FB-4455-98BE-F2C5BA8978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657850"/>
            <a:ext cx="9144000"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7E8D75FD-D4F9-4D11-B70D-82EFCB4CFA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607987"/>
            <a:ext cx="9144000" cy="498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6" name="Straight Connector 35">
            <a:extLst>
              <a:ext uri="{FF2B5EF4-FFF2-40B4-BE49-F238E27FC236}">
                <a16:creationId xmlns:a16="http://schemas.microsoft.com/office/drawing/2014/main" id="{1F5DC8C3-BA5F-4EED-BB9A-A14272BD82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5744" y="41148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3" name="Picture 2" descr="A screenshot of a computer graphics&#10;&#10;Description automatically generated">
            <a:extLst>
              <a:ext uri="{FF2B5EF4-FFF2-40B4-BE49-F238E27FC236}">
                <a16:creationId xmlns:a16="http://schemas.microsoft.com/office/drawing/2014/main" id="{EC5689E7-B730-DE2B-37E5-3F4A4DE141EE}"/>
              </a:ext>
            </a:extLst>
          </p:cNvPr>
          <p:cNvPicPr>
            <a:picLocks noChangeAspect="1"/>
          </p:cNvPicPr>
          <p:nvPr/>
        </p:nvPicPr>
        <p:blipFill rotWithShape="1">
          <a:blip r:embed="rId2">
            <a:alphaModFix amt="35000"/>
            <a:extLst>
              <a:ext uri="{28A0092B-C50C-407E-A947-70E740481C1C}">
                <a14:useLocalDpi xmlns:a14="http://schemas.microsoft.com/office/drawing/2010/main" val="0"/>
              </a:ext>
            </a:extLst>
          </a:blip>
          <a:srcRect t="7820" b="7593"/>
          <a:stretch/>
        </p:blipFill>
        <p:spPr>
          <a:xfrm>
            <a:off x="15" y="857257"/>
            <a:ext cx="9143985" cy="5143493"/>
          </a:xfrm>
          <a:prstGeom prst="rect">
            <a:avLst/>
          </a:prstGeom>
        </p:spPr>
      </p:pic>
      <p:sp>
        <p:nvSpPr>
          <p:cNvPr id="12" name="Title 11">
            <a:extLst>
              <a:ext uri="{FF2B5EF4-FFF2-40B4-BE49-F238E27FC236}">
                <a16:creationId xmlns:a16="http://schemas.microsoft.com/office/drawing/2014/main" id="{85A909EC-2908-9937-7736-6E0B806FD462}"/>
              </a:ext>
            </a:extLst>
          </p:cNvPr>
          <p:cNvSpPr>
            <a:spLocks noGrp="1"/>
          </p:cNvSpPr>
          <p:nvPr>
            <p:ph type="title"/>
          </p:nvPr>
        </p:nvSpPr>
        <p:spPr>
          <a:xfrm>
            <a:off x="822960" y="1426464"/>
            <a:ext cx="7543800" cy="2674620"/>
          </a:xfrm>
        </p:spPr>
        <p:txBody>
          <a:bodyPr vert="horz" lIns="68580" tIns="34290" rIns="68580" bIns="34290" rtlCol="0" anchor="b">
            <a:normAutofit/>
          </a:bodyPr>
          <a:lstStyle/>
          <a:p>
            <a:pPr lvl="0"/>
            <a:r>
              <a:rPr lang="en-US" sz="6000">
                <a:solidFill>
                  <a:schemeClr val="tx1"/>
                </a:solidFill>
              </a:rPr>
              <a:t>Example of</a:t>
            </a:r>
            <a:br>
              <a:rPr lang="en-US" sz="6000">
                <a:solidFill>
                  <a:schemeClr val="tx1"/>
                </a:solidFill>
              </a:rPr>
            </a:br>
            <a:r>
              <a:rPr lang="en-US" sz="6000">
                <a:solidFill>
                  <a:schemeClr val="tx1"/>
                </a:solidFill>
              </a:rPr>
              <a:t>H-&gt;WW* analysis</a:t>
            </a:r>
          </a:p>
        </p:txBody>
      </p:sp>
      <p:cxnSp>
        <p:nvCxnSpPr>
          <p:cNvPr id="38" name="Straight Connector 37">
            <a:extLst>
              <a:ext uri="{FF2B5EF4-FFF2-40B4-BE49-F238E27FC236}">
                <a16:creationId xmlns:a16="http://schemas.microsoft.com/office/drawing/2014/main" id="{F3CC58E3-BDF9-495D-9327-85F68058BE3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5744" y="4114800"/>
            <a:ext cx="7406640" cy="0"/>
          </a:xfrm>
          <a:prstGeom prst="line">
            <a:avLst/>
          </a:prstGeom>
          <a:ln w="6350">
            <a:solidFill>
              <a:schemeClr val="tx1">
                <a:alpha val="80000"/>
              </a:schemeClr>
            </a:solidFill>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DA0CA737-33FC-47E3-965A-D1C2CAA628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5607987"/>
            <a:ext cx="9143989" cy="49863"/>
          </a:xfrm>
          <a:prstGeom prst="rect">
            <a:avLst/>
          </a:prstGeom>
          <a:solidFill>
            <a:srgbClr val="F7EB19"/>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2" name="Rectangle 41">
            <a:extLst>
              <a:ext uri="{FF2B5EF4-FFF2-40B4-BE49-F238E27FC236}">
                <a16:creationId xmlns:a16="http://schemas.microsoft.com/office/drawing/2014/main" id="{22189942-24EB-488E-8B69-EB80F7E53E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657850"/>
            <a:ext cx="9144000" cy="342900"/>
          </a:xfrm>
          <a:prstGeom prst="rect">
            <a:avLst/>
          </a:prstGeom>
          <a:solidFill>
            <a:srgbClr val="23883D"/>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815000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12"/>
                                        </p:tgtEl>
                                        <p:attrNameLst>
                                          <p:attrName>style.visibility</p:attrName>
                                        </p:attrNameLst>
                                      </p:cBhvr>
                                      <p:to>
                                        <p:strVal val="visible"/>
                                      </p:to>
                                    </p:set>
                                    <p:animEffect transition="in" filter="fade">
                                      <p:cBhvr>
                                        <p:cTn id="7" dur="7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EFD7E-63D2-744A-E68D-ABD700C0F6E0}"/>
              </a:ext>
            </a:extLst>
          </p:cNvPr>
          <p:cNvSpPr>
            <a:spLocks noGrp="1"/>
          </p:cNvSpPr>
          <p:nvPr>
            <p:ph type="title"/>
          </p:nvPr>
        </p:nvSpPr>
        <p:spPr/>
        <p:txBody>
          <a:bodyPr/>
          <a:lstStyle/>
          <a:p>
            <a:r>
              <a:rPr lang="en-GB" dirty="0">
                <a:solidFill>
                  <a:srgbClr val="C00000"/>
                </a:solidFill>
              </a:rPr>
              <a:t>Selection of the final state</a:t>
            </a:r>
          </a:p>
        </p:txBody>
      </p:sp>
      <p:sp>
        <p:nvSpPr>
          <p:cNvPr id="6" name="Content Placeholder 5">
            <a:extLst>
              <a:ext uri="{FF2B5EF4-FFF2-40B4-BE49-F238E27FC236}">
                <a16:creationId xmlns:a16="http://schemas.microsoft.com/office/drawing/2014/main" id="{396FBE22-E420-DFC3-E1A8-AFEC67D29E5B}"/>
              </a:ext>
            </a:extLst>
          </p:cNvPr>
          <p:cNvSpPr>
            <a:spLocks noGrp="1"/>
          </p:cNvSpPr>
          <p:nvPr>
            <p:ph idx="1"/>
          </p:nvPr>
        </p:nvSpPr>
        <p:spPr>
          <a:xfrm>
            <a:off x="694176" y="1887583"/>
            <a:ext cx="4140926" cy="3688205"/>
          </a:xfrm>
        </p:spPr>
        <p:txBody>
          <a:bodyPr>
            <a:normAutofit fontScale="92500" lnSpcReduction="20000"/>
          </a:bodyPr>
          <a:lstStyle/>
          <a:p>
            <a:pPr>
              <a:buFont typeface="Wingdings" panose="05000000000000000000" pitchFamily="2" charset="2"/>
              <a:buChar char="§"/>
            </a:pPr>
            <a:r>
              <a:rPr lang="en-GB" sz="1950" dirty="0"/>
              <a:t>The dileptonic final state contains 2 neutrinos</a:t>
            </a:r>
          </a:p>
          <a:p>
            <a:pPr lvl="1">
              <a:buFont typeface="Wingdings" panose="05000000000000000000" pitchFamily="2" charset="2"/>
              <a:buChar char="§"/>
            </a:pPr>
            <a:r>
              <a:rPr lang="en-GB" sz="1800" dirty="0"/>
              <a:t>Very limited background</a:t>
            </a:r>
          </a:p>
          <a:p>
            <a:pPr lvl="1">
              <a:buFont typeface="Wingdings" panose="05000000000000000000" pitchFamily="2" charset="2"/>
              <a:buChar char="§"/>
            </a:pPr>
            <a:r>
              <a:rPr lang="en-GB" sz="1800" dirty="0"/>
              <a:t>Under-constrained system</a:t>
            </a:r>
          </a:p>
          <a:p>
            <a:pPr lvl="1">
              <a:buFont typeface="Wingdings" panose="05000000000000000000" pitchFamily="2" charset="2"/>
              <a:buChar char="§"/>
            </a:pPr>
            <a:r>
              <a:rPr lang="en-GB" sz="1800" dirty="0"/>
              <a:t>It is not possible to reconstruct with high precision the Higgs and W frames.</a:t>
            </a:r>
          </a:p>
          <a:p>
            <a:pPr>
              <a:buFont typeface="Wingdings" panose="05000000000000000000" pitchFamily="2" charset="2"/>
              <a:buChar char="§"/>
            </a:pPr>
            <a:r>
              <a:rPr lang="en-GB" sz="1950" dirty="0"/>
              <a:t>The semi-leptonic final state can be fully reconstructed</a:t>
            </a:r>
          </a:p>
          <a:p>
            <a:pPr lvl="1">
              <a:buFont typeface="Wingdings" panose="05000000000000000000" pitchFamily="2" charset="2"/>
              <a:buChar char="§"/>
            </a:pPr>
            <a:r>
              <a:rPr lang="en-GB" sz="1800" dirty="0"/>
              <a:t>There is a significant amount of background that needs to be reduced</a:t>
            </a:r>
          </a:p>
          <a:p>
            <a:pPr lvl="1">
              <a:buFont typeface="Wingdings" panose="05000000000000000000" pitchFamily="2" charset="2"/>
              <a:buChar char="§"/>
            </a:pPr>
            <a:r>
              <a:rPr lang="en-GB" sz="1800" dirty="0"/>
              <a:t>It is hard to identify the W decay product to be used to measure the angles</a:t>
            </a:r>
          </a:p>
          <a:p>
            <a:pPr lvl="2">
              <a:buFont typeface="Wingdings" panose="05000000000000000000" pitchFamily="2" charset="2"/>
              <a:buChar char="§"/>
            </a:pPr>
            <a:r>
              <a:rPr lang="en-GB" sz="1500" dirty="0"/>
              <a:t>Spin analysing power depends on the flavour of the jet</a:t>
            </a:r>
          </a:p>
          <a:p>
            <a:pPr lvl="2">
              <a:buFont typeface="Wingdings" panose="05000000000000000000" pitchFamily="2" charset="2"/>
              <a:buChar char="§"/>
            </a:pPr>
            <a:r>
              <a:rPr lang="en-GB" sz="1500" dirty="0"/>
              <a:t>Can be identified only  for </a:t>
            </a:r>
            <a:r>
              <a:rPr lang="en-GB" sz="1500" dirty="0" err="1"/>
              <a:t>b,c</a:t>
            </a:r>
            <a:r>
              <a:rPr lang="en-GB" sz="1500" dirty="0"/>
              <a:t> quark initiated jets</a:t>
            </a:r>
          </a:p>
          <a:p>
            <a:endParaRPr lang="en-GB" dirty="0"/>
          </a:p>
          <a:p>
            <a:endParaRPr lang="en-GB" dirty="0"/>
          </a:p>
        </p:txBody>
      </p:sp>
      <p:pic>
        <p:nvPicPr>
          <p:cNvPr id="7" name="Picture 6">
            <a:extLst>
              <a:ext uri="{FF2B5EF4-FFF2-40B4-BE49-F238E27FC236}">
                <a16:creationId xmlns:a16="http://schemas.microsoft.com/office/drawing/2014/main" id="{24A1DF1F-9BFB-4190-10AC-2861B3113045}"/>
              </a:ext>
            </a:extLst>
          </p:cNvPr>
          <p:cNvPicPr>
            <a:picLocks noChangeAspect="1"/>
          </p:cNvPicPr>
          <p:nvPr/>
        </p:nvPicPr>
        <p:blipFill>
          <a:blip r:embed="rId2"/>
          <a:stretch>
            <a:fillRect/>
          </a:stretch>
        </p:blipFill>
        <p:spPr>
          <a:xfrm>
            <a:off x="5098663" y="2017551"/>
            <a:ext cx="3186454" cy="1641023"/>
          </a:xfrm>
          <a:prstGeom prst="rect">
            <a:avLst/>
          </a:prstGeom>
        </p:spPr>
      </p:pic>
      <p:pic>
        <p:nvPicPr>
          <p:cNvPr id="9" name="Content Placeholder 7">
            <a:extLst>
              <a:ext uri="{FF2B5EF4-FFF2-40B4-BE49-F238E27FC236}">
                <a16:creationId xmlns:a16="http://schemas.microsoft.com/office/drawing/2014/main" id="{7EF367B2-597C-9362-8BCA-D186AFDE7DFE}"/>
              </a:ext>
            </a:extLst>
          </p:cNvPr>
          <p:cNvPicPr>
            <a:picLocks noChangeAspect="1"/>
          </p:cNvPicPr>
          <p:nvPr/>
        </p:nvPicPr>
        <p:blipFill rotWithShape="1">
          <a:blip r:embed="rId3"/>
          <a:srcRect r="59367" b="48713"/>
          <a:stretch/>
        </p:blipFill>
        <p:spPr>
          <a:xfrm>
            <a:off x="5492522" y="3934764"/>
            <a:ext cx="2222457" cy="1641023"/>
          </a:xfrm>
          <a:prstGeom prst="rect">
            <a:avLst/>
          </a:prstGeom>
        </p:spPr>
      </p:pic>
    </p:spTree>
    <p:extLst>
      <p:ext uri="{BB962C8B-B14F-4D97-AF65-F5344CB8AC3E}">
        <p14:creationId xmlns:p14="http://schemas.microsoft.com/office/powerpoint/2010/main" val="96644082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031B0-99D7-F6EA-6E8F-9EC888927BDF}"/>
              </a:ext>
            </a:extLst>
          </p:cNvPr>
          <p:cNvSpPr>
            <a:spLocks noGrp="1"/>
          </p:cNvSpPr>
          <p:nvPr>
            <p:ph type="title"/>
          </p:nvPr>
        </p:nvSpPr>
        <p:spPr/>
        <p:txBody>
          <a:bodyPr/>
          <a:lstStyle/>
          <a:p>
            <a:r>
              <a:rPr lang="en-GB" dirty="0">
                <a:solidFill>
                  <a:srgbClr val="C00000"/>
                </a:solidFill>
              </a:rPr>
              <a:t>Reconstructing the final state</a:t>
            </a:r>
          </a:p>
        </p:txBody>
      </p:sp>
      <p:sp>
        <p:nvSpPr>
          <p:cNvPr id="3" name="Content Placeholder 2">
            <a:extLst>
              <a:ext uri="{FF2B5EF4-FFF2-40B4-BE49-F238E27FC236}">
                <a16:creationId xmlns:a16="http://schemas.microsoft.com/office/drawing/2014/main" id="{623A406A-DE09-CEBA-BB76-415D15C69143}"/>
              </a:ext>
            </a:extLst>
          </p:cNvPr>
          <p:cNvSpPr>
            <a:spLocks noGrp="1"/>
          </p:cNvSpPr>
          <p:nvPr>
            <p:ph idx="1"/>
          </p:nvPr>
        </p:nvSpPr>
        <p:spPr>
          <a:xfrm>
            <a:off x="744345" y="1938868"/>
            <a:ext cx="3311911" cy="3574853"/>
          </a:xfrm>
        </p:spPr>
        <p:txBody>
          <a:bodyPr>
            <a:normAutofit fontScale="92500" lnSpcReduction="10000"/>
          </a:bodyPr>
          <a:lstStyle/>
          <a:p>
            <a:pPr>
              <a:buFont typeface="Wingdings" panose="05000000000000000000" pitchFamily="2" charset="2"/>
              <a:buChar char="§"/>
            </a:pPr>
            <a:r>
              <a:rPr lang="en-GB" dirty="0">
                <a:solidFill>
                  <a:schemeClr val="tx1"/>
                </a:solidFill>
              </a:rPr>
              <a:t>Require that the hadronically decaying W is on-shell</a:t>
            </a:r>
          </a:p>
          <a:p>
            <a:pPr>
              <a:buFont typeface="Wingdings" panose="05000000000000000000" pitchFamily="2" charset="2"/>
              <a:buChar char="§"/>
            </a:pPr>
            <a:r>
              <a:rPr lang="en-GB" dirty="0">
                <a:solidFill>
                  <a:schemeClr val="tx1"/>
                </a:solidFill>
              </a:rPr>
              <a:t>Sample the phase space of </a:t>
            </a:r>
            <a:r>
              <a:rPr lang="en-GB" dirty="0" err="1">
                <a:solidFill>
                  <a:schemeClr val="tx1"/>
                </a:solidFill>
              </a:rPr>
              <a:t>W</a:t>
            </a:r>
            <a:r>
              <a:rPr lang="en-GB" baseline="-25000" dirty="0" err="1">
                <a:solidFill>
                  <a:schemeClr val="tx1"/>
                </a:solidFill>
              </a:rPr>
              <a:t>lep</a:t>
            </a:r>
            <a:r>
              <a:rPr lang="en-GB" dirty="0">
                <a:solidFill>
                  <a:schemeClr val="tx1"/>
                </a:solidFill>
              </a:rPr>
              <a:t> mass and </a:t>
            </a:r>
            <a:r>
              <a:rPr lang="en-GB" dirty="0" err="1">
                <a:solidFill>
                  <a:schemeClr val="tx1"/>
                </a:solidFill>
              </a:rPr>
              <a:t>P</a:t>
            </a:r>
            <a:r>
              <a:rPr lang="en-GB" baseline="-25000" dirty="0" err="1">
                <a:solidFill>
                  <a:schemeClr val="tx1"/>
                </a:solidFill>
              </a:rPr>
              <a:t>z</a:t>
            </a:r>
            <a:r>
              <a:rPr lang="en-GB" dirty="0">
                <a:solidFill>
                  <a:schemeClr val="tx1"/>
                </a:solidFill>
              </a:rPr>
              <a:t> of the neutrino</a:t>
            </a:r>
          </a:p>
          <a:p>
            <a:pPr lvl="1">
              <a:buFont typeface="Wingdings" panose="05000000000000000000" pitchFamily="2" charset="2"/>
              <a:buChar char="§"/>
            </a:pPr>
            <a:r>
              <a:rPr lang="en-GB" dirty="0">
                <a:solidFill>
                  <a:schemeClr val="tx1"/>
                </a:solidFill>
              </a:rPr>
              <a:t>Reconstruct the neutrino </a:t>
            </a:r>
            <a:r>
              <a:rPr lang="en-GB" dirty="0" err="1">
                <a:solidFill>
                  <a:schemeClr val="tx1"/>
                </a:solidFill>
              </a:rPr>
              <a:t>px</a:t>
            </a:r>
            <a:r>
              <a:rPr lang="en-GB" dirty="0">
                <a:solidFill>
                  <a:schemeClr val="tx1"/>
                </a:solidFill>
              </a:rPr>
              <a:t> and </a:t>
            </a:r>
            <a:r>
              <a:rPr lang="en-GB" dirty="0" err="1">
                <a:solidFill>
                  <a:schemeClr val="tx1"/>
                </a:solidFill>
              </a:rPr>
              <a:t>py</a:t>
            </a:r>
            <a:endParaRPr lang="en-GB" dirty="0">
              <a:solidFill>
                <a:schemeClr val="tx1"/>
              </a:solidFill>
            </a:endParaRPr>
          </a:p>
          <a:p>
            <a:pPr>
              <a:buFont typeface="Wingdings" panose="05000000000000000000" pitchFamily="2" charset="2"/>
              <a:buChar char="§"/>
            </a:pPr>
            <a:r>
              <a:rPr lang="en-GB" dirty="0">
                <a:solidFill>
                  <a:schemeClr val="tx1"/>
                </a:solidFill>
              </a:rPr>
              <a:t>For each point evaluate a weight as:</a:t>
            </a:r>
          </a:p>
          <a:p>
            <a:pPr>
              <a:buFont typeface="Wingdings" panose="05000000000000000000" pitchFamily="2" charset="2"/>
              <a:buChar char="§"/>
            </a:pPr>
            <a:endParaRPr lang="en-GB" dirty="0">
              <a:solidFill>
                <a:schemeClr val="tx1"/>
              </a:solidFill>
            </a:endParaRPr>
          </a:p>
          <a:p>
            <a:pPr marL="0" indent="0">
              <a:buNone/>
            </a:pPr>
            <a:endParaRPr lang="en-GB" dirty="0">
              <a:solidFill>
                <a:schemeClr val="tx1"/>
              </a:solidFill>
            </a:endParaRPr>
          </a:p>
          <a:p>
            <a:pPr>
              <a:buFont typeface="Wingdings" panose="05000000000000000000" pitchFamily="2" charset="2"/>
              <a:buChar char="§"/>
            </a:pPr>
            <a:r>
              <a:rPr lang="en-GB" dirty="0" err="1">
                <a:solidFill>
                  <a:schemeClr val="tx1"/>
                </a:solidFill>
              </a:rPr>
              <a:t>P</a:t>
            </a:r>
            <a:r>
              <a:rPr lang="en-GB" baseline="-25000" dirty="0" err="1">
                <a:solidFill>
                  <a:schemeClr val="tx1"/>
                </a:solidFill>
              </a:rPr>
              <a:t>miss</a:t>
            </a:r>
            <a:r>
              <a:rPr lang="en-GB" dirty="0">
                <a:solidFill>
                  <a:schemeClr val="tx1"/>
                </a:solidFill>
              </a:rPr>
              <a:t> is the measurable missing energy on the transverse plane</a:t>
            </a:r>
          </a:p>
          <a:p>
            <a:pPr>
              <a:buFont typeface="Wingdings" panose="05000000000000000000" pitchFamily="2" charset="2"/>
              <a:buChar char="§"/>
            </a:pPr>
            <a:r>
              <a:rPr lang="en-GB" dirty="0">
                <a:solidFill>
                  <a:schemeClr val="tx1"/>
                </a:solidFill>
              </a:rPr>
              <a:t>The solution with the highest weight is the preferred solution</a:t>
            </a:r>
          </a:p>
          <a:p>
            <a:pPr>
              <a:buFont typeface="Wingdings" panose="05000000000000000000" pitchFamily="2" charset="2"/>
              <a:buChar char="§"/>
            </a:pPr>
            <a:r>
              <a:rPr lang="en-GB" dirty="0">
                <a:solidFill>
                  <a:schemeClr val="tx1"/>
                </a:solidFill>
              </a:rPr>
              <a:t>This technique allows also to have a handle on the background</a:t>
            </a:r>
          </a:p>
          <a:p>
            <a:endParaRPr lang="en-GB" dirty="0"/>
          </a:p>
        </p:txBody>
      </p:sp>
      <p:pic>
        <p:nvPicPr>
          <p:cNvPr id="12" name="Picture 11">
            <a:extLst>
              <a:ext uri="{FF2B5EF4-FFF2-40B4-BE49-F238E27FC236}">
                <a16:creationId xmlns:a16="http://schemas.microsoft.com/office/drawing/2014/main" id="{9F57D677-0BF2-2851-4211-3D322938EA2A}"/>
              </a:ext>
            </a:extLst>
          </p:cNvPr>
          <p:cNvPicPr>
            <a:picLocks noChangeAspect="1"/>
          </p:cNvPicPr>
          <p:nvPr/>
        </p:nvPicPr>
        <p:blipFill>
          <a:blip r:embed="rId2"/>
          <a:stretch>
            <a:fillRect/>
          </a:stretch>
        </p:blipFill>
        <p:spPr>
          <a:xfrm>
            <a:off x="918341" y="3429000"/>
            <a:ext cx="2629035" cy="461987"/>
          </a:xfrm>
          <a:prstGeom prst="rect">
            <a:avLst/>
          </a:prstGeom>
        </p:spPr>
      </p:pic>
      <p:sp>
        <p:nvSpPr>
          <p:cNvPr id="15" name="TextBox 14">
            <a:extLst>
              <a:ext uri="{FF2B5EF4-FFF2-40B4-BE49-F238E27FC236}">
                <a16:creationId xmlns:a16="http://schemas.microsoft.com/office/drawing/2014/main" id="{46108097-1073-507E-79A2-886587CE6EF3}"/>
              </a:ext>
            </a:extLst>
          </p:cNvPr>
          <p:cNvSpPr txBox="1"/>
          <p:nvPr/>
        </p:nvSpPr>
        <p:spPr>
          <a:xfrm>
            <a:off x="5886201" y="1578165"/>
            <a:ext cx="3257800" cy="219291"/>
          </a:xfrm>
          <a:prstGeom prst="rect">
            <a:avLst/>
          </a:prstGeom>
          <a:noFill/>
        </p:spPr>
        <p:txBody>
          <a:bodyPr wrap="square">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it-IT" sz="825" b="0" i="0" u="none" strike="noStrike" kern="1200" cap="none" spc="0" normalizeH="0" baseline="0" noProof="0" dirty="0">
                <a:ln>
                  <a:noFill/>
                </a:ln>
                <a:solidFill>
                  <a:srgbClr val="222222"/>
                </a:solidFill>
                <a:effectLst/>
                <a:highlight>
                  <a:srgbClr val="FFFFFF"/>
                </a:highlight>
                <a:uLnTx/>
                <a:uFillTx/>
                <a:latin typeface="Merriweather Sans" pitchFamily="2" charset="0"/>
                <a:ea typeface="+mn-ea"/>
                <a:cs typeface="+mn-cs"/>
                <a:hlinkClick r:id="rId3"/>
              </a:rPr>
              <a:t>F. Fabbri, J. Howarth, T. Maurin </a:t>
            </a:r>
            <a:r>
              <a:rPr kumimoji="0" lang="fr-FR" sz="825" b="0" i="1" u="none" strike="noStrike" kern="1200" cap="none" spc="0" normalizeH="0" baseline="0" noProof="0" dirty="0" err="1">
                <a:ln>
                  <a:noFill/>
                </a:ln>
                <a:solidFill>
                  <a:srgbClr val="222222"/>
                </a:solidFill>
                <a:effectLst/>
                <a:highlight>
                  <a:srgbClr val="FFFFFF"/>
                </a:highlight>
                <a:uLnTx/>
                <a:uFillTx/>
                <a:latin typeface="Merriweather Sans" pitchFamily="2" charset="0"/>
                <a:ea typeface="+mn-ea"/>
                <a:cs typeface="+mn-cs"/>
                <a:hlinkClick r:id="rId3"/>
              </a:rPr>
              <a:t>Eur</a:t>
            </a:r>
            <a:r>
              <a:rPr kumimoji="0" lang="fr-FR" sz="825" b="0" i="1" u="none" strike="noStrike" kern="1200" cap="none" spc="0" normalizeH="0" baseline="0" noProof="0" dirty="0">
                <a:ln>
                  <a:noFill/>
                </a:ln>
                <a:solidFill>
                  <a:srgbClr val="222222"/>
                </a:solidFill>
                <a:effectLst/>
                <a:highlight>
                  <a:srgbClr val="FFFFFF"/>
                </a:highlight>
                <a:uLnTx/>
                <a:uFillTx/>
                <a:latin typeface="Merriweather Sans" pitchFamily="2" charset="0"/>
                <a:ea typeface="+mn-ea"/>
                <a:cs typeface="+mn-cs"/>
                <a:hlinkClick r:id="rId3"/>
              </a:rPr>
              <a:t>. Phys. J. C</a:t>
            </a:r>
            <a:r>
              <a:rPr kumimoji="0" lang="fr-FR" sz="825" b="0" i="0" u="none" strike="noStrike" kern="1200" cap="none" spc="0" normalizeH="0" baseline="0" noProof="0" dirty="0">
                <a:ln>
                  <a:noFill/>
                </a:ln>
                <a:solidFill>
                  <a:srgbClr val="222222"/>
                </a:solidFill>
                <a:effectLst/>
                <a:highlight>
                  <a:srgbClr val="FFFFFF"/>
                </a:highlight>
                <a:uLnTx/>
                <a:uFillTx/>
                <a:latin typeface="Merriweather Sans" pitchFamily="2" charset="0"/>
                <a:ea typeface="+mn-ea"/>
                <a:cs typeface="+mn-cs"/>
                <a:hlinkClick r:id="rId3"/>
              </a:rPr>
              <a:t> </a:t>
            </a:r>
            <a:r>
              <a:rPr kumimoji="0" lang="fr-FR" sz="825" b="1" i="0" u="none" strike="noStrike" kern="1200" cap="none" spc="0" normalizeH="0" baseline="0" noProof="0" dirty="0">
                <a:ln>
                  <a:noFill/>
                </a:ln>
                <a:solidFill>
                  <a:srgbClr val="222222"/>
                </a:solidFill>
                <a:effectLst/>
                <a:highlight>
                  <a:srgbClr val="FFFFFF"/>
                </a:highlight>
                <a:uLnTx/>
                <a:uFillTx/>
                <a:latin typeface="Merriweather Sans" pitchFamily="2" charset="0"/>
                <a:ea typeface="+mn-ea"/>
                <a:cs typeface="+mn-cs"/>
                <a:hlinkClick r:id="rId3"/>
              </a:rPr>
              <a:t>84</a:t>
            </a:r>
            <a:r>
              <a:rPr kumimoji="0" lang="fr-FR" sz="825" b="0" i="0" u="none" strike="noStrike" kern="1200" cap="none" spc="0" normalizeH="0" baseline="0" noProof="0" dirty="0">
                <a:ln>
                  <a:noFill/>
                </a:ln>
                <a:solidFill>
                  <a:srgbClr val="222222"/>
                </a:solidFill>
                <a:effectLst/>
                <a:highlight>
                  <a:srgbClr val="FFFFFF"/>
                </a:highlight>
                <a:uLnTx/>
                <a:uFillTx/>
                <a:latin typeface="Merriweather Sans" pitchFamily="2" charset="0"/>
                <a:ea typeface="+mn-ea"/>
                <a:cs typeface="+mn-cs"/>
                <a:hlinkClick r:id="rId3"/>
              </a:rPr>
              <a:t>, 20 (2024)</a:t>
            </a:r>
            <a:r>
              <a:rPr kumimoji="0" lang="it-IT" sz="825" b="0" i="0" u="none" strike="noStrike" kern="1200" cap="none" spc="0" normalizeH="0" baseline="0" noProof="0" dirty="0">
                <a:ln>
                  <a:noFill/>
                </a:ln>
                <a:solidFill>
                  <a:srgbClr val="222222"/>
                </a:solidFill>
                <a:effectLst/>
                <a:highlight>
                  <a:srgbClr val="FFFFFF"/>
                </a:highlight>
                <a:uLnTx/>
                <a:uFillTx/>
                <a:latin typeface="Merriweather Sans" pitchFamily="2" charset="0"/>
                <a:ea typeface="+mn-ea"/>
                <a:cs typeface="+mn-cs"/>
                <a:hlinkClick r:id="rId3"/>
              </a:rPr>
              <a:t> </a:t>
            </a:r>
            <a:endParaRPr kumimoji="0" lang="en-GB" sz="825"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7" name="Picture 16">
            <a:extLst>
              <a:ext uri="{FF2B5EF4-FFF2-40B4-BE49-F238E27FC236}">
                <a16:creationId xmlns:a16="http://schemas.microsoft.com/office/drawing/2014/main" id="{AF320B11-0DFF-E08E-A0B2-845D06B5DE65}"/>
              </a:ext>
            </a:extLst>
          </p:cNvPr>
          <p:cNvPicPr>
            <a:picLocks noChangeAspect="1"/>
          </p:cNvPicPr>
          <p:nvPr/>
        </p:nvPicPr>
        <p:blipFill>
          <a:blip r:embed="rId4"/>
          <a:stretch>
            <a:fillRect/>
          </a:stretch>
        </p:blipFill>
        <p:spPr>
          <a:xfrm>
            <a:off x="4184744" y="1787848"/>
            <a:ext cx="4040916" cy="3744290"/>
          </a:xfrm>
          <a:prstGeom prst="rect">
            <a:avLst/>
          </a:prstGeom>
        </p:spPr>
      </p:pic>
    </p:spTree>
    <p:extLst>
      <p:ext uri="{BB962C8B-B14F-4D97-AF65-F5344CB8AC3E}">
        <p14:creationId xmlns:p14="http://schemas.microsoft.com/office/powerpoint/2010/main" val="176168793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F50398-7507-3652-B15F-B49C492FAEC9}"/>
              </a:ext>
            </a:extLst>
          </p:cNvPr>
          <p:cNvSpPr>
            <a:spLocks noGrp="1"/>
          </p:cNvSpPr>
          <p:nvPr>
            <p:ph type="title"/>
          </p:nvPr>
        </p:nvSpPr>
        <p:spPr/>
        <p:txBody>
          <a:bodyPr/>
          <a:lstStyle/>
          <a:p>
            <a:r>
              <a:rPr lang="en-GB" dirty="0">
                <a:solidFill>
                  <a:srgbClr val="C00000"/>
                </a:solidFill>
              </a:rPr>
              <a:t>Measure Bell’s inequality violation</a:t>
            </a:r>
          </a:p>
        </p:txBody>
      </p:sp>
      <p:sp>
        <p:nvSpPr>
          <p:cNvPr id="3" name="Content Placeholder 2">
            <a:extLst>
              <a:ext uri="{FF2B5EF4-FFF2-40B4-BE49-F238E27FC236}">
                <a16:creationId xmlns:a16="http://schemas.microsoft.com/office/drawing/2014/main" id="{70825267-11A2-46AC-4B37-9EFA3C37EC6E}"/>
              </a:ext>
            </a:extLst>
          </p:cNvPr>
          <p:cNvSpPr>
            <a:spLocks noGrp="1"/>
          </p:cNvSpPr>
          <p:nvPr>
            <p:ph idx="1"/>
          </p:nvPr>
        </p:nvSpPr>
        <p:spPr>
          <a:xfrm>
            <a:off x="822960" y="1887692"/>
            <a:ext cx="5529104" cy="3017520"/>
          </a:xfrm>
        </p:spPr>
        <p:txBody>
          <a:bodyPr/>
          <a:lstStyle/>
          <a:p>
            <a:r>
              <a:rPr lang="en-GB" dirty="0"/>
              <a:t>There is the need to identify a hadronic W decay product with known spin analysing power</a:t>
            </a:r>
          </a:p>
          <a:p>
            <a:pPr lvl="1">
              <a:buFont typeface="Wingdings" panose="05000000000000000000" pitchFamily="2" charset="2"/>
              <a:buChar char="§"/>
            </a:pPr>
            <a:r>
              <a:rPr lang="en-GB" dirty="0"/>
              <a:t>Focus on a specific decay channel of the W, where we can identify the c-quark </a:t>
            </a:r>
          </a:p>
          <a:p>
            <a:pPr lvl="1">
              <a:buFont typeface="Wingdings" panose="05000000000000000000" pitchFamily="2" charset="2"/>
              <a:buChar char="§"/>
            </a:pPr>
            <a:r>
              <a:rPr lang="en-GB" dirty="0"/>
              <a:t>Identify the s-quark fixing the W mass to the known PDG value</a:t>
            </a:r>
          </a:p>
          <a:p>
            <a:pPr>
              <a:buFont typeface="Wingdings" panose="05000000000000000000" pitchFamily="2" charset="2"/>
              <a:buChar char="§"/>
            </a:pPr>
            <a:r>
              <a:rPr lang="en-GB" dirty="0"/>
              <a:t>Once the s-jet is identified it is possible to reconstruct the Bell’s operator</a:t>
            </a:r>
          </a:p>
          <a:p>
            <a:pPr lvl="1">
              <a:buFont typeface="Wingdings" panose="05000000000000000000" pitchFamily="2" charset="2"/>
              <a:buChar char="§"/>
            </a:pPr>
            <a:r>
              <a:rPr lang="en-GB" dirty="0"/>
              <a:t>Apply dedicated technique to remove smearing effects caused by selection and reconstruction</a:t>
            </a:r>
          </a:p>
          <a:p>
            <a:pPr lvl="1">
              <a:buFont typeface="Wingdings" panose="05000000000000000000" pitchFamily="2" charset="2"/>
              <a:buChar char="§"/>
            </a:pPr>
            <a:r>
              <a:rPr lang="en-GB" dirty="0"/>
              <a:t>Analysis applied on MC simulated events</a:t>
            </a:r>
          </a:p>
        </p:txBody>
      </p:sp>
      <p:pic>
        <p:nvPicPr>
          <p:cNvPr id="10" name="Picture 9">
            <a:extLst>
              <a:ext uri="{FF2B5EF4-FFF2-40B4-BE49-F238E27FC236}">
                <a16:creationId xmlns:a16="http://schemas.microsoft.com/office/drawing/2014/main" id="{E3DEE170-3048-6AE4-CCAC-D3BC56EE75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2758" y="2027499"/>
            <a:ext cx="1854002" cy="1947580"/>
          </a:xfrm>
          <a:prstGeom prst="rect">
            <a:avLst/>
          </a:prstGeom>
        </p:spPr>
      </p:pic>
      <p:pic>
        <p:nvPicPr>
          <p:cNvPr id="8" name="Picture 7">
            <a:extLst>
              <a:ext uri="{FF2B5EF4-FFF2-40B4-BE49-F238E27FC236}">
                <a16:creationId xmlns:a16="http://schemas.microsoft.com/office/drawing/2014/main" id="{8BAE1C22-1AB6-0E44-500B-451022A813D9}"/>
              </a:ext>
            </a:extLst>
          </p:cNvPr>
          <p:cNvPicPr>
            <a:picLocks noChangeAspect="1"/>
          </p:cNvPicPr>
          <p:nvPr/>
        </p:nvPicPr>
        <p:blipFill>
          <a:blip r:embed="rId3"/>
          <a:stretch>
            <a:fillRect/>
          </a:stretch>
        </p:blipFill>
        <p:spPr>
          <a:xfrm>
            <a:off x="2554698" y="4252078"/>
            <a:ext cx="4793650" cy="1306270"/>
          </a:xfrm>
          <a:prstGeom prst="rect">
            <a:avLst/>
          </a:prstGeom>
        </p:spPr>
      </p:pic>
    </p:spTree>
    <p:extLst>
      <p:ext uri="{BB962C8B-B14F-4D97-AF65-F5344CB8AC3E}">
        <p14:creationId xmlns:p14="http://schemas.microsoft.com/office/powerpoint/2010/main" val="60691412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sp>
        <p:nvSpPr>
          <p:cNvPr id="45" name="Rectangle 44">
            <a:extLst>
              <a:ext uri="{FF2B5EF4-FFF2-40B4-BE49-F238E27FC236}">
                <a16:creationId xmlns:a16="http://schemas.microsoft.com/office/drawing/2014/main" id="{D829E218-74FB-4455-98BE-F2C5BA8978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657850"/>
            <a:ext cx="9144000"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 name="Rectangle 46">
            <a:extLst>
              <a:ext uri="{FF2B5EF4-FFF2-40B4-BE49-F238E27FC236}">
                <a16:creationId xmlns:a16="http://schemas.microsoft.com/office/drawing/2014/main" id="{7E8D75FD-D4F9-4D11-B70D-82EFCB4CFA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607987"/>
            <a:ext cx="9144000" cy="498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9" name="Straight Connector 48">
            <a:extLst>
              <a:ext uri="{FF2B5EF4-FFF2-40B4-BE49-F238E27FC236}">
                <a16:creationId xmlns:a16="http://schemas.microsoft.com/office/drawing/2014/main" id="{1F5DC8C3-BA5F-4EED-BB9A-A14272BD82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5744" y="41148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A blue and purple space&#10;&#10;Description automatically generated with medium confidence">
            <a:extLst>
              <a:ext uri="{FF2B5EF4-FFF2-40B4-BE49-F238E27FC236}">
                <a16:creationId xmlns:a16="http://schemas.microsoft.com/office/drawing/2014/main" id="{99089C89-9589-9802-9AEE-76BD4503E91C}"/>
              </a:ext>
            </a:extLst>
          </p:cNvPr>
          <p:cNvPicPr>
            <a:picLocks noChangeAspect="1"/>
          </p:cNvPicPr>
          <p:nvPr/>
        </p:nvPicPr>
        <p:blipFill rotWithShape="1">
          <a:blip r:embed="rId2">
            <a:alphaModFix amt="35000"/>
            <a:extLst>
              <a:ext uri="{28A0092B-C50C-407E-A947-70E740481C1C}">
                <a14:useLocalDpi xmlns:a14="http://schemas.microsoft.com/office/drawing/2010/main" val="0"/>
              </a:ext>
            </a:extLst>
          </a:blip>
          <a:srcRect/>
          <a:stretch/>
        </p:blipFill>
        <p:spPr>
          <a:xfrm>
            <a:off x="15" y="857257"/>
            <a:ext cx="9143985" cy="5143493"/>
          </a:xfrm>
          <a:prstGeom prst="rect">
            <a:avLst/>
          </a:prstGeom>
        </p:spPr>
      </p:pic>
      <p:sp>
        <p:nvSpPr>
          <p:cNvPr id="12" name="Title 11">
            <a:extLst>
              <a:ext uri="{FF2B5EF4-FFF2-40B4-BE49-F238E27FC236}">
                <a16:creationId xmlns:a16="http://schemas.microsoft.com/office/drawing/2014/main" id="{85A909EC-2908-9937-7736-6E0B806FD462}"/>
              </a:ext>
            </a:extLst>
          </p:cNvPr>
          <p:cNvSpPr>
            <a:spLocks noGrp="1"/>
          </p:cNvSpPr>
          <p:nvPr>
            <p:ph type="title"/>
          </p:nvPr>
        </p:nvSpPr>
        <p:spPr>
          <a:xfrm>
            <a:off x="822960" y="1426464"/>
            <a:ext cx="7543800" cy="2674620"/>
          </a:xfrm>
        </p:spPr>
        <p:txBody>
          <a:bodyPr vert="horz" lIns="68580" tIns="34290" rIns="68580" bIns="34290" rtlCol="0" anchor="b">
            <a:normAutofit/>
          </a:bodyPr>
          <a:lstStyle/>
          <a:p>
            <a:pPr lvl="0"/>
            <a:r>
              <a:rPr lang="en-US" sz="6000">
                <a:solidFill>
                  <a:schemeClr val="tx1"/>
                </a:solidFill>
              </a:rPr>
              <a:t>Search for new physics</a:t>
            </a:r>
          </a:p>
        </p:txBody>
      </p:sp>
      <p:cxnSp>
        <p:nvCxnSpPr>
          <p:cNvPr id="51" name="Straight Connector 50">
            <a:extLst>
              <a:ext uri="{FF2B5EF4-FFF2-40B4-BE49-F238E27FC236}">
                <a16:creationId xmlns:a16="http://schemas.microsoft.com/office/drawing/2014/main" id="{F3CC58E3-BDF9-495D-9327-85F68058BE3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5744" y="4114800"/>
            <a:ext cx="7406640" cy="0"/>
          </a:xfrm>
          <a:prstGeom prst="line">
            <a:avLst/>
          </a:prstGeom>
          <a:ln w="6350">
            <a:solidFill>
              <a:schemeClr val="tx1">
                <a:alpha val="80000"/>
              </a:schemeClr>
            </a:solidFill>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DA0CA737-33FC-47E3-965A-D1C2CAA628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5607987"/>
            <a:ext cx="9143989" cy="49863"/>
          </a:xfrm>
          <a:prstGeom prst="rect">
            <a:avLst/>
          </a:prstGeom>
          <a:solidFill>
            <a:srgbClr val="217AE0"/>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5" name="Rectangle 54">
            <a:extLst>
              <a:ext uri="{FF2B5EF4-FFF2-40B4-BE49-F238E27FC236}">
                <a16:creationId xmlns:a16="http://schemas.microsoft.com/office/drawing/2014/main" id="{22189942-24EB-488E-8B69-EB80F7E53E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657850"/>
            <a:ext cx="9144000" cy="342900"/>
          </a:xfrm>
          <a:prstGeom prst="rect">
            <a:avLst/>
          </a:prstGeom>
          <a:solidFill>
            <a:srgbClr val="292E84"/>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036586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12"/>
                                        </p:tgtEl>
                                        <p:attrNameLst>
                                          <p:attrName>style.visibility</p:attrName>
                                        </p:attrNameLst>
                                      </p:cBhvr>
                                      <p:to>
                                        <p:strVal val="visible"/>
                                      </p:to>
                                    </p:set>
                                    <p:animEffect transition="in" filter="fade">
                                      <p:cBhvr>
                                        <p:cTn id="7" dur="7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72202A-3022-9B54-F24F-92D5BA59F1DF}"/>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27DD52C-293E-864F-E4DD-ED8CB5B37631}"/>
              </a:ext>
            </a:extLst>
          </p:cNvPr>
          <p:cNvSpPr>
            <a:spLocks noGrp="1"/>
          </p:cNvSpPr>
          <p:nvPr>
            <p:ph idx="1"/>
          </p:nvPr>
        </p:nvSpPr>
        <p:spPr>
          <a:xfrm>
            <a:off x="457200" y="1066800"/>
            <a:ext cx="8229600" cy="4525963"/>
          </a:xfrm>
        </p:spPr>
        <p:txBody>
          <a:bodyPr>
            <a:normAutofit/>
          </a:bodyPr>
          <a:lstStyle/>
          <a:p>
            <a:r>
              <a:rPr lang="en-US" sz="2000" dirty="0">
                <a:solidFill>
                  <a:srgbClr val="0070C0"/>
                </a:solidFill>
              </a:rPr>
              <a:t>The non-homogeneous magnetic field </a:t>
            </a:r>
            <a:r>
              <a:rPr lang="en-US" sz="2000" b="1" dirty="0"/>
              <a:t>measures</a:t>
            </a:r>
            <a:r>
              <a:rPr lang="en-US" sz="2000" dirty="0">
                <a:solidFill>
                  <a:srgbClr val="0070C0"/>
                </a:solidFill>
              </a:rPr>
              <a:t> (in a quantum-mechanical sense) the spin projections</a:t>
            </a:r>
          </a:p>
          <a:p>
            <a:r>
              <a:rPr lang="en-US" sz="2000" dirty="0">
                <a:solidFill>
                  <a:srgbClr val="0070C0"/>
                </a:solidFill>
              </a:rPr>
              <a:t>This is a </a:t>
            </a:r>
            <a:r>
              <a:rPr lang="en-US" sz="2000" b="1" dirty="0"/>
              <a:t>projective quantum measurement</a:t>
            </a:r>
            <a:r>
              <a:rPr lang="en-US" sz="2000" dirty="0">
                <a:solidFill>
                  <a:srgbClr val="0070C0"/>
                </a:solidFill>
              </a:rPr>
              <a:t>, which in the language of quantum mechanics is an observable with discrete eigenvalues.</a:t>
            </a:r>
          </a:p>
          <a:p>
            <a:r>
              <a:rPr lang="en-US" sz="2000" dirty="0">
                <a:solidFill>
                  <a:srgbClr val="0070C0"/>
                </a:solidFill>
              </a:rPr>
              <a:t>After the measurement, the system “collapses” in the eigenstate corresponding to the measured eigenvalue: for the moment let us assume that this is true, and neglect the decoherence phenomenon, i.e. let us assume that the measurement is a non unitary quantum process</a:t>
            </a:r>
          </a:p>
        </p:txBody>
      </p:sp>
      <p:sp>
        <p:nvSpPr>
          <p:cNvPr id="3" name="Title 2">
            <a:extLst>
              <a:ext uri="{FF2B5EF4-FFF2-40B4-BE49-F238E27FC236}">
                <a16:creationId xmlns:a16="http://schemas.microsoft.com/office/drawing/2014/main" id="{523B9ABC-8FC9-DD9D-E930-84F0C6E60BF4}"/>
              </a:ext>
            </a:extLst>
          </p:cNvPr>
          <p:cNvSpPr>
            <a:spLocks noGrp="1"/>
          </p:cNvSpPr>
          <p:nvPr>
            <p:ph type="title"/>
          </p:nvPr>
        </p:nvSpPr>
        <p:spPr>
          <a:xfrm>
            <a:off x="457200" y="-27432"/>
            <a:ext cx="8229600" cy="1143000"/>
          </a:xfrm>
        </p:spPr>
        <p:txBody>
          <a:bodyPr/>
          <a:lstStyle/>
          <a:p>
            <a:r>
              <a:rPr lang="en-US" dirty="0"/>
              <a:t>Deep inside QM: S&amp;G</a:t>
            </a:r>
          </a:p>
        </p:txBody>
      </p:sp>
      <p:sp>
        <p:nvSpPr>
          <p:cNvPr id="9" name="Slide Number Placeholder 8">
            <a:extLst>
              <a:ext uri="{FF2B5EF4-FFF2-40B4-BE49-F238E27FC236}">
                <a16:creationId xmlns:a16="http://schemas.microsoft.com/office/drawing/2014/main" id="{052A9E21-0C94-D535-EFCB-2DD8BB6BC06B}"/>
              </a:ext>
            </a:extLst>
          </p:cNvPr>
          <p:cNvSpPr>
            <a:spLocks noGrp="1"/>
          </p:cNvSpPr>
          <p:nvPr>
            <p:ph type="sldNum" sz="quarter" idx="11"/>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254058870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C6DEF8F9-FFEF-4EDB-8A06-8A7884ED42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5149" y="2160634"/>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E0747CA7-2579-4FF5-95CF-E3FA65C9E1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91" y="565785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1C63BD94-CA0C-4C27-BB07-89F71DEA2D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5615865"/>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8" name="Rectangle 17">
            <a:extLst>
              <a:ext uri="{FF2B5EF4-FFF2-40B4-BE49-F238E27FC236}">
                <a16:creationId xmlns:a16="http://schemas.microsoft.com/office/drawing/2014/main" id="{EE1530B0-6F96-46C0-8B3E-3215CB756B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4" y="857250"/>
            <a:ext cx="9139736" cy="51435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754910CF-1B56-45D3-960A-E89F7B3B91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 y="857250"/>
            <a:ext cx="3038093"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082EA99-979C-27D6-5BE6-13F46E09B8E8}"/>
              </a:ext>
            </a:extLst>
          </p:cNvPr>
          <p:cNvSpPr>
            <a:spLocks noGrp="1"/>
          </p:cNvSpPr>
          <p:nvPr>
            <p:ph type="title"/>
          </p:nvPr>
        </p:nvSpPr>
        <p:spPr>
          <a:xfrm>
            <a:off x="369278" y="1244876"/>
            <a:ext cx="2313633" cy="4329630"/>
          </a:xfrm>
        </p:spPr>
        <p:txBody>
          <a:bodyPr vert="horz" lIns="68580" tIns="34290" rIns="68580" bIns="34290" rtlCol="0" anchor="ctr">
            <a:normAutofit/>
          </a:bodyPr>
          <a:lstStyle/>
          <a:p>
            <a:r>
              <a:rPr lang="en-US" sz="2700">
                <a:solidFill>
                  <a:srgbClr val="FFFFFF"/>
                </a:solidFill>
              </a:rPr>
              <a:t>Physics beyond the standard model</a:t>
            </a:r>
          </a:p>
        </p:txBody>
      </p:sp>
      <p:sp>
        <p:nvSpPr>
          <p:cNvPr id="22" name="Rectangle 21">
            <a:extLst>
              <a:ext uri="{FF2B5EF4-FFF2-40B4-BE49-F238E27FC236}">
                <a16:creationId xmlns:a16="http://schemas.microsoft.com/office/drawing/2014/main" id="{6669F804-A677-4B75-95F4-A5E4426FB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857250"/>
            <a:ext cx="48006"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9" name="TextBox 5">
            <a:extLst>
              <a:ext uri="{FF2B5EF4-FFF2-40B4-BE49-F238E27FC236}">
                <a16:creationId xmlns:a16="http://schemas.microsoft.com/office/drawing/2014/main" id="{85AFB900-A47A-C0AA-7D00-8F0252DB54C1}"/>
              </a:ext>
            </a:extLst>
          </p:cNvPr>
          <p:cNvGraphicFramePr/>
          <p:nvPr/>
        </p:nvGraphicFramePr>
        <p:xfrm>
          <a:off x="3556398" y="1337072"/>
          <a:ext cx="5098256" cy="42374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012560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DF285549-A579-44CD-BB87-5378E6BA56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2" y="565785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6" name="Rectangle 65">
            <a:extLst>
              <a:ext uri="{FF2B5EF4-FFF2-40B4-BE49-F238E27FC236}">
                <a16:creationId xmlns:a16="http://schemas.microsoft.com/office/drawing/2014/main" id="{3D2A6BD0-1E51-4DF3-A80A-FBBE496EF6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560798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68" name="Straight Connector 67">
            <a:extLst>
              <a:ext uri="{FF2B5EF4-FFF2-40B4-BE49-F238E27FC236}">
                <a16:creationId xmlns:a16="http://schemas.microsoft.com/office/drawing/2014/main" id="{8E8D1179-8E63-4B25-AEAE-6FC380A9FE6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5149" y="2160634"/>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70" name="Rectangle 69">
            <a:extLst>
              <a:ext uri="{FF2B5EF4-FFF2-40B4-BE49-F238E27FC236}">
                <a16:creationId xmlns:a16="http://schemas.microsoft.com/office/drawing/2014/main" id="{0A913F90-4522-4E66-98B7-DC02FD8BBE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57250"/>
            <a:ext cx="9144001"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260A5BD-7979-C9F4-3611-642A33589A31}"/>
              </a:ext>
            </a:extLst>
          </p:cNvPr>
          <p:cNvSpPr>
            <a:spLocks noGrp="1"/>
          </p:cNvSpPr>
          <p:nvPr>
            <p:ph type="title"/>
          </p:nvPr>
        </p:nvSpPr>
        <p:spPr>
          <a:xfrm>
            <a:off x="895149" y="4043419"/>
            <a:ext cx="3606801" cy="577088"/>
          </a:xfrm>
        </p:spPr>
        <p:txBody>
          <a:bodyPr vert="horz" lIns="68580" tIns="34290" rIns="68580" bIns="34290" rtlCol="0" anchor="t">
            <a:normAutofit/>
          </a:bodyPr>
          <a:lstStyle/>
          <a:p>
            <a:r>
              <a:rPr lang="en-US" dirty="0"/>
              <a:t>Direct searches</a:t>
            </a:r>
          </a:p>
        </p:txBody>
      </p:sp>
      <p:pic>
        <p:nvPicPr>
          <p:cNvPr id="8" name="Picture 7">
            <a:extLst>
              <a:ext uri="{FF2B5EF4-FFF2-40B4-BE49-F238E27FC236}">
                <a16:creationId xmlns:a16="http://schemas.microsoft.com/office/drawing/2014/main" id="{2A3045EA-ED19-903C-FEF5-EAED46AF4968}"/>
              </a:ext>
            </a:extLst>
          </p:cNvPr>
          <p:cNvPicPr>
            <a:picLocks noChangeAspect="1"/>
          </p:cNvPicPr>
          <p:nvPr/>
        </p:nvPicPr>
        <p:blipFill>
          <a:blip r:embed="rId2"/>
          <a:stretch>
            <a:fillRect/>
          </a:stretch>
        </p:blipFill>
        <p:spPr>
          <a:xfrm>
            <a:off x="85448" y="1121793"/>
            <a:ext cx="3053306" cy="2618210"/>
          </a:xfrm>
          <a:prstGeom prst="rect">
            <a:avLst/>
          </a:prstGeom>
        </p:spPr>
      </p:pic>
      <p:cxnSp>
        <p:nvCxnSpPr>
          <p:cNvPr id="72" name="Straight Connector 71">
            <a:extLst>
              <a:ext uri="{FF2B5EF4-FFF2-40B4-BE49-F238E27FC236}">
                <a16:creationId xmlns:a16="http://schemas.microsoft.com/office/drawing/2014/main" id="{74E369E2-CE06-4376-B557-4B5FE5B414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72000" y="3740003"/>
            <a:ext cx="0" cy="1519067"/>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442E1ED2-D414-ACD6-FBFE-036A7C1B2A5D}"/>
              </a:ext>
            </a:extLst>
          </p:cNvPr>
          <p:cNvSpPr txBox="1"/>
          <p:nvPr/>
        </p:nvSpPr>
        <p:spPr>
          <a:xfrm>
            <a:off x="4758812" y="3794224"/>
            <a:ext cx="4112763" cy="1782878"/>
          </a:xfrm>
          <a:prstGeom prst="rect">
            <a:avLst/>
          </a:prstGeom>
        </p:spPr>
        <p:txBody>
          <a:bodyPr vert="horz" lIns="0" tIns="34290" rIns="0" bIns="34290" rtlCol="0">
            <a:normAutofit/>
          </a:bodyPr>
          <a:lstStyle/>
          <a:p>
            <a:pPr marL="128588" marR="0" lvl="0" indent="-128588" algn="l" defTabSz="685800" rtl="0" eaLnBrk="1" fontAlgn="auto" latinLnBrk="0" hangingPunct="1">
              <a:lnSpc>
                <a:spcPct val="90000"/>
              </a:lnSpc>
              <a:spcBef>
                <a:spcPts val="0"/>
              </a:spcBef>
              <a:spcAft>
                <a:spcPts val="450"/>
              </a:spcAft>
              <a:buClr>
                <a:srgbClr val="1CADE4"/>
              </a:buClr>
              <a:buSzTx/>
              <a:buFont typeface="Wingdings" panose="05000000000000000000" pitchFamily="2" charset="2"/>
              <a:buChar char="§"/>
              <a:tabLst/>
              <a:defRPr/>
            </a:pPr>
            <a:r>
              <a:rPr kumimoji="0" lang="en-US" sz="1050" b="0"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rPr>
              <a:t>The presence of new particles results in an enhancement in the cross section around the mass of the new particle</a:t>
            </a:r>
          </a:p>
          <a:p>
            <a:pPr marL="128588" marR="0" lvl="0" indent="-128588" algn="l" defTabSz="685800" rtl="0" eaLnBrk="1" fontAlgn="auto" latinLnBrk="0" hangingPunct="1">
              <a:lnSpc>
                <a:spcPct val="90000"/>
              </a:lnSpc>
              <a:spcBef>
                <a:spcPts val="0"/>
              </a:spcBef>
              <a:spcAft>
                <a:spcPts val="450"/>
              </a:spcAft>
              <a:buClr>
                <a:srgbClr val="1CADE4"/>
              </a:buClr>
              <a:buSzTx/>
              <a:buFont typeface="Wingdings" panose="05000000000000000000" pitchFamily="2" charset="2"/>
              <a:buChar char="§"/>
              <a:tabLst/>
              <a:defRPr/>
            </a:pPr>
            <a:r>
              <a:rPr kumimoji="0" lang="en-US" sz="1050" b="0"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rPr>
              <a:t>To observe a shape the resolution of the measurement must be good enough, otherwise the only effect is a mild enhancement in the cross-section</a:t>
            </a:r>
          </a:p>
          <a:p>
            <a:pPr marL="128588" marR="0" lvl="0" indent="-128588" algn="l" defTabSz="685800" rtl="0" eaLnBrk="1" fontAlgn="auto" latinLnBrk="0" hangingPunct="1">
              <a:lnSpc>
                <a:spcPct val="90000"/>
              </a:lnSpc>
              <a:spcBef>
                <a:spcPts val="0"/>
              </a:spcBef>
              <a:spcAft>
                <a:spcPts val="450"/>
              </a:spcAft>
              <a:buClr>
                <a:srgbClr val="1CADE4"/>
              </a:buClr>
              <a:buSzTx/>
              <a:buFont typeface="Wingdings" panose="05000000000000000000" pitchFamily="2" charset="2"/>
              <a:buChar char="§"/>
              <a:tabLst/>
              <a:defRPr/>
            </a:pPr>
            <a:r>
              <a:rPr kumimoji="0" lang="en-US" sz="1050" b="0"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rPr>
              <a:t>A new resonance highly modify the correlations, this feature can be used to observe a new particle</a:t>
            </a:r>
          </a:p>
          <a:p>
            <a:pPr marL="471488" marR="0" lvl="1" indent="-128588" algn="l" defTabSz="685800" rtl="0" eaLnBrk="1" fontAlgn="auto" latinLnBrk="0" hangingPunct="1">
              <a:lnSpc>
                <a:spcPct val="90000"/>
              </a:lnSpc>
              <a:spcBef>
                <a:spcPts val="0"/>
              </a:spcBef>
              <a:spcAft>
                <a:spcPts val="450"/>
              </a:spcAft>
              <a:buClr>
                <a:srgbClr val="1CADE4"/>
              </a:buClr>
              <a:buSzTx/>
              <a:buFont typeface="Wingdings" panose="05000000000000000000" pitchFamily="2" charset="2"/>
              <a:buChar char="§"/>
              <a:tabLst/>
              <a:defRPr/>
            </a:pPr>
            <a:r>
              <a:rPr kumimoji="0" lang="en-US" sz="900" b="0"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rPr>
              <a:t>Hopefully </a:t>
            </a:r>
            <a:r>
              <a:rPr kumimoji="0" lang="en-US" sz="900" b="0" i="0" u="none" strike="noStrike" kern="1200" cap="none" spc="0" normalizeH="0" baseline="0" noProof="0" dirty="0" err="1">
                <a:ln>
                  <a:noFill/>
                </a:ln>
                <a:solidFill>
                  <a:prstClr val="black">
                    <a:lumMod val="75000"/>
                    <a:lumOff val="25000"/>
                  </a:prstClr>
                </a:solidFill>
                <a:effectLst/>
                <a:uLnTx/>
                <a:uFillTx/>
                <a:latin typeface="Calibri" panose="020F0502020204030204"/>
                <a:ea typeface="+mn-ea"/>
                <a:cs typeface="+mn-cs"/>
              </a:rPr>
              <a:t>toponium</a:t>
            </a:r>
            <a:r>
              <a:rPr kumimoji="0" lang="en-US" sz="900" b="0"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rPr>
              <a:t> will be the first case </a:t>
            </a:r>
          </a:p>
          <a:p>
            <a:pPr marL="471488" marR="0" lvl="1" indent="-128588" algn="l" defTabSz="685800" rtl="0" eaLnBrk="1" fontAlgn="auto" latinLnBrk="0" hangingPunct="1">
              <a:lnSpc>
                <a:spcPct val="90000"/>
              </a:lnSpc>
              <a:spcBef>
                <a:spcPts val="0"/>
              </a:spcBef>
              <a:spcAft>
                <a:spcPts val="450"/>
              </a:spcAft>
              <a:buClr>
                <a:srgbClr val="1CADE4"/>
              </a:buClr>
              <a:buSzTx/>
              <a:buFont typeface="Wingdings" panose="05000000000000000000" pitchFamily="2" charset="2"/>
              <a:buChar char="§"/>
              <a:tabLst/>
              <a:defRPr/>
            </a:pPr>
            <a:r>
              <a:rPr kumimoji="0" lang="en-US" sz="900" b="0"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rPr>
              <a:t>Not exactly a particle beyond the Standard Model, it is a pseudo-bound state predicted in the </a:t>
            </a:r>
            <a:r>
              <a:rPr kumimoji="0" lang="en-US" sz="900" b="0" i="0" u="none" strike="noStrike" kern="1200" cap="none" spc="0" normalizeH="0" baseline="0" noProof="0" dirty="0" err="1">
                <a:ln>
                  <a:noFill/>
                </a:ln>
                <a:solidFill>
                  <a:prstClr val="black">
                    <a:lumMod val="75000"/>
                    <a:lumOff val="25000"/>
                  </a:prstClr>
                </a:solidFill>
                <a:effectLst/>
                <a:uLnTx/>
                <a:uFillTx/>
                <a:latin typeface="Calibri" panose="020F0502020204030204"/>
                <a:ea typeface="+mn-ea"/>
                <a:cs typeface="+mn-cs"/>
              </a:rPr>
              <a:t>gg</a:t>
            </a:r>
            <a:r>
              <a:rPr kumimoji="0" lang="en-US" sz="900" b="0" i="0" u="none" strike="noStrike" kern="1200" cap="none" spc="0" normalizeH="0" baseline="0" noProof="0" dirty="0" err="1">
                <a:ln>
                  <a:noFill/>
                </a:ln>
                <a:solidFill>
                  <a:prstClr val="black">
                    <a:lumMod val="75000"/>
                    <a:lumOff val="25000"/>
                  </a:prstClr>
                </a:solidFill>
                <a:effectLst/>
                <a:uLnTx/>
                <a:uFillTx/>
                <a:latin typeface="Calibri" panose="020F0502020204030204"/>
                <a:ea typeface="+mn-ea"/>
                <a:cs typeface="+mn-cs"/>
                <a:sym typeface="Wingdings" panose="05000000000000000000" pitchFamily="2" charset="2"/>
              </a:rPr>
              <a:t>tt</a:t>
            </a:r>
            <a:r>
              <a:rPr kumimoji="0" lang="en-US" sz="900" b="0"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sym typeface="Wingdings" panose="05000000000000000000" pitchFamily="2" charset="2"/>
              </a:rPr>
              <a:t> color singlet</a:t>
            </a:r>
            <a:endParaRPr kumimoji="0" lang="en-US" sz="900" b="0"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endParaRPr>
          </a:p>
        </p:txBody>
      </p:sp>
      <p:sp>
        <p:nvSpPr>
          <p:cNvPr id="74" name="Rectangle 73">
            <a:extLst>
              <a:ext uri="{FF2B5EF4-FFF2-40B4-BE49-F238E27FC236}">
                <a16:creationId xmlns:a16="http://schemas.microsoft.com/office/drawing/2014/main" id="{18BE9FB2-E84F-4594-93B7-BB203A20E5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5607987"/>
            <a:ext cx="9143989" cy="49863"/>
          </a:xfrm>
          <a:prstGeom prst="rect">
            <a:avLst/>
          </a:prstGeom>
          <a:solidFill>
            <a:srgbClr val="6BA6CC"/>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6" name="Rectangle 75">
            <a:extLst>
              <a:ext uri="{FF2B5EF4-FFF2-40B4-BE49-F238E27FC236}">
                <a16:creationId xmlns:a16="http://schemas.microsoft.com/office/drawing/2014/main" id="{449A5B82-3ED2-4FE6-86BD-BA88CC5419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657850"/>
            <a:ext cx="9144000"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0A7984E6-4895-BEDE-C744-6DC7491259DC}"/>
              </a:ext>
            </a:extLst>
          </p:cNvPr>
          <p:cNvPicPr>
            <a:picLocks noChangeAspect="1"/>
          </p:cNvPicPr>
          <p:nvPr/>
        </p:nvPicPr>
        <p:blipFill>
          <a:blip r:embed="rId3"/>
          <a:stretch>
            <a:fillRect/>
          </a:stretch>
        </p:blipFill>
        <p:spPr>
          <a:xfrm>
            <a:off x="6093955" y="1087224"/>
            <a:ext cx="2777621" cy="2687348"/>
          </a:xfrm>
          <a:prstGeom prst="rect">
            <a:avLst/>
          </a:prstGeom>
        </p:spPr>
      </p:pic>
      <p:pic>
        <p:nvPicPr>
          <p:cNvPr id="12" name="Picture 11" descr="A graph of data and data&#10;&#10;Description automatically generated with medium confidence">
            <a:extLst>
              <a:ext uri="{FF2B5EF4-FFF2-40B4-BE49-F238E27FC236}">
                <a16:creationId xmlns:a16="http://schemas.microsoft.com/office/drawing/2014/main" id="{B32DD40A-CDB5-94F2-8C80-F9470C5B2B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65435" y="1075992"/>
            <a:ext cx="2770460" cy="2687346"/>
          </a:xfrm>
          <a:prstGeom prst="rect">
            <a:avLst/>
          </a:prstGeom>
        </p:spPr>
      </p:pic>
      <p:sp>
        <p:nvSpPr>
          <p:cNvPr id="14" name="TextBox 13">
            <a:extLst>
              <a:ext uri="{FF2B5EF4-FFF2-40B4-BE49-F238E27FC236}">
                <a16:creationId xmlns:a16="http://schemas.microsoft.com/office/drawing/2014/main" id="{20DFE15D-3034-5F3A-CB8A-3300B9161FAA}"/>
              </a:ext>
            </a:extLst>
          </p:cNvPr>
          <p:cNvSpPr txBox="1"/>
          <p:nvPr/>
        </p:nvSpPr>
        <p:spPr>
          <a:xfrm>
            <a:off x="6616698" y="3128744"/>
            <a:ext cx="989191" cy="230832"/>
          </a:xfrm>
          <a:prstGeom prst="rect">
            <a:avLst/>
          </a:prstGeom>
          <a:noFill/>
        </p:spPr>
        <p:txBody>
          <a:bodyPr wrap="squar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Calibri" panose="020F0502020204030204"/>
                <a:ea typeface="+mn-ea"/>
                <a:cs typeface="+mn-cs"/>
              </a:rPr>
              <a:t>Effective models</a:t>
            </a:r>
          </a:p>
        </p:txBody>
      </p:sp>
      <p:pic>
        <p:nvPicPr>
          <p:cNvPr id="16" name="Picture 15">
            <a:extLst>
              <a:ext uri="{FF2B5EF4-FFF2-40B4-BE49-F238E27FC236}">
                <a16:creationId xmlns:a16="http://schemas.microsoft.com/office/drawing/2014/main" id="{A1052F23-9DCA-49EC-B8C6-9223B8C13BEE}"/>
              </a:ext>
            </a:extLst>
          </p:cNvPr>
          <p:cNvPicPr>
            <a:picLocks noChangeAspect="1"/>
          </p:cNvPicPr>
          <p:nvPr/>
        </p:nvPicPr>
        <p:blipFill>
          <a:blip r:embed="rId5"/>
          <a:stretch>
            <a:fillRect/>
          </a:stretch>
        </p:blipFill>
        <p:spPr>
          <a:xfrm>
            <a:off x="1126718" y="4664746"/>
            <a:ext cx="2107642" cy="679479"/>
          </a:xfrm>
          <a:prstGeom prst="rect">
            <a:avLst/>
          </a:prstGeom>
        </p:spPr>
      </p:pic>
      <p:sp>
        <p:nvSpPr>
          <p:cNvPr id="18" name="TextBox 17">
            <a:extLst>
              <a:ext uri="{FF2B5EF4-FFF2-40B4-BE49-F238E27FC236}">
                <a16:creationId xmlns:a16="http://schemas.microsoft.com/office/drawing/2014/main" id="{6F0953EF-F587-6A00-CC34-C255B7EE8778}"/>
              </a:ext>
            </a:extLst>
          </p:cNvPr>
          <p:cNvSpPr txBox="1"/>
          <p:nvPr/>
        </p:nvSpPr>
        <p:spPr>
          <a:xfrm>
            <a:off x="162851" y="820220"/>
            <a:ext cx="4572000" cy="276999"/>
          </a:xfrm>
          <a:prstGeom prst="rect">
            <a:avLst/>
          </a:prstGeom>
          <a:noFill/>
        </p:spPr>
        <p:txBody>
          <a:bodyPr wrap="square">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hlinkClick r:id="rId6"/>
              </a:rPr>
              <a:t>https://doi.org/10.22323/1.235.0032 </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4ACDC8B7-7880-FC1B-F230-399C1376D310}"/>
              </a:ext>
            </a:extLst>
          </p:cNvPr>
          <p:cNvSpPr txBox="1"/>
          <p:nvPr/>
        </p:nvSpPr>
        <p:spPr>
          <a:xfrm>
            <a:off x="3234359" y="845769"/>
            <a:ext cx="4626665" cy="276999"/>
          </a:xfrm>
          <a:prstGeom prst="rect">
            <a:avLst/>
          </a:prstGeom>
          <a:noFill/>
        </p:spPr>
        <p:txBody>
          <a:bodyPr wrap="square">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hlinkClick r:id="rId7"/>
              </a:rPr>
              <a:t>CMS Collaboration, Phys. Rev. D 97, 112003</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A29724BF-930B-3E28-3A74-5401F0D600CC}"/>
              </a:ext>
            </a:extLst>
          </p:cNvPr>
          <p:cNvSpPr txBox="1"/>
          <p:nvPr/>
        </p:nvSpPr>
        <p:spPr>
          <a:xfrm>
            <a:off x="6338795" y="833805"/>
            <a:ext cx="2853858" cy="276999"/>
          </a:xfrm>
          <a:prstGeom prst="rect">
            <a:avLst/>
          </a:prstGeom>
          <a:noFill/>
        </p:spPr>
        <p:txBody>
          <a:bodyPr wrap="non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hlinkClick r:id="rId8"/>
              </a:rPr>
              <a:t>F. </a:t>
            </a:r>
            <a:r>
              <a:rPr kumimoji="0" lang="en-GB" sz="1200" b="0" i="0" u="none" strike="noStrike" kern="1200" cap="none" spc="0" normalizeH="0" baseline="0" noProof="0" dirty="0" err="1">
                <a:ln>
                  <a:noFill/>
                </a:ln>
                <a:solidFill>
                  <a:prstClr val="black"/>
                </a:solidFill>
                <a:effectLst/>
                <a:uLnTx/>
                <a:uFillTx/>
                <a:latin typeface="Calibri" panose="020F0502020204030204"/>
                <a:ea typeface="+mn-ea"/>
                <a:cs typeface="+mn-cs"/>
                <a:hlinkClick r:id="rId8"/>
              </a:rPr>
              <a:t>Maltoni</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hlinkClick r:id="rId8"/>
              </a:rPr>
              <a:t>, C. </a:t>
            </a:r>
            <a:r>
              <a:rPr kumimoji="0" lang="en-GB" sz="1200" b="0" i="0" u="none" strike="noStrike" kern="1200" cap="none" spc="0" normalizeH="0" baseline="0" noProof="0" dirty="0" err="1">
                <a:ln>
                  <a:noFill/>
                </a:ln>
                <a:solidFill>
                  <a:prstClr val="black"/>
                </a:solidFill>
                <a:effectLst/>
                <a:uLnTx/>
                <a:uFillTx/>
                <a:latin typeface="Calibri" panose="020F0502020204030204"/>
                <a:ea typeface="+mn-ea"/>
                <a:cs typeface="+mn-cs"/>
                <a:hlinkClick r:id="rId8"/>
              </a:rPr>
              <a:t>Severi</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hlinkClick r:id="rId8"/>
              </a:rPr>
              <a:t> et al JHEP03(2024)099</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5752098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7D1BB-8784-3D90-D9A7-655FA9A29A77}"/>
              </a:ext>
            </a:extLst>
          </p:cNvPr>
          <p:cNvSpPr>
            <a:spLocks noGrp="1"/>
          </p:cNvSpPr>
          <p:nvPr>
            <p:ph type="title"/>
          </p:nvPr>
        </p:nvSpPr>
        <p:spPr/>
        <p:txBody>
          <a:bodyPr/>
          <a:lstStyle/>
          <a:p>
            <a:r>
              <a:rPr lang="en-GB" dirty="0">
                <a:solidFill>
                  <a:srgbClr val="C00000"/>
                </a:solidFill>
              </a:rPr>
              <a:t>Effective searches </a:t>
            </a:r>
          </a:p>
        </p:txBody>
      </p:sp>
      <p:sp>
        <p:nvSpPr>
          <p:cNvPr id="6" name="TextBox 5">
            <a:extLst>
              <a:ext uri="{FF2B5EF4-FFF2-40B4-BE49-F238E27FC236}">
                <a16:creationId xmlns:a16="http://schemas.microsoft.com/office/drawing/2014/main" id="{96D56CC1-AB40-18A4-8FCF-F0850F66B7E0}"/>
              </a:ext>
            </a:extLst>
          </p:cNvPr>
          <p:cNvSpPr txBox="1"/>
          <p:nvPr/>
        </p:nvSpPr>
        <p:spPr>
          <a:xfrm>
            <a:off x="822961" y="1936037"/>
            <a:ext cx="7449791" cy="1628907"/>
          </a:xfrm>
          <a:prstGeom prst="rect">
            <a:avLst/>
          </a:prstGeom>
          <a:noFill/>
        </p:spPr>
        <p:txBody>
          <a:bodyPr wrap="square" rtlCol="0">
            <a:spAutoFit/>
          </a:bodyPr>
          <a:lstStyle/>
          <a:p>
            <a:pPr marL="128588" marR="0" lvl="0" indent="-128588" algn="l" defTabSz="685800" rtl="0" eaLnBrk="1" fontAlgn="auto" latinLnBrk="0" hangingPunct="1">
              <a:lnSpc>
                <a:spcPct val="90000"/>
              </a:lnSpc>
              <a:spcBef>
                <a:spcPts val="0"/>
              </a:spcBef>
              <a:spcAft>
                <a:spcPts val="450"/>
              </a:spcAft>
              <a:buClr>
                <a:srgbClr val="1CADE4"/>
              </a:buClr>
              <a:buSzTx/>
              <a:buFont typeface="Wingdings" panose="05000000000000000000" pitchFamily="2" charset="2"/>
              <a:buChar char="§"/>
              <a:tabLst/>
              <a:defRPr/>
            </a:pPr>
            <a:r>
              <a:rPr kumimoji="0" lang="en-GB" sz="1200" b="0"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rPr>
              <a:t>If a particle has a too high mass to be created at LHC it will modify other distributions, that can be used as hints of the presence of new physics</a:t>
            </a:r>
          </a:p>
          <a:p>
            <a:pPr marL="128588" marR="0" lvl="0" indent="-128588" algn="l" defTabSz="685800" rtl="0" eaLnBrk="1" fontAlgn="auto" latinLnBrk="0" hangingPunct="1">
              <a:lnSpc>
                <a:spcPct val="90000"/>
              </a:lnSpc>
              <a:spcBef>
                <a:spcPts val="0"/>
              </a:spcBef>
              <a:spcAft>
                <a:spcPts val="450"/>
              </a:spcAft>
              <a:buClr>
                <a:srgbClr val="1CADE4"/>
              </a:buClr>
              <a:buSzTx/>
              <a:buFont typeface="Wingdings" panose="05000000000000000000" pitchFamily="2" charset="2"/>
              <a:buChar char="§"/>
              <a:tabLst/>
              <a:defRPr/>
            </a:pPr>
            <a:r>
              <a:rPr kumimoji="0" lang="en-GB" sz="1200" b="0"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rPr>
              <a:t>Multiple distributions originating from different processes can be combined to search physics beyond the LHC scale with an effective approach</a:t>
            </a:r>
          </a:p>
          <a:p>
            <a:pPr marL="128588" marR="0" lvl="0" indent="-128588" algn="l" defTabSz="685800" rtl="0" eaLnBrk="1" fontAlgn="auto" latinLnBrk="0" hangingPunct="1">
              <a:lnSpc>
                <a:spcPct val="90000"/>
              </a:lnSpc>
              <a:spcBef>
                <a:spcPts val="0"/>
              </a:spcBef>
              <a:spcAft>
                <a:spcPts val="450"/>
              </a:spcAft>
              <a:buClr>
                <a:srgbClr val="1CADE4"/>
              </a:buClr>
              <a:buSzTx/>
              <a:buFont typeface="Wingdings" panose="05000000000000000000" pitchFamily="2" charset="2"/>
              <a:buChar char="§"/>
              <a:tabLst/>
              <a:defRPr/>
            </a:pPr>
            <a:r>
              <a:rPr kumimoji="0" lang="en-GB" sz="1200" b="0"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rPr>
              <a:t>Extend the </a:t>
            </a:r>
            <a:r>
              <a:rPr kumimoji="0" lang="en-GB" sz="1200" b="0" i="0" u="none" strike="noStrike" kern="1200" cap="none" spc="0" normalizeH="0" baseline="0" noProof="0" dirty="0" err="1">
                <a:ln>
                  <a:noFill/>
                </a:ln>
                <a:solidFill>
                  <a:prstClr val="black">
                    <a:lumMod val="75000"/>
                    <a:lumOff val="25000"/>
                  </a:prstClr>
                </a:solidFill>
                <a:effectLst/>
                <a:uLnTx/>
                <a:uFillTx/>
                <a:latin typeface="Calibri" panose="020F0502020204030204"/>
                <a:ea typeface="+mn-ea"/>
                <a:cs typeface="+mn-cs"/>
              </a:rPr>
              <a:t>Lagrangian</a:t>
            </a:r>
            <a:r>
              <a:rPr kumimoji="0" lang="en-GB" sz="1200" b="0"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rPr>
              <a:t> with operators not included in the SM, each weighted by a coefficient</a:t>
            </a:r>
          </a:p>
          <a:p>
            <a:pPr marL="471488" marR="0" lvl="2" indent="-128588" algn="l" defTabSz="685800" rtl="0" eaLnBrk="1" fontAlgn="auto" latinLnBrk="0" hangingPunct="1">
              <a:lnSpc>
                <a:spcPct val="90000"/>
              </a:lnSpc>
              <a:spcBef>
                <a:spcPts val="0"/>
              </a:spcBef>
              <a:spcAft>
                <a:spcPts val="300"/>
              </a:spcAft>
              <a:buClr>
                <a:srgbClr val="1CADE4"/>
              </a:buClr>
              <a:buSzTx/>
              <a:buFont typeface="Wingdings" panose="05000000000000000000" pitchFamily="2" charset="2"/>
              <a:buChar char="§"/>
              <a:tabLst/>
              <a:defRPr/>
            </a:pPr>
            <a:r>
              <a:rPr kumimoji="0" lang="en-GB" sz="1050" b="0"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rPr>
              <a:t>Translates in a modification in the couplings</a:t>
            </a:r>
          </a:p>
          <a:p>
            <a:pPr marL="471488" marR="0" lvl="2" indent="-128588" algn="l" defTabSz="685800" rtl="0" eaLnBrk="1" fontAlgn="auto" latinLnBrk="0" hangingPunct="1">
              <a:lnSpc>
                <a:spcPct val="90000"/>
              </a:lnSpc>
              <a:spcBef>
                <a:spcPts val="0"/>
              </a:spcBef>
              <a:spcAft>
                <a:spcPts val="300"/>
              </a:spcAft>
              <a:buClr>
                <a:srgbClr val="1CADE4"/>
              </a:buClr>
              <a:buSzTx/>
              <a:buFont typeface="Wingdings" panose="05000000000000000000" pitchFamily="2" charset="2"/>
              <a:buChar char="§"/>
              <a:tabLst/>
              <a:defRPr/>
            </a:pPr>
            <a:r>
              <a:rPr kumimoji="0" lang="en-GB" sz="1050" b="0"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rPr>
              <a:t>A global fit to various distributions is used to put constraints to these coefficients</a:t>
            </a:r>
          </a:p>
          <a:p>
            <a:pPr marL="471488" marR="0" lvl="2" indent="-128588" algn="l" defTabSz="685800" rtl="0" eaLnBrk="1" fontAlgn="auto" latinLnBrk="0" hangingPunct="1">
              <a:lnSpc>
                <a:spcPct val="90000"/>
              </a:lnSpc>
              <a:spcBef>
                <a:spcPts val="0"/>
              </a:spcBef>
              <a:spcAft>
                <a:spcPts val="300"/>
              </a:spcAft>
              <a:buClr>
                <a:srgbClr val="1CADE4"/>
              </a:buClr>
              <a:buSzTx/>
              <a:buFont typeface="Wingdings" panose="05000000000000000000" pitchFamily="2" charset="2"/>
              <a:buChar char="§"/>
              <a:tabLst/>
              <a:defRPr/>
            </a:pPr>
            <a:r>
              <a:rPr kumimoji="0" lang="en-GB" sz="1050" b="0"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rPr>
              <a:t>Fit compatible with 0 means no new physics beyond the SM.</a:t>
            </a:r>
          </a:p>
        </p:txBody>
      </p:sp>
      <p:pic>
        <p:nvPicPr>
          <p:cNvPr id="7" name="Picture 6">
            <a:extLst>
              <a:ext uri="{FF2B5EF4-FFF2-40B4-BE49-F238E27FC236}">
                <a16:creationId xmlns:a16="http://schemas.microsoft.com/office/drawing/2014/main" id="{D8D4FE4D-333A-A196-2AAC-DB49C2EB9F12}"/>
              </a:ext>
            </a:extLst>
          </p:cNvPr>
          <p:cNvPicPr>
            <a:picLocks noChangeAspect="1"/>
          </p:cNvPicPr>
          <p:nvPr/>
        </p:nvPicPr>
        <p:blipFill>
          <a:blip r:embed="rId2"/>
          <a:stretch>
            <a:fillRect/>
          </a:stretch>
        </p:blipFill>
        <p:spPr>
          <a:xfrm>
            <a:off x="702319" y="3582043"/>
            <a:ext cx="2045063" cy="1927472"/>
          </a:xfrm>
          <a:prstGeom prst="rect">
            <a:avLst/>
          </a:prstGeom>
        </p:spPr>
      </p:pic>
      <p:pic>
        <p:nvPicPr>
          <p:cNvPr id="8" name="Picture 7">
            <a:extLst>
              <a:ext uri="{FF2B5EF4-FFF2-40B4-BE49-F238E27FC236}">
                <a16:creationId xmlns:a16="http://schemas.microsoft.com/office/drawing/2014/main" id="{A15D99D1-F5FC-6DF7-635C-4AA0A3D97D2D}"/>
              </a:ext>
            </a:extLst>
          </p:cNvPr>
          <p:cNvPicPr>
            <a:picLocks noChangeAspect="1"/>
          </p:cNvPicPr>
          <p:nvPr/>
        </p:nvPicPr>
        <p:blipFill>
          <a:blip r:embed="rId3"/>
          <a:stretch>
            <a:fillRect/>
          </a:stretch>
        </p:blipFill>
        <p:spPr>
          <a:xfrm>
            <a:off x="3213000" y="3585695"/>
            <a:ext cx="2860997" cy="1981239"/>
          </a:xfrm>
          <a:prstGeom prst="rect">
            <a:avLst/>
          </a:prstGeom>
        </p:spPr>
      </p:pic>
      <p:sp>
        <p:nvSpPr>
          <p:cNvPr id="9" name="Arrow: Down 8">
            <a:extLst>
              <a:ext uri="{FF2B5EF4-FFF2-40B4-BE49-F238E27FC236}">
                <a16:creationId xmlns:a16="http://schemas.microsoft.com/office/drawing/2014/main" id="{1A66F637-8189-2D1C-56B8-F1F0D74D8B31}"/>
              </a:ext>
            </a:extLst>
          </p:cNvPr>
          <p:cNvSpPr/>
          <p:nvPr/>
        </p:nvSpPr>
        <p:spPr>
          <a:xfrm rot="16200000">
            <a:off x="2970596" y="4287832"/>
            <a:ext cx="142917" cy="472811"/>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180CC053-BFE6-E5A6-45BA-29158FE91BA1}"/>
              </a:ext>
            </a:extLst>
          </p:cNvPr>
          <p:cNvSpPr txBox="1"/>
          <p:nvPr/>
        </p:nvSpPr>
        <p:spPr>
          <a:xfrm>
            <a:off x="989494" y="5421721"/>
            <a:ext cx="917239" cy="253916"/>
          </a:xfrm>
          <a:prstGeom prst="rect">
            <a:avLst/>
          </a:prstGeom>
          <a:noFill/>
        </p:spPr>
        <p:txBody>
          <a:bodyPr wrap="non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black"/>
                </a:solidFill>
                <a:effectLst/>
                <a:uLnTx/>
                <a:uFillTx/>
                <a:latin typeface="Calibri" panose="020F0502020204030204"/>
                <a:ea typeface="+mn-ea"/>
                <a:cs typeface="+mn-cs"/>
              </a:rPr>
              <a:t>@Ilaria </a:t>
            </a:r>
            <a:r>
              <a:rPr kumimoji="0" lang="en-GB" sz="1050" b="0" i="0" u="none" strike="noStrike" kern="1200" cap="none" spc="0" normalizeH="0" baseline="0" noProof="0" dirty="0" err="1">
                <a:ln>
                  <a:noFill/>
                </a:ln>
                <a:solidFill>
                  <a:prstClr val="black"/>
                </a:solidFill>
                <a:effectLst/>
                <a:uLnTx/>
                <a:uFillTx/>
                <a:latin typeface="Calibri" panose="020F0502020204030204"/>
                <a:ea typeface="+mn-ea"/>
                <a:cs typeface="+mn-cs"/>
              </a:rPr>
              <a:t>Brivio</a:t>
            </a:r>
            <a:endParaRPr kumimoji="0" lang="en-GB" sz="10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C1E872C5-7936-DB3A-2BDF-D0BB2F5F84C1}"/>
                  </a:ext>
                </a:extLst>
              </p:cNvPr>
              <p:cNvSpPr txBox="1"/>
              <p:nvPr/>
            </p:nvSpPr>
            <p:spPr>
              <a:xfrm>
                <a:off x="6038839" y="3645024"/>
                <a:ext cx="2773007" cy="558936"/>
              </a:xfrm>
              <a:prstGeom prst="rect">
                <a:avLst/>
              </a:prstGeom>
              <a:noFill/>
            </p:spPr>
            <p:txBody>
              <a:bodyPr wrap="square" lIns="0" tIns="0" rIns="0" bIns="0"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5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GB" sz="15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ℒ</m:t>
                          </m:r>
                        </m:e>
                        <m:sub>
                          <m:r>
                            <a:rPr kumimoji="0" lang="en-GB" sz="15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𝑆𝑀𝐸𝐹𝑇</m:t>
                          </m:r>
                        </m:sub>
                      </m:sSub>
                      <m:r>
                        <a:rPr kumimoji="0" lang="en-GB" sz="15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sSub>
                        <m:sSubPr>
                          <m:ctrlPr>
                            <a:rPr kumimoji="0" lang="en-GB" sz="15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GB" sz="15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ℒ</m:t>
                          </m:r>
                        </m:e>
                        <m:sub>
                          <m:r>
                            <a:rPr kumimoji="0" lang="en-GB" sz="15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𝑆𝑀</m:t>
                          </m:r>
                        </m:sub>
                      </m:sSub>
                      <m:r>
                        <a:rPr kumimoji="0" lang="en-GB" sz="15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f>
                        <m:fPr>
                          <m:ctrlPr>
                            <a:rPr kumimoji="0" lang="en-GB" sz="15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r>
                            <a:rPr kumimoji="0" lang="en-GB" sz="15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1</m:t>
                          </m:r>
                        </m:num>
                        <m:den>
                          <m:sSup>
                            <m:sSupPr>
                              <m:ctrlPr>
                                <a:rPr kumimoji="0" lang="en-GB" sz="15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pPr>
                            <m:e>
                              <m:r>
                                <m:rPr>
                                  <m:sty m:val="p"/>
                                </m:rPr>
                                <a:rPr kumimoji="0" lang="el-GR" sz="15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Λ</m:t>
                              </m:r>
                            </m:e>
                            <m:sup>
                              <m:r>
                                <a:rPr kumimoji="0" lang="en-GB" sz="15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2</m:t>
                              </m:r>
                            </m:sup>
                          </m:sSup>
                        </m:den>
                      </m:f>
                      <m:nary>
                        <m:naryPr>
                          <m:chr m:val="∑"/>
                          <m:subHide m:val="on"/>
                          <m:supHide m:val="on"/>
                          <m:ctrlPr>
                            <a:rPr kumimoji="0" lang="en-GB" sz="15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naryPr>
                        <m:sub/>
                        <m:sup/>
                        <m:e>
                          <m:sSub>
                            <m:sSubPr>
                              <m:ctrlPr>
                                <a:rPr kumimoji="0" lang="en-GB" sz="15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GB" sz="15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𝑐</m:t>
                              </m:r>
                            </m:e>
                            <m:sub>
                              <m:r>
                                <a:rPr kumimoji="0" lang="en-GB" sz="15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𝑖</m:t>
                              </m:r>
                            </m:sub>
                          </m:sSub>
                          <m:sSub>
                            <m:sSubPr>
                              <m:ctrlPr>
                                <a:rPr kumimoji="0" lang="en-GB" sz="15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GB" sz="15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𝑂</m:t>
                              </m:r>
                            </m:e>
                            <m:sub>
                              <m:r>
                                <a:rPr kumimoji="0" lang="en-GB" sz="15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𝑖</m:t>
                              </m:r>
                            </m:sub>
                          </m:sSub>
                        </m:e>
                      </m:nary>
                    </m:oMath>
                  </m:oMathPara>
                </a14:m>
                <a:endParaRPr kumimoji="0" lang="en-GB" sz="1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2" name="TextBox 11">
                <a:extLst>
                  <a:ext uri="{FF2B5EF4-FFF2-40B4-BE49-F238E27FC236}">
                    <a16:creationId xmlns:a16="http://schemas.microsoft.com/office/drawing/2014/main" id="{C1E872C5-7936-DB3A-2BDF-D0BB2F5F84C1}"/>
                  </a:ext>
                </a:extLst>
              </p:cNvPr>
              <p:cNvSpPr txBox="1">
                <a:spLocks noRot="1" noChangeAspect="1" noMove="1" noResize="1" noEditPoints="1" noAdjustHandles="1" noChangeArrowheads="1" noChangeShapeType="1" noTextEdit="1"/>
              </p:cNvSpPr>
              <p:nvPr/>
            </p:nvSpPr>
            <p:spPr>
              <a:xfrm>
                <a:off x="6038839" y="3645024"/>
                <a:ext cx="2773007" cy="558936"/>
              </a:xfrm>
              <a:prstGeom prst="rect">
                <a:avLst/>
              </a:prstGeom>
              <a:blipFill>
                <a:blip r:embed="rId4"/>
                <a:stretch>
                  <a:fillRect/>
                </a:stretch>
              </a:blipFill>
            </p:spPr>
            <p:txBody>
              <a:bodyPr/>
              <a:lstStyle/>
              <a:p>
                <a:r>
                  <a:rPr lang="it-IT">
                    <a:noFill/>
                  </a:rPr>
                  <a:t> </a:t>
                </a:r>
              </a:p>
            </p:txBody>
          </p:sp>
        </mc:Fallback>
      </mc:AlternateContent>
      <p:pic>
        <p:nvPicPr>
          <p:cNvPr id="13" name="Picture 12">
            <a:extLst>
              <a:ext uri="{FF2B5EF4-FFF2-40B4-BE49-F238E27FC236}">
                <a16:creationId xmlns:a16="http://schemas.microsoft.com/office/drawing/2014/main" id="{0B4E60E9-72AF-3490-1F1D-D873210130C6}"/>
              </a:ext>
            </a:extLst>
          </p:cNvPr>
          <p:cNvPicPr>
            <a:picLocks noChangeAspect="1"/>
          </p:cNvPicPr>
          <p:nvPr/>
        </p:nvPicPr>
        <p:blipFill rotWithShape="1">
          <a:blip r:embed="rId5"/>
          <a:srcRect l="43441" t="-1" r="40273" b="61290"/>
          <a:stretch/>
        </p:blipFill>
        <p:spPr>
          <a:xfrm>
            <a:off x="6800623" y="4290660"/>
            <a:ext cx="1249442" cy="1276274"/>
          </a:xfrm>
          <a:prstGeom prst="rect">
            <a:avLst/>
          </a:prstGeom>
        </p:spPr>
      </p:pic>
    </p:spTree>
    <p:extLst>
      <p:ext uri="{BB962C8B-B14F-4D97-AF65-F5344CB8AC3E}">
        <p14:creationId xmlns:p14="http://schemas.microsoft.com/office/powerpoint/2010/main" val="7625836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3B014-B007-8FB5-289A-D1547FDEEDEF}"/>
              </a:ext>
            </a:extLst>
          </p:cNvPr>
          <p:cNvSpPr>
            <a:spLocks noGrp="1"/>
          </p:cNvSpPr>
          <p:nvPr>
            <p:ph type="title"/>
          </p:nvPr>
        </p:nvSpPr>
        <p:spPr/>
        <p:txBody>
          <a:bodyPr/>
          <a:lstStyle/>
          <a:p>
            <a:r>
              <a:rPr lang="en-GB" dirty="0">
                <a:solidFill>
                  <a:srgbClr val="C00000"/>
                </a:solidFill>
              </a:rPr>
              <a:t>Effective searches </a:t>
            </a:r>
          </a:p>
        </p:txBody>
      </p:sp>
      <p:pic>
        <p:nvPicPr>
          <p:cNvPr id="6" name="Picture 5">
            <a:extLst>
              <a:ext uri="{FF2B5EF4-FFF2-40B4-BE49-F238E27FC236}">
                <a16:creationId xmlns:a16="http://schemas.microsoft.com/office/drawing/2014/main" id="{4A3D9747-B93E-6D28-490D-8AAD60EBA28F}"/>
              </a:ext>
            </a:extLst>
          </p:cNvPr>
          <p:cNvPicPr>
            <a:picLocks noChangeAspect="1"/>
          </p:cNvPicPr>
          <p:nvPr/>
        </p:nvPicPr>
        <p:blipFill>
          <a:blip r:embed="rId2"/>
          <a:stretch>
            <a:fillRect/>
          </a:stretch>
        </p:blipFill>
        <p:spPr>
          <a:xfrm>
            <a:off x="596928" y="2004054"/>
            <a:ext cx="3997933" cy="3568561"/>
          </a:xfrm>
          <a:prstGeom prst="rect">
            <a:avLst/>
          </a:prstGeom>
        </p:spPr>
      </p:pic>
      <p:sp>
        <p:nvSpPr>
          <p:cNvPr id="9" name="TextBox 8">
            <a:extLst>
              <a:ext uri="{FF2B5EF4-FFF2-40B4-BE49-F238E27FC236}">
                <a16:creationId xmlns:a16="http://schemas.microsoft.com/office/drawing/2014/main" id="{B5F4CE3E-D4B5-C2A5-C392-8C266156233F}"/>
              </a:ext>
            </a:extLst>
          </p:cNvPr>
          <p:cNvSpPr txBox="1"/>
          <p:nvPr/>
        </p:nvSpPr>
        <p:spPr>
          <a:xfrm>
            <a:off x="4746255" y="2088815"/>
            <a:ext cx="3537656" cy="1962076"/>
          </a:xfrm>
          <a:prstGeom prst="rect">
            <a:avLst/>
          </a:prstGeom>
          <a:noFill/>
        </p:spPr>
        <p:txBody>
          <a:bodyPr wrap="square" rtlCol="0">
            <a:spAutoFit/>
          </a:bodyPr>
          <a:lstStyle/>
          <a:p>
            <a:pPr marL="214313" marR="0" lvl="0" indent="-214313" algn="l" defTabSz="342900" rtl="0" eaLnBrk="1" fontAlgn="auto" latinLnBrk="0" hangingPunct="1">
              <a:lnSpc>
                <a:spcPct val="100000"/>
              </a:lnSpc>
              <a:spcBef>
                <a:spcPts val="0"/>
              </a:spcBef>
              <a:spcAft>
                <a:spcPts val="0"/>
              </a:spcAft>
              <a:buClr>
                <a:srgbClr val="2683C6"/>
              </a:buClr>
              <a:buSzTx/>
              <a:buFont typeface="Wingdings" panose="05000000000000000000" pitchFamily="2" charset="2"/>
              <a:buChar char="§"/>
              <a:tabLst/>
              <a:defRPr/>
            </a:pPr>
            <a:r>
              <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rPr>
              <a:t>The operators included in the effective </a:t>
            </a:r>
            <a:r>
              <a:rPr kumimoji="0" lang="en-GB" sz="1350" b="0" i="0" u="none" strike="noStrike" kern="1200" cap="none" spc="0" normalizeH="0" baseline="0" noProof="0" dirty="0" err="1">
                <a:ln>
                  <a:noFill/>
                </a:ln>
                <a:solidFill>
                  <a:prstClr val="black"/>
                </a:solidFill>
                <a:effectLst/>
                <a:uLnTx/>
                <a:uFillTx/>
                <a:latin typeface="Calibri" panose="020F0502020204030204"/>
                <a:ea typeface="+mn-ea"/>
                <a:cs typeface="+mn-cs"/>
              </a:rPr>
              <a:t>Lagrangian</a:t>
            </a:r>
            <a:r>
              <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rPr>
              <a:t> highly modify the quantum correlations between particles</a:t>
            </a:r>
          </a:p>
          <a:p>
            <a:pPr marL="214313" marR="0" lvl="0" indent="-214313" algn="l" defTabSz="342900" rtl="0" eaLnBrk="1" fontAlgn="auto" latinLnBrk="0" hangingPunct="1">
              <a:lnSpc>
                <a:spcPct val="100000"/>
              </a:lnSpc>
              <a:spcBef>
                <a:spcPts val="0"/>
              </a:spcBef>
              <a:spcAft>
                <a:spcPts val="0"/>
              </a:spcAft>
              <a:buClr>
                <a:srgbClr val="2683C6"/>
              </a:buClr>
              <a:buSzTx/>
              <a:buFont typeface="Wingdings" panose="05000000000000000000" pitchFamily="2" charset="2"/>
              <a:buChar char="§"/>
              <a:tabLst/>
              <a:defRPr/>
            </a:pPr>
            <a:r>
              <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rPr>
              <a:t> The concurrence, D, the coefficient of the spin density matrices</a:t>
            </a:r>
          </a:p>
          <a:p>
            <a:pPr marL="214313" marR="0" lvl="0" indent="-214313" algn="l" defTabSz="342900" rtl="0" eaLnBrk="1" fontAlgn="auto" latinLnBrk="0" hangingPunct="1">
              <a:lnSpc>
                <a:spcPct val="100000"/>
              </a:lnSpc>
              <a:spcBef>
                <a:spcPts val="0"/>
              </a:spcBef>
              <a:spcAft>
                <a:spcPts val="0"/>
              </a:spcAft>
              <a:buClr>
                <a:srgbClr val="2683C6"/>
              </a:buClr>
              <a:buSzTx/>
              <a:buFont typeface="Wingdings" panose="05000000000000000000" pitchFamily="2" charset="2"/>
              <a:buChar char="§"/>
              <a:tabLst/>
              <a:defRPr/>
            </a:pPr>
            <a:r>
              <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rPr>
              <a:t>Include these quantities to the global fit will enhance the sensitivity to the presence of new physics</a:t>
            </a:r>
          </a:p>
          <a:p>
            <a:pPr marL="557213" marR="0" lvl="1" indent="-214313" algn="l" defTabSz="342900" rtl="0" eaLnBrk="1" fontAlgn="auto" latinLnBrk="0" hangingPunct="1">
              <a:lnSpc>
                <a:spcPct val="100000"/>
              </a:lnSpc>
              <a:spcBef>
                <a:spcPts val="0"/>
              </a:spcBef>
              <a:spcAft>
                <a:spcPts val="0"/>
              </a:spcAft>
              <a:buClr>
                <a:srgbClr val="2683C6"/>
              </a:buClr>
              <a:buSzTx/>
              <a:buFont typeface="Wingdings" panose="05000000000000000000" pitchFamily="2" charset="2"/>
              <a:buChar char="§"/>
              <a:tabLst/>
              <a:defRPr/>
            </a:pPr>
            <a:endPar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12C4B658-CD6A-3020-7D97-1356DDB83B3F}"/>
              </a:ext>
            </a:extLst>
          </p:cNvPr>
          <p:cNvSpPr txBox="1"/>
          <p:nvPr/>
        </p:nvSpPr>
        <p:spPr>
          <a:xfrm>
            <a:off x="4805845" y="5330240"/>
            <a:ext cx="4288415" cy="507831"/>
          </a:xfrm>
          <a:prstGeom prst="rect">
            <a:avLst/>
          </a:prstGeom>
          <a:noFill/>
        </p:spPr>
        <p:txBody>
          <a:bodyPr wrap="squar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R. </a:t>
            </a:r>
            <a:r>
              <a:rPr kumimoji="0" lang="en-GB" sz="1350" b="0" i="0" u="none" strike="noStrike" kern="1200" cap="none" spc="0" normalizeH="0" baseline="0" noProof="0" dirty="0" err="1">
                <a:ln>
                  <a:noFill/>
                </a:ln>
                <a:solidFill>
                  <a:prstClr val="black"/>
                </a:solidFill>
                <a:effectLst/>
                <a:uLnTx/>
                <a:uFillTx/>
                <a:latin typeface="Calibri" panose="020F0502020204030204"/>
                <a:ea typeface="+mn-ea"/>
                <a:cs typeface="+mn-cs"/>
                <a:hlinkClick r:id="rId3"/>
              </a:rPr>
              <a:t>Aoude</a:t>
            </a:r>
            <a:r>
              <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 E. Madge, F. </a:t>
            </a:r>
            <a:r>
              <a:rPr kumimoji="0" lang="en-GB" sz="1350" b="0" i="0" u="none" strike="noStrike" kern="1200" cap="none" spc="0" normalizeH="0" baseline="0" noProof="0" dirty="0" err="1">
                <a:ln>
                  <a:noFill/>
                </a:ln>
                <a:solidFill>
                  <a:prstClr val="black"/>
                </a:solidFill>
                <a:effectLst/>
                <a:uLnTx/>
                <a:uFillTx/>
                <a:latin typeface="Calibri" panose="020F0502020204030204"/>
                <a:ea typeface="+mn-ea"/>
                <a:cs typeface="+mn-cs"/>
                <a:hlinkClick r:id="rId3"/>
              </a:rPr>
              <a:t>Maltoni</a:t>
            </a:r>
            <a:r>
              <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 Phys. Rev. D 106, 055007</a:t>
            </a:r>
            <a:endPar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342900"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pic>
        <p:nvPicPr>
          <p:cNvPr id="4" name="Picture 3">
            <a:extLst>
              <a:ext uri="{FF2B5EF4-FFF2-40B4-BE49-F238E27FC236}">
                <a16:creationId xmlns:a16="http://schemas.microsoft.com/office/drawing/2014/main" id="{A36FE544-3FF5-2394-4FB5-D215252FB2C5}"/>
              </a:ext>
            </a:extLst>
          </p:cNvPr>
          <p:cNvPicPr>
            <a:picLocks noChangeAspect="1"/>
          </p:cNvPicPr>
          <p:nvPr/>
        </p:nvPicPr>
        <p:blipFill>
          <a:blip r:embed="rId4"/>
          <a:stretch>
            <a:fillRect/>
          </a:stretch>
        </p:blipFill>
        <p:spPr>
          <a:xfrm>
            <a:off x="192471" y="5584155"/>
            <a:ext cx="1260978" cy="587576"/>
          </a:xfrm>
          <a:prstGeom prst="rect">
            <a:avLst/>
          </a:prstGeom>
        </p:spPr>
      </p:pic>
    </p:spTree>
    <p:extLst>
      <p:ext uri="{BB962C8B-B14F-4D97-AF65-F5344CB8AC3E}">
        <p14:creationId xmlns:p14="http://schemas.microsoft.com/office/powerpoint/2010/main" val="247681620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B34F4AD-4D35-C69B-1DD5-DAC9D371E8AA}"/>
              </a:ext>
            </a:extLst>
          </p:cNvPr>
          <p:cNvSpPr>
            <a:spLocks noGrp="1"/>
          </p:cNvSpPr>
          <p:nvPr>
            <p:ph idx="1"/>
          </p:nvPr>
        </p:nvSpPr>
        <p:spPr>
          <a:xfrm>
            <a:off x="533400" y="884872"/>
            <a:ext cx="8229600" cy="5648579"/>
          </a:xfrm>
        </p:spPr>
        <p:txBody>
          <a:bodyPr>
            <a:noAutofit/>
          </a:bodyPr>
          <a:lstStyle/>
          <a:p>
            <a:r>
              <a:rPr lang="en-US" sz="2000" dirty="0">
                <a:solidFill>
                  <a:srgbClr val="0070C0"/>
                </a:solidFill>
              </a:rPr>
              <a:t>The possibility of studying the foundations of quantum physics at the highest energies that we can experimentally explore in a controlled way, </a:t>
            </a:r>
            <a:br>
              <a:rPr lang="en-US" sz="2000" dirty="0">
                <a:solidFill>
                  <a:srgbClr val="0070C0"/>
                </a:solidFill>
              </a:rPr>
            </a:br>
            <a:r>
              <a:rPr lang="en-US" sz="2000" dirty="0">
                <a:solidFill>
                  <a:srgbClr val="0070C0"/>
                </a:solidFill>
              </a:rPr>
              <a:t>- the energies of the LHC - has recently opened up</a:t>
            </a:r>
          </a:p>
          <a:p>
            <a:r>
              <a:rPr lang="en-US" sz="2000" dirty="0">
                <a:solidFill>
                  <a:srgbClr val="0070C0"/>
                </a:solidFill>
              </a:rPr>
              <a:t>This has forced and allowed us to rework concepts of Quantum Information to make them adaptable to the context of collider physics, which by its nature requires the extension of the formalism with respect to that used at lower energies</a:t>
            </a:r>
          </a:p>
          <a:p>
            <a:r>
              <a:rPr lang="en-US" sz="2000" dirty="0">
                <a:solidFill>
                  <a:srgbClr val="0070C0"/>
                </a:solidFill>
              </a:rPr>
              <a:t>The ambitions of this exercise are twofold:</a:t>
            </a:r>
          </a:p>
          <a:p>
            <a:pPr lvl="1"/>
            <a:r>
              <a:rPr lang="en-US" sz="2000" dirty="0">
                <a:solidFill>
                  <a:schemeClr val="tx1"/>
                </a:solidFill>
              </a:rPr>
              <a:t>To experimentally verify that the foundations of Quantum Mechanics – think for example of “local realism” – continue to be valid at the energies of the LHC, ~12 orders of magnitude higher than those relating to Alain Aspect’s experiments...</a:t>
            </a:r>
          </a:p>
          <a:p>
            <a:pPr lvl="1"/>
            <a:r>
              <a:rPr lang="en-US" sz="2000" dirty="0">
                <a:solidFill>
                  <a:schemeClr val="tx1"/>
                </a:solidFill>
              </a:rPr>
              <a:t>To find new observables never used before to leverage BSM research into “new physics”</a:t>
            </a:r>
          </a:p>
          <a:p>
            <a:r>
              <a:rPr lang="en-US" sz="2000" dirty="0">
                <a:solidFill>
                  <a:srgbClr val="0070C0"/>
                </a:solidFill>
              </a:rPr>
              <a:t>This new field of study has just been born, and its implications are currently unpredictable.</a:t>
            </a:r>
          </a:p>
        </p:txBody>
      </p:sp>
      <p:sp>
        <p:nvSpPr>
          <p:cNvPr id="3" name="Title 2">
            <a:extLst>
              <a:ext uri="{FF2B5EF4-FFF2-40B4-BE49-F238E27FC236}">
                <a16:creationId xmlns:a16="http://schemas.microsoft.com/office/drawing/2014/main" id="{1A52A011-9EA5-A2F3-1C31-A4303D3F8510}"/>
              </a:ext>
            </a:extLst>
          </p:cNvPr>
          <p:cNvSpPr>
            <a:spLocks noGrp="1"/>
          </p:cNvSpPr>
          <p:nvPr>
            <p:ph type="title"/>
          </p:nvPr>
        </p:nvSpPr>
        <p:spPr>
          <a:xfrm>
            <a:off x="533400" y="120141"/>
            <a:ext cx="8229600" cy="707771"/>
          </a:xfrm>
        </p:spPr>
        <p:txBody>
          <a:bodyPr>
            <a:normAutofit fontScale="90000"/>
          </a:bodyPr>
          <a:lstStyle/>
          <a:p>
            <a:r>
              <a:rPr lang="en-US" dirty="0"/>
              <a:t>Conclusions</a:t>
            </a:r>
          </a:p>
        </p:txBody>
      </p:sp>
      <p:sp>
        <p:nvSpPr>
          <p:cNvPr id="4" name="Slide Number Placeholder 3">
            <a:extLst>
              <a:ext uri="{FF2B5EF4-FFF2-40B4-BE49-F238E27FC236}">
                <a16:creationId xmlns:a16="http://schemas.microsoft.com/office/drawing/2014/main" id="{7B8AD598-9415-CF00-0776-FB8914A6CD7B}"/>
              </a:ext>
            </a:extLst>
          </p:cNvPr>
          <p:cNvSpPr>
            <a:spLocks noGrp="1"/>
          </p:cNvSpPr>
          <p:nvPr>
            <p:ph type="sldNum" sz="quarter" idx="11"/>
          </p:nvPr>
        </p:nvSpPr>
        <p:spPr/>
        <p:txBody>
          <a:bodyPr/>
          <a:lstStyle/>
          <a:p>
            <a:fld id="{B6F15528-21DE-4FAA-801E-634DDDAF4B2B}" type="slidenum">
              <a:rPr lang="en-US" smtClean="0"/>
              <a:pPr/>
              <a:t>54</a:t>
            </a:fld>
            <a:endParaRPr lang="en-US" dirty="0"/>
          </a:p>
        </p:txBody>
      </p:sp>
    </p:spTree>
    <p:extLst>
      <p:ext uri="{BB962C8B-B14F-4D97-AF65-F5344CB8AC3E}">
        <p14:creationId xmlns:p14="http://schemas.microsoft.com/office/powerpoint/2010/main" val="33150909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D7B1BA-1EC0-3624-3D3B-BE853C81EA4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22B2AB1-4ABB-86FA-EE39-7E40CFFDCED7}"/>
              </a:ext>
            </a:extLst>
          </p:cNvPr>
          <p:cNvSpPr>
            <a:spLocks noGrp="1"/>
          </p:cNvSpPr>
          <p:nvPr>
            <p:ph type="title"/>
          </p:nvPr>
        </p:nvSpPr>
        <p:spPr>
          <a:xfrm>
            <a:off x="533400" y="228600"/>
            <a:ext cx="8229600" cy="707771"/>
          </a:xfrm>
        </p:spPr>
        <p:txBody>
          <a:bodyPr>
            <a:normAutofit fontScale="90000"/>
          </a:bodyPr>
          <a:lstStyle/>
          <a:p>
            <a:r>
              <a:rPr lang="en-US" dirty="0"/>
              <a:t>References</a:t>
            </a:r>
          </a:p>
        </p:txBody>
      </p:sp>
      <p:sp>
        <p:nvSpPr>
          <p:cNvPr id="4" name="Slide Number Placeholder 3">
            <a:extLst>
              <a:ext uri="{FF2B5EF4-FFF2-40B4-BE49-F238E27FC236}">
                <a16:creationId xmlns:a16="http://schemas.microsoft.com/office/drawing/2014/main" id="{BD216D01-D0EC-CBE9-9EE6-C602AF7110E0}"/>
              </a:ext>
            </a:extLst>
          </p:cNvPr>
          <p:cNvSpPr>
            <a:spLocks noGrp="1"/>
          </p:cNvSpPr>
          <p:nvPr>
            <p:ph type="sldNum" sz="quarter" idx="11"/>
          </p:nvPr>
        </p:nvSpPr>
        <p:spPr/>
        <p:txBody>
          <a:bodyPr/>
          <a:lstStyle/>
          <a:p>
            <a:fld id="{B6F15528-21DE-4FAA-801E-634DDDAF4B2B}" type="slidenum">
              <a:rPr lang="en-US" smtClean="0"/>
              <a:pPr/>
              <a:t>55</a:t>
            </a:fld>
            <a:endParaRPr lang="en-US" dirty="0"/>
          </a:p>
        </p:txBody>
      </p:sp>
      <p:sp>
        <p:nvSpPr>
          <p:cNvPr id="9" name="Content Placeholder 2">
            <a:extLst>
              <a:ext uri="{FF2B5EF4-FFF2-40B4-BE49-F238E27FC236}">
                <a16:creationId xmlns:a16="http://schemas.microsoft.com/office/drawing/2014/main" id="{9BB21015-AD44-7488-EB70-64243D54FCA5}"/>
              </a:ext>
            </a:extLst>
          </p:cNvPr>
          <p:cNvSpPr txBox="1">
            <a:spLocks/>
          </p:cNvSpPr>
          <p:nvPr/>
        </p:nvSpPr>
        <p:spPr>
          <a:xfrm>
            <a:off x="454152" y="1166018"/>
            <a:ext cx="8229600" cy="4525963"/>
          </a:xfrm>
          <a:prstGeom prst="rect">
            <a:avLst/>
          </a:prstGeom>
        </p:spPr>
        <p:txBody>
          <a:bodyPr/>
          <a:lstStyle>
            <a:lvl1pPr marL="342900" indent="-342900" algn="l" rtl="0" eaLnBrk="0" fontAlgn="base" hangingPunct="0">
              <a:spcBef>
                <a:spcPct val="20000"/>
              </a:spcBef>
              <a:spcAft>
                <a:spcPct val="0"/>
              </a:spcAft>
              <a:buChar char="•"/>
              <a:defRPr sz="2400">
                <a:solidFill>
                  <a:srgbClr val="0070C0"/>
                </a:solidFill>
                <a:latin typeface="Times New Roman" pitchFamily="18" charset="0"/>
                <a:ea typeface="+mn-ea"/>
                <a:cs typeface="Times New Roman" pitchFamily="18" charset="0"/>
              </a:defRPr>
            </a:lvl1pPr>
            <a:lvl2pPr marL="742950" indent="-285750" algn="l" rtl="0" eaLnBrk="0" fontAlgn="base" hangingPunct="0">
              <a:spcBef>
                <a:spcPct val="20000"/>
              </a:spcBef>
              <a:spcAft>
                <a:spcPct val="0"/>
              </a:spcAft>
              <a:buChar char="–"/>
              <a:defRPr sz="2400">
                <a:solidFill>
                  <a:schemeClr val="tx1"/>
                </a:solidFill>
                <a:latin typeface="Times New Roman" pitchFamily="18" charset="0"/>
                <a:cs typeface="Times New Roman" pitchFamily="18" charset="0"/>
              </a:defRPr>
            </a:lvl2pPr>
            <a:lvl3pPr marL="1143000" indent="-228600" algn="l" rtl="0" eaLnBrk="0" fontAlgn="base" hangingPunct="0">
              <a:spcBef>
                <a:spcPct val="20000"/>
              </a:spcBef>
              <a:spcAft>
                <a:spcPct val="0"/>
              </a:spcAft>
              <a:buChar char="•"/>
              <a:defRPr sz="2400">
                <a:solidFill>
                  <a:schemeClr val="tx1"/>
                </a:solidFill>
                <a:latin typeface="Times New Roman" pitchFamily="18" charset="0"/>
                <a:cs typeface="Times New Roman" pitchFamily="18" charset="0"/>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cs typeface="Times New Roman" pitchFamily="18" charset="0"/>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cs typeface="Times New Roman" pitchFamily="18"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457200" marR="0" lvl="0" indent="-457200" algn="l" defTabSz="914400" rtl="0" eaLnBrk="0" fontAlgn="base" latinLnBrk="0" hangingPunct="0">
              <a:lnSpc>
                <a:spcPct val="100000"/>
              </a:lnSpc>
              <a:spcBef>
                <a:spcPct val="20000"/>
              </a:spcBef>
              <a:spcAft>
                <a:spcPct val="0"/>
              </a:spcAft>
              <a:buClrTx/>
              <a:buSzTx/>
              <a:buFont typeface="+mj-lt"/>
              <a:buAutoNum type="arabicPeriod"/>
              <a:tabLst/>
              <a:defRPr/>
            </a:pP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Yoav Afik and Juan Ramon Munoz de Nova, </a:t>
            </a:r>
            <a:r>
              <a:rPr kumimoji="0" lang="en-US" sz="1400" b="0" i="1" u="none" strike="noStrike" kern="0" cap="none" spc="0" normalizeH="0" baseline="0" noProof="0" dirty="0">
                <a:ln>
                  <a:noFill/>
                </a:ln>
                <a:solidFill>
                  <a:srgbClr val="000000"/>
                </a:solidFill>
                <a:effectLst/>
                <a:uLnTx/>
                <a:uFillTx/>
                <a:latin typeface="Times New Roman" pitchFamily="18" charset="0"/>
                <a:ea typeface="+mn-ea"/>
                <a:cs typeface="Times New Roman" pitchFamily="18" charset="0"/>
              </a:rPr>
              <a:t>Entanglement and quantum tomography with top quarks at the LHC</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 In: Eur. Phys. J. Plus 136.9 (2021), p. 907. doi:10.1140/</a:t>
            </a:r>
            <a:r>
              <a:rPr kumimoji="0" lang="en-US" sz="1400" b="0" i="0" u="none" strike="noStrike" kern="0" cap="none" spc="0" normalizeH="0" baseline="0" noProof="0" dirty="0" err="1">
                <a:ln>
                  <a:noFill/>
                </a:ln>
                <a:solidFill>
                  <a:srgbClr val="0070C0"/>
                </a:solidFill>
                <a:effectLst/>
                <a:uLnTx/>
                <a:uFillTx/>
                <a:latin typeface="Times New Roman" pitchFamily="18" charset="0"/>
                <a:ea typeface="+mn-ea"/>
                <a:cs typeface="Times New Roman" pitchFamily="18" charset="0"/>
              </a:rPr>
              <a:t>epjp</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/s13360-021-01902-1. arXiv:2003.02280 [quant-</a:t>
            </a:r>
            <a:r>
              <a:rPr kumimoji="0" lang="en-US" sz="1400" b="0" i="0" u="none" strike="noStrike" kern="0" cap="none" spc="0" normalizeH="0" baseline="0" noProof="0" dirty="0" err="1">
                <a:ln>
                  <a:noFill/>
                </a:ln>
                <a:solidFill>
                  <a:srgbClr val="0070C0"/>
                </a:solidFill>
                <a:effectLst/>
                <a:uLnTx/>
                <a:uFillTx/>
                <a:latin typeface="Times New Roman" pitchFamily="18" charset="0"/>
                <a:ea typeface="+mn-ea"/>
                <a:cs typeface="Times New Roman" pitchFamily="18" charset="0"/>
              </a:rPr>
              <a:t>ph</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a:t>
            </a:r>
          </a:p>
          <a:p>
            <a:pPr marL="457200" marR="0" lvl="0" indent="-457200" algn="l" defTabSz="914400" rtl="0" eaLnBrk="0" fontAlgn="base" latinLnBrk="0" hangingPunct="0">
              <a:lnSpc>
                <a:spcPct val="100000"/>
              </a:lnSpc>
              <a:spcBef>
                <a:spcPct val="20000"/>
              </a:spcBef>
              <a:spcAft>
                <a:spcPct val="0"/>
              </a:spcAft>
              <a:buClrTx/>
              <a:buSzTx/>
              <a:buFont typeface="+mj-lt"/>
              <a:buAutoNum type="arabicPeriod"/>
              <a:tabLst/>
              <a:defRPr/>
            </a:pP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Claudio Severi et al., </a:t>
            </a:r>
            <a:r>
              <a:rPr kumimoji="0" lang="en-US" sz="1400" b="0" i="1" u="none" strike="noStrike" kern="0" cap="none" spc="0" normalizeH="0" baseline="0" noProof="0" dirty="0">
                <a:ln>
                  <a:noFill/>
                </a:ln>
                <a:solidFill>
                  <a:srgbClr val="000000"/>
                </a:solidFill>
                <a:effectLst/>
                <a:uLnTx/>
                <a:uFillTx/>
                <a:latin typeface="Times New Roman" pitchFamily="18" charset="0"/>
                <a:ea typeface="+mn-ea"/>
                <a:cs typeface="Times New Roman" pitchFamily="18" charset="0"/>
              </a:rPr>
              <a:t>Quantum tops at the LHC: from entanglement to Bell inequalities</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 In: Eur. Phys. J. C 82.4 (2022), p. 285. doi:10.1140/</a:t>
            </a:r>
            <a:r>
              <a:rPr kumimoji="0" lang="en-US" sz="1400" b="0" i="0" u="none" strike="noStrike" kern="0" cap="none" spc="0" normalizeH="0" baseline="0" noProof="0" dirty="0" err="1">
                <a:ln>
                  <a:noFill/>
                </a:ln>
                <a:solidFill>
                  <a:srgbClr val="0070C0"/>
                </a:solidFill>
                <a:effectLst/>
                <a:uLnTx/>
                <a:uFillTx/>
                <a:latin typeface="Times New Roman" pitchFamily="18" charset="0"/>
                <a:ea typeface="+mn-ea"/>
                <a:cs typeface="Times New Roman" pitchFamily="18" charset="0"/>
              </a:rPr>
              <a:t>epjc</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/s10052-022-10245-9. </a:t>
            </a:r>
            <a:r>
              <a:rPr kumimoji="0" lang="en-US" sz="1400" b="0" i="0" u="none" strike="noStrike" kern="0" cap="none" spc="0" normalizeH="0" baseline="0" noProof="0" dirty="0" err="1">
                <a:ln>
                  <a:noFill/>
                </a:ln>
                <a:solidFill>
                  <a:srgbClr val="0070C0"/>
                </a:solidFill>
                <a:effectLst/>
                <a:uLnTx/>
                <a:uFillTx/>
                <a:latin typeface="Times New Roman" pitchFamily="18" charset="0"/>
                <a:ea typeface="+mn-ea"/>
                <a:cs typeface="Times New Roman" pitchFamily="18" charset="0"/>
              </a:rPr>
              <a:t>arXiv</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 2110.10112 [hep-</a:t>
            </a:r>
            <a:r>
              <a:rPr kumimoji="0" lang="en-US" sz="1400" b="0" i="0" u="none" strike="noStrike" kern="0" cap="none" spc="0" normalizeH="0" baseline="0" noProof="0" dirty="0" err="1">
                <a:ln>
                  <a:noFill/>
                </a:ln>
                <a:solidFill>
                  <a:srgbClr val="0070C0"/>
                </a:solidFill>
                <a:effectLst/>
                <a:uLnTx/>
                <a:uFillTx/>
                <a:latin typeface="Times New Roman" pitchFamily="18" charset="0"/>
                <a:ea typeface="+mn-ea"/>
                <a:cs typeface="Times New Roman" pitchFamily="18" charset="0"/>
              </a:rPr>
              <a:t>ph</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a:t>
            </a:r>
          </a:p>
          <a:p>
            <a:pPr marL="457200" marR="0" lvl="0" indent="-457200" algn="l" defTabSz="914400" rtl="0" eaLnBrk="0" fontAlgn="base" latinLnBrk="0" hangingPunct="0">
              <a:lnSpc>
                <a:spcPct val="100000"/>
              </a:lnSpc>
              <a:spcBef>
                <a:spcPct val="20000"/>
              </a:spcBef>
              <a:spcAft>
                <a:spcPct val="0"/>
              </a:spcAft>
              <a:buClrTx/>
              <a:buSzTx/>
              <a:buFont typeface="+mj-lt"/>
              <a:buAutoNum type="arabicPeriod"/>
              <a:tabLst/>
              <a:defRPr/>
            </a:pP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Fabio Maltoni et al., </a:t>
            </a:r>
            <a:r>
              <a:rPr kumimoji="0" lang="en-US" sz="1400" b="0" i="1" u="none" strike="noStrike" kern="0" cap="none" spc="0" normalizeH="0" baseline="0" noProof="0" dirty="0">
                <a:ln>
                  <a:noFill/>
                </a:ln>
                <a:solidFill>
                  <a:srgbClr val="000000"/>
                </a:solidFill>
                <a:effectLst/>
                <a:uLnTx/>
                <a:uFillTx/>
                <a:latin typeface="Times New Roman" pitchFamily="18" charset="0"/>
                <a:ea typeface="+mn-ea"/>
                <a:cs typeface="Times New Roman" pitchFamily="18" charset="0"/>
              </a:rPr>
              <a:t>Quantum detection of new physics in top-quark pair production at the LHC</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 In: JHEP 03 (2024), p. 099. doi:10.1007/JHEP03(2024)099. </a:t>
            </a:r>
            <a:r>
              <a:rPr kumimoji="0" lang="en-US" sz="1400" b="0" i="0" u="none" strike="noStrike" kern="0" cap="none" spc="0" normalizeH="0" baseline="0" noProof="0" dirty="0" err="1">
                <a:ln>
                  <a:noFill/>
                </a:ln>
                <a:solidFill>
                  <a:srgbClr val="0070C0"/>
                </a:solidFill>
                <a:effectLst/>
                <a:uLnTx/>
                <a:uFillTx/>
                <a:latin typeface="Times New Roman" pitchFamily="18" charset="0"/>
                <a:ea typeface="+mn-ea"/>
                <a:cs typeface="Times New Roman" pitchFamily="18" charset="0"/>
              </a:rPr>
              <a:t>arXiv</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 2401.08751 [hep-</a:t>
            </a:r>
            <a:r>
              <a:rPr kumimoji="0" lang="en-US" sz="1400" b="0" i="0" u="none" strike="noStrike" kern="0" cap="none" spc="0" normalizeH="0" baseline="0" noProof="0" dirty="0" err="1">
                <a:ln>
                  <a:noFill/>
                </a:ln>
                <a:solidFill>
                  <a:srgbClr val="0070C0"/>
                </a:solidFill>
                <a:effectLst/>
                <a:uLnTx/>
                <a:uFillTx/>
                <a:latin typeface="Times New Roman" pitchFamily="18" charset="0"/>
                <a:ea typeface="+mn-ea"/>
                <a:cs typeface="Times New Roman" pitchFamily="18" charset="0"/>
              </a:rPr>
              <a:t>ph</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a:t>
            </a:r>
          </a:p>
          <a:p>
            <a:pPr marL="457200" marR="0" lvl="0" indent="-457200" algn="l" defTabSz="914400" rtl="0" eaLnBrk="0" fontAlgn="base" latinLnBrk="0" hangingPunct="0">
              <a:lnSpc>
                <a:spcPct val="100000"/>
              </a:lnSpc>
              <a:spcBef>
                <a:spcPct val="20000"/>
              </a:spcBef>
              <a:spcAft>
                <a:spcPct val="0"/>
              </a:spcAft>
              <a:buClrTx/>
              <a:buSzTx/>
              <a:buFont typeface="+mj-lt"/>
              <a:buAutoNum type="arabicPeriod"/>
              <a:tabLst/>
              <a:defRPr/>
            </a:pP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Rafael Aoude et al. </a:t>
            </a:r>
            <a:r>
              <a:rPr kumimoji="0" lang="en-US" sz="1400" b="0" i="1" u="none" strike="noStrike" kern="0" cap="none" spc="0" normalizeH="0" baseline="0" noProof="0" dirty="0">
                <a:ln>
                  <a:noFill/>
                </a:ln>
                <a:solidFill>
                  <a:srgbClr val="000000"/>
                </a:solidFill>
                <a:effectLst/>
                <a:uLnTx/>
                <a:uFillTx/>
                <a:latin typeface="Times New Roman" pitchFamily="18" charset="0"/>
                <a:ea typeface="+mn-ea"/>
                <a:cs typeface="Times New Roman" pitchFamily="18" charset="0"/>
              </a:rPr>
              <a:t>Probing new physics through entanglement in </a:t>
            </a:r>
            <a:r>
              <a:rPr kumimoji="0" lang="en-US" sz="1400" b="0" i="1" u="none" strike="noStrike" kern="0" cap="none" spc="0" normalizeH="0" baseline="0" noProof="0" dirty="0" err="1">
                <a:ln>
                  <a:noFill/>
                </a:ln>
                <a:solidFill>
                  <a:srgbClr val="000000"/>
                </a:solidFill>
                <a:effectLst/>
                <a:uLnTx/>
                <a:uFillTx/>
                <a:latin typeface="Times New Roman" pitchFamily="18" charset="0"/>
                <a:ea typeface="+mn-ea"/>
                <a:cs typeface="Times New Roman" pitchFamily="18" charset="0"/>
              </a:rPr>
              <a:t>diboson</a:t>
            </a:r>
            <a:r>
              <a:rPr kumimoji="0" lang="en-US" sz="1400" b="0" i="1" u="none" strike="noStrike" kern="0" cap="none" spc="0" normalizeH="0" baseline="0" noProof="0" dirty="0">
                <a:ln>
                  <a:noFill/>
                </a:ln>
                <a:solidFill>
                  <a:srgbClr val="000000"/>
                </a:solidFill>
                <a:effectLst/>
                <a:uLnTx/>
                <a:uFillTx/>
                <a:latin typeface="Times New Roman" pitchFamily="18" charset="0"/>
                <a:ea typeface="+mn-ea"/>
                <a:cs typeface="Times New Roman" pitchFamily="18" charset="0"/>
              </a:rPr>
              <a:t> production</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 In: JHEP 12 (2023), p. 017. doi:10.1007/JHEP12(2023)017. </a:t>
            </a:r>
            <a:r>
              <a:rPr kumimoji="0" lang="en-US" sz="1400" b="0" i="0" u="none" strike="noStrike" kern="0" cap="none" spc="0" normalizeH="0" baseline="0" noProof="0" dirty="0" err="1">
                <a:ln>
                  <a:noFill/>
                </a:ln>
                <a:solidFill>
                  <a:srgbClr val="0070C0"/>
                </a:solidFill>
                <a:effectLst/>
                <a:uLnTx/>
                <a:uFillTx/>
                <a:latin typeface="Times New Roman" pitchFamily="18" charset="0"/>
                <a:ea typeface="+mn-ea"/>
                <a:cs typeface="Times New Roman" pitchFamily="18" charset="0"/>
              </a:rPr>
              <a:t>arXiv</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 2307.09675 [hep-</a:t>
            </a:r>
            <a:r>
              <a:rPr kumimoji="0" lang="en-US" sz="1400" b="0" i="0" u="none" strike="noStrike" kern="0" cap="none" spc="0" normalizeH="0" baseline="0" noProof="0" dirty="0" err="1">
                <a:ln>
                  <a:noFill/>
                </a:ln>
                <a:solidFill>
                  <a:srgbClr val="0070C0"/>
                </a:solidFill>
                <a:effectLst/>
                <a:uLnTx/>
                <a:uFillTx/>
                <a:latin typeface="Times New Roman" pitchFamily="18" charset="0"/>
                <a:ea typeface="+mn-ea"/>
                <a:cs typeface="Times New Roman" pitchFamily="18" charset="0"/>
              </a:rPr>
              <a:t>ph</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a:t>
            </a:r>
          </a:p>
          <a:p>
            <a:pPr marL="457200" marR="0" lvl="0" indent="-457200" algn="l" defTabSz="914400" rtl="0" eaLnBrk="0" fontAlgn="base" latinLnBrk="0" hangingPunct="0">
              <a:lnSpc>
                <a:spcPct val="100000"/>
              </a:lnSpc>
              <a:spcBef>
                <a:spcPct val="20000"/>
              </a:spcBef>
              <a:spcAft>
                <a:spcPct val="0"/>
              </a:spcAft>
              <a:buClrTx/>
              <a:buSzTx/>
              <a:buFont typeface="+mj-lt"/>
              <a:buAutoNum type="arabicPeriod"/>
              <a:tabLst/>
              <a:defRPr/>
            </a:pP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Rafael Aoude et al. </a:t>
            </a:r>
            <a:r>
              <a:rPr kumimoji="0" lang="en-US" sz="1400" b="0" i="1" u="none" strike="noStrike" kern="0" cap="none" spc="0" normalizeH="0" baseline="0" noProof="0" dirty="0">
                <a:ln>
                  <a:noFill/>
                </a:ln>
                <a:solidFill>
                  <a:srgbClr val="000000"/>
                </a:solidFill>
                <a:effectLst/>
                <a:uLnTx/>
                <a:uFillTx/>
                <a:latin typeface="Times New Roman" pitchFamily="18" charset="0"/>
                <a:ea typeface="+mn-ea"/>
                <a:cs typeface="Times New Roman" pitchFamily="18" charset="0"/>
              </a:rPr>
              <a:t>Quantum SMEFT tomography: Top quark pair production at the LHC</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 In: Phys. Rev. D 106.5 (2022), p. 055007. doi:10.1103/PhysRevD.106.055007. </a:t>
            </a:r>
            <a:r>
              <a:rPr kumimoji="0" lang="en-US" sz="1400" b="0" i="0" u="none" strike="noStrike" kern="0" cap="none" spc="0" normalizeH="0" baseline="0" noProof="0" dirty="0" err="1">
                <a:ln>
                  <a:noFill/>
                </a:ln>
                <a:solidFill>
                  <a:srgbClr val="0070C0"/>
                </a:solidFill>
                <a:effectLst/>
                <a:uLnTx/>
                <a:uFillTx/>
                <a:latin typeface="Times New Roman" pitchFamily="18" charset="0"/>
                <a:ea typeface="+mn-ea"/>
                <a:cs typeface="Times New Roman" pitchFamily="18" charset="0"/>
              </a:rPr>
              <a:t>arXiv</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 2203.05619 [hep-</a:t>
            </a:r>
            <a:r>
              <a:rPr kumimoji="0" lang="en-US" sz="1400" b="0" i="0" u="none" strike="noStrike" kern="0" cap="none" spc="0" normalizeH="0" baseline="0" noProof="0" dirty="0" err="1">
                <a:ln>
                  <a:noFill/>
                </a:ln>
                <a:solidFill>
                  <a:srgbClr val="0070C0"/>
                </a:solidFill>
                <a:effectLst/>
                <a:uLnTx/>
                <a:uFillTx/>
                <a:latin typeface="Times New Roman" pitchFamily="18" charset="0"/>
                <a:ea typeface="+mn-ea"/>
                <a:cs typeface="Times New Roman" pitchFamily="18" charset="0"/>
              </a:rPr>
              <a:t>ph</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a:t>
            </a:r>
          </a:p>
          <a:p>
            <a:pPr marL="457200" marR="0" lvl="0" indent="-457200" algn="l" defTabSz="914400" rtl="0" eaLnBrk="0" fontAlgn="base" latinLnBrk="0" hangingPunct="0">
              <a:lnSpc>
                <a:spcPct val="100000"/>
              </a:lnSpc>
              <a:spcBef>
                <a:spcPct val="20000"/>
              </a:spcBef>
              <a:spcAft>
                <a:spcPct val="0"/>
              </a:spcAft>
              <a:buClrTx/>
              <a:buSzTx/>
              <a:buFont typeface="+mj-lt"/>
              <a:buAutoNum type="arabicPeriod"/>
              <a:tabLst/>
              <a:defRPr/>
            </a:pP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Rachel Ashby-Pickering, Alan J. Barr, and Agnieszka </a:t>
            </a:r>
            <a:r>
              <a:rPr kumimoji="0" lang="en-US" sz="1400" b="0" i="0" u="none" strike="noStrike" kern="0" cap="none" spc="0" normalizeH="0" baseline="0" noProof="0" dirty="0" err="1">
                <a:ln>
                  <a:noFill/>
                </a:ln>
                <a:solidFill>
                  <a:srgbClr val="0070C0"/>
                </a:solidFill>
                <a:effectLst/>
                <a:uLnTx/>
                <a:uFillTx/>
                <a:latin typeface="Times New Roman" pitchFamily="18" charset="0"/>
                <a:ea typeface="+mn-ea"/>
                <a:cs typeface="Times New Roman" pitchFamily="18" charset="0"/>
              </a:rPr>
              <a:t>Wierzchucka</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 </a:t>
            </a:r>
            <a:r>
              <a:rPr kumimoji="0" lang="en-US" sz="1400" b="0" i="1" u="none" strike="noStrike" kern="0" cap="none" spc="0" normalizeH="0" baseline="0" noProof="0" dirty="0">
                <a:ln>
                  <a:noFill/>
                </a:ln>
                <a:solidFill>
                  <a:srgbClr val="000000"/>
                </a:solidFill>
                <a:effectLst/>
                <a:uLnTx/>
                <a:uFillTx/>
                <a:latin typeface="Times New Roman" pitchFamily="18" charset="0"/>
                <a:ea typeface="+mn-ea"/>
                <a:cs typeface="Times New Roman" pitchFamily="18" charset="0"/>
              </a:rPr>
              <a:t>Quantum state tomography, entanglement detection and Bell violation prospects in weak decays of massive particles</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 In: JHEP 05 (2023), p. 020. </a:t>
            </a:r>
            <a:r>
              <a:rPr kumimoji="0" lang="en-US" sz="1400" b="0" i="0" u="none" strike="noStrike" kern="0" cap="none" spc="0" normalizeH="0" baseline="0" noProof="0" dirty="0" err="1">
                <a:ln>
                  <a:noFill/>
                </a:ln>
                <a:solidFill>
                  <a:srgbClr val="0070C0"/>
                </a:solidFill>
                <a:effectLst/>
                <a:uLnTx/>
                <a:uFillTx/>
                <a:latin typeface="Times New Roman" pitchFamily="18" charset="0"/>
                <a:ea typeface="+mn-ea"/>
                <a:cs typeface="Times New Roman" pitchFamily="18" charset="0"/>
              </a:rPr>
              <a:t>doi</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 10.1007/JHEP05(2023)020. </a:t>
            </a:r>
            <a:r>
              <a:rPr kumimoji="0" lang="en-US" sz="1400" b="0" i="0" u="none" strike="noStrike" kern="0" cap="none" spc="0" normalizeH="0" baseline="0" noProof="0" dirty="0" err="1">
                <a:ln>
                  <a:noFill/>
                </a:ln>
                <a:solidFill>
                  <a:srgbClr val="0070C0"/>
                </a:solidFill>
                <a:effectLst/>
                <a:uLnTx/>
                <a:uFillTx/>
                <a:latin typeface="Times New Roman" pitchFamily="18" charset="0"/>
                <a:ea typeface="+mn-ea"/>
                <a:cs typeface="Times New Roman" pitchFamily="18" charset="0"/>
              </a:rPr>
              <a:t>arXiv</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 2209.13990 [quant-</a:t>
            </a:r>
            <a:r>
              <a:rPr kumimoji="0" lang="en-US" sz="1400" b="0" i="0" u="none" strike="noStrike" kern="0" cap="none" spc="0" normalizeH="0" baseline="0" noProof="0" dirty="0" err="1">
                <a:ln>
                  <a:noFill/>
                </a:ln>
                <a:solidFill>
                  <a:srgbClr val="0070C0"/>
                </a:solidFill>
                <a:effectLst/>
                <a:uLnTx/>
                <a:uFillTx/>
                <a:latin typeface="Times New Roman" pitchFamily="18" charset="0"/>
                <a:ea typeface="+mn-ea"/>
                <a:cs typeface="Times New Roman" pitchFamily="18" charset="0"/>
              </a:rPr>
              <a:t>ph</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a:t>
            </a:r>
          </a:p>
          <a:p>
            <a:pPr marL="457200" marR="0" lvl="0" indent="-457200" algn="l" defTabSz="914400" rtl="0" eaLnBrk="0" fontAlgn="base" latinLnBrk="0" hangingPunct="0">
              <a:lnSpc>
                <a:spcPct val="100000"/>
              </a:lnSpc>
              <a:spcBef>
                <a:spcPct val="20000"/>
              </a:spcBef>
              <a:spcAft>
                <a:spcPct val="0"/>
              </a:spcAft>
              <a:buClrTx/>
              <a:buSzTx/>
              <a:buFont typeface="+mj-lt"/>
              <a:buAutoNum type="arabicPeriod"/>
              <a:tabLst/>
              <a:defRPr/>
            </a:pP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Alan J. Barr. </a:t>
            </a:r>
            <a:r>
              <a:rPr kumimoji="0" lang="en-US" sz="1400" b="0" i="1" u="none" strike="noStrike" kern="0" cap="none" spc="0" normalizeH="0" baseline="0" noProof="0" dirty="0">
                <a:ln>
                  <a:noFill/>
                </a:ln>
                <a:solidFill>
                  <a:srgbClr val="000000"/>
                </a:solidFill>
                <a:effectLst/>
                <a:uLnTx/>
                <a:uFillTx/>
                <a:latin typeface="Times New Roman" pitchFamily="18" charset="0"/>
                <a:ea typeface="+mn-ea"/>
                <a:cs typeface="Times New Roman" pitchFamily="18" charset="0"/>
              </a:rPr>
              <a:t>Testing Bell inequalities in Higgs boson decays</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 In: Phys. Lett. B 825 (2022), p. 136866. doi:10.1016/j.physletb.2021.136866. </a:t>
            </a:r>
            <a:r>
              <a:rPr kumimoji="0" lang="en-US" sz="1400" b="0" i="0" u="none" strike="noStrike" kern="0" cap="none" spc="0" normalizeH="0" baseline="0" noProof="0" dirty="0" err="1">
                <a:ln>
                  <a:noFill/>
                </a:ln>
                <a:solidFill>
                  <a:srgbClr val="0070C0"/>
                </a:solidFill>
                <a:effectLst/>
                <a:uLnTx/>
                <a:uFillTx/>
                <a:latin typeface="Times New Roman" pitchFamily="18" charset="0"/>
                <a:ea typeface="+mn-ea"/>
                <a:cs typeface="Times New Roman" pitchFamily="18" charset="0"/>
              </a:rPr>
              <a:t>arXiv</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 2106.01377 [hep-</a:t>
            </a:r>
            <a:r>
              <a:rPr kumimoji="0" lang="en-US" sz="1400" b="0" i="0" u="none" strike="noStrike" kern="0" cap="none" spc="0" normalizeH="0" baseline="0" noProof="0" dirty="0" err="1">
                <a:ln>
                  <a:noFill/>
                </a:ln>
                <a:solidFill>
                  <a:srgbClr val="0070C0"/>
                </a:solidFill>
                <a:effectLst/>
                <a:uLnTx/>
                <a:uFillTx/>
                <a:latin typeface="Times New Roman" pitchFamily="18" charset="0"/>
                <a:ea typeface="+mn-ea"/>
                <a:cs typeface="Times New Roman" pitchFamily="18" charset="0"/>
              </a:rPr>
              <a:t>ph</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a:t>
            </a:r>
          </a:p>
          <a:p>
            <a:pPr marL="457200" marR="0" lvl="0" indent="-457200" algn="l" defTabSz="914400" rtl="0" eaLnBrk="0" fontAlgn="base" latinLnBrk="0" hangingPunct="0">
              <a:lnSpc>
                <a:spcPct val="100000"/>
              </a:lnSpc>
              <a:spcBef>
                <a:spcPct val="20000"/>
              </a:spcBef>
              <a:spcAft>
                <a:spcPct val="0"/>
              </a:spcAft>
              <a:buClrTx/>
              <a:buSzTx/>
              <a:buFont typeface="+mj-lt"/>
              <a:buAutoNum type="arabicPeriod"/>
              <a:tabLst/>
              <a:defRPr/>
            </a:pP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ATLAS Collaboration. </a:t>
            </a:r>
            <a:r>
              <a:rPr kumimoji="0" lang="en-US" sz="1400" b="0" i="0" u="none" strike="noStrike" kern="0" cap="none" spc="0" normalizeH="0" baseline="0" noProof="0" dirty="0">
                <a:ln>
                  <a:noFill/>
                </a:ln>
                <a:solidFill>
                  <a:srgbClr val="000000"/>
                </a:solidFill>
                <a:effectLst/>
                <a:uLnTx/>
                <a:uFillTx/>
                <a:latin typeface="Times New Roman" pitchFamily="18" charset="0"/>
                <a:ea typeface="+mn-ea"/>
                <a:cs typeface="Times New Roman" pitchFamily="18" charset="0"/>
              </a:rPr>
              <a:t>Observation of quantum entanglement in top-quark pairs using the ATLAS detector</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 In: (Nov. 2023). arXiv:2311.07288 [hep-ex].</a:t>
            </a:r>
          </a:p>
          <a:p>
            <a:pPr marL="457200" marR="0" lvl="0" indent="-457200" algn="l" defTabSz="914400" rtl="0" eaLnBrk="0" fontAlgn="base" latinLnBrk="0" hangingPunct="0">
              <a:lnSpc>
                <a:spcPct val="100000"/>
              </a:lnSpc>
              <a:spcBef>
                <a:spcPct val="20000"/>
              </a:spcBef>
              <a:spcAft>
                <a:spcPct val="0"/>
              </a:spcAft>
              <a:buClrTx/>
              <a:buSzTx/>
              <a:buFont typeface="+mj-lt"/>
              <a:buAutoNum type="arabicPeriod"/>
              <a:tabLst/>
              <a:defRPr/>
            </a:pP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Federica Fabbri, James Howarth, and Theo Maurin. </a:t>
            </a:r>
            <a:r>
              <a:rPr kumimoji="0" lang="en-US" sz="1400" b="0" i="1" u="none" strike="noStrike" kern="0" cap="none" spc="0" normalizeH="0" baseline="0" noProof="0" dirty="0">
                <a:ln>
                  <a:noFill/>
                </a:ln>
                <a:solidFill>
                  <a:srgbClr val="000000"/>
                </a:solidFill>
                <a:effectLst/>
                <a:uLnTx/>
                <a:uFillTx/>
                <a:latin typeface="Times New Roman" pitchFamily="18" charset="0"/>
                <a:ea typeface="+mn-ea"/>
                <a:cs typeface="Times New Roman" pitchFamily="18" charset="0"/>
              </a:rPr>
              <a:t>Isolating semi-leptonic H → </a:t>
            </a:r>
            <a:r>
              <a:rPr kumimoji="0" lang="en-US" sz="1400" b="0" i="1" u="none" strike="noStrike" kern="0" cap="none" spc="0" normalizeH="0" baseline="0" noProof="0" dirty="0" err="1">
                <a:ln>
                  <a:noFill/>
                </a:ln>
                <a:solidFill>
                  <a:srgbClr val="000000"/>
                </a:solidFill>
                <a:effectLst/>
                <a:uLnTx/>
                <a:uFillTx/>
                <a:latin typeface="Times New Roman" pitchFamily="18" charset="0"/>
                <a:ea typeface="+mn-ea"/>
                <a:cs typeface="Times New Roman" pitchFamily="18" charset="0"/>
              </a:rPr>
              <a:t>WW∗decays</a:t>
            </a:r>
            <a:r>
              <a:rPr kumimoji="0" lang="en-US" sz="1400" b="0" i="1" u="none" strike="noStrike" kern="0" cap="none" spc="0" normalizeH="0" baseline="0" noProof="0" dirty="0">
                <a:ln>
                  <a:noFill/>
                </a:ln>
                <a:solidFill>
                  <a:srgbClr val="000000"/>
                </a:solidFill>
                <a:effectLst/>
                <a:uLnTx/>
                <a:uFillTx/>
                <a:latin typeface="Times New Roman" pitchFamily="18" charset="0"/>
                <a:ea typeface="+mn-ea"/>
                <a:cs typeface="Times New Roman" pitchFamily="18" charset="0"/>
              </a:rPr>
              <a:t> for Bell inequality tests</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 In: Eur. Phys. J. C 84.1 (2024), p. 20. </a:t>
            </a:r>
            <a:r>
              <a:rPr kumimoji="0" lang="en-US" sz="1400" b="0" i="0" u="none" strike="noStrike" kern="0" cap="none" spc="0" normalizeH="0" baseline="0" noProof="0" dirty="0" err="1">
                <a:ln>
                  <a:noFill/>
                </a:ln>
                <a:solidFill>
                  <a:srgbClr val="0070C0"/>
                </a:solidFill>
                <a:effectLst/>
                <a:uLnTx/>
                <a:uFillTx/>
                <a:latin typeface="Times New Roman" pitchFamily="18" charset="0"/>
                <a:ea typeface="+mn-ea"/>
                <a:cs typeface="Times New Roman" pitchFamily="18" charset="0"/>
              </a:rPr>
              <a:t>doi</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 10.1140/</a:t>
            </a:r>
            <a:r>
              <a:rPr kumimoji="0" lang="en-US" sz="1400" b="0" i="0" u="none" strike="noStrike" kern="0" cap="none" spc="0" normalizeH="0" baseline="0" noProof="0" dirty="0" err="1">
                <a:ln>
                  <a:noFill/>
                </a:ln>
                <a:solidFill>
                  <a:srgbClr val="0070C0"/>
                </a:solidFill>
                <a:effectLst/>
                <a:uLnTx/>
                <a:uFillTx/>
                <a:latin typeface="Times New Roman" pitchFamily="18" charset="0"/>
                <a:ea typeface="+mn-ea"/>
                <a:cs typeface="Times New Roman" pitchFamily="18" charset="0"/>
              </a:rPr>
              <a:t>epjc</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/s10052-023-12371-4. arXiv:2307.13783 [hep-</a:t>
            </a:r>
            <a:r>
              <a:rPr kumimoji="0" lang="en-US" sz="1400" b="0" i="0" u="none" strike="noStrike" kern="0" cap="none" spc="0" normalizeH="0" baseline="0" noProof="0" dirty="0" err="1">
                <a:ln>
                  <a:noFill/>
                </a:ln>
                <a:solidFill>
                  <a:srgbClr val="0070C0"/>
                </a:solidFill>
                <a:effectLst/>
                <a:uLnTx/>
                <a:uFillTx/>
                <a:latin typeface="Times New Roman" pitchFamily="18" charset="0"/>
                <a:ea typeface="+mn-ea"/>
                <a:cs typeface="Times New Roman" pitchFamily="18" charset="0"/>
              </a:rPr>
              <a:t>ph</a:t>
            </a:r>
            <a:r>
              <a:rPr kumimoji="0" lang="en-US" sz="1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a:t>
            </a:r>
          </a:p>
        </p:txBody>
      </p:sp>
    </p:spTree>
    <p:extLst>
      <p:ext uri="{BB962C8B-B14F-4D97-AF65-F5344CB8AC3E}">
        <p14:creationId xmlns:p14="http://schemas.microsoft.com/office/powerpoint/2010/main" val="3344642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5432ABB-3971-48EA-629C-98FA04A4C56C}"/>
              </a:ext>
            </a:extLst>
          </p:cNvPr>
          <p:cNvSpPr>
            <a:spLocks noGrp="1"/>
          </p:cNvSpPr>
          <p:nvPr>
            <p:ph idx="1"/>
          </p:nvPr>
        </p:nvSpPr>
        <p:spPr/>
        <p:txBody>
          <a:bodyPr>
            <a:normAutofit/>
          </a:bodyPr>
          <a:lstStyle/>
          <a:p>
            <a:r>
              <a:rPr lang="en-US" sz="2000" dirty="0">
                <a:solidFill>
                  <a:srgbClr val="0070C0"/>
                </a:solidFill>
              </a:rPr>
              <a:t>A classical bit can assume two states: 0 and 1</a:t>
            </a:r>
          </a:p>
          <a:p>
            <a:r>
              <a:rPr lang="en-US" sz="2000" dirty="0">
                <a:solidFill>
                  <a:srgbClr val="0070C0"/>
                </a:solidFill>
              </a:rPr>
              <a:t>A quantum bit (q-bit or qubit) is in general in a superposition of these two states:</a:t>
            </a:r>
          </a:p>
          <a:p>
            <a:endParaRPr lang="en-US" sz="2000" dirty="0">
              <a:solidFill>
                <a:srgbClr val="0070C0"/>
              </a:solidFill>
            </a:endParaRPr>
          </a:p>
          <a:p>
            <a:endParaRPr lang="en-US" sz="2000" dirty="0">
              <a:solidFill>
                <a:srgbClr val="0070C0"/>
              </a:solidFill>
            </a:endParaRPr>
          </a:p>
          <a:p>
            <a:r>
              <a:rPr lang="en-US" sz="2000" dirty="0">
                <a:solidFill>
                  <a:srgbClr val="0070C0"/>
                </a:solidFill>
              </a:rPr>
              <a:t>These states live in a 2-dim Hilbert space and we can represent them as:</a:t>
            </a:r>
          </a:p>
          <a:p>
            <a:endParaRPr lang="en-US" sz="2000" dirty="0">
              <a:solidFill>
                <a:srgbClr val="0070C0"/>
              </a:solidFill>
            </a:endParaRPr>
          </a:p>
          <a:p>
            <a:endParaRPr lang="en-US" sz="2000" dirty="0">
              <a:solidFill>
                <a:srgbClr val="0070C0"/>
              </a:solidFill>
            </a:endParaRPr>
          </a:p>
          <a:p>
            <a:r>
              <a:rPr lang="en-US" sz="2000" dirty="0">
                <a:solidFill>
                  <a:srgbClr val="0070C0"/>
                </a:solidFill>
              </a:rPr>
              <a:t>Spin ½ particle is a qubit: its spin direction is described with a vector in the 3-dim space which specifies the spin quantization direction</a:t>
            </a:r>
          </a:p>
        </p:txBody>
      </p:sp>
      <p:sp>
        <p:nvSpPr>
          <p:cNvPr id="3" name="Title 2">
            <a:extLst>
              <a:ext uri="{FF2B5EF4-FFF2-40B4-BE49-F238E27FC236}">
                <a16:creationId xmlns:a16="http://schemas.microsoft.com/office/drawing/2014/main" id="{CFC29C30-60D7-5C00-331B-1FC64D254B69}"/>
              </a:ext>
            </a:extLst>
          </p:cNvPr>
          <p:cNvSpPr>
            <a:spLocks noGrp="1"/>
          </p:cNvSpPr>
          <p:nvPr>
            <p:ph type="title"/>
          </p:nvPr>
        </p:nvSpPr>
        <p:spPr/>
        <p:txBody>
          <a:bodyPr/>
          <a:lstStyle/>
          <a:p>
            <a:r>
              <a:rPr lang="en-US" dirty="0"/>
              <a:t>S&amp;G in a mature QI language</a:t>
            </a:r>
          </a:p>
        </p:txBody>
      </p:sp>
      <p:pic>
        <p:nvPicPr>
          <p:cNvPr id="4" name="Picture 3">
            <a:extLst>
              <a:ext uri="{FF2B5EF4-FFF2-40B4-BE49-F238E27FC236}">
                <a16:creationId xmlns:a16="http://schemas.microsoft.com/office/drawing/2014/main" id="{48BAC488-5EFC-BDD4-925A-8FD4795D19C5}"/>
              </a:ext>
            </a:extLst>
          </p:cNvPr>
          <p:cNvPicPr>
            <a:picLocks noChangeAspect="1"/>
          </p:cNvPicPr>
          <p:nvPr/>
        </p:nvPicPr>
        <p:blipFill>
          <a:blip r:embed="rId2"/>
          <a:stretch>
            <a:fillRect/>
          </a:stretch>
        </p:blipFill>
        <p:spPr>
          <a:xfrm>
            <a:off x="1752600" y="2700068"/>
            <a:ext cx="2194542" cy="467587"/>
          </a:xfrm>
          <a:prstGeom prst="rect">
            <a:avLst/>
          </a:prstGeom>
        </p:spPr>
      </p:pic>
      <p:pic>
        <p:nvPicPr>
          <p:cNvPr id="5" name="Picture 4">
            <a:extLst>
              <a:ext uri="{FF2B5EF4-FFF2-40B4-BE49-F238E27FC236}">
                <a16:creationId xmlns:a16="http://schemas.microsoft.com/office/drawing/2014/main" id="{63851A07-8D29-CBA3-CCBD-06D7CC997334}"/>
              </a:ext>
            </a:extLst>
          </p:cNvPr>
          <p:cNvPicPr>
            <a:picLocks noChangeAspect="1"/>
          </p:cNvPicPr>
          <p:nvPr/>
        </p:nvPicPr>
        <p:blipFill>
          <a:blip r:embed="rId3"/>
          <a:stretch>
            <a:fillRect/>
          </a:stretch>
        </p:blipFill>
        <p:spPr>
          <a:xfrm>
            <a:off x="4768738" y="2686995"/>
            <a:ext cx="2659238" cy="480660"/>
          </a:xfrm>
          <a:prstGeom prst="rect">
            <a:avLst/>
          </a:prstGeom>
        </p:spPr>
      </p:pic>
      <p:pic>
        <p:nvPicPr>
          <p:cNvPr id="6" name="Picture 5">
            <a:extLst>
              <a:ext uri="{FF2B5EF4-FFF2-40B4-BE49-F238E27FC236}">
                <a16:creationId xmlns:a16="http://schemas.microsoft.com/office/drawing/2014/main" id="{B5D53347-7A17-36A5-41F1-0EE7FBCD8B4E}"/>
              </a:ext>
            </a:extLst>
          </p:cNvPr>
          <p:cNvPicPr>
            <a:picLocks noChangeAspect="1"/>
          </p:cNvPicPr>
          <p:nvPr/>
        </p:nvPicPr>
        <p:blipFill>
          <a:blip r:embed="rId4"/>
          <a:stretch>
            <a:fillRect/>
          </a:stretch>
        </p:blipFill>
        <p:spPr>
          <a:xfrm>
            <a:off x="3260401" y="3758425"/>
            <a:ext cx="2514600" cy="709810"/>
          </a:xfrm>
          <a:prstGeom prst="rect">
            <a:avLst/>
          </a:prstGeom>
        </p:spPr>
      </p:pic>
      <p:pic>
        <p:nvPicPr>
          <p:cNvPr id="7" name="Picture 6">
            <a:extLst>
              <a:ext uri="{FF2B5EF4-FFF2-40B4-BE49-F238E27FC236}">
                <a16:creationId xmlns:a16="http://schemas.microsoft.com/office/drawing/2014/main" id="{A3892206-5795-3754-5B5E-9835AD411B66}"/>
              </a:ext>
            </a:extLst>
          </p:cNvPr>
          <p:cNvPicPr>
            <a:picLocks noChangeAspect="1"/>
          </p:cNvPicPr>
          <p:nvPr/>
        </p:nvPicPr>
        <p:blipFill>
          <a:blip r:embed="rId5"/>
          <a:stretch>
            <a:fillRect/>
          </a:stretch>
        </p:blipFill>
        <p:spPr>
          <a:xfrm>
            <a:off x="4920602" y="5606755"/>
            <a:ext cx="2750209" cy="560387"/>
          </a:xfrm>
          <a:prstGeom prst="rect">
            <a:avLst/>
          </a:prstGeom>
        </p:spPr>
      </p:pic>
      <p:pic>
        <p:nvPicPr>
          <p:cNvPr id="8" name="Picture 7">
            <a:extLst>
              <a:ext uri="{FF2B5EF4-FFF2-40B4-BE49-F238E27FC236}">
                <a16:creationId xmlns:a16="http://schemas.microsoft.com/office/drawing/2014/main" id="{DD840CD3-42EF-EC4D-9396-7555806741FB}"/>
              </a:ext>
            </a:extLst>
          </p:cNvPr>
          <p:cNvPicPr>
            <a:picLocks noChangeAspect="1"/>
          </p:cNvPicPr>
          <p:nvPr/>
        </p:nvPicPr>
        <p:blipFill>
          <a:blip r:embed="rId6"/>
          <a:stretch>
            <a:fillRect/>
          </a:stretch>
        </p:blipFill>
        <p:spPr>
          <a:xfrm>
            <a:off x="1625053" y="5363360"/>
            <a:ext cx="2207790" cy="1107881"/>
          </a:xfrm>
          <a:prstGeom prst="rect">
            <a:avLst/>
          </a:prstGeom>
        </p:spPr>
      </p:pic>
      <p:sp>
        <p:nvSpPr>
          <p:cNvPr id="9" name="Arrow: Right 8">
            <a:extLst>
              <a:ext uri="{FF2B5EF4-FFF2-40B4-BE49-F238E27FC236}">
                <a16:creationId xmlns:a16="http://schemas.microsoft.com/office/drawing/2014/main" id="{0CF5CB74-AFEC-858C-307D-52F6611F67BB}"/>
              </a:ext>
            </a:extLst>
          </p:cNvPr>
          <p:cNvSpPr/>
          <p:nvPr/>
        </p:nvSpPr>
        <p:spPr>
          <a:xfrm>
            <a:off x="4289101" y="5736126"/>
            <a:ext cx="457200" cy="41116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137F8277-7791-F1C0-46D4-0465533B5E86}"/>
              </a:ext>
            </a:extLst>
          </p:cNvPr>
          <p:cNvSpPr>
            <a:spLocks noGrp="1"/>
          </p:cNvSpPr>
          <p:nvPr>
            <p:ph type="sldNum" sz="quarter" idx="11"/>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3022055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2EAF9CD-D868-50A6-022F-E64669A3D3D5}"/>
              </a:ext>
            </a:extLst>
          </p:cNvPr>
          <p:cNvSpPr>
            <a:spLocks noGrp="1"/>
          </p:cNvSpPr>
          <p:nvPr>
            <p:ph idx="1"/>
          </p:nvPr>
        </p:nvSpPr>
        <p:spPr/>
        <p:txBody>
          <a:bodyPr>
            <a:normAutofit/>
          </a:bodyPr>
          <a:lstStyle/>
          <a:p>
            <a:r>
              <a:rPr lang="en-US" sz="2000" dirty="0">
                <a:solidFill>
                  <a:srgbClr val="0070C0"/>
                </a:solidFill>
              </a:rPr>
              <a:t>The solution of the eigenvalue equation is:</a:t>
            </a:r>
          </a:p>
          <a:p>
            <a:endParaRPr lang="en-US" sz="2000" dirty="0">
              <a:solidFill>
                <a:srgbClr val="0070C0"/>
              </a:solidFill>
            </a:endParaRPr>
          </a:p>
          <a:p>
            <a:endParaRPr lang="en-US" sz="2000" dirty="0">
              <a:solidFill>
                <a:srgbClr val="0070C0"/>
              </a:solidFill>
            </a:endParaRPr>
          </a:p>
          <a:p>
            <a:endParaRPr lang="en-US" sz="2000" dirty="0">
              <a:solidFill>
                <a:srgbClr val="0070C0"/>
              </a:solidFill>
            </a:endParaRPr>
          </a:p>
          <a:p>
            <a:endParaRPr lang="en-US" sz="2000" dirty="0">
              <a:solidFill>
                <a:srgbClr val="0070C0"/>
              </a:solidFill>
            </a:endParaRPr>
          </a:p>
          <a:p>
            <a:r>
              <a:rPr lang="en-US" sz="2000" dirty="0">
                <a:solidFill>
                  <a:srgbClr val="0070C0"/>
                </a:solidFill>
              </a:rPr>
              <a:t>which can be visualized by means of the </a:t>
            </a:r>
            <a:r>
              <a:rPr lang="en-US" sz="2000" dirty="0">
                <a:solidFill>
                  <a:srgbClr val="C00000"/>
                </a:solidFill>
              </a:rPr>
              <a:t>Bloch Sphere</a:t>
            </a:r>
          </a:p>
        </p:txBody>
      </p:sp>
      <p:sp>
        <p:nvSpPr>
          <p:cNvPr id="3" name="Title 2">
            <a:extLst>
              <a:ext uri="{FF2B5EF4-FFF2-40B4-BE49-F238E27FC236}">
                <a16:creationId xmlns:a16="http://schemas.microsoft.com/office/drawing/2014/main" id="{2C2790C2-C38D-544F-196E-76EC5B9F9DCA}"/>
              </a:ext>
            </a:extLst>
          </p:cNvPr>
          <p:cNvSpPr>
            <a:spLocks noGrp="1"/>
          </p:cNvSpPr>
          <p:nvPr>
            <p:ph type="title"/>
          </p:nvPr>
        </p:nvSpPr>
        <p:spPr/>
        <p:txBody>
          <a:bodyPr/>
          <a:lstStyle/>
          <a:p>
            <a:r>
              <a:rPr lang="en-US" dirty="0"/>
              <a:t>Spin ½ particle = qubit</a:t>
            </a:r>
          </a:p>
        </p:txBody>
      </p:sp>
      <p:pic>
        <p:nvPicPr>
          <p:cNvPr id="4" name="Picture 3">
            <a:extLst>
              <a:ext uri="{FF2B5EF4-FFF2-40B4-BE49-F238E27FC236}">
                <a16:creationId xmlns:a16="http://schemas.microsoft.com/office/drawing/2014/main" id="{44BD5275-787E-6328-7AE7-DBDF8C16D2A9}"/>
              </a:ext>
            </a:extLst>
          </p:cNvPr>
          <p:cNvPicPr>
            <a:picLocks noChangeAspect="1"/>
          </p:cNvPicPr>
          <p:nvPr/>
        </p:nvPicPr>
        <p:blipFill>
          <a:blip r:embed="rId2"/>
          <a:stretch>
            <a:fillRect/>
          </a:stretch>
        </p:blipFill>
        <p:spPr>
          <a:xfrm>
            <a:off x="2822851" y="2057400"/>
            <a:ext cx="3498298" cy="1226858"/>
          </a:xfrm>
          <a:prstGeom prst="rect">
            <a:avLst/>
          </a:prstGeom>
        </p:spPr>
      </p:pic>
      <p:pic>
        <p:nvPicPr>
          <p:cNvPr id="5" name="Picture 4">
            <a:extLst>
              <a:ext uri="{FF2B5EF4-FFF2-40B4-BE49-F238E27FC236}">
                <a16:creationId xmlns:a16="http://schemas.microsoft.com/office/drawing/2014/main" id="{8491F072-7729-CB3D-D0B4-810D0AD8A2EB}"/>
              </a:ext>
            </a:extLst>
          </p:cNvPr>
          <p:cNvPicPr>
            <a:picLocks noChangeAspect="1"/>
          </p:cNvPicPr>
          <p:nvPr/>
        </p:nvPicPr>
        <p:blipFill>
          <a:blip r:embed="rId3"/>
          <a:stretch>
            <a:fillRect/>
          </a:stretch>
        </p:blipFill>
        <p:spPr>
          <a:xfrm>
            <a:off x="3581400" y="3878421"/>
            <a:ext cx="2526856" cy="2634590"/>
          </a:xfrm>
          <a:prstGeom prst="rect">
            <a:avLst/>
          </a:prstGeom>
        </p:spPr>
      </p:pic>
      <p:sp>
        <p:nvSpPr>
          <p:cNvPr id="6" name="Slide Number Placeholder 5">
            <a:extLst>
              <a:ext uri="{FF2B5EF4-FFF2-40B4-BE49-F238E27FC236}">
                <a16:creationId xmlns:a16="http://schemas.microsoft.com/office/drawing/2014/main" id="{53DDAF0B-EFBB-E7CC-92BF-72B6F1692798}"/>
              </a:ext>
            </a:extLst>
          </p:cNvPr>
          <p:cNvSpPr>
            <a:spLocks noGrp="1"/>
          </p:cNvSpPr>
          <p:nvPr>
            <p:ph type="sldNum" sz="quarter" idx="11"/>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26726948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02C618-FF6C-980B-863D-864471E51177}"/>
              </a:ext>
            </a:extLst>
          </p:cNvPr>
          <p:cNvSpPr>
            <a:spLocks noGrp="1"/>
          </p:cNvSpPr>
          <p:nvPr>
            <p:ph idx="1"/>
          </p:nvPr>
        </p:nvSpPr>
        <p:spPr/>
        <p:txBody>
          <a:bodyPr>
            <a:normAutofit/>
          </a:bodyPr>
          <a:lstStyle/>
          <a:p>
            <a:r>
              <a:rPr lang="en-US" sz="2400" dirty="0">
                <a:solidFill>
                  <a:srgbClr val="0070C0"/>
                </a:solidFill>
              </a:rPr>
              <a:t>In addition to the case of qubits (e.g. spin of fermions or polarization of photons), we can have multi-level systems: </a:t>
            </a:r>
            <a:br>
              <a:rPr lang="en-US" sz="2400" dirty="0">
                <a:solidFill>
                  <a:srgbClr val="0070C0"/>
                </a:solidFill>
              </a:rPr>
            </a:br>
            <a:r>
              <a:rPr lang="en-US" sz="2400" dirty="0" err="1"/>
              <a:t>qu</a:t>
            </a:r>
            <a:r>
              <a:rPr lang="en-US" sz="2400" dirty="0"/>
              <a:t>-d-its</a:t>
            </a:r>
          </a:p>
          <a:p>
            <a:r>
              <a:rPr lang="en-US" sz="2400" dirty="0">
                <a:solidFill>
                  <a:srgbClr val="0070C0"/>
                </a:solidFill>
              </a:rPr>
              <a:t>In this case:</a:t>
            </a:r>
          </a:p>
        </p:txBody>
      </p:sp>
      <p:sp>
        <p:nvSpPr>
          <p:cNvPr id="3" name="Title 2">
            <a:extLst>
              <a:ext uri="{FF2B5EF4-FFF2-40B4-BE49-F238E27FC236}">
                <a16:creationId xmlns:a16="http://schemas.microsoft.com/office/drawing/2014/main" id="{7345D94D-7BA8-0CF6-DDD6-99027A8972B6}"/>
              </a:ext>
            </a:extLst>
          </p:cNvPr>
          <p:cNvSpPr>
            <a:spLocks noGrp="1"/>
          </p:cNvSpPr>
          <p:nvPr>
            <p:ph type="title"/>
          </p:nvPr>
        </p:nvSpPr>
        <p:spPr/>
        <p:txBody>
          <a:bodyPr/>
          <a:lstStyle/>
          <a:p>
            <a:r>
              <a:rPr lang="en-US" dirty="0" err="1"/>
              <a:t>Qudits</a:t>
            </a:r>
            <a:endParaRPr lang="en-US" dirty="0"/>
          </a:p>
        </p:txBody>
      </p:sp>
      <p:pic>
        <p:nvPicPr>
          <p:cNvPr id="4" name="Picture 3">
            <a:extLst>
              <a:ext uri="{FF2B5EF4-FFF2-40B4-BE49-F238E27FC236}">
                <a16:creationId xmlns:a16="http://schemas.microsoft.com/office/drawing/2014/main" id="{AE9F21A1-21F8-0E9C-386C-ECE50A406DC4}"/>
              </a:ext>
            </a:extLst>
          </p:cNvPr>
          <p:cNvPicPr>
            <a:picLocks noChangeAspect="1"/>
          </p:cNvPicPr>
          <p:nvPr/>
        </p:nvPicPr>
        <p:blipFill>
          <a:blip r:embed="rId2"/>
          <a:stretch>
            <a:fillRect/>
          </a:stretch>
        </p:blipFill>
        <p:spPr>
          <a:xfrm>
            <a:off x="755576" y="3753978"/>
            <a:ext cx="2312183" cy="1151729"/>
          </a:xfrm>
          <a:prstGeom prst="rect">
            <a:avLst/>
          </a:prstGeom>
        </p:spPr>
      </p:pic>
      <p:pic>
        <p:nvPicPr>
          <p:cNvPr id="5" name="Picture 4">
            <a:extLst>
              <a:ext uri="{FF2B5EF4-FFF2-40B4-BE49-F238E27FC236}">
                <a16:creationId xmlns:a16="http://schemas.microsoft.com/office/drawing/2014/main" id="{2C1978A0-92E2-EF8C-DF67-FA3133FC7415}"/>
              </a:ext>
            </a:extLst>
          </p:cNvPr>
          <p:cNvPicPr>
            <a:picLocks noChangeAspect="1"/>
          </p:cNvPicPr>
          <p:nvPr/>
        </p:nvPicPr>
        <p:blipFill>
          <a:blip r:embed="rId3"/>
          <a:stretch>
            <a:fillRect/>
          </a:stretch>
        </p:blipFill>
        <p:spPr>
          <a:xfrm>
            <a:off x="3508268" y="3429000"/>
            <a:ext cx="5086154" cy="1800200"/>
          </a:xfrm>
          <a:prstGeom prst="rect">
            <a:avLst/>
          </a:prstGeom>
        </p:spPr>
      </p:pic>
      <p:sp>
        <p:nvSpPr>
          <p:cNvPr id="6" name="Slide Number Placeholder 5">
            <a:extLst>
              <a:ext uri="{FF2B5EF4-FFF2-40B4-BE49-F238E27FC236}">
                <a16:creationId xmlns:a16="http://schemas.microsoft.com/office/drawing/2014/main" id="{5A928E48-D8D3-C7AF-EC58-1735717AABDC}"/>
              </a:ext>
            </a:extLst>
          </p:cNvPr>
          <p:cNvSpPr>
            <a:spLocks noGrp="1"/>
          </p:cNvSpPr>
          <p:nvPr>
            <p:ph type="sldNum" sz="quarter" idx="11"/>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26002570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219F6DC-F4E3-F875-5D3F-744C130DAC28}"/>
              </a:ext>
            </a:extLst>
          </p:cNvPr>
          <p:cNvSpPr>
            <a:spLocks noGrp="1"/>
          </p:cNvSpPr>
          <p:nvPr>
            <p:ph idx="1"/>
          </p:nvPr>
        </p:nvSpPr>
        <p:spPr/>
        <p:txBody>
          <a:bodyPr>
            <a:normAutofit/>
          </a:bodyPr>
          <a:lstStyle/>
          <a:p>
            <a:r>
              <a:rPr lang="en-US" sz="2400" dirty="0">
                <a:solidFill>
                  <a:srgbClr val="0070C0"/>
                </a:solidFill>
              </a:rPr>
              <a:t>We can extend the concept to 3-state systems: </a:t>
            </a:r>
            <a:r>
              <a:rPr lang="en-US" sz="2400" dirty="0"/>
              <a:t>qutrits</a:t>
            </a:r>
          </a:p>
          <a:p>
            <a:r>
              <a:rPr lang="en-US" sz="2400" dirty="0">
                <a:solidFill>
                  <a:srgbClr val="0070C0"/>
                </a:solidFill>
              </a:rPr>
              <a:t>Example: </a:t>
            </a:r>
            <a:r>
              <a:rPr lang="en-US" sz="2400" dirty="0"/>
              <a:t>polarization of massive vector bosons (W, Z)</a:t>
            </a:r>
          </a:p>
          <a:p>
            <a:r>
              <a:rPr lang="en-US" sz="2400" dirty="0">
                <a:solidFill>
                  <a:srgbClr val="0070C0"/>
                </a:solidFill>
              </a:rPr>
              <a:t>In this case:</a:t>
            </a:r>
          </a:p>
        </p:txBody>
      </p:sp>
      <p:sp>
        <p:nvSpPr>
          <p:cNvPr id="3" name="Title 2">
            <a:extLst>
              <a:ext uri="{FF2B5EF4-FFF2-40B4-BE49-F238E27FC236}">
                <a16:creationId xmlns:a16="http://schemas.microsoft.com/office/drawing/2014/main" id="{3540B7FA-4FE8-44B1-0864-E12299BAEC45}"/>
              </a:ext>
            </a:extLst>
          </p:cNvPr>
          <p:cNvSpPr>
            <a:spLocks noGrp="1"/>
          </p:cNvSpPr>
          <p:nvPr>
            <p:ph type="title"/>
          </p:nvPr>
        </p:nvSpPr>
        <p:spPr/>
        <p:txBody>
          <a:bodyPr/>
          <a:lstStyle/>
          <a:p>
            <a:r>
              <a:rPr lang="en-US" dirty="0"/>
              <a:t>Qutrits</a:t>
            </a:r>
          </a:p>
        </p:txBody>
      </p:sp>
      <p:pic>
        <p:nvPicPr>
          <p:cNvPr id="4" name="Picture 3">
            <a:extLst>
              <a:ext uri="{FF2B5EF4-FFF2-40B4-BE49-F238E27FC236}">
                <a16:creationId xmlns:a16="http://schemas.microsoft.com/office/drawing/2014/main" id="{76F932F4-9AC0-6C39-90FF-E29F09AA0663}"/>
              </a:ext>
            </a:extLst>
          </p:cNvPr>
          <p:cNvPicPr>
            <a:picLocks noChangeAspect="1"/>
          </p:cNvPicPr>
          <p:nvPr/>
        </p:nvPicPr>
        <p:blipFill>
          <a:blip r:embed="rId2"/>
          <a:stretch>
            <a:fillRect/>
          </a:stretch>
        </p:blipFill>
        <p:spPr>
          <a:xfrm>
            <a:off x="683568" y="3068960"/>
            <a:ext cx="3672408" cy="525803"/>
          </a:xfrm>
          <a:prstGeom prst="rect">
            <a:avLst/>
          </a:prstGeom>
        </p:spPr>
      </p:pic>
      <p:pic>
        <p:nvPicPr>
          <p:cNvPr id="5" name="Picture 4">
            <a:extLst>
              <a:ext uri="{FF2B5EF4-FFF2-40B4-BE49-F238E27FC236}">
                <a16:creationId xmlns:a16="http://schemas.microsoft.com/office/drawing/2014/main" id="{A5B1430C-A11F-52DC-4B73-90D984D0D469}"/>
              </a:ext>
            </a:extLst>
          </p:cNvPr>
          <p:cNvPicPr>
            <a:picLocks noChangeAspect="1"/>
          </p:cNvPicPr>
          <p:nvPr/>
        </p:nvPicPr>
        <p:blipFill>
          <a:blip r:embed="rId3"/>
          <a:stretch>
            <a:fillRect/>
          </a:stretch>
        </p:blipFill>
        <p:spPr>
          <a:xfrm>
            <a:off x="5364088" y="2701239"/>
            <a:ext cx="2931972" cy="1272669"/>
          </a:xfrm>
          <a:prstGeom prst="rect">
            <a:avLst/>
          </a:prstGeom>
        </p:spPr>
      </p:pic>
      <p:sp>
        <p:nvSpPr>
          <p:cNvPr id="6" name="Arrow: Right 5">
            <a:extLst>
              <a:ext uri="{FF2B5EF4-FFF2-40B4-BE49-F238E27FC236}">
                <a16:creationId xmlns:a16="http://schemas.microsoft.com/office/drawing/2014/main" id="{84F6535E-6DF0-EF95-92C3-D91F6049CDFF}"/>
              </a:ext>
            </a:extLst>
          </p:cNvPr>
          <p:cNvSpPr/>
          <p:nvPr/>
        </p:nvSpPr>
        <p:spPr bwMode="auto">
          <a:xfrm>
            <a:off x="4757324" y="3185693"/>
            <a:ext cx="432048" cy="38178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pic>
        <p:nvPicPr>
          <p:cNvPr id="7" name="Picture 6">
            <a:extLst>
              <a:ext uri="{FF2B5EF4-FFF2-40B4-BE49-F238E27FC236}">
                <a16:creationId xmlns:a16="http://schemas.microsoft.com/office/drawing/2014/main" id="{D48B444F-76DA-4A7A-7013-4EFD313BD132}"/>
              </a:ext>
            </a:extLst>
          </p:cNvPr>
          <p:cNvPicPr>
            <a:picLocks noChangeAspect="1"/>
          </p:cNvPicPr>
          <p:nvPr/>
        </p:nvPicPr>
        <p:blipFill>
          <a:blip r:embed="rId4"/>
          <a:stretch>
            <a:fillRect/>
          </a:stretch>
        </p:blipFill>
        <p:spPr>
          <a:xfrm>
            <a:off x="1115616" y="3758768"/>
            <a:ext cx="2401035" cy="2367395"/>
          </a:xfrm>
          <a:prstGeom prst="rect">
            <a:avLst/>
          </a:prstGeom>
        </p:spPr>
      </p:pic>
      <p:sp>
        <p:nvSpPr>
          <p:cNvPr id="8" name="TextBox 7">
            <a:extLst>
              <a:ext uri="{FF2B5EF4-FFF2-40B4-BE49-F238E27FC236}">
                <a16:creationId xmlns:a16="http://schemas.microsoft.com/office/drawing/2014/main" id="{675193BB-7CF6-3F54-95BE-94A988EFE45B}"/>
              </a:ext>
            </a:extLst>
          </p:cNvPr>
          <p:cNvSpPr txBox="1"/>
          <p:nvPr/>
        </p:nvSpPr>
        <p:spPr>
          <a:xfrm>
            <a:off x="4090361" y="4181607"/>
            <a:ext cx="4576618" cy="1200329"/>
          </a:xfrm>
          <a:prstGeom prst="rect">
            <a:avLst/>
          </a:prstGeom>
          <a:noFill/>
        </p:spPr>
        <p:txBody>
          <a:bodyPr wrap="square">
            <a:spAutoFit/>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In general, a state can be</a:t>
            </a:r>
            <a:br>
              <a:rPr kumimoji="0" lang="en-US" sz="2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br>
            <a:r>
              <a:rPr kumimoji="0" lang="en-US" sz="2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rPr>
              <a:t>parameterized by </a:t>
            </a:r>
            <a:r>
              <a:rPr lang="en-US" sz="2400" i="1" u="none" kern="0" dirty="0">
                <a:latin typeface="Times New Roman" pitchFamily="18" charset="0"/>
                <a:cs typeface="Times New Roman" pitchFamily="18" charset="0"/>
              </a:rPr>
              <a:t>d-1</a:t>
            </a:r>
            <a:r>
              <a:rPr lang="en-US" sz="2400" u="none" kern="0" dirty="0">
                <a:solidFill>
                  <a:srgbClr val="0070C0"/>
                </a:solidFill>
                <a:latin typeface="Times New Roman" pitchFamily="18" charset="0"/>
                <a:cs typeface="Times New Roman" pitchFamily="18" charset="0"/>
              </a:rPr>
              <a:t> angles</a:t>
            </a:r>
            <a:br>
              <a:rPr lang="en-US" sz="2400" u="none" kern="0" dirty="0">
                <a:solidFill>
                  <a:srgbClr val="0070C0"/>
                </a:solidFill>
                <a:latin typeface="Times New Roman" pitchFamily="18" charset="0"/>
                <a:cs typeface="Times New Roman" pitchFamily="18" charset="0"/>
              </a:rPr>
            </a:br>
            <a:r>
              <a:rPr lang="en-US" sz="2400" u="none" kern="0" dirty="0">
                <a:solidFill>
                  <a:srgbClr val="0070C0"/>
                </a:solidFill>
                <a:latin typeface="Times New Roman" pitchFamily="18" charset="0"/>
                <a:cs typeface="Times New Roman" pitchFamily="18" charset="0"/>
              </a:rPr>
              <a:t>and </a:t>
            </a:r>
            <a:r>
              <a:rPr lang="en-US" sz="2400" i="1" u="none" kern="0" dirty="0">
                <a:latin typeface="Times New Roman" pitchFamily="18" charset="0"/>
                <a:cs typeface="Times New Roman" pitchFamily="18" charset="0"/>
              </a:rPr>
              <a:t>d-1</a:t>
            </a:r>
            <a:r>
              <a:rPr lang="en-US" sz="2400" u="none" kern="0" dirty="0">
                <a:solidFill>
                  <a:srgbClr val="0070C0"/>
                </a:solidFill>
                <a:latin typeface="Times New Roman" pitchFamily="18" charset="0"/>
                <a:cs typeface="Times New Roman" pitchFamily="18" charset="0"/>
              </a:rPr>
              <a:t> </a:t>
            </a:r>
            <a:r>
              <a:rPr lang="en-US" sz="2400" kern="0" dirty="0">
                <a:solidFill>
                  <a:srgbClr val="0070C0"/>
                </a:solidFill>
                <a:latin typeface="Times New Roman" pitchFamily="18" charset="0"/>
                <a:cs typeface="Times New Roman" pitchFamily="18" charset="0"/>
              </a:rPr>
              <a:t>phases</a:t>
            </a:r>
            <a:endParaRPr kumimoji="0" lang="en-US" sz="2400" b="0" i="0" u="none" strike="noStrike" kern="0" cap="none" spc="0" normalizeH="0" baseline="0" noProof="0" dirty="0">
              <a:ln>
                <a:noFill/>
              </a:ln>
              <a:solidFill>
                <a:srgbClr val="0070C0"/>
              </a:solidFill>
              <a:effectLst/>
              <a:uLnTx/>
              <a:uFillTx/>
              <a:latin typeface="Times New Roman" pitchFamily="18" charset="0"/>
              <a:ea typeface="+mn-ea"/>
              <a:cs typeface="Times New Roman" pitchFamily="18" charset="0"/>
            </a:endParaRPr>
          </a:p>
        </p:txBody>
      </p:sp>
      <p:sp>
        <p:nvSpPr>
          <p:cNvPr id="9" name="Slide Number Placeholder 8">
            <a:extLst>
              <a:ext uri="{FF2B5EF4-FFF2-40B4-BE49-F238E27FC236}">
                <a16:creationId xmlns:a16="http://schemas.microsoft.com/office/drawing/2014/main" id="{84CEFA3E-F80B-2714-1A1C-08D8A30F5100}"/>
              </a:ext>
            </a:extLst>
          </p:cNvPr>
          <p:cNvSpPr>
            <a:spLocks noGrp="1"/>
          </p:cNvSpPr>
          <p:nvPr>
            <p:ph type="sldNum" sz="quarter" idx="11"/>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21833569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10;\mbox{cov}[x,y] = E[xy] - \mu_x \mu_y = &#10;E[(x - \mu_x)(y - \mu_y)]&#10;\]&#10;\end{document}&#10;"/>
  <p:tag name="EXTERNALNAME" val="txp_fig"/>
  <p:tag name="BLEND" val="False"/>
  <p:tag name="TRANSPARENT" val="False"/>
  <p:tag name="KEEPFILES" val="False"/>
  <p:tag name="DEBUGPAUSE" val="False"/>
  <p:tag name="RESOLUTION" val="1200"/>
  <p:tag name="TIMEOUT" val="(none)"/>
  <p:tag name="BOXWIDTH" val="380"/>
  <p:tag name="BOXHEIGHT" val="292"/>
  <p:tag name="BOXFONT" val="10"/>
  <p:tag name="BOXWRAP" val="False"/>
  <p:tag name="WORKAROUNDTRANSPARENCYBUG" val="False"/>
  <p:tag name="ALLOWFONTSUBSTITUTION" val="False"/>
  <p:tag name="BITMAPFORMAT" val="pngmono"/>
  <p:tag name="ORIGWIDTH" val="454"/>
  <p:tag name="PICTUREFILESIZE" val="20254"/>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5.xml><?xml version="1.0" encoding="utf-8"?>
<a:theme xmlns:a="http://schemas.openxmlformats.org/drawingml/2006/main" name="3_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6.xml><?xml version="1.0" encoding="utf-8"?>
<a:theme xmlns:a="http://schemas.openxmlformats.org/drawingml/2006/main" name="1_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7.xml><?xml version="1.0" encoding="utf-8"?>
<a:theme xmlns:a="http://schemas.openxmlformats.org/drawingml/2006/main" name="2_Personalizza struttura">
  <a:themeElements>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Personalizza strutt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800" b="0" i="0" u="sng" strike="noStrike" cap="none" normalizeH="0" baseline="0" smtClean="0">
            <a:ln>
              <a:noFill/>
            </a:ln>
            <a:solidFill>
              <a:schemeClr val="tx1"/>
            </a:solidFill>
            <a:effectLst/>
            <a:latin typeface="Arial" charset="0"/>
          </a:defRPr>
        </a:defPPr>
      </a:lstStyle>
    </a:lnDef>
  </a:objectDefaults>
  <a:extraClrSchemeLst>
    <a:extraClrScheme>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Personalizza struttur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Personalizza struttur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Personalizza struttur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Personalizza struttur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Personalizza struttur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Personalizza struttur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Personalizza struttur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Personalizza struttur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Personalizza struttur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Personalizza struttur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Personalizza struttur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5335</TotalTime>
  <Words>3941</Words>
  <Application>Microsoft Office PowerPoint</Application>
  <PresentationFormat>On-screen Show (4:3)</PresentationFormat>
  <Paragraphs>424</Paragraphs>
  <Slides>55</Slides>
  <Notes>5</Notes>
  <HiddenSlides>0</HiddenSlides>
  <MMClips>0</MMClips>
  <ScaleCrop>false</ScaleCrop>
  <HeadingPairs>
    <vt:vector size="6" baseType="variant">
      <vt:variant>
        <vt:lpstr>Fonts Used</vt:lpstr>
      </vt:variant>
      <vt:variant>
        <vt:i4>11</vt:i4>
      </vt:variant>
      <vt:variant>
        <vt:lpstr>Theme</vt:lpstr>
      </vt:variant>
      <vt:variant>
        <vt:i4>7</vt:i4>
      </vt:variant>
      <vt:variant>
        <vt:lpstr>Slide Titles</vt:lpstr>
      </vt:variant>
      <vt:variant>
        <vt:i4>55</vt:i4>
      </vt:variant>
    </vt:vector>
  </HeadingPairs>
  <TitlesOfParts>
    <vt:vector size="73" baseType="lpstr">
      <vt:lpstr>Meiryo</vt:lpstr>
      <vt:lpstr>Arial</vt:lpstr>
      <vt:lpstr>Calibri</vt:lpstr>
      <vt:lpstr>Calibri Light</vt:lpstr>
      <vt:lpstr>Cambria Math</vt:lpstr>
      <vt:lpstr>Grandview</vt:lpstr>
      <vt:lpstr>Helvetica Neue</vt:lpstr>
      <vt:lpstr>Merriweather Sans</vt:lpstr>
      <vt:lpstr>Symbol</vt:lpstr>
      <vt:lpstr>Times New Roman</vt:lpstr>
      <vt:lpstr>Wingdings</vt:lpstr>
      <vt:lpstr>Office Theme</vt:lpstr>
      <vt:lpstr>Default Design</vt:lpstr>
      <vt:lpstr>2_Default Design</vt:lpstr>
      <vt:lpstr>Retrospect</vt:lpstr>
      <vt:lpstr>3_Retrospect</vt:lpstr>
      <vt:lpstr>1_Retrospect</vt:lpstr>
      <vt:lpstr>2_Personalizza struttura</vt:lpstr>
      <vt:lpstr>Quantum Information at LHC</vt:lpstr>
      <vt:lpstr>Outline</vt:lpstr>
      <vt:lpstr>Motivations</vt:lpstr>
      <vt:lpstr>Deep inside QM: S&amp;G</vt:lpstr>
      <vt:lpstr>Deep inside QM: S&amp;G</vt:lpstr>
      <vt:lpstr>S&amp;G in a mature QI language</vt:lpstr>
      <vt:lpstr>Spin ½ particle = qubit</vt:lpstr>
      <vt:lpstr>Qudits</vt:lpstr>
      <vt:lpstr>Qutrits</vt:lpstr>
      <vt:lpstr>Systems of two qubits</vt:lpstr>
      <vt:lpstr>Systems of two qubits</vt:lpstr>
      <vt:lpstr>Quantum vs classical correlations</vt:lpstr>
      <vt:lpstr>Correlations</vt:lpstr>
      <vt:lpstr>Einstein, Podolsky and Rosen</vt:lpstr>
      <vt:lpstr>EPR paradox</vt:lpstr>
      <vt:lpstr>EPR paradox</vt:lpstr>
      <vt:lpstr>EPR paradox</vt:lpstr>
      <vt:lpstr>EPR and Bell</vt:lpstr>
      <vt:lpstr>EPR and Bell</vt:lpstr>
      <vt:lpstr>EPR and Bell</vt:lpstr>
      <vt:lpstr>EPR and Bell</vt:lpstr>
      <vt:lpstr>Proof</vt:lpstr>
      <vt:lpstr>EPR and Bell</vt:lpstr>
      <vt:lpstr>Comments</vt:lpstr>
      <vt:lpstr>Correlations</vt:lpstr>
      <vt:lpstr>QI in HEP</vt:lpstr>
      <vt:lpstr>QI in HEP</vt:lpstr>
      <vt:lpstr>Quantum Tops</vt:lpstr>
      <vt:lpstr>Mixed states</vt:lpstr>
      <vt:lpstr>Mixed states</vt:lpstr>
      <vt:lpstr>Quantum Tomography</vt:lpstr>
      <vt:lpstr>PowerPoint Presentation</vt:lpstr>
      <vt:lpstr>PowerPoint Presentation</vt:lpstr>
      <vt:lpstr>Smearing effects</vt:lpstr>
      <vt:lpstr>Entanglement in tt ̅ system</vt:lpstr>
      <vt:lpstr>Entanglement in tt ̅ system</vt:lpstr>
      <vt:lpstr>Analysis strategy</vt:lpstr>
      <vt:lpstr>Removing detector effects</vt:lpstr>
      <vt:lpstr>Results</vt:lpstr>
      <vt:lpstr>CMS results</vt:lpstr>
      <vt:lpstr>BIV in tt ̅ system </vt:lpstr>
      <vt:lpstr>BIV in tt ̅ system </vt:lpstr>
      <vt:lpstr>BIV in tt ̅ system </vt:lpstr>
      <vt:lpstr>BIV in tt ̅ system </vt:lpstr>
      <vt:lpstr>Example of H-&gt;WW* analysis</vt:lpstr>
      <vt:lpstr>Selection of the final state</vt:lpstr>
      <vt:lpstr>Reconstructing the final state</vt:lpstr>
      <vt:lpstr>Measure Bell’s inequality violation</vt:lpstr>
      <vt:lpstr>Search for new physics</vt:lpstr>
      <vt:lpstr>Physics beyond the standard model</vt:lpstr>
      <vt:lpstr>Direct searches</vt:lpstr>
      <vt:lpstr>Effective searches </vt:lpstr>
      <vt:lpstr>Effective searches </vt:lpstr>
      <vt:lpstr>Conclusions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interpretation of OPERA nmne result</dc:title>
  <dc:creator>Max</dc:creator>
  <cp:lastModifiedBy>Maximiliano Sioli</cp:lastModifiedBy>
  <cp:revision>237</cp:revision>
  <dcterms:created xsi:type="dcterms:W3CDTF">2006-08-16T00:00:00Z</dcterms:created>
  <dcterms:modified xsi:type="dcterms:W3CDTF">2025-03-19T06:08:00Z</dcterms:modified>
</cp:coreProperties>
</file>