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3"/>
  </p:notesMasterIdLst>
  <p:sldIdLst>
    <p:sldId id="257" r:id="rId2"/>
    <p:sldId id="267" r:id="rId3"/>
    <p:sldId id="268" r:id="rId4"/>
    <p:sldId id="263" r:id="rId5"/>
    <p:sldId id="271" r:id="rId6"/>
    <p:sldId id="260" r:id="rId7"/>
    <p:sldId id="261" r:id="rId8"/>
    <p:sldId id="262" r:id="rId9"/>
    <p:sldId id="269" r:id="rId10"/>
    <p:sldId id="272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50D"/>
    <a:srgbClr val="808080"/>
    <a:srgbClr val="367FA1"/>
    <a:srgbClr val="689FB9"/>
    <a:srgbClr val="164588"/>
    <a:srgbClr val="002060"/>
    <a:srgbClr val="0A2448"/>
    <a:srgbClr val="FFFFFF"/>
    <a:srgbClr val="0A2348"/>
    <a:srgbClr val="0A2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09" autoAdjust="0"/>
  </p:normalViewPr>
  <p:slideViewPr>
    <p:cSldViewPr snapToGrid="0">
      <p:cViewPr varScale="1">
        <p:scale>
          <a:sx n="90" d="100"/>
          <a:sy n="90" d="100"/>
        </p:scale>
        <p:origin x="3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DC08A-F77B-4B43-8FF4-1F2374A4E05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9D7C7-C659-4616-BF68-07E3D38C7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logo">
            <a:extLst>
              <a:ext uri="{FF2B5EF4-FFF2-40B4-BE49-F238E27FC236}">
                <a16:creationId xmlns:a16="http://schemas.microsoft.com/office/drawing/2014/main" id="{C2198DF5-C9C2-1E3E-B9A6-7B54724115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9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Rectangular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1F6430-1F6E-BCC6-176A-17E4DF688B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FE5EFFFD-B39A-3CCE-92E4-5F0805ED6AC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id="{4DD02B7E-0AC3-FC8B-DC90-3D2BD1F6208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909AF299-7D48-133F-8E96-48D7502B60F0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A359369-443B-58C8-C94B-54657CFD4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2616" y="509504"/>
            <a:ext cx="5626768" cy="805949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4416225B-305C-5CF9-6F3E-7892382995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11" y="1748588"/>
            <a:ext cx="12187989" cy="2531591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738478A-9197-AE46-8F29-51FB912B52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33913" y="4577766"/>
            <a:ext cx="6924174" cy="1237806"/>
          </a:xfrm>
          <a:prstGeom prst="rect">
            <a:avLst/>
          </a:prstGeom>
        </p:spPr>
        <p:txBody>
          <a:bodyPr anchor="ctr"/>
          <a:lstStyle>
            <a:lvl1pPr marL="0" indent="0" algn="ctr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F82445-6CD2-55F8-F124-174B7DC4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60148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3E9B5B0-206A-1507-EEEF-56862F4C4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F9B4605-A39C-1F65-2263-879F59E9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A3B84D5-53B1-36E8-26F4-103BE586E25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98415" y="1182474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5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AD4EB0-4A3D-8AFE-F1F4-B3FF9ADFC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231FBF3-E0ED-993F-55B3-6F4D1447DECD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29ECB19A-FF31-D05B-F02D-52C47B623581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D58254C8-F624-A587-DE10-84B526D0A85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CBA445BD-3BB6-29C1-92E0-064B1AAEF7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5915" y="1637496"/>
            <a:ext cx="3493168" cy="254559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2396AA4E-8495-E4DA-458F-B3461FCFE1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46099" y="1637496"/>
            <a:ext cx="3493168" cy="254559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C0A893-2F68-736E-FC73-4A44115684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6283" y="1637495"/>
            <a:ext cx="3493168" cy="254559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8E59B91-9DFE-0316-D091-B727724B1F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5916" y="4845916"/>
            <a:ext cx="3493168" cy="10048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4836FCF-F1EF-01B4-5F51-D1CC6FF615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11262" y="4428288"/>
            <a:ext cx="2202473" cy="38846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64588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96D8C912-1FA6-62AE-CAB9-A4ADEA5536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9416" y="4846474"/>
            <a:ext cx="3493168" cy="10048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33EA1A1E-DF78-9055-64A6-6809120FF6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94762" y="4428846"/>
            <a:ext cx="2202473" cy="38846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64588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C1418928-BA40-7137-4D84-EFB42F24AF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26283" y="4845916"/>
            <a:ext cx="3493168" cy="10048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BCCA8E69-311F-9C30-E9E6-5C56FD5FA9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71629" y="4428288"/>
            <a:ext cx="2202473" cy="38846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64588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5C34866-4A64-6297-0A51-0E718F6D11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4E478E30-2E3D-4490-9EF2-7AAC5DC6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7538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9E6EE59-D0EC-B9C6-7CFC-A03587547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07A256B-4B20-0D35-8612-201B6468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B46117-B2ED-AC6F-D9E1-44D500FCCA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18781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11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+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1F0DA3-AFD1-808D-A305-05DAEF9FB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AD36B337-677F-D631-205E-CCF533A2CC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058526" cy="6205233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BC46AF0-5891-DB06-A16C-37D941F87F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3379" y="1103062"/>
            <a:ext cx="4102768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DADF8862-BA0B-4061-BC30-EFEDE1B77A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3379" y="2135997"/>
            <a:ext cx="4102768" cy="139527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8A560842-A87C-A813-1935-E90803A609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83379" y="3758255"/>
            <a:ext cx="4102768" cy="13952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rgbClr val="112B5A"/>
              </a:buClr>
              <a:buNone/>
              <a:defRPr sz="16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0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99C21355-F9C0-535C-7683-4E2DD4F4FF4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AutoShape 8">
            <a:extLst>
              <a:ext uri="{FF2B5EF4-FFF2-40B4-BE49-F238E27FC236}">
                <a16:creationId xmlns:a16="http://schemas.microsoft.com/office/drawing/2014/main" id="{A0A72D99-836F-33CF-0B01-D68A2CA81EDD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5841393-DE71-CF65-0307-3436039CCA8B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3F014234-64CF-22E4-19CD-10ABFBEA1158}"/>
              </a:ext>
            </a:extLst>
          </p:cNvPr>
          <p:cNvSpPr txBox="1">
            <a:spLocks/>
          </p:cNvSpPr>
          <p:nvPr userDrawn="1"/>
        </p:nvSpPr>
        <p:spPr>
          <a:xfrm>
            <a:off x="2888892" y="6430203"/>
            <a:ext cx="910233" cy="321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2A17E7-23A4-452B-989F-5BFC0EE45BA5}" type="datetime1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9838DB01-1EDD-2932-F975-33E8BD7A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826D6F34-817A-74A7-63A0-FA5BB973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350579E-F8C5-A7AA-789A-DE80069DAC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15810" y="1764953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93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144300-BA97-4D40-3257-51D02F6D2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DB74B480-8294-3D5B-9504-94EEF9E193D9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FA8F0955-9E52-9E3B-9AA3-FE9D97B6766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E76B9C1-F4E4-9B94-8C9F-ABA483C066E6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680A5BDA-7D96-F935-FD03-1B5B6F3D97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7989" cy="6205233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80A5BC-2AA8-7AAB-8CA6-AA14FAA7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0233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25C18E7-16E1-5B99-1B35-83EABC1E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7981C8-2C36-22D4-8E23-B1D05DC4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576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3BCC0F-CF5B-27B6-176B-4BAC40AD03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1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coloured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and green gradient background&#10;&#10;Description automatically generated">
            <a:extLst>
              <a:ext uri="{FF2B5EF4-FFF2-40B4-BE49-F238E27FC236}">
                <a16:creationId xmlns:a16="http://schemas.microsoft.com/office/drawing/2014/main" id="{201491A5-652C-7974-E5A5-19EBDE3556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A27F22-ED75-1B51-6740-354421328C6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3828" y="2201352"/>
            <a:ext cx="8384344" cy="165576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16" name="Picture 15" descr="A logo with white text&#10;&#10;Description automatically generated">
            <a:extLst>
              <a:ext uri="{FF2B5EF4-FFF2-40B4-BE49-F238E27FC236}">
                <a16:creationId xmlns:a16="http://schemas.microsoft.com/office/drawing/2014/main" id="{04993651-6401-DFD0-6511-A1524CEC1E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5" y="6058467"/>
            <a:ext cx="2982595" cy="551804"/>
          </a:xfrm>
          <a:prstGeom prst="rect">
            <a:avLst/>
          </a:prstGeom>
        </p:spPr>
      </p:pic>
      <p:sp>
        <p:nvSpPr>
          <p:cNvPr id="43" name="Subtitle 2">
            <a:extLst>
              <a:ext uri="{FF2B5EF4-FFF2-40B4-BE49-F238E27FC236}">
                <a16:creationId xmlns:a16="http://schemas.microsoft.com/office/drawing/2014/main" id="{F96C3F33-9D2D-6AD4-B709-56BFFD9E92C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99900" y="4368396"/>
            <a:ext cx="5458264" cy="66047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8805624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hite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27F22-ED75-1B51-6740-354421328C6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3828" y="2201352"/>
            <a:ext cx="8384344" cy="1655763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rgbClr val="164588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F96C3F33-9D2D-6AD4-B709-56BFFD9E92C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99900" y="4368396"/>
            <a:ext cx="5458264" cy="66047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377E3C-30BF-77FE-4FE2-44616EDD17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FF06542A-7C77-5AFE-8791-E0BA55AF5C7B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4BA61674-43F4-B1D9-777D-7DC285FE4DA9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33E47DC-112D-9A04-191F-1EDB694339FC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26559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8300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A0F84F0-4839-D95E-A859-663A876106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F1BF5F4-BDAF-B61B-38D3-2A0333A8E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67047"/>
            <a:ext cx="10391274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164588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A5C8EB-9622-8A0F-F24D-6459F98FC9F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18781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43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8300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A0F84F0-4839-D95E-A859-663A876106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F1BF5F4-BDAF-B61B-38D3-2A0333A8E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67047"/>
            <a:ext cx="10391274" cy="4351338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5"/>
              </a:buBlip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A5C8EB-9622-8A0F-F24D-6459F98FC9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51236" y="118781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69E340-4026-F937-4B2D-20A0A084C2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8300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8300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0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+ lef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1C4EBDB-0EA9-6DA4-4549-F35F6F4F8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05D70F-3CE3-4B28-88A1-F57B67AF2E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2775" y="0"/>
            <a:ext cx="5229225" cy="6205233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3E866DC-9EAD-52B8-3716-F05A4388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4717"/>
            <a:ext cx="5626767" cy="3818522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EA4AF42-9905-FD81-1BEE-DF49B559EE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5626766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12F3AB83-A2E2-C27A-898F-4EC075136DE0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256AFF2D-265B-81DC-B57D-A76F12DD83F0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8520892C-F771-56AF-A2C8-EDE6AC35CFA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4E356DE0-CF57-1394-DD9C-34C2D888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67766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01C1902A-1648-C873-6744-F1CF0EB47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187A00C4-E19B-98E4-3E2F-FB76AD8E4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774971-22B8-267F-94F6-E2B7C28B70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18781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31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F532DC-6C71-8442-AB73-3F46B07FE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E2E2C800-F331-ABD5-BD43-7291F8E763E2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672DC7CF-39AC-3E10-7F80-DFF8F9DCF463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E72422A-6F1A-A6B6-B770-F139075D473A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21AB408-811D-76A8-2525-38E6F56BCF4D}"/>
              </a:ext>
            </a:extLst>
          </p:cNvPr>
          <p:cNvSpPr/>
          <p:nvPr userDrawn="1"/>
        </p:nvSpPr>
        <p:spPr>
          <a:xfrm>
            <a:off x="838200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772EDCA-B453-7225-A01A-7BC3C31720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833556"/>
            <a:ext cx="914416" cy="9071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68DC9B95-5B1F-1693-D1EE-43FE0C13AB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3735" y="1833556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E079AD5C-EC75-AA5E-E0A3-BD2D6B8939CA}"/>
              </a:ext>
            </a:extLst>
          </p:cNvPr>
          <p:cNvSpPr/>
          <p:nvPr userDrawn="1"/>
        </p:nvSpPr>
        <p:spPr>
          <a:xfrm>
            <a:off x="838200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D8098FA6-D007-E4F7-5636-D014C12168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3278091"/>
            <a:ext cx="926432" cy="926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99030014-7F0B-5319-A5D1-7BC02B6B82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33735" y="3278091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CB8D1BFD-6946-39C2-D8B5-CDC5097075CD}"/>
              </a:ext>
            </a:extLst>
          </p:cNvPr>
          <p:cNvSpPr/>
          <p:nvPr userDrawn="1"/>
        </p:nvSpPr>
        <p:spPr>
          <a:xfrm>
            <a:off x="838200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3" name="Picture Placeholder 20">
            <a:extLst>
              <a:ext uri="{FF2B5EF4-FFF2-40B4-BE49-F238E27FC236}">
                <a16:creationId xmlns:a16="http://schemas.microsoft.com/office/drawing/2014/main" id="{1765C5C5-FC6C-096A-DFFC-046D54D2A45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8198" y="4722627"/>
            <a:ext cx="914415" cy="9264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0DE260C4-7BF0-459D-378C-796DA7EDCB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33735" y="4727881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Freeform 13">
            <a:extLst>
              <a:ext uri="{FF2B5EF4-FFF2-40B4-BE49-F238E27FC236}">
                <a16:creationId xmlns:a16="http://schemas.microsoft.com/office/drawing/2014/main" id="{FBC66E56-BE4A-5A72-17E9-54978AEDB5BC}"/>
              </a:ext>
            </a:extLst>
          </p:cNvPr>
          <p:cNvSpPr/>
          <p:nvPr userDrawn="1"/>
        </p:nvSpPr>
        <p:spPr>
          <a:xfrm>
            <a:off x="6377119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6" name="Picture Placeholder 20">
            <a:extLst>
              <a:ext uri="{FF2B5EF4-FFF2-40B4-BE49-F238E27FC236}">
                <a16:creationId xmlns:a16="http://schemas.microsoft.com/office/drawing/2014/main" id="{594BA592-5A68-C842-C4E0-56E6A1E1604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77119" y="1833556"/>
            <a:ext cx="926432" cy="907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7" name="Text Placeholder 18">
            <a:extLst>
              <a:ext uri="{FF2B5EF4-FFF2-40B4-BE49-F238E27FC236}">
                <a16:creationId xmlns:a16="http://schemas.microsoft.com/office/drawing/2014/main" id="{5EA3AFAE-1713-FD38-410F-6150434DCA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72654" y="1833556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id="{454F778A-AB2E-2274-41CC-CF615C5B9997}"/>
              </a:ext>
            </a:extLst>
          </p:cNvPr>
          <p:cNvSpPr/>
          <p:nvPr userDrawn="1"/>
        </p:nvSpPr>
        <p:spPr>
          <a:xfrm>
            <a:off x="6377119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9" name="Picture Placeholder 20">
            <a:extLst>
              <a:ext uri="{FF2B5EF4-FFF2-40B4-BE49-F238E27FC236}">
                <a16:creationId xmlns:a16="http://schemas.microsoft.com/office/drawing/2014/main" id="{7EF50F29-E784-C5CD-8D2B-547C5354A1D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377119" y="3278091"/>
            <a:ext cx="926432" cy="926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0" name="Text Placeholder 18">
            <a:extLst>
              <a:ext uri="{FF2B5EF4-FFF2-40B4-BE49-F238E27FC236}">
                <a16:creationId xmlns:a16="http://schemas.microsoft.com/office/drawing/2014/main" id="{F5D93159-6597-6753-49B5-BC79A66450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72654" y="3278091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1" name="Freeform 13">
            <a:extLst>
              <a:ext uri="{FF2B5EF4-FFF2-40B4-BE49-F238E27FC236}">
                <a16:creationId xmlns:a16="http://schemas.microsoft.com/office/drawing/2014/main" id="{2BA1FCB2-9408-3CA7-9879-658C19E01B55}"/>
              </a:ext>
            </a:extLst>
          </p:cNvPr>
          <p:cNvSpPr/>
          <p:nvPr userDrawn="1"/>
        </p:nvSpPr>
        <p:spPr>
          <a:xfrm>
            <a:off x="6377119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42" name="Picture Placeholder 20">
            <a:extLst>
              <a:ext uri="{FF2B5EF4-FFF2-40B4-BE49-F238E27FC236}">
                <a16:creationId xmlns:a16="http://schemas.microsoft.com/office/drawing/2014/main" id="{20434624-7F48-9F55-1120-8E7527ADE42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77119" y="4722626"/>
            <a:ext cx="926432" cy="9264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64ACA977-656C-E8EF-3C28-F8747781FE5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72654" y="4727881"/>
            <a:ext cx="4062265" cy="92643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C90781-8D73-47F9-2ACD-B4299A566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3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87786CD-B61D-14B5-2986-CDE07040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98247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D3F1AD30-BECC-F924-0DDB-A7CA0481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E15A387-18DB-39DE-9B69-FE4F1708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45F431-84FF-BC83-D47C-AE8DA61A401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18781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23599-186A-F864-0690-903B54C43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7781B-B9CC-6462-9960-7810A4B32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D627-C378-EACE-E02A-AE6A1B1DA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7821DA80-8A8A-43E9-AA80-63421AF4EA6B}" type="datetime1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BCCC-63FA-C02C-BBA6-620E83F24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897A1-2C44-4E26-DF3F-9072540DA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6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0" r:id="rId3"/>
    <p:sldLayoutId id="2147483662" r:id="rId4"/>
    <p:sldLayoutId id="2147483665" r:id="rId5"/>
    <p:sldLayoutId id="2147483657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8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164588"/>
          </a:solidFill>
          <a:latin typeface="+mj-lt"/>
          <a:ea typeface="+mj-ea"/>
          <a:cs typeface="+mj-cs"/>
        </a:defRPr>
      </a:lvl1pPr>
    </p:titleStyle>
    <p:bodyStyle>
      <a:lvl1pPr marL="18720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400"/>
        </a:spcAft>
        <a:buFont typeface="Arial" panose="020B0604020202020204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57780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None/>
        <a:defRPr sz="14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extgentriggers.web.cern.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extgentriggers.web.cern.ch/resources/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12" Type="http://schemas.openxmlformats.org/officeDocument/2006/relationships/image" Target="../media/image29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cs.google.com/forms/d/e/1FAIpQLSdmbj0codxDkyMjtn_d87qMxPqR-QXTPnZTwmR3a1l1geo9Gw/viewfor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hyperlink" Target="https://mattermost.web.cern.ch/signup_user_complete/?id=kpz45k5kpp8gzqfdnkrqcpsmka&amp;md=link&amp;sbr=s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88B1-F673-967A-9668-C35A669FFD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4.1 Outreach and Comms</a:t>
            </a:r>
            <a:endParaRPr lang="en-CH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A852E59-2BC2-0353-8CD3-1BA81BED1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9900" y="4368396"/>
            <a:ext cx="5458264" cy="660473"/>
          </a:xfrm>
        </p:spPr>
        <p:txBody>
          <a:bodyPr/>
          <a:lstStyle/>
          <a:p>
            <a:r>
              <a:rPr lang="en-US" dirty="0"/>
              <a:t>Alex Lasa Lamarca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14934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266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55C2BD-C4DC-AD1C-5B95-7D55DA1FE2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83007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pPr/>
              <a:t>6/4/2025</a:t>
            </a:fld>
            <a:endParaRPr lang="en-US" dirty="0"/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4C61A741-B553-135F-41CE-9159A991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B4165-C0EC-0A39-7361-F94303F0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/>
          <a:p>
            <a:fld id="{F0122C08-A4E2-4EBA-A002-1365A2E82CF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6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1494DA-2A27-B5F9-CD3E-9FE3CB2C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9EB2B-4E2D-DC3F-9B48-A4D29DAC7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A5CE323-10FE-EB89-6590-624028787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CD3601-3D67-97E3-26E9-DE398971C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"/>
            <a:ext cx="12192000" cy="57528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87BB35-8FEC-C21A-3C32-8655B072D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0" y="5296617"/>
            <a:ext cx="5587999" cy="9129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F70C22-BBE5-66EB-519C-4B3A61E6BE01}"/>
              </a:ext>
            </a:extLst>
          </p:cNvPr>
          <p:cNvSpPr txBox="1"/>
          <p:nvPr/>
        </p:nvSpPr>
        <p:spPr>
          <a:xfrm>
            <a:off x="3172618" y="553540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Poppins"/>
                <a:ea typeface="Poppins"/>
                <a:cs typeface="Poppins"/>
                <a:sym typeface="Poppins"/>
                <a:hlinkClick r:id="rId4"/>
              </a:rPr>
              <a:t>https://nextgentriggers.web.cern.ch/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68073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B38AC4-101E-A8EF-09D6-EDD27622E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06F97-0314-7307-EEA2-BC6030D0A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D2C016-3C6B-A7CF-BCA5-7268FE993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02" y="1199238"/>
            <a:ext cx="4328049" cy="40556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C68663-9B18-221D-286D-3157ADD33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377" y="1295400"/>
            <a:ext cx="5803221" cy="41640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D054CD-FA14-B682-B107-E0DCE532F5D6}"/>
              </a:ext>
            </a:extLst>
          </p:cNvPr>
          <p:cNvSpPr txBox="1"/>
          <p:nvPr/>
        </p:nvSpPr>
        <p:spPr>
          <a:xfrm>
            <a:off x="3048000" y="272739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Resources</a:t>
            </a:r>
            <a:endParaRPr lang="en-CH" sz="2500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570DC306-E129-9173-FA81-EBA1A4B22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C8502D-1B69-B521-82DA-40CA2F241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200" y="5381682"/>
            <a:ext cx="5587999" cy="9129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48D7D4-9C7E-C7EA-571D-93BAD553A553}"/>
              </a:ext>
            </a:extLst>
          </p:cNvPr>
          <p:cNvSpPr txBox="1"/>
          <p:nvPr/>
        </p:nvSpPr>
        <p:spPr>
          <a:xfrm>
            <a:off x="3248818" y="5620474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Poppins"/>
                <a:ea typeface="Poppins"/>
                <a:cs typeface="Poppins"/>
                <a:sym typeface="Poppins"/>
                <a:hlinkClick r:id="rId5"/>
              </a:rPr>
              <a:t>https://nextgentriggers.web.cern.ch/resources/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46280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324ED9-70C7-0B14-4194-CB9872D82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91D45-CCD4-A7F7-2083-8015BA0E9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9F4666-ED93-455D-A81D-736383737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1677986"/>
            <a:ext cx="3438525" cy="415488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DB5BD96-D243-0AB8-CFDF-B91D86D7623C}"/>
              </a:ext>
            </a:extLst>
          </p:cNvPr>
          <p:cNvGrpSpPr/>
          <p:nvPr/>
        </p:nvGrpSpPr>
        <p:grpSpPr>
          <a:xfrm>
            <a:off x="4631758" y="1591035"/>
            <a:ext cx="5096274" cy="3925164"/>
            <a:chOff x="6012883" y="1267976"/>
            <a:chExt cx="5096274" cy="39251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C817E4-E035-E692-83EA-E91C384C1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2883" y="1267976"/>
              <a:ext cx="5096274" cy="1656289"/>
            </a:xfrm>
            <a:prstGeom prst="rect">
              <a:avLst/>
            </a:prstGeom>
          </p:spPr>
        </p:pic>
        <p:pic>
          <p:nvPicPr>
            <p:cNvPr id="10" name="Picture 9" descr="A person pointing at a white board&#10;&#10;AI-generated content may be incorrect.">
              <a:extLst>
                <a:ext uri="{FF2B5EF4-FFF2-40B4-BE49-F238E27FC236}">
                  <a16:creationId xmlns:a16="http://schemas.microsoft.com/office/drawing/2014/main" id="{A169F9C1-EEC0-AE1B-DB53-EF2F1BA44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0733" y="2924265"/>
              <a:ext cx="3025167" cy="2268875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04AD1BB-2494-5678-E04F-555B6E46D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028" y="2070469"/>
            <a:ext cx="5163097" cy="3762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589795-A6A3-A3D3-8948-6CE99D2EB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689" y="795517"/>
            <a:ext cx="6040247" cy="52669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E7AA72-6678-D7A1-CF9F-3677687731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6081" y="774698"/>
            <a:ext cx="6307502" cy="53402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06F37C-9AB9-A18B-67BF-F6D65BC191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7891" y="724888"/>
            <a:ext cx="3596883" cy="55166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12FC51D-D819-7835-F068-DFA2E08D0744}"/>
              </a:ext>
            </a:extLst>
          </p:cNvPr>
          <p:cNvSpPr txBox="1"/>
          <p:nvPr/>
        </p:nvSpPr>
        <p:spPr>
          <a:xfrm>
            <a:off x="3048000" y="272739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Articles</a:t>
            </a:r>
            <a:endParaRPr lang="en-CH" sz="2500" dirty="0"/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1FFCACC3-19EF-B08F-2111-46902E27B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</p:spTree>
    <p:extLst>
      <p:ext uri="{BB962C8B-B14F-4D97-AF65-F5344CB8AC3E}">
        <p14:creationId xmlns:p14="http://schemas.microsoft.com/office/powerpoint/2010/main" val="143839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CB606-2598-1504-DB30-0036E7961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EB159E-5FE1-BACD-D0FE-BF5EE5ADC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7AC8B-704C-10CB-18BC-88A91E9F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92CAA-5D35-9DAC-32F0-097BCE8199BC}"/>
              </a:ext>
            </a:extLst>
          </p:cNvPr>
          <p:cNvSpPr txBox="1"/>
          <p:nvPr/>
        </p:nvSpPr>
        <p:spPr>
          <a:xfrm>
            <a:off x="3048000" y="272739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Videos</a:t>
            </a:r>
            <a:endParaRPr lang="en-CH" sz="25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5A5BC5-F8ED-B7DC-B6D9-F123F43C0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29" y="2428876"/>
            <a:ext cx="3734621" cy="302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30248B-EFC0-C75C-A56C-2FDDEF8D9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3130" y="2754686"/>
            <a:ext cx="3660219" cy="32270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B82D8B-E63E-62CA-E569-3BC82E70F4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523" y="2327369"/>
            <a:ext cx="5292634" cy="32270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5A6244-77DB-5608-8E61-B46EA62AD9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5946" y="416970"/>
            <a:ext cx="4691805" cy="2784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6D1149C-19AC-25E2-4D21-81DD349AE1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061" y="380986"/>
            <a:ext cx="4672488" cy="25527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E13762-D64C-3B34-5CB9-8433328837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8590" y="2173988"/>
            <a:ext cx="5077657" cy="35337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4EFEF6-8959-E983-21CA-D13FAEEC8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8033" y="2029265"/>
            <a:ext cx="6340668" cy="3770919"/>
          </a:xfrm>
          <a:prstGeom prst="rect">
            <a:avLst/>
          </a:prstGeom>
        </p:spPr>
      </p:pic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B1763D4C-485B-B952-691A-E4CCEF954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  <p:pic>
        <p:nvPicPr>
          <p:cNvPr id="6" name="NGT Voices - 3.6 v2_2">
            <a:hlinkClick r:id="" action="ppaction://media"/>
            <a:extLst>
              <a:ext uri="{FF2B5EF4-FFF2-40B4-BE49-F238E27FC236}">
                <a16:creationId xmlns:a16="http://schemas.microsoft.com/office/drawing/2014/main" id="{6FC4A863-B09C-332B-B806-19496D2D71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39649" y="749793"/>
            <a:ext cx="8712701" cy="49008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C626ED-DA40-DF30-D304-71BFD856F2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99" y="749793"/>
            <a:ext cx="8731751" cy="49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8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73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47"/>
            </p:par>
            <p:video>
              <p:cMediaNode vol="80000" showWhenStopped="0">
                <p:cTn id="48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yellow circle with a qr code on it&#10;&#10;AI-generated content may be incorrect.">
            <a:extLst>
              <a:ext uri="{FF2B5EF4-FFF2-40B4-BE49-F238E27FC236}">
                <a16:creationId xmlns:a16="http://schemas.microsoft.com/office/drawing/2014/main" id="{79DC84BF-BF57-AEA1-6D5C-6EFEE2319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83" y="1269906"/>
            <a:ext cx="5552617" cy="374065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F33003-5D5B-EFE5-8BEC-C8A8A9C6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7CD8F5-79CB-2130-CCA3-28E074A1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NGT All-hands meeting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5A807-FF54-CFB0-0FB7-68A7239ED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C68501-AB68-6C02-5579-0AC6394CB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211" y="265678"/>
            <a:ext cx="8843789" cy="59578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6ACDDE-0F6D-537E-477E-F0096965DA98}"/>
              </a:ext>
            </a:extLst>
          </p:cNvPr>
          <p:cNvSpPr txBox="1"/>
          <p:nvPr/>
        </p:nvSpPr>
        <p:spPr>
          <a:xfrm>
            <a:off x="723899" y="395958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O</a:t>
            </a:r>
            <a:r>
              <a:rPr lang="en-US" sz="2500" b="1" dirty="0" err="1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ur</a:t>
            </a:r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 people</a:t>
            </a:r>
            <a:endParaRPr lang="en-CH" sz="2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B256F1-DD53-6B17-3B9E-5904E65CBF94}"/>
              </a:ext>
            </a:extLst>
          </p:cNvPr>
          <p:cNvSpPr txBox="1"/>
          <p:nvPr/>
        </p:nvSpPr>
        <p:spPr>
          <a:xfrm>
            <a:off x="993415" y="4422403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latin typeface="Poppins"/>
                <a:ea typeface="Poppins"/>
                <a:cs typeface="Poppins"/>
                <a:sym typeface="Poppins"/>
              </a:rPr>
              <a:t>Or </a:t>
            </a:r>
            <a:r>
              <a:rPr lang="en-US" sz="2500" b="1" dirty="0">
                <a:solidFill>
                  <a:srgbClr val="BA750D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endParaRPr lang="en-CH" sz="2500" dirty="0">
              <a:solidFill>
                <a:srgbClr val="BA75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5E804F-5ED4-28E2-98A7-556DDBDC2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73C65-322A-5A0C-6DBD-874696BC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3FF83C-1B31-460A-9FA6-C3E4CAC4A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36" y="2657475"/>
            <a:ext cx="8347296" cy="3505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2E9B63-8EB7-1B56-FF1E-C7BE0F98F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580" y="1776236"/>
            <a:ext cx="9459645" cy="25244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63C842-FAC1-60E3-5F59-D73645326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255" y="3938471"/>
            <a:ext cx="11031489" cy="16671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1E6A8A-7216-A772-033F-CB1E6034B9D3}"/>
              </a:ext>
            </a:extLst>
          </p:cNvPr>
          <p:cNvSpPr txBox="1"/>
          <p:nvPr/>
        </p:nvSpPr>
        <p:spPr>
          <a:xfrm>
            <a:off x="723899" y="395958"/>
            <a:ext cx="1067752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Any paper, publication, presentation in a conference?</a:t>
            </a:r>
            <a:endParaRPr lang="en-CH" sz="2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71ED26-911B-A48A-443C-096A8DD54BBF}"/>
              </a:ext>
            </a:extLst>
          </p:cNvPr>
          <p:cNvSpPr txBox="1"/>
          <p:nvPr/>
        </p:nvSpPr>
        <p:spPr>
          <a:xfrm>
            <a:off x="337385" y="892488"/>
            <a:ext cx="1067752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latin typeface="Poppins"/>
                <a:ea typeface="Poppins"/>
                <a:cs typeface="Poppins"/>
                <a:sym typeface="Poppins"/>
              </a:rPr>
              <a:t>Please do share!</a:t>
            </a:r>
            <a:endParaRPr lang="en-CH" sz="2500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179996DB-1984-B6E4-8C31-F6E14ED4F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</p:spTree>
    <p:extLst>
      <p:ext uri="{BB962C8B-B14F-4D97-AF65-F5344CB8AC3E}">
        <p14:creationId xmlns:p14="http://schemas.microsoft.com/office/powerpoint/2010/main" val="203472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18A876-C16A-8E24-9126-F70906E5F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B2CC8-2B69-665B-0FDD-D2CD93F35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08407C5-C9D2-FC3A-9622-4E68F8920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" y="901399"/>
            <a:ext cx="10677525" cy="53010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2E2C86-87B1-93D4-8CFD-CD30526C5100}"/>
              </a:ext>
            </a:extLst>
          </p:cNvPr>
          <p:cNvSpPr txBox="1"/>
          <p:nvPr/>
        </p:nvSpPr>
        <p:spPr>
          <a:xfrm>
            <a:off x="3533775" y="262934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Same for jobs openings!</a:t>
            </a:r>
            <a:endParaRPr lang="en-CH" sz="2500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F2E5C4F-342B-F2E8-BE90-C36CE9B2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</p:spTree>
    <p:extLst>
      <p:ext uri="{BB962C8B-B14F-4D97-AF65-F5344CB8AC3E}">
        <p14:creationId xmlns:p14="http://schemas.microsoft.com/office/powerpoint/2010/main" val="322718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1D4AC-4869-9FC3-711F-0F91CE63E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355E7E-BDD1-F92F-A693-56F47EC99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17E7-23A4-452B-989F-5BFC0EE45BA5}" type="datetime1">
              <a:rPr lang="en-US" smtClean="0"/>
              <a:t>6/4/2025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92559-EAB6-30C3-1484-A4727268A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9481D9-0E4A-3BCB-5F72-3FA01F31330B}"/>
              </a:ext>
            </a:extLst>
          </p:cNvPr>
          <p:cNvSpPr txBox="1"/>
          <p:nvPr/>
        </p:nvSpPr>
        <p:spPr>
          <a:xfrm>
            <a:off x="3048000" y="272739"/>
            <a:ext cx="6096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 err="1">
                <a:solidFill>
                  <a:srgbClr val="BB750B"/>
                </a:solidFill>
                <a:latin typeface="Poppins"/>
                <a:ea typeface="Poppins"/>
                <a:cs typeface="Poppins"/>
                <a:sym typeface="Poppins"/>
              </a:rPr>
              <a:t>Mattermost</a:t>
            </a:r>
            <a:endParaRPr lang="en-CH" sz="2500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1F2B5C6A-3E8D-6478-DDEA-BA1046A1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413" y="6421438"/>
            <a:ext cx="1928812" cy="320675"/>
          </a:xfrm>
        </p:spPr>
        <p:txBody>
          <a:bodyPr/>
          <a:lstStyle/>
          <a:p>
            <a:r>
              <a:rPr lang="en-US" dirty="0"/>
              <a:t>NGT All-hands meeting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2E8EB4-EACF-8856-D58E-10DA5B682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628" y="1457467"/>
            <a:ext cx="7208371" cy="35785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AC1924-BB3D-D3C8-3EA5-AACA5E143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5381682"/>
            <a:ext cx="5587999" cy="9129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8157E0-F33D-FF8C-95B8-769DBE746D88}"/>
              </a:ext>
            </a:extLst>
          </p:cNvPr>
          <p:cNvSpPr txBox="1"/>
          <p:nvPr/>
        </p:nvSpPr>
        <p:spPr>
          <a:xfrm>
            <a:off x="3248819" y="561038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oppins"/>
                <a:ea typeface="Poppins"/>
                <a:cs typeface="Poppins"/>
                <a:sym typeface="Poppins"/>
                <a:hlinkClick r:id="rId4"/>
              </a:rPr>
              <a:t>Click here to join!</a:t>
            </a:r>
            <a:endParaRPr lang="en-CH" sz="1600" dirty="0"/>
          </a:p>
        </p:txBody>
      </p:sp>
      <p:pic>
        <p:nvPicPr>
          <p:cNvPr id="22" name="Picture 21" descr="A qr code with a logo&#10;&#10;AI-generated content may be incorrect.">
            <a:extLst>
              <a:ext uri="{FF2B5EF4-FFF2-40B4-BE49-F238E27FC236}">
                <a16:creationId xmlns:a16="http://schemas.microsoft.com/office/drawing/2014/main" id="{7CB42B00-8D86-0936-5838-2D6EF25638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3" y="1530630"/>
            <a:ext cx="4754461" cy="288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31504"/>
      </p:ext>
    </p:extLst>
  </p:cSld>
  <p:clrMapOvr>
    <a:masterClrMapping/>
  </p:clrMapOvr>
</p:sld>
</file>

<file path=ppt/theme/theme1.xml><?xml version="1.0" encoding="utf-8"?>
<a:theme xmlns:a="http://schemas.openxmlformats.org/drawingml/2006/main" name="NGT Theme">
  <a:themeElements>
    <a:clrScheme name="NGT Colour palett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64588"/>
      </a:accent1>
      <a:accent2>
        <a:srgbClr val="86B3BF"/>
      </a:accent2>
      <a:accent3>
        <a:srgbClr val="D88A15"/>
      </a:accent3>
      <a:accent4>
        <a:srgbClr val="E8E8E8"/>
      </a:accent4>
      <a:accent5>
        <a:srgbClr val="C00000"/>
      </a:accent5>
      <a:accent6>
        <a:srgbClr val="FFFFFF"/>
      </a:accent6>
      <a:hlink>
        <a:srgbClr val="336ED8"/>
      </a:hlink>
      <a:folHlink>
        <a:srgbClr val="D88A15"/>
      </a:folHlink>
    </a:clrScheme>
    <a:fontScheme name="Next Gen Trigger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GT Theme" id="{D72C59E2-7109-4238-BEB1-B3D46858B41C}" vid="{FCFD93C7-8192-41AE-B46A-C3326754C2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</Words>
  <Application>Microsoft Office PowerPoint</Application>
  <PresentationFormat>Widescreen</PresentationFormat>
  <Paragraphs>41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Poppins</vt:lpstr>
      <vt:lpstr>NGT Theme</vt:lpstr>
      <vt:lpstr>4.1 Outreach and Comms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Lasa Lamarca</dc:creator>
  <cp:lastModifiedBy>Alex Lasa Lamarca</cp:lastModifiedBy>
  <cp:revision>20</cp:revision>
  <dcterms:created xsi:type="dcterms:W3CDTF">2024-08-22T13:22:54Z</dcterms:created>
  <dcterms:modified xsi:type="dcterms:W3CDTF">2025-06-04T13:30:29Z</dcterms:modified>
</cp:coreProperties>
</file>