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9" r:id="rId3"/>
    <p:sldId id="265" r:id="rId4"/>
    <p:sldId id="264" r:id="rId5"/>
    <p:sldId id="263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2F8A76E-EC48-4DC1-8444-90310CC133BB}" v="4" dt="2025-02-21T12:24:07.24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97" d="100"/>
          <a:sy n="97" d="100"/>
        </p:scale>
        <p:origin x="99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microsoft.com/office/2016/11/relationships/changesInfo" Target="changesInfos/changesInfo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Zhang, Hao [haozhang]" userId="24e64bb6-7a3b-4ace-8960-3339a8934562" providerId="ADAL" clId="{389DA9AE-F7FD-4241-94B4-FFEEF7E5E8CE}"/>
    <pc:docChg chg="custSel addSld modSld">
      <pc:chgData name="Zhang, Hao [haozhang]" userId="24e64bb6-7a3b-4ace-8960-3339a8934562" providerId="ADAL" clId="{389DA9AE-F7FD-4241-94B4-FFEEF7E5E8CE}" dt="2024-10-18T10:56:28.081" v="108" actId="14100"/>
      <pc:docMkLst>
        <pc:docMk/>
      </pc:docMkLst>
      <pc:sldChg chg="addSp delSp modSp new mod">
        <pc:chgData name="Zhang, Hao [haozhang]" userId="24e64bb6-7a3b-4ace-8960-3339a8934562" providerId="ADAL" clId="{389DA9AE-F7FD-4241-94B4-FFEEF7E5E8CE}" dt="2024-10-18T10:56:28.081" v="108" actId="14100"/>
        <pc:sldMkLst>
          <pc:docMk/>
          <pc:sldMk cId="849650818" sldId="260"/>
        </pc:sldMkLst>
      </pc:sldChg>
    </pc:docChg>
  </pc:docChgLst>
  <pc:docChgLst>
    <pc:chgData name="Zhang, Hao [haozhang]" userId="24e64bb6-7a3b-4ace-8960-3339a8934562" providerId="ADAL" clId="{C2F8A76E-EC48-4DC1-8444-90310CC133BB}"/>
    <pc:docChg chg="custSel addSld delSld modSld">
      <pc:chgData name="Zhang, Hao [haozhang]" userId="24e64bb6-7a3b-4ace-8960-3339a8934562" providerId="ADAL" clId="{C2F8A76E-EC48-4DC1-8444-90310CC133BB}" dt="2025-02-21T13:02:59.649" v="903" actId="1076"/>
      <pc:docMkLst>
        <pc:docMk/>
      </pc:docMkLst>
      <pc:sldChg chg="del">
        <pc:chgData name="Zhang, Hao [haozhang]" userId="24e64bb6-7a3b-4ace-8960-3339a8934562" providerId="ADAL" clId="{C2F8A76E-EC48-4DC1-8444-90310CC133BB}" dt="2025-02-21T12:13:49.428" v="9" actId="47"/>
        <pc:sldMkLst>
          <pc:docMk/>
          <pc:sldMk cId="3792405190" sldId="257"/>
        </pc:sldMkLst>
      </pc:sldChg>
      <pc:sldChg chg="del">
        <pc:chgData name="Zhang, Hao [haozhang]" userId="24e64bb6-7a3b-4ace-8960-3339a8934562" providerId="ADAL" clId="{C2F8A76E-EC48-4DC1-8444-90310CC133BB}" dt="2025-02-21T12:13:42.943" v="7" actId="47"/>
        <pc:sldMkLst>
          <pc:docMk/>
          <pc:sldMk cId="3350636435" sldId="258"/>
        </pc:sldMkLst>
      </pc:sldChg>
      <pc:sldChg chg="modSp mod">
        <pc:chgData name="Zhang, Hao [haozhang]" userId="24e64bb6-7a3b-4ace-8960-3339a8934562" providerId="ADAL" clId="{C2F8A76E-EC48-4DC1-8444-90310CC133BB}" dt="2025-02-21T12:26:46.707" v="896" actId="20577"/>
        <pc:sldMkLst>
          <pc:docMk/>
          <pc:sldMk cId="2463646523" sldId="259"/>
        </pc:sldMkLst>
        <pc:spChg chg="mod">
          <ac:chgData name="Zhang, Hao [haozhang]" userId="24e64bb6-7a3b-4ace-8960-3339a8934562" providerId="ADAL" clId="{C2F8A76E-EC48-4DC1-8444-90310CC133BB}" dt="2025-02-21T12:26:46.707" v="896" actId="20577"/>
          <ac:spMkLst>
            <pc:docMk/>
            <pc:sldMk cId="2463646523" sldId="259"/>
            <ac:spMk id="3" creationId="{A85506E2-40BE-32D5-9F5B-ECC95F39B927}"/>
          </ac:spMkLst>
        </pc:spChg>
      </pc:sldChg>
      <pc:sldChg chg="del">
        <pc:chgData name="Zhang, Hao [haozhang]" userId="24e64bb6-7a3b-4ace-8960-3339a8934562" providerId="ADAL" clId="{C2F8A76E-EC48-4DC1-8444-90310CC133BB}" dt="2025-02-21T12:11:27.617" v="0" actId="47"/>
        <pc:sldMkLst>
          <pc:docMk/>
          <pc:sldMk cId="3324024584" sldId="260"/>
        </pc:sldMkLst>
      </pc:sldChg>
      <pc:sldChg chg="del">
        <pc:chgData name="Zhang, Hao [haozhang]" userId="24e64bb6-7a3b-4ace-8960-3339a8934562" providerId="ADAL" clId="{C2F8A76E-EC48-4DC1-8444-90310CC133BB}" dt="2025-02-21T12:13:44.915" v="8" actId="47"/>
        <pc:sldMkLst>
          <pc:docMk/>
          <pc:sldMk cId="2335805150" sldId="261"/>
        </pc:sldMkLst>
      </pc:sldChg>
      <pc:sldChg chg="del">
        <pc:chgData name="Zhang, Hao [haozhang]" userId="24e64bb6-7a3b-4ace-8960-3339a8934562" providerId="ADAL" clId="{C2F8A76E-EC48-4DC1-8444-90310CC133BB}" dt="2025-02-21T12:13:41.659" v="6" actId="47"/>
        <pc:sldMkLst>
          <pc:docMk/>
          <pc:sldMk cId="3351368125" sldId="262"/>
        </pc:sldMkLst>
      </pc:sldChg>
      <pc:sldChg chg="modSp mod">
        <pc:chgData name="Zhang, Hao [haozhang]" userId="24e64bb6-7a3b-4ace-8960-3339a8934562" providerId="ADAL" clId="{C2F8A76E-EC48-4DC1-8444-90310CC133BB}" dt="2025-02-21T12:26:31.379" v="874" actId="20577"/>
        <pc:sldMkLst>
          <pc:docMk/>
          <pc:sldMk cId="1642111467" sldId="263"/>
        </pc:sldMkLst>
        <pc:spChg chg="mod">
          <ac:chgData name="Zhang, Hao [haozhang]" userId="24e64bb6-7a3b-4ace-8960-3339a8934562" providerId="ADAL" clId="{C2F8A76E-EC48-4DC1-8444-90310CC133BB}" dt="2025-02-21T12:26:31.379" v="874" actId="20577"/>
          <ac:spMkLst>
            <pc:docMk/>
            <pc:sldMk cId="1642111467" sldId="263"/>
            <ac:spMk id="3" creationId="{4DA89962-795E-DD50-5D60-D7DEDBD224D8}"/>
          </ac:spMkLst>
        </pc:spChg>
      </pc:sldChg>
      <pc:sldChg chg="del">
        <pc:chgData name="Zhang, Hao [haozhang]" userId="24e64bb6-7a3b-4ace-8960-3339a8934562" providerId="ADAL" clId="{C2F8A76E-EC48-4DC1-8444-90310CC133BB}" dt="2025-02-21T12:13:39.772" v="3" actId="47"/>
        <pc:sldMkLst>
          <pc:docMk/>
          <pc:sldMk cId="3345203171" sldId="264"/>
        </pc:sldMkLst>
      </pc:sldChg>
      <pc:sldChg chg="modSp new mod">
        <pc:chgData name="Zhang, Hao [haozhang]" userId="24e64bb6-7a3b-4ace-8960-3339a8934562" providerId="ADAL" clId="{C2F8A76E-EC48-4DC1-8444-90310CC133BB}" dt="2025-02-21T12:26:03.086" v="855" actId="20577"/>
        <pc:sldMkLst>
          <pc:docMk/>
          <pc:sldMk cId="3576277929" sldId="264"/>
        </pc:sldMkLst>
        <pc:spChg chg="mod">
          <ac:chgData name="Zhang, Hao [haozhang]" userId="24e64bb6-7a3b-4ace-8960-3339a8934562" providerId="ADAL" clId="{C2F8A76E-EC48-4DC1-8444-90310CC133BB}" dt="2025-02-21T12:16:46.486" v="426" actId="20577"/>
          <ac:spMkLst>
            <pc:docMk/>
            <pc:sldMk cId="3576277929" sldId="264"/>
            <ac:spMk id="2" creationId="{5653D595-3154-7CCB-FAC7-0025B6C8383B}"/>
          </ac:spMkLst>
        </pc:spChg>
        <pc:spChg chg="mod">
          <ac:chgData name="Zhang, Hao [haozhang]" userId="24e64bb6-7a3b-4ace-8960-3339a8934562" providerId="ADAL" clId="{C2F8A76E-EC48-4DC1-8444-90310CC133BB}" dt="2025-02-21T12:26:03.086" v="855" actId="20577"/>
          <ac:spMkLst>
            <pc:docMk/>
            <pc:sldMk cId="3576277929" sldId="264"/>
            <ac:spMk id="3" creationId="{664DC3E6-44D0-08A9-2BCB-3436E886E5F3}"/>
          </ac:spMkLst>
        </pc:spChg>
      </pc:sldChg>
      <pc:sldChg chg="addSp delSp modSp new mod">
        <pc:chgData name="Zhang, Hao [haozhang]" userId="24e64bb6-7a3b-4ace-8960-3339a8934562" providerId="ADAL" clId="{C2F8A76E-EC48-4DC1-8444-90310CC133BB}" dt="2025-02-21T13:02:59.649" v="903" actId="1076"/>
        <pc:sldMkLst>
          <pc:docMk/>
          <pc:sldMk cId="1590304685" sldId="265"/>
        </pc:sldMkLst>
        <pc:spChg chg="mod">
          <ac:chgData name="Zhang, Hao [haozhang]" userId="24e64bb6-7a3b-4ace-8960-3339a8934562" providerId="ADAL" clId="{C2F8A76E-EC48-4DC1-8444-90310CC133BB}" dt="2025-02-21T12:22:25.491" v="596" actId="20577"/>
          <ac:spMkLst>
            <pc:docMk/>
            <pc:sldMk cId="1590304685" sldId="265"/>
            <ac:spMk id="2" creationId="{FC0C898C-DB32-98E9-6197-D4DB33956351}"/>
          </ac:spMkLst>
        </pc:spChg>
        <pc:spChg chg="del">
          <ac:chgData name="Zhang, Hao [haozhang]" userId="24e64bb6-7a3b-4ace-8960-3339a8934562" providerId="ADAL" clId="{C2F8A76E-EC48-4DC1-8444-90310CC133BB}" dt="2025-02-21T12:22:31.788" v="597"/>
          <ac:spMkLst>
            <pc:docMk/>
            <pc:sldMk cId="1590304685" sldId="265"/>
            <ac:spMk id="3" creationId="{B701FFB5-48E2-7F6B-95E4-E57646C009CD}"/>
          </ac:spMkLst>
        </pc:spChg>
        <pc:spChg chg="add mod">
          <ac:chgData name="Zhang, Hao [haozhang]" userId="24e64bb6-7a3b-4ace-8960-3339a8934562" providerId="ADAL" clId="{C2F8A76E-EC48-4DC1-8444-90310CC133BB}" dt="2025-02-21T13:02:57.753" v="902" actId="1076"/>
          <ac:spMkLst>
            <pc:docMk/>
            <pc:sldMk cId="1590304685" sldId="265"/>
            <ac:spMk id="9" creationId="{4B218EFA-42B8-C34D-6A42-B9F488ED5993}"/>
          </ac:spMkLst>
        </pc:spChg>
        <pc:spChg chg="add mod">
          <ac:chgData name="Zhang, Hao [haozhang]" userId="24e64bb6-7a3b-4ace-8960-3339a8934562" providerId="ADAL" clId="{C2F8A76E-EC48-4DC1-8444-90310CC133BB}" dt="2025-02-21T13:02:59.649" v="903" actId="1076"/>
          <ac:spMkLst>
            <pc:docMk/>
            <pc:sldMk cId="1590304685" sldId="265"/>
            <ac:spMk id="10" creationId="{5C8DBBD9-FAC4-7FE0-EF0F-D831288275E4}"/>
          </ac:spMkLst>
        </pc:spChg>
        <pc:picChg chg="add mod">
          <ac:chgData name="Zhang, Hao [haozhang]" userId="24e64bb6-7a3b-4ace-8960-3339a8934562" providerId="ADAL" clId="{C2F8A76E-EC48-4DC1-8444-90310CC133BB}" dt="2025-02-21T13:02:55.034" v="901" actId="14100"/>
          <ac:picMkLst>
            <pc:docMk/>
            <pc:sldMk cId="1590304685" sldId="265"/>
            <ac:picMk id="6" creationId="{9A7AA751-6B39-0345-D1CD-8EF023C4AB46}"/>
          </ac:picMkLst>
        </pc:picChg>
        <pc:picChg chg="add mod modCrop">
          <ac:chgData name="Zhang, Hao [haozhang]" userId="24e64bb6-7a3b-4ace-8960-3339a8934562" providerId="ADAL" clId="{C2F8A76E-EC48-4DC1-8444-90310CC133BB}" dt="2025-02-21T13:02:51.534" v="899" actId="14100"/>
          <ac:picMkLst>
            <pc:docMk/>
            <pc:sldMk cId="1590304685" sldId="265"/>
            <ac:picMk id="8" creationId="{C266BAE1-9CAA-8898-C235-27021C11096D}"/>
          </ac:picMkLst>
        </pc:picChg>
      </pc:sldChg>
      <pc:sldChg chg="del">
        <pc:chgData name="Zhang, Hao [haozhang]" userId="24e64bb6-7a3b-4ace-8960-3339a8934562" providerId="ADAL" clId="{C2F8A76E-EC48-4DC1-8444-90310CC133BB}" dt="2025-02-21T12:13:40.163" v="4" actId="47"/>
        <pc:sldMkLst>
          <pc:docMk/>
          <pc:sldMk cId="2711304816" sldId="265"/>
        </pc:sldMkLst>
      </pc:sldChg>
      <pc:sldChg chg="del">
        <pc:chgData name="Zhang, Hao [haozhang]" userId="24e64bb6-7a3b-4ace-8960-3339a8934562" providerId="ADAL" clId="{C2F8A76E-EC48-4DC1-8444-90310CC133BB}" dt="2025-02-21T12:13:40.456" v="5" actId="47"/>
        <pc:sldMkLst>
          <pc:docMk/>
          <pc:sldMk cId="3461170567" sldId="266"/>
        </pc:sldMkLst>
      </pc:sldChg>
      <pc:sldChg chg="del">
        <pc:chgData name="Zhang, Hao [haozhang]" userId="24e64bb6-7a3b-4ace-8960-3339a8934562" providerId="ADAL" clId="{C2F8A76E-EC48-4DC1-8444-90310CC133BB}" dt="2025-02-21T12:13:27.971" v="1" actId="47"/>
        <pc:sldMkLst>
          <pc:docMk/>
          <pc:sldMk cId="4165066710" sldId="267"/>
        </pc:sldMkLst>
      </pc:sldChg>
      <pc:sldChg chg="del">
        <pc:chgData name="Zhang, Hao [haozhang]" userId="24e64bb6-7a3b-4ace-8960-3339a8934562" providerId="ADAL" clId="{C2F8A76E-EC48-4DC1-8444-90310CC133BB}" dt="2025-02-21T12:13:28.554" v="2" actId="47"/>
        <pc:sldMkLst>
          <pc:docMk/>
          <pc:sldMk cId="230920592" sldId="268"/>
        </pc:sldMkLst>
      </pc:sldChg>
    </pc:docChg>
  </pc:docChgLst>
  <pc:docChgLst>
    <pc:chgData name="Zhang, Hao [haozhang]" userId="24e64bb6-7a3b-4ace-8960-3339a8934562" providerId="ADAL" clId="{E4EB8B57-03AA-4457-BEFD-B4F55EBA93B7}"/>
    <pc:docChg chg="undo custSel addSld delSld modSld sldOrd">
      <pc:chgData name="Zhang, Hao [haozhang]" userId="24e64bb6-7a3b-4ace-8960-3339a8934562" providerId="ADAL" clId="{E4EB8B57-03AA-4457-BEFD-B4F55EBA93B7}" dt="2025-02-03T14:25:31.218" v="2989" actId="1076"/>
      <pc:docMkLst>
        <pc:docMk/>
      </pc:docMkLst>
      <pc:sldChg chg="new del">
        <pc:chgData name="Zhang, Hao [haozhang]" userId="24e64bb6-7a3b-4ace-8960-3339a8934562" providerId="ADAL" clId="{E4EB8B57-03AA-4457-BEFD-B4F55EBA93B7}" dt="2025-01-14T13:59:31.371" v="7" actId="47"/>
        <pc:sldMkLst>
          <pc:docMk/>
          <pc:sldMk cId="1253833963" sldId="256"/>
        </pc:sldMkLst>
      </pc:sldChg>
      <pc:sldChg chg="add del">
        <pc:chgData name="Zhang, Hao [haozhang]" userId="24e64bb6-7a3b-4ace-8960-3339a8934562" providerId="ADAL" clId="{E4EB8B57-03AA-4457-BEFD-B4F55EBA93B7}" dt="2025-01-24T12:17:37.202" v="2395"/>
        <pc:sldMkLst>
          <pc:docMk/>
          <pc:sldMk cId="1843933145" sldId="256"/>
        </pc:sldMkLst>
      </pc:sldChg>
      <pc:sldChg chg="del">
        <pc:chgData name="Zhang, Hao [haozhang]" userId="24e64bb6-7a3b-4ace-8960-3339a8934562" providerId="ADAL" clId="{E4EB8B57-03AA-4457-BEFD-B4F55EBA93B7}" dt="2025-01-14T13:59:24.975" v="4" actId="47"/>
        <pc:sldMkLst>
          <pc:docMk/>
          <pc:sldMk cId="2394899531" sldId="256"/>
        </pc:sldMkLst>
      </pc:sldChg>
      <pc:sldChg chg="add del">
        <pc:chgData name="Zhang, Hao [haozhang]" userId="24e64bb6-7a3b-4ace-8960-3339a8934562" providerId="ADAL" clId="{E4EB8B57-03AA-4457-BEFD-B4F55EBA93B7}" dt="2025-01-24T12:17:49.724" v="2397" actId="47"/>
        <pc:sldMkLst>
          <pc:docMk/>
          <pc:sldMk cId="3094632534" sldId="256"/>
        </pc:sldMkLst>
      </pc:sldChg>
      <pc:sldChg chg="add del">
        <pc:chgData name="Zhang, Hao [haozhang]" userId="24e64bb6-7a3b-4ace-8960-3339a8934562" providerId="ADAL" clId="{E4EB8B57-03AA-4457-BEFD-B4F55EBA93B7}" dt="2025-01-24T12:17:56.339" v="2398"/>
        <pc:sldMkLst>
          <pc:docMk/>
          <pc:sldMk cId="4019629109" sldId="256"/>
        </pc:sldMkLst>
      </pc:sldChg>
      <pc:sldChg chg="del">
        <pc:chgData name="Zhang, Hao [haozhang]" userId="24e64bb6-7a3b-4ace-8960-3339a8934562" providerId="ADAL" clId="{E4EB8B57-03AA-4457-BEFD-B4F55EBA93B7}" dt="2025-01-14T13:59:23.702" v="0" actId="47"/>
        <pc:sldMkLst>
          <pc:docMk/>
          <pc:sldMk cId="1753889294" sldId="257"/>
        </pc:sldMkLst>
      </pc:sldChg>
      <pc:sldChg chg="modSp new mod ord">
        <pc:chgData name="Zhang, Hao [haozhang]" userId="24e64bb6-7a3b-4ace-8960-3339a8934562" providerId="ADAL" clId="{E4EB8B57-03AA-4457-BEFD-B4F55EBA93B7}" dt="2025-01-24T12:20:09.747" v="2427" actId="20577"/>
        <pc:sldMkLst>
          <pc:docMk/>
          <pc:sldMk cId="3792405190" sldId="257"/>
        </pc:sldMkLst>
      </pc:sldChg>
      <pc:sldChg chg="modSp new del mod">
        <pc:chgData name="Zhang, Hao [haozhang]" userId="24e64bb6-7a3b-4ace-8960-3339a8934562" providerId="ADAL" clId="{E4EB8B57-03AA-4457-BEFD-B4F55EBA93B7}" dt="2025-01-24T11:45:12.908" v="1076" actId="47"/>
        <pc:sldMkLst>
          <pc:docMk/>
          <pc:sldMk cId="186039951" sldId="258"/>
        </pc:sldMkLst>
      </pc:sldChg>
      <pc:sldChg chg="del">
        <pc:chgData name="Zhang, Hao [haozhang]" userId="24e64bb6-7a3b-4ace-8960-3339a8934562" providerId="ADAL" clId="{E4EB8B57-03AA-4457-BEFD-B4F55EBA93B7}" dt="2025-01-14T13:59:23.973" v="1" actId="47"/>
        <pc:sldMkLst>
          <pc:docMk/>
          <pc:sldMk cId="3117532891" sldId="258"/>
        </pc:sldMkLst>
      </pc:sldChg>
      <pc:sldChg chg="modSp new mod">
        <pc:chgData name="Zhang, Hao [haozhang]" userId="24e64bb6-7a3b-4ace-8960-3339a8934562" providerId="ADAL" clId="{E4EB8B57-03AA-4457-BEFD-B4F55EBA93B7}" dt="2025-01-24T12:20:58.386" v="2487" actId="20577"/>
        <pc:sldMkLst>
          <pc:docMk/>
          <pc:sldMk cId="3350636435" sldId="258"/>
        </pc:sldMkLst>
      </pc:sldChg>
      <pc:sldChg chg="del">
        <pc:chgData name="Zhang, Hao [haozhang]" userId="24e64bb6-7a3b-4ace-8960-3339a8934562" providerId="ADAL" clId="{E4EB8B57-03AA-4457-BEFD-B4F55EBA93B7}" dt="2025-01-14T13:59:24.193" v="2" actId="47"/>
        <pc:sldMkLst>
          <pc:docMk/>
          <pc:sldMk cId="2134319788" sldId="259"/>
        </pc:sldMkLst>
      </pc:sldChg>
      <pc:sldChg chg="modSp new mod">
        <pc:chgData name="Zhang, Hao [haozhang]" userId="24e64bb6-7a3b-4ace-8960-3339a8934562" providerId="ADAL" clId="{E4EB8B57-03AA-4457-BEFD-B4F55EBA93B7}" dt="2025-01-24T12:22:57.247" v="2646" actId="20577"/>
        <pc:sldMkLst>
          <pc:docMk/>
          <pc:sldMk cId="2463646523" sldId="259"/>
        </pc:sldMkLst>
        <pc:spChg chg="mod">
          <ac:chgData name="Zhang, Hao [haozhang]" userId="24e64bb6-7a3b-4ace-8960-3339a8934562" providerId="ADAL" clId="{E4EB8B57-03AA-4457-BEFD-B4F55EBA93B7}" dt="2025-01-24T12:18:05.041" v="2399"/>
          <ac:spMkLst>
            <pc:docMk/>
            <pc:sldMk cId="2463646523" sldId="259"/>
            <ac:spMk id="2" creationId="{A8310E91-BE04-E9C6-04DF-5C85127E0DE8}"/>
          </ac:spMkLst>
        </pc:spChg>
        <pc:spChg chg="mod">
          <ac:chgData name="Zhang, Hao [haozhang]" userId="24e64bb6-7a3b-4ace-8960-3339a8934562" providerId="ADAL" clId="{E4EB8B57-03AA-4457-BEFD-B4F55EBA93B7}" dt="2025-01-24T12:22:57.247" v="2646" actId="20577"/>
          <ac:spMkLst>
            <pc:docMk/>
            <pc:sldMk cId="2463646523" sldId="259"/>
            <ac:spMk id="3" creationId="{A85506E2-40BE-32D5-9F5B-ECC95F39B927}"/>
          </ac:spMkLst>
        </pc:spChg>
      </pc:sldChg>
      <pc:sldChg chg="del">
        <pc:chgData name="Zhang, Hao [haozhang]" userId="24e64bb6-7a3b-4ace-8960-3339a8934562" providerId="ADAL" clId="{E4EB8B57-03AA-4457-BEFD-B4F55EBA93B7}" dt="2025-01-14T13:59:24.955" v="3" actId="47"/>
        <pc:sldMkLst>
          <pc:docMk/>
          <pc:sldMk cId="849650818" sldId="260"/>
        </pc:sldMkLst>
      </pc:sldChg>
      <pc:sldChg chg="addSp delSp modSp new mod">
        <pc:chgData name="Zhang, Hao [haozhang]" userId="24e64bb6-7a3b-4ace-8960-3339a8934562" providerId="ADAL" clId="{E4EB8B57-03AA-4457-BEFD-B4F55EBA93B7}" dt="2025-01-24T12:19:40.087" v="2401" actId="1076"/>
        <pc:sldMkLst>
          <pc:docMk/>
          <pc:sldMk cId="3324024584" sldId="260"/>
        </pc:sldMkLst>
      </pc:sldChg>
      <pc:sldChg chg="addSp delSp modSp new mod">
        <pc:chgData name="Zhang, Hao [haozhang]" userId="24e64bb6-7a3b-4ace-8960-3339a8934562" providerId="ADAL" clId="{E4EB8B57-03AA-4457-BEFD-B4F55EBA93B7}" dt="2025-01-24T12:11:42.258" v="2139" actId="1076"/>
        <pc:sldMkLst>
          <pc:docMk/>
          <pc:sldMk cId="2335805150" sldId="261"/>
        </pc:sldMkLst>
      </pc:sldChg>
      <pc:sldChg chg="add del">
        <pc:chgData name="Zhang, Hao [haozhang]" userId="24e64bb6-7a3b-4ace-8960-3339a8934562" providerId="ADAL" clId="{E4EB8B57-03AA-4457-BEFD-B4F55EBA93B7}" dt="2025-01-24T12:18:08.624" v="2400" actId="47"/>
        <pc:sldMkLst>
          <pc:docMk/>
          <pc:sldMk cId="1161573253" sldId="262"/>
        </pc:sldMkLst>
      </pc:sldChg>
      <pc:sldChg chg="add del">
        <pc:chgData name="Zhang, Hao [haozhang]" userId="24e64bb6-7a3b-4ace-8960-3339a8934562" providerId="ADAL" clId="{E4EB8B57-03AA-4457-BEFD-B4F55EBA93B7}" dt="2025-01-24T12:17:49.724" v="2397" actId="47"/>
        <pc:sldMkLst>
          <pc:docMk/>
          <pc:sldMk cId="1573898474" sldId="262"/>
        </pc:sldMkLst>
      </pc:sldChg>
      <pc:sldChg chg="add del">
        <pc:chgData name="Zhang, Hao [haozhang]" userId="24e64bb6-7a3b-4ace-8960-3339a8934562" providerId="ADAL" clId="{E4EB8B57-03AA-4457-BEFD-B4F55EBA93B7}" dt="2025-01-24T12:17:37.202" v="2395"/>
        <pc:sldMkLst>
          <pc:docMk/>
          <pc:sldMk cId="2763016559" sldId="262"/>
        </pc:sldMkLst>
      </pc:sldChg>
      <pc:sldChg chg="modSp new del mod ord">
        <pc:chgData name="Zhang, Hao [haozhang]" userId="24e64bb6-7a3b-4ace-8960-3339a8934562" providerId="ADAL" clId="{E4EB8B57-03AA-4457-BEFD-B4F55EBA93B7}" dt="2025-01-24T12:21:13.266" v="2488" actId="47"/>
        <pc:sldMkLst>
          <pc:docMk/>
          <pc:sldMk cId="3166049566" sldId="262"/>
        </pc:sldMkLst>
      </pc:sldChg>
      <pc:sldChg chg="addSp delSp modSp new mod">
        <pc:chgData name="Zhang, Hao [haozhang]" userId="24e64bb6-7a3b-4ace-8960-3339a8934562" providerId="ADAL" clId="{E4EB8B57-03AA-4457-BEFD-B4F55EBA93B7}" dt="2025-01-24T12:30:08.069" v="2757" actId="14100"/>
        <pc:sldMkLst>
          <pc:docMk/>
          <pc:sldMk cId="3351368125" sldId="262"/>
        </pc:sldMkLst>
      </pc:sldChg>
      <pc:sldChg chg="add del">
        <pc:chgData name="Zhang, Hao [haozhang]" userId="24e64bb6-7a3b-4ace-8960-3339a8934562" providerId="ADAL" clId="{E4EB8B57-03AA-4457-BEFD-B4F55EBA93B7}" dt="2025-01-24T12:17:37.202" v="2395"/>
        <pc:sldMkLst>
          <pc:docMk/>
          <pc:sldMk cId="1411156298" sldId="263"/>
        </pc:sldMkLst>
      </pc:sldChg>
      <pc:sldChg chg="modSp new mod">
        <pc:chgData name="Zhang, Hao [haozhang]" userId="24e64bb6-7a3b-4ace-8960-3339a8934562" providerId="ADAL" clId="{E4EB8B57-03AA-4457-BEFD-B4F55EBA93B7}" dt="2025-01-24T12:32:31.367" v="2976" actId="20577"/>
        <pc:sldMkLst>
          <pc:docMk/>
          <pc:sldMk cId="1642111467" sldId="263"/>
        </pc:sldMkLst>
        <pc:spChg chg="mod">
          <ac:chgData name="Zhang, Hao [haozhang]" userId="24e64bb6-7a3b-4ace-8960-3339a8934562" providerId="ADAL" clId="{E4EB8B57-03AA-4457-BEFD-B4F55EBA93B7}" dt="2025-01-24T12:31:00.799" v="2762" actId="20577"/>
          <ac:spMkLst>
            <pc:docMk/>
            <pc:sldMk cId="1642111467" sldId="263"/>
            <ac:spMk id="2" creationId="{E67B8F92-4CDB-9921-5394-53E7E0D5235E}"/>
          </ac:spMkLst>
        </pc:spChg>
        <pc:spChg chg="mod">
          <ac:chgData name="Zhang, Hao [haozhang]" userId="24e64bb6-7a3b-4ace-8960-3339a8934562" providerId="ADAL" clId="{E4EB8B57-03AA-4457-BEFD-B4F55EBA93B7}" dt="2025-01-24T12:32:31.367" v="2976" actId="20577"/>
          <ac:spMkLst>
            <pc:docMk/>
            <pc:sldMk cId="1642111467" sldId="263"/>
            <ac:spMk id="3" creationId="{4DA89962-795E-DD50-5D60-D7DEDBD224D8}"/>
          </ac:spMkLst>
        </pc:spChg>
      </pc:sldChg>
      <pc:sldChg chg="add del">
        <pc:chgData name="Zhang, Hao [haozhang]" userId="24e64bb6-7a3b-4ace-8960-3339a8934562" providerId="ADAL" clId="{E4EB8B57-03AA-4457-BEFD-B4F55EBA93B7}" dt="2025-01-24T12:17:49.724" v="2397" actId="47"/>
        <pc:sldMkLst>
          <pc:docMk/>
          <pc:sldMk cId="1837233181" sldId="263"/>
        </pc:sldMkLst>
      </pc:sldChg>
      <pc:sldChg chg="add del">
        <pc:chgData name="Zhang, Hao [haozhang]" userId="24e64bb6-7a3b-4ace-8960-3339a8934562" providerId="ADAL" clId="{E4EB8B57-03AA-4457-BEFD-B4F55EBA93B7}" dt="2025-01-24T12:18:08.624" v="2400" actId="47"/>
        <pc:sldMkLst>
          <pc:docMk/>
          <pc:sldMk cId="4038935429" sldId="263"/>
        </pc:sldMkLst>
      </pc:sldChg>
      <pc:sldChg chg="modSp add">
        <pc:chgData name="Zhang, Hao [haozhang]" userId="24e64bb6-7a3b-4ace-8960-3339a8934562" providerId="ADAL" clId="{E4EB8B57-03AA-4457-BEFD-B4F55EBA93B7}" dt="2025-01-24T12:34:21.259" v="2977"/>
        <pc:sldMkLst>
          <pc:docMk/>
          <pc:sldMk cId="3345203171" sldId="264"/>
        </pc:sldMkLst>
      </pc:sldChg>
      <pc:sldChg chg="modSp add">
        <pc:chgData name="Zhang, Hao [haozhang]" userId="24e64bb6-7a3b-4ace-8960-3339a8934562" providerId="ADAL" clId="{E4EB8B57-03AA-4457-BEFD-B4F55EBA93B7}" dt="2025-01-24T12:34:21.259" v="2977"/>
        <pc:sldMkLst>
          <pc:docMk/>
          <pc:sldMk cId="2711304816" sldId="265"/>
        </pc:sldMkLst>
      </pc:sldChg>
      <pc:sldChg chg="modSp add">
        <pc:chgData name="Zhang, Hao [haozhang]" userId="24e64bb6-7a3b-4ace-8960-3339a8934562" providerId="ADAL" clId="{E4EB8B57-03AA-4457-BEFD-B4F55EBA93B7}" dt="2025-01-24T12:34:21.259" v="2977"/>
        <pc:sldMkLst>
          <pc:docMk/>
          <pc:sldMk cId="3461170567" sldId="266"/>
        </pc:sldMkLst>
      </pc:sldChg>
      <pc:sldChg chg="addSp modSp new mod">
        <pc:chgData name="Zhang, Hao [haozhang]" userId="24e64bb6-7a3b-4ace-8960-3339a8934562" providerId="ADAL" clId="{E4EB8B57-03AA-4457-BEFD-B4F55EBA93B7}" dt="2025-02-03T14:25:12.179" v="2983" actId="1076"/>
        <pc:sldMkLst>
          <pc:docMk/>
          <pc:sldMk cId="4165066710" sldId="267"/>
        </pc:sldMkLst>
      </pc:sldChg>
      <pc:sldChg chg="addSp modSp new mod">
        <pc:chgData name="Zhang, Hao [haozhang]" userId="24e64bb6-7a3b-4ace-8960-3339a8934562" providerId="ADAL" clId="{E4EB8B57-03AA-4457-BEFD-B4F55EBA93B7}" dt="2025-02-03T14:25:31.218" v="2989" actId="1076"/>
        <pc:sldMkLst>
          <pc:docMk/>
          <pc:sldMk cId="230920592" sldId="268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7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8" descr="title">
            <a:extLst>
              <a:ext uri="{FF2B5EF4-FFF2-40B4-BE49-F238E27FC236}">
                <a16:creationId xmlns:a16="http://schemas.microsoft.com/office/drawing/2014/main" id="{6AA95E3F-0E5C-824C-685A-FF8D15CBBE15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103" t="25820" b="23951"/>
          <a:stretch/>
        </p:blipFill>
        <p:spPr bwMode="auto">
          <a:xfrm>
            <a:off x="7810499" y="3745511"/>
            <a:ext cx="4381501" cy="31124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18" descr="title">
            <a:extLst>
              <a:ext uri="{FF2B5EF4-FFF2-40B4-BE49-F238E27FC236}">
                <a16:creationId xmlns:a16="http://schemas.microsoft.com/office/drawing/2014/main" id="{4D86B39E-833B-4283-8994-16A583F8245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820"/>
          <a:stretch/>
        </p:blipFill>
        <p:spPr bwMode="auto">
          <a:xfrm>
            <a:off x="0" y="2119223"/>
            <a:ext cx="8381807" cy="4738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C5D5C33-4398-4EB1-B378-0361ECF0B59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35D4B31-C315-4175-80B6-A858A5BEBFC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1537D0-8062-4EDB-BCBB-E840C352C9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15DD3061-E386-4126-A6F8-B5FE51C15FF0}" type="datetime1">
              <a:rPr lang="en-GB" smtClean="0"/>
              <a:t>21/02/2025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6285164-F13F-4AA0-A050-BE87A76958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BGC Collaboration Meeting  10/12/2020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E645624-1313-4576-94F0-135A4D43C3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C12A67B-E90E-46CD-9287-8E71E716F73B}" type="slidenum">
              <a:rPr lang="en-GB" smtClean="0"/>
              <a:t>‹#›</a:t>
            </a:fld>
            <a:endParaRPr lang="en-GB"/>
          </a:p>
        </p:txBody>
      </p:sp>
      <p:pic>
        <p:nvPicPr>
          <p:cNvPr id="8" name="Picture 2" descr="CERN Vector Logo - (.SVG + .PNG) - VectorLogoSeek.Com">
            <a:extLst>
              <a:ext uri="{FF2B5EF4-FFF2-40B4-BE49-F238E27FC236}">
                <a16:creationId xmlns:a16="http://schemas.microsoft.com/office/drawing/2014/main" id="{32465BDC-4EC6-D2A6-E6FB-166D023A7491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767" t="2917" r="23736" b="2773"/>
          <a:stretch/>
        </p:blipFill>
        <p:spPr bwMode="auto">
          <a:xfrm>
            <a:off x="3996395" y="5143409"/>
            <a:ext cx="1105382" cy="1103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4" descr="File:GSI Logo rgb.png - Wikimedia Commons">
            <a:extLst>
              <a:ext uri="{FF2B5EF4-FFF2-40B4-BE49-F238E27FC236}">
                <a16:creationId xmlns:a16="http://schemas.microsoft.com/office/drawing/2014/main" id="{DE0DC02F-F2E0-3E3D-4FEC-43DE053CE87A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26075" y="5375006"/>
            <a:ext cx="2534384" cy="8025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6" descr="High Luminosity LHC - QUASAR Group - University of Liverpool">
            <a:extLst>
              <a:ext uri="{FF2B5EF4-FFF2-40B4-BE49-F238E27FC236}">
                <a16:creationId xmlns:a16="http://schemas.microsoft.com/office/drawing/2014/main" id="{36DC11B0-E2AE-523D-D6EB-2B5DDD3DEAE7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34264" y="5101984"/>
            <a:ext cx="2533970" cy="1103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18" descr="title">
            <a:extLst>
              <a:ext uri="{FF2B5EF4-FFF2-40B4-BE49-F238E27FC236}">
                <a16:creationId xmlns:a16="http://schemas.microsoft.com/office/drawing/2014/main" id="{46A567B7-6BFA-62D9-8EA1-D64AD0CF52FF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103" t="25820" b="23951"/>
          <a:stretch/>
        </p:blipFill>
        <p:spPr bwMode="auto">
          <a:xfrm>
            <a:off x="0" y="1059611"/>
            <a:ext cx="12192000" cy="32087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872298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8AD24A-3C5D-45CE-A008-0525F8E32E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831491B-A2D3-4B36-ACD5-1AF3D6BD401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A02794-742D-4E14-B618-EE38D67540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BFA17A-2468-40F3-B0E2-55D86989E31A}" type="datetime1">
              <a:rPr lang="en-GB" smtClean="0"/>
              <a:t>21/02/2025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315E249-4C0E-408D-87FC-D0F72B15A2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BGC Collaboration Meeting  10/12/2020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C48483-353F-4010-A3BC-3FC627F6F0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2A67B-E90E-46CD-9287-8E71E716F73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066723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6C55553-2949-458D-B90D-4FC752ABF1E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C7A1D78-4E92-456E-8F9F-51A7AE72A8E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994803B-9C8C-4A87-98D3-29FC3D7AEB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36D5EB-A7AD-49CE-89C9-FE188ED27738}" type="datetime1">
              <a:rPr lang="en-GB" smtClean="0"/>
              <a:t>21/02/2025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91857D2-D994-458D-9E23-5866C61D01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BGC Collaboration Meeting  10/12/2020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8057BB2-E647-42A3-8136-88BB323006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2A67B-E90E-46CD-9287-8E71E716F73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798607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27200" y="42730"/>
            <a:ext cx="7620000" cy="533400"/>
          </a:xfrm>
        </p:spPr>
        <p:txBody>
          <a:bodyPr/>
          <a:lstStyle/>
          <a:p>
            <a:r>
              <a:rPr kumimoji="0" lang="en-US" altLang="zh-CN"/>
              <a:t>Click to edit Master title style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590BBD-0B83-477A-A963-6F4EE5BD37D4}" type="datetime1">
              <a:rPr lang="en-GB" smtClean="0"/>
              <a:t>21/02/2025</a:t>
            </a:fld>
            <a:endParaRPr lang="en-GB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812801" y="6172201"/>
            <a:ext cx="7228111" cy="365125"/>
          </a:xfrm>
        </p:spPr>
        <p:txBody>
          <a:bodyPr/>
          <a:lstStyle/>
          <a:p>
            <a:r>
              <a:rPr lang="en-GB"/>
              <a:t>BGC Collaboration Meeting  10/12/2020</a:t>
            </a: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0C12A67B-E90E-46CD-9287-8E71E716F73B}" type="slidenum">
              <a:rPr lang="en-GB" smtClean="0"/>
              <a:t>‹#›</a:t>
            </a:fld>
            <a:endParaRPr lang="en-GB"/>
          </a:p>
        </p:txBody>
      </p:sp>
      <p:sp>
        <p:nvSpPr>
          <p:cNvPr id="8" name="内容占位符 7"/>
          <p:cNvSpPr>
            <a:spLocks noGrp="1"/>
          </p:cNvSpPr>
          <p:nvPr>
            <p:ph sz="quarter" idx="1"/>
          </p:nvPr>
        </p:nvSpPr>
        <p:spPr>
          <a:xfrm>
            <a:off x="508000" y="914400"/>
            <a:ext cx="11180064" cy="5181600"/>
          </a:xfrm>
        </p:spPr>
        <p:txBody>
          <a:bodyPr/>
          <a:lstStyle/>
          <a:p>
            <a:pPr lvl="0" eaLnBrk="1" latinLnBrk="0" hangingPunct="1"/>
            <a:r>
              <a:rPr lang="en-US" altLang="zh-CN"/>
              <a:t>Click to edit Master text styles</a:t>
            </a:r>
          </a:p>
          <a:p>
            <a:pPr lvl="1" eaLnBrk="1" latinLnBrk="0" hangingPunct="1"/>
            <a:r>
              <a:rPr lang="en-US" altLang="zh-CN"/>
              <a:t>Second level</a:t>
            </a:r>
          </a:p>
          <a:p>
            <a:pPr lvl="2" eaLnBrk="1" latinLnBrk="0" hangingPunct="1"/>
            <a:r>
              <a:rPr lang="en-US" altLang="zh-CN"/>
              <a:t>Third level</a:t>
            </a:r>
          </a:p>
          <a:p>
            <a:pPr lvl="3" eaLnBrk="1" latinLnBrk="0" hangingPunct="1"/>
            <a:r>
              <a:rPr lang="en-US" altLang="zh-CN"/>
              <a:t>Fourth level</a:t>
            </a:r>
          </a:p>
          <a:p>
            <a:pPr lvl="4" eaLnBrk="1" latinLnBrk="0" hangingPunct="1"/>
            <a:r>
              <a:rPr lang="en-US" altLang="zh-CN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53709969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609600" y="1215232"/>
            <a:ext cx="5386917" cy="639763"/>
          </a:xfrm>
        </p:spPr>
        <p:txBody>
          <a:bodyPr anchor="t">
            <a:normAutofit/>
          </a:bodyPr>
          <a:lstStyle>
            <a:lvl1pPr marL="0" indent="0">
              <a:buNone/>
              <a:defRPr sz="2667" b="1" baseline="0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GB" noProof="0" dirty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609600" y="2057400"/>
            <a:ext cx="5386917" cy="3951288"/>
          </a:xfrm>
        </p:spPr>
        <p:txBody>
          <a:bodyPr/>
          <a:lstStyle>
            <a:lvl1pPr>
              <a:defRPr sz="3200"/>
            </a:lvl1pPr>
            <a:lvl2pPr>
              <a:defRPr sz="2667"/>
            </a:lvl2pPr>
            <a:lvl3pPr>
              <a:defRPr sz="2400"/>
            </a:lvl3pPr>
            <a:lvl4pPr>
              <a:defRPr sz="2133"/>
            </a:lvl4pPr>
            <a:lvl5pPr>
              <a:defRPr sz="2133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6193369" y="1215232"/>
            <a:ext cx="5389033" cy="639763"/>
          </a:xfrm>
        </p:spPr>
        <p:txBody>
          <a:bodyPr anchor="t">
            <a:normAutofit/>
          </a:bodyPr>
          <a:lstStyle>
            <a:lvl1pPr marL="0" indent="0">
              <a:buNone/>
              <a:defRPr sz="2667" b="1" baseline="0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6193369" y="2057400"/>
            <a:ext cx="5389033" cy="3951288"/>
          </a:xfrm>
        </p:spPr>
        <p:txBody>
          <a:bodyPr/>
          <a:lstStyle>
            <a:lvl1pPr>
              <a:defRPr sz="3200"/>
            </a:lvl1pPr>
            <a:lvl2pPr>
              <a:defRPr sz="2667"/>
            </a:lvl2pPr>
            <a:lvl3pPr>
              <a:defRPr sz="2400"/>
            </a:lvl3pPr>
            <a:lvl4pPr>
              <a:defRPr sz="2133"/>
            </a:lvl4pPr>
            <a:lvl5pPr>
              <a:defRPr sz="2133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2540000" y="6356351"/>
            <a:ext cx="8836000" cy="360000"/>
          </a:xfrm>
        </p:spPr>
        <p:txBody>
          <a:bodyPr/>
          <a:lstStyle/>
          <a:p>
            <a:r>
              <a:rPr lang="fr-FR" noProof="0"/>
              <a:t>|  Sameed  |  m.sameed@cern.ch  |</a:t>
            </a:r>
            <a:endParaRPr lang="en-GB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11" name="Grouper 10"/>
          <p:cNvGrpSpPr/>
          <p:nvPr userDrawn="1"/>
        </p:nvGrpSpPr>
        <p:grpSpPr>
          <a:xfrm>
            <a:off x="1930400" y="6106755"/>
            <a:ext cx="609600" cy="609600"/>
            <a:chOff x="1447800" y="4580063"/>
            <a:chExt cx="457200" cy="457200"/>
          </a:xfrm>
        </p:grpSpPr>
        <p:sp>
          <p:nvSpPr>
            <p:cNvPr id="12" name="Rectangle 11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1200" dirty="0"/>
                <a:t>logo</a:t>
              </a:r>
            </a:p>
            <a:p>
              <a:pPr algn="ctr"/>
              <a:r>
                <a:rPr lang="en-GB" sz="1200" dirty="0"/>
                <a:t>area</a:t>
              </a:r>
            </a:p>
          </p:txBody>
        </p:sp>
      </p:grpSp>
      <p:pic>
        <p:nvPicPr>
          <p:cNvPr id="14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912200" y="6085252"/>
            <a:ext cx="649152" cy="63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15138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8" descr="title">
            <a:extLst>
              <a:ext uri="{FF2B5EF4-FFF2-40B4-BE49-F238E27FC236}">
                <a16:creationId xmlns:a16="http://schemas.microsoft.com/office/drawing/2014/main" id="{96397E8B-DBDD-4DE8-B1AE-58DF6D56AD1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820" b="62471"/>
          <a:stretch/>
        </p:blipFill>
        <p:spPr bwMode="auto">
          <a:xfrm>
            <a:off x="0" y="1"/>
            <a:ext cx="12192000" cy="10880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F274F0A-EE34-4EDD-8DA6-437CBB2353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7680767" cy="1088021"/>
          </a:xfrm>
        </p:spPr>
        <p:txBody>
          <a:bodyPr>
            <a:normAutofit/>
          </a:bodyPr>
          <a:lstStyle>
            <a:lvl1pPr>
              <a:defRPr sz="3600" b="1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778B39C-71F4-4E3D-B92B-CA35BA0680E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44859"/>
            <a:ext cx="10515600" cy="493210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pic>
        <p:nvPicPr>
          <p:cNvPr id="8" name="Picture 7" descr="C:\Users\jfl85473\Dropbox\Visuals\Logos\CI_logo_smaller.jpg">
            <a:extLst>
              <a:ext uri="{FF2B5EF4-FFF2-40B4-BE49-F238E27FC236}">
                <a16:creationId xmlns:a16="http://schemas.microsoft.com/office/drawing/2014/main" id="{6474EAEE-2197-496F-B612-CAFE14288E6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06673" y="6191611"/>
            <a:ext cx="1095261" cy="6187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9" descr="QUASAR">
            <a:extLst>
              <a:ext uri="{FF2B5EF4-FFF2-40B4-BE49-F238E27FC236}">
                <a16:creationId xmlns:a16="http://schemas.microsoft.com/office/drawing/2014/main" id="{C5337690-F9A2-4389-995F-021A6E3B147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19343" y="6191611"/>
            <a:ext cx="787057" cy="6187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22AEEDA4-F83D-4FE0-AFC4-E29D7EDA2557}"/>
              </a:ext>
            </a:extLst>
          </p:cNvPr>
          <p:cNvCxnSpPr/>
          <p:nvPr/>
        </p:nvCxnSpPr>
        <p:spPr>
          <a:xfrm>
            <a:off x="0" y="6176362"/>
            <a:ext cx="1219200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Slide Number Placeholder 18">
            <a:extLst>
              <a:ext uri="{FF2B5EF4-FFF2-40B4-BE49-F238E27FC236}">
                <a16:creationId xmlns:a16="http://schemas.microsoft.com/office/drawing/2014/main" id="{FAC1A362-106A-4B2A-816C-FE7C6B6C1A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07709" y="6356350"/>
            <a:ext cx="2743200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0C12A67B-E90E-46CD-9287-8E71E716F73B}" type="slidenum">
              <a:rPr lang="en-GB" smtClean="0"/>
              <a:t>‹#›</a:t>
            </a:fld>
            <a:endParaRPr lang="en-GB"/>
          </a:p>
        </p:txBody>
      </p:sp>
      <p:pic>
        <p:nvPicPr>
          <p:cNvPr id="4" name="Picture 2" descr="CERN Vector Logo - (.SVG + .PNG) - VectorLogoSeek.Com">
            <a:extLst>
              <a:ext uri="{FF2B5EF4-FFF2-40B4-BE49-F238E27FC236}">
                <a16:creationId xmlns:a16="http://schemas.microsoft.com/office/drawing/2014/main" id="{6B3751D0-5926-95BC-123C-4574995812F0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767" t="2917" r="23736" b="2773"/>
          <a:stretch/>
        </p:blipFill>
        <p:spPr bwMode="auto">
          <a:xfrm>
            <a:off x="3214408" y="6239713"/>
            <a:ext cx="551760" cy="5506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File:GSI Logo rgb.png - Wikimedia Commons">
            <a:extLst>
              <a:ext uri="{FF2B5EF4-FFF2-40B4-BE49-F238E27FC236}">
                <a16:creationId xmlns:a16="http://schemas.microsoft.com/office/drawing/2014/main" id="{08691064-B3FF-D4F7-79FA-BCDBBBC7A859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0415" y="6207749"/>
            <a:ext cx="1827911" cy="5788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6" descr="High Luminosity LHC - QUASAR Group - University of Liverpool">
            <a:extLst>
              <a:ext uri="{FF2B5EF4-FFF2-40B4-BE49-F238E27FC236}">
                <a16:creationId xmlns:a16="http://schemas.microsoft.com/office/drawing/2014/main" id="{0FAA2A31-A190-BB4C-777C-1BFAABA95798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8398" y="6228649"/>
            <a:ext cx="1456478" cy="634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671006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A841460-ED77-4DC1-B34B-27F51A3F2D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7" name="Picture 18" descr="title">
            <a:extLst>
              <a:ext uri="{FF2B5EF4-FFF2-40B4-BE49-F238E27FC236}">
                <a16:creationId xmlns:a16="http://schemas.microsoft.com/office/drawing/2014/main" id="{6F8860AA-EC05-4CB7-8311-4D444148BFE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820" b="62471"/>
          <a:stretch/>
        </p:blipFill>
        <p:spPr bwMode="auto">
          <a:xfrm>
            <a:off x="0" y="0"/>
            <a:ext cx="12192000" cy="6857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itle 8">
            <a:extLst>
              <a:ext uri="{FF2B5EF4-FFF2-40B4-BE49-F238E27FC236}">
                <a16:creationId xmlns:a16="http://schemas.microsoft.com/office/drawing/2014/main" id="{5AFD0035-CB3A-463C-8854-BC4CA7D5A3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2839" y="2193925"/>
            <a:ext cx="10515600" cy="13255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82D66B-EE39-4CDF-B592-DB53B92EAD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604303" y="6356350"/>
            <a:ext cx="6285053" cy="501649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BGC Collaboration Meeting </a:t>
            </a:r>
            <a:r>
              <a:rPr lang="fr-FR" dirty="0"/>
              <a:t> 10/12/2020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788636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291EB7-2FDE-4DF7-B6B4-070208D03F1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400537"/>
            <a:ext cx="5181600" cy="477642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8405068-3C68-40CF-9D73-E579F930FD1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096000" y="1400537"/>
            <a:ext cx="5257800" cy="477642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403F8C7-841D-4823-9B2C-E37B0816AB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5A9D8A-4CBE-4E53-AE4A-4F80A02B01F1}" type="datetime1">
              <a:rPr lang="en-GB" smtClean="0"/>
              <a:t>21/02/2025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A383337-8236-4E09-AD78-F348C5B002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604303" y="6373935"/>
            <a:ext cx="6285053" cy="501649"/>
          </a:xfrm>
        </p:spPr>
        <p:txBody>
          <a:bodyPr/>
          <a:lstStyle/>
          <a:p>
            <a:r>
              <a:rPr lang="en-GB"/>
              <a:t>BGC Collaboration Meeting  10/12/2020</a:t>
            </a:r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7EB0C96-E8ED-47C6-8BFE-12BB520D17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2A67B-E90E-46CD-9287-8E71E716F73B}" type="slidenum">
              <a:rPr lang="en-GB" smtClean="0"/>
              <a:t>‹#›</a:t>
            </a:fld>
            <a:endParaRPr lang="en-GB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38B5F9E5-2312-4276-ABBE-42037FFA76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7680767" cy="1088021"/>
          </a:xfrm>
        </p:spPr>
        <p:txBody>
          <a:bodyPr>
            <a:normAutofit/>
          </a:bodyPr>
          <a:lstStyle>
            <a:lvl1pPr>
              <a:defRPr sz="3600" b="1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156172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4A295DD-E83D-45C4-ADF7-C2A3F0C039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6612" y="1185864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BE9081F-BD67-40F7-8D6E-C361B2B5CD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009776"/>
            <a:ext cx="5157787" cy="41798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F6F55C2-DEC1-4E49-99B6-7244CB048AB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0612" y="1185864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E6E18FD-8449-4B2D-B05D-D928C8933C4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009776"/>
            <a:ext cx="5183188" cy="41798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CAAC3F6-5702-41DE-B3A6-C699092B4C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D3DBBA-5EAA-4904-AD9C-741157415324}" type="datetime1">
              <a:rPr lang="en-GB" smtClean="0"/>
              <a:t>21/02/2025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880EC76-56FE-4A18-9D8B-4B703C4996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BGC Collaboration Meeting  10/12/2020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D806A03-9BE5-44A8-B429-AE39FC2769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2A67B-E90E-46CD-9287-8E71E716F73B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1FBC9B73-D2D6-4B2E-9D38-D556589FB4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7680767" cy="1088021"/>
          </a:xfrm>
        </p:spPr>
        <p:txBody>
          <a:bodyPr>
            <a:normAutofit/>
          </a:bodyPr>
          <a:lstStyle>
            <a:lvl1pPr>
              <a:defRPr sz="3600" b="1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515237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614148A-D121-4684-ABB3-86A851484D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2DB64-FDB6-43AE-B848-84A3F6D8F932}" type="datetime1">
              <a:rPr lang="en-GB" smtClean="0"/>
              <a:t>21/02/2025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96C8639-71B6-49C4-84DF-892EADEF52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BGC Collaboration Meeting  10/12/2020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F70AD40-35D7-464C-93C6-E8483DA4B7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2A67B-E90E-46CD-9287-8E71E716F73B}" type="slidenum">
              <a:rPr lang="en-GB" smtClean="0"/>
              <a:t>‹#›</a:t>
            </a:fld>
            <a:endParaRPr lang="en-GB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0B22CD9D-D505-48AA-A2E7-20905EE24B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7680767" cy="1088021"/>
          </a:xfrm>
        </p:spPr>
        <p:txBody>
          <a:bodyPr>
            <a:normAutofit/>
          </a:bodyPr>
          <a:lstStyle>
            <a:lvl1pPr>
              <a:defRPr sz="3600" b="1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197200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EF0980D-5618-4828-B42B-0136ECE145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A7C5EB-3178-4979-ABBF-E397FA69643F}" type="datetime1">
              <a:rPr lang="en-GB" smtClean="0"/>
              <a:t>21/02/2025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B797D32-13E2-417D-85EB-F63998B1DB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BGC Collaboration Meeting  10/12/2020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81AF69C-D609-465E-AC9D-C6C23A8F9E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2A67B-E90E-46CD-9287-8E71E716F73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550383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946A29-5FFB-48FA-9438-0C79D529EA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7259988-AAB6-41D3-8020-AD2135865F8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5BB0BFB-5EFC-4ADF-88B2-0A858915FB5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33CEA61-3248-4686-8546-8E69D02C7C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C0ABDC-69B6-49B3-AD35-19CC5D4B07FD}" type="datetime1">
              <a:rPr lang="en-GB" smtClean="0"/>
              <a:t>21/02/2025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9B1AA77-24BE-4674-91BE-BAE59E6267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BGC Collaboration Meeting  10/12/2020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B527B87-63B5-46BD-98C1-F04E393565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2A67B-E90E-46CD-9287-8E71E716F73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74058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2E7A58-65CB-4E52-84E6-A20F6D011D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064A11F-60F4-4359-B3E6-19B65FBB7CF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FD38C5E-E67B-4679-99F1-97A853D0639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4C7FD32-0887-4AC3-AF0F-62DE654B58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695F08-9FF0-4FD7-8792-471E31D043E6}" type="datetime1">
              <a:rPr lang="en-GB" smtClean="0"/>
              <a:t>21/02/2025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17E5EFE-3FF3-4821-9425-4B6C05BE4E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BGC Collaboration Meeting  10/12/2020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D9BB72B-FAC5-467A-A4DB-738DD97EE8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2A67B-E90E-46CD-9287-8E71E716F73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831613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4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EC6DA26-CD46-4C16-AD78-15D58C187F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FFB79CC-9D09-44A3-B73C-3C3882231D6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1D3C1C8-996D-41AE-B6E0-7118210899F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70DCBC-B7C9-4B16-BA68-AF2E92936336}" type="datetime1">
              <a:rPr lang="en-GB" smtClean="0"/>
              <a:t>21/02/2025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39CE926-45D2-423F-85AD-33C84E68169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604303" y="6356350"/>
            <a:ext cx="6285053" cy="50164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dirty="0"/>
              <a:t>BGC Collaboration Meeting </a:t>
            </a:r>
            <a:r>
              <a:rPr lang="fr-FR" dirty="0"/>
              <a:t> 10/12/2020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E31E600-A0FB-41DC-B38F-B3D3C45FC57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12A67B-E90E-46CD-9287-8E71E716F73B}" type="slidenum">
              <a:rPr lang="en-GB" smtClean="0"/>
              <a:t>‹#›</a:t>
            </a:fld>
            <a:endParaRPr lang="en-GB"/>
          </a:p>
        </p:txBody>
      </p:sp>
      <p:pic>
        <p:nvPicPr>
          <p:cNvPr id="7" name="Picture 18" descr="title">
            <a:extLst>
              <a:ext uri="{FF2B5EF4-FFF2-40B4-BE49-F238E27FC236}">
                <a16:creationId xmlns:a16="http://schemas.microsoft.com/office/drawing/2014/main" id="{4AA92521-5D1C-4D75-9E46-D38479E1E3E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820" b="62471"/>
          <a:stretch/>
        </p:blipFill>
        <p:spPr bwMode="auto">
          <a:xfrm>
            <a:off x="0" y="1"/>
            <a:ext cx="12192000" cy="10880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 descr="C:\Users\jfl85473\Dropbox\Visuals\Logos\CI_logo_smaller.jpg">
            <a:extLst>
              <a:ext uri="{FF2B5EF4-FFF2-40B4-BE49-F238E27FC236}">
                <a16:creationId xmlns:a16="http://schemas.microsoft.com/office/drawing/2014/main" id="{0EF77D62-56E1-4289-94FA-3A9AE6294AD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06673" y="6191611"/>
            <a:ext cx="1095261" cy="6187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9" descr="QUASAR">
            <a:extLst>
              <a:ext uri="{FF2B5EF4-FFF2-40B4-BE49-F238E27FC236}">
                <a16:creationId xmlns:a16="http://schemas.microsoft.com/office/drawing/2014/main" id="{A01AEDF3-F15D-4F4D-A598-01882F809A4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19343" y="6191611"/>
            <a:ext cx="787057" cy="6187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6" descr="C:\Users\jfl85473\Dropbox\Presentations\Logos\UoLiv.jpg">
            <a:extLst>
              <a:ext uri="{FF2B5EF4-FFF2-40B4-BE49-F238E27FC236}">
                <a16:creationId xmlns:a16="http://schemas.microsoft.com/office/drawing/2014/main" id="{9678FDEA-28E7-4455-AE89-551D6298629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324" y="6191611"/>
            <a:ext cx="2315984" cy="6340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B1571BDA-BB9B-4AA1-B3D1-4A6B2024415C}"/>
              </a:ext>
            </a:extLst>
          </p:cNvPr>
          <p:cNvCxnSpPr/>
          <p:nvPr/>
        </p:nvCxnSpPr>
        <p:spPr>
          <a:xfrm>
            <a:off x="0" y="6176362"/>
            <a:ext cx="1219200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380021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D72022-8527-4F55-BE12-7ED3AC6A527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82555" y="1122363"/>
            <a:ext cx="11402008" cy="2387600"/>
          </a:xfrm>
        </p:spPr>
        <p:txBody>
          <a:bodyPr/>
          <a:lstStyle/>
          <a:p>
            <a:r>
              <a:rPr lang="en-US" altLang="zh-CN" dirty="0"/>
              <a:t>CI update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A4CC78A-958E-4FC8-9ABE-9667A0F7EA3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altLang="zh-CN" dirty="0"/>
              <a:t>BGC CI team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BFDC7F1-9740-4A54-B118-96B0B8B38B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C12A67B-E90E-46CD-9287-8E71E716F73B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196291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310E91-BE04-E9C6-04DF-5C85127E0D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Cockcroft experimental update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5506E2-40BE-32D5-9F5B-ECC95F39B92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Oliver continue analysis on Proton beam cross-section on going.</a:t>
            </a:r>
          </a:p>
          <a:p>
            <a:r>
              <a:rPr lang="en-US" altLang="zh-CN" dirty="0"/>
              <a:t>Hao working on the Lead ion cross-section on going.</a:t>
            </a:r>
            <a:endParaRPr lang="en-US" dirty="0"/>
          </a:p>
          <a:p>
            <a:r>
              <a:rPr lang="en-GB" dirty="0"/>
              <a:t>Shakti works on the pulse jet setup</a:t>
            </a:r>
          </a:p>
          <a:p>
            <a:pPr lvl="1"/>
            <a:r>
              <a:rPr lang="en-GB" dirty="0"/>
              <a:t>Tested with 0.5 mm nozzle</a:t>
            </a:r>
          </a:p>
          <a:p>
            <a:pPr lvl="1"/>
            <a:r>
              <a:rPr lang="en-GB" dirty="0"/>
              <a:t>Correct the pressure readings</a:t>
            </a:r>
          </a:p>
          <a:p>
            <a:pPr lvl="1"/>
            <a:r>
              <a:rPr lang="en-GB" dirty="0"/>
              <a:t>Work on understanding of the movable gauge with pulse jet </a:t>
            </a:r>
          </a:p>
          <a:p>
            <a:pPr lvl="1"/>
            <a:r>
              <a:rPr lang="en-GB" dirty="0"/>
              <a:t>Plan with newly arrived 0.1 mm nozzle. </a:t>
            </a:r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636465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0C898C-DB32-98E9-6197-D4DB339563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Large pumping speed test in plan</a:t>
            </a:r>
          </a:p>
        </p:txBody>
      </p:sp>
      <p:pic>
        <p:nvPicPr>
          <p:cNvPr id="6" name="Content Placeholder 5" descr="A machine with wires on the floor&#10;&#10;AI-generated content may be incorrect.">
            <a:extLst>
              <a:ext uri="{FF2B5EF4-FFF2-40B4-BE49-F238E27FC236}">
                <a16:creationId xmlns:a16="http://schemas.microsoft.com/office/drawing/2014/main" id="{9A7AA751-6B39-0345-D1CD-8EF023C4AB4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802" y="1097595"/>
            <a:ext cx="6074114" cy="3416690"/>
          </a:xfr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7485530-0996-66FD-0F82-7FE5849C41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2A67B-E90E-46CD-9287-8E71E716F73B}" type="slidenum">
              <a:rPr lang="en-GB" smtClean="0"/>
              <a:t>3</a:t>
            </a:fld>
            <a:endParaRPr lang="en-GB"/>
          </a:p>
        </p:txBody>
      </p:sp>
      <p:pic>
        <p:nvPicPr>
          <p:cNvPr id="8" name="Picture 7" descr="A large machine in a room&#10;&#10;AI-generated content may be incorrect.">
            <a:extLst>
              <a:ext uri="{FF2B5EF4-FFF2-40B4-BE49-F238E27FC236}">
                <a16:creationId xmlns:a16="http://schemas.microsoft.com/office/drawing/2014/main" id="{C266BAE1-9CAA-8898-C235-27021C11096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232"/>
          <a:stretch/>
        </p:blipFill>
        <p:spPr>
          <a:xfrm>
            <a:off x="8377084" y="1097595"/>
            <a:ext cx="3026114" cy="499073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4B218EFA-42B8-C34D-6A42-B9F488ED5993}"/>
              </a:ext>
            </a:extLst>
          </p:cNvPr>
          <p:cNvSpPr txBox="1"/>
          <p:nvPr/>
        </p:nvSpPr>
        <p:spPr>
          <a:xfrm>
            <a:off x="3906663" y="4544610"/>
            <a:ext cx="33626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Backing pump: 280 m</a:t>
            </a:r>
            <a:r>
              <a:rPr lang="en-GB" baseline="30000" dirty="0"/>
              <a:t>3</a:t>
            </a:r>
            <a:r>
              <a:rPr lang="en-GB" dirty="0"/>
              <a:t>/h</a:t>
            </a:r>
          </a:p>
          <a:p>
            <a:r>
              <a:rPr lang="en-GB" dirty="0"/>
              <a:t>TMP: 2000 L/s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C8DBBD9-FAC4-7FE0-EF0F-D831288275E4}"/>
              </a:ext>
            </a:extLst>
          </p:cNvPr>
          <p:cNvSpPr txBox="1"/>
          <p:nvPr/>
        </p:nvSpPr>
        <p:spPr>
          <a:xfrm>
            <a:off x="3906663" y="5403002"/>
            <a:ext cx="33626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Current Backing pump: 20 m</a:t>
            </a:r>
            <a:r>
              <a:rPr lang="en-GB" baseline="30000" dirty="0"/>
              <a:t>3</a:t>
            </a:r>
            <a:r>
              <a:rPr lang="en-GB" dirty="0"/>
              <a:t>/h</a:t>
            </a:r>
          </a:p>
          <a:p>
            <a:r>
              <a:rPr lang="en-GB" dirty="0"/>
              <a:t>TMP: 300-700 L/s</a:t>
            </a:r>
          </a:p>
        </p:txBody>
      </p:sp>
    </p:spTree>
    <p:extLst>
      <p:ext uri="{BB962C8B-B14F-4D97-AF65-F5344CB8AC3E}">
        <p14:creationId xmlns:p14="http://schemas.microsoft.com/office/powerpoint/2010/main" val="15903046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53D595-3154-7CCB-FAC7-0025B6C838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BGC 4.1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64DC3E6-44D0-08A9-2BCB-3436E886E5F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Internal parts and alignment parts received.</a:t>
            </a:r>
          </a:p>
          <a:p>
            <a:r>
              <a:rPr lang="en-GB" dirty="0"/>
              <a:t>Chambers will be end of this month.</a:t>
            </a:r>
          </a:p>
          <a:p>
            <a:r>
              <a:rPr lang="en-GB" dirty="0"/>
              <a:t>Delay in EBTS means a late delivery of the system to CERN will not have a huge difference.</a:t>
            </a:r>
          </a:p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66A5BBB-B97C-1DBE-6046-ABCB4D84F7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2A67B-E90E-46CD-9287-8E71E716F73B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762779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7B8F92-4CDB-9921-5394-53E7E0D523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Plan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DA89962-795E-DD50-5D60-D7DEDBD224D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Continue the pulse jet work </a:t>
            </a:r>
          </a:p>
          <a:p>
            <a:r>
              <a:rPr lang="en-GB" dirty="0"/>
              <a:t>BGC 4.1 test</a:t>
            </a:r>
          </a:p>
          <a:p>
            <a:r>
              <a:rPr lang="en-GB" dirty="0"/>
              <a:t>Continue cross-section analysis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AD7F2EB-356B-D629-3F50-9A57473450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2A67B-E90E-46CD-9287-8E71E716F73B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42111467"/>
      </p:ext>
    </p:extLst>
  </p:cSld>
  <p:clrMapOvr>
    <a:masterClrMapping/>
  </p:clrMapOvr>
</p:sld>
</file>

<file path=ppt/theme/theme1.xml><?xml version="1.0" encoding="utf-8"?>
<a:theme xmlns:a="http://schemas.openxmlformats.org/drawingml/2006/main" name="liverpool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liverpool" id="{3A6C4CA9-F009-42F2-ABB3-5AFDDD804317}" vid="{3130FC97-346C-4969-8DFA-22465FFAE523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199</TotalTime>
  <Words>147</Words>
  <Application>Microsoft Office PowerPoint</Application>
  <PresentationFormat>Widescreen</PresentationFormat>
  <Paragraphs>27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liverpool</vt:lpstr>
      <vt:lpstr>CI update</vt:lpstr>
      <vt:lpstr>Cockcroft experimental update</vt:lpstr>
      <vt:lpstr>Large pumping speed test in plan</vt:lpstr>
      <vt:lpstr>BGC 4.1</vt:lpstr>
      <vt:lpstr>Plan</vt:lpstr>
    </vt:vector>
  </TitlesOfParts>
  <Company>The University of Liverpool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Zhang, Hao [haozhang]</dc:creator>
  <cp:lastModifiedBy>Zhang, Hao [haozhang]</cp:lastModifiedBy>
  <cp:revision>4</cp:revision>
  <dcterms:created xsi:type="dcterms:W3CDTF">2024-10-17T12:25:04Z</dcterms:created>
  <dcterms:modified xsi:type="dcterms:W3CDTF">2025-02-21T13:03:02Z</dcterms:modified>
</cp:coreProperties>
</file>