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7.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8.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38"/>
  </p:notesMasterIdLst>
  <p:handoutMasterIdLst>
    <p:handoutMasterId r:id="rId39"/>
  </p:handoutMasterIdLst>
  <p:sldIdLst>
    <p:sldId id="259" r:id="rId2"/>
    <p:sldId id="303" r:id="rId3"/>
    <p:sldId id="337" r:id="rId4"/>
    <p:sldId id="306" r:id="rId5"/>
    <p:sldId id="307" r:id="rId6"/>
    <p:sldId id="308" r:id="rId7"/>
    <p:sldId id="309" r:id="rId8"/>
    <p:sldId id="310" r:id="rId9"/>
    <p:sldId id="311" r:id="rId10"/>
    <p:sldId id="312" r:id="rId11"/>
    <p:sldId id="313" r:id="rId12"/>
    <p:sldId id="315" r:id="rId13"/>
    <p:sldId id="316" r:id="rId14"/>
    <p:sldId id="321" r:id="rId15"/>
    <p:sldId id="322" r:id="rId16"/>
    <p:sldId id="314" r:id="rId17"/>
    <p:sldId id="317" r:id="rId18"/>
    <p:sldId id="318" r:id="rId19"/>
    <p:sldId id="319" r:id="rId20"/>
    <p:sldId id="320" r:id="rId21"/>
    <p:sldId id="333" r:id="rId22"/>
    <p:sldId id="323" r:id="rId23"/>
    <p:sldId id="324" r:id="rId24"/>
    <p:sldId id="325" r:id="rId25"/>
    <p:sldId id="327" r:id="rId26"/>
    <p:sldId id="334" r:id="rId27"/>
    <p:sldId id="330" r:id="rId28"/>
    <p:sldId id="338" r:id="rId29"/>
    <p:sldId id="341" r:id="rId30"/>
    <p:sldId id="335" r:id="rId31"/>
    <p:sldId id="339" r:id="rId32"/>
    <p:sldId id="342" r:id="rId33"/>
    <p:sldId id="340" r:id="rId34"/>
    <p:sldId id="343" r:id="rId35"/>
    <p:sldId id="328" r:id="rId36"/>
    <p:sldId id="288" r:id="rId3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F2F2F"/>
    <a:srgbClr val="3030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25" autoAdjust="0"/>
    <p:restoredTop sz="80691" autoAdjust="0"/>
  </p:normalViewPr>
  <p:slideViewPr>
    <p:cSldViewPr snapToObjects="1">
      <p:cViewPr varScale="1">
        <p:scale>
          <a:sx n="102" d="100"/>
          <a:sy n="102" d="100"/>
        </p:scale>
        <p:origin x="780" y="108"/>
      </p:cViewPr>
      <p:guideLst/>
    </p:cSldViewPr>
  </p:slideViewPr>
  <p:outlineViewPr>
    <p:cViewPr>
      <p:scale>
        <a:sx n="33" d="100"/>
        <a:sy n="33" d="100"/>
      </p:scale>
      <p:origin x="0" y="0"/>
    </p:cViewPr>
  </p:outlineViewPr>
  <p:notesTextViewPr>
    <p:cViewPr>
      <p:scale>
        <a:sx n="3" d="2"/>
        <a:sy n="3" d="2"/>
      </p:scale>
      <p:origin x="0" y="0"/>
    </p:cViewPr>
  </p:notesTextViewPr>
  <p:sorterViewPr>
    <p:cViewPr>
      <p:scale>
        <a:sx n="66" d="100"/>
        <a:sy n="66" d="100"/>
      </p:scale>
      <p:origin x="0" y="0"/>
    </p:cViewPr>
  </p:sorterViewPr>
  <p:notesViewPr>
    <p:cSldViewPr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GB" b="1" dirty="0">
                <a:solidFill>
                  <a:schemeClr val="tx2"/>
                </a:solidFill>
              </a:rPr>
              <a:t>Reliability</a:t>
            </a:r>
            <a:r>
              <a:rPr lang="en-GB" b="1" baseline="0" dirty="0">
                <a:solidFill>
                  <a:schemeClr val="tx2"/>
                </a:solidFill>
              </a:rPr>
              <a:t> Issues</a:t>
            </a:r>
            <a:endParaRPr lang="en-GB" b="1" dirty="0">
              <a:solidFill>
                <a:schemeClr val="tx2"/>
              </a:solidFill>
            </a:endParaRPr>
          </a:p>
        </c:rich>
      </c:tx>
      <c:layout>
        <c:manualLayout>
          <c:xMode val="edge"/>
          <c:yMode val="edge"/>
          <c:x val="0.29585249234330513"/>
          <c:y val="1.2826857621880397E-2"/>
        </c:manualLayout>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GB"/>
        </a:p>
      </c:txPr>
    </c:title>
    <c:autoTitleDeleted val="0"/>
    <c:plotArea>
      <c:layout>
        <c:manualLayout>
          <c:layoutTarget val="inner"/>
          <c:xMode val="edge"/>
          <c:yMode val="edge"/>
          <c:x val="0.14956630026182829"/>
          <c:y val="0.11150301481653552"/>
          <c:w val="0.71359235375173891"/>
          <c:h val="0.8692852309339365"/>
        </c:manualLayout>
      </c:layout>
      <c:doughnutChart>
        <c:varyColors val="1"/>
        <c:ser>
          <c:idx val="0"/>
          <c:order val="0"/>
          <c:tx>
            <c:strRef>
              <c:f>Sheet1!$B$1</c:f>
              <c:strCache>
                <c:ptCount val="1"/>
                <c:pt idx="0">
                  <c:v>Reliability</c:v>
                </c:pt>
              </c:strCache>
            </c:strRef>
          </c:tx>
          <c:spPr>
            <a:ln w="44450"/>
          </c:spPr>
          <c:dPt>
            <c:idx val="0"/>
            <c:bubble3D val="0"/>
            <c:spPr>
              <a:solidFill>
                <a:schemeClr val="accent1">
                  <a:shade val="53000"/>
                </a:schemeClr>
              </a:solidFill>
              <a:ln w="44450">
                <a:solidFill>
                  <a:schemeClr val="lt1"/>
                </a:solidFill>
              </a:ln>
              <a:effectLst/>
            </c:spPr>
            <c:extLst>
              <c:ext xmlns:c16="http://schemas.microsoft.com/office/drawing/2014/chart" uri="{C3380CC4-5D6E-409C-BE32-E72D297353CC}">
                <c16:uniqueId val="{00000001-C762-420B-812D-C04A2C47E560}"/>
              </c:ext>
            </c:extLst>
          </c:dPt>
          <c:dPt>
            <c:idx val="1"/>
            <c:bubble3D val="0"/>
            <c:spPr>
              <a:solidFill>
                <a:schemeClr val="accent1">
                  <a:shade val="76000"/>
                </a:schemeClr>
              </a:solidFill>
              <a:ln w="44450">
                <a:solidFill>
                  <a:schemeClr val="lt1"/>
                </a:solidFill>
              </a:ln>
              <a:effectLst/>
            </c:spPr>
            <c:extLst>
              <c:ext xmlns:c16="http://schemas.microsoft.com/office/drawing/2014/chart" uri="{C3380CC4-5D6E-409C-BE32-E72D297353CC}">
                <c16:uniqueId val="{00000003-C762-420B-812D-C04A2C47E560}"/>
              </c:ext>
            </c:extLst>
          </c:dPt>
          <c:dPt>
            <c:idx val="2"/>
            <c:bubble3D val="0"/>
            <c:spPr>
              <a:solidFill>
                <a:schemeClr val="accent1"/>
              </a:solidFill>
              <a:ln w="44450">
                <a:solidFill>
                  <a:schemeClr val="lt1"/>
                </a:solidFill>
              </a:ln>
              <a:effectLst/>
            </c:spPr>
            <c:extLst>
              <c:ext xmlns:c16="http://schemas.microsoft.com/office/drawing/2014/chart" uri="{C3380CC4-5D6E-409C-BE32-E72D297353CC}">
                <c16:uniqueId val="{00000005-C762-420B-812D-C04A2C47E560}"/>
              </c:ext>
            </c:extLst>
          </c:dPt>
          <c:dPt>
            <c:idx val="3"/>
            <c:bubble3D val="0"/>
            <c:spPr>
              <a:solidFill>
                <a:schemeClr val="accent1">
                  <a:tint val="77000"/>
                </a:schemeClr>
              </a:solidFill>
              <a:ln w="44450">
                <a:solidFill>
                  <a:schemeClr val="lt1"/>
                </a:solidFill>
              </a:ln>
              <a:effectLst/>
            </c:spPr>
            <c:extLst>
              <c:ext xmlns:c16="http://schemas.microsoft.com/office/drawing/2014/chart" uri="{C3380CC4-5D6E-409C-BE32-E72D297353CC}">
                <c16:uniqueId val="{00000007-C762-420B-812D-C04A2C47E560}"/>
              </c:ext>
            </c:extLst>
          </c:dPt>
          <c:dPt>
            <c:idx val="4"/>
            <c:bubble3D val="0"/>
            <c:spPr>
              <a:solidFill>
                <a:schemeClr val="accent1">
                  <a:tint val="54000"/>
                </a:schemeClr>
              </a:solidFill>
              <a:ln w="44450">
                <a:solidFill>
                  <a:schemeClr val="lt1"/>
                </a:solidFill>
              </a:ln>
              <a:effectLst/>
            </c:spPr>
            <c:extLst>
              <c:ext xmlns:c16="http://schemas.microsoft.com/office/drawing/2014/chart" uri="{C3380CC4-5D6E-409C-BE32-E72D297353CC}">
                <c16:uniqueId val="{00000009-C762-420B-812D-C04A2C47E560}"/>
              </c:ext>
            </c:extLst>
          </c:dPt>
          <c:dLbls>
            <c:dLbl>
              <c:idx val="0"/>
              <c:layout>
                <c:manualLayout>
                  <c:x val="0.15205804247289265"/>
                  <c:y val="-0.15312978132236729"/>
                </c:manualLayout>
              </c:layout>
              <c:spPr>
                <a:noFill/>
                <a:ln>
                  <a:noFill/>
                </a:ln>
                <a:effectLst/>
              </c:spPr>
              <c:txPr>
                <a:bodyPr rot="0" spcFirstLastPara="1" vertOverflow="ellipsis" vert="horz" wrap="square" lIns="38100" tIns="19050" rIns="38100" bIns="19050" anchor="ctr" anchorCtr="1">
                  <a:noAutofit/>
                </a:bodyPr>
                <a:lstStyle/>
                <a:p>
                  <a:pPr>
                    <a:defRPr sz="900" b="0" i="0" u="none" strike="noStrike" kern="1200" baseline="0">
                      <a:solidFill>
                        <a:schemeClr val="bg2">
                          <a:lumMod val="25000"/>
                        </a:schemeClr>
                      </a:solidFill>
                      <a:latin typeface="+mn-lt"/>
                      <a:ea typeface="+mn-ea"/>
                      <a:cs typeface="+mn-cs"/>
                    </a:defRPr>
                  </a:pPr>
                  <a:endParaRPr lang="en-US"/>
                </a:p>
              </c:txPr>
              <c:showLegendKey val="0"/>
              <c:showVal val="0"/>
              <c:showCatName val="1"/>
              <c:showSerName val="0"/>
              <c:showPercent val="0"/>
              <c:showBubbleSize val="0"/>
              <c:extLst>
                <c:ext xmlns:c15="http://schemas.microsoft.com/office/drawing/2012/chart" uri="{CE6537A1-D6FC-4f65-9D91-7224C49458BB}">
                  <c15:layout>
                    <c:manualLayout>
                      <c:w val="0.13693399738337531"/>
                      <c:h val="7.6697286160123626E-2"/>
                    </c:manualLayout>
                  </c15:layout>
                </c:ext>
                <c:ext xmlns:c16="http://schemas.microsoft.com/office/drawing/2014/chart" uri="{C3380CC4-5D6E-409C-BE32-E72D297353CC}">
                  <c16:uniqueId val="{00000001-C762-420B-812D-C04A2C47E560}"/>
                </c:ext>
              </c:extLst>
            </c:dLbl>
            <c:dLbl>
              <c:idx val="1"/>
              <c:layout>
                <c:manualLayout>
                  <c:x val="-0.23164911610152769"/>
                  <c:y val="0.13080364807950631"/>
                </c:manualLayout>
              </c:layout>
              <c:spPr>
                <a:noFill/>
                <a:ln>
                  <a:noFill/>
                </a:ln>
                <a:effectLst/>
              </c:spPr>
              <c:txPr>
                <a:bodyPr rot="0" spcFirstLastPara="1" vertOverflow="ellipsis" vert="horz" wrap="square" lIns="38100" tIns="19050" rIns="38100" bIns="19050" anchor="ctr" anchorCtr="1">
                  <a:noAutofit/>
                </a:bodyPr>
                <a:lstStyle/>
                <a:p>
                  <a:pPr>
                    <a:defRPr sz="900" b="0" i="0" u="none" strike="noStrike" kern="1200" baseline="0">
                      <a:solidFill>
                        <a:schemeClr val="bg2">
                          <a:lumMod val="25000"/>
                        </a:schemeClr>
                      </a:solidFill>
                      <a:latin typeface="+mn-lt"/>
                      <a:ea typeface="+mn-ea"/>
                      <a:cs typeface="+mn-cs"/>
                    </a:defRPr>
                  </a:pPr>
                  <a:endParaRPr lang="en-US"/>
                </a:p>
              </c:txPr>
              <c:showLegendKey val="0"/>
              <c:showVal val="0"/>
              <c:showCatName val="1"/>
              <c:showSerName val="0"/>
              <c:showPercent val="0"/>
              <c:showBubbleSize val="0"/>
              <c:extLst>
                <c:ext xmlns:c15="http://schemas.microsoft.com/office/drawing/2012/chart" uri="{CE6537A1-D6FC-4f65-9D91-7224C49458BB}">
                  <c15:layout>
                    <c:manualLayout>
                      <c:w val="0.16861704420901821"/>
                      <c:h val="8.2794083485673312E-2"/>
                    </c:manualLayout>
                  </c15:layout>
                </c:ext>
                <c:ext xmlns:c16="http://schemas.microsoft.com/office/drawing/2014/chart" uri="{C3380CC4-5D6E-409C-BE32-E72D297353CC}">
                  <c16:uniqueId val="{00000003-C762-420B-812D-C04A2C47E560}"/>
                </c:ext>
              </c:extLst>
            </c:dLbl>
            <c:dLbl>
              <c:idx val="2"/>
              <c:layout>
                <c:manualLayout>
                  <c:x val="-0.18465630684484483"/>
                  <c:y val="8.3306400298956682E-2"/>
                </c:manualLayout>
              </c:layout>
              <c:showLegendKey val="0"/>
              <c:showVal val="0"/>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5-C762-420B-812D-C04A2C47E560}"/>
                </c:ext>
              </c:extLst>
            </c:dLbl>
            <c:dLbl>
              <c:idx val="3"/>
              <c:layout>
                <c:manualLayout>
                  <c:x val="-0.16900837717865511"/>
                  <c:y val="-0.12216470897173047"/>
                </c:manualLayout>
              </c:layout>
              <c:showLegendKey val="0"/>
              <c:showVal val="0"/>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7-C762-420B-812D-C04A2C47E560}"/>
                </c:ext>
              </c:extLst>
            </c:dLbl>
            <c:dLbl>
              <c:idx val="4"/>
              <c:layout>
                <c:manualLayout>
                  <c:x val="-0.18558261354045241"/>
                  <c:y val="-0.14821460123076394"/>
                </c:manualLayout>
              </c:layout>
              <c:spPr>
                <a:noFill/>
                <a:ln>
                  <a:noFill/>
                </a:ln>
                <a:effectLst/>
              </c:spPr>
              <c:txPr>
                <a:bodyPr rot="0" spcFirstLastPara="1" vertOverflow="ellipsis" vert="horz" wrap="square" lIns="38100" tIns="19050" rIns="38100" bIns="19050" anchor="ctr" anchorCtr="1">
                  <a:noAutofit/>
                </a:bodyPr>
                <a:lstStyle/>
                <a:p>
                  <a:pPr>
                    <a:defRPr sz="900" b="0" i="0" u="none" strike="noStrike" kern="1200" baseline="0">
                      <a:solidFill>
                        <a:schemeClr val="bg2">
                          <a:lumMod val="25000"/>
                        </a:schemeClr>
                      </a:solidFill>
                      <a:latin typeface="+mn-lt"/>
                      <a:ea typeface="+mn-ea"/>
                      <a:cs typeface="+mn-cs"/>
                    </a:defRPr>
                  </a:pPr>
                  <a:endParaRPr lang="en-US"/>
                </a:p>
              </c:txPr>
              <c:showLegendKey val="0"/>
              <c:showVal val="0"/>
              <c:showCatName val="1"/>
              <c:showSerName val="0"/>
              <c:showPercent val="0"/>
              <c:showBubbleSize val="0"/>
              <c:extLst>
                <c:ext xmlns:c15="http://schemas.microsoft.com/office/drawing/2012/chart" uri="{CE6537A1-D6FC-4f65-9D91-7224C49458BB}">
                  <c15:layout>
                    <c:manualLayout>
                      <c:w val="0.18842558123724229"/>
                      <c:h val="9.986844896021653E-2"/>
                    </c:manualLayout>
                  </c15:layout>
                </c:ext>
                <c:ext xmlns:c16="http://schemas.microsoft.com/office/drawing/2014/chart" uri="{C3380CC4-5D6E-409C-BE32-E72D297353CC}">
                  <c16:uniqueId val="{00000009-C762-420B-812D-C04A2C47E560}"/>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2">
                        <a:lumMod val="25000"/>
                      </a:schemeClr>
                    </a:solidFill>
                    <a:latin typeface="+mn-lt"/>
                    <a:ea typeface="+mn-ea"/>
                    <a:cs typeface="+mn-cs"/>
                  </a:defRPr>
                </a:pPr>
                <a:endParaRPr lang="en-US"/>
              </a:p>
            </c:txPr>
            <c:showLegendKey val="0"/>
            <c:showVal val="0"/>
            <c:showCatName val="1"/>
            <c:showSerName val="0"/>
            <c:showPercent val="0"/>
            <c:showBubbleSize val="0"/>
            <c:showLeaderLines val="1"/>
            <c:leaderLines>
              <c:spPr>
                <a:ln w="3175" cap="flat" cmpd="sng" algn="ctr">
                  <a:solidFill>
                    <a:schemeClr val="bg1">
                      <a:lumMod val="65000"/>
                    </a:schemeClr>
                  </a:solidFill>
                  <a:round/>
                </a:ln>
                <a:effectLst/>
              </c:spPr>
            </c:leaderLines>
            <c:extLst>
              <c:ext xmlns:c15="http://schemas.microsoft.com/office/drawing/2012/chart" uri="{CE6537A1-D6FC-4f65-9D91-7224C49458BB}"/>
            </c:extLst>
          </c:dLbls>
          <c:cat>
            <c:strRef>
              <c:f>Sheet1!$A$2:$A$6</c:f>
              <c:strCache>
                <c:ptCount val="5"/>
                <c:pt idx="0">
                  <c:v>Equipment failure</c:v>
                </c:pt>
                <c:pt idx="1">
                  <c:v>Equipment design limit</c:v>
                </c:pt>
                <c:pt idx="2">
                  <c:v>Human error</c:v>
                </c:pt>
                <c:pt idx="3">
                  <c:v>Design error</c:v>
                </c:pt>
                <c:pt idx="4">
                  <c:v>Commissioning error</c:v>
                </c:pt>
              </c:strCache>
            </c:strRef>
          </c:cat>
          <c:val>
            <c:numRef>
              <c:f>Sheet1!$B$2:$B$6</c:f>
              <c:numCache>
                <c:formatCode>General</c:formatCode>
                <c:ptCount val="5"/>
                <c:pt idx="0">
                  <c:v>28</c:v>
                </c:pt>
                <c:pt idx="1">
                  <c:v>2</c:v>
                </c:pt>
                <c:pt idx="2">
                  <c:v>4</c:v>
                </c:pt>
                <c:pt idx="3">
                  <c:v>5</c:v>
                </c:pt>
                <c:pt idx="4">
                  <c:v>1</c:v>
                </c:pt>
              </c:numCache>
            </c:numRef>
          </c:val>
          <c:extLst>
            <c:ext xmlns:c16="http://schemas.microsoft.com/office/drawing/2014/chart" uri="{C3380CC4-5D6E-409C-BE32-E72D297353CC}">
              <c16:uniqueId val="{0000000A-C762-420B-812D-C04A2C47E560}"/>
            </c:ext>
          </c:extLst>
        </c:ser>
        <c:dLbls>
          <c:showLegendKey val="0"/>
          <c:showVal val="1"/>
          <c:showCatName val="0"/>
          <c:showSerName val="0"/>
          <c:showPercent val="0"/>
          <c:showBubbleSize val="0"/>
          <c:showLeaderLines val="1"/>
        </c:dLbls>
        <c:firstSliceAng val="315"/>
        <c:holeSize val="5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GB" b="1" dirty="0">
                <a:solidFill>
                  <a:schemeClr val="tx2"/>
                </a:solidFill>
              </a:rPr>
              <a:t>Selectivity</a:t>
            </a:r>
            <a:r>
              <a:rPr lang="en-GB" b="1" baseline="0" dirty="0">
                <a:solidFill>
                  <a:schemeClr val="tx2"/>
                </a:solidFill>
              </a:rPr>
              <a:t> Issues</a:t>
            </a:r>
            <a:endParaRPr lang="en-GB" b="1" dirty="0">
              <a:solidFill>
                <a:schemeClr val="tx2"/>
              </a:solidFill>
            </a:endParaRP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GB"/>
        </a:p>
      </c:txPr>
    </c:title>
    <c:autoTitleDeleted val="0"/>
    <c:plotArea>
      <c:layout>
        <c:manualLayout>
          <c:layoutTarget val="inner"/>
          <c:xMode val="edge"/>
          <c:yMode val="edge"/>
          <c:x val="0.14956630026182829"/>
          <c:y val="0.11150301481653552"/>
          <c:w val="0.71359235375173891"/>
          <c:h val="0.8692852309339365"/>
        </c:manualLayout>
      </c:layout>
      <c:doughnutChart>
        <c:varyColors val="1"/>
        <c:ser>
          <c:idx val="0"/>
          <c:order val="0"/>
          <c:tx>
            <c:strRef>
              <c:f>Sheet1!$B$1</c:f>
              <c:strCache>
                <c:ptCount val="1"/>
                <c:pt idx="0">
                  <c:v>Reliability</c:v>
                </c:pt>
              </c:strCache>
            </c:strRef>
          </c:tx>
          <c:spPr>
            <a:ln w="44450"/>
          </c:spPr>
          <c:dPt>
            <c:idx val="0"/>
            <c:bubble3D val="0"/>
            <c:spPr>
              <a:solidFill>
                <a:schemeClr val="accent1">
                  <a:shade val="53000"/>
                </a:schemeClr>
              </a:solidFill>
              <a:ln w="44450">
                <a:solidFill>
                  <a:schemeClr val="lt1"/>
                </a:solidFill>
              </a:ln>
              <a:effectLst/>
            </c:spPr>
            <c:extLst>
              <c:ext xmlns:c16="http://schemas.microsoft.com/office/drawing/2014/chart" uri="{C3380CC4-5D6E-409C-BE32-E72D297353CC}">
                <c16:uniqueId val="{00000001-740A-4879-AD8A-32AA52748155}"/>
              </c:ext>
            </c:extLst>
          </c:dPt>
          <c:dPt>
            <c:idx val="1"/>
            <c:bubble3D val="0"/>
            <c:spPr>
              <a:solidFill>
                <a:schemeClr val="accent1">
                  <a:shade val="76000"/>
                </a:schemeClr>
              </a:solidFill>
              <a:ln w="44450">
                <a:solidFill>
                  <a:schemeClr val="lt1"/>
                </a:solidFill>
              </a:ln>
              <a:effectLst/>
            </c:spPr>
            <c:extLst>
              <c:ext xmlns:c16="http://schemas.microsoft.com/office/drawing/2014/chart" uri="{C3380CC4-5D6E-409C-BE32-E72D297353CC}">
                <c16:uniqueId val="{00000003-740A-4879-AD8A-32AA52748155}"/>
              </c:ext>
            </c:extLst>
          </c:dPt>
          <c:dPt>
            <c:idx val="2"/>
            <c:bubble3D val="0"/>
            <c:spPr>
              <a:solidFill>
                <a:schemeClr val="accent1"/>
              </a:solidFill>
              <a:ln w="44450">
                <a:solidFill>
                  <a:schemeClr val="lt1"/>
                </a:solidFill>
              </a:ln>
              <a:effectLst/>
            </c:spPr>
            <c:extLst>
              <c:ext xmlns:c16="http://schemas.microsoft.com/office/drawing/2014/chart" uri="{C3380CC4-5D6E-409C-BE32-E72D297353CC}">
                <c16:uniqueId val="{00000005-740A-4879-AD8A-32AA52748155}"/>
              </c:ext>
            </c:extLst>
          </c:dPt>
          <c:dPt>
            <c:idx val="3"/>
            <c:bubble3D val="0"/>
            <c:spPr>
              <a:solidFill>
                <a:schemeClr val="accent1">
                  <a:tint val="77000"/>
                </a:schemeClr>
              </a:solidFill>
              <a:ln w="44450">
                <a:solidFill>
                  <a:schemeClr val="lt1"/>
                </a:solidFill>
              </a:ln>
              <a:effectLst/>
            </c:spPr>
            <c:extLst>
              <c:ext xmlns:c16="http://schemas.microsoft.com/office/drawing/2014/chart" uri="{C3380CC4-5D6E-409C-BE32-E72D297353CC}">
                <c16:uniqueId val="{00000007-740A-4879-AD8A-32AA52748155}"/>
              </c:ext>
            </c:extLst>
          </c:dPt>
          <c:dPt>
            <c:idx val="4"/>
            <c:bubble3D val="0"/>
            <c:spPr>
              <a:solidFill>
                <a:schemeClr val="accent1">
                  <a:tint val="54000"/>
                </a:schemeClr>
              </a:solidFill>
              <a:ln w="44450">
                <a:solidFill>
                  <a:schemeClr val="lt1"/>
                </a:solidFill>
              </a:ln>
              <a:effectLst/>
            </c:spPr>
            <c:extLst>
              <c:ext xmlns:c16="http://schemas.microsoft.com/office/drawing/2014/chart" uri="{C3380CC4-5D6E-409C-BE32-E72D297353CC}">
                <c16:uniqueId val="{00000009-740A-4879-AD8A-32AA52748155}"/>
              </c:ext>
            </c:extLst>
          </c:dPt>
          <c:dLbls>
            <c:dLbl>
              <c:idx val="0"/>
              <c:layout>
                <c:manualLayout>
                  <c:x val="-0.17373701844073713"/>
                  <c:y val="-0.12106268495419704"/>
                </c:manualLayout>
              </c:layout>
              <c:spPr>
                <a:noFill/>
                <a:ln>
                  <a:noFill/>
                </a:ln>
                <a:effectLst/>
              </c:spPr>
              <c:txPr>
                <a:bodyPr rot="0" spcFirstLastPara="1" vertOverflow="ellipsis" vert="horz" wrap="square" lIns="38100" tIns="19050" rIns="38100" bIns="19050" anchor="ctr" anchorCtr="1">
                  <a:noAutofit/>
                </a:bodyPr>
                <a:lstStyle/>
                <a:p>
                  <a:pPr>
                    <a:defRPr sz="900" b="0" i="0" u="none" strike="noStrike" kern="1200" baseline="0">
                      <a:solidFill>
                        <a:schemeClr val="bg2">
                          <a:lumMod val="25000"/>
                        </a:schemeClr>
                      </a:solidFill>
                      <a:latin typeface="+mn-lt"/>
                      <a:ea typeface="+mn-ea"/>
                      <a:cs typeface="+mn-cs"/>
                    </a:defRPr>
                  </a:pPr>
                  <a:endParaRPr lang="en-US"/>
                </a:p>
              </c:txPr>
              <c:showLegendKey val="0"/>
              <c:showVal val="0"/>
              <c:showCatName val="1"/>
              <c:showSerName val="0"/>
              <c:showPercent val="0"/>
              <c:showBubbleSize val="0"/>
              <c:extLst>
                <c:ext xmlns:c15="http://schemas.microsoft.com/office/drawing/2012/chart" uri="{CE6537A1-D6FC-4f65-9D91-7224C49458BB}">
                  <c15:layout>
                    <c:manualLayout>
                      <c:w val="0.11711447484276205"/>
                      <c:h val="7.6697190787062233E-2"/>
                    </c:manualLayout>
                  </c15:layout>
                </c:ext>
                <c:ext xmlns:c16="http://schemas.microsoft.com/office/drawing/2014/chart" uri="{C3380CC4-5D6E-409C-BE32-E72D297353CC}">
                  <c16:uniqueId val="{00000001-740A-4879-AD8A-32AA52748155}"/>
                </c:ext>
              </c:extLst>
            </c:dLbl>
            <c:dLbl>
              <c:idx val="1"/>
              <c:layout>
                <c:manualLayout>
                  <c:x val="0.15801291564618866"/>
                  <c:y val="0.16700114128733159"/>
                </c:manualLayout>
              </c:layout>
              <c:spPr>
                <a:noFill/>
                <a:ln>
                  <a:noFill/>
                </a:ln>
                <a:effectLst/>
              </c:spPr>
              <c:txPr>
                <a:bodyPr rot="0" spcFirstLastPara="1" vertOverflow="ellipsis" vert="horz" wrap="square" lIns="38100" tIns="19050" rIns="38100" bIns="19050" anchor="ctr" anchorCtr="1">
                  <a:noAutofit/>
                </a:bodyPr>
                <a:lstStyle/>
                <a:p>
                  <a:pPr>
                    <a:defRPr sz="900" b="0" i="0" u="none" strike="noStrike" kern="1200" baseline="0">
                      <a:solidFill>
                        <a:schemeClr val="bg2">
                          <a:lumMod val="25000"/>
                        </a:schemeClr>
                      </a:solidFill>
                      <a:latin typeface="+mn-lt"/>
                      <a:ea typeface="+mn-ea"/>
                      <a:cs typeface="+mn-cs"/>
                    </a:defRPr>
                  </a:pPr>
                  <a:endParaRPr lang="en-US"/>
                </a:p>
              </c:txPr>
              <c:showLegendKey val="0"/>
              <c:showVal val="0"/>
              <c:showCatName val="1"/>
              <c:showSerName val="0"/>
              <c:showPercent val="0"/>
              <c:showBubbleSize val="0"/>
              <c:extLst>
                <c:ext xmlns:c15="http://schemas.microsoft.com/office/drawing/2012/chart" uri="{CE6537A1-D6FC-4f65-9D91-7224C49458BB}">
                  <c15:layout>
                    <c:manualLayout>
                      <c:w val="0.19230844168226749"/>
                      <c:h val="9.2414226702083602E-2"/>
                    </c:manualLayout>
                  </c15:layout>
                </c:ext>
                <c:ext xmlns:c16="http://schemas.microsoft.com/office/drawing/2014/chart" uri="{C3380CC4-5D6E-409C-BE32-E72D297353CC}">
                  <c16:uniqueId val="{00000003-740A-4879-AD8A-32AA52748155}"/>
                </c:ext>
              </c:extLst>
            </c:dLbl>
            <c:dLbl>
              <c:idx val="2"/>
              <c:layout>
                <c:manualLayout>
                  <c:x val="-0.20261015774366695"/>
                  <c:y val="0.14102725959741835"/>
                </c:manualLayout>
              </c:layout>
              <c:showLegendKey val="0"/>
              <c:showVal val="0"/>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5-740A-4879-AD8A-32AA52748155}"/>
                </c:ext>
              </c:extLst>
            </c:dLbl>
            <c:dLbl>
              <c:idx val="3"/>
              <c:layout>
                <c:manualLayout>
                  <c:x val="-0.17164075467568279"/>
                  <c:y val="8.9478441789296134E-2"/>
                </c:manualLayout>
              </c:layout>
              <c:showLegendKey val="0"/>
              <c:showVal val="0"/>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7-740A-4879-AD8A-32AA52748155}"/>
                </c:ext>
              </c:extLst>
            </c:dLbl>
            <c:dLbl>
              <c:idx val="4"/>
              <c:layout>
                <c:manualLayout>
                  <c:x val="-0.20664163351667394"/>
                  <c:y val="-0.14981794952076033"/>
                </c:manualLayout>
              </c:layout>
              <c:spPr>
                <a:noFill/>
                <a:ln>
                  <a:noFill/>
                </a:ln>
                <a:effectLst/>
              </c:spPr>
              <c:txPr>
                <a:bodyPr rot="0" spcFirstLastPara="1" vertOverflow="ellipsis" vert="horz" wrap="square" lIns="38100" tIns="19050" rIns="38100" bIns="19050" anchor="ctr" anchorCtr="1">
                  <a:noAutofit/>
                </a:bodyPr>
                <a:lstStyle/>
                <a:p>
                  <a:pPr>
                    <a:defRPr sz="900" b="0" i="0" u="none" strike="noStrike" kern="1200" baseline="0">
                      <a:solidFill>
                        <a:schemeClr val="bg2">
                          <a:lumMod val="25000"/>
                        </a:schemeClr>
                      </a:solidFill>
                      <a:latin typeface="+mn-lt"/>
                      <a:ea typeface="+mn-ea"/>
                      <a:cs typeface="+mn-cs"/>
                    </a:defRPr>
                  </a:pPr>
                  <a:endParaRPr lang="en-US"/>
                </a:p>
              </c:txPr>
              <c:showLegendKey val="0"/>
              <c:showVal val="0"/>
              <c:showCatName val="1"/>
              <c:showSerName val="0"/>
              <c:showPercent val="0"/>
              <c:showBubbleSize val="0"/>
              <c:extLst>
                <c:ext xmlns:c15="http://schemas.microsoft.com/office/drawing/2012/chart" uri="{CE6537A1-D6FC-4f65-9D91-7224C49458BB}">
                  <c15:layout>
                    <c:manualLayout>
                      <c:w val="0.1463075412847992"/>
                      <c:h val="9.6661752380223745E-2"/>
                    </c:manualLayout>
                  </c15:layout>
                </c:ext>
                <c:ext xmlns:c16="http://schemas.microsoft.com/office/drawing/2014/chart" uri="{C3380CC4-5D6E-409C-BE32-E72D297353CC}">
                  <c16:uniqueId val="{00000009-740A-4879-AD8A-32AA52748155}"/>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2">
                        <a:lumMod val="25000"/>
                      </a:schemeClr>
                    </a:solidFill>
                    <a:latin typeface="+mn-lt"/>
                    <a:ea typeface="+mn-ea"/>
                    <a:cs typeface="+mn-cs"/>
                  </a:defRPr>
                </a:pPr>
                <a:endParaRPr lang="en-US"/>
              </a:p>
            </c:txPr>
            <c:showLegendKey val="0"/>
            <c:showVal val="0"/>
            <c:showCatName val="1"/>
            <c:showSerName val="0"/>
            <c:showPercent val="0"/>
            <c:showBubbleSize val="0"/>
            <c:showLeaderLines val="1"/>
            <c:leaderLines>
              <c:spPr>
                <a:ln w="3175" cap="flat" cmpd="sng" algn="ctr">
                  <a:solidFill>
                    <a:schemeClr val="bg1">
                      <a:lumMod val="65000"/>
                    </a:schemeClr>
                  </a:solidFill>
                  <a:round/>
                </a:ln>
                <a:effectLst/>
              </c:spPr>
            </c:leaderLines>
            <c:extLst>
              <c:ext xmlns:c15="http://schemas.microsoft.com/office/drawing/2012/chart" uri="{CE6537A1-D6FC-4f65-9D91-7224C49458BB}"/>
            </c:extLst>
          </c:dLbls>
          <c:cat>
            <c:strRef>
              <c:f>Sheet1!$A$2:$A$5</c:f>
              <c:strCache>
                <c:ptCount val="4"/>
                <c:pt idx="0">
                  <c:v>Design error</c:v>
                </c:pt>
                <c:pt idx="1">
                  <c:v>Commissioning error</c:v>
                </c:pt>
                <c:pt idx="2">
                  <c:v>Equipment failure</c:v>
                </c:pt>
                <c:pt idx="3">
                  <c:v>Equipment design limit</c:v>
                </c:pt>
              </c:strCache>
            </c:strRef>
          </c:cat>
          <c:val>
            <c:numRef>
              <c:f>Sheet1!$B$2:$B$5</c:f>
              <c:numCache>
                <c:formatCode>General</c:formatCode>
                <c:ptCount val="4"/>
                <c:pt idx="0">
                  <c:v>9</c:v>
                </c:pt>
                <c:pt idx="1">
                  <c:v>12</c:v>
                </c:pt>
                <c:pt idx="2">
                  <c:v>1</c:v>
                </c:pt>
                <c:pt idx="3">
                  <c:v>2</c:v>
                </c:pt>
              </c:numCache>
            </c:numRef>
          </c:val>
          <c:extLst>
            <c:ext xmlns:c16="http://schemas.microsoft.com/office/drawing/2014/chart" uri="{C3380CC4-5D6E-409C-BE32-E72D297353CC}">
              <c16:uniqueId val="{0000000A-740A-4879-AD8A-32AA52748155}"/>
            </c:ext>
          </c:extLst>
        </c:ser>
        <c:dLbls>
          <c:showLegendKey val="0"/>
          <c:showVal val="1"/>
          <c:showCatName val="0"/>
          <c:showSerName val="0"/>
          <c:showPercent val="0"/>
          <c:showBubbleSize val="0"/>
          <c:showLeaderLines val="1"/>
        </c:dLbls>
        <c:firstSliceAng val="255"/>
        <c:holeSize val="5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1"/>
    <c:plotArea>
      <c:layout>
        <c:manualLayout>
          <c:layoutTarget val="inner"/>
          <c:xMode val="edge"/>
          <c:yMode val="edge"/>
          <c:x val="0.11893107072587727"/>
          <c:y val="5.947480796343442E-2"/>
          <c:w val="0.69594889287900175"/>
          <c:h val="0.90542815274046229"/>
        </c:manualLayout>
      </c:layout>
      <c:doughnutChart>
        <c:varyColors val="1"/>
        <c:ser>
          <c:idx val="0"/>
          <c:order val="0"/>
          <c:tx>
            <c:strRef>
              <c:f>Sheet1!$B$1</c:f>
              <c:strCache>
                <c:ptCount val="1"/>
                <c:pt idx="0">
                  <c:v>Reliability</c:v>
                </c:pt>
              </c:strCache>
            </c:strRef>
          </c:tx>
          <c:spPr>
            <a:ln w="44450"/>
          </c:spPr>
          <c:dPt>
            <c:idx val="0"/>
            <c:bubble3D val="0"/>
            <c:spPr>
              <a:solidFill>
                <a:schemeClr val="accent1">
                  <a:shade val="53000"/>
                </a:schemeClr>
              </a:solidFill>
              <a:ln w="44450">
                <a:solidFill>
                  <a:schemeClr val="lt1"/>
                </a:solidFill>
              </a:ln>
              <a:effectLst/>
            </c:spPr>
            <c:extLst>
              <c:ext xmlns:c16="http://schemas.microsoft.com/office/drawing/2014/chart" uri="{C3380CC4-5D6E-409C-BE32-E72D297353CC}">
                <c16:uniqueId val="{00000001-740A-4879-AD8A-32AA52748155}"/>
              </c:ext>
            </c:extLst>
          </c:dPt>
          <c:dPt>
            <c:idx val="1"/>
            <c:bubble3D val="0"/>
            <c:spPr>
              <a:solidFill>
                <a:schemeClr val="accent1">
                  <a:shade val="76000"/>
                </a:schemeClr>
              </a:solidFill>
              <a:ln w="44450">
                <a:solidFill>
                  <a:schemeClr val="lt1"/>
                </a:solidFill>
              </a:ln>
              <a:effectLst/>
            </c:spPr>
            <c:extLst>
              <c:ext xmlns:c16="http://schemas.microsoft.com/office/drawing/2014/chart" uri="{C3380CC4-5D6E-409C-BE32-E72D297353CC}">
                <c16:uniqueId val="{00000003-740A-4879-AD8A-32AA52748155}"/>
              </c:ext>
            </c:extLst>
          </c:dPt>
          <c:dPt>
            <c:idx val="2"/>
            <c:bubble3D val="0"/>
            <c:spPr>
              <a:solidFill>
                <a:schemeClr val="accent1"/>
              </a:solidFill>
              <a:ln w="44450">
                <a:solidFill>
                  <a:schemeClr val="lt1"/>
                </a:solidFill>
              </a:ln>
              <a:effectLst/>
            </c:spPr>
            <c:extLst>
              <c:ext xmlns:c16="http://schemas.microsoft.com/office/drawing/2014/chart" uri="{C3380CC4-5D6E-409C-BE32-E72D297353CC}">
                <c16:uniqueId val="{00000005-740A-4879-AD8A-32AA52748155}"/>
              </c:ext>
            </c:extLst>
          </c:dPt>
          <c:dPt>
            <c:idx val="3"/>
            <c:bubble3D val="0"/>
            <c:spPr>
              <a:solidFill>
                <a:schemeClr val="accent1">
                  <a:tint val="77000"/>
                </a:schemeClr>
              </a:solidFill>
              <a:ln w="44450">
                <a:solidFill>
                  <a:schemeClr val="lt1"/>
                </a:solidFill>
              </a:ln>
              <a:effectLst/>
            </c:spPr>
            <c:extLst>
              <c:ext xmlns:c16="http://schemas.microsoft.com/office/drawing/2014/chart" uri="{C3380CC4-5D6E-409C-BE32-E72D297353CC}">
                <c16:uniqueId val="{00000007-740A-4879-AD8A-32AA52748155}"/>
              </c:ext>
            </c:extLst>
          </c:dPt>
          <c:dPt>
            <c:idx val="4"/>
            <c:bubble3D val="0"/>
            <c:spPr>
              <a:solidFill>
                <a:schemeClr val="accent1">
                  <a:tint val="54000"/>
                </a:schemeClr>
              </a:solidFill>
              <a:ln w="44450">
                <a:solidFill>
                  <a:schemeClr val="lt1"/>
                </a:solidFill>
              </a:ln>
              <a:effectLst/>
            </c:spPr>
            <c:extLst>
              <c:ext xmlns:c16="http://schemas.microsoft.com/office/drawing/2014/chart" uri="{C3380CC4-5D6E-409C-BE32-E72D297353CC}">
                <c16:uniqueId val="{00000009-740A-4879-AD8A-32AA52748155}"/>
              </c:ext>
            </c:extLst>
          </c:dPt>
          <c:dLbls>
            <c:dLbl>
              <c:idx val="0"/>
              <c:layout>
                <c:manualLayout>
                  <c:x val="0.18080900825291177"/>
                  <c:y val="-0.15954326795656759"/>
                </c:manualLayout>
              </c:layout>
              <c:spPr>
                <a:noFill/>
                <a:ln>
                  <a:noFill/>
                </a:ln>
                <a:effectLst/>
              </c:spPr>
              <c:txPr>
                <a:bodyPr rot="0" spcFirstLastPara="1" vertOverflow="ellipsis" vert="horz" wrap="square" lIns="38100" tIns="19050" rIns="38100" bIns="19050" anchor="ctr" anchorCtr="1">
                  <a:noAutofit/>
                </a:bodyPr>
                <a:lstStyle/>
                <a:p>
                  <a:pPr>
                    <a:defRPr sz="1100" b="0" i="0" u="none" strike="noStrike" kern="1200" baseline="0">
                      <a:solidFill>
                        <a:schemeClr val="bg2">
                          <a:lumMod val="25000"/>
                        </a:schemeClr>
                      </a:solidFill>
                      <a:latin typeface="+mn-lt"/>
                      <a:ea typeface="+mn-ea"/>
                      <a:cs typeface="+mn-cs"/>
                    </a:defRPr>
                  </a:pPr>
                  <a:endParaRPr lang="en-US"/>
                </a:p>
              </c:txPr>
              <c:showLegendKey val="0"/>
              <c:showVal val="0"/>
              <c:showCatName val="1"/>
              <c:showSerName val="0"/>
              <c:showPercent val="0"/>
              <c:showBubbleSize val="0"/>
              <c:extLst>
                <c:ext xmlns:c15="http://schemas.microsoft.com/office/drawing/2012/chart" uri="{CE6537A1-D6FC-4f65-9D91-7224C49458BB}">
                  <c15:layout>
                    <c:manualLayout>
                      <c:w val="0.15133538230412208"/>
                      <c:h val="7.6697286160123626E-2"/>
                    </c:manualLayout>
                  </c15:layout>
                </c:ext>
                <c:ext xmlns:c16="http://schemas.microsoft.com/office/drawing/2014/chart" uri="{C3380CC4-5D6E-409C-BE32-E72D297353CC}">
                  <c16:uniqueId val="{00000001-740A-4879-AD8A-32AA52748155}"/>
                </c:ext>
              </c:extLst>
            </c:dLbl>
            <c:dLbl>
              <c:idx val="1"/>
              <c:layout>
                <c:manualLayout>
                  <c:x val="-0.1618209502426762"/>
                  <c:y val="0.14455414044904102"/>
                </c:manualLayout>
              </c:layout>
              <c:spPr>
                <a:noFill/>
                <a:ln>
                  <a:noFill/>
                </a:ln>
                <a:effectLst/>
              </c:spPr>
              <c:txPr>
                <a:bodyPr rot="0" spcFirstLastPara="1" vertOverflow="ellipsis" vert="horz" wrap="square" lIns="38100" tIns="19050" rIns="38100" bIns="19050" anchor="ctr" anchorCtr="1">
                  <a:noAutofit/>
                </a:bodyPr>
                <a:lstStyle/>
                <a:p>
                  <a:pPr>
                    <a:defRPr sz="1100" b="0" i="0" u="none" strike="noStrike" kern="1200" baseline="0">
                      <a:solidFill>
                        <a:schemeClr val="bg2">
                          <a:lumMod val="25000"/>
                        </a:schemeClr>
                      </a:solidFill>
                      <a:latin typeface="+mn-lt"/>
                      <a:ea typeface="+mn-ea"/>
                      <a:cs typeface="+mn-cs"/>
                    </a:defRPr>
                  </a:pPr>
                  <a:endParaRPr lang="en-US"/>
                </a:p>
              </c:txPr>
              <c:showLegendKey val="0"/>
              <c:showVal val="0"/>
              <c:showCatName val="1"/>
              <c:showSerName val="0"/>
              <c:showPercent val="0"/>
              <c:showBubbleSize val="0"/>
              <c:extLst>
                <c:ext xmlns:c15="http://schemas.microsoft.com/office/drawing/2012/chart" uri="{CE6537A1-D6FC-4f65-9D91-7224C49458BB}">
                  <c15:layout>
                    <c:manualLayout>
                      <c:w val="0.16335228921496284"/>
                      <c:h val="9.2414226702083602E-2"/>
                    </c:manualLayout>
                  </c15:layout>
                </c:ext>
                <c:ext xmlns:c16="http://schemas.microsoft.com/office/drawing/2014/chart" uri="{C3380CC4-5D6E-409C-BE32-E72D297353CC}">
                  <c16:uniqueId val="{00000003-740A-4879-AD8A-32AA52748155}"/>
                </c:ext>
              </c:extLst>
            </c:dLbl>
            <c:dLbl>
              <c:idx val="2"/>
              <c:layout>
                <c:manualLayout>
                  <c:x val="-0.15259498530014079"/>
                  <c:y val="0.13140711638100816"/>
                </c:manualLayout>
              </c:layout>
              <c:showLegendKey val="0"/>
              <c:showVal val="0"/>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5-740A-4879-AD8A-32AA52748155}"/>
                </c:ext>
              </c:extLst>
            </c:dLbl>
            <c:dLbl>
              <c:idx val="3"/>
              <c:layout>
                <c:manualLayout>
                  <c:x val="-0.17164075467568279"/>
                  <c:y val="8.9478441789296134E-2"/>
                </c:manualLayout>
              </c:layout>
              <c:showLegendKey val="0"/>
              <c:showVal val="0"/>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7-740A-4879-AD8A-32AA52748155}"/>
                </c:ext>
              </c:extLst>
            </c:dLbl>
            <c:dLbl>
              <c:idx val="4"/>
              <c:layout>
                <c:manualLayout>
                  <c:x val="-0.20664163351667394"/>
                  <c:y val="-0.14981794952076033"/>
                </c:manualLayout>
              </c:layout>
              <c:spPr>
                <a:noFill/>
                <a:ln>
                  <a:noFill/>
                </a:ln>
                <a:effectLst/>
              </c:spPr>
              <c:txPr>
                <a:bodyPr rot="0" spcFirstLastPara="1" vertOverflow="ellipsis" vert="horz" wrap="square" lIns="38100" tIns="19050" rIns="38100" bIns="19050" anchor="ctr" anchorCtr="1">
                  <a:noAutofit/>
                </a:bodyPr>
                <a:lstStyle/>
                <a:p>
                  <a:pPr>
                    <a:defRPr sz="1100" b="0" i="0" u="none" strike="noStrike" kern="1200" baseline="0">
                      <a:solidFill>
                        <a:schemeClr val="bg2">
                          <a:lumMod val="25000"/>
                        </a:schemeClr>
                      </a:solidFill>
                      <a:latin typeface="+mn-lt"/>
                      <a:ea typeface="+mn-ea"/>
                      <a:cs typeface="+mn-cs"/>
                    </a:defRPr>
                  </a:pPr>
                  <a:endParaRPr lang="en-US"/>
                </a:p>
              </c:txPr>
              <c:showLegendKey val="0"/>
              <c:showVal val="0"/>
              <c:showCatName val="1"/>
              <c:showSerName val="0"/>
              <c:showPercent val="0"/>
              <c:showBubbleSize val="0"/>
              <c:extLst>
                <c:ext xmlns:c15="http://schemas.microsoft.com/office/drawing/2012/chart" uri="{CE6537A1-D6FC-4f65-9D91-7224C49458BB}">
                  <c15:layout>
                    <c:manualLayout>
                      <c:w val="0.1463075412847992"/>
                      <c:h val="9.6661752380223745E-2"/>
                    </c:manualLayout>
                  </c15:layout>
                </c:ext>
                <c:ext xmlns:c16="http://schemas.microsoft.com/office/drawing/2014/chart" uri="{C3380CC4-5D6E-409C-BE32-E72D297353CC}">
                  <c16:uniqueId val="{00000009-740A-4879-AD8A-32AA52748155}"/>
                </c:ext>
              </c:extLst>
            </c:dLbl>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bg2">
                        <a:lumMod val="25000"/>
                      </a:schemeClr>
                    </a:solidFill>
                    <a:latin typeface="+mn-lt"/>
                    <a:ea typeface="+mn-ea"/>
                    <a:cs typeface="+mn-cs"/>
                  </a:defRPr>
                </a:pPr>
                <a:endParaRPr lang="en-US"/>
              </a:p>
            </c:txPr>
            <c:showLegendKey val="0"/>
            <c:showVal val="0"/>
            <c:showCatName val="1"/>
            <c:showSerName val="0"/>
            <c:showPercent val="0"/>
            <c:showBubbleSize val="0"/>
            <c:showLeaderLines val="1"/>
            <c:leaderLines>
              <c:spPr>
                <a:ln w="3175" cap="flat" cmpd="sng" algn="ctr">
                  <a:solidFill>
                    <a:schemeClr val="bg1">
                      <a:lumMod val="65000"/>
                    </a:schemeClr>
                  </a:solidFill>
                  <a:round/>
                </a:ln>
                <a:effectLst/>
              </c:spPr>
            </c:leaderLines>
            <c:extLst>
              <c:ext xmlns:c15="http://schemas.microsoft.com/office/drawing/2012/chart" uri="{CE6537A1-D6FC-4f65-9D91-7224C49458BB}"/>
            </c:extLst>
          </c:dLbls>
          <c:cat>
            <c:strRef>
              <c:f>Sheet1!$A$2:$A$3</c:f>
              <c:strCache>
                <c:ptCount val="2"/>
                <c:pt idx="0">
                  <c:v>Potentially avoidable</c:v>
                </c:pt>
                <c:pt idx="1">
                  <c:v>Equipment issues</c:v>
                </c:pt>
              </c:strCache>
            </c:strRef>
          </c:cat>
          <c:val>
            <c:numRef>
              <c:f>Sheet1!$B$2:$B$3</c:f>
              <c:numCache>
                <c:formatCode>General</c:formatCode>
                <c:ptCount val="2"/>
                <c:pt idx="0">
                  <c:v>21</c:v>
                </c:pt>
                <c:pt idx="1">
                  <c:v>3</c:v>
                </c:pt>
              </c:numCache>
            </c:numRef>
          </c:val>
          <c:extLst>
            <c:ext xmlns:c16="http://schemas.microsoft.com/office/drawing/2014/chart" uri="{C3380CC4-5D6E-409C-BE32-E72D297353CC}">
              <c16:uniqueId val="{0000000A-740A-4879-AD8A-32AA52748155}"/>
            </c:ext>
          </c:extLst>
        </c:ser>
        <c:dLbls>
          <c:showLegendKey val="0"/>
          <c:showVal val="1"/>
          <c:showCatName val="0"/>
          <c:showSerName val="0"/>
          <c:showPercent val="0"/>
          <c:showBubbleSize val="0"/>
          <c:showLeaderLines val="1"/>
        </c:dLbls>
        <c:firstSliceAng val="255"/>
        <c:holeSize val="5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1"/>
    <c:plotArea>
      <c:layout>
        <c:manualLayout>
          <c:layoutTarget val="inner"/>
          <c:xMode val="edge"/>
          <c:yMode val="edge"/>
          <c:x val="0.11893107072587727"/>
          <c:y val="5.947480796343442E-2"/>
          <c:w val="0.69594889287900175"/>
          <c:h val="0.90542815274046229"/>
        </c:manualLayout>
      </c:layout>
      <c:doughnutChart>
        <c:varyColors val="1"/>
        <c:ser>
          <c:idx val="0"/>
          <c:order val="0"/>
          <c:tx>
            <c:strRef>
              <c:f>Sheet1!$B$1</c:f>
              <c:strCache>
                <c:ptCount val="1"/>
                <c:pt idx="0">
                  <c:v>Reliability</c:v>
                </c:pt>
              </c:strCache>
            </c:strRef>
          </c:tx>
          <c:spPr>
            <a:ln w="44450"/>
          </c:spPr>
          <c:dPt>
            <c:idx val="0"/>
            <c:bubble3D val="0"/>
            <c:spPr>
              <a:solidFill>
                <a:schemeClr val="accent1">
                  <a:shade val="53000"/>
                </a:schemeClr>
              </a:solidFill>
              <a:ln w="44450">
                <a:solidFill>
                  <a:schemeClr val="lt1"/>
                </a:solidFill>
              </a:ln>
              <a:effectLst/>
            </c:spPr>
            <c:extLst>
              <c:ext xmlns:c16="http://schemas.microsoft.com/office/drawing/2014/chart" uri="{C3380CC4-5D6E-409C-BE32-E72D297353CC}">
                <c16:uniqueId val="{00000001-740A-4879-AD8A-32AA52748155}"/>
              </c:ext>
            </c:extLst>
          </c:dPt>
          <c:dPt>
            <c:idx val="1"/>
            <c:bubble3D val="0"/>
            <c:spPr>
              <a:solidFill>
                <a:schemeClr val="accent1">
                  <a:shade val="76000"/>
                </a:schemeClr>
              </a:solidFill>
              <a:ln w="44450">
                <a:solidFill>
                  <a:schemeClr val="lt1"/>
                </a:solidFill>
              </a:ln>
              <a:effectLst/>
            </c:spPr>
            <c:extLst>
              <c:ext xmlns:c16="http://schemas.microsoft.com/office/drawing/2014/chart" uri="{C3380CC4-5D6E-409C-BE32-E72D297353CC}">
                <c16:uniqueId val="{00000003-740A-4879-AD8A-32AA52748155}"/>
              </c:ext>
            </c:extLst>
          </c:dPt>
          <c:dPt>
            <c:idx val="2"/>
            <c:bubble3D val="0"/>
            <c:spPr>
              <a:solidFill>
                <a:schemeClr val="accent1"/>
              </a:solidFill>
              <a:ln w="44450">
                <a:solidFill>
                  <a:schemeClr val="lt1"/>
                </a:solidFill>
              </a:ln>
              <a:effectLst/>
            </c:spPr>
            <c:extLst>
              <c:ext xmlns:c16="http://schemas.microsoft.com/office/drawing/2014/chart" uri="{C3380CC4-5D6E-409C-BE32-E72D297353CC}">
                <c16:uniqueId val="{00000005-740A-4879-AD8A-32AA52748155}"/>
              </c:ext>
            </c:extLst>
          </c:dPt>
          <c:dPt>
            <c:idx val="3"/>
            <c:bubble3D val="0"/>
            <c:spPr>
              <a:solidFill>
                <a:schemeClr val="accent1">
                  <a:tint val="77000"/>
                </a:schemeClr>
              </a:solidFill>
              <a:ln w="44450">
                <a:solidFill>
                  <a:schemeClr val="lt1"/>
                </a:solidFill>
              </a:ln>
              <a:effectLst/>
            </c:spPr>
            <c:extLst>
              <c:ext xmlns:c16="http://schemas.microsoft.com/office/drawing/2014/chart" uri="{C3380CC4-5D6E-409C-BE32-E72D297353CC}">
                <c16:uniqueId val="{00000007-740A-4879-AD8A-32AA52748155}"/>
              </c:ext>
            </c:extLst>
          </c:dPt>
          <c:dPt>
            <c:idx val="4"/>
            <c:bubble3D val="0"/>
            <c:spPr>
              <a:solidFill>
                <a:schemeClr val="accent1">
                  <a:tint val="54000"/>
                </a:schemeClr>
              </a:solidFill>
              <a:ln w="44450">
                <a:solidFill>
                  <a:schemeClr val="lt1"/>
                </a:solidFill>
              </a:ln>
              <a:effectLst/>
            </c:spPr>
            <c:extLst>
              <c:ext xmlns:c16="http://schemas.microsoft.com/office/drawing/2014/chart" uri="{C3380CC4-5D6E-409C-BE32-E72D297353CC}">
                <c16:uniqueId val="{00000009-740A-4879-AD8A-32AA52748155}"/>
              </c:ext>
            </c:extLst>
          </c:dPt>
          <c:dLbls>
            <c:dLbl>
              <c:idx val="0"/>
              <c:layout>
                <c:manualLayout>
                  <c:x val="0.13689364455010575"/>
                  <c:y val="0.13357748982507417"/>
                </c:manualLayout>
              </c:layout>
              <c:spPr>
                <a:noFill/>
                <a:ln>
                  <a:noFill/>
                </a:ln>
                <a:effectLst/>
              </c:spPr>
              <c:txPr>
                <a:bodyPr rot="0" spcFirstLastPara="1" vertOverflow="ellipsis" vert="horz" wrap="square" lIns="38100" tIns="19050" rIns="38100" bIns="19050" anchor="ctr" anchorCtr="1">
                  <a:noAutofit/>
                </a:bodyPr>
                <a:lstStyle/>
                <a:p>
                  <a:pPr>
                    <a:defRPr sz="1100" b="0" i="0" u="none" strike="noStrike" kern="1200" baseline="0">
                      <a:solidFill>
                        <a:schemeClr val="bg2">
                          <a:lumMod val="25000"/>
                        </a:schemeClr>
                      </a:solidFill>
                      <a:latin typeface="+mn-lt"/>
                      <a:ea typeface="+mn-ea"/>
                      <a:cs typeface="+mn-cs"/>
                    </a:defRPr>
                  </a:pPr>
                  <a:endParaRPr lang="en-US"/>
                </a:p>
              </c:txPr>
              <c:showLegendKey val="0"/>
              <c:showVal val="0"/>
              <c:showCatName val="1"/>
              <c:showSerName val="0"/>
              <c:showPercent val="0"/>
              <c:showBubbleSize val="0"/>
              <c:extLst>
                <c:ext xmlns:c15="http://schemas.microsoft.com/office/drawing/2012/chart" uri="{CE6537A1-D6FC-4f65-9D91-7224C49458BB}">
                  <c15:layout>
                    <c:manualLayout>
                      <c:w val="0.15133538230412208"/>
                      <c:h val="7.6697286160123626E-2"/>
                    </c:manualLayout>
                  </c15:layout>
                </c:ext>
                <c:ext xmlns:c16="http://schemas.microsoft.com/office/drawing/2014/chart" uri="{C3380CC4-5D6E-409C-BE32-E72D297353CC}">
                  <c16:uniqueId val="{00000001-740A-4879-AD8A-32AA52748155}"/>
                </c:ext>
              </c:extLst>
            </c:dLbl>
            <c:dLbl>
              <c:idx val="1"/>
              <c:layout>
                <c:manualLayout>
                  <c:x val="-0.18473335326886309"/>
                  <c:y val="-0.20570034471913137"/>
                </c:manualLayout>
              </c:layout>
              <c:spPr>
                <a:noFill/>
                <a:ln>
                  <a:noFill/>
                </a:ln>
                <a:effectLst/>
              </c:spPr>
              <c:txPr>
                <a:bodyPr rot="0" spcFirstLastPara="1" vertOverflow="ellipsis" vert="horz" wrap="square" lIns="38100" tIns="19050" rIns="38100" bIns="19050" anchor="ctr" anchorCtr="1">
                  <a:noAutofit/>
                </a:bodyPr>
                <a:lstStyle/>
                <a:p>
                  <a:pPr>
                    <a:defRPr sz="1100" b="0" i="0" u="none" strike="noStrike" kern="1200" baseline="0">
                      <a:solidFill>
                        <a:schemeClr val="bg2">
                          <a:lumMod val="25000"/>
                        </a:schemeClr>
                      </a:solidFill>
                      <a:latin typeface="+mn-lt"/>
                      <a:ea typeface="+mn-ea"/>
                      <a:cs typeface="+mn-cs"/>
                    </a:defRPr>
                  </a:pPr>
                  <a:endParaRPr lang="en-US"/>
                </a:p>
              </c:txPr>
              <c:showLegendKey val="0"/>
              <c:showVal val="0"/>
              <c:showCatName val="1"/>
              <c:showSerName val="0"/>
              <c:showPercent val="0"/>
              <c:showBubbleSize val="0"/>
              <c:extLst>
                <c:ext xmlns:c15="http://schemas.microsoft.com/office/drawing/2012/chart" uri="{CE6537A1-D6FC-4f65-9D91-7224C49458BB}">
                  <c15:layout>
                    <c:manualLayout>
                      <c:w val="0.16335228921496284"/>
                      <c:h val="9.2414226702083602E-2"/>
                    </c:manualLayout>
                  </c15:layout>
                </c:ext>
                <c:ext xmlns:c16="http://schemas.microsoft.com/office/drawing/2014/chart" uri="{C3380CC4-5D6E-409C-BE32-E72D297353CC}">
                  <c16:uniqueId val="{00000003-740A-4879-AD8A-32AA52748155}"/>
                </c:ext>
              </c:extLst>
            </c:dLbl>
            <c:dLbl>
              <c:idx val="2"/>
              <c:layout>
                <c:manualLayout>
                  <c:x val="-0.18123546461586293"/>
                  <c:y val="0.15873197187792887"/>
                </c:manualLayout>
              </c:layout>
              <c:showLegendKey val="0"/>
              <c:showVal val="0"/>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5-740A-4879-AD8A-32AA52748155}"/>
                </c:ext>
              </c:extLst>
            </c:dLbl>
            <c:dLbl>
              <c:idx val="3"/>
              <c:layout>
                <c:manualLayout>
                  <c:x val="0.23260470926525545"/>
                  <c:y val="-9.4342901649425492E-2"/>
                </c:manualLayout>
              </c:layout>
              <c:showLegendKey val="0"/>
              <c:showVal val="0"/>
              <c:showCatName val="1"/>
              <c:showSerName val="0"/>
              <c:showPercent val="0"/>
              <c:showBubbleSize val="0"/>
              <c:extLst>
                <c:ext xmlns:c15="http://schemas.microsoft.com/office/drawing/2012/chart" uri="{CE6537A1-D6FC-4f65-9D91-7224C49458BB}">
                  <c15:layout>
                    <c:manualLayout>
                      <c:w val="0.12998927600801088"/>
                      <c:h val="7.02993094663973E-2"/>
                    </c:manualLayout>
                  </c15:layout>
                </c:ext>
                <c:ext xmlns:c16="http://schemas.microsoft.com/office/drawing/2014/chart" uri="{C3380CC4-5D6E-409C-BE32-E72D297353CC}">
                  <c16:uniqueId val="{00000007-740A-4879-AD8A-32AA52748155}"/>
                </c:ext>
              </c:extLst>
            </c:dLbl>
            <c:dLbl>
              <c:idx val="4"/>
              <c:layout>
                <c:manualLayout>
                  <c:x val="-0.20664163351667394"/>
                  <c:y val="-0.14981794952076033"/>
                </c:manualLayout>
              </c:layout>
              <c:spPr>
                <a:noFill/>
                <a:ln>
                  <a:noFill/>
                </a:ln>
                <a:effectLst/>
              </c:spPr>
              <c:txPr>
                <a:bodyPr rot="0" spcFirstLastPara="1" vertOverflow="ellipsis" vert="horz" wrap="square" lIns="38100" tIns="19050" rIns="38100" bIns="19050" anchor="ctr" anchorCtr="1">
                  <a:noAutofit/>
                </a:bodyPr>
                <a:lstStyle/>
                <a:p>
                  <a:pPr>
                    <a:defRPr sz="1100" b="0" i="0" u="none" strike="noStrike" kern="1200" baseline="0">
                      <a:solidFill>
                        <a:schemeClr val="bg2">
                          <a:lumMod val="25000"/>
                        </a:schemeClr>
                      </a:solidFill>
                      <a:latin typeface="+mn-lt"/>
                      <a:ea typeface="+mn-ea"/>
                      <a:cs typeface="+mn-cs"/>
                    </a:defRPr>
                  </a:pPr>
                  <a:endParaRPr lang="en-US"/>
                </a:p>
              </c:txPr>
              <c:showLegendKey val="0"/>
              <c:showVal val="0"/>
              <c:showCatName val="1"/>
              <c:showSerName val="0"/>
              <c:showPercent val="0"/>
              <c:showBubbleSize val="0"/>
              <c:extLst>
                <c:ext xmlns:c15="http://schemas.microsoft.com/office/drawing/2012/chart" uri="{CE6537A1-D6FC-4f65-9D91-7224C49458BB}">
                  <c15:layout>
                    <c:manualLayout>
                      <c:w val="0.1463075412847992"/>
                      <c:h val="9.6661752380223745E-2"/>
                    </c:manualLayout>
                  </c15:layout>
                </c:ext>
                <c:ext xmlns:c16="http://schemas.microsoft.com/office/drawing/2014/chart" uri="{C3380CC4-5D6E-409C-BE32-E72D297353CC}">
                  <c16:uniqueId val="{00000009-740A-4879-AD8A-32AA52748155}"/>
                </c:ext>
              </c:extLst>
            </c:dLbl>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bg2">
                        <a:lumMod val="25000"/>
                      </a:schemeClr>
                    </a:solidFill>
                    <a:latin typeface="+mn-lt"/>
                    <a:ea typeface="+mn-ea"/>
                    <a:cs typeface="+mn-cs"/>
                  </a:defRPr>
                </a:pPr>
                <a:endParaRPr lang="en-US"/>
              </a:p>
            </c:txPr>
            <c:showLegendKey val="0"/>
            <c:showVal val="0"/>
            <c:showCatName val="1"/>
            <c:showSerName val="0"/>
            <c:showPercent val="0"/>
            <c:showBubbleSize val="0"/>
            <c:showLeaderLines val="1"/>
            <c:leaderLines>
              <c:spPr>
                <a:ln w="3175" cap="flat" cmpd="sng" algn="ctr">
                  <a:solidFill>
                    <a:schemeClr val="bg1">
                      <a:lumMod val="65000"/>
                    </a:schemeClr>
                  </a:solidFill>
                  <a:round/>
                </a:ln>
                <a:effectLst/>
              </c:spPr>
            </c:leaderLines>
            <c:extLst>
              <c:ext xmlns:c15="http://schemas.microsoft.com/office/drawing/2012/chart" uri="{CE6537A1-D6FC-4f65-9D91-7224C49458BB}"/>
            </c:extLst>
          </c:dLbls>
          <c:cat>
            <c:strRef>
              <c:f>Sheet1!$A$2:$A$5</c:f>
              <c:strCache>
                <c:ptCount val="4"/>
                <c:pt idx="0">
                  <c:v>Design error</c:v>
                </c:pt>
                <c:pt idx="1">
                  <c:v>Commissioning error</c:v>
                </c:pt>
                <c:pt idx="2">
                  <c:v>Equipment failure</c:v>
                </c:pt>
                <c:pt idx="3">
                  <c:v>Equipment design limit</c:v>
                </c:pt>
              </c:strCache>
            </c:strRef>
          </c:cat>
          <c:val>
            <c:numRef>
              <c:f>Sheet1!$B$2:$B$5</c:f>
              <c:numCache>
                <c:formatCode>General</c:formatCode>
                <c:ptCount val="4"/>
                <c:pt idx="0">
                  <c:v>9</c:v>
                </c:pt>
                <c:pt idx="1">
                  <c:v>12</c:v>
                </c:pt>
                <c:pt idx="2">
                  <c:v>1</c:v>
                </c:pt>
                <c:pt idx="3">
                  <c:v>2</c:v>
                </c:pt>
              </c:numCache>
            </c:numRef>
          </c:val>
          <c:extLst>
            <c:ext xmlns:c16="http://schemas.microsoft.com/office/drawing/2014/chart" uri="{C3380CC4-5D6E-409C-BE32-E72D297353CC}">
              <c16:uniqueId val="{0000000A-740A-4879-AD8A-32AA52748155}"/>
            </c:ext>
          </c:extLst>
        </c:ser>
        <c:dLbls>
          <c:showLegendKey val="0"/>
          <c:showVal val="1"/>
          <c:showCatName val="0"/>
          <c:showSerName val="0"/>
          <c:showPercent val="0"/>
          <c:showBubbleSize val="0"/>
          <c:showLeaderLines val="1"/>
        </c:dLbls>
        <c:firstSliceAng val="255"/>
        <c:holeSize val="5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withinLinear" id="14">
  <a:schemeClr val="accent1"/>
</cs:colorStyle>
</file>

<file path=ppt/charts/colors2.xml><?xml version="1.0" encoding="utf-8"?>
<cs:colorStyle xmlns:cs="http://schemas.microsoft.com/office/drawing/2012/chartStyle" xmlns:a="http://schemas.openxmlformats.org/drawingml/2006/main" meth="withinLinear" id="14">
  <a:schemeClr val="accent1"/>
</cs:colorStyle>
</file>

<file path=ppt/charts/colors3.xml><?xml version="1.0" encoding="utf-8"?>
<cs:colorStyle xmlns:cs="http://schemas.microsoft.com/office/drawing/2012/chartStyle" xmlns:a="http://schemas.openxmlformats.org/drawingml/2006/main" meth="withinLinear" id="14">
  <a:schemeClr val="accent1"/>
</cs:colorStyle>
</file>

<file path=ppt/charts/colors4.xml><?xml version="1.0" encoding="utf-8"?>
<cs:colorStyle xmlns:cs="http://schemas.microsoft.com/office/drawing/2012/chartStyle" xmlns:a="http://schemas.openxmlformats.org/drawingml/2006/main" meth="withinLinear" id="14">
  <a:schemeClr val="accent1"/>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F3ADA26-B064-4E64-A896-8E00960BB6F1}" type="doc">
      <dgm:prSet loTypeId="urn:microsoft.com/office/officeart/2005/8/layout/hierarchy4" loCatId="hierarchy" qsTypeId="urn:microsoft.com/office/officeart/2005/8/quickstyle/simple1" qsCatId="simple" csTypeId="urn:microsoft.com/office/officeart/2005/8/colors/accent1_2" csCatId="accent1" phldr="1"/>
      <dgm:spPr/>
      <dgm:t>
        <a:bodyPr/>
        <a:lstStyle/>
        <a:p>
          <a:endParaRPr lang="en-GB"/>
        </a:p>
      </dgm:t>
    </dgm:pt>
    <dgm:pt modelId="{DC42607F-612B-4946-90E6-E370557905CE}">
      <dgm:prSet phldrT="[Text]" custT="1"/>
      <dgm:spPr/>
      <dgm:t>
        <a:bodyPr/>
        <a:lstStyle/>
        <a:p>
          <a:pPr>
            <a:lnSpc>
              <a:spcPct val="120000"/>
            </a:lnSpc>
          </a:pPr>
          <a:r>
            <a:rPr lang="it-IT" sz="1800" dirty="0"/>
            <a:t>Protection Guidelines</a:t>
          </a:r>
          <a:endParaRPr lang="en-GB" sz="1800" dirty="0"/>
        </a:p>
      </dgm:t>
    </dgm:pt>
    <dgm:pt modelId="{C6FB5DEA-7BAA-4868-A1FD-26A14E6BF487}" type="parTrans" cxnId="{3D041695-6505-4A4F-853B-DAD3DECBAE01}">
      <dgm:prSet/>
      <dgm:spPr/>
      <dgm:t>
        <a:bodyPr/>
        <a:lstStyle/>
        <a:p>
          <a:pPr>
            <a:lnSpc>
              <a:spcPct val="120000"/>
            </a:lnSpc>
          </a:pPr>
          <a:endParaRPr lang="en-GB" sz="1800"/>
        </a:p>
      </dgm:t>
    </dgm:pt>
    <dgm:pt modelId="{2C31574A-97E9-4BAC-893F-BAD9674CBD36}" type="sibTrans" cxnId="{3D041695-6505-4A4F-853B-DAD3DECBAE01}">
      <dgm:prSet/>
      <dgm:spPr/>
      <dgm:t>
        <a:bodyPr/>
        <a:lstStyle/>
        <a:p>
          <a:pPr>
            <a:lnSpc>
              <a:spcPct val="120000"/>
            </a:lnSpc>
          </a:pPr>
          <a:endParaRPr lang="en-GB" sz="1800"/>
        </a:p>
      </dgm:t>
    </dgm:pt>
    <dgm:pt modelId="{1C6CAA70-7FF4-4C47-B655-00348B193B95}">
      <dgm:prSet phldrT="[Text]" custT="1"/>
      <dgm:spPr/>
      <dgm:t>
        <a:bodyPr/>
        <a:lstStyle/>
        <a:p>
          <a:pPr>
            <a:lnSpc>
              <a:spcPct val="120000"/>
            </a:lnSpc>
          </a:pPr>
          <a:r>
            <a:rPr lang="it-IT" sz="1800" dirty="0"/>
            <a:t>Protection Equipment</a:t>
          </a:r>
          <a:endParaRPr lang="en-GB" sz="1800" dirty="0"/>
        </a:p>
      </dgm:t>
    </dgm:pt>
    <dgm:pt modelId="{3F07C7A4-CC7C-4C91-B8B2-CE23E8F0DFDB}" type="parTrans" cxnId="{EBBBF57F-949F-4753-8AC9-88806CAA1E8C}">
      <dgm:prSet/>
      <dgm:spPr/>
      <dgm:t>
        <a:bodyPr/>
        <a:lstStyle/>
        <a:p>
          <a:pPr>
            <a:lnSpc>
              <a:spcPct val="120000"/>
            </a:lnSpc>
          </a:pPr>
          <a:endParaRPr lang="en-GB" sz="1800"/>
        </a:p>
      </dgm:t>
    </dgm:pt>
    <dgm:pt modelId="{7D09F52C-7337-422B-A717-B13BDF920635}" type="sibTrans" cxnId="{EBBBF57F-949F-4753-8AC9-88806CAA1E8C}">
      <dgm:prSet/>
      <dgm:spPr/>
      <dgm:t>
        <a:bodyPr/>
        <a:lstStyle/>
        <a:p>
          <a:pPr>
            <a:lnSpc>
              <a:spcPct val="120000"/>
            </a:lnSpc>
          </a:pPr>
          <a:endParaRPr lang="en-GB" sz="1800"/>
        </a:p>
      </dgm:t>
    </dgm:pt>
    <dgm:pt modelId="{FA90F577-F996-422E-8134-5583B0E2EB82}">
      <dgm:prSet phldrT="[Text]" custT="1"/>
      <dgm:spPr/>
      <dgm:t>
        <a:bodyPr/>
        <a:lstStyle/>
        <a:p>
          <a:pPr>
            <a:lnSpc>
              <a:spcPct val="120000"/>
            </a:lnSpc>
          </a:pPr>
          <a:r>
            <a:rPr lang="en-GB" sz="1800" noProof="0" dirty="0"/>
            <a:t>Protection-related</a:t>
          </a:r>
          <a:br>
            <a:rPr lang="it-IT" sz="1800" dirty="0"/>
          </a:br>
          <a:r>
            <a:rPr lang="en-GB" sz="1800" noProof="0" dirty="0"/>
            <a:t>Processes</a:t>
          </a:r>
          <a:r>
            <a:rPr lang="it-IT" sz="1800" dirty="0"/>
            <a:t> and Methods</a:t>
          </a:r>
          <a:endParaRPr lang="en-GB" sz="1800" dirty="0"/>
        </a:p>
      </dgm:t>
    </dgm:pt>
    <dgm:pt modelId="{3F9929B4-D724-47C4-93F9-EAE2E9C52944}" type="parTrans" cxnId="{47A41AD1-90A9-412E-A7FA-CFFBAD059AA0}">
      <dgm:prSet/>
      <dgm:spPr/>
      <dgm:t>
        <a:bodyPr/>
        <a:lstStyle/>
        <a:p>
          <a:pPr>
            <a:lnSpc>
              <a:spcPct val="120000"/>
            </a:lnSpc>
          </a:pPr>
          <a:endParaRPr lang="en-GB" sz="1800"/>
        </a:p>
      </dgm:t>
    </dgm:pt>
    <dgm:pt modelId="{D69E5658-BCE9-4EE4-A5C2-97CB5CB7FF52}" type="sibTrans" cxnId="{47A41AD1-90A9-412E-A7FA-CFFBAD059AA0}">
      <dgm:prSet/>
      <dgm:spPr/>
      <dgm:t>
        <a:bodyPr/>
        <a:lstStyle/>
        <a:p>
          <a:pPr>
            <a:lnSpc>
              <a:spcPct val="120000"/>
            </a:lnSpc>
          </a:pPr>
          <a:endParaRPr lang="en-GB" sz="1800"/>
        </a:p>
      </dgm:t>
    </dgm:pt>
    <dgm:pt modelId="{D2213F59-5796-41E7-936D-3D8E8FC202D9}" type="pres">
      <dgm:prSet presAssocID="{0F3ADA26-B064-4E64-A896-8E00960BB6F1}" presName="Name0" presStyleCnt="0">
        <dgm:presLayoutVars>
          <dgm:chPref val="1"/>
          <dgm:dir/>
          <dgm:animOne val="branch"/>
          <dgm:animLvl val="lvl"/>
          <dgm:resizeHandles/>
        </dgm:presLayoutVars>
      </dgm:prSet>
      <dgm:spPr/>
    </dgm:pt>
    <dgm:pt modelId="{AB0AAFC5-B7FA-42A8-B331-949BDB813EA8}" type="pres">
      <dgm:prSet presAssocID="{DC42607F-612B-4946-90E6-E370557905CE}" presName="vertOne" presStyleCnt="0"/>
      <dgm:spPr/>
    </dgm:pt>
    <dgm:pt modelId="{2CCC7208-74D8-4FF7-8B08-FA94C799FFBB}" type="pres">
      <dgm:prSet presAssocID="{DC42607F-612B-4946-90E6-E370557905CE}" presName="txOne" presStyleLbl="node0" presStyleIdx="0" presStyleCnt="3">
        <dgm:presLayoutVars>
          <dgm:chPref val="3"/>
        </dgm:presLayoutVars>
      </dgm:prSet>
      <dgm:spPr/>
    </dgm:pt>
    <dgm:pt modelId="{CF8F31A7-266F-4EF2-A5E2-B744BA290798}" type="pres">
      <dgm:prSet presAssocID="{DC42607F-612B-4946-90E6-E370557905CE}" presName="horzOne" presStyleCnt="0"/>
      <dgm:spPr/>
    </dgm:pt>
    <dgm:pt modelId="{0E271AC8-5AE8-4E9F-B292-A3A84FF88EC4}" type="pres">
      <dgm:prSet presAssocID="{2C31574A-97E9-4BAC-893F-BAD9674CBD36}" presName="sibSpaceOne" presStyleCnt="0"/>
      <dgm:spPr/>
    </dgm:pt>
    <dgm:pt modelId="{C6F46735-E258-4530-B9E2-EAD1C1EF9F95}" type="pres">
      <dgm:prSet presAssocID="{1C6CAA70-7FF4-4C47-B655-00348B193B95}" presName="vertOne" presStyleCnt="0"/>
      <dgm:spPr/>
    </dgm:pt>
    <dgm:pt modelId="{E4D46846-33F8-4E6E-B12C-B9D68CD828EE}" type="pres">
      <dgm:prSet presAssocID="{1C6CAA70-7FF4-4C47-B655-00348B193B95}" presName="txOne" presStyleLbl="node0" presStyleIdx="1" presStyleCnt="3">
        <dgm:presLayoutVars>
          <dgm:chPref val="3"/>
        </dgm:presLayoutVars>
      </dgm:prSet>
      <dgm:spPr/>
    </dgm:pt>
    <dgm:pt modelId="{05D035D8-6A92-4EA5-B6BC-4493617F929B}" type="pres">
      <dgm:prSet presAssocID="{1C6CAA70-7FF4-4C47-B655-00348B193B95}" presName="horzOne" presStyleCnt="0"/>
      <dgm:spPr/>
    </dgm:pt>
    <dgm:pt modelId="{EBB0BCC7-2D7C-4362-93F9-F983E792A586}" type="pres">
      <dgm:prSet presAssocID="{7D09F52C-7337-422B-A717-B13BDF920635}" presName="sibSpaceOne" presStyleCnt="0"/>
      <dgm:spPr/>
    </dgm:pt>
    <dgm:pt modelId="{E2B298D2-2CFA-41ED-986A-12E0DF0B42BF}" type="pres">
      <dgm:prSet presAssocID="{FA90F577-F996-422E-8134-5583B0E2EB82}" presName="vertOne" presStyleCnt="0"/>
      <dgm:spPr/>
    </dgm:pt>
    <dgm:pt modelId="{0E09257D-E2F0-4CF7-89C9-5A183B002CDE}" type="pres">
      <dgm:prSet presAssocID="{FA90F577-F996-422E-8134-5583B0E2EB82}" presName="txOne" presStyleLbl="node0" presStyleIdx="2" presStyleCnt="3">
        <dgm:presLayoutVars>
          <dgm:chPref val="3"/>
        </dgm:presLayoutVars>
      </dgm:prSet>
      <dgm:spPr/>
    </dgm:pt>
    <dgm:pt modelId="{DA9A847B-7E19-443A-A76E-243E3BC1E158}" type="pres">
      <dgm:prSet presAssocID="{FA90F577-F996-422E-8134-5583B0E2EB82}" presName="horzOne" presStyleCnt="0"/>
      <dgm:spPr/>
    </dgm:pt>
  </dgm:ptLst>
  <dgm:cxnLst>
    <dgm:cxn modelId="{7863B764-BD31-4C7B-8172-A8BEB346C446}" type="presOf" srcId="{0F3ADA26-B064-4E64-A896-8E00960BB6F1}" destId="{D2213F59-5796-41E7-936D-3D8E8FC202D9}" srcOrd="0" destOrd="0" presId="urn:microsoft.com/office/officeart/2005/8/layout/hierarchy4"/>
    <dgm:cxn modelId="{56C5095A-7877-452B-ABB2-A86F24449A5B}" type="presOf" srcId="{DC42607F-612B-4946-90E6-E370557905CE}" destId="{2CCC7208-74D8-4FF7-8B08-FA94C799FFBB}" srcOrd="0" destOrd="0" presId="urn:microsoft.com/office/officeart/2005/8/layout/hierarchy4"/>
    <dgm:cxn modelId="{EBBBF57F-949F-4753-8AC9-88806CAA1E8C}" srcId="{0F3ADA26-B064-4E64-A896-8E00960BB6F1}" destId="{1C6CAA70-7FF4-4C47-B655-00348B193B95}" srcOrd="1" destOrd="0" parTransId="{3F07C7A4-CC7C-4C91-B8B2-CE23E8F0DFDB}" sibTransId="{7D09F52C-7337-422B-A717-B13BDF920635}"/>
    <dgm:cxn modelId="{3D041695-6505-4A4F-853B-DAD3DECBAE01}" srcId="{0F3ADA26-B064-4E64-A896-8E00960BB6F1}" destId="{DC42607F-612B-4946-90E6-E370557905CE}" srcOrd="0" destOrd="0" parTransId="{C6FB5DEA-7BAA-4868-A1FD-26A14E6BF487}" sibTransId="{2C31574A-97E9-4BAC-893F-BAD9674CBD36}"/>
    <dgm:cxn modelId="{47A41AD1-90A9-412E-A7FA-CFFBAD059AA0}" srcId="{0F3ADA26-B064-4E64-A896-8E00960BB6F1}" destId="{FA90F577-F996-422E-8134-5583B0E2EB82}" srcOrd="2" destOrd="0" parTransId="{3F9929B4-D724-47C4-93F9-EAE2E9C52944}" sibTransId="{D69E5658-BCE9-4EE4-A5C2-97CB5CB7FF52}"/>
    <dgm:cxn modelId="{FC6F57D9-6D32-496C-90B4-9460AC2405C4}" type="presOf" srcId="{FA90F577-F996-422E-8134-5583B0E2EB82}" destId="{0E09257D-E2F0-4CF7-89C9-5A183B002CDE}" srcOrd="0" destOrd="0" presId="urn:microsoft.com/office/officeart/2005/8/layout/hierarchy4"/>
    <dgm:cxn modelId="{47CC06DF-DE08-4F8B-9613-0B16D30CD429}" type="presOf" srcId="{1C6CAA70-7FF4-4C47-B655-00348B193B95}" destId="{E4D46846-33F8-4E6E-B12C-B9D68CD828EE}" srcOrd="0" destOrd="0" presId="urn:microsoft.com/office/officeart/2005/8/layout/hierarchy4"/>
    <dgm:cxn modelId="{57F04EDB-E5D8-45EB-8B34-C2FE73EC31ED}" type="presParOf" srcId="{D2213F59-5796-41E7-936D-3D8E8FC202D9}" destId="{AB0AAFC5-B7FA-42A8-B331-949BDB813EA8}" srcOrd="0" destOrd="0" presId="urn:microsoft.com/office/officeart/2005/8/layout/hierarchy4"/>
    <dgm:cxn modelId="{6CA02C57-9CC2-4CC3-A9BD-3A4667878AC5}" type="presParOf" srcId="{AB0AAFC5-B7FA-42A8-B331-949BDB813EA8}" destId="{2CCC7208-74D8-4FF7-8B08-FA94C799FFBB}" srcOrd="0" destOrd="0" presId="urn:microsoft.com/office/officeart/2005/8/layout/hierarchy4"/>
    <dgm:cxn modelId="{E9653A04-A0D8-4782-8207-438E54B74C63}" type="presParOf" srcId="{AB0AAFC5-B7FA-42A8-B331-949BDB813EA8}" destId="{CF8F31A7-266F-4EF2-A5E2-B744BA290798}" srcOrd="1" destOrd="0" presId="urn:microsoft.com/office/officeart/2005/8/layout/hierarchy4"/>
    <dgm:cxn modelId="{840186F1-E930-4B77-9D0E-F7A823E98180}" type="presParOf" srcId="{D2213F59-5796-41E7-936D-3D8E8FC202D9}" destId="{0E271AC8-5AE8-4E9F-B292-A3A84FF88EC4}" srcOrd="1" destOrd="0" presId="urn:microsoft.com/office/officeart/2005/8/layout/hierarchy4"/>
    <dgm:cxn modelId="{472EBA8B-8506-4923-BD14-104D1B4F7104}" type="presParOf" srcId="{D2213F59-5796-41E7-936D-3D8E8FC202D9}" destId="{C6F46735-E258-4530-B9E2-EAD1C1EF9F95}" srcOrd="2" destOrd="0" presId="urn:microsoft.com/office/officeart/2005/8/layout/hierarchy4"/>
    <dgm:cxn modelId="{D8C2561F-39F5-4623-810E-EDEEFE03A0B7}" type="presParOf" srcId="{C6F46735-E258-4530-B9E2-EAD1C1EF9F95}" destId="{E4D46846-33F8-4E6E-B12C-B9D68CD828EE}" srcOrd="0" destOrd="0" presId="urn:microsoft.com/office/officeart/2005/8/layout/hierarchy4"/>
    <dgm:cxn modelId="{08716883-2A41-4399-8FCD-D262E0AD2D3F}" type="presParOf" srcId="{C6F46735-E258-4530-B9E2-EAD1C1EF9F95}" destId="{05D035D8-6A92-4EA5-B6BC-4493617F929B}" srcOrd="1" destOrd="0" presId="urn:microsoft.com/office/officeart/2005/8/layout/hierarchy4"/>
    <dgm:cxn modelId="{D0310249-BC0B-4D81-95CC-3A0C4C8DFC8F}" type="presParOf" srcId="{D2213F59-5796-41E7-936D-3D8E8FC202D9}" destId="{EBB0BCC7-2D7C-4362-93F9-F983E792A586}" srcOrd="3" destOrd="0" presId="urn:microsoft.com/office/officeart/2005/8/layout/hierarchy4"/>
    <dgm:cxn modelId="{E076FB7A-2D87-460B-AC2B-47AB421F7A3E}" type="presParOf" srcId="{D2213F59-5796-41E7-936D-3D8E8FC202D9}" destId="{E2B298D2-2CFA-41ED-986A-12E0DF0B42BF}" srcOrd="4" destOrd="0" presId="urn:microsoft.com/office/officeart/2005/8/layout/hierarchy4"/>
    <dgm:cxn modelId="{6FF202A9-B730-40FA-AA4C-E132DBBA9263}" type="presParOf" srcId="{E2B298D2-2CFA-41ED-986A-12E0DF0B42BF}" destId="{0E09257D-E2F0-4CF7-89C9-5A183B002CDE}" srcOrd="0" destOrd="0" presId="urn:microsoft.com/office/officeart/2005/8/layout/hierarchy4"/>
    <dgm:cxn modelId="{E5D1B25F-1523-4247-980D-19C4BC2ED807}" type="presParOf" srcId="{E2B298D2-2CFA-41ED-986A-12E0DF0B42BF}" destId="{DA9A847B-7E19-443A-A76E-243E3BC1E158}" srcOrd="1" destOrd="0" presId="urn:microsoft.com/office/officeart/2005/8/layout/hierarchy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2744528-709E-4001-AA1A-F5415B7FAD3B}"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CH"/>
        </a:p>
      </dgm:t>
    </dgm:pt>
    <dgm:pt modelId="{4B5CE64D-5AFA-40C1-B227-83F8C9F835C1}">
      <dgm:prSet phldrT="[Text]" custT="1"/>
      <dgm:spPr/>
      <dgm:t>
        <a:bodyPr/>
        <a:lstStyle/>
        <a:p>
          <a:pPr>
            <a:lnSpc>
              <a:spcPct val="114000"/>
            </a:lnSpc>
          </a:pPr>
          <a:r>
            <a:rPr lang="en-US" sz="1500" b="0" dirty="0">
              <a:ea typeface="+mn-lt"/>
              <a:cs typeface="+mn-lt"/>
            </a:rPr>
            <a:t>Protection accuracy</a:t>
          </a:r>
          <a:br>
            <a:rPr lang="en-US" sz="1500" b="0" dirty="0">
              <a:ea typeface="+mn-lt"/>
              <a:cs typeface="+mn-lt"/>
            </a:rPr>
          </a:br>
          <a:r>
            <a:rPr lang="en-US" sz="1500" dirty="0"/>
            <a:t>Protection response time</a:t>
          </a:r>
          <a:endParaRPr lang="en-CH" sz="1500" dirty="0"/>
        </a:p>
      </dgm:t>
    </dgm:pt>
    <dgm:pt modelId="{B86478C3-EEF0-426C-8B60-9D7B45C62A7E}" type="parTrans" cxnId="{F8532AA1-1EE3-4140-AE70-EA61C76B18C2}">
      <dgm:prSet/>
      <dgm:spPr/>
      <dgm:t>
        <a:bodyPr/>
        <a:lstStyle/>
        <a:p>
          <a:pPr>
            <a:lnSpc>
              <a:spcPct val="114000"/>
            </a:lnSpc>
          </a:pPr>
          <a:endParaRPr lang="en-CH" sz="1500"/>
        </a:p>
      </dgm:t>
    </dgm:pt>
    <dgm:pt modelId="{2BCD96AB-FC41-4B88-88B9-C93E9ABCD376}" type="sibTrans" cxnId="{F8532AA1-1EE3-4140-AE70-EA61C76B18C2}">
      <dgm:prSet/>
      <dgm:spPr/>
      <dgm:t>
        <a:bodyPr/>
        <a:lstStyle/>
        <a:p>
          <a:pPr>
            <a:lnSpc>
              <a:spcPct val="114000"/>
            </a:lnSpc>
          </a:pPr>
          <a:endParaRPr lang="en-CH" sz="1500"/>
        </a:p>
      </dgm:t>
    </dgm:pt>
    <dgm:pt modelId="{BD2D8D6E-90F6-4D81-84F0-4A4FF5D264FE}">
      <dgm:prSet phldrT="[Text]" custT="1"/>
      <dgm:spPr/>
      <dgm:t>
        <a:bodyPr/>
        <a:lstStyle/>
        <a:p>
          <a:pPr>
            <a:lnSpc>
              <a:spcPct val="114000"/>
            </a:lnSpc>
          </a:pPr>
          <a:r>
            <a:rPr lang="en-US" sz="1500" dirty="0"/>
            <a:t>Circuit breaker</a:t>
          </a:r>
          <a:br>
            <a:rPr lang="en-US" sz="1500" dirty="0"/>
          </a:br>
          <a:r>
            <a:rPr lang="en-US" sz="1500" dirty="0"/>
            <a:t>Disconnectors</a:t>
          </a:r>
          <a:endParaRPr lang="en-CH" sz="1500" dirty="0"/>
        </a:p>
      </dgm:t>
    </dgm:pt>
    <dgm:pt modelId="{B690C649-DE17-4AD5-B8A1-89A23C0BABE8}" type="parTrans" cxnId="{4D922327-7B33-472E-A909-4D3A1E19D35C}">
      <dgm:prSet/>
      <dgm:spPr/>
      <dgm:t>
        <a:bodyPr/>
        <a:lstStyle/>
        <a:p>
          <a:pPr>
            <a:lnSpc>
              <a:spcPct val="114000"/>
            </a:lnSpc>
          </a:pPr>
          <a:endParaRPr lang="en-CH" sz="1500"/>
        </a:p>
      </dgm:t>
    </dgm:pt>
    <dgm:pt modelId="{18DE24C6-C178-4457-9368-39F5A3D1AEC7}" type="sibTrans" cxnId="{4D922327-7B33-472E-A909-4D3A1E19D35C}">
      <dgm:prSet/>
      <dgm:spPr/>
      <dgm:t>
        <a:bodyPr/>
        <a:lstStyle/>
        <a:p>
          <a:pPr>
            <a:lnSpc>
              <a:spcPct val="114000"/>
            </a:lnSpc>
          </a:pPr>
          <a:endParaRPr lang="en-CH" sz="1500"/>
        </a:p>
      </dgm:t>
    </dgm:pt>
    <dgm:pt modelId="{6F768E42-0A92-44DB-B8A0-B6A470213F67}">
      <dgm:prSet phldrT="[Text]" custT="1"/>
      <dgm:spPr/>
      <dgm:t>
        <a:bodyPr/>
        <a:lstStyle/>
        <a:p>
          <a:pPr>
            <a:lnSpc>
              <a:spcPct val="114000"/>
            </a:lnSpc>
          </a:pPr>
          <a:r>
            <a:rPr lang="en-US" sz="1500" dirty="0"/>
            <a:t>Signaling to PSEN</a:t>
          </a:r>
          <a:br>
            <a:rPr lang="en-US" sz="1500" dirty="0"/>
          </a:br>
          <a:r>
            <a:rPr lang="en-US" sz="1500" dirty="0"/>
            <a:t>Signaling between relays</a:t>
          </a:r>
          <a:endParaRPr lang="en-CH" sz="1500" dirty="0"/>
        </a:p>
      </dgm:t>
    </dgm:pt>
    <dgm:pt modelId="{71188D42-E0CA-402B-BA75-5A16833F90E6}" type="parTrans" cxnId="{E70C2AE4-99E4-4CA2-BBB6-6D0E28CA7FEA}">
      <dgm:prSet/>
      <dgm:spPr/>
      <dgm:t>
        <a:bodyPr/>
        <a:lstStyle/>
        <a:p>
          <a:pPr>
            <a:lnSpc>
              <a:spcPct val="114000"/>
            </a:lnSpc>
          </a:pPr>
          <a:endParaRPr lang="en-CH" sz="1500"/>
        </a:p>
      </dgm:t>
    </dgm:pt>
    <dgm:pt modelId="{223F0EE6-2DD5-4AB9-8375-74B0206B4EBE}" type="sibTrans" cxnId="{E70C2AE4-99E4-4CA2-BBB6-6D0E28CA7FEA}">
      <dgm:prSet/>
      <dgm:spPr/>
      <dgm:t>
        <a:bodyPr/>
        <a:lstStyle/>
        <a:p>
          <a:pPr>
            <a:lnSpc>
              <a:spcPct val="114000"/>
            </a:lnSpc>
          </a:pPr>
          <a:endParaRPr lang="en-CH" sz="1500"/>
        </a:p>
      </dgm:t>
    </dgm:pt>
    <dgm:pt modelId="{DA6A0348-D6DD-4638-9FCB-41DA246D6922}">
      <dgm:prSet phldrT="[Text]" custT="1"/>
      <dgm:spPr/>
      <dgm:t>
        <a:bodyPr/>
        <a:lstStyle/>
        <a:p>
          <a:pPr>
            <a:lnSpc>
              <a:spcPct val="114000"/>
            </a:lnSpc>
          </a:pPr>
          <a:r>
            <a:rPr lang="en-US" sz="1500" dirty="0"/>
            <a:t>Recording to CMMS</a:t>
          </a:r>
          <a:endParaRPr lang="en-CH" sz="1500" dirty="0"/>
        </a:p>
      </dgm:t>
    </dgm:pt>
    <dgm:pt modelId="{C7976FE1-37C1-4B30-9A54-CF360620060C}" type="parTrans" cxnId="{D4052EF3-1934-4AFD-A680-598FE9000E38}">
      <dgm:prSet/>
      <dgm:spPr/>
      <dgm:t>
        <a:bodyPr/>
        <a:lstStyle/>
        <a:p>
          <a:pPr>
            <a:lnSpc>
              <a:spcPct val="114000"/>
            </a:lnSpc>
          </a:pPr>
          <a:endParaRPr lang="en-CH" sz="1500"/>
        </a:p>
      </dgm:t>
    </dgm:pt>
    <dgm:pt modelId="{3CC89340-AC39-4071-9089-3DCAB7FCF066}" type="sibTrans" cxnId="{D4052EF3-1934-4AFD-A680-598FE9000E38}">
      <dgm:prSet/>
      <dgm:spPr/>
      <dgm:t>
        <a:bodyPr/>
        <a:lstStyle/>
        <a:p>
          <a:pPr>
            <a:lnSpc>
              <a:spcPct val="114000"/>
            </a:lnSpc>
          </a:pPr>
          <a:endParaRPr lang="en-CH" sz="1500"/>
        </a:p>
      </dgm:t>
    </dgm:pt>
    <dgm:pt modelId="{DD7F536C-EAA0-4FAB-B416-3A87E22187B8}">
      <dgm:prSet phldrT="[Text]" custT="1"/>
      <dgm:spPr/>
      <dgm:t>
        <a:bodyPr/>
        <a:lstStyle/>
        <a:p>
          <a:pPr>
            <a:lnSpc>
              <a:spcPct val="114000"/>
            </a:lnSpc>
          </a:pPr>
          <a:r>
            <a:rPr lang="en-US" sz="1500" b="0" dirty="0">
              <a:ea typeface="+mn-lt"/>
              <a:cs typeface="+mn-lt"/>
            </a:rPr>
            <a:t>Displays and buttons</a:t>
          </a:r>
          <a:br>
            <a:rPr lang="en-US" sz="1500" b="0" dirty="0">
              <a:ea typeface="+mn-lt"/>
              <a:cs typeface="+mn-lt"/>
            </a:rPr>
          </a:br>
          <a:r>
            <a:rPr lang="en-US" sz="1500" dirty="0"/>
            <a:t>Wiring and casing</a:t>
          </a:r>
          <a:endParaRPr lang="en-CH" sz="1500" dirty="0"/>
        </a:p>
      </dgm:t>
    </dgm:pt>
    <dgm:pt modelId="{74EA8352-D2FF-48C0-8E56-371540FD7369}" type="sibTrans" cxnId="{C41FE6D3-BEF3-4207-9365-65DE738D963F}">
      <dgm:prSet/>
      <dgm:spPr/>
      <dgm:t>
        <a:bodyPr/>
        <a:lstStyle/>
        <a:p>
          <a:pPr>
            <a:lnSpc>
              <a:spcPct val="114000"/>
            </a:lnSpc>
          </a:pPr>
          <a:endParaRPr lang="en-CH" sz="1500"/>
        </a:p>
      </dgm:t>
    </dgm:pt>
    <dgm:pt modelId="{E8C7078F-268A-4BC6-BF6D-C9C719CEF0F9}" type="parTrans" cxnId="{C41FE6D3-BEF3-4207-9365-65DE738D963F}">
      <dgm:prSet/>
      <dgm:spPr/>
      <dgm:t>
        <a:bodyPr/>
        <a:lstStyle/>
        <a:p>
          <a:pPr>
            <a:lnSpc>
              <a:spcPct val="114000"/>
            </a:lnSpc>
          </a:pPr>
          <a:endParaRPr lang="en-CH" sz="1500"/>
        </a:p>
      </dgm:t>
    </dgm:pt>
    <dgm:pt modelId="{24CEDD08-8C99-420F-BA26-67E17FBE1876}" type="pres">
      <dgm:prSet presAssocID="{32744528-709E-4001-AA1A-F5415B7FAD3B}" presName="Name0" presStyleCnt="0">
        <dgm:presLayoutVars>
          <dgm:chMax val="7"/>
          <dgm:chPref val="7"/>
          <dgm:dir/>
        </dgm:presLayoutVars>
      </dgm:prSet>
      <dgm:spPr/>
    </dgm:pt>
    <dgm:pt modelId="{9717FEDD-66B5-4B83-9679-FBCFE0AD6E0E}" type="pres">
      <dgm:prSet presAssocID="{32744528-709E-4001-AA1A-F5415B7FAD3B}" presName="Name1" presStyleCnt="0"/>
      <dgm:spPr/>
    </dgm:pt>
    <dgm:pt modelId="{F8AC541B-BC0F-48F2-B3F8-9CC30F5FFF40}" type="pres">
      <dgm:prSet presAssocID="{32744528-709E-4001-AA1A-F5415B7FAD3B}" presName="cycle" presStyleCnt="0"/>
      <dgm:spPr/>
    </dgm:pt>
    <dgm:pt modelId="{B5A0BB84-6470-471D-9C32-329BD229C78F}" type="pres">
      <dgm:prSet presAssocID="{32744528-709E-4001-AA1A-F5415B7FAD3B}" presName="srcNode" presStyleLbl="node1" presStyleIdx="0" presStyleCnt="5"/>
      <dgm:spPr/>
    </dgm:pt>
    <dgm:pt modelId="{35FC2E4D-9B51-4BD0-8F3B-D6E66B1845C3}" type="pres">
      <dgm:prSet presAssocID="{32744528-709E-4001-AA1A-F5415B7FAD3B}" presName="conn" presStyleLbl="parChTrans1D2" presStyleIdx="0" presStyleCnt="1"/>
      <dgm:spPr/>
    </dgm:pt>
    <dgm:pt modelId="{2D338645-D943-4AE9-8E3B-BE256173253A}" type="pres">
      <dgm:prSet presAssocID="{32744528-709E-4001-AA1A-F5415B7FAD3B}" presName="extraNode" presStyleLbl="node1" presStyleIdx="0" presStyleCnt="5"/>
      <dgm:spPr/>
    </dgm:pt>
    <dgm:pt modelId="{89B782C4-9983-4D07-855C-DFD1C1BE8D2F}" type="pres">
      <dgm:prSet presAssocID="{32744528-709E-4001-AA1A-F5415B7FAD3B}" presName="dstNode" presStyleLbl="node1" presStyleIdx="0" presStyleCnt="5"/>
      <dgm:spPr/>
    </dgm:pt>
    <dgm:pt modelId="{F5D4641B-50D5-4E1D-95D4-00B123267C0A}" type="pres">
      <dgm:prSet presAssocID="{DD7F536C-EAA0-4FAB-B416-3A87E22187B8}" presName="text_1" presStyleLbl="node1" presStyleIdx="0" presStyleCnt="5">
        <dgm:presLayoutVars>
          <dgm:bulletEnabled val="1"/>
        </dgm:presLayoutVars>
      </dgm:prSet>
      <dgm:spPr/>
    </dgm:pt>
    <dgm:pt modelId="{1BD27A11-767F-46C3-9E0C-5BD8E479A981}" type="pres">
      <dgm:prSet presAssocID="{DD7F536C-EAA0-4FAB-B416-3A87E22187B8}" presName="accent_1" presStyleCnt="0"/>
      <dgm:spPr/>
    </dgm:pt>
    <dgm:pt modelId="{88BE157E-58B1-4F6D-B41F-A06A7AC8A2B1}" type="pres">
      <dgm:prSet presAssocID="{DD7F536C-EAA0-4FAB-B416-3A87E22187B8}" presName="accentRepeatNode" presStyleLbl="solidFgAcc1" presStyleIdx="0" presStyleCnt="5"/>
      <dgm:spPr/>
    </dgm:pt>
    <dgm:pt modelId="{5727297C-8005-4AC8-9A45-14A9C7EDFE3F}" type="pres">
      <dgm:prSet presAssocID="{4B5CE64D-5AFA-40C1-B227-83F8C9F835C1}" presName="text_2" presStyleLbl="node1" presStyleIdx="1" presStyleCnt="5">
        <dgm:presLayoutVars>
          <dgm:bulletEnabled val="1"/>
        </dgm:presLayoutVars>
      </dgm:prSet>
      <dgm:spPr/>
    </dgm:pt>
    <dgm:pt modelId="{A1E99B2D-6162-47EA-AAAF-F9915CDEB9C0}" type="pres">
      <dgm:prSet presAssocID="{4B5CE64D-5AFA-40C1-B227-83F8C9F835C1}" presName="accent_2" presStyleCnt="0"/>
      <dgm:spPr/>
    </dgm:pt>
    <dgm:pt modelId="{E3C1C0FD-9523-48C3-AF7C-A52FF02EE69A}" type="pres">
      <dgm:prSet presAssocID="{4B5CE64D-5AFA-40C1-B227-83F8C9F835C1}" presName="accentRepeatNode" presStyleLbl="solidFgAcc1" presStyleIdx="1" presStyleCnt="5"/>
      <dgm:spPr/>
    </dgm:pt>
    <dgm:pt modelId="{825F6993-3AD5-4553-9938-EA0052094ECC}" type="pres">
      <dgm:prSet presAssocID="{BD2D8D6E-90F6-4D81-84F0-4A4FF5D264FE}" presName="text_3" presStyleLbl="node1" presStyleIdx="2" presStyleCnt="5">
        <dgm:presLayoutVars>
          <dgm:bulletEnabled val="1"/>
        </dgm:presLayoutVars>
      </dgm:prSet>
      <dgm:spPr/>
    </dgm:pt>
    <dgm:pt modelId="{E150AA77-3C51-4E2E-B96B-72DF5BFD0042}" type="pres">
      <dgm:prSet presAssocID="{BD2D8D6E-90F6-4D81-84F0-4A4FF5D264FE}" presName="accent_3" presStyleCnt="0"/>
      <dgm:spPr/>
    </dgm:pt>
    <dgm:pt modelId="{2EE4327D-2896-4C5E-AC97-B04E5CA78AF5}" type="pres">
      <dgm:prSet presAssocID="{BD2D8D6E-90F6-4D81-84F0-4A4FF5D264FE}" presName="accentRepeatNode" presStyleLbl="solidFgAcc1" presStyleIdx="2" presStyleCnt="5"/>
      <dgm:spPr/>
    </dgm:pt>
    <dgm:pt modelId="{06BECF22-7FD9-4C24-875A-9C505F95813B}" type="pres">
      <dgm:prSet presAssocID="{6F768E42-0A92-44DB-B8A0-B6A470213F67}" presName="text_4" presStyleLbl="node1" presStyleIdx="3" presStyleCnt="5">
        <dgm:presLayoutVars>
          <dgm:bulletEnabled val="1"/>
        </dgm:presLayoutVars>
      </dgm:prSet>
      <dgm:spPr/>
    </dgm:pt>
    <dgm:pt modelId="{9349A267-D5FF-4F28-AB94-B42BABA50B10}" type="pres">
      <dgm:prSet presAssocID="{6F768E42-0A92-44DB-B8A0-B6A470213F67}" presName="accent_4" presStyleCnt="0"/>
      <dgm:spPr/>
    </dgm:pt>
    <dgm:pt modelId="{D72E7080-98B0-4195-83D4-29270B5ED369}" type="pres">
      <dgm:prSet presAssocID="{6F768E42-0A92-44DB-B8A0-B6A470213F67}" presName="accentRepeatNode" presStyleLbl="solidFgAcc1" presStyleIdx="3" presStyleCnt="5"/>
      <dgm:spPr/>
    </dgm:pt>
    <dgm:pt modelId="{A0FFB0AB-1552-4BA5-8CF9-BCCC4C9F2D35}" type="pres">
      <dgm:prSet presAssocID="{DA6A0348-D6DD-4638-9FCB-41DA246D6922}" presName="text_5" presStyleLbl="node1" presStyleIdx="4" presStyleCnt="5">
        <dgm:presLayoutVars>
          <dgm:bulletEnabled val="1"/>
        </dgm:presLayoutVars>
      </dgm:prSet>
      <dgm:spPr/>
    </dgm:pt>
    <dgm:pt modelId="{8CAC10EE-66E7-42A3-BA37-7433CFEB1F9C}" type="pres">
      <dgm:prSet presAssocID="{DA6A0348-D6DD-4638-9FCB-41DA246D6922}" presName="accent_5" presStyleCnt="0"/>
      <dgm:spPr/>
    </dgm:pt>
    <dgm:pt modelId="{F66112B6-B795-4565-B765-D8BC0EA66770}" type="pres">
      <dgm:prSet presAssocID="{DA6A0348-D6DD-4638-9FCB-41DA246D6922}" presName="accentRepeatNode" presStyleLbl="solidFgAcc1" presStyleIdx="4" presStyleCnt="5"/>
      <dgm:spPr/>
    </dgm:pt>
  </dgm:ptLst>
  <dgm:cxnLst>
    <dgm:cxn modelId="{E3B2A204-7820-4B39-AD40-C2F5456FD715}" type="presOf" srcId="{DA6A0348-D6DD-4638-9FCB-41DA246D6922}" destId="{A0FFB0AB-1552-4BA5-8CF9-BCCC4C9F2D35}" srcOrd="0" destOrd="0" presId="urn:microsoft.com/office/officeart/2008/layout/VerticalCurvedList"/>
    <dgm:cxn modelId="{25C45A05-C40D-40CD-9C58-DC3B6F732623}" type="presOf" srcId="{6F768E42-0A92-44DB-B8A0-B6A470213F67}" destId="{06BECF22-7FD9-4C24-875A-9C505F95813B}" srcOrd="0" destOrd="0" presId="urn:microsoft.com/office/officeart/2008/layout/VerticalCurvedList"/>
    <dgm:cxn modelId="{4D922327-7B33-472E-A909-4D3A1E19D35C}" srcId="{32744528-709E-4001-AA1A-F5415B7FAD3B}" destId="{BD2D8D6E-90F6-4D81-84F0-4A4FF5D264FE}" srcOrd="2" destOrd="0" parTransId="{B690C649-DE17-4AD5-B8A1-89A23C0BABE8}" sibTransId="{18DE24C6-C178-4457-9368-39F5A3D1AEC7}"/>
    <dgm:cxn modelId="{7D320A46-BB21-478A-A7B9-5E4D3698166C}" type="presOf" srcId="{DD7F536C-EAA0-4FAB-B416-3A87E22187B8}" destId="{F5D4641B-50D5-4E1D-95D4-00B123267C0A}" srcOrd="0" destOrd="0" presId="urn:microsoft.com/office/officeart/2008/layout/VerticalCurvedList"/>
    <dgm:cxn modelId="{DC8E2B6B-9031-4827-943B-01D529FF3776}" type="presOf" srcId="{32744528-709E-4001-AA1A-F5415B7FAD3B}" destId="{24CEDD08-8C99-420F-BA26-67E17FBE1876}" srcOrd="0" destOrd="0" presId="urn:microsoft.com/office/officeart/2008/layout/VerticalCurvedList"/>
    <dgm:cxn modelId="{D23C3A8C-6A83-4380-B1F2-DEA282D85A53}" type="presOf" srcId="{BD2D8D6E-90F6-4D81-84F0-4A4FF5D264FE}" destId="{825F6993-3AD5-4553-9938-EA0052094ECC}" srcOrd="0" destOrd="0" presId="urn:microsoft.com/office/officeart/2008/layout/VerticalCurvedList"/>
    <dgm:cxn modelId="{F8532AA1-1EE3-4140-AE70-EA61C76B18C2}" srcId="{32744528-709E-4001-AA1A-F5415B7FAD3B}" destId="{4B5CE64D-5AFA-40C1-B227-83F8C9F835C1}" srcOrd="1" destOrd="0" parTransId="{B86478C3-EEF0-426C-8B60-9D7B45C62A7E}" sibTransId="{2BCD96AB-FC41-4B88-88B9-C93E9ABCD376}"/>
    <dgm:cxn modelId="{C41FE6D3-BEF3-4207-9365-65DE738D963F}" srcId="{32744528-709E-4001-AA1A-F5415B7FAD3B}" destId="{DD7F536C-EAA0-4FAB-B416-3A87E22187B8}" srcOrd="0" destOrd="0" parTransId="{E8C7078F-268A-4BC6-BF6D-C9C719CEF0F9}" sibTransId="{74EA8352-D2FF-48C0-8E56-371540FD7369}"/>
    <dgm:cxn modelId="{CA858ED9-DE87-41F7-921D-71497477CDA3}" type="presOf" srcId="{74EA8352-D2FF-48C0-8E56-371540FD7369}" destId="{35FC2E4D-9B51-4BD0-8F3B-D6E66B1845C3}" srcOrd="0" destOrd="0" presId="urn:microsoft.com/office/officeart/2008/layout/VerticalCurvedList"/>
    <dgm:cxn modelId="{E70C2AE4-99E4-4CA2-BBB6-6D0E28CA7FEA}" srcId="{32744528-709E-4001-AA1A-F5415B7FAD3B}" destId="{6F768E42-0A92-44DB-B8A0-B6A470213F67}" srcOrd="3" destOrd="0" parTransId="{71188D42-E0CA-402B-BA75-5A16833F90E6}" sibTransId="{223F0EE6-2DD5-4AB9-8375-74B0206B4EBE}"/>
    <dgm:cxn modelId="{D822C1E9-158C-4CE0-8B31-5C75A8697039}" type="presOf" srcId="{4B5CE64D-5AFA-40C1-B227-83F8C9F835C1}" destId="{5727297C-8005-4AC8-9A45-14A9C7EDFE3F}" srcOrd="0" destOrd="0" presId="urn:microsoft.com/office/officeart/2008/layout/VerticalCurvedList"/>
    <dgm:cxn modelId="{D4052EF3-1934-4AFD-A680-598FE9000E38}" srcId="{32744528-709E-4001-AA1A-F5415B7FAD3B}" destId="{DA6A0348-D6DD-4638-9FCB-41DA246D6922}" srcOrd="4" destOrd="0" parTransId="{C7976FE1-37C1-4B30-9A54-CF360620060C}" sibTransId="{3CC89340-AC39-4071-9089-3DCAB7FCF066}"/>
    <dgm:cxn modelId="{DC1E0549-DD08-41A0-91A1-76A3C99CAD96}" type="presParOf" srcId="{24CEDD08-8C99-420F-BA26-67E17FBE1876}" destId="{9717FEDD-66B5-4B83-9679-FBCFE0AD6E0E}" srcOrd="0" destOrd="0" presId="urn:microsoft.com/office/officeart/2008/layout/VerticalCurvedList"/>
    <dgm:cxn modelId="{0B579322-010B-4435-9CF5-C7DB1440E50D}" type="presParOf" srcId="{9717FEDD-66B5-4B83-9679-FBCFE0AD6E0E}" destId="{F8AC541B-BC0F-48F2-B3F8-9CC30F5FFF40}" srcOrd="0" destOrd="0" presId="urn:microsoft.com/office/officeart/2008/layout/VerticalCurvedList"/>
    <dgm:cxn modelId="{27DE654A-3B72-4682-87F1-84D5A9EFFB74}" type="presParOf" srcId="{F8AC541B-BC0F-48F2-B3F8-9CC30F5FFF40}" destId="{B5A0BB84-6470-471D-9C32-329BD229C78F}" srcOrd="0" destOrd="0" presId="urn:microsoft.com/office/officeart/2008/layout/VerticalCurvedList"/>
    <dgm:cxn modelId="{B9251AA6-2648-4141-A4FE-ED01E77DD2EB}" type="presParOf" srcId="{F8AC541B-BC0F-48F2-B3F8-9CC30F5FFF40}" destId="{35FC2E4D-9B51-4BD0-8F3B-D6E66B1845C3}" srcOrd="1" destOrd="0" presId="urn:microsoft.com/office/officeart/2008/layout/VerticalCurvedList"/>
    <dgm:cxn modelId="{0777082B-C72A-4225-A53E-C2F6FC0B5149}" type="presParOf" srcId="{F8AC541B-BC0F-48F2-B3F8-9CC30F5FFF40}" destId="{2D338645-D943-4AE9-8E3B-BE256173253A}" srcOrd="2" destOrd="0" presId="urn:microsoft.com/office/officeart/2008/layout/VerticalCurvedList"/>
    <dgm:cxn modelId="{24FD807D-0AEC-4979-81EC-1EA2113364DB}" type="presParOf" srcId="{F8AC541B-BC0F-48F2-B3F8-9CC30F5FFF40}" destId="{89B782C4-9983-4D07-855C-DFD1C1BE8D2F}" srcOrd="3" destOrd="0" presId="urn:microsoft.com/office/officeart/2008/layout/VerticalCurvedList"/>
    <dgm:cxn modelId="{A81A5072-68B7-401D-AE13-6797109CE787}" type="presParOf" srcId="{9717FEDD-66B5-4B83-9679-FBCFE0AD6E0E}" destId="{F5D4641B-50D5-4E1D-95D4-00B123267C0A}" srcOrd="1" destOrd="0" presId="urn:microsoft.com/office/officeart/2008/layout/VerticalCurvedList"/>
    <dgm:cxn modelId="{F8DAC446-7C81-49EC-88F5-789B4B929349}" type="presParOf" srcId="{9717FEDD-66B5-4B83-9679-FBCFE0AD6E0E}" destId="{1BD27A11-767F-46C3-9E0C-5BD8E479A981}" srcOrd="2" destOrd="0" presId="urn:microsoft.com/office/officeart/2008/layout/VerticalCurvedList"/>
    <dgm:cxn modelId="{148912F8-1225-456F-A542-249BFED9F02A}" type="presParOf" srcId="{1BD27A11-767F-46C3-9E0C-5BD8E479A981}" destId="{88BE157E-58B1-4F6D-B41F-A06A7AC8A2B1}" srcOrd="0" destOrd="0" presId="urn:microsoft.com/office/officeart/2008/layout/VerticalCurvedList"/>
    <dgm:cxn modelId="{4BF4F65A-9BAE-49CA-A909-7DD59DC8CF61}" type="presParOf" srcId="{9717FEDD-66B5-4B83-9679-FBCFE0AD6E0E}" destId="{5727297C-8005-4AC8-9A45-14A9C7EDFE3F}" srcOrd="3" destOrd="0" presId="urn:microsoft.com/office/officeart/2008/layout/VerticalCurvedList"/>
    <dgm:cxn modelId="{5C7D2D31-CAB5-4591-9887-82A23578432E}" type="presParOf" srcId="{9717FEDD-66B5-4B83-9679-FBCFE0AD6E0E}" destId="{A1E99B2D-6162-47EA-AAAF-F9915CDEB9C0}" srcOrd="4" destOrd="0" presId="urn:microsoft.com/office/officeart/2008/layout/VerticalCurvedList"/>
    <dgm:cxn modelId="{E59148B3-7714-47AC-92EB-3B39343C600B}" type="presParOf" srcId="{A1E99B2D-6162-47EA-AAAF-F9915CDEB9C0}" destId="{E3C1C0FD-9523-48C3-AF7C-A52FF02EE69A}" srcOrd="0" destOrd="0" presId="urn:microsoft.com/office/officeart/2008/layout/VerticalCurvedList"/>
    <dgm:cxn modelId="{FC1AFE77-5A6B-4FE4-B6E4-6BEC4C91F506}" type="presParOf" srcId="{9717FEDD-66B5-4B83-9679-FBCFE0AD6E0E}" destId="{825F6993-3AD5-4553-9938-EA0052094ECC}" srcOrd="5" destOrd="0" presId="urn:microsoft.com/office/officeart/2008/layout/VerticalCurvedList"/>
    <dgm:cxn modelId="{1E3C44C3-836C-4555-BB0C-B7C6D0EAC610}" type="presParOf" srcId="{9717FEDD-66B5-4B83-9679-FBCFE0AD6E0E}" destId="{E150AA77-3C51-4E2E-B96B-72DF5BFD0042}" srcOrd="6" destOrd="0" presId="urn:microsoft.com/office/officeart/2008/layout/VerticalCurvedList"/>
    <dgm:cxn modelId="{CC079714-7C75-4B06-A7B8-323E75846AE5}" type="presParOf" srcId="{E150AA77-3C51-4E2E-B96B-72DF5BFD0042}" destId="{2EE4327D-2896-4C5E-AC97-B04E5CA78AF5}" srcOrd="0" destOrd="0" presId="urn:microsoft.com/office/officeart/2008/layout/VerticalCurvedList"/>
    <dgm:cxn modelId="{DC01E1EE-6E40-4AB8-BFE4-1488029703F5}" type="presParOf" srcId="{9717FEDD-66B5-4B83-9679-FBCFE0AD6E0E}" destId="{06BECF22-7FD9-4C24-875A-9C505F95813B}" srcOrd="7" destOrd="0" presId="urn:microsoft.com/office/officeart/2008/layout/VerticalCurvedList"/>
    <dgm:cxn modelId="{CB2050FE-18D7-4901-8103-2A93F40DF848}" type="presParOf" srcId="{9717FEDD-66B5-4B83-9679-FBCFE0AD6E0E}" destId="{9349A267-D5FF-4F28-AB94-B42BABA50B10}" srcOrd="8" destOrd="0" presId="urn:microsoft.com/office/officeart/2008/layout/VerticalCurvedList"/>
    <dgm:cxn modelId="{6B7B4BC8-14EC-4E1A-8453-6B7869AE43D2}" type="presParOf" srcId="{9349A267-D5FF-4F28-AB94-B42BABA50B10}" destId="{D72E7080-98B0-4195-83D4-29270B5ED369}" srcOrd="0" destOrd="0" presId="urn:microsoft.com/office/officeart/2008/layout/VerticalCurvedList"/>
    <dgm:cxn modelId="{A74C0A73-1A92-4212-879C-5AFB8DB814E3}" type="presParOf" srcId="{9717FEDD-66B5-4B83-9679-FBCFE0AD6E0E}" destId="{A0FFB0AB-1552-4BA5-8CF9-BCCC4C9F2D35}" srcOrd="9" destOrd="0" presId="urn:microsoft.com/office/officeart/2008/layout/VerticalCurvedList"/>
    <dgm:cxn modelId="{71B5BDE3-9643-4920-B9C8-F25CD5DE6D9C}" type="presParOf" srcId="{9717FEDD-66B5-4B83-9679-FBCFE0AD6E0E}" destId="{8CAC10EE-66E7-42A3-BA37-7433CFEB1F9C}" srcOrd="10" destOrd="0" presId="urn:microsoft.com/office/officeart/2008/layout/VerticalCurvedList"/>
    <dgm:cxn modelId="{38B2145B-4461-4177-8828-D49A74981DE3}" type="presParOf" srcId="{8CAC10EE-66E7-42A3-BA37-7433CFEB1F9C}" destId="{F66112B6-B795-4565-B765-D8BC0EA66770}"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CCC7208-74D8-4FF7-8B08-FA94C799FFBB}">
      <dsp:nvSpPr>
        <dsp:cNvPr id="0" name=""/>
        <dsp:cNvSpPr/>
      </dsp:nvSpPr>
      <dsp:spPr>
        <a:xfrm>
          <a:off x="8171" y="0"/>
          <a:ext cx="3304273" cy="1281420"/>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120000"/>
            </a:lnSpc>
            <a:spcBef>
              <a:spcPct val="0"/>
            </a:spcBef>
            <a:spcAft>
              <a:spcPct val="35000"/>
            </a:spcAft>
            <a:buNone/>
          </a:pPr>
          <a:r>
            <a:rPr lang="it-IT" sz="1800" kern="1200" dirty="0"/>
            <a:t>Protection Guidelines</a:t>
          </a:r>
          <a:endParaRPr lang="en-GB" sz="1800" kern="1200" dirty="0"/>
        </a:p>
      </dsp:txBody>
      <dsp:txXfrm>
        <a:off x="45703" y="37532"/>
        <a:ext cx="3229209" cy="1206356"/>
      </dsp:txXfrm>
    </dsp:sp>
    <dsp:sp modelId="{E4D46846-33F8-4E6E-B12C-B9D68CD828EE}">
      <dsp:nvSpPr>
        <dsp:cNvPr id="0" name=""/>
        <dsp:cNvSpPr/>
      </dsp:nvSpPr>
      <dsp:spPr>
        <a:xfrm>
          <a:off x="3867563" y="0"/>
          <a:ext cx="3304273" cy="1281420"/>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120000"/>
            </a:lnSpc>
            <a:spcBef>
              <a:spcPct val="0"/>
            </a:spcBef>
            <a:spcAft>
              <a:spcPct val="35000"/>
            </a:spcAft>
            <a:buNone/>
          </a:pPr>
          <a:r>
            <a:rPr lang="it-IT" sz="1800" kern="1200" dirty="0"/>
            <a:t>Protection Equipment</a:t>
          </a:r>
          <a:endParaRPr lang="en-GB" sz="1800" kern="1200" dirty="0"/>
        </a:p>
      </dsp:txBody>
      <dsp:txXfrm>
        <a:off x="3905095" y="37532"/>
        <a:ext cx="3229209" cy="1206356"/>
      </dsp:txXfrm>
    </dsp:sp>
    <dsp:sp modelId="{0E09257D-E2F0-4CF7-89C9-5A183B002CDE}">
      <dsp:nvSpPr>
        <dsp:cNvPr id="0" name=""/>
        <dsp:cNvSpPr/>
      </dsp:nvSpPr>
      <dsp:spPr>
        <a:xfrm>
          <a:off x="7726955" y="0"/>
          <a:ext cx="3304273" cy="1281420"/>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120000"/>
            </a:lnSpc>
            <a:spcBef>
              <a:spcPct val="0"/>
            </a:spcBef>
            <a:spcAft>
              <a:spcPct val="35000"/>
            </a:spcAft>
            <a:buNone/>
          </a:pPr>
          <a:r>
            <a:rPr lang="en-GB" sz="1800" kern="1200" noProof="0" dirty="0"/>
            <a:t>Protection-related</a:t>
          </a:r>
          <a:br>
            <a:rPr lang="it-IT" sz="1800" kern="1200" dirty="0"/>
          </a:br>
          <a:r>
            <a:rPr lang="en-GB" sz="1800" kern="1200" noProof="0" dirty="0"/>
            <a:t>Processes</a:t>
          </a:r>
          <a:r>
            <a:rPr lang="it-IT" sz="1800" kern="1200" dirty="0"/>
            <a:t> and Methods</a:t>
          </a:r>
          <a:endParaRPr lang="en-GB" sz="1800" kern="1200" dirty="0"/>
        </a:p>
      </dsp:txBody>
      <dsp:txXfrm>
        <a:off x="7764487" y="37532"/>
        <a:ext cx="3229209" cy="120635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5FC2E4D-9B51-4BD0-8F3B-D6E66B1845C3}">
      <dsp:nvSpPr>
        <dsp:cNvPr id="0" name=""/>
        <dsp:cNvSpPr/>
      </dsp:nvSpPr>
      <dsp:spPr>
        <a:xfrm>
          <a:off x="-5633895" y="-862448"/>
          <a:ext cx="6707738" cy="6707738"/>
        </a:xfrm>
        <a:prstGeom prst="blockArc">
          <a:avLst>
            <a:gd name="adj1" fmla="val 18900000"/>
            <a:gd name="adj2" fmla="val 2700000"/>
            <a:gd name="adj3" fmla="val 322"/>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5D4641B-50D5-4E1D-95D4-00B123267C0A}">
      <dsp:nvSpPr>
        <dsp:cNvPr id="0" name=""/>
        <dsp:cNvSpPr/>
      </dsp:nvSpPr>
      <dsp:spPr>
        <a:xfrm>
          <a:off x="469444" y="311327"/>
          <a:ext cx="3538158" cy="623054"/>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4549" tIns="38100" rIns="38100" bIns="38100" numCol="1" spcCol="1270" anchor="ctr" anchorCtr="0">
          <a:noAutofit/>
        </a:bodyPr>
        <a:lstStyle/>
        <a:p>
          <a:pPr marL="0" lvl="0" indent="0" algn="l" defTabSz="666750">
            <a:lnSpc>
              <a:spcPct val="114000"/>
            </a:lnSpc>
            <a:spcBef>
              <a:spcPct val="0"/>
            </a:spcBef>
            <a:spcAft>
              <a:spcPct val="35000"/>
            </a:spcAft>
            <a:buNone/>
          </a:pPr>
          <a:r>
            <a:rPr lang="en-US" sz="1500" b="0" kern="1200" dirty="0">
              <a:ea typeface="+mn-lt"/>
              <a:cs typeface="+mn-lt"/>
            </a:rPr>
            <a:t>Displays and buttons</a:t>
          </a:r>
          <a:br>
            <a:rPr lang="en-US" sz="1500" b="0" kern="1200" dirty="0">
              <a:ea typeface="+mn-lt"/>
              <a:cs typeface="+mn-lt"/>
            </a:rPr>
          </a:br>
          <a:r>
            <a:rPr lang="en-US" sz="1500" kern="1200" dirty="0"/>
            <a:t>Wiring and casing</a:t>
          </a:r>
          <a:endParaRPr lang="en-CH" sz="1500" kern="1200" dirty="0"/>
        </a:p>
      </dsp:txBody>
      <dsp:txXfrm>
        <a:off x="469444" y="311327"/>
        <a:ext cx="3538158" cy="623054"/>
      </dsp:txXfrm>
    </dsp:sp>
    <dsp:sp modelId="{88BE157E-58B1-4F6D-B41F-A06A7AC8A2B1}">
      <dsp:nvSpPr>
        <dsp:cNvPr id="0" name=""/>
        <dsp:cNvSpPr/>
      </dsp:nvSpPr>
      <dsp:spPr>
        <a:xfrm>
          <a:off x="80035" y="233446"/>
          <a:ext cx="778818" cy="778818"/>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5727297C-8005-4AC8-9A45-14A9C7EDFE3F}">
      <dsp:nvSpPr>
        <dsp:cNvPr id="0" name=""/>
        <dsp:cNvSpPr/>
      </dsp:nvSpPr>
      <dsp:spPr>
        <a:xfrm>
          <a:off x="915907" y="1245610"/>
          <a:ext cx="3091696" cy="623054"/>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4549" tIns="38100" rIns="38100" bIns="38100" numCol="1" spcCol="1270" anchor="ctr" anchorCtr="0">
          <a:noAutofit/>
        </a:bodyPr>
        <a:lstStyle/>
        <a:p>
          <a:pPr marL="0" lvl="0" indent="0" algn="l" defTabSz="666750">
            <a:lnSpc>
              <a:spcPct val="114000"/>
            </a:lnSpc>
            <a:spcBef>
              <a:spcPct val="0"/>
            </a:spcBef>
            <a:spcAft>
              <a:spcPct val="35000"/>
            </a:spcAft>
            <a:buNone/>
          </a:pPr>
          <a:r>
            <a:rPr lang="en-US" sz="1500" b="0" kern="1200" dirty="0">
              <a:ea typeface="+mn-lt"/>
              <a:cs typeface="+mn-lt"/>
            </a:rPr>
            <a:t>Protection accuracy</a:t>
          </a:r>
          <a:br>
            <a:rPr lang="en-US" sz="1500" b="0" kern="1200" dirty="0">
              <a:ea typeface="+mn-lt"/>
              <a:cs typeface="+mn-lt"/>
            </a:rPr>
          </a:br>
          <a:r>
            <a:rPr lang="en-US" sz="1500" kern="1200" dirty="0"/>
            <a:t>Protection response time</a:t>
          </a:r>
          <a:endParaRPr lang="en-CH" sz="1500" kern="1200" dirty="0"/>
        </a:p>
      </dsp:txBody>
      <dsp:txXfrm>
        <a:off x="915907" y="1245610"/>
        <a:ext cx="3091696" cy="623054"/>
      </dsp:txXfrm>
    </dsp:sp>
    <dsp:sp modelId="{E3C1C0FD-9523-48C3-AF7C-A52FF02EE69A}">
      <dsp:nvSpPr>
        <dsp:cNvPr id="0" name=""/>
        <dsp:cNvSpPr/>
      </dsp:nvSpPr>
      <dsp:spPr>
        <a:xfrm>
          <a:off x="526498" y="1167728"/>
          <a:ext cx="778818" cy="778818"/>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825F6993-3AD5-4553-9938-EA0052094ECC}">
      <dsp:nvSpPr>
        <dsp:cNvPr id="0" name=""/>
        <dsp:cNvSpPr/>
      </dsp:nvSpPr>
      <dsp:spPr>
        <a:xfrm>
          <a:off x="1052935" y="2179893"/>
          <a:ext cx="2954667" cy="623054"/>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4549" tIns="38100" rIns="38100" bIns="38100" numCol="1" spcCol="1270" anchor="ctr" anchorCtr="0">
          <a:noAutofit/>
        </a:bodyPr>
        <a:lstStyle/>
        <a:p>
          <a:pPr marL="0" lvl="0" indent="0" algn="l" defTabSz="666750">
            <a:lnSpc>
              <a:spcPct val="114000"/>
            </a:lnSpc>
            <a:spcBef>
              <a:spcPct val="0"/>
            </a:spcBef>
            <a:spcAft>
              <a:spcPct val="35000"/>
            </a:spcAft>
            <a:buNone/>
          </a:pPr>
          <a:r>
            <a:rPr lang="en-US" sz="1500" kern="1200" dirty="0"/>
            <a:t>Circuit breaker</a:t>
          </a:r>
          <a:br>
            <a:rPr lang="en-US" sz="1500" kern="1200" dirty="0"/>
          </a:br>
          <a:r>
            <a:rPr lang="en-US" sz="1500" kern="1200" dirty="0"/>
            <a:t>Disconnectors</a:t>
          </a:r>
          <a:endParaRPr lang="en-CH" sz="1500" kern="1200" dirty="0"/>
        </a:p>
      </dsp:txBody>
      <dsp:txXfrm>
        <a:off x="1052935" y="2179893"/>
        <a:ext cx="2954667" cy="623054"/>
      </dsp:txXfrm>
    </dsp:sp>
    <dsp:sp modelId="{2EE4327D-2896-4C5E-AC97-B04E5CA78AF5}">
      <dsp:nvSpPr>
        <dsp:cNvPr id="0" name=""/>
        <dsp:cNvSpPr/>
      </dsp:nvSpPr>
      <dsp:spPr>
        <a:xfrm>
          <a:off x="663526" y="2102011"/>
          <a:ext cx="778818" cy="778818"/>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06BECF22-7FD9-4C24-875A-9C505F95813B}">
      <dsp:nvSpPr>
        <dsp:cNvPr id="0" name=""/>
        <dsp:cNvSpPr/>
      </dsp:nvSpPr>
      <dsp:spPr>
        <a:xfrm>
          <a:off x="915907" y="3114175"/>
          <a:ext cx="3091696" cy="623054"/>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4549" tIns="38100" rIns="38100" bIns="38100" numCol="1" spcCol="1270" anchor="ctr" anchorCtr="0">
          <a:noAutofit/>
        </a:bodyPr>
        <a:lstStyle/>
        <a:p>
          <a:pPr marL="0" lvl="0" indent="0" algn="l" defTabSz="666750">
            <a:lnSpc>
              <a:spcPct val="114000"/>
            </a:lnSpc>
            <a:spcBef>
              <a:spcPct val="0"/>
            </a:spcBef>
            <a:spcAft>
              <a:spcPct val="35000"/>
            </a:spcAft>
            <a:buNone/>
          </a:pPr>
          <a:r>
            <a:rPr lang="en-US" sz="1500" kern="1200" dirty="0"/>
            <a:t>Signaling to PSEN</a:t>
          </a:r>
          <a:br>
            <a:rPr lang="en-US" sz="1500" kern="1200" dirty="0"/>
          </a:br>
          <a:r>
            <a:rPr lang="en-US" sz="1500" kern="1200" dirty="0"/>
            <a:t>Signaling between relays</a:t>
          </a:r>
          <a:endParaRPr lang="en-CH" sz="1500" kern="1200" dirty="0"/>
        </a:p>
      </dsp:txBody>
      <dsp:txXfrm>
        <a:off x="915907" y="3114175"/>
        <a:ext cx="3091696" cy="623054"/>
      </dsp:txXfrm>
    </dsp:sp>
    <dsp:sp modelId="{D72E7080-98B0-4195-83D4-29270B5ED369}">
      <dsp:nvSpPr>
        <dsp:cNvPr id="0" name=""/>
        <dsp:cNvSpPr/>
      </dsp:nvSpPr>
      <dsp:spPr>
        <a:xfrm>
          <a:off x="526498" y="3036294"/>
          <a:ext cx="778818" cy="778818"/>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A0FFB0AB-1552-4BA5-8CF9-BCCC4C9F2D35}">
      <dsp:nvSpPr>
        <dsp:cNvPr id="0" name=""/>
        <dsp:cNvSpPr/>
      </dsp:nvSpPr>
      <dsp:spPr>
        <a:xfrm>
          <a:off x="469444" y="4048458"/>
          <a:ext cx="3538158" cy="623054"/>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4549" tIns="38100" rIns="38100" bIns="38100" numCol="1" spcCol="1270" anchor="ctr" anchorCtr="0">
          <a:noAutofit/>
        </a:bodyPr>
        <a:lstStyle/>
        <a:p>
          <a:pPr marL="0" lvl="0" indent="0" algn="l" defTabSz="666750">
            <a:lnSpc>
              <a:spcPct val="114000"/>
            </a:lnSpc>
            <a:spcBef>
              <a:spcPct val="0"/>
            </a:spcBef>
            <a:spcAft>
              <a:spcPct val="35000"/>
            </a:spcAft>
            <a:buNone/>
          </a:pPr>
          <a:r>
            <a:rPr lang="en-US" sz="1500" kern="1200" dirty="0"/>
            <a:t>Recording to CMMS</a:t>
          </a:r>
          <a:endParaRPr lang="en-CH" sz="1500" kern="1200" dirty="0"/>
        </a:p>
      </dsp:txBody>
      <dsp:txXfrm>
        <a:off x="469444" y="4048458"/>
        <a:ext cx="3538158" cy="623054"/>
      </dsp:txXfrm>
    </dsp:sp>
    <dsp:sp modelId="{F66112B6-B795-4565-B765-D8BC0EA66770}">
      <dsp:nvSpPr>
        <dsp:cNvPr id="0" name=""/>
        <dsp:cNvSpPr/>
      </dsp:nvSpPr>
      <dsp:spPr>
        <a:xfrm>
          <a:off x="80035" y="3970576"/>
          <a:ext cx="778818" cy="778818"/>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3/18/2025</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3/18/2025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Talk about what’s happened in the last ~15 years concerning HVNP</a:t>
            </a: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r>
              <a:rPr lang="en-US" dirty="0"/>
              <a:t>Not the protection system itself evolved but we’ll focus on how improved everything that revolves around the HVNP. In other words, we’re going to see how we improved the quality of HVNP.</a:t>
            </a: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r>
              <a:rPr lang="en-US" dirty="0"/>
              <a:t>The quality improvement is done via</a:t>
            </a:r>
          </a:p>
          <a:p>
            <a:pPr marL="628650" lvl="1" indent="-171450">
              <a:buFont typeface="Arial" panose="020B0604020202020204" pitchFamily="34" charset="0"/>
              <a:buChar char="•"/>
            </a:pPr>
            <a:r>
              <a:rPr lang="en-US" dirty="0"/>
              <a:t>standardization</a:t>
            </a:r>
          </a:p>
          <a:p>
            <a:pPr marL="628650" lvl="1" indent="-171450">
              <a:buFont typeface="Arial" panose="020B0604020202020204" pitchFamily="34" charset="0"/>
              <a:buChar char="•"/>
            </a:pPr>
            <a:r>
              <a:rPr lang="en-US" dirty="0"/>
              <a:t>critical review and update of processes and methods</a:t>
            </a:r>
          </a:p>
          <a:p>
            <a:pPr marL="628650" lvl="1" indent="-171450">
              <a:buFont typeface="Arial" panose="020B0604020202020204" pitchFamily="34" charset="0"/>
              <a:buChar char="•"/>
            </a:pPr>
            <a:r>
              <a:rPr lang="en-US" dirty="0"/>
              <a:t>feedback from real-fault experiences</a:t>
            </a:r>
          </a:p>
          <a:p>
            <a:pPr marL="628650" lvl="1" indent="-171450">
              <a:buFont typeface="Arial" panose="020B0604020202020204" pitchFamily="34" charset="0"/>
              <a:buChar char="•"/>
            </a:pPr>
            <a:r>
              <a:rPr lang="en-US" dirty="0"/>
              <a:t>introduction of new technologies</a:t>
            </a: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a:t>
            </a:fld>
            <a:endParaRPr lang="en-US"/>
          </a:p>
        </p:txBody>
      </p:sp>
    </p:spTree>
    <p:extLst>
      <p:ext uri="{BB962C8B-B14F-4D97-AF65-F5344CB8AC3E}">
        <p14:creationId xmlns:p14="http://schemas.microsoft.com/office/powerpoint/2010/main" val="1956025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Evolutive document.</a:t>
            </a:r>
          </a:p>
          <a:p>
            <a:pPr marL="171450" indent="-171450">
              <a:buFont typeface="Arial" panose="020B0604020202020204" pitchFamily="34" charset="0"/>
              <a:buChar char="•"/>
            </a:pPr>
            <a:endParaRPr lang="en-US"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150+ pages as of today.</a:t>
            </a: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r>
              <a:rPr lang="en-US" dirty="0"/>
              <a:t>Written and maintained since 2016 </a:t>
            </a:r>
            <a:r>
              <a:rPr lang="en-US" dirty="0">
                <a:sym typeface="Wingdings" panose="05000000000000000000" pitchFamily="2" charset="2"/>
              </a:rPr>
              <a:t> </a:t>
            </a:r>
            <a:r>
              <a:rPr lang="en-US" dirty="0"/>
              <a:t>some parts are still not written or incomplete</a:t>
            </a: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r>
              <a:rPr lang="en-US" dirty="0"/>
              <a:t>The bulk is ready (all the greyed circled sections)</a:t>
            </a:r>
          </a:p>
          <a:p>
            <a:pPr marL="171450" indent="-171450">
              <a:buFont typeface="Arial" panose="020B0604020202020204" pitchFamily="34" charset="0"/>
              <a:buChar char="•"/>
            </a:pPr>
            <a:endParaRPr lang="en-US" dirty="0"/>
          </a:p>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10</a:t>
            </a:fld>
            <a:endParaRPr lang="en-US"/>
          </a:p>
        </p:txBody>
      </p:sp>
    </p:spTree>
    <p:extLst>
      <p:ext uri="{BB962C8B-B14F-4D97-AF65-F5344CB8AC3E}">
        <p14:creationId xmlns:p14="http://schemas.microsoft.com/office/powerpoint/2010/main" val="33266171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Before the PP, each protection study was done individually.</a:t>
            </a:r>
          </a:p>
          <a:p>
            <a:endParaRPr lang="en-US" dirty="0"/>
          </a:p>
          <a:p>
            <a:pPr marL="171450" indent="-171450">
              <a:buFont typeface="Arial" panose="020B0604020202020204" pitchFamily="34" charset="0"/>
              <a:buChar char="•"/>
            </a:pPr>
            <a:r>
              <a:rPr lang="en-US" dirty="0"/>
              <a:t>Very time-consuming</a:t>
            </a: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r>
              <a:rPr lang="en-US" dirty="0"/>
              <a:t>Led to different settings criteria for similar or identical applications</a:t>
            </a:r>
          </a:p>
        </p:txBody>
      </p:sp>
      <p:sp>
        <p:nvSpPr>
          <p:cNvPr id="4" name="Slide Number Placeholder 3"/>
          <p:cNvSpPr>
            <a:spLocks noGrp="1"/>
          </p:cNvSpPr>
          <p:nvPr>
            <p:ph type="sldNum" sz="quarter" idx="5"/>
          </p:nvPr>
        </p:nvSpPr>
        <p:spPr/>
        <p:txBody>
          <a:bodyPr/>
          <a:lstStyle/>
          <a:p>
            <a:fld id="{8CB0EE9E-52B8-AA4F-8DD5-ED0FB4E5CBCC}" type="slidenum">
              <a:rPr lang="en-US" smtClean="0"/>
              <a:t>11</a:t>
            </a:fld>
            <a:endParaRPr lang="en-US"/>
          </a:p>
        </p:txBody>
      </p:sp>
    </p:spTree>
    <p:extLst>
      <p:ext uri="{BB962C8B-B14F-4D97-AF65-F5344CB8AC3E}">
        <p14:creationId xmlns:p14="http://schemas.microsoft.com/office/powerpoint/2010/main" val="25339856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The protection study deliverable is a single excel table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No need to explain why settings are set like that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Young engineer can do settings</a:t>
            </a: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14</a:t>
            </a:fld>
            <a:endParaRPr lang="en-US"/>
          </a:p>
        </p:txBody>
      </p:sp>
    </p:spTree>
    <p:extLst>
      <p:ext uri="{BB962C8B-B14F-4D97-AF65-F5344CB8AC3E}">
        <p14:creationId xmlns:p14="http://schemas.microsoft.com/office/powerpoint/2010/main" val="21644232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Example of protection study today</a:t>
            </a:r>
          </a:p>
        </p:txBody>
      </p:sp>
      <p:sp>
        <p:nvSpPr>
          <p:cNvPr id="4" name="Slide Number Placeholder 3"/>
          <p:cNvSpPr>
            <a:spLocks noGrp="1"/>
          </p:cNvSpPr>
          <p:nvPr>
            <p:ph type="sldNum" sz="quarter" idx="5"/>
          </p:nvPr>
        </p:nvSpPr>
        <p:spPr/>
        <p:txBody>
          <a:bodyPr/>
          <a:lstStyle/>
          <a:p>
            <a:fld id="{8CB0EE9E-52B8-AA4F-8DD5-ED0FB4E5CBCC}" type="slidenum">
              <a:rPr lang="en-US" smtClean="0"/>
              <a:t>15</a:t>
            </a:fld>
            <a:endParaRPr lang="en-US"/>
          </a:p>
        </p:txBody>
      </p:sp>
    </p:spTree>
    <p:extLst>
      <p:ext uri="{BB962C8B-B14F-4D97-AF65-F5344CB8AC3E}">
        <p14:creationId xmlns:p14="http://schemas.microsoft.com/office/powerpoint/2010/main" val="327158584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dirty="0"/>
              <a:t>Lots of relays (&gt;1000), lots of models</a:t>
            </a:r>
          </a:p>
          <a:p>
            <a:pPr marL="171450" indent="-171450">
              <a:buFont typeface="Arial" panose="020B0604020202020204" pitchFamily="34" charset="0"/>
              <a:buChar char="•"/>
            </a:pP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16</a:t>
            </a:fld>
            <a:endParaRPr lang="en-US"/>
          </a:p>
        </p:txBody>
      </p:sp>
    </p:spTree>
    <p:extLst>
      <p:ext uri="{BB962C8B-B14F-4D97-AF65-F5344CB8AC3E}">
        <p14:creationId xmlns:p14="http://schemas.microsoft.com/office/powerpoint/2010/main" val="267987558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The more modern the relay is, the more functionality it has, the more difficult (i.e. requiring trained personnel) is to configure and commission it.</a:t>
            </a: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r>
              <a:rPr lang="en-US" dirty="0"/>
              <a:t>Access to lots of functions can easily get out of hands if there is no clear specification of what shall be included as baseline because the possibilities are endless.</a:t>
            </a: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17</a:t>
            </a:fld>
            <a:endParaRPr lang="en-US"/>
          </a:p>
        </p:txBody>
      </p:sp>
    </p:spTree>
    <p:extLst>
      <p:ext uri="{BB962C8B-B14F-4D97-AF65-F5344CB8AC3E}">
        <p14:creationId xmlns:p14="http://schemas.microsoft.com/office/powerpoint/2010/main" val="375286291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Logic standardization allows</a:t>
            </a:r>
          </a:p>
          <a:p>
            <a:pPr marL="171450" indent="-171450">
              <a:buFont typeface="Arial" panose="020B0604020202020204" pitchFamily="34" charset="0"/>
              <a:buChar char="•"/>
            </a:pPr>
            <a:r>
              <a:rPr lang="en-US" dirty="0"/>
              <a:t>Settings configurations to be done by non-specialists having followed a short training on the specific relay (by the specialist)</a:t>
            </a:r>
          </a:p>
          <a:p>
            <a:pPr marL="171450" indent="-171450">
              <a:buFont typeface="Arial" panose="020B0604020202020204" pitchFamily="34" charset="0"/>
              <a:buChar char="•"/>
            </a:pPr>
            <a:r>
              <a:rPr lang="en-GB" dirty="0"/>
              <a:t>Bug tracking (preventive maintenance)</a:t>
            </a:r>
          </a:p>
          <a:p>
            <a:pPr marL="171450" indent="-171450">
              <a:buFont typeface="Arial" panose="020B0604020202020204" pitchFamily="34" charset="0"/>
              <a:buChar char="•"/>
            </a:pPr>
            <a:r>
              <a:rPr lang="en-GB" dirty="0"/>
              <a:t>Streamlined commissioning because “once you have done it once, the rest is the same”</a:t>
            </a:r>
          </a:p>
          <a:p>
            <a:pPr marL="171450" indent="-171450">
              <a:buFont typeface="Arial" panose="020B0604020202020204" pitchFamily="34" charset="0"/>
              <a:buChar char="•"/>
            </a:pPr>
            <a:r>
              <a:rPr lang="en-GB" dirty="0"/>
              <a:t>Faster fault analysis (knowledge of what to expect from the relay)</a:t>
            </a:r>
          </a:p>
          <a:p>
            <a:pPr marL="171450" indent="-171450">
              <a:buFont typeface="Arial" panose="020B0604020202020204" pitchFamily="34" charset="0"/>
              <a:buChar char="•"/>
            </a:pPr>
            <a:endParaRPr lang="en-GB" dirty="0"/>
          </a:p>
          <a:p>
            <a:pPr marL="0" indent="0">
              <a:buFont typeface="Arial" panose="020B0604020202020204" pitchFamily="34" charset="0"/>
              <a:buNone/>
            </a:pPr>
            <a:r>
              <a:rPr lang="en-GB" dirty="0"/>
              <a:t>(examples of documentation and simplification of settings in spare slides)</a:t>
            </a:r>
          </a:p>
        </p:txBody>
      </p:sp>
      <p:sp>
        <p:nvSpPr>
          <p:cNvPr id="4" name="Slide Number Placeholder 3"/>
          <p:cNvSpPr>
            <a:spLocks noGrp="1"/>
          </p:cNvSpPr>
          <p:nvPr>
            <p:ph type="sldNum" sz="quarter" idx="5"/>
          </p:nvPr>
        </p:nvSpPr>
        <p:spPr/>
        <p:txBody>
          <a:bodyPr/>
          <a:lstStyle/>
          <a:p>
            <a:fld id="{8CB0EE9E-52B8-AA4F-8DD5-ED0FB4E5CBCC}" type="slidenum">
              <a:rPr lang="en-US" smtClean="0"/>
              <a:t>18</a:t>
            </a:fld>
            <a:endParaRPr lang="en-US"/>
          </a:p>
        </p:txBody>
      </p:sp>
    </p:spTree>
    <p:extLst>
      <p:ext uri="{BB962C8B-B14F-4D97-AF65-F5344CB8AC3E}">
        <p14:creationId xmlns:p14="http://schemas.microsoft.com/office/powerpoint/2010/main" val="157565372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Before 2009: no repository. To Know the settings the only way was to go onsite and read them from the relay</a:t>
            </a:r>
          </a:p>
          <a:p>
            <a:pPr marL="171450" indent="-171450">
              <a:buFont typeface="Arial" panose="020B0604020202020204" pitchFamily="34" charset="0"/>
              <a:buChar char="•"/>
            </a:pPr>
            <a:r>
              <a:rPr lang="en-US" dirty="0"/>
              <a:t>After 2009: settings stored and versioned in SVN</a:t>
            </a:r>
          </a:p>
          <a:p>
            <a:pPr marL="171450" indent="-171450">
              <a:buFont typeface="Arial" panose="020B0604020202020204" pitchFamily="34" charset="0"/>
              <a:buChar char="•"/>
            </a:pPr>
            <a:r>
              <a:rPr lang="en-US" dirty="0"/>
              <a:t>After 2017-2018: new HVNP portal on SharePoint</a:t>
            </a:r>
          </a:p>
        </p:txBody>
      </p:sp>
      <p:sp>
        <p:nvSpPr>
          <p:cNvPr id="4" name="Slide Number Placeholder 3"/>
          <p:cNvSpPr>
            <a:spLocks noGrp="1"/>
          </p:cNvSpPr>
          <p:nvPr>
            <p:ph type="sldNum" sz="quarter" idx="5"/>
          </p:nvPr>
        </p:nvSpPr>
        <p:spPr/>
        <p:txBody>
          <a:bodyPr/>
          <a:lstStyle/>
          <a:p>
            <a:fld id="{8CB0EE9E-52B8-AA4F-8DD5-ED0FB4E5CBCC}" type="slidenum">
              <a:rPr lang="en-US" smtClean="0"/>
              <a:t>22</a:t>
            </a:fld>
            <a:endParaRPr lang="en-US"/>
          </a:p>
        </p:txBody>
      </p:sp>
    </p:spTree>
    <p:extLst>
      <p:ext uri="{BB962C8B-B14F-4D97-AF65-F5344CB8AC3E}">
        <p14:creationId xmlns:p14="http://schemas.microsoft.com/office/powerpoint/2010/main" val="213782650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Since 2023: HVNP website, </a:t>
            </a:r>
            <a:r>
              <a:rPr lang="en-GB" dirty="0" err="1"/>
              <a:t>CERNBox</a:t>
            </a:r>
            <a:r>
              <a:rPr lang="en-GB" dirty="0"/>
              <a:t> based repository, fault statistics, issue trackers, EDMS links, and KB articles.</a:t>
            </a:r>
          </a:p>
        </p:txBody>
      </p:sp>
      <p:sp>
        <p:nvSpPr>
          <p:cNvPr id="4" name="Slide Number Placeholder 3"/>
          <p:cNvSpPr>
            <a:spLocks noGrp="1"/>
          </p:cNvSpPr>
          <p:nvPr>
            <p:ph type="sldNum" sz="quarter" idx="5"/>
          </p:nvPr>
        </p:nvSpPr>
        <p:spPr/>
        <p:txBody>
          <a:bodyPr/>
          <a:lstStyle/>
          <a:p>
            <a:fld id="{8CB0EE9E-52B8-AA4F-8DD5-ED0FB4E5CBCC}" type="slidenum">
              <a:rPr lang="en-US" smtClean="0"/>
              <a:t>23</a:t>
            </a:fld>
            <a:endParaRPr lang="en-US"/>
          </a:p>
        </p:txBody>
      </p:sp>
    </p:spTree>
    <p:extLst>
      <p:ext uri="{BB962C8B-B14F-4D97-AF65-F5344CB8AC3E}">
        <p14:creationId xmlns:p14="http://schemas.microsoft.com/office/powerpoint/2010/main" val="359876616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Importance of having quality in how quality is presented and available to everyone.</a:t>
            </a: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24</a:t>
            </a:fld>
            <a:endParaRPr lang="en-US"/>
          </a:p>
        </p:txBody>
      </p:sp>
    </p:spTree>
    <p:extLst>
      <p:ext uri="{BB962C8B-B14F-4D97-AF65-F5344CB8AC3E}">
        <p14:creationId xmlns:p14="http://schemas.microsoft.com/office/powerpoint/2010/main" val="16321784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Start with the 101, what is the protection system?</a:t>
            </a: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r>
              <a:rPr lang="en-US" dirty="0"/>
              <a:t>It is what allows to clear a fault before someone is hurt or something explodes</a:t>
            </a: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r>
              <a:rPr lang="en-US" dirty="0"/>
              <a:t>Ideally only acts where and when needed and doesn’t act when it shall not.</a:t>
            </a: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r>
              <a:rPr lang="en-US" dirty="0"/>
              <a:t>Part for automation processes like the AT or N/S.</a:t>
            </a: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2</a:t>
            </a:fld>
            <a:endParaRPr lang="en-US"/>
          </a:p>
        </p:txBody>
      </p:sp>
    </p:spTree>
    <p:extLst>
      <p:ext uri="{BB962C8B-B14F-4D97-AF65-F5344CB8AC3E}">
        <p14:creationId xmlns:p14="http://schemas.microsoft.com/office/powerpoint/2010/main" val="140166293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B83BD3-F8C3-957E-6C22-512132966F5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04C506F-A7C4-3E98-EC0B-11A7867A5F7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636BC8F-891C-04CC-CEE9-FFC2EBCDE194}"/>
              </a:ext>
            </a:extLst>
          </p:cNvPr>
          <p:cNvSpPr>
            <a:spLocks noGrp="1"/>
          </p:cNvSpPr>
          <p:nvPr>
            <p:ph type="body" idx="1"/>
          </p:nvPr>
        </p:nvSpPr>
        <p:spPr/>
        <p:txBody>
          <a:bodyPr/>
          <a:lstStyle/>
          <a:p>
            <a:r>
              <a:rPr lang="en-US" dirty="0"/>
              <a:t>Corrective maintenance for the relays that are found faulty during preventive maintenance checks and tests.</a:t>
            </a:r>
            <a:endParaRPr lang="en-CH" dirty="0"/>
          </a:p>
        </p:txBody>
      </p:sp>
      <p:sp>
        <p:nvSpPr>
          <p:cNvPr id="4" name="Slide Number Placeholder 3">
            <a:extLst>
              <a:ext uri="{FF2B5EF4-FFF2-40B4-BE49-F238E27FC236}">
                <a16:creationId xmlns:a16="http://schemas.microsoft.com/office/drawing/2014/main" id="{750C8FC7-FE92-7D63-31CD-C334855ED29C}"/>
              </a:ext>
            </a:extLst>
          </p:cNvPr>
          <p:cNvSpPr>
            <a:spLocks noGrp="1"/>
          </p:cNvSpPr>
          <p:nvPr>
            <p:ph type="sldNum" sz="quarter" idx="5"/>
          </p:nvPr>
        </p:nvSpPr>
        <p:spPr/>
        <p:txBody>
          <a:bodyPr/>
          <a:lstStyle/>
          <a:p>
            <a:fld id="{8CB0EE9E-52B8-AA4F-8DD5-ED0FB4E5CBCC}" type="slidenum">
              <a:rPr lang="en-US" smtClean="0"/>
              <a:t>28</a:t>
            </a:fld>
            <a:endParaRPr lang="en-US"/>
          </a:p>
        </p:txBody>
      </p:sp>
    </p:spTree>
    <p:extLst>
      <p:ext uri="{BB962C8B-B14F-4D97-AF65-F5344CB8AC3E}">
        <p14:creationId xmlns:p14="http://schemas.microsoft.com/office/powerpoint/2010/main" val="74311216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12495E-64AB-6630-8062-0869B824E2F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200FC81-AD8B-2BDD-EFAB-A76083E5E73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147EA41-12C7-7B88-79AC-0940C9E2AD2B}"/>
              </a:ext>
            </a:extLst>
          </p:cNvPr>
          <p:cNvSpPr>
            <a:spLocks noGrp="1"/>
          </p:cNvSpPr>
          <p:nvPr>
            <p:ph type="body" idx="1"/>
          </p:nvPr>
        </p:nvSpPr>
        <p:spPr/>
        <p:txBody>
          <a:bodyPr/>
          <a:lstStyle/>
          <a:p>
            <a:r>
              <a:rPr lang="en-US" dirty="0"/>
              <a:t>Corrective maintenance for the relays that are found faulty during preventive maintenance checks and tests.</a:t>
            </a:r>
          </a:p>
          <a:p>
            <a:r>
              <a:rPr lang="en-US" dirty="0"/>
              <a:t>FIR models are all replaced.</a:t>
            </a:r>
          </a:p>
          <a:p>
            <a:r>
              <a:rPr lang="en-US" dirty="0"/>
              <a:t>SEPAM2000 will have preventive maintenance actions and partly replaced.</a:t>
            </a:r>
          </a:p>
          <a:p>
            <a:r>
              <a:rPr lang="en-US" dirty="0"/>
              <a:t>CEE models are partly replaced and partly having preventive maintenance actions.</a:t>
            </a:r>
            <a:endParaRPr lang="en-CH" dirty="0"/>
          </a:p>
        </p:txBody>
      </p:sp>
      <p:sp>
        <p:nvSpPr>
          <p:cNvPr id="4" name="Slide Number Placeholder 3">
            <a:extLst>
              <a:ext uri="{FF2B5EF4-FFF2-40B4-BE49-F238E27FC236}">
                <a16:creationId xmlns:a16="http://schemas.microsoft.com/office/drawing/2014/main" id="{05E2E742-F2D6-FC1F-588E-2C0E59E91DC1}"/>
              </a:ext>
            </a:extLst>
          </p:cNvPr>
          <p:cNvSpPr>
            <a:spLocks noGrp="1"/>
          </p:cNvSpPr>
          <p:nvPr>
            <p:ph type="sldNum" sz="quarter" idx="5"/>
          </p:nvPr>
        </p:nvSpPr>
        <p:spPr/>
        <p:txBody>
          <a:bodyPr/>
          <a:lstStyle/>
          <a:p>
            <a:fld id="{8CB0EE9E-52B8-AA4F-8DD5-ED0FB4E5CBCC}" type="slidenum">
              <a:rPr lang="en-US" smtClean="0"/>
              <a:t>29</a:t>
            </a:fld>
            <a:endParaRPr lang="en-US"/>
          </a:p>
        </p:txBody>
      </p:sp>
    </p:spTree>
    <p:extLst>
      <p:ext uri="{BB962C8B-B14F-4D97-AF65-F5344CB8AC3E}">
        <p14:creationId xmlns:p14="http://schemas.microsoft.com/office/powerpoint/2010/main" val="358471607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914400" rtl="0" eaLnBrk="1" fontAlgn="auto" latinLnBrk="0" hangingPunct="1">
              <a:lnSpc>
                <a:spcPct val="100000"/>
              </a:lnSpc>
              <a:spcBef>
                <a:spcPts val="0"/>
              </a:spcBef>
              <a:spcAft>
                <a:spcPts val="0"/>
              </a:spcAft>
              <a:buClrTx/>
              <a:buSzTx/>
              <a:buFont typeface="Symbol" panose="05050102010706020507" pitchFamily="18" charset="2"/>
              <a:buNone/>
              <a:tabLst>
                <a:tab pos="499110" algn="l"/>
              </a:tabLst>
              <a:defRPr/>
            </a:pPr>
            <a:r>
              <a:rPr lang="en-US" sz="1200" b="0" dirty="0">
                <a:ea typeface="+mn-lt"/>
                <a:cs typeface="+mn-lt"/>
              </a:rPr>
              <a:t>The first phase of the preventive maintenance program is being carried out during LS3. The following maintenance actions are being performed:</a:t>
            </a:r>
            <a:endParaRPr lang="en-US" sz="1200" dirty="0">
              <a:solidFill>
                <a:schemeClr val="tx1"/>
              </a:solidFill>
              <a:ea typeface="+mn-lt"/>
              <a:cs typeface="+mn-lt"/>
            </a:endParaRPr>
          </a:p>
          <a:p>
            <a:pPr marL="342900" marR="0" lvl="0" indent="-342900" algn="just" defTabSz="914400" rtl="0" eaLnBrk="1" fontAlgn="auto" latinLnBrk="0" hangingPunct="1">
              <a:lnSpc>
                <a:spcPct val="100000"/>
              </a:lnSpc>
              <a:spcBef>
                <a:spcPts val="0"/>
              </a:spcBef>
              <a:spcAft>
                <a:spcPts val="0"/>
              </a:spcAft>
              <a:buClrTx/>
              <a:buSzTx/>
              <a:buFont typeface="Symbol" panose="05050102010706020507" pitchFamily="18" charset="2"/>
              <a:buChar char=""/>
              <a:tabLst>
                <a:tab pos="499110" algn="l"/>
              </a:tabLst>
              <a:defRPr/>
            </a:pPr>
            <a:r>
              <a:rPr lang="en-US" sz="1200" dirty="0">
                <a:solidFill>
                  <a:schemeClr val="tx1"/>
                </a:solidFill>
                <a:ea typeface="+mn-lt"/>
                <a:cs typeface="+mn-lt"/>
              </a:rPr>
              <a:t>Visual inspection</a:t>
            </a:r>
            <a:r>
              <a:rPr lang="en-US" sz="1200" b="0" dirty="0">
                <a:ea typeface="+mn-lt"/>
                <a:cs typeface="+mn-lt"/>
              </a:rPr>
              <a:t> to identify any physical or environmental issues affecting performance.</a:t>
            </a:r>
            <a:endParaRPr lang="en-US" sz="1200" dirty="0">
              <a:solidFill>
                <a:schemeClr val="tx1"/>
              </a:solidFill>
              <a:ea typeface="+mn-lt"/>
              <a:cs typeface="+mn-lt"/>
            </a:endParaRPr>
          </a:p>
          <a:p>
            <a:pPr marL="342900" indent="-342900" algn="just">
              <a:lnSpc>
                <a:spcPct val="100000"/>
              </a:lnSpc>
              <a:buFont typeface="Symbol" panose="05050102010706020507" pitchFamily="18" charset="2"/>
              <a:buChar char=""/>
              <a:tabLst>
                <a:tab pos="499110" algn="l"/>
              </a:tabLst>
            </a:pPr>
            <a:r>
              <a:rPr lang="en-US" sz="1200" dirty="0">
                <a:solidFill>
                  <a:schemeClr val="tx1"/>
                </a:solidFill>
                <a:ea typeface="+mn-lt"/>
                <a:cs typeface="+mn-lt"/>
              </a:rPr>
              <a:t>Secondary injection testing</a:t>
            </a:r>
            <a:r>
              <a:rPr lang="en-US" sz="1200" b="0" dirty="0">
                <a:solidFill>
                  <a:schemeClr val="tx1"/>
                </a:solidFill>
                <a:ea typeface="+mn-lt"/>
                <a:cs typeface="+mn-lt"/>
              </a:rPr>
              <a:t> </a:t>
            </a:r>
            <a:r>
              <a:rPr lang="en-US" sz="1200" b="0" dirty="0">
                <a:ea typeface="+mn-lt"/>
                <a:cs typeface="+mn-lt"/>
              </a:rPr>
              <a:t>to verify protection accuracy and response time.</a:t>
            </a:r>
            <a:endParaRPr lang="en-CH" sz="1200" b="0" dirty="0">
              <a:ea typeface="+mn-lt"/>
              <a:cs typeface="+mn-lt"/>
            </a:endParaRPr>
          </a:p>
          <a:p>
            <a:pPr marL="342900" indent="-342900" algn="just">
              <a:lnSpc>
                <a:spcPct val="100000"/>
              </a:lnSpc>
              <a:buFont typeface="Symbol" panose="05050102010706020507" pitchFamily="18" charset="2"/>
              <a:buChar char=""/>
              <a:tabLst>
                <a:tab pos="499110" algn="l"/>
              </a:tabLst>
            </a:pPr>
            <a:r>
              <a:rPr lang="en-US" sz="1200" dirty="0">
                <a:solidFill>
                  <a:schemeClr val="tx1"/>
                </a:solidFill>
                <a:ea typeface="+mn-lt"/>
                <a:cs typeface="+mn-lt"/>
              </a:rPr>
              <a:t>Functional testing</a:t>
            </a:r>
            <a:r>
              <a:rPr lang="en-US" sz="1200" b="0" dirty="0">
                <a:ea typeface="+mn-lt"/>
                <a:cs typeface="+mn-lt"/>
              </a:rPr>
              <a:t>, including verification of circuit breaker, disconnector, and earthing switch status, as well as control checks.</a:t>
            </a:r>
            <a:endParaRPr lang="en-CH" sz="1200" b="0" dirty="0">
              <a:cs typeface="Arial"/>
            </a:endParaRPr>
          </a:p>
          <a:p>
            <a:pPr marL="342900" indent="-342900" algn="just">
              <a:lnSpc>
                <a:spcPct val="100000"/>
              </a:lnSpc>
              <a:buFont typeface="Symbol" panose="05050102010706020507" pitchFamily="18" charset="2"/>
              <a:buChar char=""/>
              <a:tabLst>
                <a:tab pos="499110" algn="l"/>
              </a:tabLst>
            </a:pPr>
            <a:r>
              <a:rPr lang="en-US" sz="1200" dirty="0">
                <a:solidFill>
                  <a:schemeClr val="tx1"/>
                </a:solidFill>
                <a:ea typeface="+mn-lt"/>
                <a:cs typeface="+mn-lt"/>
              </a:rPr>
              <a:t>Signaling verification</a:t>
            </a:r>
            <a:r>
              <a:rPr lang="en-US" sz="1200" b="0" dirty="0">
                <a:ea typeface="+mn-lt"/>
                <a:cs typeface="+mn-lt"/>
              </a:rPr>
              <a:t> to ensure proper communication between protection relays and the automation system.</a:t>
            </a:r>
            <a:endParaRPr lang="en-CH" sz="1200" b="0" dirty="0">
              <a:cs typeface="Arial"/>
            </a:endParaRPr>
          </a:p>
          <a:p>
            <a:pPr algn="just">
              <a:lnSpc>
                <a:spcPct val="100000"/>
              </a:lnSpc>
              <a:spcAft>
                <a:spcPts val="600"/>
              </a:spcAft>
              <a:tabLst>
                <a:tab pos="499110" algn="l"/>
              </a:tabLst>
            </a:pPr>
            <a:r>
              <a:rPr lang="en-GB" sz="1200" dirty="0">
                <a:solidFill>
                  <a:schemeClr val="tx1"/>
                </a:solidFill>
                <a:ea typeface="+mn-lt"/>
                <a:cs typeface="+mn-lt"/>
              </a:rPr>
              <a:t>All maintenance activities</a:t>
            </a:r>
            <a:r>
              <a:rPr lang="en-GB" sz="1200" b="0" dirty="0">
                <a:ea typeface="+mn-lt"/>
                <a:cs typeface="+mn-lt"/>
              </a:rPr>
              <a:t> and interventions </a:t>
            </a:r>
            <a:r>
              <a:rPr lang="en-GB" sz="1200" dirty="0">
                <a:solidFill>
                  <a:schemeClr val="tx1"/>
                </a:solidFill>
                <a:ea typeface="+mn-lt"/>
                <a:cs typeface="+mn-lt"/>
              </a:rPr>
              <a:t>will be documented in detail</a:t>
            </a:r>
            <a:r>
              <a:rPr lang="en-GB" sz="1200" b="0" dirty="0">
                <a:ea typeface="+mn-lt"/>
                <a:cs typeface="+mn-lt"/>
              </a:rPr>
              <a:t> and recorded </a:t>
            </a:r>
            <a:r>
              <a:rPr lang="en-GB" sz="1200" dirty="0">
                <a:solidFill>
                  <a:schemeClr val="tx1"/>
                </a:solidFill>
                <a:ea typeface="+mn-lt"/>
                <a:cs typeface="+mn-lt"/>
              </a:rPr>
              <a:t>in the CMMS database</a:t>
            </a:r>
            <a:r>
              <a:rPr lang="en-GB" sz="1200" b="0" dirty="0">
                <a:ea typeface="+mn-lt"/>
                <a:cs typeface="+mn-lt"/>
              </a:rPr>
              <a:t>.</a:t>
            </a:r>
            <a:endParaRPr lang="en-CH" sz="1200" b="0" dirty="0">
              <a:ea typeface="+mn-lt"/>
              <a:cs typeface="+mn-lt"/>
            </a:endParaRPr>
          </a:p>
          <a:p>
            <a:endParaRPr lang="en-CH" dirty="0"/>
          </a:p>
        </p:txBody>
      </p:sp>
      <p:sp>
        <p:nvSpPr>
          <p:cNvPr id="4" name="Slide Number Placeholder 3"/>
          <p:cNvSpPr>
            <a:spLocks noGrp="1"/>
          </p:cNvSpPr>
          <p:nvPr>
            <p:ph type="sldNum" sz="quarter" idx="5"/>
          </p:nvPr>
        </p:nvSpPr>
        <p:spPr/>
        <p:txBody>
          <a:bodyPr/>
          <a:lstStyle/>
          <a:p>
            <a:fld id="{8CB0EE9E-52B8-AA4F-8DD5-ED0FB4E5CBCC}" type="slidenum">
              <a:rPr lang="en-US" smtClean="0"/>
              <a:t>30</a:t>
            </a:fld>
            <a:endParaRPr lang="en-US"/>
          </a:p>
        </p:txBody>
      </p:sp>
    </p:spTree>
    <p:extLst>
      <p:ext uri="{BB962C8B-B14F-4D97-AF65-F5344CB8AC3E}">
        <p14:creationId xmlns:p14="http://schemas.microsoft.com/office/powerpoint/2010/main" val="307139554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F340A9F-5D50-F105-0271-347A2C5ACDB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E735AC5-C096-1B6A-8224-6A1D934241B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C22968F-71A1-8C01-71E5-11400E146E13}"/>
              </a:ext>
            </a:extLst>
          </p:cNvPr>
          <p:cNvSpPr>
            <a:spLocks noGrp="1"/>
          </p:cNvSpPr>
          <p:nvPr>
            <p:ph type="body" idx="1"/>
          </p:nvPr>
        </p:nvSpPr>
        <p:spPr/>
        <p:txBody>
          <a:bodyPr/>
          <a:lstStyle/>
          <a:p>
            <a:pPr>
              <a:lnSpc>
                <a:spcPct val="113000"/>
              </a:lnSpc>
            </a:pPr>
            <a:r>
              <a:rPr lang="en-GB" sz="1200" dirty="0">
                <a:solidFill>
                  <a:schemeClr val="tx1"/>
                </a:solidFill>
              </a:rPr>
              <a:t>Leveraging a</a:t>
            </a:r>
            <a:r>
              <a:rPr lang="en-GB" sz="1200" b="0" dirty="0">
                <a:ea typeface="+mn-lt"/>
                <a:cs typeface="+mn-lt"/>
              </a:rPr>
              <a:t> </a:t>
            </a:r>
            <a:r>
              <a:rPr lang="en-GB" sz="1200" dirty="0">
                <a:solidFill>
                  <a:schemeClr val="tx1"/>
                </a:solidFill>
              </a:rPr>
              <a:t>standardized logic library</a:t>
            </a:r>
            <a:r>
              <a:rPr lang="en-GB" sz="1200" b="0" dirty="0">
                <a:ea typeface="+mn-lt"/>
                <a:cs typeface="+mn-lt"/>
              </a:rPr>
              <a:t>, the new IEDs can be </a:t>
            </a:r>
            <a:r>
              <a:rPr lang="en-GB" sz="1200" dirty="0">
                <a:solidFill>
                  <a:schemeClr val="tx1"/>
                </a:solidFill>
              </a:rPr>
              <a:t>pre-programmed and tested</a:t>
            </a:r>
            <a:r>
              <a:rPr lang="en-GB" sz="1200" b="0" dirty="0">
                <a:ea typeface="+mn-lt"/>
                <a:cs typeface="+mn-lt"/>
              </a:rPr>
              <a:t> prior to installation. </a:t>
            </a:r>
          </a:p>
          <a:p>
            <a:pPr>
              <a:lnSpc>
                <a:spcPct val="113000"/>
              </a:lnSpc>
            </a:pPr>
            <a:r>
              <a:rPr lang="en-GB" sz="1200" b="0" dirty="0">
                <a:ea typeface="+mn-lt"/>
                <a:cs typeface="+mn-lt"/>
              </a:rPr>
              <a:t>As a result, </a:t>
            </a:r>
            <a:r>
              <a:rPr lang="en-GB" sz="1200" dirty="0">
                <a:solidFill>
                  <a:schemeClr val="tx1"/>
                </a:solidFill>
              </a:rPr>
              <a:t>commissioning tests after installation will primarily focus on system-level validation</a:t>
            </a:r>
            <a:r>
              <a:rPr lang="en-GB" sz="1200" b="0" dirty="0">
                <a:ea typeface="+mn-lt"/>
                <a:cs typeface="+mn-lt"/>
              </a:rPr>
              <a:t>, including communication tests between the IEDs and the SCADA system.</a:t>
            </a:r>
            <a:endParaRPr lang="en-GB" sz="1200" dirty="0">
              <a:ea typeface="+mn-lt"/>
              <a:cs typeface="+mn-lt"/>
            </a:endParaRPr>
          </a:p>
        </p:txBody>
      </p:sp>
      <p:sp>
        <p:nvSpPr>
          <p:cNvPr id="4" name="Slide Number Placeholder 3">
            <a:extLst>
              <a:ext uri="{FF2B5EF4-FFF2-40B4-BE49-F238E27FC236}">
                <a16:creationId xmlns:a16="http://schemas.microsoft.com/office/drawing/2014/main" id="{2F8B4F64-3A54-77C8-54C8-19A708A54791}"/>
              </a:ext>
            </a:extLst>
          </p:cNvPr>
          <p:cNvSpPr>
            <a:spLocks noGrp="1"/>
          </p:cNvSpPr>
          <p:nvPr>
            <p:ph type="sldNum" sz="quarter" idx="5"/>
          </p:nvPr>
        </p:nvSpPr>
        <p:spPr/>
        <p:txBody>
          <a:bodyPr/>
          <a:lstStyle/>
          <a:p>
            <a:fld id="{8CB0EE9E-52B8-AA4F-8DD5-ED0FB4E5CBCC}" type="slidenum">
              <a:rPr lang="en-US" smtClean="0"/>
              <a:t>31</a:t>
            </a:fld>
            <a:endParaRPr lang="en-US"/>
          </a:p>
        </p:txBody>
      </p:sp>
    </p:spTree>
    <p:extLst>
      <p:ext uri="{BB962C8B-B14F-4D97-AF65-F5344CB8AC3E}">
        <p14:creationId xmlns:p14="http://schemas.microsoft.com/office/powerpoint/2010/main" val="210788166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08DC0C-1010-77E3-256A-CDC61739BD9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4F699A1-59B2-0869-4CB3-C6069E22EDE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12F1F49-BB2E-46BA-897B-15E376CAEAB3}"/>
              </a:ext>
            </a:extLst>
          </p:cNvPr>
          <p:cNvSpPr>
            <a:spLocks noGrp="1"/>
          </p:cNvSpPr>
          <p:nvPr>
            <p:ph type="body" idx="1"/>
          </p:nvPr>
        </p:nvSpPr>
        <p:spPr/>
        <p:txBody>
          <a:bodyPr/>
          <a:lstStyle/>
          <a:p>
            <a:r>
              <a:rPr lang="en-US" dirty="0"/>
              <a:t>On the left we have the current installation in LHC point 4. Mix of FIR and SEPAM2000. For unity the SEPAM is also replaced in this case.</a:t>
            </a:r>
          </a:p>
          <a:p>
            <a:r>
              <a:rPr lang="en-US" dirty="0"/>
              <a:t>On the right the new design. Also, the </a:t>
            </a:r>
            <a:r>
              <a:rPr lang="en-US" dirty="0" err="1"/>
              <a:t>auxialiary</a:t>
            </a:r>
            <a:r>
              <a:rPr lang="en-US" dirty="0"/>
              <a:t> power supply and voltage measurement distribution chassis are replaced.</a:t>
            </a:r>
          </a:p>
          <a:p>
            <a:r>
              <a:rPr lang="en-US" dirty="0"/>
              <a:t>In the old there is EMH307/4E but it is not in use, so in the new one it will have only space reservation.</a:t>
            </a:r>
            <a:endParaRPr lang="en-CH" dirty="0"/>
          </a:p>
        </p:txBody>
      </p:sp>
      <p:sp>
        <p:nvSpPr>
          <p:cNvPr id="4" name="Slide Number Placeholder 3">
            <a:extLst>
              <a:ext uri="{FF2B5EF4-FFF2-40B4-BE49-F238E27FC236}">
                <a16:creationId xmlns:a16="http://schemas.microsoft.com/office/drawing/2014/main" id="{A5130073-B509-A011-865E-B2BF2CBF472C}"/>
              </a:ext>
            </a:extLst>
          </p:cNvPr>
          <p:cNvSpPr>
            <a:spLocks noGrp="1"/>
          </p:cNvSpPr>
          <p:nvPr>
            <p:ph type="sldNum" sz="quarter" idx="5"/>
          </p:nvPr>
        </p:nvSpPr>
        <p:spPr/>
        <p:txBody>
          <a:bodyPr/>
          <a:lstStyle/>
          <a:p>
            <a:fld id="{8CB0EE9E-52B8-AA4F-8DD5-ED0FB4E5CBCC}" type="slidenum">
              <a:rPr lang="en-US" smtClean="0"/>
              <a:t>32</a:t>
            </a:fld>
            <a:endParaRPr lang="en-US"/>
          </a:p>
        </p:txBody>
      </p:sp>
    </p:spTree>
    <p:extLst>
      <p:ext uri="{BB962C8B-B14F-4D97-AF65-F5344CB8AC3E}">
        <p14:creationId xmlns:p14="http://schemas.microsoft.com/office/powerpoint/2010/main" val="278767740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BEFAD5-9EA2-AC7B-A07B-F405958B125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A5C817C-878A-2A99-4DD7-EF7FD17DB9A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D3AA009-99FF-5EDE-A569-BFF63A7B5572}"/>
              </a:ext>
            </a:extLst>
          </p:cNvPr>
          <p:cNvSpPr>
            <a:spLocks noGrp="1"/>
          </p:cNvSpPr>
          <p:nvPr>
            <p:ph type="body" idx="1"/>
          </p:nvPr>
        </p:nvSpPr>
        <p:spPr/>
        <p:txBody>
          <a:bodyPr/>
          <a:lstStyle/>
          <a:p>
            <a:r>
              <a:rPr lang="en-US" dirty="0"/>
              <a:t>Removing crate from the rack</a:t>
            </a:r>
          </a:p>
          <a:p>
            <a:r>
              <a:rPr lang="en-US" dirty="0"/>
              <a:t>Removing crates top panel</a:t>
            </a:r>
          </a:p>
          <a:p>
            <a:r>
              <a:rPr lang="en-US" dirty="0"/>
              <a:t>Removing all connectors from the back side of the relay to allow</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Removing crates back panel</a:t>
            </a:r>
          </a:p>
          <a:p>
            <a:endParaRPr lang="en-US" dirty="0"/>
          </a:p>
        </p:txBody>
      </p:sp>
      <p:sp>
        <p:nvSpPr>
          <p:cNvPr id="4" name="Slide Number Placeholder 3">
            <a:extLst>
              <a:ext uri="{FF2B5EF4-FFF2-40B4-BE49-F238E27FC236}">
                <a16:creationId xmlns:a16="http://schemas.microsoft.com/office/drawing/2014/main" id="{F127A0C7-89E6-27DF-9502-C28328FE9446}"/>
              </a:ext>
            </a:extLst>
          </p:cNvPr>
          <p:cNvSpPr>
            <a:spLocks noGrp="1"/>
          </p:cNvSpPr>
          <p:nvPr>
            <p:ph type="sldNum" sz="quarter" idx="5"/>
          </p:nvPr>
        </p:nvSpPr>
        <p:spPr/>
        <p:txBody>
          <a:bodyPr/>
          <a:lstStyle/>
          <a:p>
            <a:fld id="{8CB0EE9E-52B8-AA4F-8DD5-ED0FB4E5CBCC}" type="slidenum">
              <a:rPr lang="en-US" smtClean="0"/>
              <a:t>33</a:t>
            </a:fld>
            <a:endParaRPr lang="en-US"/>
          </a:p>
        </p:txBody>
      </p:sp>
    </p:spTree>
    <p:extLst>
      <p:ext uri="{BB962C8B-B14F-4D97-AF65-F5344CB8AC3E}">
        <p14:creationId xmlns:p14="http://schemas.microsoft.com/office/powerpoint/2010/main" val="312472399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9DACD9-566D-55EC-89A1-B09BD43A924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7A54899-B463-BF25-27B5-1E10F4C6167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665F915-6268-E299-93DC-CE0C20100FFF}"/>
              </a:ext>
            </a:extLst>
          </p:cNvPr>
          <p:cNvSpPr>
            <a:spLocks noGrp="1"/>
          </p:cNvSpPr>
          <p:nvPr>
            <p:ph type="body" idx="1"/>
          </p:nvPr>
        </p:nvSpPr>
        <p:spPr/>
        <p:txBody>
          <a:bodyPr/>
          <a:lstStyle/>
          <a:p>
            <a:endParaRPr lang="en-CH" dirty="0"/>
          </a:p>
        </p:txBody>
      </p:sp>
      <p:sp>
        <p:nvSpPr>
          <p:cNvPr id="4" name="Slide Number Placeholder 3">
            <a:extLst>
              <a:ext uri="{FF2B5EF4-FFF2-40B4-BE49-F238E27FC236}">
                <a16:creationId xmlns:a16="http://schemas.microsoft.com/office/drawing/2014/main" id="{1870DCA9-ADF8-29D5-25E8-8B92BA3D5911}"/>
              </a:ext>
            </a:extLst>
          </p:cNvPr>
          <p:cNvSpPr>
            <a:spLocks noGrp="1"/>
          </p:cNvSpPr>
          <p:nvPr>
            <p:ph type="sldNum" sz="quarter" idx="5"/>
          </p:nvPr>
        </p:nvSpPr>
        <p:spPr/>
        <p:txBody>
          <a:bodyPr/>
          <a:lstStyle/>
          <a:p>
            <a:fld id="{8CB0EE9E-52B8-AA4F-8DD5-ED0FB4E5CBCC}" type="slidenum">
              <a:rPr lang="en-US" smtClean="0"/>
              <a:t>34</a:t>
            </a:fld>
            <a:endParaRPr lang="en-US"/>
          </a:p>
        </p:txBody>
      </p:sp>
    </p:spTree>
    <p:extLst>
      <p:ext uri="{BB962C8B-B14F-4D97-AF65-F5344CB8AC3E}">
        <p14:creationId xmlns:p14="http://schemas.microsoft.com/office/powerpoint/2010/main" val="421802365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Feedback received from newcomer’s (Joni) and manufacturer’s alike confirming that it is very rare – if at all – for an industrial client to have such a high level of documentation, tracking and organization of protection-related stuff, which confirms that what we have been doing is the right thing and CERN is on the good path, once again ahead of its peers in this regards.</a:t>
            </a: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35</a:t>
            </a:fld>
            <a:endParaRPr lang="en-US"/>
          </a:p>
        </p:txBody>
      </p:sp>
    </p:spTree>
    <p:extLst>
      <p:ext uri="{BB962C8B-B14F-4D97-AF65-F5344CB8AC3E}">
        <p14:creationId xmlns:p14="http://schemas.microsoft.com/office/powerpoint/2010/main" val="26726287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HVNP components</a:t>
            </a: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3</a:t>
            </a:fld>
            <a:endParaRPr lang="en-US"/>
          </a:p>
        </p:txBody>
      </p:sp>
    </p:spTree>
    <p:extLst>
      <p:ext uri="{BB962C8B-B14F-4D97-AF65-F5344CB8AC3E}">
        <p14:creationId xmlns:p14="http://schemas.microsoft.com/office/powerpoint/2010/main" val="21459317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First three + maintainability are called dependability of the protection system</a:t>
            </a: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4</a:t>
            </a:fld>
            <a:endParaRPr lang="en-US"/>
          </a:p>
        </p:txBody>
      </p:sp>
    </p:spTree>
    <p:extLst>
      <p:ext uri="{BB962C8B-B14F-4D97-AF65-F5344CB8AC3E}">
        <p14:creationId xmlns:p14="http://schemas.microsoft.com/office/powerpoint/2010/main" val="13049656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Categorisation</a:t>
            </a:r>
            <a:r>
              <a:rPr lang="en-US" dirty="0"/>
              <a:t> of failures</a:t>
            </a: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5</a:t>
            </a:fld>
            <a:endParaRPr lang="en-US"/>
          </a:p>
        </p:txBody>
      </p:sp>
    </p:spTree>
    <p:extLst>
      <p:ext uri="{BB962C8B-B14F-4D97-AF65-F5344CB8AC3E}">
        <p14:creationId xmlns:p14="http://schemas.microsoft.com/office/powerpoint/2010/main" val="36688420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The principal cause of </a:t>
            </a:r>
            <a:r>
              <a:rPr lang="en-US" u="sng" dirty="0"/>
              <a:t>unreliable</a:t>
            </a:r>
            <a:r>
              <a:rPr lang="en-US" dirty="0"/>
              <a:t> intervention is due to equipment failure</a:t>
            </a: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r>
              <a:rPr lang="en-US" dirty="0"/>
              <a:t>Equipment failures include a relay that reboot and causes the breaker to trip, FW failures, …</a:t>
            </a: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r>
              <a:rPr lang="en-US" dirty="0"/>
              <a:t>The main causes of </a:t>
            </a:r>
            <a:r>
              <a:rPr lang="en-US" u="sng" dirty="0"/>
              <a:t>unselective</a:t>
            </a:r>
            <a:r>
              <a:rPr lang="en-US" dirty="0"/>
              <a:t> intervention, however, are </a:t>
            </a:r>
            <a:r>
              <a:rPr lang="en-US" b="1" dirty="0"/>
              <a:t>design errors and commissioning errors</a:t>
            </a:r>
            <a:r>
              <a:rPr lang="en-US" dirty="0"/>
              <a:t>.</a:t>
            </a: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6</a:t>
            </a:fld>
            <a:endParaRPr lang="en-US"/>
          </a:p>
        </p:txBody>
      </p:sp>
    </p:spTree>
    <p:extLst>
      <p:ext uri="{BB962C8B-B14F-4D97-AF65-F5344CB8AC3E}">
        <p14:creationId xmlns:p14="http://schemas.microsoft.com/office/powerpoint/2010/main" val="24303027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Many of these events could have been avoided if good quality standards exist and are followed.</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Those quality standards didn’t exist in the first place or were not documented enough some ~15-20 years ago.</a:t>
            </a: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7</a:t>
            </a:fld>
            <a:endParaRPr lang="en-US"/>
          </a:p>
        </p:txBody>
      </p:sp>
    </p:spTree>
    <p:extLst>
      <p:ext uri="{BB962C8B-B14F-4D97-AF65-F5344CB8AC3E}">
        <p14:creationId xmlns:p14="http://schemas.microsoft.com/office/powerpoint/2010/main" val="890998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Logic (configuration) standardization:</a:t>
            </a:r>
          </a:p>
          <a:p>
            <a:pPr marL="628650" lvl="1" indent="-171450">
              <a:buFont typeface="Arial" panose="020B0604020202020204" pitchFamily="34" charset="0"/>
              <a:buChar char="•"/>
            </a:pPr>
            <a:r>
              <a:rPr lang="en-US" dirty="0"/>
              <a:t>bugs follow-up</a:t>
            </a:r>
          </a:p>
          <a:p>
            <a:pPr marL="628650" lvl="1" indent="-171450">
              <a:buFont typeface="Arial" panose="020B0604020202020204" pitchFamily="34" charset="0"/>
              <a:buChar char="•"/>
            </a:pPr>
            <a:r>
              <a:rPr lang="en-US" dirty="0"/>
              <a:t>evolutive programming (lessons learnt)</a:t>
            </a: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r>
              <a:rPr lang="en-US" dirty="0"/>
              <a:t>Settings guidelines:</a:t>
            </a:r>
          </a:p>
          <a:p>
            <a:pPr marL="628650" lvl="1" indent="-171450">
              <a:buFont typeface="Arial" panose="020B0604020202020204" pitchFamily="34" charset="0"/>
              <a:buChar char="•"/>
            </a:pPr>
            <a:r>
              <a:rPr lang="en-US" dirty="0"/>
              <a:t>reduce the workload on studies</a:t>
            </a:r>
          </a:p>
          <a:p>
            <a:pPr marL="628650" lvl="1" indent="-171450">
              <a:buFont typeface="Arial" panose="020B0604020202020204" pitchFamily="34" charset="0"/>
              <a:buChar char="•"/>
            </a:pPr>
            <a:r>
              <a:rPr lang="en-US" dirty="0"/>
              <a:t>coherent settings</a:t>
            </a:r>
          </a:p>
          <a:p>
            <a:pPr marL="628650" lvl="1" indent="-171450">
              <a:buFont typeface="Arial" panose="020B0604020202020204" pitchFamily="34" charset="0"/>
              <a:buChar char="•"/>
            </a:pPr>
            <a:r>
              <a:rPr lang="en-US" dirty="0"/>
              <a:t>benchmark the guidelines on actual faults.</a:t>
            </a: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r>
              <a:rPr lang="en-US" dirty="0"/>
              <a:t>Commissioning procedures:</a:t>
            </a:r>
          </a:p>
          <a:p>
            <a:pPr marL="628650" lvl="1" indent="-171450">
              <a:buFont typeface="Arial" panose="020B0604020202020204" pitchFamily="34" charset="0"/>
              <a:buChar char="•"/>
            </a:pPr>
            <a:r>
              <a:rPr lang="en-US" dirty="0"/>
              <a:t>streamline the commissioning practices</a:t>
            </a:r>
          </a:p>
          <a:p>
            <a:pPr marL="628650" lvl="1" indent="-171450">
              <a:buFont typeface="Arial" panose="020B0604020202020204" pitchFamily="34" charset="0"/>
              <a:buChar char="•"/>
            </a:pPr>
            <a:r>
              <a:rPr lang="en-US" dirty="0"/>
              <a:t>improves the capability of detecting issues</a:t>
            </a:r>
          </a:p>
        </p:txBody>
      </p:sp>
      <p:sp>
        <p:nvSpPr>
          <p:cNvPr id="4" name="Slide Number Placeholder 3"/>
          <p:cNvSpPr>
            <a:spLocks noGrp="1"/>
          </p:cNvSpPr>
          <p:nvPr>
            <p:ph type="sldNum" sz="quarter" idx="5"/>
          </p:nvPr>
        </p:nvSpPr>
        <p:spPr/>
        <p:txBody>
          <a:bodyPr/>
          <a:lstStyle/>
          <a:p>
            <a:fld id="{8CB0EE9E-52B8-AA4F-8DD5-ED0FB4E5CBCC}" type="slidenum">
              <a:rPr lang="en-US" smtClean="0"/>
              <a:t>8</a:t>
            </a:fld>
            <a:endParaRPr lang="en-US"/>
          </a:p>
        </p:txBody>
      </p:sp>
    </p:spTree>
    <p:extLst>
      <p:ext uri="{BB962C8B-B14F-4D97-AF65-F5344CB8AC3E}">
        <p14:creationId xmlns:p14="http://schemas.microsoft.com/office/powerpoint/2010/main" val="34891935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Governance of HVNP:</a:t>
            </a:r>
          </a:p>
          <a:p>
            <a:endParaRPr lang="en-US" dirty="0"/>
          </a:p>
          <a:p>
            <a:pPr marL="171450" indent="-171450">
              <a:buFont typeface="Arial" panose="020B0604020202020204" pitchFamily="34" charset="0"/>
              <a:buChar char="•"/>
            </a:pPr>
            <a:r>
              <a:rPr lang="en-US" dirty="0"/>
              <a:t>decisions are not single-handed: the HVNP Working Group is the steering body</a:t>
            </a: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r>
              <a:rPr lang="en-US" dirty="0"/>
              <a:t>the team collectively discusses protection related topics and takes decisions based on technical considerations</a:t>
            </a: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r>
              <a:rPr lang="en-US" dirty="0"/>
              <a:t>when decisions have a wider (e.g. economic) impact, these are submitted by the EN-EL management for approval</a:t>
            </a: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9</a:t>
            </a:fld>
            <a:endParaRPr lang="en-US"/>
          </a:p>
        </p:txBody>
      </p:sp>
    </p:spTree>
    <p:extLst>
      <p:ext uri="{BB962C8B-B14F-4D97-AF65-F5344CB8AC3E}">
        <p14:creationId xmlns:p14="http://schemas.microsoft.com/office/powerpoint/2010/main" val="186339481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07987" y="2427287"/>
            <a:ext cx="5616575" cy="3773488"/>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427287"/>
            <a:ext cx="5611813" cy="3773488"/>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r>
              <a:rPr lang="fr-FR"/>
              <a:t>YYYY-MM-DD</a:t>
            </a:r>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Presenter | Presentation Title | Reference</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2117"/>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2071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fr-FR"/>
              <a:t>YYYY-MM-DD</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 | Reference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fr-FR"/>
              <a:t>YYYY-MM-DD</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 | Reference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fr-FR"/>
              <a:t>YYYY-MM-DD</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 | Reference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r>
              <a:rPr lang="fr-FR"/>
              <a:t>YYYY-MM-DD</a:t>
            </a:r>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Presenter | Presentation Title | Reference</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EC9037A8-3728-274F-ADAC-4D3957FCBA46}"/>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fr-FR"/>
              <a:t>YYYY-MM-DD</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 | Reference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fr-FR"/>
              <a:t>YYYY-MM-DD</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 | Reference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fr-FR"/>
              <a:t>YYYY-MM-DD</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 | Reference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fr-FR"/>
              <a:t>YYYY-MM-DD</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 | Reference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r>
              <a:rPr lang="fr-FR"/>
              <a:t>YYYY-MM-DD</a:t>
            </a:r>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Presenter | Presentation Title | Reference</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r>
              <a:rPr lang="fr-FR"/>
              <a:t>YYYY-MM-DD</a:t>
            </a:r>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Presenter | Presentation Title | Reference</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r>
              <a:rPr lang="fr-FR"/>
              <a:t>YYYY-MM-DD</a:t>
            </a:r>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Presenter | Presentation Title | Reference</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r>
              <a:rPr lang="fr-FR"/>
              <a:t>YYYY-MM-DD</a:t>
            </a:r>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Presenter | Presentation Title | Reference</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grpSp>
        <p:nvGrpSpPr>
          <p:cNvPr id="2" name="Group 1">
            <a:extLst>
              <a:ext uri="{FF2B5EF4-FFF2-40B4-BE49-F238E27FC236}">
                <a16:creationId xmlns:a16="http://schemas.microsoft.com/office/drawing/2014/main" id="{8B92C1EF-B18C-45A8-86B5-D8072DB68F76}"/>
              </a:ext>
            </a:extLst>
          </p:cNvPr>
          <p:cNvGrpSpPr/>
          <p:nvPr userDrawn="1"/>
        </p:nvGrpSpPr>
        <p:grpSpPr>
          <a:xfrm>
            <a:off x="3308104" y="2315864"/>
            <a:ext cx="5575792" cy="1728192"/>
            <a:chOff x="2279576" y="2315864"/>
            <a:chExt cx="5575792" cy="1728192"/>
          </a:xfrm>
        </p:grpSpPr>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2279576" y="2315864"/>
              <a:ext cx="1728192" cy="1728192"/>
            </a:xfrm>
            <a:prstGeom prst="rect">
              <a:avLst/>
            </a:prstGeom>
          </p:spPr>
        </p:pic>
        <p:pic>
          <p:nvPicPr>
            <p:cNvPr id="6" name="Picture 5">
              <a:extLst>
                <a:ext uri="{FF2B5EF4-FFF2-40B4-BE49-F238E27FC236}">
                  <a16:creationId xmlns:a16="http://schemas.microsoft.com/office/drawing/2014/main" id="{4CC54C32-F50E-42D2-841F-7B2F0AB75DC4}"/>
                </a:ext>
              </a:extLst>
            </p:cNvPr>
            <p:cNvPicPr>
              <a:picLocks noChangeAspect="1"/>
            </p:cNvPicPr>
            <p:nvPr userDrawn="1"/>
          </p:nvPicPr>
          <p:blipFill rotWithShape="1">
            <a:blip r:embed="rId3"/>
            <a:srcRect b="44750"/>
            <a:stretch/>
          </p:blipFill>
          <p:spPr bwMode="auto">
            <a:xfrm>
              <a:off x="4336631" y="2493903"/>
              <a:ext cx="3518737" cy="1372114"/>
            </a:xfrm>
            <a:prstGeom prst="rect">
              <a:avLst/>
            </a:prstGeom>
          </p:spPr>
        </p:pic>
      </p:grpSp>
    </p:spTree>
    <p:extLst>
      <p:ext uri="{BB962C8B-B14F-4D97-AF65-F5344CB8AC3E}">
        <p14:creationId xmlns:p14="http://schemas.microsoft.com/office/powerpoint/2010/main" val="10158736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2" name="Date Placeholder 1">
            <a:extLst>
              <a:ext uri="{FF2B5EF4-FFF2-40B4-BE49-F238E27FC236}">
                <a16:creationId xmlns:a16="http://schemas.microsoft.com/office/drawing/2014/main" id="{63AD9047-491C-4CB9-AE49-11B94B8E1962}"/>
              </a:ext>
            </a:extLst>
          </p:cNvPr>
          <p:cNvSpPr>
            <a:spLocks noGrp="1"/>
          </p:cNvSpPr>
          <p:nvPr>
            <p:ph type="dt" sz="half" idx="10"/>
          </p:nvPr>
        </p:nvSpPr>
        <p:spPr/>
        <p:txBody>
          <a:bodyPr/>
          <a:lstStyle/>
          <a:p>
            <a:r>
              <a:rPr lang="fr-FR"/>
              <a:t>YYYY-MM-DD</a:t>
            </a:r>
            <a:endParaRPr lang="en-US" dirty="0"/>
          </a:p>
        </p:txBody>
      </p:sp>
      <p:sp>
        <p:nvSpPr>
          <p:cNvPr id="4" name="Footer Placeholder 3">
            <a:extLst>
              <a:ext uri="{FF2B5EF4-FFF2-40B4-BE49-F238E27FC236}">
                <a16:creationId xmlns:a16="http://schemas.microsoft.com/office/drawing/2014/main" id="{315BFD15-A1BC-4352-AB14-5B5A4925D4A2}"/>
              </a:ext>
            </a:extLst>
          </p:cNvPr>
          <p:cNvSpPr>
            <a:spLocks noGrp="1"/>
          </p:cNvSpPr>
          <p:nvPr>
            <p:ph type="ftr" sz="quarter" idx="11"/>
          </p:nvPr>
        </p:nvSpPr>
        <p:spPr/>
        <p:txBody>
          <a:bodyPr/>
          <a:lstStyle/>
          <a:p>
            <a:r>
              <a:rPr lang="en-US"/>
              <a:t>Presenter | Presentation Title | Reference</a:t>
            </a:r>
            <a:endParaRPr lang="en-US" dirty="0"/>
          </a:p>
        </p:txBody>
      </p:sp>
      <p:sp>
        <p:nvSpPr>
          <p:cNvPr id="5" name="Slide Number Placeholder 4">
            <a:extLst>
              <a:ext uri="{FF2B5EF4-FFF2-40B4-BE49-F238E27FC236}">
                <a16:creationId xmlns:a16="http://schemas.microsoft.com/office/drawing/2014/main" id="{A303B7F1-83DF-4B44-9D13-622BDD70D13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fr-FR"/>
              <a:t>YYYY-MM-DD</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 | Reference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2" name="Title 1">
            <a:extLst>
              <a:ext uri="{FF2B5EF4-FFF2-40B4-BE49-F238E27FC236}">
                <a16:creationId xmlns:a16="http://schemas.microsoft.com/office/drawing/2014/main" id="{D427E3D5-2194-4AE8-80D4-1FCE73F4D650}"/>
              </a:ext>
            </a:extLst>
          </p:cNvPr>
          <p:cNvSpPr>
            <a:spLocks noGrp="1"/>
          </p:cNvSpPr>
          <p:nvPr>
            <p:ph type="title"/>
          </p:nvPr>
        </p:nvSpPr>
        <p:spPr/>
        <p:txBody>
          <a:bodyPr/>
          <a:lstStyle/>
          <a:p>
            <a:r>
              <a:rPr lang="en-US"/>
              <a:t>Click to edit Master title style</a:t>
            </a:r>
            <a:endParaRPr lang="fr-FR"/>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fr-FR"/>
              <a:t>YYYY-MM-DD</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 | Reference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Full page colour or pictur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10B6E0-915E-6A4B-BE3D-83464DDCC020}"/>
              </a:ext>
            </a:extLst>
          </p:cNvPr>
          <p:cNvSpPr>
            <a:spLocks noGrp="1"/>
          </p:cNvSpPr>
          <p:nvPr>
            <p:ph type="title"/>
          </p:nvPr>
        </p:nvSpPr>
        <p:spPr/>
        <p:txBody>
          <a:bodyPr/>
          <a:lstStyle>
            <a:lvl1pPr>
              <a:defRPr>
                <a:solidFill>
                  <a:schemeClr val="bg1"/>
                </a:solidFill>
              </a:defRPr>
            </a:lvl1pPr>
          </a:lstStyle>
          <a:p>
            <a:r>
              <a:rPr lang="en-US"/>
              <a:t>Click to edit Master title style</a:t>
            </a:r>
            <a:endParaRPr lang="en-GB" dirty="0"/>
          </a:p>
        </p:txBody>
      </p:sp>
      <p:sp>
        <p:nvSpPr>
          <p:cNvPr id="3" name="Date Placeholder 2">
            <a:extLst>
              <a:ext uri="{FF2B5EF4-FFF2-40B4-BE49-F238E27FC236}">
                <a16:creationId xmlns:a16="http://schemas.microsoft.com/office/drawing/2014/main" id="{73F185B5-CF74-D44D-A9E3-83166F096FD5}"/>
              </a:ext>
            </a:extLst>
          </p:cNvPr>
          <p:cNvSpPr>
            <a:spLocks noGrp="1"/>
          </p:cNvSpPr>
          <p:nvPr>
            <p:ph type="dt" sz="half" idx="10"/>
          </p:nvPr>
        </p:nvSpPr>
        <p:spPr/>
        <p:txBody>
          <a:bodyPr/>
          <a:lstStyle>
            <a:lvl1pPr>
              <a:defRPr>
                <a:solidFill>
                  <a:schemeClr val="bg1"/>
                </a:solidFill>
              </a:defRPr>
            </a:lvl1pPr>
          </a:lstStyle>
          <a:p>
            <a:r>
              <a:rPr lang="fr-FR"/>
              <a:t>YYYY-MM-DD</a:t>
            </a:r>
            <a:endParaRPr lang="en-US" dirty="0"/>
          </a:p>
        </p:txBody>
      </p:sp>
      <p:sp>
        <p:nvSpPr>
          <p:cNvPr id="4" name="Slide Number Placeholder 3">
            <a:extLst>
              <a:ext uri="{FF2B5EF4-FFF2-40B4-BE49-F238E27FC236}">
                <a16:creationId xmlns:a16="http://schemas.microsoft.com/office/drawing/2014/main" id="{5AD60124-268E-2640-B552-632FCB92FCF3}"/>
              </a:ext>
            </a:extLst>
          </p:cNvPr>
          <p:cNvSpPr>
            <a:spLocks noGrp="1"/>
          </p:cNvSpPr>
          <p:nvPr>
            <p:ph type="sldNum" sz="quarter" idx="11"/>
          </p:nvPr>
        </p:nvSpPr>
        <p:spPr/>
        <p:txBody>
          <a:bodyPr/>
          <a:lstStyle>
            <a:lvl1pPr>
              <a:defRPr>
                <a:solidFill>
                  <a:schemeClr val="bg1"/>
                </a:solidFill>
              </a:defRPr>
            </a:lvl1pPr>
          </a:lstStyle>
          <a:p>
            <a:fld id="{36B5EA5A-BC32-A742-B11B-8E7414D5B535}" type="slidenum">
              <a:rPr lang="en-US" smtClean="0"/>
              <a:pPr/>
              <a:t>‹#›</a:t>
            </a:fld>
            <a:endParaRPr lang="en-US" dirty="0"/>
          </a:p>
        </p:txBody>
      </p:sp>
      <p:sp>
        <p:nvSpPr>
          <p:cNvPr id="5" name="Footer Placeholder 4">
            <a:extLst>
              <a:ext uri="{FF2B5EF4-FFF2-40B4-BE49-F238E27FC236}">
                <a16:creationId xmlns:a16="http://schemas.microsoft.com/office/drawing/2014/main" id="{3E7D4B92-ED84-1D4C-81AB-7D7F79EF892F}"/>
              </a:ext>
            </a:extLst>
          </p:cNvPr>
          <p:cNvSpPr>
            <a:spLocks noGrp="1"/>
          </p:cNvSpPr>
          <p:nvPr>
            <p:ph type="ftr" sz="quarter" idx="12"/>
          </p:nvPr>
        </p:nvSpPr>
        <p:spPr/>
        <p:txBody>
          <a:bodyPr/>
          <a:lstStyle>
            <a:lvl1pPr>
              <a:defRPr>
                <a:solidFill>
                  <a:schemeClr val="bg1"/>
                </a:solidFill>
              </a:defRPr>
            </a:lvl1pPr>
          </a:lstStyle>
          <a:p>
            <a:r>
              <a:rPr lang="en-US"/>
              <a:t>Presenter | Presentation Title | Reference</a:t>
            </a:r>
            <a:endParaRPr lang="en-US" dirty="0"/>
          </a:p>
        </p:txBody>
      </p:sp>
      <p:cxnSp>
        <p:nvCxnSpPr>
          <p:cNvPr id="19" name="Straight Connector 18">
            <a:extLst>
              <a:ext uri="{FF2B5EF4-FFF2-40B4-BE49-F238E27FC236}">
                <a16:creationId xmlns:a16="http://schemas.microsoft.com/office/drawing/2014/main" id="{F1E223B3-FDCC-6949-9C0B-F052B97037C1}"/>
              </a:ext>
            </a:extLst>
          </p:cNvPr>
          <p:cNvCxnSpPr/>
          <p:nvPr userDrawn="1"/>
        </p:nvCxnSpPr>
        <p:spPr>
          <a:xfrm>
            <a:off x="407987" y="6266608"/>
            <a:ext cx="11376025"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D5082788-0C78-F842-A18F-84667EAC7E6A}"/>
              </a:ext>
            </a:extLst>
          </p:cNvPr>
          <p:cNvPicPr>
            <a:picLocks noChangeAspect="1"/>
          </p:cNvPicPr>
          <p:nvPr userDrawn="1"/>
        </p:nvPicPr>
        <p:blipFill>
          <a:blip r:embed="rId2"/>
          <a:stretch>
            <a:fillRect/>
          </a:stretch>
        </p:blipFill>
        <p:spPr>
          <a:xfrm>
            <a:off x="407988" y="6364800"/>
            <a:ext cx="495300" cy="393700"/>
          </a:xfrm>
          <a:prstGeom prst="rect">
            <a:avLst/>
          </a:prstGeom>
        </p:spPr>
      </p:pic>
    </p:spTree>
    <p:extLst>
      <p:ext uri="{BB962C8B-B14F-4D97-AF65-F5344CB8AC3E}">
        <p14:creationId xmlns:p14="http://schemas.microsoft.com/office/powerpoint/2010/main" val="1919355803"/>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230755"/>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48846"/>
            <a:ext cx="4116387" cy="6249621"/>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fr-FR"/>
              <a:t>YYYY-MM-DD</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 | Reference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r>
              <a:rPr lang="fr-FR"/>
              <a:t>YYYY-MM-DD</a:t>
            </a:r>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Presenter | Presentation Title | Reference</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2.emf"/><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emf"/><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3287688" y="6378349"/>
            <a:ext cx="828700" cy="365125"/>
          </a:xfrm>
          <a:prstGeom prst="rect">
            <a:avLst/>
          </a:prstGeom>
        </p:spPr>
        <p:txBody>
          <a:bodyPr vert="horz" lIns="0" tIns="0" rIns="0" bIns="0" rtlCol="0" anchor="ctr"/>
          <a:lstStyle>
            <a:lvl1pPr algn="r">
              <a:defRPr sz="1000">
                <a:solidFill>
                  <a:schemeClr val="tx1"/>
                </a:solidFill>
              </a:defRPr>
            </a:lvl1pPr>
          </a:lstStyle>
          <a:p>
            <a:r>
              <a:rPr lang="fr-FR"/>
              <a:t>YYYY-MM-DD</a:t>
            </a:r>
            <a:endParaRPr lang="en-US" dirty="0"/>
          </a:p>
        </p:txBody>
      </p:sp>
      <p:sp>
        <p:nvSpPr>
          <p:cNvPr id="6" name="Slide Number Placeholder 5"/>
          <p:cNvSpPr>
            <a:spLocks noGrp="1"/>
          </p:cNvSpPr>
          <p:nvPr>
            <p:ph type="sldNum" sz="quarter" idx="4"/>
          </p:nvPr>
        </p:nvSpPr>
        <p:spPr>
          <a:xfrm>
            <a:off x="11107546" y="6383848"/>
            <a:ext cx="681254" cy="365125"/>
          </a:xfrm>
          <a:prstGeom prst="rect">
            <a:avLst/>
          </a:prstGeom>
        </p:spPr>
        <p:txBody>
          <a:bodyPr vert="horz" lIns="0" tIns="0" rIns="0" bIns="0" rtlCol="0" anchor="ctr"/>
          <a:lstStyle>
            <a:lvl1pPr algn="r">
              <a:defRPr sz="1000">
                <a:solidFill>
                  <a:schemeClr val="tx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83848"/>
            <a:ext cx="6572221" cy="365125"/>
          </a:xfrm>
          <a:prstGeom prst="rect">
            <a:avLst/>
          </a:prstGeom>
        </p:spPr>
        <p:txBody>
          <a:bodyPr vert="horz" lIns="91440" tIns="45720" rIns="91440" bIns="45720" rtlCol="0" anchor="ctr"/>
          <a:lstStyle>
            <a:lvl1pPr algn="ctr">
              <a:defRPr sz="1200">
                <a:solidFill>
                  <a:schemeClr val="tx1"/>
                </a:solidFill>
              </a:defRPr>
            </a:lvl1pPr>
          </a:lstStyle>
          <a:p>
            <a:r>
              <a:rPr lang="en-US"/>
              <a:t>Presenter | Presentation Title | Reference</a:t>
            </a:r>
            <a:endParaRPr lang="en-US" dirty="0"/>
          </a:p>
        </p:txBody>
      </p:sp>
      <p:cxnSp>
        <p:nvCxnSpPr>
          <p:cNvPr id="14" name="Straight Connector 13">
            <a:extLst>
              <a:ext uri="{FF2B5EF4-FFF2-40B4-BE49-F238E27FC236}">
                <a16:creationId xmlns:a16="http://schemas.microsoft.com/office/drawing/2014/main" id="{BD9C6532-AEDE-354E-83AD-7F67D706DF38}"/>
              </a:ext>
            </a:extLst>
          </p:cNvPr>
          <p:cNvCxnSpPr/>
          <p:nvPr userDrawn="1"/>
        </p:nvCxnSpPr>
        <p:spPr>
          <a:xfrm>
            <a:off x="407987" y="6266608"/>
            <a:ext cx="11376025" cy="0"/>
          </a:xfrm>
          <a:prstGeom prst="line">
            <a:avLst/>
          </a:prstGeom>
          <a:ln w="9525"/>
        </p:spPr>
        <p:style>
          <a:lnRef idx="1">
            <a:schemeClr val="accent1"/>
          </a:lnRef>
          <a:fillRef idx="0">
            <a:schemeClr val="accent1"/>
          </a:fillRef>
          <a:effectRef idx="0">
            <a:schemeClr val="accent1"/>
          </a:effectRef>
          <a:fontRef idx="minor">
            <a:schemeClr val="tx1"/>
          </a:fontRef>
        </p:style>
      </p:cxnSp>
      <p:pic>
        <p:nvPicPr>
          <p:cNvPr id="18" name="Picture 17">
            <a:extLst>
              <a:ext uri="{FF2B5EF4-FFF2-40B4-BE49-F238E27FC236}">
                <a16:creationId xmlns:a16="http://schemas.microsoft.com/office/drawing/2014/main" id="{426E9AC2-DB3F-3043-BAF1-FDB172EA2CD8}"/>
              </a:ext>
            </a:extLst>
          </p:cNvPr>
          <p:cNvPicPr>
            <a:picLocks noChangeAspect="1"/>
          </p:cNvPicPr>
          <p:nvPr userDrawn="1"/>
        </p:nvPicPr>
        <p:blipFill>
          <a:blip r:embed="rId24"/>
          <a:stretch>
            <a:fillRect/>
          </a:stretch>
        </p:blipFill>
        <p:spPr>
          <a:xfrm>
            <a:off x="407988" y="6364599"/>
            <a:ext cx="495300" cy="393700"/>
          </a:xfrm>
          <a:prstGeom prst="rect">
            <a:avLst/>
          </a:prstGeom>
        </p:spPr>
      </p:pic>
      <p:pic>
        <p:nvPicPr>
          <p:cNvPr id="10" name="Picture 9">
            <a:extLst>
              <a:ext uri="{FF2B5EF4-FFF2-40B4-BE49-F238E27FC236}">
                <a16:creationId xmlns:a16="http://schemas.microsoft.com/office/drawing/2014/main" id="{1846A544-82A8-478C-8DA1-1A49D694F9DE}"/>
              </a:ext>
            </a:extLst>
          </p:cNvPr>
          <p:cNvPicPr>
            <a:picLocks noChangeAspect="1"/>
          </p:cNvPicPr>
          <p:nvPr userDrawn="1"/>
        </p:nvPicPr>
        <p:blipFill rotWithShape="1">
          <a:blip r:embed="rId25"/>
          <a:srcRect r="58573" b="44750"/>
          <a:stretch/>
        </p:blipFill>
        <p:spPr bwMode="auto">
          <a:xfrm>
            <a:off x="981918" y="6364599"/>
            <a:ext cx="418257" cy="393699"/>
          </a:xfrm>
          <a:prstGeom prst="rect">
            <a:avLst/>
          </a:prstGeom>
        </p:spPr>
      </p:pic>
      <p:sp>
        <p:nvSpPr>
          <p:cNvPr id="12" name="TextBox 11">
            <a:extLst>
              <a:ext uri="{FF2B5EF4-FFF2-40B4-BE49-F238E27FC236}">
                <a16:creationId xmlns:a16="http://schemas.microsoft.com/office/drawing/2014/main" id="{9960323C-FCE7-4F74-A687-BE4805310B87}"/>
              </a:ext>
            </a:extLst>
          </p:cNvPr>
          <p:cNvSpPr txBox="1"/>
          <p:nvPr/>
        </p:nvSpPr>
        <p:spPr bwMode="auto">
          <a:xfrm>
            <a:off x="1318085" y="6395580"/>
            <a:ext cx="864096" cy="230832"/>
          </a:xfrm>
          <a:prstGeom prst="rect">
            <a:avLst/>
          </a:prstGeom>
          <a:noFill/>
        </p:spPr>
        <p:txBody>
          <a:bodyPr wrap="square" rtlCol="0">
            <a:spAutoFit/>
          </a:bodyPr>
          <a:lstStyle/>
          <a:p>
            <a:r>
              <a:rPr lang="fr-CH" sz="900" b="1" dirty="0"/>
              <a:t>E</a:t>
            </a:r>
            <a:r>
              <a:rPr lang="fr-CH" sz="700" b="1" dirty="0"/>
              <a:t>NGINEERING</a:t>
            </a:r>
          </a:p>
        </p:txBody>
      </p:sp>
      <p:sp>
        <p:nvSpPr>
          <p:cNvPr id="13" name="TextBox 12">
            <a:extLst>
              <a:ext uri="{FF2B5EF4-FFF2-40B4-BE49-F238E27FC236}">
                <a16:creationId xmlns:a16="http://schemas.microsoft.com/office/drawing/2014/main" id="{632872DB-D95D-41FB-8620-43080C482AB9}"/>
              </a:ext>
            </a:extLst>
          </p:cNvPr>
          <p:cNvSpPr txBox="1"/>
          <p:nvPr/>
        </p:nvSpPr>
        <p:spPr bwMode="auto">
          <a:xfrm>
            <a:off x="1318085" y="6510996"/>
            <a:ext cx="1080120" cy="230832"/>
          </a:xfrm>
          <a:prstGeom prst="rect">
            <a:avLst/>
          </a:prstGeom>
          <a:noFill/>
        </p:spPr>
        <p:txBody>
          <a:bodyPr wrap="squar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lang="fr-CH" sz="900" b="1" kern="1200" noProof="0" dirty="0">
                <a:solidFill>
                  <a:schemeClr val="tx1"/>
                </a:solidFill>
                <a:latin typeface="+mn-lt"/>
                <a:ea typeface="+mn-ea"/>
                <a:cs typeface="+mn-cs"/>
              </a:rPr>
              <a:t>D</a:t>
            </a:r>
            <a:r>
              <a:rPr lang="fr-CH" sz="700" b="1" kern="1200" noProof="0" dirty="0">
                <a:solidFill>
                  <a:schemeClr val="tx1"/>
                </a:solidFill>
                <a:latin typeface="+mn-lt"/>
                <a:ea typeface="+mn-ea"/>
                <a:cs typeface="+mn-cs"/>
              </a:rPr>
              <a:t>EPARTMENT</a:t>
            </a:r>
            <a:endParaRPr lang="fr-FR" sz="900" b="1" kern="1200" noProof="0" dirty="0">
              <a:solidFill>
                <a:schemeClr val="tx1"/>
              </a:solidFill>
              <a:latin typeface="+mn-lt"/>
              <a:ea typeface="+mn-ea"/>
              <a:cs typeface="+mn-cs"/>
            </a:endParaRPr>
          </a:p>
        </p:txBody>
      </p:sp>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7" r:id="rId7"/>
    <p:sldLayoutId id="2147483674" r:id="rId8"/>
    <p:sldLayoutId id="2147483652" r:id="rId9"/>
    <p:sldLayoutId id="2147483653" r:id="rId10"/>
    <p:sldLayoutId id="2147483661" r:id="rId11"/>
    <p:sldLayoutId id="2147483666" r:id="rId12"/>
    <p:sldLayoutId id="2147483667" r:id="rId13"/>
    <p:sldLayoutId id="2147483658" r:id="rId14"/>
    <p:sldLayoutId id="2147483659" r:id="rId15"/>
    <p:sldLayoutId id="2147483673" r:id="rId16"/>
    <p:sldLayoutId id="2147483660" r:id="rId17"/>
    <p:sldLayoutId id="2147483671" r:id="rId18"/>
    <p:sldLayoutId id="2147483651" r:id="rId19"/>
    <p:sldLayoutId id="2147483654" r:id="rId20"/>
    <p:sldLayoutId id="2147483669" r:id="rId21"/>
    <p:sldLayoutId id="2147483655" r:id="rId22"/>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hyperlink" Target="https://indico.cern.ch/event/1518028/" TargetMode="External"/><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hyperlink" Target="https://edms.cern.ch/document/3255716" TargetMode="External"/></Relationships>
</file>

<file path=ppt/slides/_rels/slide10.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0.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microsoft.com/office/2007/relationships/hdphoto" Target="../media/hdphoto2.wdp"/></Relationships>
</file>

<file path=ppt/slides/_rels/slide1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31.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3.xml"/><Relationship Id="rId1" Type="http://schemas.openxmlformats.org/officeDocument/2006/relationships/slideLayout" Target="../slideLayouts/slideLayout4.xml"/><Relationship Id="rId4" Type="http://schemas.openxmlformats.org/officeDocument/2006/relationships/image" Target="../media/image33.png"/></Relationships>
</file>

<file path=ppt/slides/_rels/slide16.xml.rels><?xml version="1.0" encoding="UTF-8" standalone="yes"?>
<Relationships xmlns="http://schemas.openxmlformats.org/package/2006/relationships"><Relationship Id="rId8" Type="http://schemas.microsoft.com/office/2007/relationships/hdphoto" Target="../media/hdphoto5.wdp"/><Relationship Id="rId3" Type="http://schemas.openxmlformats.org/officeDocument/2006/relationships/image" Target="../media/image34.png"/><Relationship Id="rId7" Type="http://schemas.openxmlformats.org/officeDocument/2006/relationships/image" Target="../media/image36.png"/><Relationship Id="rId12" Type="http://schemas.openxmlformats.org/officeDocument/2006/relationships/image" Target="../media/image40.png"/><Relationship Id="rId2" Type="http://schemas.openxmlformats.org/officeDocument/2006/relationships/notesSlide" Target="../notesSlides/notesSlide14.xml"/><Relationship Id="rId1" Type="http://schemas.openxmlformats.org/officeDocument/2006/relationships/slideLayout" Target="../slideLayouts/slideLayout4.xml"/><Relationship Id="rId6" Type="http://schemas.microsoft.com/office/2007/relationships/hdphoto" Target="../media/hdphoto4.wdp"/><Relationship Id="rId11" Type="http://schemas.openxmlformats.org/officeDocument/2006/relationships/image" Target="../media/image39.jpeg"/><Relationship Id="rId5" Type="http://schemas.openxmlformats.org/officeDocument/2006/relationships/image" Target="../media/image35.png"/><Relationship Id="rId10" Type="http://schemas.openxmlformats.org/officeDocument/2006/relationships/image" Target="../media/image38.jpeg"/><Relationship Id="rId4" Type="http://schemas.microsoft.com/office/2007/relationships/hdphoto" Target="../media/hdphoto3.wdp"/><Relationship Id="rId9" Type="http://schemas.openxmlformats.org/officeDocument/2006/relationships/image" Target="../media/image37.png"/></Relationships>
</file>

<file path=ppt/slides/_rels/slide17.xml.rels><?xml version="1.0" encoding="UTF-8" standalone="yes"?>
<Relationships xmlns="http://schemas.openxmlformats.org/package/2006/relationships"><Relationship Id="rId8" Type="http://schemas.microsoft.com/office/2007/relationships/hdphoto" Target="../media/hdphoto5.wdp"/><Relationship Id="rId3" Type="http://schemas.openxmlformats.org/officeDocument/2006/relationships/image" Target="../media/image34.png"/><Relationship Id="rId7" Type="http://schemas.openxmlformats.org/officeDocument/2006/relationships/image" Target="../media/image36.png"/><Relationship Id="rId12" Type="http://schemas.openxmlformats.org/officeDocument/2006/relationships/image" Target="../media/image40.png"/><Relationship Id="rId2" Type="http://schemas.openxmlformats.org/officeDocument/2006/relationships/notesSlide" Target="../notesSlides/notesSlide15.xml"/><Relationship Id="rId1" Type="http://schemas.openxmlformats.org/officeDocument/2006/relationships/slideLayout" Target="../slideLayouts/slideLayout4.xml"/><Relationship Id="rId6" Type="http://schemas.microsoft.com/office/2007/relationships/hdphoto" Target="../media/hdphoto4.wdp"/><Relationship Id="rId11" Type="http://schemas.openxmlformats.org/officeDocument/2006/relationships/image" Target="../media/image39.jpeg"/><Relationship Id="rId5" Type="http://schemas.openxmlformats.org/officeDocument/2006/relationships/image" Target="../media/image35.png"/><Relationship Id="rId10" Type="http://schemas.openxmlformats.org/officeDocument/2006/relationships/image" Target="../media/image38.jpeg"/><Relationship Id="rId4" Type="http://schemas.microsoft.com/office/2007/relationships/hdphoto" Target="../media/hdphoto3.wdp"/><Relationship Id="rId9" Type="http://schemas.openxmlformats.org/officeDocument/2006/relationships/image" Target="../media/image37.png"/></Relationships>
</file>

<file path=ppt/slides/_rels/slide1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6.xml"/><Relationship Id="rId1" Type="http://schemas.openxmlformats.org/officeDocument/2006/relationships/slideLayout" Target="../slideLayouts/slideLayout4.xml"/><Relationship Id="rId6" Type="http://schemas.openxmlformats.org/officeDocument/2006/relationships/image" Target="../media/image42.png"/><Relationship Id="rId5" Type="http://schemas.openxmlformats.org/officeDocument/2006/relationships/image" Target="../media/image38.jpeg"/><Relationship Id="rId4" Type="http://schemas.openxmlformats.org/officeDocument/2006/relationships/image" Target="../media/image41.png"/></Relationships>
</file>

<file path=ppt/slides/_rels/slide19.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4.xml"/><Relationship Id="rId4" Type="http://schemas.openxmlformats.org/officeDocument/2006/relationships/image" Target="../media/image45.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18.xml"/><Relationship Id="rId1" Type="http://schemas.openxmlformats.org/officeDocument/2006/relationships/slideLayout" Target="../slideLayouts/slideLayout4.xml"/><Relationship Id="rId4" Type="http://schemas.openxmlformats.org/officeDocument/2006/relationships/hyperlink" Target="https://hvnp.web.cern.ch/" TargetMode="Externa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8" Type="http://schemas.microsoft.com/office/2007/relationships/hdphoto" Target="../media/hdphoto6.wdp"/><Relationship Id="rId3" Type="http://schemas.openxmlformats.org/officeDocument/2006/relationships/image" Target="../media/image52.png"/><Relationship Id="rId7" Type="http://schemas.openxmlformats.org/officeDocument/2006/relationships/image" Target="../media/image56.png"/><Relationship Id="rId2" Type="http://schemas.openxmlformats.org/officeDocument/2006/relationships/image" Target="../media/image51.png"/><Relationship Id="rId1" Type="http://schemas.openxmlformats.org/officeDocument/2006/relationships/slideLayout" Target="../slideLayouts/slideLayout4.xml"/><Relationship Id="rId6" Type="http://schemas.openxmlformats.org/officeDocument/2006/relationships/image" Target="../media/image55.png"/><Relationship Id="rId5" Type="http://schemas.openxmlformats.org/officeDocument/2006/relationships/image" Target="../media/image54.png"/><Relationship Id="rId4" Type="http://schemas.openxmlformats.org/officeDocument/2006/relationships/image" Target="../media/image53.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21.xml"/><Relationship Id="rId5" Type="http://schemas.openxmlformats.org/officeDocument/2006/relationships/image" Target="../media/image9.jpeg"/><Relationship Id="rId4" Type="http://schemas.openxmlformats.org/officeDocument/2006/relationships/image" Target="../media/image8.png"/></Relationships>
</file>

<file path=ppt/slides/_rels/slide30.xml.rels><?xml version="1.0" encoding="UTF-8" standalone="yes"?>
<Relationships xmlns="http://schemas.openxmlformats.org/package/2006/relationships"><Relationship Id="rId8" Type="http://schemas.openxmlformats.org/officeDocument/2006/relationships/image" Target="../media/image58.png"/><Relationship Id="rId13" Type="http://schemas.openxmlformats.org/officeDocument/2006/relationships/image" Target="../media/image63.png"/><Relationship Id="rId3" Type="http://schemas.openxmlformats.org/officeDocument/2006/relationships/diagramData" Target="../diagrams/data2.xml"/><Relationship Id="rId7" Type="http://schemas.microsoft.com/office/2007/relationships/diagramDrawing" Target="../diagrams/drawing2.xml"/><Relationship Id="rId12" Type="http://schemas.openxmlformats.org/officeDocument/2006/relationships/image" Target="../media/image62.png"/><Relationship Id="rId2" Type="http://schemas.openxmlformats.org/officeDocument/2006/relationships/notesSlide" Target="../notesSlides/notesSlide22.xml"/><Relationship Id="rId1" Type="http://schemas.openxmlformats.org/officeDocument/2006/relationships/slideLayout" Target="../slideLayouts/slideLayout4.xml"/><Relationship Id="rId6" Type="http://schemas.openxmlformats.org/officeDocument/2006/relationships/diagramColors" Target="../diagrams/colors2.xml"/><Relationship Id="rId11" Type="http://schemas.openxmlformats.org/officeDocument/2006/relationships/image" Target="../media/image61.png"/><Relationship Id="rId5" Type="http://schemas.openxmlformats.org/officeDocument/2006/relationships/diagramQuickStyle" Target="../diagrams/quickStyle2.xml"/><Relationship Id="rId10" Type="http://schemas.openxmlformats.org/officeDocument/2006/relationships/image" Target="../media/image60.png"/><Relationship Id="rId4" Type="http://schemas.openxmlformats.org/officeDocument/2006/relationships/diagramLayout" Target="../diagrams/layout2.xml"/><Relationship Id="rId9" Type="http://schemas.openxmlformats.org/officeDocument/2006/relationships/image" Target="../media/image59.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64.jpg"/><Relationship Id="rId2" Type="http://schemas.openxmlformats.org/officeDocument/2006/relationships/notesSlide" Target="../notesSlides/notesSlide24.xml"/><Relationship Id="rId1" Type="http://schemas.openxmlformats.org/officeDocument/2006/relationships/slideLayout" Target="../slideLayouts/slideLayout9.xml"/><Relationship Id="rId4" Type="http://schemas.openxmlformats.org/officeDocument/2006/relationships/image" Target="../media/image65.png"/></Relationships>
</file>

<file path=ppt/slides/_rels/slide33.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25.xml"/><Relationship Id="rId1" Type="http://schemas.openxmlformats.org/officeDocument/2006/relationships/slideLayout" Target="../slideLayouts/slideLayout4.xml"/><Relationship Id="rId4" Type="http://schemas.openxmlformats.org/officeDocument/2006/relationships/image" Target="../media/image67.pn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slideLayout" Target="../slideLayouts/slideLayout22.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8" Type="http://schemas.openxmlformats.org/officeDocument/2006/relationships/image" Target="../media/image20.png"/><Relationship Id="rId13" Type="http://schemas.openxmlformats.org/officeDocument/2006/relationships/image" Target="../media/image24.png"/><Relationship Id="rId3" Type="http://schemas.openxmlformats.org/officeDocument/2006/relationships/image" Target="../media/image15.png"/><Relationship Id="rId7" Type="http://schemas.openxmlformats.org/officeDocument/2006/relationships/image" Target="../media/image19.png"/><Relationship Id="rId12" Type="http://schemas.openxmlformats.org/officeDocument/2006/relationships/image" Target="../media/image23.png"/><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image" Target="../media/image18.png"/><Relationship Id="rId11" Type="http://schemas.openxmlformats.org/officeDocument/2006/relationships/image" Target="../media/image22.png"/><Relationship Id="rId5" Type="http://schemas.openxmlformats.org/officeDocument/2006/relationships/image" Target="../media/image17.png"/><Relationship Id="rId10" Type="http://schemas.microsoft.com/office/2007/relationships/hdphoto" Target="../media/hdphoto1.wdp"/><Relationship Id="rId4" Type="http://schemas.openxmlformats.org/officeDocument/2006/relationships/image" Target="../media/image16.png"/><Relationship Id="rId9" Type="http://schemas.openxmlformats.org/officeDocument/2006/relationships/image" Target="../media/image21.png"/><Relationship Id="rId14" Type="http://schemas.openxmlformats.org/officeDocument/2006/relationships/image" Target="../media/image25.png"/></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6.xml"/><Relationship Id="rId1" Type="http://schemas.openxmlformats.org/officeDocument/2006/relationships/slideLayout" Target="../slideLayouts/slideLayout4.xml"/><Relationship Id="rId5" Type="http://schemas.openxmlformats.org/officeDocument/2006/relationships/hyperlink" Target="https://hvnp.web.cern.ch/statistics" TargetMode="External"/><Relationship Id="rId4" Type="http://schemas.openxmlformats.org/officeDocument/2006/relationships/chart" Target="../charts/chart2.xml"/></Relationships>
</file>

<file path=ppt/slides/_rels/slide7.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hyperlink" Target="https://edms.cern.ch/document/1806081" TargetMode="External"/><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image" Target="../media/image2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E51C5-3272-6249-822A-715EFFE0DFFD}"/>
              </a:ext>
            </a:extLst>
          </p:cNvPr>
          <p:cNvSpPr>
            <a:spLocks noGrp="1"/>
          </p:cNvSpPr>
          <p:nvPr>
            <p:ph type="ctrTitle"/>
          </p:nvPr>
        </p:nvSpPr>
        <p:spPr/>
        <p:txBody>
          <a:bodyPr/>
          <a:lstStyle/>
          <a:p>
            <a:r>
              <a:rPr lang="en-GB" dirty="0"/>
              <a:t>Evolution of EN-EL Quality Standards</a:t>
            </a:r>
            <a:br>
              <a:rPr lang="en-GB" dirty="0"/>
            </a:br>
            <a:r>
              <a:rPr lang="en-GB" dirty="0"/>
              <a:t>in Power Systems Protection</a:t>
            </a:r>
            <a:endParaRPr lang="en-US" dirty="0"/>
          </a:p>
        </p:txBody>
      </p:sp>
      <p:sp>
        <p:nvSpPr>
          <p:cNvPr id="3" name="Subtitle 2">
            <a:extLst>
              <a:ext uri="{FF2B5EF4-FFF2-40B4-BE49-F238E27FC236}">
                <a16:creationId xmlns:a16="http://schemas.microsoft.com/office/drawing/2014/main" id="{BB999459-0238-C64F-8F4D-7EA35945354F}"/>
              </a:ext>
            </a:extLst>
          </p:cNvPr>
          <p:cNvSpPr>
            <a:spLocks noGrp="1"/>
          </p:cNvSpPr>
          <p:nvPr>
            <p:ph type="subTitle" idx="1"/>
          </p:nvPr>
        </p:nvSpPr>
        <p:spPr/>
        <p:txBody>
          <a:bodyPr/>
          <a:lstStyle/>
          <a:p>
            <a:pPr algn="l"/>
            <a:r>
              <a:rPr lang="en-US" sz="1800" dirty="0"/>
              <a:t>E. Freddi, J. Leppilahti ▪ EN-EL</a:t>
            </a:r>
          </a:p>
          <a:p>
            <a:pPr algn="l"/>
            <a:r>
              <a:rPr lang="en-US" sz="1800" dirty="0"/>
              <a:t>20.03.2025</a:t>
            </a:r>
          </a:p>
        </p:txBody>
      </p:sp>
      <p:sp>
        <p:nvSpPr>
          <p:cNvPr id="7" name="TextBox 6">
            <a:extLst>
              <a:ext uri="{FF2B5EF4-FFF2-40B4-BE49-F238E27FC236}">
                <a16:creationId xmlns:a16="http://schemas.microsoft.com/office/drawing/2014/main" id="{0DDA1893-64E7-4801-8783-60D4FE79DFE3}"/>
              </a:ext>
            </a:extLst>
          </p:cNvPr>
          <p:cNvSpPr txBox="1"/>
          <p:nvPr/>
        </p:nvSpPr>
        <p:spPr>
          <a:xfrm>
            <a:off x="5591944" y="6134707"/>
            <a:ext cx="6096000" cy="369332"/>
          </a:xfrm>
          <a:prstGeom prst="rect">
            <a:avLst/>
          </a:prstGeom>
          <a:noFill/>
        </p:spPr>
        <p:txBody>
          <a:bodyPr wrap="square" lIns="91440" tIns="45720" rIns="91440" bIns="45720" anchor="t">
            <a:spAutoFit/>
          </a:bodyPr>
          <a:lstStyle/>
          <a:p>
            <a:pPr algn="r"/>
            <a:r>
              <a:rPr lang="en-US" dirty="0">
                <a:solidFill>
                  <a:srgbClr val="FFFFFF"/>
                </a:solidFill>
                <a:latin typeface="Arial"/>
              </a:rPr>
              <a:t>INDICO </a:t>
            </a:r>
            <a:r>
              <a:rPr lang="en-US" dirty="0">
                <a:solidFill>
                  <a:schemeClr val="tx1">
                    <a:lumMod val="20000"/>
                    <a:lumOff val="80000"/>
                  </a:schemeClr>
                </a:solidFill>
                <a:ea typeface="+mn-lt"/>
                <a:cs typeface="+mn-lt"/>
                <a:hlinkClick r:id="rId3">
                  <a:extLst>
                    <a:ext uri="{A12FA001-AC4F-418D-AE19-62706E023703}">
                      <ahyp:hlinkClr xmlns:ahyp="http://schemas.microsoft.com/office/drawing/2018/hyperlinkcolor" val="tx"/>
                    </a:ext>
                  </a:extLst>
                </a:hlinkClick>
              </a:rPr>
              <a:t>1518028</a:t>
            </a:r>
            <a:r>
              <a:rPr lang="en-US" dirty="0">
                <a:solidFill>
                  <a:srgbClr val="FFFFFF"/>
                </a:solidFill>
                <a:latin typeface="Arial"/>
              </a:rPr>
              <a:t> - EDMS </a:t>
            </a:r>
            <a:r>
              <a:rPr lang="en-US" dirty="0">
                <a:solidFill>
                  <a:schemeClr val="accent6">
                    <a:lumMod val="20000"/>
                    <a:lumOff val="80000"/>
                  </a:schemeClr>
                </a:solidFill>
                <a:latin typeface="Arial"/>
                <a:hlinkClick r:id="rId4">
                  <a:extLst>
                    <a:ext uri="{A12FA001-AC4F-418D-AE19-62706E023703}">
                      <ahyp:hlinkClr xmlns:ahyp="http://schemas.microsoft.com/office/drawing/2018/hyperlinkcolor" val="tx"/>
                    </a:ext>
                  </a:extLst>
                </a:hlinkClick>
              </a:rPr>
              <a:t>3255716</a:t>
            </a:r>
            <a:r>
              <a:rPr lang="en-US" dirty="0">
                <a:solidFill>
                  <a:srgbClr val="FFFFFF"/>
                </a:solidFill>
                <a:latin typeface="Arial"/>
              </a:rPr>
              <a:t> </a:t>
            </a:r>
            <a:endParaRPr lang="fr-FR" dirty="0">
              <a:solidFill>
                <a:schemeClr val="tx1">
                  <a:lumMod val="20000"/>
                  <a:lumOff val="80000"/>
                </a:schemeClr>
              </a:solidFill>
              <a:cs typeface="Arial"/>
              <a:hlinkClick r:id="rId3">
                <a:extLst>
                  <a:ext uri="{A12FA001-AC4F-418D-AE19-62706E023703}">
                    <ahyp:hlinkClr xmlns:ahyp="http://schemas.microsoft.com/office/drawing/2018/hyperlinkcolor" val="tx"/>
                  </a:ext>
                </a:extLst>
              </a:hlinkClick>
            </a:endParaRPr>
          </a:p>
        </p:txBody>
      </p:sp>
    </p:spTree>
    <p:extLst>
      <p:ext uri="{BB962C8B-B14F-4D97-AF65-F5344CB8AC3E}">
        <p14:creationId xmlns:p14="http://schemas.microsoft.com/office/powerpoint/2010/main" val="215994394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a:extLst>
              <a:ext uri="{FF2B5EF4-FFF2-40B4-BE49-F238E27FC236}">
                <a16:creationId xmlns:a16="http://schemas.microsoft.com/office/drawing/2014/main" id="{7BD8BB6D-4894-438C-8C7C-8A0A67977387}"/>
              </a:ext>
            </a:extLst>
          </p:cNvPr>
          <p:cNvSpPr>
            <a:spLocks noGrp="1"/>
          </p:cNvSpPr>
          <p:nvPr>
            <p:ph type="title"/>
          </p:nvPr>
        </p:nvSpPr>
        <p:spPr/>
        <p:txBody>
          <a:bodyPr/>
          <a:lstStyle/>
          <a:p>
            <a:r>
              <a:rPr lang="fr-FR" dirty="0"/>
              <a:t>HV Network Protection Plan</a:t>
            </a:r>
          </a:p>
        </p:txBody>
      </p:sp>
      <p:sp>
        <p:nvSpPr>
          <p:cNvPr id="7" name="Slide Number Placeholder 6">
            <a:extLst>
              <a:ext uri="{FF2B5EF4-FFF2-40B4-BE49-F238E27FC236}">
                <a16:creationId xmlns:a16="http://schemas.microsoft.com/office/drawing/2014/main" id="{77F5EDB0-4596-4A1B-B42E-2D997757ED36}"/>
              </a:ext>
            </a:extLst>
          </p:cNvPr>
          <p:cNvSpPr>
            <a:spLocks noGrp="1"/>
          </p:cNvSpPr>
          <p:nvPr>
            <p:ph type="sldNum" sz="quarter" idx="12"/>
          </p:nvPr>
        </p:nvSpPr>
        <p:spPr/>
        <p:txBody>
          <a:bodyPr/>
          <a:lstStyle/>
          <a:p>
            <a:fld id="{36B5EA5A-BC32-A742-B11B-8E7414D5B535}" type="slidenum">
              <a:rPr lang="en-US" smtClean="0"/>
              <a:pPr/>
              <a:t>10</a:t>
            </a:fld>
            <a:endParaRPr lang="en-US" dirty="0"/>
          </a:p>
        </p:txBody>
      </p:sp>
      <p:sp>
        <p:nvSpPr>
          <p:cNvPr id="3" name="Footer Placeholder 7">
            <a:extLst>
              <a:ext uri="{FF2B5EF4-FFF2-40B4-BE49-F238E27FC236}">
                <a16:creationId xmlns:a16="http://schemas.microsoft.com/office/drawing/2014/main" id="{1C697487-E0E0-6568-901B-234B4690FEDA}"/>
              </a:ext>
            </a:extLst>
          </p:cNvPr>
          <p:cNvSpPr>
            <a:spLocks noGrp="1"/>
          </p:cNvSpPr>
          <p:nvPr>
            <p:ph type="ftr" sz="quarter" idx="11"/>
          </p:nvPr>
        </p:nvSpPr>
        <p:spPr>
          <a:xfrm>
            <a:off x="4471877" y="6383847"/>
            <a:ext cx="6788245" cy="365125"/>
          </a:xfrm>
        </p:spPr>
        <p:txBody>
          <a:bodyPr/>
          <a:lstStyle/>
          <a:p>
            <a:r>
              <a:rPr lang="en-US" dirty="0"/>
              <a:t>E. Freddi, J. Leppilahti ▪ Evolution </a:t>
            </a:r>
            <a:r>
              <a:rPr lang="en-GB" dirty="0"/>
              <a:t>of EN-EL Quality Standards in Power Systems Protection</a:t>
            </a:r>
            <a:endParaRPr lang="en-US" dirty="0"/>
          </a:p>
        </p:txBody>
      </p:sp>
      <p:graphicFrame>
        <p:nvGraphicFramePr>
          <p:cNvPr id="8" name="Diagram 7">
            <a:extLst>
              <a:ext uri="{FF2B5EF4-FFF2-40B4-BE49-F238E27FC236}">
                <a16:creationId xmlns:a16="http://schemas.microsoft.com/office/drawing/2014/main" id="{79C7AC37-0CE7-B282-9AB8-4518BEA4F13B}"/>
              </a:ext>
            </a:extLst>
          </p:cNvPr>
          <p:cNvGraphicFramePr/>
          <p:nvPr>
            <p:extLst>
              <p:ext uri="{D42A27DB-BD31-4B8C-83A1-F6EECF244321}">
                <p14:modId xmlns:p14="http://schemas.microsoft.com/office/powerpoint/2010/main" val="3847838952"/>
              </p:ext>
            </p:extLst>
          </p:nvPr>
        </p:nvGraphicFramePr>
        <p:xfrm>
          <a:off x="576300" y="1355492"/>
          <a:ext cx="11039401" cy="12814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Content Placeholder 4">
            <a:extLst>
              <a:ext uri="{FF2B5EF4-FFF2-40B4-BE49-F238E27FC236}">
                <a16:creationId xmlns:a16="http://schemas.microsoft.com/office/drawing/2014/main" id="{A1A35C11-09DE-DD4C-5CB3-93CB576609A1}"/>
              </a:ext>
            </a:extLst>
          </p:cNvPr>
          <p:cNvSpPr txBox="1">
            <a:spLocks/>
          </p:cNvSpPr>
          <p:nvPr/>
        </p:nvSpPr>
        <p:spPr>
          <a:xfrm>
            <a:off x="659405" y="2924943"/>
            <a:ext cx="2988323" cy="2160241"/>
          </a:xfrm>
          <a:prstGeom prst="rect">
            <a:avLst/>
          </a:prstGeom>
        </p:spPr>
        <p:txBody>
          <a:bodyPr vert="horz">
            <a:normAutofit/>
          </a:bodyPr>
          <a:lstStyle>
            <a:lvl1pPr marL="225425" indent="-225425" algn="l" rtl="0" eaLnBrk="1" latinLnBrk="0" hangingPunct="1">
              <a:lnSpc>
                <a:spcPct val="100000"/>
              </a:lnSpc>
              <a:spcBef>
                <a:spcPts val="900"/>
              </a:spcBef>
              <a:buClr>
                <a:srgbClr val="5AA3D9"/>
              </a:buClr>
              <a:buSzPct val="100000"/>
              <a:buFont typeface="Arial"/>
              <a:buChar char="•"/>
              <a:defRPr kumimoji="0" sz="3000" b="0" i="0" kern="1200">
                <a:solidFill>
                  <a:srgbClr val="4D4D4D"/>
                </a:solidFill>
                <a:latin typeface="+mn-lt"/>
                <a:ea typeface="+mn-ea"/>
                <a:cs typeface="Ubuntu Light"/>
              </a:defRPr>
            </a:lvl1pPr>
            <a:lvl2pPr marL="460375" indent="-228600" algn="l" rtl="0" eaLnBrk="1" latinLnBrk="0" hangingPunct="1">
              <a:lnSpc>
                <a:spcPct val="100000"/>
              </a:lnSpc>
              <a:spcBef>
                <a:spcPts val="900"/>
              </a:spcBef>
              <a:buClr>
                <a:schemeClr val="bg1">
                  <a:lumMod val="75000"/>
                </a:schemeClr>
              </a:buClr>
              <a:buSzPct val="100000"/>
              <a:buFont typeface="Arial"/>
              <a:buChar char="•"/>
              <a:defRPr kumimoji="0" sz="2400" b="0" i="0" kern="1200" baseline="0">
                <a:solidFill>
                  <a:srgbClr val="4D4D4D"/>
                </a:solidFill>
                <a:latin typeface="+mn-lt"/>
                <a:ea typeface="+mn-ea"/>
                <a:cs typeface="Ubuntu Light"/>
              </a:defRPr>
            </a:lvl2pPr>
            <a:lvl3pPr marL="685800" indent="-225425" algn="l" rtl="0" eaLnBrk="1" latinLnBrk="0" hangingPunct="1">
              <a:lnSpc>
                <a:spcPct val="100000"/>
              </a:lnSpc>
              <a:spcBef>
                <a:spcPts val="900"/>
              </a:spcBef>
              <a:buClr>
                <a:schemeClr val="bg1">
                  <a:lumMod val="75000"/>
                </a:schemeClr>
              </a:buClr>
              <a:buSzPct val="100000"/>
              <a:buFont typeface="Arial"/>
              <a:buChar char="•"/>
              <a:defRPr kumimoji="0" sz="2000" b="0" i="0" kern="1200">
                <a:solidFill>
                  <a:srgbClr val="4D4D4D"/>
                </a:solidFill>
                <a:latin typeface="+mn-lt"/>
                <a:ea typeface="+mn-ea"/>
                <a:cs typeface="Ubuntu Light"/>
              </a:defRPr>
            </a:lvl3pPr>
            <a:lvl4pPr marL="909638" indent="-223838" algn="l" rtl="0" eaLnBrk="1" latinLnBrk="0" hangingPunct="1">
              <a:lnSpc>
                <a:spcPct val="100000"/>
              </a:lnSpc>
              <a:spcBef>
                <a:spcPts val="900"/>
              </a:spcBef>
              <a:buClr>
                <a:schemeClr val="bg1">
                  <a:lumMod val="75000"/>
                </a:schemeClr>
              </a:buClr>
              <a:buSzPct val="100000"/>
              <a:buFont typeface="Arial"/>
              <a:buChar char="•"/>
              <a:defRPr kumimoji="0" sz="1800" b="0" i="0" kern="1200">
                <a:solidFill>
                  <a:srgbClr val="4D4D4D"/>
                </a:solidFill>
                <a:latin typeface="+mn-lt"/>
                <a:ea typeface="+mn-ea"/>
                <a:cs typeface="Ubuntu Light"/>
              </a:defRPr>
            </a:lvl4pPr>
            <a:lvl5pPr marL="1146175" indent="-236538" algn="l" rtl="0" eaLnBrk="1" latinLnBrk="0" hangingPunct="1">
              <a:lnSpc>
                <a:spcPct val="100000"/>
              </a:lnSpc>
              <a:spcBef>
                <a:spcPts val="900"/>
              </a:spcBef>
              <a:buClr>
                <a:schemeClr val="bg1">
                  <a:lumMod val="75000"/>
                </a:schemeClr>
              </a:buClr>
              <a:buSzPct val="100000"/>
              <a:buFont typeface="Arial"/>
              <a:buChar char="•"/>
              <a:defRPr kumimoji="0" sz="1600" b="0" i="0" kern="1200" baseline="0">
                <a:solidFill>
                  <a:srgbClr val="4D4D4D"/>
                </a:solidFill>
                <a:latin typeface="+mn-lt"/>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nSpc>
                <a:spcPct val="114000"/>
              </a:lnSpc>
              <a:buClr>
                <a:srgbClr val="4D4D4D"/>
              </a:buClr>
            </a:pPr>
            <a:r>
              <a:rPr lang="en-US" sz="1600" dirty="0">
                <a:solidFill>
                  <a:schemeClr val="tx2"/>
                </a:solidFill>
              </a:rPr>
              <a:t>Gives practical settings calculation formulas and values</a:t>
            </a:r>
          </a:p>
          <a:p>
            <a:pPr>
              <a:lnSpc>
                <a:spcPct val="114000"/>
              </a:lnSpc>
              <a:buClr>
                <a:srgbClr val="4D4D4D"/>
              </a:buClr>
            </a:pPr>
            <a:r>
              <a:rPr lang="en-US" sz="1600" dirty="0">
                <a:solidFill>
                  <a:schemeClr val="tx2"/>
                </a:solidFill>
              </a:rPr>
              <a:t>One section per equipment type</a:t>
            </a:r>
          </a:p>
          <a:p>
            <a:pPr>
              <a:lnSpc>
                <a:spcPct val="114000"/>
              </a:lnSpc>
              <a:buClr>
                <a:srgbClr val="4D4D4D"/>
              </a:buClr>
            </a:pPr>
            <a:r>
              <a:rPr lang="en-US" sz="1600" dirty="0">
                <a:solidFill>
                  <a:schemeClr val="tx2"/>
                </a:solidFill>
              </a:rPr>
              <a:t>Bulk of the document</a:t>
            </a:r>
          </a:p>
        </p:txBody>
      </p:sp>
      <p:sp>
        <p:nvSpPr>
          <p:cNvPr id="10" name="Content Placeholder 4">
            <a:extLst>
              <a:ext uri="{FF2B5EF4-FFF2-40B4-BE49-F238E27FC236}">
                <a16:creationId xmlns:a16="http://schemas.microsoft.com/office/drawing/2014/main" id="{BC71A8E0-3D65-37C9-2E3B-3D4507205A5D}"/>
              </a:ext>
            </a:extLst>
          </p:cNvPr>
          <p:cNvSpPr txBox="1">
            <a:spLocks/>
          </p:cNvSpPr>
          <p:nvPr/>
        </p:nvSpPr>
        <p:spPr>
          <a:xfrm>
            <a:off x="4555211" y="2924944"/>
            <a:ext cx="2988323" cy="3024336"/>
          </a:xfrm>
          <a:prstGeom prst="rect">
            <a:avLst/>
          </a:prstGeom>
        </p:spPr>
        <p:txBody>
          <a:bodyPr vert="horz">
            <a:normAutofit/>
          </a:bodyPr>
          <a:lstStyle>
            <a:lvl1pPr marL="225425" indent="-225425" algn="l" rtl="0" eaLnBrk="1" latinLnBrk="0" hangingPunct="1">
              <a:lnSpc>
                <a:spcPct val="100000"/>
              </a:lnSpc>
              <a:spcBef>
                <a:spcPts val="900"/>
              </a:spcBef>
              <a:buClr>
                <a:srgbClr val="5AA3D9"/>
              </a:buClr>
              <a:buSzPct val="100000"/>
              <a:buFont typeface="Arial"/>
              <a:buChar char="•"/>
              <a:defRPr kumimoji="0" sz="3000" b="0" i="0" kern="1200">
                <a:solidFill>
                  <a:srgbClr val="4D4D4D"/>
                </a:solidFill>
                <a:latin typeface="+mn-lt"/>
                <a:ea typeface="+mn-ea"/>
                <a:cs typeface="Ubuntu Light"/>
              </a:defRPr>
            </a:lvl1pPr>
            <a:lvl2pPr marL="460375" indent="-228600" algn="l" rtl="0" eaLnBrk="1" latinLnBrk="0" hangingPunct="1">
              <a:lnSpc>
                <a:spcPct val="100000"/>
              </a:lnSpc>
              <a:spcBef>
                <a:spcPts val="900"/>
              </a:spcBef>
              <a:buClr>
                <a:schemeClr val="bg1">
                  <a:lumMod val="75000"/>
                </a:schemeClr>
              </a:buClr>
              <a:buSzPct val="100000"/>
              <a:buFont typeface="Arial"/>
              <a:buChar char="•"/>
              <a:defRPr kumimoji="0" sz="2400" b="0" i="0" kern="1200" baseline="0">
                <a:solidFill>
                  <a:srgbClr val="4D4D4D"/>
                </a:solidFill>
                <a:latin typeface="+mn-lt"/>
                <a:ea typeface="+mn-ea"/>
                <a:cs typeface="Ubuntu Light"/>
              </a:defRPr>
            </a:lvl2pPr>
            <a:lvl3pPr marL="685800" indent="-225425" algn="l" rtl="0" eaLnBrk="1" latinLnBrk="0" hangingPunct="1">
              <a:lnSpc>
                <a:spcPct val="100000"/>
              </a:lnSpc>
              <a:spcBef>
                <a:spcPts val="900"/>
              </a:spcBef>
              <a:buClr>
                <a:schemeClr val="bg1">
                  <a:lumMod val="75000"/>
                </a:schemeClr>
              </a:buClr>
              <a:buSzPct val="100000"/>
              <a:buFont typeface="Arial"/>
              <a:buChar char="•"/>
              <a:defRPr kumimoji="0" sz="2000" b="0" i="0" kern="1200">
                <a:solidFill>
                  <a:srgbClr val="4D4D4D"/>
                </a:solidFill>
                <a:latin typeface="+mn-lt"/>
                <a:ea typeface="+mn-ea"/>
                <a:cs typeface="Ubuntu Light"/>
              </a:defRPr>
            </a:lvl3pPr>
            <a:lvl4pPr marL="909638" indent="-223838" algn="l" rtl="0" eaLnBrk="1" latinLnBrk="0" hangingPunct="1">
              <a:lnSpc>
                <a:spcPct val="100000"/>
              </a:lnSpc>
              <a:spcBef>
                <a:spcPts val="900"/>
              </a:spcBef>
              <a:buClr>
                <a:schemeClr val="bg1">
                  <a:lumMod val="75000"/>
                </a:schemeClr>
              </a:buClr>
              <a:buSzPct val="100000"/>
              <a:buFont typeface="Arial"/>
              <a:buChar char="•"/>
              <a:defRPr kumimoji="0" sz="1800" b="0" i="0" kern="1200">
                <a:solidFill>
                  <a:srgbClr val="4D4D4D"/>
                </a:solidFill>
                <a:latin typeface="+mn-lt"/>
                <a:ea typeface="+mn-ea"/>
                <a:cs typeface="Ubuntu Light"/>
              </a:defRPr>
            </a:lvl4pPr>
            <a:lvl5pPr marL="1146175" indent="-236538" algn="l" rtl="0" eaLnBrk="1" latinLnBrk="0" hangingPunct="1">
              <a:lnSpc>
                <a:spcPct val="100000"/>
              </a:lnSpc>
              <a:spcBef>
                <a:spcPts val="900"/>
              </a:spcBef>
              <a:buClr>
                <a:schemeClr val="bg1">
                  <a:lumMod val="75000"/>
                </a:schemeClr>
              </a:buClr>
              <a:buSzPct val="100000"/>
              <a:buFont typeface="Arial"/>
              <a:buChar char="•"/>
              <a:defRPr kumimoji="0" sz="1600" b="0" i="0" kern="1200" baseline="0">
                <a:solidFill>
                  <a:srgbClr val="4D4D4D"/>
                </a:solidFill>
                <a:latin typeface="+mn-lt"/>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nSpc>
                <a:spcPct val="114000"/>
              </a:lnSpc>
              <a:buClr>
                <a:srgbClr val="4D4D4D"/>
              </a:buClr>
            </a:pPr>
            <a:r>
              <a:rPr lang="en-US" sz="1600" dirty="0">
                <a:solidFill>
                  <a:schemeClr val="tx2"/>
                </a:solidFill>
              </a:rPr>
              <a:t>Equipment requirements</a:t>
            </a:r>
          </a:p>
          <a:p>
            <a:pPr>
              <a:lnSpc>
                <a:spcPct val="114000"/>
              </a:lnSpc>
              <a:buClr>
                <a:srgbClr val="4D4D4D"/>
              </a:buClr>
            </a:pPr>
            <a:r>
              <a:rPr lang="en-US" sz="1600" dirty="0">
                <a:solidFill>
                  <a:schemeClr val="tx2"/>
                </a:solidFill>
              </a:rPr>
              <a:t>Installation guidelines (protection-related aspects)</a:t>
            </a:r>
          </a:p>
          <a:p>
            <a:pPr>
              <a:lnSpc>
                <a:spcPct val="114000"/>
              </a:lnSpc>
              <a:buClr>
                <a:srgbClr val="4D4D4D"/>
              </a:buClr>
            </a:pPr>
            <a:r>
              <a:rPr lang="en-US" sz="1600" dirty="0">
                <a:solidFill>
                  <a:schemeClr val="tx2"/>
                </a:solidFill>
              </a:rPr>
              <a:t>Relays logics requirements and standard logic snippets</a:t>
            </a:r>
          </a:p>
          <a:p>
            <a:pPr marL="0" indent="0">
              <a:lnSpc>
                <a:spcPct val="114000"/>
              </a:lnSpc>
              <a:buFont typeface="Arial"/>
              <a:buNone/>
            </a:pPr>
            <a:endParaRPr lang="en-US" sz="1600" b="1" dirty="0">
              <a:solidFill>
                <a:schemeClr val="tx2"/>
              </a:solidFill>
            </a:endParaRPr>
          </a:p>
        </p:txBody>
      </p:sp>
      <p:sp>
        <p:nvSpPr>
          <p:cNvPr id="11" name="Content Placeholder 4">
            <a:extLst>
              <a:ext uri="{FF2B5EF4-FFF2-40B4-BE49-F238E27FC236}">
                <a16:creationId xmlns:a16="http://schemas.microsoft.com/office/drawing/2014/main" id="{171BE99A-6E94-537E-3F48-6CDC2AB2B639}"/>
              </a:ext>
            </a:extLst>
          </p:cNvPr>
          <p:cNvSpPr txBox="1">
            <a:spLocks/>
          </p:cNvSpPr>
          <p:nvPr/>
        </p:nvSpPr>
        <p:spPr>
          <a:xfrm>
            <a:off x="8451017" y="2924944"/>
            <a:ext cx="2988323" cy="3024335"/>
          </a:xfrm>
          <a:prstGeom prst="rect">
            <a:avLst/>
          </a:prstGeom>
        </p:spPr>
        <p:txBody>
          <a:bodyPr vert="horz">
            <a:normAutofit/>
          </a:bodyPr>
          <a:lstStyle>
            <a:lvl1pPr marL="225425" indent="-225425" algn="l" rtl="0" eaLnBrk="1" latinLnBrk="0" hangingPunct="1">
              <a:lnSpc>
                <a:spcPct val="100000"/>
              </a:lnSpc>
              <a:spcBef>
                <a:spcPts val="900"/>
              </a:spcBef>
              <a:buClr>
                <a:srgbClr val="5AA3D9"/>
              </a:buClr>
              <a:buSzPct val="100000"/>
              <a:buFont typeface="Arial"/>
              <a:buChar char="•"/>
              <a:defRPr kumimoji="0" sz="3000" b="0" i="0" kern="1200">
                <a:solidFill>
                  <a:srgbClr val="4D4D4D"/>
                </a:solidFill>
                <a:latin typeface="+mn-lt"/>
                <a:ea typeface="+mn-ea"/>
                <a:cs typeface="Ubuntu Light"/>
              </a:defRPr>
            </a:lvl1pPr>
            <a:lvl2pPr marL="460375" indent="-228600" algn="l" rtl="0" eaLnBrk="1" latinLnBrk="0" hangingPunct="1">
              <a:lnSpc>
                <a:spcPct val="100000"/>
              </a:lnSpc>
              <a:spcBef>
                <a:spcPts val="900"/>
              </a:spcBef>
              <a:buClr>
                <a:schemeClr val="bg1">
                  <a:lumMod val="75000"/>
                </a:schemeClr>
              </a:buClr>
              <a:buSzPct val="100000"/>
              <a:buFont typeface="Arial"/>
              <a:buChar char="•"/>
              <a:defRPr kumimoji="0" sz="2400" b="0" i="0" kern="1200" baseline="0">
                <a:solidFill>
                  <a:srgbClr val="4D4D4D"/>
                </a:solidFill>
                <a:latin typeface="+mn-lt"/>
                <a:ea typeface="+mn-ea"/>
                <a:cs typeface="Ubuntu Light"/>
              </a:defRPr>
            </a:lvl2pPr>
            <a:lvl3pPr marL="685800" indent="-225425" algn="l" rtl="0" eaLnBrk="1" latinLnBrk="0" hangingPunct="1">
              <a:lnSpc>
                <a:spcPct val="100000"/>
              </a:lnSpc>
              <a:spcBef>
                <a:spcPts val="900"/>
              </a:spcBef>
              <a:buClr>
                <a:schemeClr val="bg1">
                  <a:lumMod val="75000"/>
                </a:schemeClr>
              </a:buClr>
              <a:buSzPct val="100000"/>
              <a:buFont typeface="Arial"/>
              <a:buChar char="•"/>
              <a:defRPr kumimoji="0" sz="2000" b="0" i="0" kern="1200">
                <a:solidFill>
                  <a:srgbClr val="4D4D4D"/>
                </a:solidFill>
                <a:latin typeface="+mn-lt"/>
                <a:ea typeface="+mn-ea"/>
                <a:cs typeface="Ubuntu Light"/>
              </a:defRPr>
            </a:lvl3pPr>
            <a:lvl4pPr marL="909638" indent="-223838" algn="l" rtl="0" eaLnBrk="1" latinLnBrk="0" hangingPunct="1">
              <a:lnSpc>
                <a:spcPct val="100000"/>
              </a:lnSpc>
              <a:spcBef>
                <a:spcPts val="900"/>
              </a:spcBef>
              <a:buClr>
                <a:schemeClr val="bg1">
                  <a:lumMod val="75000"/>
                </a:schemeClr>
              </a:buClr>
              <a:buSzPct val="100000"/>
              <a:buFont typeface="Arial"/>
              <a:buChar char="•"/>
              <a:defRPr kumimoji="0" sz="1800" b="0" i="0" kern="1200">
                <a:solidFill>
                  <a:srgbClr val="4D4D4D"/>
                </a:solidFill>
                <a:latin typeface="+mn-lt"/>
                <a:ea typeface="+mn-ea"/>
                <a:cs typeface="Ubuntu Light"/>
              </a:defRPr>
            </a:lvl4pPr>
            <a:lvl5pPr marL="1146175" indent="-236538" algn="l" rtl="0" eaLnBrk="1" latinLnBrk="0" hangingPunct="1">
              <a:lnSpc>
                <a:spcPct val="100000"/>
              </a:lnSpc>
              <a:spcBef>
                <a:spcPts val="900"/>
              </a:spcBef>
              <a:buClr>
                <a:schemeClr val="bg1">
                  <a:lumMod val="75000"/>
                </a:schemeClr>
              </a:buClr>
              <a:buSzPct val="100000"/>
              <a:buFont typeface="Arial"/>
              <a:buChar char="•"/>
              <a:defRPr kumimoji="0" sz="1600" b="0" i="0" kern="1200" baseline="0">
                <a:solidFill>
                  <a:srgbClr val="4D4D4D"/>
                </a:solidFill>
                <a:latin typeface="+mn-lt"/>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nSpc>
                <a:spcPct val="114000"/>
              </a:lnSpc>
              <a:buClr>
                <a:srgbClr val="4D4D4D"/>
              </a:buClr>
            </a:pPr>
            <a:r>
              <a:rPr lang="en-US" sz="1600" dirty="0">
                <a:solidFill>
                  <a:schemeClr val="tx2"/>
                </a:solidFill>
              </a:rPr>
              <a:t>Protection studies</a:t>
            </a:r>
          </a:p>
          <a:p>
            <a:pPr>
              <a:lnSpc>
                <a:spcPct val="114000"/>
              </a:lnSpc>
              <a:buClr>
                <a:srgbClr val="4D4D4D"/>
              </a:buClr>
            </a:pPr>
            <a:r>
              <a:rPr lang="en-US" sz="1600" dirty="0">
                <a:solidFill>
                  <a:schemeClr val="tx2"/>
                </a:solidFill>
              </a:rPr>
              <a:t>Commissioning</a:t>
            </a:r>
          </a:p>
          <a:p>
            <a:pPr>
              <a:lnSpc>
                <a:spcPct val="114000"/>
              </a:lnSpc>
              <a:buClr>
                <a:srgbClr val="4D4D4D"/>
              </a:buClr>
            </a:pPr>
            <a:r>
              <a:rPr lang="en-US" sz="1600" dirty="0">
                <a:solidFill>
                  <a:schemeClr val="tx2"/>
                </a:solidFill>
              </a:rPr>
              <a:t>Maintenance</a:t>
            </a:r>
          </a:p>
          <a:p>
            <a:pPr>
              <a:lnSpc>
                <a:spcPct val="114000"/>
              </a:lnSpc>
              <a:buClr>
                <a:srgbClr val="4D4D4D"/>
              </a:buClr>
            </a:pPr>
            <a:r>
              <a:rPr lang="en-US" sz="1600" dirty="0">
                <a:solidFill>
                  <a:schemeClr val="tx2"/>
                </a:solidFill>
              </a:rPr>
              <a:t>Fault analysis</a:t>
            </a:r>
          </a:p>
          <a:p>
            <a:pPr>
              <a:lnSpc>
                <a:spcPct val="114000"/>
              </a:lnSpc>
              <a:buClr>
                <a:srgbClr val="4D4D4D"/>
              </a:buClr>
            </a:pPr>
            <a:r>
              <a:rPr lang="en-US" sz="1600" dirty="0">
                <a:solidFill>
                  <a:schemeClr val="tx2"/>
                </a:solidFill>
              </a:rPr>
              <a:t>Protections lifecycle management</a:t>
            </a:r>
          </a:p>
        </p:txBody>
      </p:sp>
      <p:pic>
        <p:nvPicPr>
          <p:cNvPr id="1026" name="Picture 2" descr="Work, in, Progress Icon Graphic by 121icons · Creative Fabrica">
            <a:extLst>
              <a:ext uri="{FF2B5EF4-FFF2-40B4-BE49-F238E27FC236}">
                <a16:creationId xmlns:a16="http://schemas.microsoft.com/office/drawing/2014/main" id="{AF3960D6-3F3A-70D2-32CB-2B36CD96CACC}"/>
              </a:ext>
            </a:extLst>
          </p:cNvPr>
          <p:cNvPicPr>
            <a:picLocks noChangeAspect="1" noChangeArrowheads="1"/>
          </p:cNvPicPr>
          <p:nvPr/>
        </p:nvPicPr>
        <p:blipFill rotWithShape="1">
          <a:blip r:embed="rId8">
            <a:clrChange>
              <a:clrFrom>
                <a:srgbClr val="E6E6E6"/>
              </a:clrFrom>
              <a:clrTo>
                <a:srgbClr val="E6E6E6">
                  <a:alpha val="0"/>
                </a:srgbClr>
              </a:clrTo>
            </a:clrChange>
            <a:extLst>
              <a:ext uri="{BEBA8EAE-BF5A-486C-A8C5-ECC9F3942E4B}">
                <a14:imgProps xmlns:a14="http://schemas.microsoft.com/office/drawing/2010/main">
                  <a14:imgLayer r:embed="rId9">
                    <a14:imgEffect>
                      <a14:brightnessContrast bright="-20000" contrast="40000"/>
                    </a14:imgEffect>
                  </a14:imgLayer>
                </a14:imgProps>
              </a:ext>
              <a:ext uri="{28A0092B-C50C-407E-A947-70E740481C1C}">
                <a14:useLocalDpi xmlns:a14="http://schemas.microsoft.com/office/drawing/2010/main" val="0"/>
              </a:ext>
            </a:extLst>
          </a:blip>
          <a:srcRect l="24189" t="14789" r="25631" b="15705"/>
          <a:stretch/>
        </p:blipFill>
        <p:spPr bwMode="auto">
          <a:xfrm>
            <a:off x="752660" y="5396082"/>
            <a:ext cx="787310" cy="725560"/>
          </a:xfrm>
          <a:prstGeom prst="rect">
            <a:avLst/>
          </a:prstGeom>
          <a:noFill/>
          <a:extLst>
            <a:ext uri="{909E8E84-426E-40DD-AFC4-6F175D3DCCD1}">
              <a14:hiddenFill xmlns:a14="http://schemas.microsoft.com/office/drawing/2010/main">
                <a:solidFill>
                  <a:srgbClr val="FFFFFF"/>
                </a:solidFill>
              </a14:hiddenFill>
            </a:ext>
          </a:extLst>
        </p:spPr>
      </p:pic>
      <p:sp>
        <p:nvSpPr>
          <p:cNvPr id="12" name="Content Placeholder 18">
            <a:extLst>
              <a:ext uri="{FF2B5EF4-FFF2-40B4-BE49-F238E27FC236}">
                <a16:creationId xmlns:a16="http://schemas.microsoft.com/office/drawing/2014/main" id="{0CD1ECAF-940C-2993-F3E6-D25B15B6354B}"/>
              </a:ext>
            </a:extLst>
          </p:cNvPr>
          <p:cNvSpPr txBox="1">
            <a:spLocks/>
          </p:cNvSpPr>
          <p:nvPr/>
        </p:nvSpPr>
        <p:spPr>
          <a:xfrm>
            <a:off x="1703512" y="5479902"/>
            <a:ext cx="7056784" cy="576064"/>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14000"/>
              </a:lnSpc>
              <a:buNone/>
            </a:pPr>
            <a:r>
              <a:rPr lang="en-US" sz="1800" b="0" dirty="0">
                <a:solidFill>
                  <a:schemeClr val="bg2">
                    <a:lumMod val="50000"/>
                  </a:schemeClr>
                </a:solidFill>
              </a:rPr>
              <a:t>T</a:t>
            </a:r>
            <a:r>
              <a:rPr lang="en-GB" sz="1800" b="0" dirty="0">
                <a:solidFill>
                  <a:schemeClr val="bg2">
                    <a:lumMod val="50000"/>
                  </a:schemeClr>
                </a:solidFill>
              </a:rPr>
              <a:t>he Protection Plan is an evolutive document with still incomplete sections and whose content keeps increasing year by year</a:t>
            </a:r>
          </a:p>
        </p:txBody>
      </p:sp>
      <p:sp>
        <p:nvSpPr>
          <p:cNvPr id="13" name="Rectangle: Rounded Corners 12">
            <a:extLst>
              <a:ext uri="{FF2B5EF4-FFF2-40B4-BE49-F238E27FC236}">
                <a16:creationId xmlns:a16="http://schemas.microsoft.com/office/drawing/2014/main" id="{B3D2741A-BC53-0F79-1D51-E2BB81464FCC}"/>
              </a:ext>
            </a:extLst>
          </p:cNvPr>
          <p:cNvSpPr/>
          <p:nvPr/>
        </p:nvSpPr>
        <p:spPr>
          <a:xfrm>
            <a:off x="470174" y="1261885"/>
            <a:ext cx="3503476" cy="1440160"/>
          </a:xfrm>
          <a:custGeom>
            <a:avLst/>
            <a:gdLst>
              <a:gd name="connsiteX0" fmla="*/ 0 w 3503476"/>
              <a:gd name="connsiteY0" fmla="*/ 240031 h 1440160"/>
              <a:gd name="connsiteX1" fmla="*/ 240031 w 3503476"/>
              <a:gd name="connsiteY1" fmla="*/ 0 h 1440160"/>
              <a:gd name="connsiteX2" fmla="*/ 804402 w 3503476"/>
              <a:gd name="connsiteY2" fmla="*/ 0 h 1440160"/>
              <a:gd name="connsiteX3" fmla="*/ 1338538 w 3503476"/>
              <a:gd name="connsiteY3" fmla="*/ 0 h 1440160"/>
              <a:gd name="connsiteX4" fmla="*/ 1751738 w 3503476"/>
              <a:gd name="connsiteY4" fmla="*/ 0 h 1440160"/>
              <a:gd name="connsiteX5" fmla="*/ 2195172 w 3503476"/>
              <a:gd name="connsiteY5" fmla="*/ 0 h 1440160"/>
              <a:gd name="connsiteX6" fmla="*/ 2729309 w 3503476"/>
              <a:gd name="connsiteY6" fmla="*/ 0 h 1440160"/>
              <a:gd name="connsiteX7" fmla="*/ 3263445 w 3503476"/>
              <a:gd name="connsiteY7" fmla="*/ 0 h 1440160"/>
              <a:gd name="connsiteX8" fmla="*/ 3503476 w 3503476"/>
              <a:gd name="connsiteY8" fmla="*/ 240031 h 1440160"/>
              <a:gd name="connsiteX9" fmla="*/ 3503476 w 3503476"/>
              <a:gd name="connsiteY9" fmla="*/ 720080 h 1440160"/>
              <a:gd name="connsiteX10" fmla="*/ 3503476 w 3503476"/>
              <a:gd name="connsiteY10" fmla="*/ 1200129 h 1440160"/>
              <a:gd name="connsiteX11" fmla="*/ 3263445 w 3503476"/>
              <a:gd name="connsiteY11" fmla="*/ 1440160 h 1440160"/>
              <a:gd name="connsiteX12" fmla="*/ 2820011 w 3503476"/>
              <a:gd name="connsiteY12" fmla="*/ 1440160 h 1440160"/>
              <a:gd name="connsiteX13" fmla="*/ 2255640 w 3503476"/>
              <a:gd name="connsiteY13" fmla="*/ 1440160 h 1440160"/>
              <a:gd name="connsiteX14" fmla="*/ 1781972 w 3503476"/>
              <a:gd name="connsiteY14" fmla="*/ 1440160 h 1440160"/>
              <a:gd name="connsiteX15" fmla="*/ 1247836 w 3503476"/>
              <a:gd name="connsiteY15" fmla="*/ 1440160 h 1440160"/>
              <a:gd name="connsiteX16" fmla="*/ 743933 w 3503476"/>
              <a:gd name="connsiteY16" fmla="*/ 1440160 h 1440160"/>
              <a:gd name="connsiteX17" fmla="*/ 240031 w 3503476"/>
              <a:gd name="connsiteY17" fmla="*/ 1440160 h 1440160"/>
              <a:gd name="connsiteX18" fmla="*/ 0 w 3503476"/>
              <a:gd name="connsiteY18" fmla="*/ 1200129 h 1440160"/>
              <a:gd name="connsiteX19" fmla="*/ 0 w 3503476"/>
              <a:gd name="connsiteY19" fmla="*/ 748883 h 1440160"/>
              <a:gd name="connsiteX20" fmla="*/ 0 w 3503476"/>
              <a:gd name="connsiteY20" fmla="*/ 240031 h 1440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503476" h="1440160" extrusionOk="0">
                <a:moveTo>
                  <a:pt x="0" y="240031"/>
                </a:moveTo>
                <a:cubicBezTo>
                  <a:pt x="-20098" y="79962"/>
                  <a:pt x="83882" y="-15047"/>
                  <a:pt x="240031" y="0"/>
                </a:cubicBezTo>
                <a:cubicBezTo>
                  <a:pt x="401089" y="-37754"/>
                  <a:pt x="608980" y="337"/>
                  <a:pt x="804402" y="0"/>
                </a:cubicBezTo>
                <a:cubicBezTo>
                  <a:pt x="999824" y="-337"/>
                  <a:pt x="1133089" y="46107"/>
                  <a:pt x="1338538" y="0"/>
                </a:cubicBezTo>
                <a:cubicBezTo>
                  <a:pt x="1543987" y="-46107"/>
                  <a:pt x="1616345" y="24993"/>
                  <a:pt x="1751738" y="0"/>
                </a:cubicBezTo>
                <a:cubicBezTo>
                  <a:pt x="1887131" y="-24993"/>
                  <a:pt x="2072451" y="16648"/>
                  <a:pt x="2195172" y="0"/>
                </a:cubicBezTo>
                <a:cubicBezTo>
                  <a:pt x="2317893" y="-16648"/>
                  <a:pt x="2602195" y="62568"/>
                  <a:pt x="2729309" y="0"/>
                </a:cubicBezTo>
                <a:cubicBezTo>
                  <a:pt x="2856423" y="-62568"/>
                  <a:pt x="3045387" y="3319"/>
                  <a:pt x="3263445" y="0"/>
                </a:cubicBezTo>
                <a:cubicBezTo>
                  <a:pt x="3401703" y="1612"/>
                  <a:pt x="3497596" y="97078"/>
                  <a:pt x="3503476" y="240031"/>
                </a:cubicBezTo>
                <a:cubicBezTo>
                  <a:pt x="3519637" y="464280"/>
                  <a:pt x="3477156" y="598695"/>
                  <a:pt x="3503476" y="720080"/>
                </a:cubicBezTo>
                <a:cubicBezTo>
                  <a:pt x="3529796" y="841465"/>
                  <a:pt x="3464382" y="1076903"/>
                  <a:pt x="3503476" y="1200129"/>
                </a:cubicBezTo>
                <a:cubicBezTo>
                  <a:pt x="3513900" y="1340289"/>
                  <a:pt x="3425647" y="1461111"/>
                  <a:pt x="3263445" y="1440160"/>
                </a:cubicBezTo>
                <a:cubicBezTo>
                  <a:pt x="3127320" y="1459854"/>
                  <a:pt x="2924938" y="1436305"/>
                  <a:pt x="2820011" y="1440160"/>
                </a:cubicBezTo>
                <a:cubicBezTo>
                  <a:pt x="2715084" y="1444015"/>
                  <a:pt x="2509353" y="1399989"/>
                  <a:pt x="2255640" y="1440160"/>
                </a:cubicBezTo>
                <a:cubicBezTo>
                  <a:pt x="2001927" y="1480331"/>
                  <a:pt x="2006920" y="1387690"/>
                  <a:pt x="1781972" y="1440160"/>
                </a:cubicBezTo>
                <a:cubicBezTo>
                  <a:pt x="1557024" y="1492630"/>
                  <a:pt x="1381452" y="1425131"/>
                  <a:pt x="1247836" y="1440160"/>
                </a:cubicBezTo>
                <a:cubicBezTo>
                  <a:pt x="1114220" y="1455189"/>
                  <a:pt x="982447" y="1415053"/>
                  <a:pt x="743933" y="1440160"/>
                </a:cubicBezTo>
                <a:cubicBezTo>
                  <a:pt x="505419" y="1465267"/>
                  <a:pt x="342573" y="1417252"/>
                  <a:pt x="240031" y="1440160"/>
                </a:cubicBezTo>
                <a:cubicBezTo>
                  <a:pt x="100849" y="1436696"/>
                  <a:pt x="-2206" y="1336301"/>
                  <a:pt x="0" y="1200129"/>
                </a:cubicBezTo>
                <a:cubicBezTo>
                  <a:pt x="-21427" y="1054582"/>
                  <a:pt x="48577" y="897918"/>
                  <a:pt x="0" y="748883"/>
                </a:cubicBezTo>
                <a:cubicBezTo>
                  <a:pt x="-48577" y="599848"/>
                  <a:pt x="17524" y="349835"/>
                  <a:pt x="0" y="240031"/>
                </a:cubicBezTo>
                <a:close/>
              </a:path>
            </a:pathLst>
          </a:custGeom>
          <a:noFill/>
          <a:ln w="19050">
            <a:solidFill>
              <a:schemeClr val="bg2">
                <a:lumMod val="50000"/>
              </a:schemeClr>
            </a:solidFill>
            <a:extLst>
              <a:ext uri="{C807C97D-BFC1-408E-A445-0C87EB9F89A2}">
                <ask:lineSketchStyleProps xmlns:ask="http://schemas.microsoft.com/office/drawing/2018/sketchyshapes" sd="252692197">
                  <a:prstGeom prst="roundRect">
                    <a:avLst/>
                  </a:prstGeom>
                  <ask:type>
                    <ask:lineSketchScribbl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Rounded Corners 19">
            <a:extLst>
              <a:ext uri="{FF2B5EF4-FFF2-40B4-BE49-F238E27FC236}">
                <a16:creationId xmlns:a16="http://schemas.microsoft.com/office/drawing/2014/main" id="{FD1D0092-562C-211B-33AD-D62FBC74A46E}"/>
              </a:ext>
            </a:extLst>
          </p:cNvPr>
          <p:cNvSpPr/>
          <p:nvPr/>
        </p:nvSpPr>
        <p:spPr>
          <a:xfrm>
            <a:off x="4736051" y="3951780"/>
            <a:ext cx="2815686" cy="776075"/>
          </a:xfrm>
          <a:custGeom>
            <a:avLst/>
            <a:gdLst>
              <a:gd name="connsiteX0" fmla="*/ 0 w 2815686"/>
              <a:gd name="connsiteY0" fmla="*/ 129348 h 776075"/>
              <a:gd name="connsiteX1" fmla="*/ 129348 w 2815686"/>
              <a:gd name="connsiteY1" fmla="*/ 0 h 776075"/>
              <a:gd name="connsiteX2" fmla="*/ 691886 w 2815686"/>
              <a:gd name="connsiteY2" fmla="*/ 0 h 776075"/>
              <a:gd name="connsiteX3" fmla="*/ 1228854 w 2815686"/>
              <a:gd name="connsiteY3" fmla="*/ 0 h 776075"/>
              <a:gd name="connsiteX4" fmla="*/ 1663542 w 2815686"/>
              <a:gd name="connsiteY4" fmla="*/ 0 h 776075"/>
              <a:gd name="connsiteX5" fmla="*/ 2123800 w 2815686"/>
              <a:gd name="connsiteY5" fmla="*/ 0 h 776075"/>
              <a:gd name="connsiteX6" fmla="*/ 2686338 w 2815686"/>
              <a:gd name="connsiteY6" fmla="*/ 0 h 776075"/>
              <a:gd name="connsiteX7" fmla="*/ 2815686 w 2815686"/>
              <a:gd name="connsiteY7" fmla="*/ 129348 h 776075"/>
              <a:gd name="connsiteX8" fmla="*/ 2815686 w 2815686"/>
              <a:gd name="connsiteY8" fmla="*/ 646727 h 776075"/>
              <a:gd name="connsiteX9" fmla="*/ 2686338 w 2815686"/>
              <a:gd name="connsiteY9" fmla="*/ 776075 h 776075"/>
              <a:gd name="connsiteX10" fmla="*/ 2251650 w 2815686"/>
              <a:gd name="connsiteY10" fmla="*/ 776075 h 776075"/>
              <a:gd name="connsiteX11" fmla="*/ 1816961 w 2815686"/>
              <a:gd name="connsiteY11" fmla="*/ 776075 h 776075"/>
              <a:gd name="connsiteX12" fmla="*/ 1305563 w 2815686"/>
              <a:gd name="connsiteY12" fmla="*/ 776075 h 776075"/>
              <a:gd name="connsiteX13" fmla="*/ 743026 w 2815686"/>
              <a:gd name="connsiteY13" fmla="*/ 776075 h 776075"/>
              <a:gd name="connsiteX14" fmla="*/ 129348 w 2815686"/>
              <a:gd name="connsiteY14" fmla="*/ 776075 h 776075"/>
              <a:gd name="connsiteX15" fmla="*/ 0 w 2815686"/>
              <a:gd name="connsiteY15" fmla="*/ 646727 h 776075"/>
              <a:gd name="connsiteX16" fmla="*/ 0 w 2815686"/>
              <a:gd name="connsiteY16" fmla="*/ 129348 h 776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815686" h="776075" extrusionOk="0">
                <a:moveTo>
                  <a:pt x="0" y="129348"/>
                </a:moveTo>
                <a:cubicBezTo>
                  <a:pt x="-9066" y="45504"/>
                  <a:pt x="42502" y="-9831"/>
                  <a:pt x="129348" y="0"/>
                </a:cubicBezTo>
                <a:cubicBezTo>
                  <a:pt x="333633" y="-58475"/>
                  <a:pt x="577211" y="23897"/>
                  <a:pt x="691886" y="0"/>
                </a:cubicBezTo>
                <a:cubicBezTo>
                  <a:pt x="806561" y="-23897"/>
                  <a:pt x="1018024" y="38115"/>
                  <a:pt x="1228854" y="0"/>
                </a:cubicBezTo>
                <a:cubicBezTo>
                  <a:pt x="1439684" y="-38115"/>
                  <a:pt x="1541787" y="10092"/>
                  <a:pt x="1663542" y="0"/>
                </a:cubicBezTo>
                <a:cubicBezTo>
                  <a:pt x="1785297" y="-10092"/>
                  <a:pt x="1933415" y="32847"/>
                  <a:pt x="2123800" y="0"/>
                </a:cubicBezTo>
                <a:cubicBezTo>
                  <a:pt x="2314185" y="-32847"/>
                  <a:pt x="2503501" y="17408"/>
                  <a:pt x="2686338" y="0"/>
                </a:cubicBezTo>
                <a:cubicBezTo>
                  <a:pt x="2763730" y="-20267"/>
                  <a:pt x="2814937" y="73791"/>
                  <a:pt x="2815686" y="129348"/>
                </a:cubicBezTo>
                <a:cubicBezTo>
                  <a:pt x="2854504" y="376055"/>
                  <a:pt x="2790324" y="529930"/>
                  <a:pt x="2815686" y="646727"/>
                </a:cubicBezTo>
                <a:cubicBezTo>
                  <a:pt x="2809572" y="725121"/>
                  <a:pt x="2774358" y="778209"/>
                  <a:pt x="2686338" y="776075"/>
                </a:cubicBezTo>
                <a:cubicBezTo>
                  <a:pt x="2571236" y="817420"/>
                  <a:pt x="2348163" y="772400"/>
                  <a:pt x="2251650" y="776075"/>
                </a:cubicBezTo>
                <a:cubicBezTo>
                  <a:pt x="2155137" y="779750"/>
                  <a:pt x="1967809" y="726817"/>
                  <a:pt x="1816961" y="776075"/>
                </a:cubicBezTo>
                <a:cubicBezTo>
                  <a:pt x="1666113" y="825333"/>
                  <a:pt x="1531280" y="759013"/>
                  <a:pt x="1305563" y="776075"/>
                </a:cubicBezTo>
                <a:cubicBezTo>
                  <a:pt x="1079846" y="793137"/>
                  <a:pt x="920000" y="710820"/>
                  <a:pt x="743026" y="776075"/>
                </a:cubicBezTo>
                <a:cubicBezTo>
                  <a:pt x="566052" y="841330"/>
                  <a:pt x="406791" y="760184"/>
                  <a:pt x="129348" y="776075"/>
                </a:cubicBezTo>
                <a:cubicBezTo>
                  <a:pt x="39125" y="765911"/>
                  <a:pt x="19061" y="710383"/>
                  <a:pt x="0" y="646727"/>
                </a:cubicBezTo>
                <a:cubicBezTo>
                  <a:pt x="-59765" y="520432"/>
                  <a:pt x="40855" y="312954"/>
                  <a:pt x="0" y="129348"/>
                </a:cubicBezTo>
                <a:close/>
              </a:path>
            </a:pathLst>
          </a:custGeom>
          <a:noFill/>
          <a:ln w="19050">
            <a:solidFill>
              <a:schemeClr val="bg2">
                <a:lumMod val="50000"/>
              </a:schemeClr>
            </a:solidFill>
            <a:extLst>
              <a:ext uri="{C807C97D-BFC1-408E-A445-0C87EB9F89A2}">
                <ask:lineSketchStyleProps xmlns:ask="http://schemas.microsoft.com/office/drawing/2018/sketchyshapes" sd="252692197">
                  <a:prstGeom prst="roundRect">
                    <a:avLst/>
                  </a:prstGeom>
                  <ask:type>
                    <ask:lineSketchScribbl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Rounded Corners 21">
            <a:extLst>
              <a:ext uri="{FF2B5EF4-FFF2-40B4-BE49-F238E27FC236}">
                <a16:creationId xmlns:a16="http://schemas.microsoft.com/office/drawing/2014/main" id="{815AA14B-4A2F-6826-EF0F-B822BD2B56FA}"/>
              </a:ext>
            </a:extLst>
          </p:cNvPr>
          <p:cNvSpPr/>
          <p:nvPr/>
        </p:nvSpPr>
        <p:spPr>
          <a:xfrm>
            <a:off x="8656817" y="2921739"/>
            <a:ext cx="1901958" cy="365125"/>
          </a:xfrm>
          <a:custGeom>
            <a:avLst/>
            <a:gdLst>
              <a:gd name="connsiteX0" fmla="*/ 0 w 1901958"/>
              <a:gd name="connsiteY0" fmla="*/ 60855 h 365125"/>
              <a:gd name="connsiteX1" fmla="*/ 60855 w 1901958"/>
              <a:gd name="connsiteY1" fmla="*/ 0 h 365125"/>
              <a:gd name="connsiteX2" fmla="*/ 689876 w 1901958"/>
              <a:gd name="connsiteY2" fmla="*/ 0 h 365125"/>
              <a:gd name="connsiteX3" fmla="*/ 1301094 w 1901958"/>
              <a:gd name="connsiteY3" fmla="*/ 0 h 365125"/>
              <a:gd name="connsiteX4" fmla="*/ 1841103 w 1901958"/>
              <a:gd name="connsiteY4" fmla="*/ 0 h 365125"/>
              <a:gd name="connsiteX5" fmla="*/ 1901958 w 1901958"/>
              <a:gd name="connsiteY5" fmla="*/ 60855 h 365125"/>
              <a:gd name="connsiteX6" fmla="*/ 1901958 w 1901958"/>
              <a:gd name="connsiteY6" fmla="*/ 304270 h 365125"/>
              <a:gd name="connsiteX7" fmla="*/ 1841103 w 1901958"/>
              <a:gd name="connsiteY7" fmla="*/ 365125 h 365125"/>
              <a:gd name="connsiteX8" fmla="*/ 1247687 w 1901958"/>
              <a:gd name="connsiteY8" fmla="*/ 365125 h 365125"/>
              <a:gd name="connsiteX9" fmla="*/ 654271 w 1901958"/>
              <a:gd name="connsiteY9" fmla="*/ 365125 h 365125"/>
              <a:gd name="connsiteX10" fmla="*/ 60855 w 1901958"/>
              <a:gd name="connsiteY10" fmla="*/ 365125 h 365125"/>
              <a:gd name="connsiteX11" fmla="*/ 0 w 1901958"/>
              <a:gd name="connsiteY11" fmla="*/ 304270 h 365125"/>
              <a:gd name="connsiteX12" fmla="*/ 0 w 1901958"/>
              <a:gd name="connsiteY12" fmla="*/ 60855 h 365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901958" h="365125" extrusionOk="0">
                <a:moveTo>
                  <a:pt x="0" y="60855"/>
                </a:moveTo>
                <a:cubicBezTo>
                  <a:pt x="-1349" y="25400"/>
                  <a:pt x="20184" y="-4506"/>
                  <a:pt x="60855" y="0"/>
                </a:cubicBezTo>
                <a:cubicBezTo>
                  <a:pt x="220123" y="-64428"/>
                  <a:pt x="455600" y="32035"/>
                  <a:pt x="689876" y="0"/>
                </a:cubicBezTo>
                <a:cubicBezTo>
                  <a:pt x="924152" y="-32035"/>
                  <a:pt x="1056438" y="63580"/>
                  <a:pt x="1301094" y="0"/>
                </a:cubicBezTo>
                <a:cubicBezTo>
                  <a:pt x="1545750" y="-63580"/>
                  <a:pt x="1726215" y="59077"/>
                  <a:pt x="1841103" y="0"/>
                </a:cubicBezTo>
                <a:cubicBezTo>
                  <a:pt x="1876000" y="-1857"/>
                  <a:pt x="1901702" y="26325"/>
                  <a:pt x="1901958" y="60855"/>
                </a:cubicBezTo>
                <a:cubicBezTo>
                  <a:pt x="1915188" y="154441"/>
                  <a:pt x="1901253" y="184381"/>
                  <a:pt x="1901958" y="304270"/>
                </a:cubicBezTo>
                <a:cubicBezTo>
                  <a:pt x="1905116" y="338773"/>
                  <a:pt x="1871064" y="358680"/>
                  <a:pt x="1841103" y="365125"/>
                </a:cubicBezTo>
                <a:cubicBezTo>
                  <a:pt x="1606843" y="390296"/>
                  <a:pt x="1412893" y="298904"/>
                  <a:pt x="1247687" y="365125"/>
                </a:cubicBezTo>
                <a:cubicBezTo>
                  <a:pt x="1082481" y="431346"/>
                  <a:pt x="861606" y="315681"/>
                  <a:pt x="654271" y="365125"/>
                </a:cubicBezTo>
                <a:cubicBezTo>
                  <a:pt x="446936" y="414569"/>
                  <a:pt x="284545" y="337307"/>
                  <a:pt x="60855" y="365125"/>
                </a:cubicBezTo>
                <a:cubicBezTo>
                  <a:pt x="26754" y="372720"/>
                  <a:pt x="-2161" y="338083"/>
                  <a:pt x="0" y="304270"/>
                </a:cubicBezTo>
                <a:cubicBezTo>
                  <a:pt x="-1600" y="215165"/>
                  <a:pt x="25669" y="131251"/>
                  <a:pt x="0" y="60855"/>
                </a:cubicBezTo>
                <a:close/>
              </a:path>
            </a:pathLst>
          </a:custGeom>
          <a:noFill/>
          <a:ln w="19050">
            <a:solidFill>
              <a:schemeClr val="bg2">
                <a:lumMod val="50000"/>
              </a:schemeClr>
            </a:solidFill>
            <a:extLst>
              <a:ext uri="{C807C97D-BFC1-408E-A445-0C87EB9F89A2}">
                <ask:lineSketchStyleProps xmlns:ask="http://schemas.microsoft.com/office/drawing/2018/sketchyshapes" sd="252692197">
                  <a:prstGeom prst="roundRect">
                    <a:avLst/>
                  </a:prstGeom>
                  <ask:type>
                    <ask:lineSketchScribbl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Rounded Corners 23">
            <a:extLst>
              <a:ext uri="{FF2B5EF4-FFF2-40B4-BE49-F238E27FC236}">
                <a16:creationId xmlns:a16="http://schemas.microsoft.com/office/drawing/2014/main" id="{5BCD10CD-8B27-280B-8E52-EEB7A49616D8}"/>
              </a:ext>
            </a:extLst>
          </p:cNvPr>
          <p:cNvSpPr/>
          <p:nvPr/>
        </p:nvSpPr>
        <p:spPr>
          <a:xfrm flipV="1">
            <a:off x="8656816" y="3681582"/>
            <a:ext cx="2047695" cy="1489986"/>
          </a:xfrm>
          <a:custGeom>
            <a:avLst/>
            <a:gdLst>
              <a:gd name="connsiteX0" fmla="*/ 0 w 2047695"/>
              <a:gd name="connsiteY0" fmla="*/ 248336 h 1489986"/>
              <a:gd name="connsiteX1" fmla="*/ 248336 w 2047695"/>
              <a:gd name="connsiteY1" fmla="*/ 0 h 1489986"/>
              <a:gd name="connsiteX2" fmla="*/ 796364 w 2047695"/>
              <a:gd name="connsiteY2" fmla="*/ 0 h 1489986"/>
              <a:gd name="connsiteX3" fmla="*/ 1328882 w 2047695"/>
              <a:gd name="connsiteY3" fmla="*/ 0 h 1489986"/>
              <a:gd name="connsiteX4" fmla="*/ 1799359 w 2047695"/>
              <a:gd name="connsiteY4" fmla="*/ 0 h 1489986"/>
              <a:gd name="connsiteX5" fmla="*/ 2047695 w 2047695"/>
              <a:gd name="connsiteY5" fmla="*/ 248336 h 1489986"/>
              <a:gd name="connsiteX6" fmla="*/ 2047695 w 2047695"/>
              <a:gd name="connsiteY6" fmla="*/ 764859 h 1489986"/>
              <a:gd name="connsiteX7" fmla="*/ 2047695 w 2047695"/>
              <a:gd name="connsiteY7" fmla="*/ 1241650 h 1489986"/>
              <a:gd name="connsiteX8" fmla="*/ 1799359 w 2047695"/>
              <a:gd name="connsiteY8" fmla="*/ 1489986 h 1489986"/>
              <a:gd name="connsiteX9" fmla="*/ 1313372 w 2047695"/>
              <a:gd name="connsiteY9" fmla="*/ 1489986 h 1489986"/>
              <a:gd name="connsiteX10" fmla="*/ 780854 w 2047695"/>
              <a:gd name="connsiteY10" fmla="*/ 1489986 h 1489986"/>
              <a:gd name="connsiteX11" fmla="*/ 248336 w 2047695"/>
              <a:gd name="connsiteY11" fmla="*/ 1489986 h 1489986"/>
              <a:gd name="connsiteX12" fmla="*/ 0 w 2047695"/>
              <a:gd name="connsiteY12" fmla="*/ 1241650 h 1489986"/>
              <a:gd name="connsiteX13" fmla="*/ 0 w 2047695"/>
              <a:gd name="connsiteY13" fmla="*/ 764859 h 1489986"/>
              <a:gd name="connsiteX14" fmla="*/ 0 w 2047695"/>
              <a:gd name="connsiteY14" fmla="*/ 248336 h 1489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047695" h="1489986" extrusionOk="0">
                <a:moveTo>
                  <a:pt x="0" y="248336"/>
                </a:moveTo>
                <a:cubicBezTo>
                  <a:pt x="-18409" y="85991"/>
                  <a:pt x="102983" y="-5233"/>
                  <a:pt x="248336" y="0"/>
                </a:cubicBezTo>
                <a:cubicBezTo>
                  <a:pt x="358318" y="-30566"/>
                  <a:pt x="597891" y="15853"/>
                  <a:pt x="796364" y="0"/>
                </a:cubicBezTo>
                <a:cubicBezTo>
                  <a:pt x="994837" y="-15853"/>
                  <a:pt x="1213538" y="23673"/>
                  <a:pt x="1328882" y="0"/>
                </a:cubicBezTo>
                <a:cubicBezTo>
                  <a:pt x="1444226" y="-23673"/>
                  <a:pt x="1606326" y="56262"/>
                  <a:pt x="1799359" y="0"/>
                </a:cubicBezTo>
                <a:cubicBezTo>
                  <a:pt x="1950523" y="-20199"/>
                  <a:pt x="2046020" y="105151"/>
                  <a:pt x="2047695" y="248336"/>
                </a:cubicBezTo>
                <a:cubicBezTo>
                  <a:pt x="2088101" y="503016"/>
                  <a:pt x="1997157" y="551281"/>
                  <a:pt x="2047695" y="764859"/>
                </a:cubicBezTo>
                <a:cubicBezTo>
                  <a:pt x="2098233" y="978437"/>
                  <a:pt x="2033318" y="1109166"/>
                  <a:pt x="2047695" y="1241650"/>
                </a:cubicBezTo>
                <a:cubicBezTo>
                  <a:pt x="2081389" y="1357735"/>
                  <a:pt x="1937414" y="1512928"/>
                  <a:pt x="1799359" y="1489986"/>
                </a:cubicBezTo>
                <a:cubicBezTo>
                  <a:pt x="1612560" y="1531762"/>
                  <a:pt x="1449103" y="1446152"/>
                  <a:pt x="1313372" y="1489986"/>
                </a:cubicBezTo>
                <a:cubicBezTo>
                  <a:pt x="1177641" y="1533820"/>
                  <a:pt x="961190" y="1455251"/>
                  <a:pt x="780854" y="1489986"/>
                </a:cubicBezTo>
                <a:cubicBezTo>
                  <a:pt x="600518" y="1524721"/>
                  <a:pt x="402352" y="1452239"/>
                  <a:pt x="248336" y="1489986"/>
                </a:cubicBezTo>
                <a:cubicBezTo>
                  <a:pt x="110826" y="1486599"/>
                  <a:pt x="-37923" y="1374600"/>
                  <a:pt x="0" y="1241650"/>
                </a:cubicBezTo>
                <a:cubicBezTo>
                  <a:pt x="-29084" y="1048115"/>
                  <a:pt x="53966" y="924087"/>
                  <a:pt x="0" y="764859"/>
                </a:cubicBezTo>
                <a:cubicBezTo>
                  <a:pt x="-53966" y="605631"/>
                  <a:pt x="4407" y="454679"/>
                  <a:pt x="0" y="248336"/>
                </a:cubicBezTo>
                <a:close/>
              </a:path>
            </a:pathLst>
          </a:custGeom>
          <a:noFill/>
          <a:ln w="19050">
            <a:solidFill>
              <a:schemeClr val="bg2">
                <a:lumMod val="50000"/>
              </a:schemeClr>
            </a:solidFill>
            <a:extLst>
              <a:ext uri="{C807C97D-BFC1-408E-A445-0C87EB9F89A2}">
                <ask:lineSketchStyleProps xmlns:ask="http://schemas.microsoft.com/office/drawing/2018/sketchyshapes" sd="252692197">
                  <a:prstGeom prst="roundRect">
                    <a:avLst/>
                  </a:prstGeom>
                  <ask:type>
                    <ask:lineSketchScribbl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Date Placeholder 5">
            <a:extLst>
              <a:ext uri="{FF2B5EF4-FFF2-40B4-BE49-F238E27FC236}">
                <a16:creationId xmlns:a16="http://schemas.microsoft.com/office/drawing/2014/main" id="{3300DFF7-ED99-3480-C75D-6FCC279C8602}"/>
              </a:ext>
            </a:extLst>
          </p:cNvPr>
          <p:cNvSpPr>
            <a:spLocks noGrp="1"/>
          </p:cNvSpPr>
          <p:nvPr>
            <p:ph type="dt" sz="half" idx="10"/>
          </p:nvPr>
        </p:nvSpPr>
        <p:spPr>
          <a:xfrm>
            <a:off x="2711624" y="6392289"/>
            <a:ext cx="828700" cy="365125"/>
          </a:xfrm>
        </p:spPr>
        <p:txBody>
          <a:bodyPr/>
          <a:lstStyle/>
          <a:p>
            <a:r>
              <a:rPr lang="fr-FR" dirty="0"/>
              <a:t>2025.03.20</a:t>
            </a:r>
            <a:endParaRPr lang="en-US" dirty="0"/>
          </a:p>
        </p:txBody>
      </p:sp>
    </p:spTree>
    <p:extLst>
      <p:ext uri="{BB962C8B-B14F-4D97-AF65-F5344CB8AC3E}">
        <p14:creationId xmlns:p14="http://schemas.microsoft.com/office/powerpoint/2010/main" val="1831852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a:extLst>
              <a:ext uri="{FF2B5EF4-FFF2-40B4-BE49-F238E27FC236}">
                <a16:creationId xmlns:a16="http://schemas.microsoft.com/office/drawing/2014/main" id="{7BD8BB6D-4894-438C-8C7C-8A0A67977387}"/>
              </a:ext>
            </a:extLst>
          </p:cNvPr>
          <p:cNvSpPr>
            <a:spLocks noGrp="1"/>
          </p:cNvSpPr>
          <p:nvPr>
            <p:ph type="title"/>
          </p:nvPr>
        </p:nvSpPr>
        <p:spPr/>
        <p:txBody>
          <a:bodyPr/>
          <a:lstStyle/>
          <a:p>
            <a:r>
              <a:rPr lang="fr-FR" dirty="0"/>
              <a:t>Protection Guidelines</a:t>
            </a:r>
          </a:p>
        </p:txBody>
      </p:sp>
      <p:sp>
        <p:nvSpPr>
          <p:cNvPr id="7" name="Slide Number Placeholder 6">
            <a:extLst>
              <a:ext uri="{FF2B5EF4-FFF2-40B4-BE49-F238E27FC236}">
                <a16:creationId xmlns:a16="http://schemas.microsoft.com/office/drawing/2014/main" id="{77F5EDB0-4596-4A1B-B42E-2D997757ED36}"/>
              </a:ext>
            </a:extLst>
          </p:cNvPr>
          <p:cNvSpPr>
            <a:spLocks noGrp="1"/>
          </p:cNvSpPr>
          <p:nvPr>
            <p:ph type="sldNum" sz="quarter" idx="12"/>
          </p:nvPr>
        </p:nvSpPr>
        <p:spPr/>
        <p:txBody>
          <a:bodyPr/>
          <a:lstStyle/>
          <a:p>
            <a:fld id="{36B5EA5A-BC32-A742-B11B-8E7414D5B535}" type="slidenum">
              <a:rPr lang="en-US" smtClean="0"/>
              <a:pPr/>
              <a:t>11</a:t>
            </a:fld>
            <a:endParaRPr lang="en-US" dirty="0"/>
          </a:p>
        </p:txBody>
      </p:sp>
      <p:sp>
        <p:nvSpPr>
          <p:cNvPr id="3" name="Footer Placeholder 7">
            <a:extLst>
              <a:ext uri="{FF2B5EF4-FFF2-40B4-BE49-F238E27FC236}">
                <a16:creationId xmlns:a16="http://schemas.microsoft.com/office/drawing/2014/main" id="{1C697487-E0E0-6568-901B-234B4690FEDA}"/>
              </a:ext>
            </a:extLst>
          </p:cNvPr>
          <p:cNvSpPr>
            <a:spLocks noGrp="1"/>
          </p:cNvSpPr>
          <p:nvPr>
            <p:ph type="ftr" sz="quarter" idx="11"/>
          </p:nvPr>
        </p:nvSpPr>
        <p:spPr>
          <a:xfrm>
            <a:off x="4471877" y="6383847"/>
            <a:ext cx="6788245" cy="365125"/>
          </a:xfrm>
        </p:spPr>
        <p:txBody>
          <a:bodyPr/>
          <a:lstStyle/>
          <a:p>
            <a:r>
              <a:rPr lang="en-US" dirty="0"/>
              <a:t>E. Freddi, J. Leppilahti ▪ Evolution </a:t>
            </a:r>
            <a:r>
              <a:rPr lang="en-GB" dirty="0"/>
              <a:t>of EN-EL Quality Standards in Power Systems Protection</a:t>
            </a:r>
            <a:endParaRPr lang="en-US" dirty="0"/>
          </a:p>
        </p:txBody>
      </p:sp>
      <p:sp>
        <p:nvSpPr>
          <p:cNvPr id="28" name="Content Placeholder 18">
            <a:extLst>
              <a:ext uri="{FF2B5EF4-FFF2-40B4-BE49-F238E27FC236}">
                <a16:creationId xmlns:a16="http://schemas.microsoft.com/office/drawing/2014/main" id="{2259DB6F-C194-F8B2-4D46-45C6C7001629}"/>
              </a:ext>
            </a:extLst>
          </p:cNvPr>
          <p:cNvSpPr txBox="1">
            <a:spLocks/>
          </p:cNvSpPr>
          <p:nvPr/>
        </p:nvSpPr>
        <p:spPr>
          <a:xfrm>
            <a:off x="407990" y="1345934"/>
            <a:ext cx="11304634" cy="2587122"/>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14000"/>
              </a:lnSpc>
              <a:buNone/>
            </a:pPr>
            <a:r>
              <a:rPr lang="en-GB" sz="2400" b="0" dirty="0"/>
              <a:t>The Protection Plan allowed switching from a </a:t>
            </a:r>
            <a:r>
              <a:rPr lang="en-GB" sz="2400" dirty="0">
                <a:solidFill>
                  <a:schemeClr val="tx1"/>
                </a:solidFill>
              </a:rPr>
              <a:t>designer-based protection </a:t>
            </a:r>
            <a:r>
              <a:rPr lang="en-GB" sz="2400" b="0" dirty="0"/>
              <a:t>criteria to a </a:t>
            </a:r>
            <a:r>
              <a:rPr lang="en-GB" sz="2400" dirty="0">
                <a:solidFill>
                  <a:schemeClr val="tx1"/>
                </a:solidFill>
              </a:rPr>
              <a:t>standard protection settings </a:t>
            </a:r>
            <a:r>
              <a:rPr lang="en-GB" sz="2400" b="0" dirty="0"/>
              <a:t>policy.</a:t>
            </a:r>
          </a:p>
          <a:p>
            <a:pPr marL="0" indent="0">
              <a:lnSpc>
                <a:spcPct val="114000"/>
              </a:lnSpc>
              <a:buNone/>
            </a:pPr>
            <a:r>
              <a:rPr lang="en-GB" sz="2400" b="0" dirty="0"/>
              <a:t>This </a:t>
            </a:r>
            <a:r>
              <a:rPr lang="en-GB" sz="2400" dirty="0">
                <a:solidFill>
                  <a:schemeClr val="tx1"/>
                </a:solidFill>
              </a:rPr>
              <a:t>speeds up the studies</a:t>
            </a:r>
            <a:r>
              <a:rPr lang="en-GB" sz="2400" b="0" dirty="0"/>
              <a:t>, allows a broader understating of settings, </a:t>
            </a:r>
            <a:r>
              <a:rPr lang="en-GB" sz="2400" dirty="0"/>
              <a:t>reduces </a:t>
            </a:r>
            <a:r>
              <a:rPr lang="en-GB" sz="2400" dirty="0">
                <a:solidFill>
                  <a:schemeClr val="tx1"/>
                </a:solidFill>
              </a:rPr>
              <a:t>the risk of mistakes </a:t>
            </a:r>
            <a:r>
              <a:rPr lang="en-GB" sz="2400" b="0" dirty="0"/>
              <a:t>and enables a </a:t>
            </a:r>
            <a:r>
              <a:rPr lang="en-GB" sz="2400" dirty="0">
                <a:solidFill>
                  <a:schemeClr val="tx1"/>
                </a:solidFill>
              </a:rPr>
              <a:t>systematic approach to settings maintenance</a:t>
            </a:r>
            <a:r>
              <a:rPr lang="en-GB" sz="2400" b="0" dirty="0"/>
              <a:t>.</a:t>
            </a:r>
          </a:p>
        </p:txBody>
      </p:sp>
      <p:pic>
        <p:nvPicPr>
          <p:cNvPr id="8" name="Picture 7">
            <a:extLst>
              <a:ext uri="{FF2B5EF4-FFF2-40B4-BE49-F238E27FC236}">
                <a16:creationId xmlns:a16="http://schemas.microsoft.com/office/drawing/2014/main" id="{FA77260C-813F-67AF-9151-31814F9ED225}"/>
              </a:ext>
            </a:extLst>
          </p:cNvPr>
          <p:cNvPicPr>
            <a:picLocks noChangeAspect="1"/>
          </p:cNvPicPr>
          <p:nvPr/>
        </p:nvPicPr>
        <p:blipFill>
          <a:blip r:embed="rId3">
            <a:clrChange>
              <a:clrFrom>
                <a:srgbClr val="F8FAFB"/>
              </a:clrFrom>
              <a:clrTo>
                <a:srgbClr val="F8FAFB">
                  <a:alpha val="0"/>
                </a:srgbClr>
              </a:clrTo>
            </a:clrChange>
          </a:blip>
          <a:stretch>
            <a:fillRect/>
          </a:stretch>
        </p:blipFill>
        <p:spPr>
          <a:xfrm>
            <a:off x="9135706" y="3990365"/>
            <a:ext cx="2145583" cy="1839072"/>
          </a:xfrm>
          <a:prstGeom prst="rect">
            <a:avLst/>
          </a:prstGeom>
        </p:spPr>
      </p:pic>
      <p:sp>
        <p:nvSpPr>
          <p:cNvPr id="9" name="Content Placeholder 18">
            <a:extLst>
              <a:ext uri="{FF2B5EF4-FFF2-40B4-BE49-F238E27FC236}">
                <a16:creationId xmlns:a16="http://schemas.microsoft.com/office/drawing/2014/main" id="{D2F4F517-0AB2-7A8E-6E65-72DB61103CC0}"/>
              </a:ext>
            </a:extLst>
          </p:cNvPr>
          <p:cNvSpPr txBox="1">
            <a:spLocks/>
          </p:cNvSpPr>
          <p:nvPr/>
        </p:nvSpPr>
        <p:spPr>
          <a:xfrm>
            <a:off x="412778" y="3979350"/>
            <a:ext cx="8131494" cy="2185954"/>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14000"/>
              </a:lnSpc>
              <a:buNone/>
            </a:pPr>
            <a:r>
              <a:rPr lang="en-US" sz="2400" b="0" dirty="0"/>
              <a:t>I</a:t>
            </a:r>
            <a:r>
              <a:rPr lang="en-GB" sz="2400" b="0" dirty="0"/>
              <a:t>n “operation” since LS2, its principles have already been stress tested by multiple real-life faults and the </a:t>
            </a:r>
            <a:r>
              <a:rPr lang="en-GB" sz="2400" dirty="0">
                <a:solidFill>
                  <a:schemeClr val="tx1"/>
                </a:solidFill>
              </a:rPr>
              <a:t>results have been very positive</a:t>
            </a:r>
            <a:r>
              <a:rPr lang="en-GB" sz="2400" b="0" dirty="0"/>
              <a:t>.</a:t>
            </a:r>
          </a:p>
        </p:txBody>
      </p:sp>
      <p:sp>
        <p:nvSpPr>
          <p:cNvPr id="4" name="Date Placeholder 5">
            <a:extLst>
              <a:ext uri="{FF2B5EF4-FFF2-40B4-BE49-F238E27FC236}">
                <a16:creationId xmlns:a16="http://schemas.microsoft.com/office/drawing/2014/main" id="{270D64F7-A29B-8584-7224-77AB5FAA490F}"/>
              </a:ext>
            </a:extLst>
          </p:cNvPr>
          <p:cNvSpPr>
            <a:spLocks noGrp="1"/>
          </p:cNvSpPr>
          <p:nvPr>
            <p:ph type="dt" sz="half" idx="10"/>
          </p:nvPr>
        </p:nvSpPr>
        <p:spPr>
          <a:xfrm>
            <a:off x="2711624" y="6392289"/>
            <a:ext cx="828700" cy="365125"/>
          </a:xfrm>
        </p:spPr>
        <p:txBody>
          <a:bodyPr/>
          <a:lstStyle/>
          <a:p>
            <a:r>
              <a:rPr lang="fr-FR" dirty="0"/>
              <a:t>2025.03.20</a:t>
            </a:r>
            <a:endParaRPr lang="en-US" dirty="0"/>
          </a:p>
        </p:txBody>
      </p:sp>
    </p:spTree>
    <p:extLst>
      <p:ext uri="{BB962C8B-B14F-4D97-AF65-F5344CB8AC3E}">
        <p14:creationId xmlns:p14="http://schemas.microsoft.com/office/powerpoint/2010/main" val="22865515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a:extLst>
              <a:ext uri="{FF2B5EF4-FFF2-40B4-BE49-F238E27FC236}">
                <a16:creationId xmlns:a16="http://schemas.microsoft.com/office/drawing/2014/main" id="{7BD8BB6D-4894-438C-8C7C-8A0A67977387}"/>
              </a:ext>
            </a:extLst>
          </p:cNvPr>
          <p:cNvSpPr>
            <a:spLocks noGrp="1"/>
          </p:cNvSpPr>
          <p:nvPr>
            <p:ph type="title"/>
          </p:nvPr>
        </p:nvSpPr>
        <p:spPr/>
        <p:txBody>
          <a:bodyPr/>
          <a:lstStyle/>
          <a:p>
            <a:r>
              <a:rPr lang="fr-FR" dirty="0"/>
              <a:t>Protection Guidelines</a:t>
            </a:r>
          </a:p>
        </p:txBody>
      </p:sp>
      <p:sp>
        <p:nvSpPr>
          <p:cNvPr id="7" name="Slide Number Placeholder 6">
            <a:extLst>
              <a:ext uri="{FF2B5EF4-FFF2-40B4-BE49-F238E27FC236}">
                <a16:creationId xmlns:a16="http://schemas.microsoft.com/office/drawing/2014/main" id="{77F5EDB0-4596-4A1B-B42E-2D997757ED36}"/>
              </a:ext>
            </a:extLst>
          </p:cNvPr>
          <p:cNvSpPr>
            <a:spLocks noGrp="1"/>
          </p:cNvSpPr>
          <p:nvPr>
            <p:ph type="sldNum" sz="quarter" idx="12"/>
          </p:nvPr>
        </p:nvSpPr>
        <p:spPr/>
        <p:txBody>
          <a:bodyPr/>
          <a:lstStyle/>
          <a:p>
            <a:fld id="{36B5EA5A-BC32-A742-B11B-8E7414D5B535}" type="slidenum">
              <a:rPr lang="en-US" smtClean="0"/>
              <a:pPr/>
              <a:t>12</a:t>
            </a:fld>
            <a:endParaRPr lang="en-US" dirty="0"/>
          </a:p>
        </p:txBody>
      </p:sp>
      <p:sp>
        <p:nvSpPr>
          <p:cNvPr id="3" name="Footer Placeholder 7">
            <a:extLst>
              <a:ext uri="{FF2B5EF4-FFF2-40B4-BE49-F238E27FC236}">
                <a16:creationId xmlns:a16="http://schemas.microsoft.com/office/drawing/2014/main" id="{1C697487-E0E0-6568-901B-234B4690FEDA}"/>
              </a:ext>
            </a:extLst>
          </p:cNvPr>
          <p:cNvSpPr>
            <a:spLocks noGrp="1"/>
          </p:cNvSpPr>
          <p:nvPr>
            <p:ph type="ftr" sz="quarter" idx="11"/>
          </p:nvPr>
        </p:nvSpPr>
        <p:spPr>
          <a:xfrm>
            <a:off x="4471877" y="6383847"/>
            <a:ext cx="6788245" cy="365125"/>
          </a:xfrm>
        </p:spPr>
        <p:txBody>
          <a:bodyPr/>
          <a:lstStyle/>
          <a:p>
            <a:r>
              <a:rPr lang="en-US" dirty="0"/>
              <a:t>E. Freddi, J. Leppilahti ▪ Evolution </a:t>
            </a:r>
            <a:r>
              <a:rPr lang="en-GB" dirty="0"/>
              <a:t>of EN-EL Quality Standards in Power Systems Protection</a:t>
            </a:r>
            <a:endParaRPr lang="en-US" dirty="0"/>
          </a:p>
        </p:txBody>
      </p:sp>
      <p:sp>
        <p:nvSpPr>
          <p:cNvPr id="28" name="Content Placeholder 18">
            <a:extLst>
              <a:ext uri="{FF2B5EF4-FFF2-40B4-BE49-F238E27FC236}">
                <a16:creationId xmlns:a16="http://schemas.microsoft.com/office/drawing/2014/main" id="{2259DB6F-C194-F8B2-4D46-45C6C7001629}"/>
              </a:ext>
            </a:extLst>
          </p:cNvPr>
          <p:cNvSpPr txBox="1">
            <a:spLocks/>
          </p:cNvSpPr>
          <p:nvPr/>
        </p:nvSpPr>
        <p:spPr>
          <a:xfrm>
            <a:off x="407990" y="1345934"/>
            <a:ext cx="11376022" cy="930938"/>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14000"/>
              </a:lnSpc>
              <a:buNone/>
            </a:pPr>
            <a:r>
              <a:rPr lang="en-US" sz="2400" b="0" dirty="0"/>
              <a:t>Before the Protection Plan, due to </a:t>
            </a:r>
            <a:r>
              <a:rPr lang="en-US" sz="2400" dirty="0">
                <a:solidFill>
                  <a:schemeClr val="tx1"/>
                </a:solidFill>
              </a:rPr>
              <a:t>different people and times</a:t>
            </a:r>
            <a:r>
              <a:rPr lang="en-US" sz="2400" b="0" dirty="0"/>
              <a:t> in which HV projects were executed, it was easy to have situations like this…</a:t>
            </a:r>
          </a:p>
        </p:txBody>
      </p:sp>
      <p:pic>
        <p:nvPicPr>
          <p:cNvPr id="4" name="Picture 3">
            <a:extLst>
              <a:ext uri="{FF2B5EF4-FFF2-40B4-BE49-F238E27FC236}">
                <a16:creationId xmlns:a16="http://schemas.microsoft.com/office/drawing/2014/main" id="{E642940D-E22A-8B4D-BA41-DB400906746E}"/>
              </a:ext>
            </a:extLst>
          </p:cNvPr>
          <p:cNvPicPr>
            <a:picLocks noChangeAspect="1"/>
          </p:cNvPicPr>
          <p:nvPr/>
        </p:nvPicPr>
        <p:blipFill>
          <a:blip r:embed="rId2"/>
          <a:stretch>
            <a:fillRect/>
          </a:stretch>
        </p:blipFill>
        <p:spPr>
          <a:xfrm>
            <a:off x="2279576" y="2450834"/>
            <a:ext cx="6128281" cy="3278215"/>
          </a:xfrm>
          <a:prstGeom prst="rect">
            <a:avLst/>
          </a:prstGeom>
        </p:spPr>
      </p:pic>
      <p:sp>
        <p:nvSpPr>
          <p:cNvPr id="5" name="Content Placeholder 4">
            <a:extLst>
              <a:ext uri="{FF2B5EF4-FFF2-40B4-BE49-F238E27FC236}">
                <a16:creationId xmlns:a16="http://schemas.microsoft.com/office/drawing/2014/main" id="{66602945-C3C8-008D-3B5B-AD1E507443C3}"/>
              </a:ext>
            </a:extLst>
          </p:cNvPr>
          <p:cNvSpPr txBox="1">
            <a:spLocks/>
          </p:cNvSpPr>
          <p:nvPr/>
        </p:nvSpPr>
        <p:spPr>
          <a:xfrm>
            <a:off x="4053513" y="3111304"/>
            <a:ext cx="1654451" cy="595857"/>
          </a:xfrm>
          <a:prstGeom prst="rect">
            <a:avLst/>
          </a:prstGeom>
        </p:spPr>
        <p:txBody>
          <a:bodyPr vert="horz">
            <a:normAutofit/>
          </a:bodyPr>
          <a:lstStyle>
            <a:lvl1pPr marL="225425" indent="-225425" algn="l" rtl="0" eaLnBrk="1" latinLnBrk="0" hangingPunct="1">
              <a:lnSpc>
                <a:spcPct val="100000"/>
              </a:lnSpc>
              <a:spcBef>
                <a:spcPts val="900"/>
              </a:spcBef>
              <a:buClr>
                <a:srgbClr val="5AA3D9"/>
              </a:buClr>
              <a:buSzPct val="100000"/>
              <a:buFont typeface="Arial"/>
              <a:buChar char="•"/>
              <a:defRPr kumimoji="0" sz="3000" b="0" i="0" kern="1200">
                <a:solidFill>
                  <a:srgbClr val="4D4D4D"/>
                </a:solidFill>
                <a:latin typeface="+mn-lt"/>
                <a:ea typeface="+mn-ea"/>
                <a:cs typeface="Ubuntu Light"/>
              </a:defRPr>
            </a:lvl1pPr>
            <a:lvl2pPr marL="460375" indent="-228600" algn="l" rtl="0" eaLnBrk="1" latinLnBrk="0" hangingPunct="1">
              <a:lnSpc>
                <a:spcPct val="100000"/>
              </a:lnSpc>
              <a:spcBef>
                <a:spcPts val="900"/>
              </a:spcBef>
              <a:buClr>
                <a:schemeClr val="bg1">
                  <a:lumMod val="75000"/>
                </a:schemeClr>
              </a:buClr>
              <a:buSzPct val="100000"/>
              <a:buFont typeface="Arial"/>
              <a:buChar char="•"/>
              <a:defRPr kumimoji="0" sz="2400" b="0" i="0" kern="1200" baseline="0">
                <a:solidFill>
                  <a:srgbClr val="4D4D4D"/>
                </a:solidFill>
                <a:latin typeface="+mn-lt"/>
                <a:ea typeface="+mn-ea"/>
                <a:cs typeface="Ubuntu Light"/>
              </a:defRPr>
            </a:lvl2pPr>
            <a:lvl3pPr marL="685800" indent="-225425" algn="l" rtl="0" eaLnBrk="1" latinLnBrk="0" hangingPunct="1">
              <a:lnSpc>
                <a:spcPct val="100000"/>
              </a:lnSpc>
              <a:spcBef>
                <a:spcPts val="900"/>
              </a:spcBef>
              <a:buClr>
                <a:schemeClr val="bg1">
                  <a:lumMod val="75000"/>
                </a:schemeClr>
              </a:buClr>
              <a:buSzPct val="100000"/>
              <a:buFont typeface="Arial"/>
              <a:buChar char="•"/>
              <a:defRPr kumimoji="0" sz="2000" b="0" i="0" kern="1200">
                <a:solidFill>
                  <a:srgbClr val="4D4D4D"/>
                </a:solidFill>
                <a:latin typeface="+mn-lt"/>
                <a:ea typeface="+mn-ea"/>
                <a:cs typeface="Ubuntu Light"/>
              </a:defRPr>
            </a:lvl3pPr>
            <a:lvl4pPr marL="909638" indent="-223838" algn="l" rtl="0" eaLnBrk="1" latinLnBrk="0" hangingPunct="1">
              <a:lnSpc>
                <a:spcPct val="100000"/>
              </a:lnSpc>
              <a:spcBef>
                <a:spcPts val="900"/>
              </a:spcBef>
              <a:buClr>
                <a:schemeClr val="bg1">
                  <a:lumMod val="75000"/>
                </a:schemeClr>
              </a:buClr>
              <a:buSzPct val="100000"/>
              <a:buFont typeface="Arial"/>
              <a:buChar char="•"/>
              <a:defRPr kumimoji="0" sz="1800" b="0" i="0" kern="1200">
                <a:solidFill>
                  <a:srgbClr val="4D4D4D"/>
                </a:solidFill>
                <a:latin typeface="+mn-lt"/>
                <a:ea typeface="+mn-ea"/>
                <a:cs typeface="Ubuntu Light"/>
              </a:defRPr>
            </a:lvl4pPr>
            <a:lvl5pPr marL="1146175" indent="-236538" algn="l" rtl="0" eaLnBrk="1" latinLnBrk="0" hangingPunct="1">
              <a:lnSpc>
                <a:spcPct val="100000"/>
              </a:lnSpc>
              <a:spcBef>
                <a:spcPts val="900"/>
              </a:spcBef>
              <a:buClr>
                <a:schemeClr val="bg1">
                  <a:lumMod val="75000"/>
                </a:schemeClr>
              </a:buClr>
              <a:buSzPct val="100000"/>
              <a:buFont typeface="Arial"/>
              <a:buChar char="•"/>
              <a:defRPr kumimoji="0" sz="1600" b="0" i="0" kern="1200" baseline="0">
                <a:solidFill>
                  <a:srgbClr val="4D4D4D"/>
                </a:solidFill>
                <a:latin typeface="+mn-lt"/>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0" indent="0">
              <a:buFont typeface="Arial"/>
              <a:buNone/>
            </a:pPr>
            <a:r>
              <a:rPr lang="en-US" sz="1100" b="1" dirty="0">
                <a:solidFill>
                  <a:schemeClr val="tx1"/>
                </a:solidFill>
              </a:rPr>
              <a:t>I&gt;&gt; = 300 A @ 100 </a:t>
            </a:r>
            <a:r>
              <a:rPr lang="en-US" sz="1100" b="1" dirty="0" err="1">
                <a:solidFill>
                  <a:schemeClr val="tx1"/>
                </a:solidFill>
              </a:rPr>
              <a:t>ms</a:t>
            </a:r>
            <a:endParaRPr lang="en-US" sz="1100" b="1" dirty="0">
              <a:solidFill>
                <a:schemeClr val="tx1"/>
              </a:solidFill>
            </a:endParaRPr>
          </a:p>
          <a:p>
            <a:pPr marL="0" indent="0">
              <a:buFont typeface="Arial"/>
              <a:buNone/>
            </a:pPr>
            <a:r>
              <a:rPr lang="en-US" sz="1100" b="1" dirty="0">
                <a:solidFill>
                  <a:schemeClr val="tx1"/>
                </a:solidFill>
              </a:rPr>
              <a:t>I&gt; = 200 A @ 500 </a:t>
            </a:r>
            <a:r>
              <a:rPr lang="en-US" sz="1100" b="1" dirty="0" err="1">
                <a:solidFill>
                  <a:schemeClr val="tx1"/>
                </a:solidFill>
              </a:rPr>
              <a:t>ms</a:t>
            </a:r>
            <a:endParaRPr lang="en-US" sz="1100" b="1" dirty="0">
              <a:solidFill>
                <a:schemeClr val="tx1"/>
              </a:solidFill>
            </a:endParaRPr>
          </a:p>
        </p:txBody>
      </p:sp>
      <p:sp>
        <p:nvSpPr>
          <p:cNvPr id="6" name="Content Placeholder 4">
            <a:extLst>
              <a:ext uri="{FF2B5EF4-FFF2-40B4-BE49-F238E27FC236}">
                <a16:creationId xmlns:a16="http://schemas.microsoft.com/office/drawing/2014/main" id="{E2FAEE17-E7F1-E3F2-9C00-8D33186F5D2E}"/>
              </a:ext>
            </a:extLst>
          </p:cNvPr>
          <p:cNvSpPr txBox="1">
            <a:spLocks/>
          </p:cNvSpPr>
          <p:nvPr/>
        </p:nvSpPr>
        <p:spPr>
          <a:xfrm>
            <a:off x="6635135" y="3093151"/>
            <a:ext cx="1582622" cy="595857"/>
          </a:xfrm>
          <a:prstGeom prst="rect">
            <a:avLst/>
          </a:prstGeom>
        </p:spPr>
        <p:txBody>
          <a:bodyPr vert="horz">
            <a:normAutofit/>
          </a:bodyPr>
          <a:lstStyle>
            <a:lvl1pPr marL="225425" indent="-225425" algn="l" rtl="0" eaLnBrk="1" latinLnBrk="0" hangingPunct="1">
              <a:lnSpc>
                <a:spcPct val="100000"/>
              </a:lnSpc>
              <a:spcBef>
                <a:spcPts val="900"/>
              </a:spcBef>
              <a:buClr>
                <a:srgbClr val="5AA3D9"/>
              </a:buClr>
              <a:buSzPct val="100000"/>
              <a:buFont typeface="Arial"/>
              <a:buChar char="•"/>
              <a:defRPr kumimoji="0" sz="3000" b="0" i="0" kern="1200">
                <a:solidFill>
                  <a:srgbClr val="4D4D4D"/>
                </a:solidFill>
                <a:latin typeface="+mn-lt"/>
                <a:ea typeface="+mn-ea"/>
                <a:cs typeface="Ubuntu Light"/>
              </a:defRPr>
            </a:lvl1pPr>
            <a:lvl2pPr marL="460375" indent="-228600" algn="l" rtl="0" eaLnBrk="1" latinLnBrk="0" hangingPunct="1">
              <a:lnSpc>
                <a:spcPct val="100000"/>
              </a:lnSpc>
              <a:spcBef>
                <a:spcPts val="900"/>
              </a:spcBef>
              <a:buClr>
                <a:schemeClr val="bg1">
                  <a:lumMod val="75000"/>
                </a:schemeClr>
              </a:buClr>
              <a:buSzPct val="100000"/>
              <a:buFont typeface="Arial"/>
              <a:buChar char="•"/>
              <a:defRPr kumimoji="0" sz="2400" b="0" i="0" kern="1200" baseline="0">
                <a:solidFill>
                  <a:srgbClr val="4D4D4D"/>
                </a:solidFill>
                <a:latin typeface="+mn-lt"/>
                <a:ea typeface="+mn-ea"/>
                <a:cs typeface="Ubuntu Light"/>
              </a:defRPr>
            </a:lvl2pPr>
            <a:lvl3pPr marL="685800" indent="-225425" algn="l" rtl="0" eaLnBrk="1" latinLnBrk="0" hangingPunct="1">
              <a:lnSpc>
                <a:spcPct val="100000"/>
              </a:lnSpc>
              <a:spcBef>
                <a:spcPts val="900"/>
              </a:spcBef>
              <a:buClr>
                <a:schemeClr val="bg1">
                  <a:lumMod val="75000"/>
                </a:schemeClr>
              </a:buClr>
              <a:buSzPct val="100000"/>
              <a:buFont typeface="Arial"/>
              <a:buChar char="•"/>
              <a:defRPr kumimoji="0" sz="2000" b="0" i="0" kern="1200">
                <a:solidFill>
                  <a:srgbClr val="4D4D4D"/>
                </a:solidFill>
                <a:latin typeface="+mn-lt"/>
                <a:ea typeface="+mn-ea"/>
                <a:cs typeface="Ubuntu Light"/>
              </a:defRPr>
            </a:lvl3pPr>
            <a:lvl4pPr marL="909638" indent="-223838" algn="l" rtl="0" eaLnBrk="1" latinLnBrk="0" hangingPunct="1">
              <a:lnSpc>
                <a:spcPct val="100000"/>
              </a:lnSpc>
              <a:spcBef>
                <a:spcPts val="900"/>
              </a:spcBef>
              <a:buClr>
                <a:schemeClr val="bg1">
                  <a:lumMod val="75000"/>
                </a:schemeClr>
              </a:buClr>
              <a:buSzPct val="100000"/>
              <a:buFont typeface="Arial"/>
              <a:buChar char="•"/>
              <a:defRPr kumimoji="0" sz="1800" b="0" i="0" kern="1200">
                <a:solidFill>
                  <a:srgbClr val="4D4D4D"/>
                </a:solidFill>
                <a:latin typeface="+mn-lt"/>
                <a:ea typeface="+mn-ea"/>
                <a:cs typeface="Ubuntu Light"/>
              </a:defRPr>
            </a:lvl4pPr>
            <a:lvl5pPr marL="1146175" indent="-236538" algn="l" rtl="0" eaLnBrk="1" latinLnBrk="0" hangingPunct="1">
              <a:lnSpc>
                <a:spcPct val="100000"/>
              </a:lnSpc>
              <a:spcBef>
                <a:spcPts val="900"/>
              </a:spcBef>
              <a:buClr>
                <a:schemeClr val="bg1">
                  <a:lumMod val="75000"/>
                </a:schemeClr>
              </a:buClr>
              <a:buSzPct val="100000"/>
              <a:buFont typeface="Arial"/>
              <a:buChar char="•"/>
              <a:defRPr kumimoji="0" sz="1600" b="0" i="0" kern="1200" baseline="0">
                <a:solidFill>
                  <a:srgbClr val="4D4D4D"/>
                </a:solidFill>
                <a:latin typeface="+mn-lt"/>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0" indent="0">
              <a:buFont typeface="Arial"/>
              <a:buNone/>
            </a:pPr>
            <a:r>
              <a:rPr lang="en-US" sz="1100" b="1" dirty="0">
                <a:solidFill>
                  <a:schemeClr val="tx1"/>
                </a:solidFill>
              </a:rPr>
              <a:t>I&gt;&gt; = 500 A @ 50 </a:t>
            </a:r>
            <a:r>
              <a:rPr lang="en-US" sz="1100" b="1" dirty="0" err="1">
                <a:solidFill>
                  <a:schemeClr val="tx1"/>
                </a:solidFill>
              </a:rPr>
              <a:t>ms</a:t>
            </a:r>
            <a:endParaRPr lang="en-US" sz="1100" b="1" dirty="0">
              <a:solidFill>
                <a:schemeClr val="tx1"/>
              </a:solidFill>
            </a:endParaRPr>
          </a:p>
          <a:p>
            <a:pPr marL="0" indent="0">
              <a:buFont typeface="Arial"/>
              <a:buNone/>
            </a:pPr>
            <a:r>
              <a:rPr lang="en-US" sz="1100" b="1" dirty="0">
                <a:solidFill>
                  <a:schemeClr val="tx1"/>
                </a:solidFill>
              </a:rPr>
              <a:t>I&gt; = 76 A @ 1.9 s</a:t>
            </a:r>
          </a:p>
        </p:txBody>
      </p:sp>
      <p:sp>
        <p:nvSpPr>
          <p:cNvPr id="10" name="Content Placeholder 4">
            <a:extLst>
              <a:ext uri="{FF2B5EF4-FFF2-40B4-BE49-F238E27FC236}">
                <a16:creationId xmlns:a16="http://schemas.microsoft.com/office/drawing/2014/main" id="{856E8566-05FD-3D7F-029B-0711C7490204}"/>
              </a:ext>
            </a:extLst>
          </p:cNvPr>
          <p:cNvSpPr txBox="1">
            <a:spLocks/>
          </p:cNvSpPr>
          <p:nvPr/>
        </p:nvSpPr>
        <p:spPr>
          <a:xfrm>
            <a:off x="8464005" y="4084721"/>
            <a:ext cx="2643541" cy="1427345"/>
          </a:xfrm>
          <a:prstGeom prst="rect">
            <a:avLst/>
          </a:prstGeom>
        </p:spPr>
        <p:txBody>
          <a:bodyPr vert="horz">
            <a:normAutofit/>
          </a:bodyPr>
          <a:lstStyle>
            <a:lvl1pPr marL="225425" indent="-225425" algn="l" rtl="0" eaLnBrk="1" latinLnBrk="0" hangingPunct="1">
              <a:lnSpc>
                <a:spcPct val="100000"/>
              </a:lnSpc>
              <a:spcBef>
                <a:spcPts val="900"/>
              </a:spcBef>
              <a:buClr>
                <a:srgbClr val="5AA3D9"/>
              </a:buClr>
              <a:buSzPct val="100000"/>
              <a:buFont typeface="Arial"/>
              <a:buChar char="•"/>
              <a:defRPr kumimoji="0" sz="3000" b="0" i="0" kern="1200">
                <a:solidFill>
                  <a:srgbClr val="4D4D4D"/>
                </a:solidFill>
                <a:latin typeface="+mn-lt"/>
                <a:ea typeface="+mn-ea"/>
                <a:cs typeface="Ubuntu Light"/>
              </a:defRPr>
            </a:lvl1pPr>
            <a:lvl2pPr marL="460375" indent="-228600" algn="l" rtl="0" eaLnBrk="1" latinLnBrk="0" hangingPunct="1">
              <a:lnSpc>
                <a:spcPct val="100000"/>
              </a:lnSpc>
              <a:spcBef>
                <a:spcPts val="900"/>
              </a:spcBef>
              <a:buClr>
                <a:schemeClr val="bg1">
                  <a:lumMod val="75000"/>
                </a:schemeClr>
              </a:buClr>
              <a:buSzPct val="100000"/>
              <a:buFont typeface="Arial"/>
              <a:buChar char="•"/>
              <a:defRPr kumimoji="0" sz="2400" b="0" i="0" kern="1200" baseline="0">
                <a:solidFill>
                  <a:srgbClr val="4D4D4D"/>
                </a:solidFill>
                <a:latin typeface="+mn-lt"/>
                <a:ea typeface="+mn-ea"/>
                <a:cs typeface="Ubuntu Light"/>
              </a:defRPr>
            </a:lvl2pPr>
            <a:lvl3pPr marL="685800" indent="-225425" algn="l" rtl="0" eaLnBrk="1" latinLnBrk="0" hangingPunct="1">
              <a:lnSpc>
                <a:spcPct val="100000"/>
              </a:lnSpc>
              <a:spcBef>
                <a:spcPts val="900"/>
              </a:spcBef>
              <a:buClr>
                <a:schemeClr val="bg1">
                  <a:lumMod val="75000"/>
                </a:schemeClr>
              </a:buClr>
              <a:buSzPct val="100000"/>
              <a:buFont typeface="Arial"/>
              <a:buChar char="•"/>
              <a:defRPr kumimoji="0" sz="2000" b="0" i="0" kern="1200">
                <a:solidFill>
                  <a:srgbClr val="4D4D4D"/>
                </a:solidFill>
                <a:latin typeface="+mn-lt"/>
                <a:ea typeface="+mn-ea"/>
                <a:cs typeface="Ubuntu Light"/>
              </a:defRPr>
            </a:lvl3pPr>
            <a:lvl4pPr marL="909638" indent="-223838" algn="l" rtl="0" eaLnBrk="1" latinLnBrk="0" hangingPunct="1">
              <a:lnSpc>
                <a:spcPct val="100000"/>
              </a:lnSpc>
              <a:spcBef>
                <a:spcPts val="900"/>
              </a:spcBef>
              <a:buClr>
                <a:schemeClr val="bg1">
                  <a:lumMod val="75000"/>
                </a:schemeClr>
              </a:buClr>
              <a:buSzPct val="100000"/>
              <a:buFont typeface="Arial"/>
              <a:buChar char="•"/>
              <a:defRPr kumimoji="0" sz="1800" b="0" i="0" kern="1200">
                <a:solidFill>
                  <a:srgbClr val="4D4D4D"/>
                </a:solidFill>
                <a:latin typeface="+mn-lt"/>
                <a:ea typeface="+mn-ea"/>
                <a:cs typeface="Ubuntu Light"/>
              </a:defRPr>
            </a:lvl4pPr>
            <a:lvl5pPr marL="1146175" indent="-236538" algn="l" rtl="0" eaLnBrk="1" latinLnBrk="0" hangingPunct="1">
              <a:lnSpc>
                <a:spcPct val="100000"/>
              </a:lnSpc>
              <a:spcBef>
                <a:spcPts val="900"/>
              </a:spcBef>
              <a:buClr>
                <a:schemeClr val="bg1">
                  <a:lumMod val="75000"/>
                </a:schemeClr>
              </a:buClr>
              <a:buSzPct val="100000"/>
              <a:buFont typeface="Arial"/>
              <a:buChar char="•"/>
              <a:defRPr kumimoji="0" sz="1600" b="0" i="0" kern="1200" baseline="0">
                <a:solidFill>
                  <a:srgbClr val="4D4D4D"/>
                </a:solidFill>
                <a:latin typeface="+mn-lt"/>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0" indent="0">
              <a:lnSpc>
                <a:spcPct val="124000"/>
              </a:lnSpc>
              <a:buFont typeface="Arial"/>
              <a:buNone/>
            </a:pPr>
            <a:r>
              <a:rPr lang="en-US" sz="2000" b="1" u="sng" dirty="0">
                <a:solidFill>
                  <a:schemeClr val="tx1"/>
                </a:solidFill>
              </a:rPr>
              <a:t>Same</a:t>
            </a:r>
            <a:r>
              <a:rPr lang="en-US" sz="2000" b="1" dirty="0">
                <a:solidFill>
                  <a:schemeClr val="tx1"/>
                </a:solidFill>
              </a:rPr>
              <a:t> transformers</a:t>
            </a:r>
            <a:r>
              <a:rPr lang="en-US" sz="2000" dirty="0"/>
              <a:t>,</a:t>
            </a:r>
          </a:p>
          <a:p>
            <a:pPr marL="0" indent="0">
              <a:lnSpc>
                <a:spcPct val="124000"/>
              </a:lnSpc>
              <a:buFont typeface="Arial"/>
              <a:buNone/>
            </a:pPr>
            <a:r>
              <a:rPr lang="en-US" sz="2000" dirty="0"/>
              <a:t>same busbars,</a:t>
            </a:r>
          </a:p>
          <a:p>
            <a:pPr marL="0" indent="0">
              <a:lnSpc>
                <a:spcPct val="124000"/>
              </a:lnSpc>
              <a:buFont typeface="Arial"/>
              <a:buNone/>
            </a:pPr>
            <a:r>
              <a:rPr lang="en-US" sz="2000" b="1" u="sng" dirty="0">
                <a:solidFill>
                  <a:schemeClr val="tx1"/>
                </a:solidFill>
              </a:rPr>
              <a:t>different</a:t>
            </a:r>
            <a:r>
              <a:rPr lang="en-US" sz="2000" b="1" dirty="0">
                <a:solidFill>
                  <a:schemeClr val="tx1"/>
                </a:solidFill>
              </a:rPr>
              <a:t> settings!</a:t>
            </a:r>
          </a:p>
        </p:txBody>
      </p:sp>
      <p:pic>
        <p:nvPicPr>
          <p:cNvPr id="11" name="Picture 10">
            <a:extLst>
              <a:ext uri="{FF2B5EF4-FFF2-40B4-BE49-F238E27FC236}">
                <a16:creationId xmlns:a16="http://schemas.microsoft.com/office/drawing/2014/main" id="{9341D1E5-EA76-2FDA-6038-42AA15FA1E7B}"/>
              </a:ext>
            </a:extLst>
          </p:cNvPr>
          <p:cNvPicPr>
            <a:picLocks noChangeAspect="1"/>
          </p:cNvPicPr>
          <p:nvPr/>
        </p:nvPicPr>
        <p:blipFill>
          <a:blip r:embed="rId3" cstate="hqprint">
            <a:clrChange>
              <a:clrFrom>
                <a:srgbClr val="F8FAFB"/>
              </a:clrFrom>
              <a:clrTo>
                <a:srgbClr val="F8FAFB">
                  <a:alpha val="0"/>
                </a:srgbClr>
              </a:clrTo>
            </a:clrChange>
            <a:extLst>
              <a:ext uri="{28A0092B-C50C-407E-A947-70E740481C1C}">
                <a14:useLocalDpi xmlns:a14="http://schemas.microsoft.com/office/drawing/2010/main"/>
              </a:ext>
            </a:extLst>
          </a:blip>
          <a:stretch>
            <a:fillRect/>
          </a:stretch>
        </p:blipFill>
        <p:spPr>
          <a:xfrm rot="1555016">
            <a:off x="10003254" y="5566435"/>
            <a:ext cx="481036" cy="427412"/>
          </a:xfrm>
          <a:prstGeom prst="rect">
            <a:avLst/>
          </a:prstGeom>
        </p:spPr>
      </p:pic>
      <p:sp>
        <p:nvSpPr>
          <p:cNvPr id="12" name="Rectangle: Rounded Corners 11">
            <a:extLst>
              <a:ext uri="{FF2B5EF4-FFF2-40B4-BE49-F238E27FC236}">
                <a16:creationId xmlns:a16="http://schemas.microsoft.com/office/drawing/2014/main" id="{92F296AF-1496-284F-D1E0-C2652E491E6C}"/>
              </a:ext>
            </a:extLst>
          </p:cNvPr>
          <p:cNvSpPr/>
          <p:nvPr/>
        </p:nvSpPr>
        <p:spPr>
          <a:xfrm>
            <a:off x="3468474" y="3013841"/>
            <a:ext cx="2183364" cy="830425"/>
          </a:xfrm>
          <a:prstGeom prst="roundRect">
            <a:avLst/>
          </a:prstGeom>
          <a:noFill/>
          <a:ln w="1905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solidFill>
            </a:endParaRPr>
          </a:p>
        </p:txBody>
      </p:sp>
      <p:sp>
        <p:nvSpPr>
          <p:cNvPr id="13" name="Rectangle: Rounded Corners 12">
            <a:extLst>
              <a:ext uri="{FF2B5EF4-FFF2-40B4-BE49-F238E27FC236}">
                <a16:creationId xmlns:a16="http://schemas.microsoft.com/office/drawing/2014/main" id="{DD9B2F5D-282B-B340-98F6-8521AA3E28A3}"/>
              </a:ext>
            </a:extLst>
          </p:cNvPr>
          <p:cNvSpPr/>
          <p:nvPr/>
        </p:nvSpPr>
        <p:spPr>
          <a:xfrm>
            <a:off x="6025062" y="3013840"/>
            <a:ext cx="2192694" cy="830425"/>
          </a:xfrm>
          <a:prstGeom prst="roundRect">
            <a:avLst/>
          </a:prstGeom>
          <a:noFill/>
          <a:ln w="1905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solidFill>
            </a:endParaRPr>
          </a:p>
        </p:txBody>
      </p:sp>
      <p:sp>
        <p:nvSpPr>
          <p:cNvPr id="14" name="Content Placeholder 4">
            <a:extLst>
              <a:ext uri="{FF2B5EF4-FFF2-40B4-BE49-F238E27FC236}">
                <a16:creationId xmlns:a16="http://schemas.microsoft.com/office/drawing/2014/main" id="{3FCF82AC-4750-B360-8557-D061CBEACD2B}"/>
              </a:ext>
            </a:extLst>
          </p:cNvPr>
          <p:cNvSpPr txBox="1">
            <a:spLocks/>
          </p:cNvSpPr>
          <p:nvPr/>
        </p:nvSpPr>
        <p:spPr>
          <a:xfrm>
            <a:off x="8464005" y="5604725"/>
            <a:ext cx="1856792" cy="388511"/>
          </a:xfrm>
          <a:prstGeom prst="rect">
            <a:avLst/>
          </a:prstGeom>
        </p:spPr>
        <p:txBody>
          <a:bodyPr vert="horz">
            <a:normAutofit/>
          </a:bodyPr>
          <a:lstStyle>
            <a:lvl1pPr marL="225425" indent="-225425" algn="l" rtl="0" eaLnBrk="1" latinLnBrk="0" hangingPunct="1">
              <a:lnSpc>
                <a:spcPct val="100000"/>
              </a:lnSpc>
              <a:spcBef>
                <a:spcPts val="900"/>
              </a:spcBef>
              <a:buClr>
                <a:srgbClr val="5AA3D9"/>
              </a:buClr>
              <a:buSzPct val="100000"/>
              <a:buFont typeface="Arial"/>
              <a:buChar char="•"/>
              <a:defRPr kumimoji="0" sz="3000" b="0" i="0" kern="1200">
                <a:solidFill>
                  <a:srgbClr val="4D4D4D"/>
                </a:solidFill>
                <a:latin typeface="+mn-lt"/>
                <a:ea typeface="+mn-ea"/>
                <a:cs typeface="Ubuntu Light"/>
              </a:defRPr>
            </a:lvl1pPr>
            <a:lvl2pPr marL="460375" indent="-228600" algn="l" rtl="0" eaLnBrk="1" latinLnBrk="0" hangingPunct="1">
              <a:lnSpc>
                <a:spcPct val="100000"/>
              </a:lnSpc>
              <a:spcBef>
                <a:spcPts val="900"/>
              </a:spcBef>
              <a:buClr>
                <a:schemeClr val="bg1">
                  <a:lumMod val="75000"/>
                </a:schemeClr>
              </a:buClr>
              <a:buSzPct val="100000"/>
              <a:buFont typeface="Arial"/>
              <a:buChar char="•"/>
              <a:defRPr kumimoji="0" sz="2400" b="0" i="0" kern="1200" baseline="0">
                <a:solidFill>
                  <a:srgbClr val="4D4D4D"/>
                </a:solidFill>
                <a:latin typeface="+mn-lt"/>
                <a:ea typeface="+mn-ea"/>
                <a:cs typeface="Ubuntu Light"/>
              </a:defRPr>
            </a:lvl2pPr>
            <a:lvl3pPr marL="685800" indent="-225425" algn="l" rtl="0" eaLnBrk="1" latinLnBrk="0" hangingPunct="1">
              <a:lnSpc>
                <a:spcPct val="100000"/>
              </a:lnSpc>
              <a:spcBef>
                <a:spcPts val="900"/>
              </a:spcBef>
              <a:buClr>
                <a:schemeClr val="bg1">
                  <a:lumMod val="75000"/>
                </a:schemeClr>
              </a:buClr>
              <a:buSzPct val="100000"/>
              <a:buFont typeface="Arial"/>
              <a:buChar char="•"/>
              <a:defRPr kumimoji="0" sz="2000" b="0" i="0" kern="1200">
                <a:solidFill>
                  <a:srgbClr val="4D4D4D"/>
                </a:solidFill>
                <a:latin typeface="+mn-lt"/>
                <a:ea typeface="+mn-ea"/>
                <a:cs typeface="Ubuntu Light"/>
              </a:defRPr>
            </a:lvl3pPr>
            <a:lvl4pPr marL="909638" indent="-223838" algn="l" rtl="0" eaLnBrk="1" latinLnBrk="0" hangingPunct="1">
              <a:lnSpc>
                <a:spcPct val="100000"/>
              </a:lnSpc>
              <a:spcBef>
                <a:spcPts val="900"/>
              </a:spcBef>
              <a:buClr>
                <a:schemeClr val="bg1">
                  <a:lumMod val="75000"/>
                </a:schemeClr>
              </a:buClr>
              <a:buSzPct val="100000"/>
              <a:buFont typeface="Arial"/>
              <a:buChar char="•"/>
              <a:defRPr kumimoji="0" sz="1800" b="0" i="0" kern="1200">
                <a:solidFill>
                  <a:srgbClr val="4D4D4D"/>
                </a:solidFill>
                <a:latin typeface="+mn-lt"/>
                <a:ea typeface="+mn-ea"/>
                <a:cs typeface="Ubuntu Light"/>
              </a:defRPr>
            </a:lvl4pPr>
            <a:lvl5pPr marL="1146175" indent="-236538" algn="l" rtl="0" eaLnBrk="1" latinLnBrk="0" hangingPunct="1">
              <a:lnSpc>
                <a:spcPct val="100000"/>
              </a:lnSpc>
              <a:spcBef>
                <a:spcPts val="900"/>
              </a:spcBef>
              <a:buClr>
                <a:schemeClr val="bg1">
                  <a:lumMod val="75000"/>
                </a:schemeClr>
              </a:buClr>
              <a:buSzPct val="100000"/>
              <a:buFont typeface="Arial"/>
              <a:buChar char="•"/>
              <a:defRPr kumimoji="0" sz="1600" b="0" i="0" kern="1200" baseline="0">
                <a:solidFill>
                  <a:srgbClr val="4D4D4D"/>
                </a:solidFill>
                <a:latin typeface="+mn-lt"/>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0" indent="0">
              <a:lnSpc>
                <a:spcPct val="124000"/>
              </a:lnSpc>
              <a:buFont typeface="Arial"/>
              <a:buNone/>
            </a:pPr>
            <a:r>
              <a:rPr lang="en-US" sz="1500" i="1" dirty="0"/>
              <a:t>And both wrong.</a:t>
            </a:r>
          </a:p>
        </p:txBody>
      </p:sp>
      <p:sp>
        <p:nvSpPr>
          <p:cNvPr id="8" name="Date Placeholder 5">
            <a:extLst>
              <a:ext uri="{FF2B5EF4-FFF2-40B4-BE49-F238E27FC236}">
                <a16:creationId xmlns:a16="http://schemas.microsoft.com/office/drawing/2014/main" id="{98F64E27-3BB4-21CB-3590-DD9952B9DF75}"/>
              </a:ext>
            </a:extLst>
          </p:cNvPr>
          <p:cNvSpPr>
            <a:spLocks noGrp="1"/>
          </p:cNvSpPr>
          <p:nvPr>
            <p:ph type="dt" sz="half" idx="10"/>
          </p:nvPr>
        </p:nvSpPr>
        <p:spPr>
          <a:xfrm>
            <a:off x="2711624" y="6392289"/>
            <a:ext cx="828700" cy="365125"/>
          </a:xfrm>
        </p:spPr>
        <p:txBody>
          <a:bodyPr/>
          <a:lstStyle/>
          <a:p>
            <a:r>
              <a:rPr lang="fr-FR" dirty="0"/>
              <a:t>2025.03.20</a:t>
            </a:r>
            <a:endParaRPr lang="en-US" dirty="0"/>
          </a:p>
        </p:txBody>
      </p:sp>
    </p:spTree>
    <p:extLst>
      <p:ext uri="{BB962C8B-B14F-4D97-AF65-F5344CB8AC3E}">
        <p14:creationId xmlns:p14="http://schemas.microsoft.com/office/powerpoint/2010/main" val="37221113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a:extLst>
              <a:ext uri="{FF2B5EF4-FFF2-40B4-BE49-F238E27FC236}">
                <a16:creationId xmlns:a16="http://schemas.microsoft.com/office/drawing/2014/main" id="{7BD8BB6D-4894-438C-8C7C-8A0A67977387}"/>
              </a:ext>
            </a:extLst>
          </p:cNvPr>
          <p:cNvSpPr>
            <a:spLocks noGrp="1"/>
          </p:cNvSpPr>
          <p:nvPr>
            <p:ph type="title"/>
          </p:nvPr>
        </p:nvSpPr>
        <p:spPr/>
        <p:txBody>
          <a:bodyPr/>
          <a:lstStyle/>
          <a:p>
            <a:r>
              <a:rPr lang="fr-FR" dirty="0"/>
              <a:t>Protection Guidelines</a:t>
            </a:r>
          </a:p>
        </p:txBody>
      </p:sp>
      <p:sp>
        <p:nvSpPr>
          <p:cNvPr id="7" name="Slide Number Placeholder 6">
            <a:extLst>
              <a:ext uri="{FF2B5EF4-FFF2-40B4-BE49-F238E27FC236}">
                <a16:creationId xmlns:a16="http://schemas.microsoft.com/office/drawing/2014/main" id="{77F5EDB0-4596-4A1B-B42E-2D997757ED36}"/>
              </a:ext>
            </a:extLst>
          </p:cNvPr>
          <p:cNvSpPr>
            <a:spLocks noGrp="1"/>
          </p:cNvSpPr>
          <p:nvPr>
            <p:ph type="sldNum" sz="quarter" idx="12"/>
          </p:nvPr>
        </p:nvSpPr>
        <p:spPr/>
        <p:txBody>
          <a:bodyPr/>
          <a:lstStyle/>
          <a:p>
            <a:fld id="{36B5EA5A-BC32-A742-B11B-8E7414D5B535}" type="slidenum">
              <a:rPr lang="en-US" smtClean="0"/>
              <a:pPr/>
              <a:t>13</a:t>
            </a:fld>
            <a:endParaRPr lang="en-US" dirty="0"/>
          </a:p>
        </p:txBody>
      </p:sp>
      <p:sp>
        <p:nvSpPr>
          <p:cNvPr id="3" name="Footer Placeholder 7">
            <a:extLst>
              <a:ext uri="{FF2B5EF4-FFF2-40B4-BE49-F238E27FC236}">
                <a16:creationId xmlns:a16="http://schemas.microsoft.com/office/drawing/2014/main" id="{1C697487-E0E0-6568-901B-234B4690FEDA}"/>
              </a:ext>
            </a:extLst>
          </p:cNvPr>
          <p:cNvSpPr>
            <a:spLocks noGrp="1"/>
          </p:cNvSpPr>
          <p:nvPr>
            <p:ph type="ftr" sz="quarter" idx="11"/>
          </p:nvPr>
        </p:nvSpPr>
        <p:spPr>
          <a:xfrm>
            <a:off x="4471877" y="6383847"/>
            <a:ext cx="6788245" cy="365125"/>
          </a:xfrm>
        </p:spPr>
        <p:txBody>
          <a:bodyPr/>
          <a:lstStyle/>
          <a:p>
            <a:r>
              <a:rPr lang="en-US" dirty="0"/>
              <a:t>E. Freddi, J. Leppilahti ▪ Evolution </a:t>
            </a:r>
            <a:r>
              <a:rPr lang="en-GB" dirty="0"/>
              <a:t>of EN-EL Quality Standards in Power Systems Protection</a:t>
            </a:r>
            <a:endParaRPr lang="en-US" dirty="0"/>
          </a:p>
        </p:txBody>
      </p:sp>
      <p:sp>
        <p:nvSpPr>
          <p:cNvPr id="28" name="Content Placeholder 18">
            <a:extLst>
              <a:ext uri="{FF2B5EF4-FFF2-40B4-BE49-F238E27FC236}">
                <a16:creationId xmlns:a16="http://schemas.microsoft.com/office/drawing/2014/main" id="{2259DB6F-C194-F8B2-4D46-45C6C7001629}"/>
              </a:ext>
            </a:extLst>
          </p:cNvPr>
          <p:cNvSpPr txBox="1">
            <a:spLocks/>
          </p:cNvSpPr>
          <p:nvPr/>
        </p:nvSpPr>
        <p:spPr>
          <a:xfrm>
            <a:off x="407990" y="1345934"/>
            <a:ext cx="11376022" cy="930938"/>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14000"/>
              </a:lnSpc>
              <a:buNone/>
            </a:pPr>
            <a:r>
              <a:rPr lang="en-US" sz="2400" b="0" dirty="0"/>
              <a:t>… or this.</a:t>
            </a:r>
          </a:p>
        </p:txBody>
      </p:sp>
      <p:pic>
        <p:nvPicPr>
          <p:cNvPr id="8" name="Picture 7">
            <a:extLst>
              <a:ext uri="{FF2B5EF4-FFF2-40B4-BE49-F238E27FC236}">
                <a16:creationId xmlns:a16="http://schemas.microsoft.com/office/drawing/2014/main" id="{A9C073FE-7063-377A-82A1-985F16909F9E}"/>
              </a:ext>
            </a:extLst>
          </p:cNvPr>
          <p:cNvPicPr>
            <a:picLocks noChangeAspect="1"/>
          </p:cNvPicPr>
          <p:nvPr/>
        </p:nvPicPr>
        <p:blipFill>
          <a:blip r:embed="rId2"/>
          <a:stretch>
            <a:fillRect/>
          </a:stretch>
        </p:blipFill>
        <p:spPr>
          <a:xfrm>
            <a:off x="1992842" y="1986395"/>
            <a:ext cx="8129668" cy="3265332"/>
          </a:xfrm>
          <a:prstGeom prst="rect">
            <a:avLst/>
          </a:prstGeom>
        </p:spPr>
      </p:pic>
      <p:sp>
        <p:nvSpPr>
          <p:cNvPr id="9" name="Content Placeholder 4">
            <a:extLst>
              <a:ext uri="{FF2B5EF4-FFF2-40B4-BE49-F238E27FC236}">
                <a16:creationId xmlns:a16="http://schemas.microsoft.com/office/drawing/2014/main" id="{DC50DC05-FA78-E58E-166F-00F228431860}"/>
              </a:ext>
            </a:extLst>
          </p:cNvPr>
          <p:cNvSpPr txBox="1">
            <a:spLocks/>
          </p:cNvSpPr>
          <p:nvPr/>
        </p:nvSpPr>
        <p:spPr>
          <a:xfrm>
            <a:off x="2154398" y="5294439"/>
            <a:ext cx="7806555" cy="616732"/>
          </a:xfrm>
          <a:prstGeom prst="rect">
            <a:avLst/>
          </a:prstGeom>
        </p:spPr>
        <p:txBody>
          <a:bodyPr vert="horz">
            <a:normAutofit/>
          </a:bodyPr>
          <a:lstStyle>
            <a:lvl1pPr marL="225425" indent="-225425" algn="l" rtl="0" eaLnBrk="1" latinLnBrk="0" hangingPunct="1">
              <a:lnSpc>
                <a:spcPct val="100000"/>
              </a:lnSpc>
              <a:spcBef>
                <a:spcPts val="900"/>
              </a:spcBef>
              <a:buClr>
                <a:srgbClr val="5AA3D9"/>
              </a:buClr>
              <a:buSzPct val="100000"/>
              <a:buFont typeface="Arial"/>
              <a:buChar char="•"/>
              <a:defRPr kumimoji="0" sz="3000" b="0" i="0" kern="1200">
                <a:solidFill>
                  <a:srgbClr val="4D4D4D"/>
                </a:solidFill>
                <a:latin typeface="+mn-lt"/>
                <a:ea typeface="+mn-ea"/>
                <a:cs typeface="Ubuntu Light"/>
              </a:defRPr>
            </a:lvl1pPr>
            <a:lvl2pPr marL="460375" indent="-228600" algn="l" rtl="0" eaLnBrk="1" latinLnBrk="0" hangingPunct="1">
              <a:lnSpc>
                <a:spcPct val="100000"/>
              </a:lnSpc>
              <a:spcBef>
                <a:spcPts val="900"/>
              </a:spcBef>
              <a:buClr>
                <a:schemeClr val="bg1">
                  <a:lumMod val="75000"/>
                </a:schemeClr>
              </a:buClr>
              <a:buSzPct val="100000"/>
              <a:buFont typeface="Arial"/>
              <a:buChar char="•"/>
              <a:defRPr kumimoji="0" sz="2400" b="0" i="0" kern="1200" baseline="0">
                <a:solidFill>
                  <a:srgbClr val="4D4D4D"/>
                </a:solidFill>
                <a:latin typeface="+mn-lt"/>
                <a:ea typeface="+mn-ea"/>
                <a:cs typeface="Ubuntu Light"/>
              </a:defRPr>
            </a:lvl2pPr>
            <a:lvl3pPr marL="685800" indent="-225425" algn="l" rtl="0" eaLnBrk="1" latinLnBrk="0" hangingPunct="1">
              <a:lnSpc>
                <a:spcPct val="100000"/>
              </a:lnSpc>
              <a:spcBef>
                <a:spcPts val="900"/>
              </a:spcBef>
              <a:buClr>
                <a:schemeClr val="bg1">
                  <a:lumMod val="75000"/>
                </a:schemeClr>
              </a:buClr>
              <a:buSzPct val="100000"/>
              <a:buFont typeface="Arial"/>
              <a:buChar char="•"/>
              <a:defRPr kumimoji="0" sz="2000" b="0" i="0" kern="1200">
                <a:solidFill>
                  <a:srgbClr val="4D4D4D"/>
                </a:solidFill>
                <a:latin typeface="+mn-lt"/>
                <a:ea typeface="+mn-ea"/>
                <a:cs typeface="Ubuntu Light"/>
              </a:defRPr>
            </a:lvl3pPr>
            <a:lvl4pPr marL="909638" indent="-223838" algn="l" rtl="0" eaLnBrk="1" latinLnBrk="0" hangingPunct="1">
              <a:lnSpc>
                <a:spcPct val="100000"/>
              </a:lnSpc>
              <a:spcBef>
                <a:spcPts val="900"/>
              </a:spcBef>
              <a:buClr>
                <a:schemeClr val="bg1">
                  <a:lumMod val="75000"/>
                </a:schemeClr>
              </a:buClr>
              <a:buSzPct val="100000"/>
              <a:buFont typeface="Arial"/>
              <a:buChar char="•"/>
              <a:defRPr kumimoji="0" sz="1800" b="0" i="0" kern="1200">
                <a:solidFill>
                  <a:srgbClr val="4D4D4D"/>
                </a:solidFill>
                <a:latin typeface="+mn-lt"/>
                <a:ea typeface="+mn-ea"/>
                <a:cs typeface="Ubuntu Light"/>
              </a:defRPr>
            </a:lvl4pPr>
            <a:lvl5pPr marL="1146175" indent="-236538" algn="l" rtl="0" eaLnBrk="1" latinLnBrk="0" hangingPunct="1">
              <a:lnSpc>
                <a:spcPct val="100000"/>
              </a:lnSpc>
              <a:spcBef>
                <a:spcPts val="900"/>
              </a:spcBef>
              <a:buClr>
                <a:schemeClr val="bg1">
                  <a:lumMod val="75000"/>
                </a:schemeClr>
              </a:buClr>
              <a:buSzPct val="100000"/>
              <a:buFont typeface="Arial"/>
              <a:buChar char="•"/>
              <a:defRPr kumimoji="0" sz="1600" b="0" i="0" kern="1200" baseline="0">
                <a:solidFill>
                  <a:srgbClr val="4D4D4D"/>
                </a:solidFill>
                <a:latin typeface="+mn-lt"/>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0" indent="0">
              <a:lnSpc>
                <a:spcPct val="124000"/>
              </a:lnSpc>
              <a:buFont typeface="Arial"/>
              <a:buNone/>
            </a:pPr>
            <a:r>
              <a:rPr lang="en-US" sz="2000" b="1" u="sng" dirty="0">
                <a:solidFill>
                  <a:schemeClr val="tx1"/>
                </a:solidFill>
              </a:rPr>
              <a:t>Different</a:t>
            </a:r>
            <a:r>
              <a:rPr lang="en-US" sz="2000" b="1" dirty="0">
                <a:solidFill>
                  <a:schemeClr val="tx1"/>
                </a:solidFill>
              </a:rPr>
              <a:t> transformers</a:t>
            </a:r>
            <a:r>
              <a:rPr lang="en-US" sz="2000" dirty="0"/>
              <a:t>, same busbars, </a:t>
            </a:r>
            <a:r>
              <a:rPr lang="en-US" sz="2000" b="1" u="sng" dirty="0">
                <a:solidFill>
                  <a:schemeClr val="tx1"/>
                </a:solidFill>
              </a:rPr>
              <a:t>same</a:t>
            </a:r>
            <a:r>
              <a:rPr lang="en-US" sz="2000" b="1" dirty="0">
                <a:solidFill>
                  <a:schemeClr val="tx1"/>
                </a:solidFill>
              </a:rPr>
              <a:t> settings!</a:t>
            </a:r>
          </a:p>
        </p:txBody>
      </p:sp>
      <p:pic>
        <p:nvPicPr>
          <p:cNvPr id="15" name="Picture 14">
            <a:extLst>
              <a:ext uri="{FF2B5EF4-FFF2-40B4-BE49-F238E27FC236}">
                <a16:creationId xmlns:a16="http://schemas.microsoft.com/office/drawing/2014/main" id="{F5AD7596-C61B-47E8-B6EB-218A6189804E}"/>
              </a:ext>
            </a:extLst>
          </p:cNvPr>
          <p:cNvPicPr>
            <a:picLocks noChangeAspect="1"/>
          </p:cNvPicPr>
          <p:nvPr/>
        </p:nvPicPr>
        <p:blipFill>
          <a:blip r:embed="rId3" cstate="hqprint">
            <a:clrChange>
              <a:clrFrom>
                <a:srgbClr val="F8FAFB"/>
              </a:clrFrom>
              <a:clrTo>
                <a:srgbClr val="F8FAFB">
                  <a:alpha val="0"/>
                </a:srgbClr>
              </a:clrTo>
            </a:clrChange>
            <a:extLst>
              <a:ext uri="{28A0092B-C50C-407E-A947-70E740481C1C}">
                <a14:useLocalDpi xmlns:a14="http://schemas.microsoft.com/office/drawing/2010/main"/>
              </a:ext>
            </a:extLst>
          </a:blip>
          <a:stretch>
            <a:fillRect/>
          </a:stretch>
        </p:blipFill>
        <p:spPr>
          <a:xfrm rot="1555016">
            <a:off x="9575778" y="5718392"/>
            <a:ext cx="481036" cy="427412"/>
          </a:xfrm>
          <a:prstGeom prst="rect">
            <a:avLst/>
          </a:prstGeom>
        </p:spPr>
      </p:pic>
      <p:sp>
        <p:nvSpPr>
          <p:cNvPr id="16" name="Content Placeholder 4">
            <a:extLst>
              <a:ext uri="{FF2B5EF4-FFF2-40B4-BE49-F238E27FC236}">
                <a16:creationId xmlns:a16="http://schemas.microsoft.com/office/drawing/2014/main" id="{CA382033-8718-1C3B-B12F-FB46E1701BA0}"/>
              </a:ext>
            </a:extLst>
          </p:cNvPr>
          <p:cNvSpPr txBox="1">
            <a:spLocks/>
          </p:cNvSpPr>
          <p:nvPr/>
        </p:nvSpPr>
        <p:spPr>
          <a:xfrm>
            <a:off x="7446217" y="5756682"/>
            <a:ext cx="2141034" cy="388511"/>
          </a:xfrm>
          <a:prstGeom prst="rect">
            <a:avLst/>
          </a:prstGeom>
        </p:spPr>
        <p:txBody>
          <a:bodyPr vert="horz">
            <a:normAutofit/>
          </a:bodyPr>
          <a:lstStyle>
            <a:lvl1pPr marL="225425" indent="-225425" algn="l" rtl="0" eaLnBrk="1" latinLnBrk="0" hangingPunct="1">
              <a:lnSpc>
                <a:spcPct val="100000"/>
              </a:lnSpc>
              <a:spcBef>
                <a:spcPts val="900"/>
              </a:spcBef>
              <a:buClr>
                <a:srgbClr val="5AA3D9"/>
              </a:buClr>
              <a:buSzPct val="100000"/>
              <a:buFont typeface="Arial"/>
              <a:buChar char="•"/>
              <a:defRPr kumimoji="0" sz="3000" b="0" i="0" kern="1200">
                <a:solidFill>
                  <a:srgbClr val="4D4D4D"/>
                </a:solidFill>
                <a:latin typeface="+mn-lt"/>
                <a:ea typeface="+mn-ea"/>
                <a:cs typeface="Ubuntu Light"/>
              </a:defRPr>
            </a:lvl1pPr>
            <a:lvl2pPr marL="460375" indent="-228600" algn="l" rtl="0" eaLnBrk="1" latinLnBrk="0" hangingPunct="1">
              <a:lnSpc>
                <a:spcPct val="100000"/>
              </a:lnSpc>
              <a:spcBef>
                <a:spcPts val="900"/>
              </a:spcBef>
              <a:buClr>
                <a:schemeClr val="bg1">
                  <a:lumMod val="75000"/>
                </a:schemeClr>
              </a:buClr>
              <a:buSzPct val="100000"/>
              <a:buFont typeface="Arial"/>
              <a:buChar char="•"/>
              <a:defRPr kumimoji="0" sz="2400" b="0" i="0" kern="1200" baseline="0">
                <a:solidFill>
                  <a:srgbClr val="4D4D4D"/>
                </a:solidFill>
                <a:latin typeface="+mn-lt"/>
                <a:ea typeface="+mn-ea"/>
                <a:cs typeface="Ubuntu Light"/>
              </a:defRPr>
            </a:lvl2pPr>
            <a:lvl3pPr marL="685800" indent="-225425" algn="l" rtl="0" eaLnBrk="1" latinLnBrk="0" hangingPunct="1">
              <a:lnSpc>
                <a:spcPct val="100000"/>
              </a:lnSpc>
              <a:spcBef>
                <a:spcPts val="900"/>
              </a:spcBef>
              <a:buClr>
                <a:schemeClr val="bg1">
                  <a:lumMod val="75000"/>
                </a:schemeClr>
              </a:buClr>
              <a:buSzPct val="100000"/>
              <a:buFont typeface="Arial"/>
              <a:buChar char="•"/>
              <a:defRPr kumimoji="0" sz="2000" b="0" i="0" kern="1200">
                <a:solidFill>
                  <a:srgbClr val="4D4D4D"/>
                </a:solidFill>
                <a:latin typeface="+mn-lt"/>
                <a:ea typeface="+mn-ea"/>
                <a:cs typeface="Ubuntu Light"/>
              </a:defRPr>
            </a:lvl3pPr>
            <a:lvl4pPr marL="909638" indent="-223838" algn="l" rtl="0" eaLnBrk="1" latinLnBrk="0" hangingPunct="1">
              <a:lnSpc>
                <a:spcPct val="100000"/>
              </a:lnSpc>
              <a:spcBef>
                <a:spcPts val="900"/>
              </a:spcBef>
              <a:buClr>
                <a:schemeClr val="bg1">
                  <a:lumMod val="75000"/>
                </a:schemeClr>
              </a:buClr>
              <a:buSzPct val="100000"/>
              <a:buFont typeface="Arial"/>
              <a:buChar char="•"/>
              <a:defRPr kumimoji="0" sz="1800" b="0" i="0" kern="1200">
                <a:solidFill>
                  <a:srgbClr val="4D4D4D"/>
                </a:solidFill>
                <a:latin typeface="+mn-lt"/>
                <a:ea typeface="+mn-ea"/>
                <a:cs typeface="Ubuntu Light"/>
              </a:defRPr>
            </a:lvl4pPr>
            <a:lvl5pPr marL="1146175" indent="-236538" algn="l" rtl="0" eaLnBrk="1" latinLnBrk="0" hangingPunct="1">
              <a:lnSpc>
                <a:spcPct val="100000"/>
              </a:lnSpc>
              <a:spcBef>
                <a:spcPts val="900"/>
              </a:spcBef>
              <a:buClr>
                <a:schemeClr val="bg1">
                  <a:lumMod val="75000"/>
                </a:schemeClr>
              </a:buClr>
              <a:buSzPct val="100000"/>
              <a:buFont typeface="Arial"/>
              <a:buChar char="•"/>
              <a:defRPr kumimoji="0" sz="1600" b="0" i="0" kern="1200" baseline="0">
                <a:solidFill>
                  <a:srgbClr val="4D4D4D"/>
                </a:solidFill>
                <a:latin typeface="+mn-lt"/>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0" indent="0">
              <a:lnSpc>
                <a:spcPct val="124000"/>
              </a:lnSpc>
              <a:buFont typeface="Arial"/>
              <a:buNone/>
            </a:pPr>
            <a:r>
              <a:rPr lang="en-US" sz="1500" i="1" dirty="0"/>
              <a:t>And again both wrong.</a:t>
            </a:r>
          </a:p>
        </p:txBody>
      </p:sp>
      <p:sp>
        <p:nvSpPr>
          <p:cNvPr id="17" name="Content Placeholder 4">
            <a:extLst>
              <a:ext uri="{FF2B5EF4-FFF2-40B4-BE49-F238E27FC236}">
                <a16:creationId xmlns:a16="http://schemas.microsoft.com/office/drawing/2014/main" id="{0450A036-A45E-0BEB-BFA4-326BE4C76C87}"/>
              </a:ext>
            </a:extLst>
          </p:cNvPr>
          <p:cNvSpPr txBox="1">
            <a:spLocks/>
          </p:cNvSpPr>
          <p:nvPr/>
        </p:nvSpPr>
        <p:spPr>
          <a:xfrm>
            <a:off x="8289783" y="2692674"/>
            <a:ext cx="1561381" cy="595857"/>
          </a:xfrm>
          <a:prstGeom prst="rect">
            <a:avLst/>
          </a:prstGeom>
        </p:spPr>
        <p:txBody>
          <a:bodyPr vert="horz">
            <a:normAutofit/>
          </a:bodyPr>
          <a:lstStyle>
            <a:lvl1pPr marL="225425" indent="-225425" algn="l" rtl="0" eaLnBrk="1" latinLnBrk="0" hangingPunct="1">
              <a:lnSpc>
                <a:spcPct val="100000"/>
              </a:lnSpc>
              <a:spcBef>
                <a:spcPts val="900"/>
              </a:spcBef>
              <a:buClr>
                <a:srgbClr val="5AA3D9"/>
              </a:buClr>
              <a:buSzPct val="100000"/>
              <a:buFont typeface="Arial"/>
              <a:buChar char="•"/>
              <a:defRPr kumimoji="0" sz="3000" b="0" i="0" kern="1200">
                <a:solidFill>
                  <a:srgbClr val="4D4D4D"/>
                </a:solidFill>
                <a:latin typeface="+mn-lt"/>
                <a:ea typeface="+mn-ea"/>
                <a:cs typeface="Ubuntu Light"/>
              </a:defRPr>
            </a:lvl1pPr>
            <a:lvl2pPr marL="460375" indent="-228600" algn="l" rtl="0" eaLnBrk="1" latinLnBrk="0" hangingPunct="1">
              <a:lnSpc>
                <a:spcPct val="100000"/>
              </a:lnSpc>
              <a:spcBef>
                <a:spcPts val="900"/>
              </a:spcBef>
              <a:buClr>
                <a:schemeClr val="bg1">
                  <a:lumMod val="75000"/>
                </a:schemeClr>
              </a:buClr>
              <a:buSzPct val="100000"/>
              <a:buFont typeface="Arial"/>
              <a:buChar char="•"/>
              <a:defRPr kumimoji="0" sz="2400" b="0" i="0" kern="1200" baseline="0">
                <a:solidFill>
                  <a:srgbClr val="4D4D4D"/>
                </a:solidFill>
                <a:latin typeface="+mn-lt"/>
                <a:ea typeface="+mn-ea"/>
                <a:cs typeface="Ubuntu Light"/>
              </a:defRPr>
            </a:lvl2pPr>
            <a:lvl3pPr marL="685800" indent="-225425" algn="l" rtl="0" eaLnBrk="1" latinLnBrk="0" hangingPunct="1">
              <a:lnSpc>
                <a:spcPct val="100000"/>
              </a:lnSpc>
              <a:spcBef>
                <a:spcPts val="900"/>
              </a:spcBef>
              <a:buClr>
                <a:schemeClr val="bg1">
                  <a:lumMod val="75000"/>
                </a:schemeClr>
              </a:buClr>
              <a:buSzPct val="100000"/>
              <a:buFont typeface="Arial"/>
              <a:buChar char="•"/>
              <a:defRPr kumimoji="0" sz="2000" b="0" i="0" kern="1200">
                <a:solidFill>
                  <a:srgbClr val="4D4D4D"/>
                </a:solidFill>
                <a:latin typeface="+mn-lt"/>
                <a:ea typeface="+mn-ea"/>
                <a:cs typeface="Ubuntu Light"/>
              </a:defRPr>
            </a:lvl3pPr>
            <a:lvl4pPr marL="909638" indent="-223838" algn="l" rtl="0" eaLnBrk="1" latinLnBrk="0" hangingPunct="1">
              <a:lnSpc>
                <a:spcPct val="100000"/>
              </a:lnSpc>
              <a:spcBef>
                <a:spcPts val="900"/>
              </a:spcBef>
              <a:buClr>
                <a:schemeClr val="bg1">
                  <a:lumMod val="75000"/>
                </a:schemeClr>
              </a:buClr>
              <a:buSzPct val="100000"/>
              <a:buFont typeface="Arial"/>
              <a:buChar char="•"/>
              <a:defRPr kumimoji="0" sz="1800" b="0" i="0" kern="1200">
                <a:solidFill>
                  <a:srgbClr val="4D4D4D"/>
                </a:solidFill>
                <a:latin typeface="+mn-lt"/>
                <a:ea typeface="+mn-ea"/>
                <a:cs typeface="Ubuntu Light"/>
              </a:defRPr>
            </a:lvl4pPr>
            <a:lvl5pPr marL="1146175" indent="-236538" algn="l" rtl="0" eaLnBrk="1" latinLnBrk="0" hangingPunct="1">
              <a:lnSpc>
                <a:spcPct val="100000"/>
              </a:lnSpc>
              <a:spcBef>
                <a:spcPts val="900"/>
              </a:spcBef>
              <a:buClr>
                <a:schemeClr val="bg1">
                  <a:lumMod val="75000"/>
                </a:schemeClr>
              </a:buClr>
              <a:buSzPct val="100000"/>
              <a:buFont typeface="Arial"/>
              <a:buChar char="•"/>
              <a:defRPr kumimoji="0" sz="1600" b="0" i="0" kern="1200" baseline="0">
                <a:solidFill>
                  <a:srgbClr val="4D4D4D"/>
                </a:solidFill>
                <a:latin typeface="+mn-lt"/>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0" indent="0">
              <a:buFont typeface="Arial"/>
              <a:buNone/>
            </a:pPr>
            <a:r>
              <a:rPr lang="en-US" sz="1100" b="1" dirty="0">
                <a:solidFill>
                  <a:schemeClr val="tx1"/>
                </a:solidFill>
              </a:rPr>
              <a:t>I&gt;&gt; = 500 A @ 50 </a:t>
            </a:r>
            <a:r>
              <a:rPr lang="en-US" sz="1100" b="1" dirty="0" err="1">
                <a:solidFill>
                  <a:schemeClr val="tx1"/>
                </a:solidFill>
              </a:rPr>
              <a:t>ms</a:t>
            </a:r>
            <a:endParaRPr lang="en-US" sz="1100" b="1" dirty="0">
              <a:solidFill>
                <a:schemeClr val="tx1"/>
              </a:solidFill>
            </a:endParaRPr>
          </a:p>
          <a:p>
            <a:pPr marL="0" indent="0">
              <a:buFont typeface="Arial"/>
              <a:buNone/>
            </a:pPr>
            <a:r>
              <a:rPr lang="en-US" sz="1100" b="1" dirty="0">
                <a:solidFill>
                  <a:schemeClr val="tx1"/>
                </a:solidFill>
              </a:rPr>
              <a:t>I&gt; = 100 A @ 1.5 s</a:t>
            </a:r>
          </a:p>
        </p:txBody>
      </p:sp>
      <p:sp>
        <p:nvSpPr>
          <p:cNvPr id="19" name="Rectangle: Rounded Corners 18">
            <a:extLst>
              <a:ext uri="{FF2B5EF4-FFF2-40B4-BE49-F238E27FC236}">
                <a16:creationId xmlns:a16="http://schemas.microsoft.com/office/drawing/2014/main" id="{09D2378C-3905-0370-EBCB-8DCD679FE8BD}"/>
              </a:ext>
            </a:extLst>
          </p:cNvPr>
          <p:cNvSpPr/>
          <p:nvPr/>
        </p:nvSpPr>
        <p:spPr>
          <a:xfrm>
            <a:off x="4363610" y="2601637"/>
            <a:ext cx="2268568" cy="700601"/>
          </a:xfrm>
          <a:prstGeom prst="roundRect">
            <a:avLst/>
          </a:prstGeom>
          <a:noFill/>
          <a:ln w="1905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solidFill>
            </a:endParaRPr>
          </a:p>
        </p:txBody>
      </p:sp>
      <p:sp>
        <p:nvSpPr>
          <p:cNvPr id="20" name="Content Placeholder 4">
            <a:extLst>
              <a:ext uri="{FF2B5EF4-FFF2-40B4-BE49-F238E27FC236}">
                <a16:creationId xmlns:a16="http://schemas.microsoft.com/office/drawing/2014/main" id="{C7E0DBC9-C5E2-D289-2824-E923AD52F44B}"/>
              </a:ext>
            </a:extLst>
          </p:cNvPr>
          <p:cNvSpPr txBox="1">
            <a:spLocks/>
          </p:cNvSpPr>
          <p:nvPr/>
        </p:nvSpPr>
        <p:spPr>
          <a:xfrm>
            <a:off x="5077771" y="2686402"/>
            <a:ext cx="1554407" cy="595857"/>
          </a:xfrm>
          <a:prstGeom prst="rect">
            <a:avLst/>
          </a:prstGeom>
        </p:spPr>
        <p:txBody>
          <a:bodyPr vert="horz">
            <a:normAutofit/>
          </a:bodyPr>
          <a:lstStyle>
            <a:lvl1pPr marL="225425" indent="-225425" algn="l" rtl="0" eaLnBrk="1" latinLnBrk="0" hangingPunct="1">
              <a:lnSpc>
                <a:spcPct val="100000"/>
              </a:lnSpc>
              <a:spcBef>
                <a:spcPts val="900"/>
              </a:spcBef>
              <a:buClr>
                <a:srgbClr val="5AA3D9"/>
              </a:buClr>
              <a:buSzPct val="100000"/>
              <a:buFont typeface="Arial"/>
              <a:buChar char="•"/>
              <a:defRPr kumimoji="0" sz="3000" b="0" i="0" kern="1200">
                <a:solidFill>
                  <a:srgbClr val="4D4D4D"/>
                </a:solidFill>
                <a:latin typeface="+mn-lt"/>
                <a:ea typeface="+mn-ea"/>
                <a:cs typeface="Ubuntu Light"/>
              </a:defRPr>
            </a:lvl1pPr>
            <a:lvl2pPr marL="460375" indent="-228600" algn="l" rtl="0" eaLnBrk="1" latinLnBrk="0" hangingPunct="1">
              <a:lnSpc>
                <a:spcPct val="100000"/>
              </a:lnSpc>
              <a:spcBef>
                <a:spcPts val="900"/>
              </a:spcBef>
              <a:buClr>
                <a:schemeClr val="bg1">
                  <a:lumMod val="75000"/>
                </a:schemeClr>
              </a:buClr>
              <a:buSzPct val="100000"/>
              <a:buFont typeface="Arial"/>
              <a:buChar char="•"/>
              <a:defRPr kumimoji="0" sz="2400" b="0" i="0" kern="1200" baseline="0">
                <a:solidFill>
                  <a:srgbClr val="4D4D4D"/>
                </a:solidFill>
                <a:latin typeface="+mn-lt"/>
                <a:ea typeface="+mn-ea"/>
                <a:cs typeface="Ubuntu Light"/>
              </a:defRPr>
            </a:lvl2pPr>
            <a:lvl3pPr marL="685800" indent="-225425" algn="l" rtl="0" eaLnBrk="1" latinLnBrk="0" hangingPunct="1">
              <a:lnSpc>
                <a:spcPct val="100000"/>
              </a:lnSpc>
              <a:spcBef>
                <a:spcPts val="900"/>
              </a:spcBef>
              <a:buClr>
                <a:schemeClr val="bg1">
                  <a:lumMod val="75000"/>
                </a:schemeClr>
              </a:buClr>
              <a:buSzPct val="100000"/>
              <a:buFont typeface="Arial"/>
              <a:buChar char="•"/>
              <a:defRPr kumimoji="0" sz="2000" b="0" i="0" kern="1200">
                <a:solidFill>
                  <a:srgbClr val="4D4D4D"/>
                </a:solidFill>
                <a:latin typeface="+mn-lt"/>
                <a:ea typeface="+mn-ea"/>
                <a:cs typeface="Ubuntu Light"/>
              </a:defRPr>
            </a:lvl3pPr>
            <a:lvl4pPr marL="909638" indent="-223838" algn="l" rtl="0" eaLnBrk="1" latinLnBrk="0" hangingPunct="1">
              <a:lnSpc>
                <a:spcPct val="100000"/>
              </a:lnSpc>
              <a:spcBef>
                <a:spcPts val="900"/>
              </a:spcBef>
              <a:buClr>
                <a:schemeClr val="bg1">
                  <a:lumMod val="75000"/>
                </a:schemeClr>
              </a:buClr>
              <a:buSzPct val="100000"/>
              <a:buFont typeface="Arial"/>
              <a:buChar char="•"/>
              <a:defRPr kumimoji="0" sz="1800" b="0" i="0" kern="1200">
                <a:solidFill>
                  <a:srgbClr val="4D4D4D"/>
                </a:solidFill>
                <a:latin typeface="+mn-lt"/>
                <a:ea typeface="+mn-ea"/>
                <a:cs typeface="Ubuntu Light"/>
              </a:defRPr>
            </a:lvl4pPr>
            <a:lvl5pPr marL="1146175" indent="-236538" algn="l" rtl="0" eaLnBrk="1" latinLnBrk="0" hangingPunct="1">
              <a:lnSpc>
                <a:spcPct val="100000"/>
              </a:lnSpc>
              <a:spcBef>
                <a:spcPts val="900"/>
              </a:spcBef>
              <a:buClr>
                <a:schemeClr val="bg1">
                  <a:lumMod val="75000"/>
                </a:schemeClr>
              </a:buClr>
              <a:buSzPct val="100000"/>
              <a:buFont typeface="Arial"/>
              <a:buChar char="•"/>
              <a:defRPr kumimoji="0" sz="1600" b="0" i="0" kern="1200" baseline="0">
                <a:solidFill>
                  <a:srgbClr val="4D4D4D"/>
                </a:solidFill>
                <a:latin typeface="+mn-lt"/>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0" indent="0">
              <a:buFont typeface="Arial"/>
              <a:buNone/>
            </a:pPr>
            <a:r>
              <a:rPr lang="en-US" sz="1100" b="1" dirty="0">
                <a:solidFill>
                  <a:schemeClr val="tx1"/>
                </a:solidFill>
              </a:rPr>
              <a:t>I&gt;&gt; = 500 A @ 50 </a:t>
            </a:r>
            <a:r>
              <a:rPr lang="en-US" sz="1100" b="1" dirty="0" err="1">
                <a:solidFill>
                  <a:schemeClr val="tx1"/>
                </a:solidFill>
              </a:rPr>
              <a:t>ms</a:t>
            </a:r>
            <a:endParaRPr lang="en-US" sz="1100" b="1" dirty="0">
              <a:solidFill>
                <a:schemeClr val="tx1"/>
              </a:solidFill>
            </a:endParaRPr>
          </a:p>
          <a:p>
            <a:pPr marL="0" indent="0">
              <a:buFont typeface="Arial"/>
              <a:buNone/>
            </a:pPr>
            <a:r>
              <a:rPr lang="en-US" sz="1100" b="1" dirty="0">
                <a:solidFill>
                  <a:schemeClr val="tx1"/>
                </a:solidFill>
              </a:rPr>
              <a:t>I&gt; = 100 A @ 1.5 s</a:t>
            </a:r>
          </a:p>
        </p:txBody>
      </p:sp>
      <p:sp>
        <p:nvSpPr>
          <p:cNvPr id="21" name="Rectangle: Rounded Corners 20">
            <a:extLst>
              <a:ext uri="{FF2B5EF4-FFF2-40B4-BE49-F238E27FC236}">
                <a16:creationId xmlns:a16="http://schemas.microsoft.com/office/drawing/2014/main" id="{AE87EE73-04D1-9DA6-B1AF-16A73ABFBE65}"/>
              </a:ext>
            </a:extLst>
          </p:cNvPr>
          <p:cNvSpPr/>
          <p:nvPr/>
        </p:nvSpPr>
        <p:spPr>
          <a:xfrm>
            <a:off x="7593747" y="2609071"/>
            <a:ext cx="2268568" cy="700601"/>
          </a:xfrm>
          <a:prstGeom prst="roundRect">
            <a:avLst/>
          </a:prstGeom>
          <a:noFill/>
          <a:ln w="1905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solidFill>
                <a:schemeClr val="tx1"/>
              </a:solidFill>
            </a:endParaRPr>
          </a:p>
        </p:txBody>
      </p:sp>
      <p:sp>
        <p:nvSpPr>
          <p:cNvPr id="4" name="Date Placeholder 5">
            <a:extLst>
              <a:ext uri="{FF2B5EF4-FFF2-40B4-BE49-F238E27FC236}">
                <a16:creationId xmlns:a16="http://schemas.microsoft.com/office/drawing/2014/main" id="{CDACEED2-3B0D-A6F2-19B0-831CB816A205}"/>
              </a:ext>
            </a:extLst>
          </p:cNvPr>
          <p:cNvSpPr>
            <a:spLocks noGrp="1"/>
          </p:cNvSpPr>
          <p:nvPr>
            <p:ph type="dt" sz="half" idx="10"/>
          </p:nvPr>
        </p:nvSpPr>
        <p:spPr>
          <a:xfrm>
            <a:off x="2711624" y="6392289"/>
            <a:ext cx="828700" cy="365125"/>
          </a:xfrm>
        </p:spPr>
        <p:txBody>
          <a:bodyPr/>
          <a:lstStyle/>
          <a:p>
            <a:r>
              <a:rPr lang="fr-FR" dirty="0"/>
              <a:t>2025.03.20</a:t>
            </a:r>
            <a:endParaRPr lang="en-US" dirty="0"/>
          </a:p>
        </p:txBody>
      </p:sp>
    </p:spTree>
    <p:extLst>
      <p:ext uri="{BB962C8B-B14F-4D97-AF65-F5344CB8AC3E}">
        <p14:creationId xmlns:p14="http://schemas.microsoft.com/office/powerpoint/2010/main" val="21004001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a:extLst>
              <a:ext uri="{FF2B5EF4-FFF2-40B4-BE49-F238E27FC236}">
                <a16:creationId xmlns:a16="http://schemas.microsoft.com/office/drawing/2014/main" id="{7BD8BB6D-4894-438C-8C7C-8A0A67977387}"/>
              </a:ext>
            </a:extLst>
          </p:cNvPr>
          <p:cNvSpPr>
            <a:spLocks noGrp="1"/>
          </p:cNvSpPr>
          <p:nvPr>
            <p:ph type="title"/>
          </p:nvPr>
        </p:nvSpPr>
        <p:spPr/>
        <p:txBody>
          <a:bodyPr/>
          <a:lstStyle/>
          <a:p>
            <a:r>
              <a:rPr lang="fr-FR" dirty="0"/>
              <a:t>Protection </a:t>
            </a:r>
            <a:r>
              <a:rPr lang="en-GB" dirty="0"/>
              <a:t>Studies</a:t>
            </a:r>
          </a:p>
        </p:txBody>
      </p:sp>
      <p:sp>
        <p:nvSpPr>
          <p:cNvPr id="7" name="Slide Number Placeholder 6">
            <a:extLst>
              <a:ext uri="{FF2B5EF4-FFF2-40B4-BE49-F238E27FC236}">
                <a16:creationId xmlns:a16="http://schemas.microsoft.com/office/drawing/2014/main" id="{77F5EDB0-4596-4A1B-B42E-2D997757ED36}"/>
              </a:ext>
            </a:extLst>
          </p:cNvPr>
          <p:cNvSpPr>
            <a:spLocks noGrp="1"/>
          </p:cNvSpPr>
          <p:nvPr>
            <p:ph type="sldNum" sz="quarter" idx="12"/>
          </p:nvPr>
        </p:nvSpPr>
        <p:spPr/>
        <p:txBody>
          <a:bodyPr/>
          <a:lstStyle/>
          <a:p>
            <a:fld id="{36B5EA5A-BC32-A742-B11B-8E7414D5B535}" type="slidenum">
              <a:rPr lang="en-US" smtClean="0"/>
              <a:pPr/>
              <a:t>14</a:t>
            </a:fld>
            <a:endParaRPr lang="en-US" dirty="0"/>
          </a:p>
        </p:txBody>
      </p:sp>
      <p:sp>
        <p:nvSpPr>
          <p:cNvPr id="3" name="Footer Placeholder 7">
            <a:extLst>
              <a:ext uri="{FF2B5EF4-FFF2-40B4-BE49-F238E27FC236}">
                <a16:creationId xmlns:a16="http://schemas.microsoft.com/office/drawing/2014/main" id="{1C697487-E0E0-6568-901B-234B4690FEDA}"/>
              </a:ext>
            </a:extLst>
          </p:cNvPr>
          <p:cNvSpPr>
            <a:spLocks noGrp="1"/>
          </p:cNvSpPr>
          <p:nvPr>
            <p:ph type="ftr" sz="quarter" idx="11"/>
          </p:nvPr>
        </p:nvSpPr>
        <p:spPr>
          <a:xfrm>
            <a:off x="4471877" y="6383847"/>
            <a:ext cx="6788245" cy="365125"/>
          </a:xfrm>
        </p:spPr>
        <p:txBody>
          <a:bodyPr/>
          <a:lstStyle/>
          <a:p>
            <a:r>
              <a:rPr lang="en-US" dirty="0"/>
              <a:t>E. Freddi, J. Leppilahti ▪ Evolution </a:t>
            </a:r>
            <a:r>
              <a:rPr lang="en-GB" dirty="0"/>
              <a:t>of EN-EL Quality Standards in Power Systems Protection</a:t>
            </a:r>
            <a:endParaRPr lang="en-US" dirty="0"/>
          </a:p>
        </p:txBody>
      </p:sp>
      <p:sp>
        <p:nvSpPr>
          <p:cNvPr id="28" name="Content Placeholder 18">
            <a:extLst>
              <a:ext uri="{FF2B5EF4-FFF2-40B4-BE49-F238E27FC236}">
                <a16:creationId xmlns:a16="http://schemas.microsoft.com/office/drawing/2014/main" id="{18ECF3EB-A7DD-F311-176F-E44B807C18DF}"/>
              </a:ext>
            </a:extLst>
          </p:cNvPr>
          <p:cNvSpPr txBox="1">
            <a:spLocks/>
          </p:cNvSpPr>
          <p:nvPr/>
        </p:nvSpPr>
        <p:spPr>
          <a:xfrm>
            <a:off x="407990" y="1345934"/>
            <a:ext cx="11376022" cy="4819370"/>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14000"/>
              </a:lnSpc>
              <a:buNone/>
            </a:pPr>
            <a:r>
              <a:rPr lang="en-GB" sz="2400" b="0" dirty="0"/>
              <a:t>Before the protection plan was established every protection studies included </a:t>
            </a:r>
            <a:r>
              <a:rPr lang="en-GB" sz="2400" dirty="0">
                <a:solidFill>
                  <a:schemeClr val="tx1"/>
                </a:solidFill>
              </a:rPr>
              <a:t>lengthy descriptive parts </a:t>
            </a:r>
            <a:r>
              <a:rPr lang="en-GB" sz="2400" b="0" dirty="0"/>
              <a:t>explaining the protection principles adopted and recalls to literature. The process was </a:t>
            </a:r>
            <a:r>
              <a:rPr lang="en-GB" sz="2400" dirty="0">
                <a:solidFill>
                  <a:schemeClr val="tx1"/>
                </a:solidFill>
              </a:rPr>
              <a:t>burdensome and inefficient</a:t>
            </a:r>
            <a:r>
              <a:rPr lang="en-GB" sz="2400" b="0" dirty="0"/>
              <a:t>.</a:t>
            </a:r>
          </a:p>
          <a:p>
            <a:pPr marL="0" indent="0">
              <a:lnSpc>
                <a:spcPct val="114000"/>
              </a:lnSpc>
              <a:buNone/>
            </a:pPr>
            <a:r>
              <a:rPr lang="en-GB" sz="2400" b="0" dirty="0"/>
              <a:t>The protection plan set up the framework in which a protection study can be reduced to a single </a:t>
            </a:r>
            <a:r>
              <a:rPr lang="en-GB" sz="2400" dirty="0">
                <a:solidFill>
                  <a:schemeClr val="tx1"/>
                </a:solidFill>
              </a:rPr>
              <a:t>settings table </a:t>
            </a:r>
            <a:r>
              <a:rPr lang="en-GB" sz="2400" b="0" dirty="0"/>
              <a:t>and multiple </a:t>
            </a:r>
            <a:r>
              <a:rPr lang="en-GB" sz="2400" dirty="0">
                <a:solidFill>
                  <a:schemeClr val="tx1"/>
                </a:solidFill>
              </a:rPr>
              <a:t>selectivity plots</a:t>
            </a:r>
            <a:r>
              <a:rPr lang="en-GB" sz="2400" b="0" dirty="0"/>
              <a:t>, without the need to justify the settings.</a:t>
            </a:r>
          </a:p>
          <a:p>
            <a:pPr marL="0" indent="0">
              <a:lnSpc>
                <a:spcPct val="114000"/>
              </a:lnSpc>
              <a:buNone/>
            </a:pPr>
            <a:r>
              <a:rPr lang="en-GB" sz="2400" b="0" dirty="0"/>
              <a:t>Cross checking is facilitated and the whole </a:t>
            </a:r>
            <a:r>
              <a:rPr lang="en-GB" sz="2400" dirty="0">
                <a:solidFill>
                  <a:schemeClr val="tx1"/>
                </a:solidFill>
              </a:rPr>
              <a:t>process is lean and effective</a:t>
            </a:r>
            <a:r>
              <a:rPr lang="en-GB" sz="2400" b="0" dirty="0"/>
              <a:t>.</a:t>
            </a:r>
          </a:p>
          <a:p>
            <a:pPr marL="0" indent="0">
              <a:lnSpc>
                <a:spcPct val="114000"/>
              </a:lnSpc>
              <a:buNone/>
            </a:pPr>
            <a:r>
              <a:rPr lang="en-GB" sz="2400" b="0" dirty="0"/>
              <a:t>After commissioning, the relays’ configuration files are </a:t>
            </a:r>
            <a:r>
              <a:rPr lang="en-GB" sz="2400" dirty="0">
                <a:solidFill>
                  <a:schemeClr val="tx1"/>
                </a:solidFill>
              </a:rPr>
              <a:t>checked against the protection study </a:t>
            </a:r>
            <a:r>
              <a:rPr lang="en-GB" sz="2400" b="0" dirty="0"/>
              <a:t>before being uploaded in the settings database.</a:t>
            </a:r>
          </a:p>
        </p:txBody>
      </p:sp>
      <p:sp>
        <p:nvSpPr>
          <p:cNvPr id="4" name="Date Placeholder 5">
            <a:extLst>
              <a:ext uri="{FF2B5EF4-FFF2-40B4-BE49-F238E27FC236}">
                <a16:creationId xmlns:a16="http://schemas.microsoft.com/office/drawing/2014/main" id="{54844B4F-C6BD-5E8C-C391-C648C9814F55}"/>
              </a:ext>
            </a:extLst>
          </p:cNvPr>
          <p:cNvSpPr>
            <a:spLocks noGrp="1"/>
          </p:cNvSpPr>
          <p:nvPr>
            <p:ph type="dt" sz="half" idx="10"/>
          </p:nvPr>
        </p:nvSpPr>
        <p:spPr>
          <a:xfrm>
            <a:off x="2711624" y="6392289"/>
            <a:ext cx="828700" cy="365125"/>
          </a:xfrm>
        </p:spPr>
        <p:txBody>
          <a:bodyPr/>
          <a:lstStyle/>
          <a:p>
            <a:r>
              <a:rPr lang="fr-FR" dirty="0"/>
              <a:t>2025.03.20</a:t>
            </a:r>
            <a:endParaRPr lang="en-US" dirty="0"/>
          </a:p>
        </p:txBody>
      </p:sp>
    </p:spTree>
    <p:extLst>
      <p:ext uri="{BB962C8B-B14F-4D97-AF65-F5344CB8AC3E}">
        <p14:creationId xmlns:p14="http://schemas.microsoft.com/office/powerpoint/2010/main" val="28989308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a:extLst>
              <a:ext uri="{FF2B5EF4-FFF2-40B4-BE49-F238E27FC236}">
                <a16:creationId xmlns:a16="http://schemas.microsoft.com/office/drawing/2014/main" id="{7BD8BB6D-4894-438C-8C7C-8A0A67977387}"/>
              </a:ext>
            </a:extLst>
          </p:cNvPr>
          <p:cNvSpPr>
            <a:spLocks noGrp="1"/>
          </p:cNvSpPr>
          <p:nvPr>
            <p:ph type="title"/>
          </p:nvPr>
        </p:nvSpPr>
        <p:spPr/>
        <p:txBody>
          <a:bodyPr/>
          <a:lstStyle/>
          <a:p>
            <a:r>
              <a:rPr lang="fr-FR" dirty="0"/>
              <a:t>Protection </a:t>
            </a:r>
            <a:r>
              <a:rPr lang="fr-FR"/>
              <a:t>Studies</a:t>
            </a:r>
            <a:endParaRPr lang="fr-FR" dirty="0"/>
          </a:p>
        </p:txBody>
      </p:sp>
      <p:sp>
        <p:nvSpPr>
          <p:cNvPr id="7" name="Slide Number Placeholder 6">
            <a:extLst>
              <a:ext uri="{FF2B5EF4-FFF2-40B4-BE49-F238E27FC236}">
                <a16:creationId xmlns:a16="http://schemas.microsoft.com/office/drawing/2014/main" id="{77F5EDB0-4596-4A1B-B42E-2D997757ED36}"/>
              </a:ext>
            </a:extLst>
          </p:cNvPr>
          <p:cNvSpPr>
            <a:spLocks noGrp="1"/>
          </p:cNvSpPr>
          <p:nvPr>
            <p:ph type="sldNum" sz="quarter" idx="12"/>
          </p:nvPr>
        </p:nvSpPr>
        <p:spPr/>
        <p:txBody>
          <a:bodyPr/>
          <a:lstStyle/>
          <a:p>
            <a:fld id="{36B5EA5A-BC32-A742-B11B-8E7414D5B535}" type="slidenum">
              <a:rPr lang="en-US" smtClean="0"/>
              <a:pPr/>
              <a:t>15</a:t>
            </a:fld>
            <a:endParaRPr lang="en-US" dirty="0"/>
          </a:p>
        </p:txBody>
      </p:sp>
      <p:sp>
        <p:nvSpPr>
          <p:cNvPr id="3" name="Footer Placeholder 7">
            <a:extLst>
              <a:ext uri="{FF2B5EF4-FFF2-40B4-BE49-F238E27FC236}">
                <a16:creationId xmlns:a16="http://schemas.microsoft.com/office/drawing/2014/main" id="{1C697487-E0E0-6568-901B-234B4690FEDA}"/>
              </a:ext>
            </a:extLst>
          </p:cNvPr>
          <p:cNvSpPr>
            <a:spLocks noGrp="1"/>
          </p:cNvSpPr>
          <p:nvPr>
            <p:ph type="ftr" sz="quarter" idx="11"/>
          </p:nvPr>
        </p:nvSpPr>
        <p:spPr>
          <a:xfrm>
            <a:off x="4471877" y="6383847"/>
            <a:ext cx="6788245" cy="365125"/>
          </a:xfrm>
        </p:spPr>
        <p:txBody>
          <a:bodyPr/>
          <a:lstStyle/>
          <a:p>
            <a:r>
              <a:rPr lang="en-US" dirty="0"/>
              <a:t>E. Freddi, J. Leppilahti ▪ Evolution </a:t>
            </a:r>
            <a:r>
              <a:rPr lang="en-GB" dirty="0"/>
              <a:t>of EN-EL Quality Standards in Power Systems Protection</a:t>
            </a:r>
            <a:endParaRPr lang="en-US" dirty="0"/>
          </a:p>
        </p:txBody>
      </p:sp>
      <p:pic>
        <p:nvPicPr>
          <p:cNvPr id="4" name="Picture 3">
            <a:extLst>
              <a:ext uri="{FF2B5EF4-FFF2-40B4-BE49-F238E27FC236}">
                <a16:creationId xmlns:a16="http://schemas.microsoft.com/office/drawing/2014/main" id="{824678DA-BFDD-768A-A46D-1948478DDE7E}"/>
              </a:ext>
            </a:extLst>
          </p:cNvPr>
          <p:cNvPicPr>
            <a:picLocks noChangeAspect="1"/>
          </p:cNvPicPr>
          <p:nvPr/>
        </p:nvPicPr>
        <p:blipFill>
          <a:blip r:embed="rId3"/>
          <a:stretch>
            <a:fillRect/>
          </a:stretch>
        </p:blipFill>
        <p:spPr>
          <a:xfrm>
            <a:off x="686016" y="1412776"/>
            <a:ext cx="6432124" cy="4320000"/>
          </a:xfrm>
          <a:prstGeom prst="rect">
            <a:avLst/>
          </a:prstGeom>
          <a:ln>
            <a:noFill/>
          </a:ln>
          <a:effectLst>
            <a:outerShdw blurRad="190500" algn="tl" rotWithShape="0">
              <a:srgbClr val="000000">
                <a:alpha val="70000"/>
              </a:srgbClr>
            </a:outerShdw>
          </a:effectLst>
        </p:spPr>
      </p:pic>
      <p:pic>
        <p:nvPicPr>
          <p:cNvPr id="5" name="Picture 4">
            <a:extLst>
              <a:ext uri="{FF2B5EF4-FFF2-40B4-BE49-F238E27FC236}">
                <a16:creationId xmlns:a16="http://schemas.microsoft.com/office/drawing/2014/main" id="{9F2A1D19-2A03-2812-21DC-9B49A38D6A09}"/>
              </a:ext>
            </a:extLst>
          </p:cNvPr>
          <p:cNvPicPr>
            <a:picLocks noChangeAspect="1"/>
          </p:cNvPicPr>
          <p:nvPr/>
        </p:nvPicPr>
        <p:blipFill>
          <a:blip r:embed="rId4"/>
          <a:stretch>
            <a:fillRect/>
          </a:stretch>
        </p:blipFill>
        <p:spPr>
          <a:xfrm>
            <a:off x="7608168" y="1412776"/>
            <a:ext cx="3881503" cy="4320000"/>
          </a:xfrm>
          <a:prstGeom prst="rect">
            <a:avLst/>
          </a:prstGeom>
          <a:ln>
            <a:noFill/>
          </a:ln>
          <a:effectLst>
            <a:outerShdw blurRad="190500" algn="tl" rotWithShape="0">
              <a:srgbClr val="000000">
                <a:alpha val="70000"/>
              </a:srgbClr>
            </a:outerShdw>
          </a:effectLst>
        </p:spPr>
      </p:pic>
      <p:sp>
        <p:nvSpPr>
          <p:cNvPr id="6" name="Date Placeholder 5">
            <a:extLst>
              <a:ext uri="{FF2B5EF4-FFF2-40B4-BE49-F238E27FC236}">
                <a16:creationId xmlns:a16="http://schemas.microsoft.com/office/drawing/2014/main" id="{C8C46551-7A1F-E8C4-1A0A-6D27D2DFD48E}"/>
              </a:ext>
            </a:extLst>
          </p:cNvPr>
          <p:cNvSpPr>
            <a:spLocks noGrp="1"/>
          </p:cNvSpPr>
          <p:nvPr>
            <p:ph type="dt" sz="half" idx="10"/>
          </p:nvPr>
        </p:nvSpPr>
        <p:spPr>
          <a:xfrm>
            <a:off x="2711624" y="6392289"/>
            <a:ext cx="828700" cy="365125"/>
          </a:xfrm>
        </p:spPr>
        <p:txBody>
          <a:bodyPr/>
          <a:lstStyle/>
          <a:p>
            <a:r>
              <a:rPr lang="fr-FR" dirty="0"/>
              <a:t>2025.03.20</a:t>
            </a:r>
            <a:endParaRPr lang="en-US" dirty="0"/>
          </a:p>
        </p:txBody>
      </p:sp>
    </p:spTree>
    <p:extLst>
      <p:ext uri="{BB962C8B-B14F-4D97-AF65-F5344CB8AC3E}">
        <p14:creationId xmlns:p14="http://schemas.microsoft.com/office/powerpoint/2010/main" val="28861156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1" name="Straight Arrow Connector 60">
            <a:extLst>
              <a:ext uri="{FF2B5EF4-FFF2-40B4-BE49-F238E27FC236}">
                <a16:creationId xmlns:a16="http://schemas.microsoft.com/office/drawing/2014/main" id="{40F11338-4072-4A13-673F-5E44F44BB025}"/>
              </a:ext>
            </a:extLst>
          </p:cNvPr>
          <p:cNvCxnSpPr>
            <a:cxnSpLocks/>
          </p:cNvCxnSpPr>
          <p:nvPr/>
        </p:nvCxnSpPr>
        <p:spPr>
          <a:xfrm>
            <a:off x="2060896" y="5895127"/>
            <a:ext cx="8025873" cy="0"/>
          </a:xfrm>
          <a:prstGeom prst="straightConnector1">
            <a:avLst/>
          </a:prstGeom>
          <a:ln w="63500">
            <a:solidFill>
              <a:schemeClr val="bg2">
                <a:lumMod val="75000"/>
              </a:schemeClr>
            </a:solidFill>
            <a:headEnd type="none"/>
            <a:tailEnd type="triangle" w="sm" len="med"/>
          </a:ln>
        </p:spPr>
        <p:style>
          <a:lnRef idx="1">
            <a:schemeClr val="accent1"/>
          </a:lnRef>
          <a:fillRef idx="0">
            <a:schemeClr val="accent1"/>
          </a:fillRef>
          <a:effectRef idx="0">
            <a:schemeClr val="accent1"/>
          </a:effectRef>
          <a:fontRef idx="minor">
            <a:schemeClr val="tx1"/>
          </a:fontRef>
        </p:style>
      </p:cxnSp>
      <p:sp>
        <p:nvSpPr>
          <p:cNvPr id="18" name="Title 17">
            <a:extLst>
              <a:ext uri="{FF2B5EF4-FFF2-40B4-BE49-F238E27FC236}">
                <a16:creationId xmlns:a16="http://schemas.microsoft.com/office/drawing/2014/main" id="{7BD8BB6D-4894-438C-8C7C-8A0A67977387}"/>
              </a:ext>
            </a:extLst>
          </p:cNvPr>
          <p:cNvSpPr>
            <a:spLocks noGrp="1"/>
          </p:cNvSpPr>
          <p:nvPr>
            <p:ph type="title"/>
          </p:nvPr>
        </p:nvSpPr>
        <p:spPr/>
        <p:txBody>
          <a:bodyPr/>
          <a:lstStyle/>
          <a:p>
            <a:r>
              <a:rPr lang="en-GB"/>
              <a:t>Protection Logics Standardisation</a:t>
            </a:r>
          </a:p>
        </p:txBody>
      </p:sp>
      <p:sp>
        <p:nvSpPr>
          <p:cNvPr id="7" name="Slide Number Placeholder 6">
            <a:extLst>
              <a:ext uri="{FF2B5EF4-FFF2-40B4-BE49-F238E27FC236}">
                <a16:creationId xmlns:a16="http://schemas.microsoft.com/office/drawing/2014/main" id="{77F5EDB0-4596-4A1B-B42E-2D997757ED36}"/>
              </a:ext>
            </a:extLst>
          </p:cNvPr>
          <p:cNvSpPr>
            <a:spLocks noGrp="1"/>
          </p:cNvSpPr>
          <p:nvPr>
            <p:ph type="sldNum" sz="quarter" idx="12"/>
          </p:nvPr>
        </p:nvSpPr>
        <p:spPr/>
        <p:txBody>
          <a:bodyPr/>
          <a:lstStyle/>
          <a:p>
            <a:fld id="{36B5EA5A-BC32-A742-B11B-8E7414D5B535}" type="slidenum">
              <a:rPr lang="en-US" smtClean="0"/>
              <a:pPr/>
              <a:t>16</a:t>
            </a:fld>
            <a:endParaRPr lang="en-US" dirty="0"/>
          </a:p>
        </p:txBody>
      </p:sp>
      <p:sp>
        <p:nvSpPr>
          <p:cNvPr id="3" name="Footer Placeholder 7">
            <a:extLst>
              <a:ext uri="{FF2B5EF4-FFF2-40B4-BE49-F238E27FC236}">
                <a16:creationId xmlns:a16="http://schemas.microsoft.com/office/drawing/2014/main" id="{1C697487-E0E0-6568-901B-234B4690FEDA}"/>
              </a:ext>
            </a:extLst>
          </p:cNvPr>
          <p:cNvSpPr>
            <a:spLocks noGrp="1"/>
          </p:cNvSpPr>
          <p:nvPr>
            <p:ph type="ftr" sz="quarter" idx="11"/>
          </p:nvPr>
        </p:nvSpPr>
        <p:spPr>
          <a:xfrm>
            <a:off x="4471877" y="6383847"/>
            <a:ext cx="6788245" cy="365125"/>
          </a:xfrm>
        </p:spPr>
        <p:txBody>
          <a:bodyPr/>
          <a:lstStyle/>
          <a:p>
            <a:r>
              <a:rPr lang="en-US" dirty="0"/>
              <a:t>E. Freddi, J. Leppilahti ▪ Evolution </a:t>
            </a:r>
            <a:r>
              <a:rPr lang="en-GB" dirty="0"/>
              <a:t>of EN-EL Quality Standards in Power Systems Protection</a:t>
            </a:r>
            <a:endParaRPr lang="en-US" dirty="0"/>
          </a:p>
        </p:txBody>
      </p:sp>
      <p:sp>
        <p:nvSpPr>
          <p:cNvPr id="28" name="Content Placeholder 18">
            <a:extLst>
              <a:ext uri="{FF2B5EF4-FFF2-40B4-BE49-F238E27FC236}">
                <a16:creationId xmlns:a16="http://schemas.microsoft.com/office/drawing/2014/main" id="{2259DB6F-C194-F8B2-4D46-45C6C7001629}"/>
              </a:ext>
            </a:extLst>
          </p:cNvPr>
          <p:cNvSpPr txBox="1">
            <a:spLocks/>
          </p:cNvSpPr>
          <p:nvPr/>
        </p:nvSpPr>
        <p:spPr>
          <a:xfrm>
            <a:off x="407990" y="1345934"/>
            <a:ext cx="11376022" cy="2155074"/>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14000"/>
              </a:lnSpc>
              <a:buNone/>
            </a:pPr>
            <a:r>
              <a:rPr lang="en-US" sz="2400" b="0"/>
              <a:t>CERN’s HV network protection system is </a:t>
            </a:r>
            <a:r>
              <a:rPr lang="en-US" sz="2400">
                <a:solidFill>
                  <a:schemeClr val="tx1"/>
                </a:solidFill>
              </a:rPr>
              <a:t>very heterogeneous</a:t>
            </a:r>
            <a:r>
              <a:rPr lang="en-US" sz="2400" b="0"/>
              <a:t>: different manufacturers, technologies and ages.</a:t>
            </a:r>
          </a:p>
          <a:p>
            <a:pPr marL="0" indent="0">
              <a:lnSpc>
                <a:spcPct val="114000"/>
              </a:lnSpc>
              <a:buNone/>
            </a:pPr>
            <a:r>
              <a:rPr lang="en-US" sz="2400" b="0"/>
              <a:t>Equipment’s </a:t>
            </a:r>
            <a:r>
              <a:rPr lang="en-US" sz="2400">
                <a:solidFill>
                  <a:schemeClr val="tx1"/>
                </a:solidFill>
              </a:rPr>
              <a:t>age span more than 40 years </a:t>
            </a:r>
            <a:r>
              <a:rPr lang="en-US" sz="2400" b="0"/>
              <a:t>and </a:t>
            </a:r>
            <a:r>
              <a:rPr lang="en-US" sz="2400">
                <a:solidFill>
                  <a:schemeClr val="tx1"/>
                </a:solidFill>
              </a:rPr>
              <a:t>four generations of relay technologies </a:t>
            </a:r>
            <a:r>
              <a:rPr lang="en-US" sz="2400" b="0"/>
              <a:t>are currently in service on the HV network.</a:t>
            </a:r>
            <a:endParaRPr lang="en-US" sz="2400" b="0" dirty="0"/>
          </a:p>
        </p:txBody>
      </p:sp>
      <p:grpSp>
        <p:nvGrpSpPr>
          <p:cNvPr id="34" name="Group 33">
            <a:extLst>
              <a:ext uri="{FF2B5EF4-FFF2-40B4-BE49-F238E27FC236}">
                <a16:creationId xmlns:a16="http://schemas.microsoft.com/office/drawing/2014/main" id="{0A9D7001-C223-CF86-4545-469F574B4151}"/>
              </a:ext>
            </a:extLst>
          </p:cNvPr>
          <p:cNvGrpSpPr>
            <a:grpSpLocks noChangeAspect="1"/>
          </p:cNvGrpSpPr>
          <p:nvPr/>
        </p:nvGrpSpPr>
        <p:grpSpPr>
          <a:xfrm>
            <a:off x="2218727" y="4001263"/>
            <a:ext cx="1547713" cy="1499713"/>
            <a:chOff x="550843" y="1464397"/>
            <a:chExt cx="3073707" cy="3487752"/>
          </a:xfrm>
        </p:grpSpPr>
        <p:pic>
          <p:nvPicPr>
            <p:cNvPr id="35" name="Picture 34">
              <a:extLst>
                <a:ext uri="{FF2B5EF4-FFF2-40B4-BE49-F238E27FC236}">
                  <a16:creationId xmlns:a16="http://schemas.microsoft.com/office/drawing/2014/main" id="{F61D2C58-D453-3947-B426-469F478218C7}"/>
                </a:ext>
              </a:extLst>
            </p:cNvPr>
            <p:cNvPicPr>
              <a:picLocks noChangeAspect="1"/>
            </p:cNvPicPr>
            <p:nvPr/>
          </p:nvPicPr>
          <p:blipFill rotWithShape="1">
            <a:blip r:embed="rId3" cstate="hqprint">
              <a:extLst>
                <a:ext uri="{BEBA8EAE-BF5A-486C-A8C5-ECC9F3942E4B}">
                  <a14:imgProps xmlns:a14="http://schemas.microsoft.com/office/drawing/2010/main">
                    <a14:imgLayer r:embed="rId4">
                      <a14:imgEffect>
                        <a14:sharpenSoften amount="25000"/>
                      </a14:imgEffect>
                      <a14:imgEffect>
                        <a14:brightnessContrast bright="20000"/>
                      </a14:imgEffect>
                    </a14:imgLayer>
                  </a14:imgProps>
                </a:ext>
                <a:ext uri="{28A0092B-C50C-407E-A947-70E740481C1C}">
                  <a14:useLocalDpi xmlns:a14="http://schemas.microsoft.com/office/drawing/2010/main"/>
                </a:ext>
              </a:extLst>
            </a:blip>
            <a:srcRect l="7256" t="3470" r="14117"/>
            <a:stretch/>
          </p:blipFill>
          <p:spPr>
            <a:xfrm>
              <a:off x="653755" y="1464397"/>
              <a:ext cx="2926933" cy="3487752"/>
            </a:xfrm>
            <a:prstGeom prst="rect">
              <a:avLst/>
            </a:prstGeom>
          </p:spPr>
        </p:pic>
        <p:sp>
          <p:nvSpPr>
            <p:cNvPr id="36" name="Rectangle 35">
              <a:extLst>
                <a:ext uri="{FF2B5EF4-FFF2-40B4-BE49-F238E27FC236}">
                  <a16:creationId xmlns:a16="http://schemas.microsoft.com/office/drawing/2014/main" id="{6A1A8CA9-DF17-C891-3D92-D665C0502B1D}"/>
                </a:ext>
              </a:extLst>
            </p:cNvPr>
            <p:cNvSpPr/>
            <p:nvPr/>
          </p:nvSpPr>
          <p:spPr>
            <a:xfrm>
              <a:off x="550843" y="4252511"/>
              <a:ext cx="1024569" cy="37457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Rectangle 36">
              <a:extLst>
                <a:ext uri="{FF2B5EF4-FFF2-40B4-BE49-F238E27FC236}">
                  <a16:creationId xmlns:a16="http://schemas.microsoft.com/office/drawing/2014/main" id="{5B8BC445-B427-0689-F68D-892987136B52}"/>
                </a:ext>
              </a:extLst>
            </p:cNvPr>
            <p:cNvSpPr/>
            <p:nvPr/>
          </p:nvSpPr>
          <p:spPr>
            <a:xfrm>
              <a:off x="3067112" y="1883884"/>
              <a:ext cx="557438" cy="14322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38" name="Group 37">
            <a:extLst>
              <a:ext uri="{FF2B5EF4-FFF2-40B4-BE49-F238E27FC236}">
                <a16:creationId xmlns:a16="http://schemas.microsoft.com/office/drawing/2014/main" id="{AB7B4887-2848-0650-AFB4-CC7CC8534931}"/>
              </a:ext>
            </a:extLst>
          </p:cNvPr>
          <p:cNvGrpSpPr>
            <a:grpSpLocks noChangeAspect="1"/>
          </p:cNvGrpSpPr>
          <p:nvPr/>
        </p:nvGrpSpPr>
        <p:grpSpPr>
          <a:xfrm>
            <a:off x="4950319" y="4002431"/>
            <a:ext cx="1684729" cy="1649099"/>
            <a:chOff x="4649429" y="2685529"/>
            <a:chExt cx="2261492" cy="2213664"/>
          </a:xfrm>
        </p:grpSpPr>
        <p:pic>
          <p:nvPicPr>
            <p:cNvPr id="39" name="Picture 38">
              <a:extLst>
                <a:ext uri="{FF2B5EF4-FFF2-40B4-BE49-F238E27FC236}">
                  <a16:creationId xmlns:a16="http://schemas.microsoft.com/office/drawing/2014/main" id="{4706B9A2-F58A-AD64-1AE4-E68570C90B3F}"/>
                </a:ext>
              </a:extLst>
            </p:cNvPr>
            <p:cNvPicPr>
              <a:picLocks noChangeAspect="1"/>
            </p:cNvPicPr>
            <p:nvPr/>
          </p:nvPicPr>
          <p:blipFill>
            <a:blip r:embed="rId5">
              <a:clrChange>
                <a:clrFrom>
                  <a:srgbClr val="FFF825"/>
                </a:clrFrom>
                <a:clrTo>
                  <a:srgbClr val="FFF825">
                    <a:alpha val="0"/>
                  </a:srgbClr>
                </a:clrTo>
              </a:clrChange>
              <a:duotone>
                <a:prstClr val="black"/>
                <a:srgbClr val="D9C3A5">
                  <a:tint val="50000"/>
                  <a:satMod val="180000"/>
                </a:srgbClr>
              </a:duotone>
              <a:extLst>
                <a:ext uri="{BEBA8EAE-BF5A-486C-A8C5-ECC9F3942E4B}">
                  <a14:imgProps xmlns:a14="http://schemas.microsoft.com/office/drawing/2010/main">
                    <a14:imgLayer r:embed="rId6">
                      <a14:imgEffect>
                        <a14:backgroundRemoval t="1070" b="94652" l="2685" r="96292"/>
                      </a14:imgEffect>
                      <a14:imgEffect>
                        <a14:brightnessContrast contrast="40000"/>
                      </a14:imgEffect>
                    </a14:imgLayer>
                  </a14:imgProps>
                </a:ext>
              </a:extLst>
            </a:blip>
            <a:stretch>
              <a:fillRect/>
            </a:stretch>
          </p:blipFill>
          <p:spPr>
            <a:xfrm>
              <a:off x="4649429" y="2685529"/>
              <a:ext cx="2261492" cy="1081583"/>
            </a:xfrm>
            <a:prstGeom prst="rect">
              <a:avLst/>
            </a:prstGeom>
          </p:spPr>
        </p:pic>
        <p:pic>
          <p:nvPicPr>
            <p:cNvPr id="40" name="Picture 39">
              <a:extLst>
                <a:ext uri="{FF2B5EF4-FFF2-40B4-BE49-F238E27FC236}">
                  <a16:creationId xmlns:a16="http://schemas.microsoft.com/office/drawing/2014/main" id="{15D2A2CA-5E6D-408A-12AB-521019E679ED}"/>
                </a:ext>
              </a:extLst>
            </p:cNvPr>
            <p:cNvPicPr>
              <a:picLocks noChangeAspect="1"/>
            </p:cNvPicPr>
            <p:nvPr/>
          </p:nvPicPr>
          <p:blipFill>
            <a:blip r:embed="rId7" cstate="hqprint">
              <a:clrChange>
                <a:clrFrom>
                  <a:srgbClr val="FFFEE5"/>
                </a:clrFrom>
                <a:clrTo>
                  <a:srgbClr val="FFFEE5">
                    <a:alpha val="0"/>
                  </a:srgbClr>
                </a:clrTo>
              </a:clrChange>
              <a:extLst>
                <a:ext uri="{BEBA8EAE-BF5A-486C-A8C5-ECC9F3942E4B}">
                  <a14:imgProps xmlns:a14="http://schemas.microsoft.com/office/drawing/2010/main">
                    <a14:imgLayer r:embed="rId8">
                      <a14:imgEffect>
                        <a14:colorTemperature colorTemp="11200"/>
                      </a14:imgEffect>
                      <a14:imgEffect>
                        <a14:brightnessContrast contrast="20000"/>
                      </a14:imgEffect>
                    </a14:imgLayer>
                  </a14:imgProps>
                </a:ext>
                <a:ext uri="{28A0092B-C50C-407E-A947-70E740481C1C}">
                  <a14:useLocalDpi xmlns:a14="http://schemas.microsoft.com/office/drawing/2010/main"/>
                </a:ext>
              </a:extLst>
            </a:blip>
            <a:stretch>
              <a:fillRect/>
            </a:stretch>
          </p:blipFill>
          <p:spPr>
            <a:xfrm>
              <a:off x="4770002" y="3425632"/>
              <a:ext cx="1425309" cy="1473561"/>
            </a:xfrm>
            <a:prstGeom prst="rect">
              <a:avLst/>
            </a:prstGeom>
          </p:spPr>
        </p:pic>
      </p:grpSp>
      <p:grpSp>
        <p:nvGrpSpPr>
          <p:cNvPr id="41" name="Group 40">
            <a:extLst>
              <a:ext uri="{FF2B5EF4-FFF2-40B4-BE49-F238E27FC236}">
                <a16:creationId xmlns:a16="http://schemas.microsoft.com/office/drawing/2014/main" id="{31A11530-6A64-5985-7B93-2E4F25E11D6D}"/>
              </a:ext>
            </a:extLst>
          </p:cNvPr>
          <p:cNvGrpSpPr>
            <a:grpSpLocks noChangeAspect="1"/>
          </p:cNvGrpSpPr>
          <p:nvPr/>
        </p:nvGrpSpPr>
        <p:grpSpPr>
          <a:xfrm>
            <a:off x="7800381" y="4062035"/>
            <a:ext cx="2334514" cy="1528565"/>
            <a:chOff x="558400" y="1511233"/>
            <a:chExt cx="5036085" cy="3297466"/>
          </a:xfrm>
        </p:grpSpPr>
        <p:pic>
          <p:nvPicPr>
            <p:cNvPr id="42" name="Picture 41">
              <a:extLst>
                <a:ext uri="{FF2B5EF4-FFF2-40B4-BE49-F238E27FC236}">
                  <a16:creationId xmlns:a16="http://schemas.microsoft.com/office/drawing/2014/main" id="{88015915-AA46-A320-5BF3-24E6253310F5}"/>
                </a:ext>
              </a:extLst>
            </p:cNvPr>
            <p:cNvPicPr>
              <a:picLocks noChangeAspect="1"/>
            </p:cNvPicPr>
            <p:nvPr/>
          </p:nvPicPr>
          <p:blipFill>
            <a:blip r:embed="rId9">
              <a:clrChange>
                <a:clrFrom>
                  <a:srgbClr val="FFFFFF"/>
                </a:clrFrom>
                <a:clrTo>
                  <a:srgbClr val="FFFFFF">
                    <a:alpha val="0"/>
                  </a:srgbClr>
                </a:clrTo>
              </a:clrChange>
            </a:blip>
            <a:stretch>
              <a:fillRect/>
            </a:stretch>
          </p:blipFill>
          <p:spPr>
            <a:xfrm>
              <a:off x="2358640" y="1511233"/>
              <a:ext cx="3235845" cy="1932722"/>
            </a:xfrm>
            <a:prstGeom prst="rect">
              <a:avLst/>
            </a:prstGeom>
          </p:spPr>
        </p:pic>
        <p:pic>
          <p:nvPicPr>
            <p:cNvPr id="43" name="Picture 42" descr="Image result for Sepam 2000">
              <a:extLst>
                <a:ext uri="{FF2B5EF4-FFF2-40B4-BE49-F238E27FC236}">
                  <a16:creationId xmlns:a16="http://schemas.microsoft.com/office/drawing/2014/main" id="{659F0E01-7F3A-3181-06A7-8FFEDD18DB13}"/>
                </a:ext>
              </a:extLst>
            </p:cNvPr>
            <p:cNvPicPr>
              <a:picLocks noChangeAspect="1" noChangeArrowheads="1"/>
            </p:cNvPicPr>
            <p:nvPr/>
          </p:nvPicPr>
          <p:blipFill>
            <a:blip r:embed="rId10" cstate="hqprint">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558400" y="1862984"/>
              <a:ext cx="2099342" cy="1557976"/>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4" descr="Image result for protecta relay">
              <a:extLst>
                <a:ext uri="{FF2B5EF4-FFF2-40B4-BE49-F238E27FC236}">
                  <a16:creationId xmlns:a16="http://schemas.microsoft.com/office/drawing/2014/main" id="{7243A32F-5294-FC24-95EC-E7D04A7A2DF8}"/>
                </a:ext>
              </a:extLst>
            </p:cNvPr>
            <p:cNvPicPr>
              <a:picLocks noChangeAspect="1" noChangeArrowheads="1"/>
            </p:cNvPicPr>
            <p:nvPr/>
          </p:nvPicPr>
          <p:blipFill rotWithShape="1">
            <a:blip r:embed="rId11" cstate="hqprint">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bwMode="auto">
            <a:xfrm>
              <a:off x="676869" y="2907242"/>
              <a:ext cx="2615014" cy="1683521"/>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2" descr="https://arcteq.fi/wp-content/uploads/2018/01/AQ-T259_web_narrow.png">
              <a:extLst>
                <a:ext uri="{FF2B5EF4-FFF2-40B4-BE49-F238E27FC236}">
                  <a16:creationId xmlns:a16="http://schemas.microsoft.com/office/drawing/2014/main" id="{6A90DCF8-3F53-8205-4D07-8D48EA24C405}"/>
                </a:ext>
              </a:extLst>
            </p:cNvPr>
            <p:cNvPicPr>
              <a:picLocks noChangeAspect="1" noChangeArrowheads="1"/>
            </p:cNvPicPr>
            <p:nvPr/>
          </p:nvPicPr>
          <p:blipFill rotWithShape="1">
            <a:blip r:embed="rId12" cstate="hqprint">
              <a:extLst>
                <a:ext uri="{28A0092B-C50C-407E-A947-70E740481C1C}">
                  <a14:useLocalDpi xmlns:a14="http://schemas.microsoft.com/office/drawing/2010/main"/>
                </a:ext>
              </a:extLst>
            </a:blip>
            <a:srcRect/>
            <a:stretch/>
          </p:blipFill>
          <p:spPr bwMode="auto">
            <a:xfrm>
              <a:off x="2803021" y="2839956"/>
              <a:ext cx="1982624" cy="1968743"/>
            </a:xfrm>
            <a:prstGeom prst="rect">
              <a:avLst/>
            </a:prstGeom>
            <a:noFill/>
            <a:extLst>
              <a:ext uri="{909E8E84-426E-40DD-AFC4-6F175D3DCCD1}">
                <a14:hiddenFill xmlns:a14="http://schemas.microsoft.com/office/drawing/2010/main">
                  <a:solidFill>
                    <a:srgbClr val="FFFFFF"/>
                  </a:solidFill>
                </a14:hiddenFill>
              </a:ext>
            </a:extLst>
          </p:spPr>
        </p:pic>
      </p:grpSp>
      <p:sp>
        <p:nvSpPr>
          <p:cNvPr id="47" name="Oval 46">
            <a:extLst>
              <a:ext uri="{FF2B5EF4-FFF2-40B4-BE49-F238E27FC236}">
                <a16:creationId xmlns:a16="http://schemas.microsoft.com/office/drawing/2014/main" id="{065A021D-4AE0-8A23-B260-F0306319D6C6}"/>
              </a:ext>
            </a:extLst>
          </p:cNvPr>
          <p:cNvSpPr/>
          <p:nvPr/>
        </p:nvSpPr>
        <p:spPr>
          <a:xfrm>
            <a:off x="1945132" y="5801538"/>
            <a:ext cx="180000" cy="180000"/>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8" name="Oval 47">
            <a:extLst>
              <a:ext uri="{FF2B5EF4-FFF2-40B4-BE49-F238E27FC236}">
                <a16:creationId xmlns:a16="http://schemas.microsoft.com/office/drawing/2014/main" id="{BBADC465-F587-ED53-DF9F-87AA1908AC4D}"/>
              </a:ext>
            </a:extLst>
          </p:cNvPr>
          <p:cNvSpPr/>
          <p:nvPr/>
        </p:nvSpPr>
        <p:spPr>
          <a:xfrm>
            <a:off x="4279806" y="5800878"/>
            <a:ext cx="180000" cy="180000"/>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9" name="Oval 48">
            <a:extLst>
              <a:ext uri="{FF2B5EF4-FFF2-40B4-BE49-F238E27FC236}">
                <a16:creationId xmlns:a16="http://schemas.microsoft.com/office/drawing/2014/main" id="{E0AF75FC-2CBB-0FAB-B92D-F436DCC8F8F0}"/>
              </a:ext>
            </a:extLst>
          </p:cNvPr>
          <p:cNvSpPr/>
          <p:nvPr/>
        </p:nvSpPr>
        <p:spPr>
          <a:xfrm>
            <a:off x="7003340" y="5801538"/>
            <a:ext cx="180000" cy="180000"/>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0" name="Content Placeholder 4">
            <a:extLst>
              <a:ext uri="{FF2B5EF4-FFF2-40B4-BE49-F238E27FC236}">
                <a16:creationId xmlns:a16="http://schemas.microsoft.com/office/drawing/2014/main" id="{B8E40D52-0C67-1751-4861-34C7A19C65CA}"/>
              </a:ext>
            </a:extLst>
          </p:cNvPr>
          <p:cNvSpPr txBox="1">
            <a:spLocks/>
          </p:cNvSpPr>
          <p:nvPr/>
        </p:nvSpPr>
        <p:spPr>
          <a:xfrm>
            <a:off x="2004552" y="5874212"/>
            <a:ext cx="676472" cy="365125"/>
          </a:xfrm>
          <a:prstGeom prst="rect">
            <a:avLst/>
          </a:prstGeom>
        </p:spPr>
        <p:txBody>
          <a:bodyPr vert="horz">
            <a:normAutofit/>
          </a:bodyPr>
          <a:lstStyle>
            <a:lvl1pPr marL="225425" indent="-225425" algn="l" rtl="0" eaLnBrk="1" latinLnBrk="0" hangingPunct="1">
              <a:lnSpc>
                <a:spcPct val="100000"/>
              </a:lnSpc>
              <a:spcBef>
                <a:spcPts val="900"/>
              </a:spcBef>
              <a:buClr>
                <a:srgbClr val="5AA3D9"/>
              </a:buClr>
              <a:buSzPct val="100000"/>
              <a:buFont typeface="Arial"/>
              <a:buChar char="•"/>
              <a:defRPr kumimoji="0" sz="3000" b="0" i="0" kern="1200">
                <a:solidFill>
                  <a:srgbClr val="4D4D4D"/>
                </a:solidFill>
                <a:latin typeface="+mn-lt"/>
                <a:ea typeface="+mn-ea"/>
                <a:cs typeface="Ubuntu Light"/>
              </a:defRPr>
            </a:lvl1pPr>
            <a:lvl2pPr marL="460375" indent="-228600" algn="l" rtl="0" eaLnBrk="1" latinLnBrk="0" hangingPunct="1">
              <a:lnSpc>
                <a:spcPct val="100000"/>
              </a:lnSpc>
              <a:spcBef>
                <a:spcPts val="900"/>
              </a:spcBef>
              <a:buClr>
                <a:schemeClr val="bg1">
                  <a:lumMod val="75000"/>
                </a:schemeClr>
              </a:buClr>
              <a:buSzPct val="100000"/>
              <a:buFont typeface="Arial"/>
              <a:buChar char="•"/>
              <a:defRPr kumimoji="0" sz="2400" b="0" i="0" kern="1200" baseline="0">
                <a:solidFill>
                  <a:srgbClr val="4D4D4D"/>
                </a:solidFill>
                <a:latin typeface="+mn-lt"/>
                <a:ea typeface="+mn-ea"/>
                <a:cs typeface="Ubuntu Light"/>
              </a:defRPr>
            </a:lvl2pPr>
            <a:lvl3pPr marL="685800" indent="-225425" algn="l" rtl="0" eaLnBrk="1" latinLnBrk="0" hangingPunct="1">
              <a:lnSpc>
                <a:spcPct val="100000"/>
              </a:lnSpc>
              <a:spcBef>
                <a:spcPts val="900"/>
              </a:spcBef>
              <a:buClr>
                <a:schemeClr val="bg1">
                  <a:lumMod val="75000"/>
                </a:schemeClr>
              </a:buClr>
              <a:buSzPct val="100000"/>
              <a:buFont typeface="Arial"/>
              <a:buChar char="•"/>
              <a:defRPr kumimoji="0" sz="2000" b="0" i="0" kern="1200">
                <a:solidFill>
                  <a:srgbClr val="4D4D4D"/>
                </a:solidFill>
                <a:latin typeface="+mn-lt"/>
                <a:ea typeface="+mn-ea"/>
                <a:cs typeface="Ubuntu Light"/>
              </a:defRPr>
            </a:lvl3pPr>
            <a:lvl4pPr marL="909638" indent="-223838" algn="l" rtl="0" eaLnBrk="1" latinLnBrk="0" hangingPunct="1">
              <a:lnSpc>
                <a:spcPct val="100000"/>
              </a:lnSpc>
              <a:spcBef>
                <a:spcPts val="900"/>
              </a:spcBef>
              <a:buClr>
                <a:schemeClr val="bg1">
                  <a:lumMod val="75000"/>
                </a:schemeClr>
              </a:buClr>
              <a:buSzPct val="100000"/>
              <a:buFont typeface="Arial"/>
              <a:buChar char="•"/>
              <a:defRPr kumimoji="0" sz="1800" b="0" i="0" kern="1200">
                <a:solidFill>
                  <a:srgbClr val="4D4D4D"/>
                </a:solidFill>
                <a:latin typeface="+mn-lt"/>
                <a:ea typeface="+mn-ea"/>
                <a:cs typeface="Ubuntu Light"/>
              </a:defRPr>
            </a:lvl4pPr>
            <a:lvl5pPr marL="1146175" indent="-236538" algn="l" rtl="0" eaLnBrk="1" latinLnBrk="0" hangingPunct="1">
              <a:lnSpc>
                <a:spcPct val="100000"/>
              </a:lnSpc>
              <a:spcBef>
                <a:spcPts val="900"/>
              </a:spcBef>
              <a:buClr>
                <a:schemeClr val="bg1">
                  <a:lumMod val="75000"/>
                </a:schemeClr>
              </a:buClr>
              <a:buSzPct val="100000"/>
              <a:buFont typeface="Arial"/>
              <a:buChar char="•"/>
              <a:defRPr kumimoji="0" sz="1600" b="0" i="0" kern="1200" baseline="0">
                <a:solidFill>
                  <a:srgbClr val="4D4D4D"/>
                </a:solidFill>
                <a:latin typeface="+mn-lt"/>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0" indent="0">
              <a:lnSpc>
                <a:spcPct val="124000"/>
              </a:lnSpc>
              <a:buFont typeface="Arial"/>
              <a:buNone/>
            </a:pPr>
            <a:r>
              <a:rPr lang="en-US" sz="1200" dirty="0"/>
              <a:t>1954</a:t>
            </a:r>
          </a:p>
        </p:txBody>
      </p:sp>
      <p:sp>
        <p:nvSpPr>
          <p:cNvPr id="51" name="Content Placeholder 4">
            <a:extLst>
              <a:ext uri="{FF2B5EF4-FFF2-40B4-BE49-F238E27FC236}">
                <a16:creationId xmlns:a16="http://schemas.microsoft.com/office/drawing/2014/main" id="{46EEC2C5-9660-1100-C844-3350F7730A04}"/>
              </a:ext>
            </a:extLst>
          </p:cNvPr>
          <p:cNvSpPr txBox="1">
            <a:spLocks/>
          </p:cNvSpPr>
          <p:nvPr/>
        </p:nvSpPr>
        <p:spPr>
          <a:xfrm>
            <a:off x="4336708" y="5886373"/>
            <a:ext cx="676472" cy="365125"/>
          </a:xfrm>
          <a:prstGeom prst="rect">
            <a:avLst/>
          </a:prstGeom>
        </p:spPr>
        <p:txBody>
          <a:bodyPr vert="horz">
            <a:normAutofit/>
          </a:bodyPr>
          <a:lstStyle>
            <a:lvl1pPr marL="225425" indent="-225425" algn="l" rtl="0" eaLnBrk="1" latinLnBrk="0" hangingPunct="1">
              <a:lnSpc>
                <a:spcPct val="100000"/>
              </a:lnSpc>
              <a:spcBef>
                <a:spcPts val="900"/>
              </a:spcBef>
              <a:buClr>
                <a:srgbClr val="5AA3D9"/>
              </a:buClr>
              <a:buSzPct val="100000"/>
              <a:buFont typeface="Arial"/>
              <a:buChar char="•"/>
              <a:defRPr kumimoji="0" sz="3000" b="0" i="0" kern="1200">
                <a:solidFill>
                  <a:srgbClr val="4D4D4D"/>
                </a:solidFill>
                <a:latin typeface="+mn-lt"/>
                <a:ea typeface="+mn-ea"/>
                <a:cs typeface="Ubuntu Light"/>
              </a:defRPr>
            </a:lvl1pPr>
            <a:lvl2pPr marL="460375" indent="-228600" algn="l" rtl="0" eaLnBrk="1" latinLnBrk="0" hangingPunct="1">
              <a:lnSpc>
                <a:spcPct val="100000"/>
              </a:lnSpc>
              <a:spcBef>
                <a:spcPts val="900"/>
              </a:spcBef>
              <a:buClr>
                <a:schemeClr val="bg1">
                  <a:lumMod val="75000"/>
                </a:schemeClr>
              </a:buClr>
              <a:buSzPct val="100000"/>
              <a:buFont typeface="Arial"/>
              <a:buChar char="•"/>
              <a:defRPr kumimoji="0" sz="2400" b="0" i="0" kern="1200" baseline="0">
                <a:solidFill>
                  <a:srgbClr val="4D4D4D"/>
                </a:solidFill>
                <a:latin typeface="+mn-lt"/>
                <a:ea typeface="+mn-ea"/>
                <a:cs typeface="Ubuntu Light"/>
              </a:defRPr>
            </a:lvl2pPr>
            <a:lvl3pPr marL="685800" indent="-225425" algn="l" rtl="0" eaLnBrk="1" latinLnBrk="0" hangingPunct="1">
              <a:lnSpc>
                <a:spcPct val="100000"/>
              </a:lnSpc>
              <a:spcBef>
                <a:spcPts val="900"/>
              </a:spcBef>
              <a:buClr>
                <a:schemeClr val="bg1">
                  <a:lumMod val="75000"/>
                </a:schemeClr>
              </a:buClr>
              <a:buSzPct val="100000"/>
              <a:buFont typeface="Arial"/>
              <a:buChar char="•"/>
              <a:defRPr kumimoji="0" sz="2000" b="0" i="0" kern="1200">
                <a:solidFill>
                  <a:srgbClr val="4D4D4D"/>
                </a:solidFill>
                <a:latin typeface="+mn-lt"/>
                <a:ea typeface="+mn-ea"/>
                <a:cs typeface="Ubuntu Light"/>
              </a:defRPr>
            </a:lvl3pPr>
            <a:lvl4pPr marL="909638" indent="-223838" algn="l" rtl="0" eaLnBrk="1" latinLnBrk="0" hangingPunct="1">
              <a:lnSpc>
                <a:spcPct val="100000"/>
              </a:lnSpc>
              <a:spcBef>
                <a:spcPts val="900"/>
              </a:spcBef>
              <a:buClr>
                <a:schemeClr val="bg1">
                  <a:lumMod val="75000"/>
                </a:schemeClr>
              </a:buClr>
              <a:buSzPct val="100000"/>
              <a:buFont typeface="Arial"/>
              <a:buChar char="•"/>
              <a:defRPr kumimoji="0" sz="1800" b="0" i="0" kern="1200">
                <a:solidFill>
                  <a:srgbClr val="4D4D4D"/>
                </a:solidFill>
                <a:latin typeface="+mn-lt"/>
                <a:ea typeface="+mn-ea"/>
                <a:cs typeface="Ubuntu Light"/>
              </a:defRPr>
            </a:lvl4pPr>
            <a:lvl5pPr marL="1146175" indent="-236538" algn="l" rtl="0" eaLnBrk="1" latinLnBrk="0" hangingPunct="1">
              <a:lnSpc>
                <a:spcPct val="100000"/>
              </a:lnSpc>
              <a:spcBef>
                <a:spcPts val="900"/>
              </a:spcBef>
              <a:buClr>
                <a:schemeClr val="bg1">
                  <a:lumMod val="75000"/>
                </a:schemeClr>
              </a:buClr>
              <a:buSzPct val="100000"/>
              <a:buFont typeface="Arial"/>
              <a:buChar char="•"/>
              <a:defRPr kumimoji="0" sz="1600" b="0" i="0" kern="1200" baseline="0">
                <a:solidFill>
                  <a:srgbClr val="4D4D4D"/>
                </a:solidFill>
                <a:latin typeface="+mn-lt"/>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0" indent="0">
              <a:lnSpc>
                <a:spcPct val="124000"/>
              </a:lnSpc>
              <a:buFont typeface="Arial"/>
              <a:buNone/>
            </a:pPr>
            <a:r>
              <a:rPr lang="en-US" sz="1200" dirty="0"/>
              <a:t>1973</a:t>
            </a:r>
          </a:p>
        </p:txBody>
      </p:sp>
      <p:sp>
        <p:nvSpPr>
          <p:cNvPr id="52" name="Content Placeholder 4">
            <a:extLst>
              <a:ext uri="{FF2B5EF4-FFF2-40B4-BE49-F238E27FC236}">
                <a16:creationId xmlns:a16="http://schemas.microsoft.com/office/drawing/2014/main" id="{26994E66-9F7D-5843-926C-2AFEBD22FD0B}"/>
              </a:ext>
            </a:extLst>
          </p:cNvPr>
          <p:cNvSpPr txBox="1">
            <a:spLocks/>
          </p:cNvSpPr>
          <p:nvPr/>
        </p:nvSpPr>
        <p:spPr>
          <a:xfrm>
            <a:off x="7089373" y="5880989"/>
            <a:ext cx="676472" cy="365125"/>
          </a:xfrm>
          <a:prstGeom prst="rect">
            <a:avLst/>
          </a:prstGeom>
        </p:spPr>
        <p:txBody>
          <a:bodyPr vert="horz">
            <a:normAutofit/>
          </a:bodyPr>
          <a:lstStyle>
            <a:lvl1pPr marL="225425" indent="-225425" algn="l" rtl="0" eaLnBrk="1" latinLnBrk="0" hangingPunct="1">
              <a:lnSpc>
                <a:spcPct val="100000"/>
              </a:lnSpc>
              <a:spcBef>
                <a:spcPts val="900"/>
              </a:spcBef>
              <a:buClr>
                <a:srgbClr val="5AA3D9"/>
              </a:buClr>
              <a:buSzPct val="100000"/>
              <a:buFont typeface="Arial"/>
              <a:buChar char="•"/>
              <a:defRPr kumimoji="0" sz="3000" b="0" i="0" kern="1200">
                <a:solidFill>
                  <a:srgbClr val="4D4D4D"/>
                </a:solidFill>
                <a:latin typeface="+mn-lt"/>
                <a:ea typeface="+mn-ea"/>
                <a:cs typeface="Ubuntu Light"/>
              </a:defRPr>
            </a:lvl1pPr>
            <a:lvl2pPr marL="460375" indent="-228600" algn="l" rtl="0" eaLnBrk="1" latinLnBrk="0" hangingPunct="1">
              <a:lnSpc>
                <a:spcPct val="100000"/>
              </a:lnSpc>
              <a:spcBef>
                <a:spcPts val="900"/>
              </a:spcBef>
              <a:buClr>
                <a:schemeClr val="bg1">
                  <a:lumMod val="75000"/>
                </a:schemeClr>
              </a:buClr>
              <a:buSzPct val="100000"/>
              <a:buFont typeface="Arial"/>
              <a:buChar char="•"/>
              <a:defRPr kumimoji="0" sz="2400" b="0" i="0" kern="1200" baseline="0">
                <a:solidFill>
                  <a:srgbClr val="4D4D4D"/>
                </a:solidFill>
                <a:latin typeface="+mn-lt"/>
                <a:ea typeface="+mn-ea"/>
                <a:cs typeface="Ubuntu Light"/>
              </a:defRPr>
            </a:lvl2pPr>
            <a:lvl3pPr marL="685800" indent="-225425" algn="l" rtl="0" eaLnBrk="1" latinLnBrk="0" hangingPunct="1">
              <a:lnSpc>
                <a:spcPct val="100000"/>
              </a:lnSpc>
              <a:spcBef>
                <a:spcPts val="900"/>
              </a:spcBef>
              <a:buClr>
                <a:schemeClr val="bg1">
                  <a:lumMod val="75000"/>
                </a:schemeClr>
              </a:buClr>
              <a:buSzPct val="100000"/>
              <a:buFont typeface="Arial"/>
              <a:buChar char="•"/>
              <a:defRPr kumimoji="0" sz="2000" b="0" i="0" kern="1200">
                <a:solidFill>
                  <a:srgbClr val="4D4D4D"/>
                </a:solidFill>
                <a:latin typeface="+mn-lt"/>
                <a:ea typeface="+mn-ea"/>
                <a:cs typeface="Ubuntu Light"/>
              </a:defRPr>
            </a:lvl3pPr>
            <a:lvl4pPr marL="909638" indent="-223838" algn="l" rtl="0" eaLnBrk="1" latinLnBrk="0" hangingPunct="1">
              <a:lnSpc>
                <a:spcPct val="100000"/>
              </a:lnSpc>
              <a:spcBef>
                <a:spcPts val="900"/>
              </a:spcBef>
              <a:buClr>
                <a:schemeClr val="bg1">
                  <a:lumMod val="75000"/>
                </a:schemeClr>
              </a:buClr>
              <a:buSzPct val="100000"/>
              <a:buFont typeface="Arial"/>
              <a:buChar char="•"/>
              <a:defRPr kumimoji="0" sz="1800" b="0" i="0" kern="1200">
                <a:solidFill>
                  <a:srgbClr val="4D4D4D"/>
                </a:solidFill>
                <a:latin typeface="+mn-lt"/>
                <a:ea typeface="+mn-ea"/>
                <a:cs typeface="Ubuntu Light"/>
              </a:defRPr>
            </a:lvl4pPr>
            <a:lvl5pPr marL="1146175" indent="-236538" algn="l" rtl="0" eaLnBrk="1" latinLnBrk="0" hangingPunct="1">
              <a:lnSpc>
                <a:spcPct val="100000"/>
              </a:lnSpc>
              <a:spcBef>
                <a:spcPts val="900"/>
              </a:spcBef>
              <a:buClr>
                <a:schemeClr val="bg1">
                  <a:lumMod val="75000"/>
                </a:schemeClr>
              </a:buClr>
              <a:buSzPct val="100000"/>
              <a:buFont typeface="Arial"/>
              <a:buChar char="•"/>
              <a:defRPr kumimoji="0" sz="1600" b="0" i="0" kern="1200" baseline="0">
                <a:solidFill>
                  <a:srgbClr val="4D4D4D"/>
                </a:solidFill>
                <a:latin typeface="+mn-lt"/>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0" indent="0">
              <a:lnSpc>
                <a:spcPct val="124000"/>
              </a:lnSpc>
              <a:buFont typeface="Arial"/>
              <a:buNone/>
            </a:pPr>
            <a:r>
              <a:rPr lang="en-US" sz="1200" dirty="0"/>
              <a:t>1990</a:t>
            </a:r>
          </a:p>
        </p:txBody>
      </p:sp>
      <p:sp>
        <p:nvSpPr>
          <p:cNvPr id="53" name="Content Placeholder 4">
            <a:extLst>
              <a:ext uri="{FF2B5EF4-FFF2-40B4-BE49-F238E27FC236}">
                <a16:creationId xmlns:a16="http://schemas.microsoft.com/office/drawing/2014/main" id="{D3A31A92-5D24-AF44-1323-6F234C1D8982}"/>
              </a:ext>
            </a:extLst>
          </p:cNvPr>
          <p:cNvSpPr txBox="1">
            <a:spLocks/>
          </p:cNvSpPr>
          <p:nvPr/>
        </p:nvSpPr>
        <p:spPr>
          <a:xfrm>
            <a:off x="2109022" y="3540401"/>
            <a:ext cx="2077569" cy="432229"/>
          </a:xfrm>
          <a:prstGeom prst="rect">
            <a:avLst/>
          </a:prstGeom>
        </p:spPr>
        <p:txBody>
          <a:bodyPr vert="horz">
            <a:normAutofit/>
          </a:bodyPr>
          <a:lstStyle>
            <a:lvl1pPr marL="225425" indent="-225425" algn="l" rtl="0" eaLnBrk="1" latinLnBrk="0" hangingPunct="1">
              <a:lnSpc>
                <a:spcPct val="100000"/>
              </a:lnSpc>
              <a:spcBef>
                <a:spcPts val="900"/>
              </a:spcBef>
              <a:buClr>
                <a:srgbClr val="5AA3D9"/>
              </a:buClr>
              <a:buSzPct val="100000"/>
              <a:buFont typeface="Arial"/>
              <a:buChar char="•"/>
              <a:defRPr kumimoji="0" sz="3000" b="0" i="0" kern="1200">
                <a:solidFill>
                  <a:srgbClr val="4D4D4D"/>
                </a:solidFill>
                <a:latin typeface="+mn-lt"/>
                <a:ea typeface="+mn-ea"/>
                <a:cs typeface="Ubuntu Light"/>
              </a:defRPr>
            </a:lvl1pPr>
            <a:lvl2pPr marL="460375" indent="-228600" algn="l" rtl="0" eaLnBrk="1" latinLnBrk="0" hangingPunct="1">
              <a:lnSpc>
                <a:spcPct val="100000"/>
              </a:lnSpc>
              <a:spcBef>
                <a:spcPts val="900"/>
              </a:spcBef>
              <a:buClr>
                <a:schemeClr val="bg1">
                  <a:lumMod val="75000"/>
                </a:schemeClr>
              </a:buClr>
              <a:buSzPct val="100000"/>
              <a:buFont typeface="Arial"/>
              <a:buChar char="•"/>
              <a:defRPr kumimoji="0" sz="2400" b="0" i="0" kern="1200" baseline="0">
                <a:solidFill>
                  <a:srgbClr val="4D4D4D"/>
                </a:solidFill>
                <a:latin typeface="+mn-lt"/>
                <a:ea typeface="+mn-ea"/>
                <a:cs typeface="Ubuntu Light"/>
              </a:defRPr>
            </a:lvl2pPr>
            <a:lvl3pPr marL="685800" indent="-225425" algn="l" rtl="0" eaLnBrk="1" latinLnBrk="0" hangingPunct="1">
              <a:lnSpc>
                <a:spcPct val="100000"/>
              </a:lnSpc>
              <a:spcBef>
                <a:spcPts val="900"/>
              </a:spcBef>
              <a:buClr>
                <a:schemeClr val="bg1">
                  <a:lumMod val="75000"/>
                </a:schemeClr>
              </a:buClr>
              <a:buSzPct val="100000"/>
              <a:buFont typeface="Arial"/>
              <a:buChar char="•"/>
              <a:defRPr kumimoji="0" sz="2000" b="0" i="0" kern="1200">
                <a:solidFill>
                  <a:srgbClr val="4D4D4D"/>
                </a:solidFill>
                <a:latin typeface="+mn-lt"/>
                <a:ea typeface="+mn-ea"/>
                <a:cs typeface="Ubuntu Light"/>
              </a:defRPr>
            </a:lvl3pPr>
            <a:lvl4pPr marL="909638" indent="-223838" algn="l" rtl="0" eaLnBrk="1" latinLnBrk="0" hangingPunct="1">
              <a:lnSpc>
                <a:spcPct val="100000"/>
              </a:lnSpc>
              <a:spcBef>
                <a:spcPts val="900"/>
              </a:spcBef>
              <a:buClr>
                <a:schemeClr val="bg1">
                  <a:lumMod val="75000"/>
                </a:schemeClr>
              </a:buClr>
              <a:buSzPct val="100000"/>
              <a:buFont typeface="Arial"/>
              <a:buChar char="•"/>
              <a:defRPr kumimoji="0" sz="1800" b="0" i="0" kern="1200">
                <a:solidFill>
                  <a:srgbClr val="4D4D4D"/>
                </a:solidFill>
                <a:latin typeface="+mn-lt"/>
                <a:ea typeface="+mn-ea"/>
                <a:cs typeface="Ubuntu Light"/>
              </a:defRPr>
            </a:lvl4pPr>
            <a:lvl5pPr marL="1146175" indent="-236538" algn="l" rtl="0" eaLnBrk="1" latinLnBrk="0" hangingPunct="1">
              <a:lnSpc>
                <a:spcPct val="100000"/>
              </a:lnSpc>
              <a:spcBef>
                <a:spcPts val="900"/>
              </a:spcBef>
              <a:buClr>
                <a:schemeClr val="bg1">
                  <a:lumMod val="75000"/>
                </a:schemeClr>
              </a:buClr>
              <a:buSzPct val="100000"/>
              <a:buFont typeface="Arial"/>
              <a:buChar char="•"/>
              <a:defRPr kumimoji="0" sz="1600" b="0" i="0" kern="1200" baseline="0">
                <a:solidFill>
                  <a:srgbClr val="4D4D4D"/>
                </a:solidFill>
                <a:latin typeface="+mn-lt"/>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0" indent="0" algn="ctr">
              <a:lnSpc>
                <a:spcPct val="124000"/>
              </a:lnSpc>
              <a:buFont typeface="Arial"/>
              <a:buNone/>
            </a:pPr>
            <a:r>
              <a:rPr lang="en-US" sz="1600" b="1" dirty="0">
                <a:solidFill>
                  <a:schemeClr val="bg2">
                    <a:lumMod val="50000"/>
                  </a:schemeClr>
                </a:solidFill>
              </a:rPr>
              <a:t>Electro-mechanical</a:t>
            </a:r>
            <a:endParaRPr lang="en-US" sz="1600" dirty="0">
              <a:solidFill>
                <a:schemeClr val="bg2">
                  <a:lumMod val="50000"/>
                </a:schemeClr>
              </a:solidFill>
            </a:endParaRPr>
          </a:p>
        </p:txBody>
      </p:sp>
      <p:sp>
        <p:nvSpPr>
          <p:cNvPr id="54" name="Content Placeholder 4">
            <a:extLst>
              <a:ext uri="{FF2B5EF4-FFF2-40B4-BE49-F238E27FC236}">
                <a16:creationId xmlns:a16="http://schemas.microsoft.com/office/drawing/2014/main" id="{E7597DA9-900A-759A-5DCA-BBA943EAFD81}"/>
              </a:ext>
            </a:extLst>
          </p:cNvPr>
          <p:cNvSpPr txBox="1">
            <a:spLocks/>
          </p:cNvSpPr>
          <p:nvPr/>
        </p:nvSpPr>
        <p:spPr>
          <a:xfrm>
            <a:off x="4993782" y="3540402"/>
            <a:ext cx="1684729" cy="399798"/>
          </a:xfrm>
          <a:prstGeom prst="rect">
            <a:avLst/>
          </a:prstGeom>
        </p:spPr>
        <p:txBody>
          <a:bodyPr vert="horz">
            <a:normAutofit/>
          </a:bodyPr>
          <a:lstStyle>
            <a:lvl1pPr marL="225425" indent="-225425" algn="l" rtl="0" eaLnBrk="1" latinLnBrk="0" hangingPunct="1">
              <a:lnSpc>
                <a:spcPct val="100000"/>
              </a:lnSpc>
              <a:spcBef>
                <a:spcPts val="900"/>
              </a:spcBef>
              <a:buClr>
                <a:srgbClr val="5AA3D9"/>
              </a:buClr>
              <a:buSzPct val="100000"/>
              <a:buFont typeface="Arial"/>
              <a:buChar char="•"/>
              <a:defRPr kumimoji="0" sz="3000" b="0" i="0" kern="1200">
                <a:solidFill>
                  <a:srgbClr val="4D4D4D"/>
                </a:solidFill>
                <a:latin typeface="+mn-lt"/>
                <a:ea typeface="+mn-ea"/>
                <a:cs typeface="Ubuntu Light"/>
              </a:defRPr>
            </a:lvl1pPr>
            <a:lvl2pPr marL="460375" indent="-228600" algn="l" rtl="0" eaLnBrk="1" latinLnBrk="0" hangingPunct="1">
              <a:lnSpc>
                <a:spcPct val="100000"/>
              </a:lnSpc>
              <a:spcBef>
                <a:spcPts val="900"/>
              </a:spcBef>
              <a:buClr>
                <a:schemeClr val="bg1">
                  <a:lumMod val="75000"/>
                </a:schemeClr>
              </a:buClr>
              <a:buSzPct val="100000"/>
              <a:buFont typeface="Arial"/>
              <a:buChar char="•"/>
              <a:defRPr kumimoji="0" sz="2400" b="0" i="0" kern="1200" baseline="0">
                <a:solidFill>
                  <a:srgbClr val="4D4D4D"/>
                </a:solidFill>
                <a:latin typeface="+mn-lt"/>
                <a:ea typeface="+mn-ea"/>
                <a:cs typeface="Ubuntu Light"/>
              </a:defRPr>
            </a:lvl2pPr>
            <a:lvl3pPr marL="685800" indent="-225425" algn="l" rtl="0" eaLnBrk="1" latinLnBrk="0" hangingPunct="1">
              <a:lnSpc>
                <a:spcPct val="100000"/>
              </a:lnSpc>
              <a:spcBef>
                <a:spcPts val="900"/>
              </a:spcBef>
              <a:buClr>
                <a:schemeClr val="bg1">
                  <a:lumMod val="75000"/>
                </a:schemeClr>
              </a:buClr>
              <a:buSzPct val="100000"/>
              <a:buFont typeface="Arial"/>
              <a:buChar char="•"/>
              <a:defRPr kumimoji="0" sz="2000" b="0" i="0" kern="1200">
                <a:solidFill>
                  <a:srgbClr val="4D4D4D"/>
                </a:solidFill>
                <a:latin typeface="+mn-lt"/>
                <a:ea typeface="+mn-ea"/>
                <a:cs typeface="Ubuntu Light"/>
              </a:defRPr>
            </a:lvl3pPr>
            <a:lvl4pPr marL="909638" indent="-223838" algn="l" rtl="0" eaLnBrk="1" latinLnBrk="0" hangingPunct="1">
              <a:lnSpc>
                <a:spcPct val="100000"/>
              </a:lnSpc>
              <a:spcBef>
                <a:spcPts val="900"/>
              </a:spcBef>
              <a:buClr>
                <a:schemeClr val="bg1">
                  <a:lumMod val="75000"/>
                </a:schemeClr>
              </a:buClr>
              <a:buSzPct val="100000"/>
              <a:buFont typeface="Arial"/>
              <a:buChar char="•"/>
              <a:defRPr kumimoji="0" sz="1800" b="0" i="0" kern="1200">
                <a:solidFill>
                  <a:srgbClr val="4D4D4D"/>
                </a:solidFill>
                <a:latin typeface="+mn-lt"/>
                <a:ea typeface="+mn-ea"/>
                <a:cs typeface="Ubuntu Light"/>
              </a:defRPr>
            </a:lvl4pPr>
            <a:lvl5pPr marL="1146175" indent="-236538" algn="l" rtl="0" eaLnBrk="1" latinLnBrk="0" hangingPunct="1">
              <a:lnSpc>
                <a:spcPct val="100000"/>
              </a:lnSpc>
              <a:spcBef>
                <a:spcPts val="900"/>
              </a:spcBef>
              <a:buClr>
                <a:schemeClr val="bg1">
                  <a:lumMod val="75000"/>
                </a:schemeClr>
              </a:buClr>
              <a:buSzPct val="100000"/>
              <a:buFont typeface="Arial"/>
              <a:buChar char="•"/>
              <a:defRPr kumimoji="0" sz="1600" b="0" i="0" kern="1200" baseline="0">
                <a:solidFill>
                  <a:srgbClr val="4D4D4D"/>
                </a:solidFill>
                <a:latin typeface="+mn-lt"/>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0" indent="0" algn="ctr">
              <a:lnSpc>
                <a:spcPct val="124000"/>
              </a:lnSpc>
              <a:buFont typeface="Arial"/>
              <a:buNone/>
            </a:pPr>
            <a:r>
              <a:rPr lang="en-US" sz="1600" b="1" dirty="0">
                <a:solidFill>
                  <a:schemeClr val="bg2">
                    <a:lumMod val="50000"/>
                  </a:schemeClr>
                </a:solidFill>
              </a:rPr>
              <a:t>Static</a:t>
            </a:r>
          </a:p>
        </p:txBody>
      </p:sp>
      <p:sp>
        <p:nvSpPr>
          <p:cNvPr id="55" name="Content Placeholder 4">
            <a:extLst>
              <a:ext uri="{FF2B5EF4-FFF2-40B4-BE49-F238E27FC236}">
                <a16:creationId xmlns:a16="http://schemas.microsoft.com/office/drawing/2014/main" id="{546FB7DF-CEB2-171E-3B9E-160A719E7355}"/>
              </a:ext>
            </a:extLst>
          </p:cNvPr>
          <p:cNvSpPr txBox="1">
            <a:spLocks/>
          </p:cNvSpPr>
          <p:nvPr/>
        </p:nvSpPr>
        <p:spPr>
          <a:xfrm>
            <a:off x="7518470" y="3540401"/>
            <a:ext cx="2644842" cy="439411"/>
          </a:xfrm>
          <a:prstGeom prst="rect">
            <a:avLst/>
          </a:prstGeom>
        </p:spPr>
        <p:txBody>
          <a:bodyPr vert="horz">
            <a:normAutofit/>
          </a:bodyPr>
          <a:lstStyle>
            <a:lvl1pPr marL="225425" indent="-225425" algn="l" rtl="0" eaLnBrk="1" latinLnBrk="0" hangingPunct="1">
              <a:lnSpc>
                <a:spcPct val="100000"/>
              </a:lnSpc>
              <a:spcBef>
                <a:spcPts val="900"/>
              </a:spcBef>
              <a:buClr>
                <a:srgbClr val="5AA3D9"/>
              </a:buClr>
              <a:buSzPct val="100000"/>
              <a:buFont typeface="Arial"/>
              <a:buChar char="•"/>
              <a:defRPr kumimoji="0" sz="3000" b="0" i="0" kern="1200">
                <a:solidFill>
                  <a:srgbClr val="4D4D4D"/>
                </a:solidFill>
                <a:latin typeface="+mn-lt"/>
                <a:ea typeface="+mn-ea"/>
                <a:cs typeface="Ubuntu Light"/>
              </a:defRPr>
            </a:lvl1pPr>
            <a:lvl2pPr marL="460375" indent="-228600" algn="l" rtl="0" eaLnBrk="1" latinLnBrk="0" hangingPunct="1">
              <a:lnSpc>
                <a:spcPct val="100000"/>
              </a:lnSpc>
              <a:spcBef>
                <a:spcPts val="900"/>
              </a:spcBef>
              <a:buClr>
                <a:schemeClr val="bg1">
                  <a:lumMod val="75000"/>
                </a:schemeClr>
              </a:buClr>
              <a:buSzPct val="100000"/>
              <a:buFont typeface="Arial"/>
              <a:buChar char="•"/>
              <a:defRPr kumimoji="0" sz="2400" b="0" i="0" kern="1200" baseline="0">
                <a:solidFill>
                  <a:srgbClr val="4D4D4D"/>
                </a:solidFill>
                <a:latin typeface="+mn-lt"/>
                <a:ea typeface="+mn-ea"/>
                <a:cs typeface="Ubuntu Light"/>
              </a:defRPr>
            </a:lvl2pPr>
            <a:lvl3pPr marL="685800" indent="-225425" algn="l" rtl="0" eaLnBrk="1" latinLnBrk="0" hangingPunct="1">
              <a:lnSpc>
                <a:spcPct val="100000"/>
              </a:lnSpc>
              <a:spcBef>
                <a:spcPts val="900"/>
              </a:spcBef>
              <a:buClr>
                <a:schemeClr val="bg1">
                  <a:lumMod val="75000"/>
                </a:schemeClr>
              </a:buClr>
              <a:buSzPct val="100000"/>
              <a:buFont typeface="Arial"/>
              <a:buChar char="•"/>
              <a:defRPr kumimoji="0" sz="2000" b="0" i="0" kern="1200">
                <a:solidFill>
                  <a:srgbClr val="4D4D4D"/>
                </a:solidFill>
                <a:latin typeface="+mn-lt"/>
                <a:ea typeface="+mn-ea"/>
                <a:cs typeface="Ubuntu Light"/>
              </a:defRPr>
            </a:lvl3pPr>
            <a:lvl4pPr marL="909638" indent="-223838" algn="l" rtl="0" eaLnBrk="1" latinLnBrk="0" hangingPunct="1">
              <a:lnSpc>
                <a:spcPct val="100000"/>
              </a:lnSpc>
              <a:spcBef>
                <a:spcPts val="900"/>
              </a:spcBef>
              <a:buClr>
                <a:schemeClr val="bg1">
                  <a:lumMod val="75000"/>
                </a:schemeClr>
              </a:buClr>
              <a:buSzPct val="100000"/>
              <a:buFont typeface="Arial"/>
              <a:buChar char="•"/>
              <a:defRPr kumimoji="0" sz="1800" b="0" i="0" kern="1200">
                <a:solidFill>
                  <a:srgbClr val="4D4D4D"/>
                </a:solidFill>
                <a:latin typeface="+mn-lt"/>
                <a:ea typeface="+mn-ea"/>
                <a:cs typeface="Ubuntu Light"/>
              </a:defRPr>
            </a:lvl4pPr>
            <a:lvl5pPr marL="1146175" indent="-236538" algn="l" rtl="0" eaLnBrk="1" latinLnBrk="0" hangingPunct="1">
              <a:lnSpc>
                <a:spcPct val="100000"/>
              </a:lnSpc>
              <a:spcBef>
                <a:spcPts val="900"/>
              </a:spcBef>
              <a:buClr>
                <a:schemeClr val="bg1">
                  <a:lumMod val="75000"/>
                </a:schemeClr>
              </a:buClr>
              <a:buSzPct val="100000"/>
              <a:buFont typeface="Arial"/>
              <a:buChar char="•"/>
              <a:defRPr kumimoji="0" sz="1600" b="0" i="0" kern="1200" baseline="0">
                <a:solidFill>
                  <a:srgbClr val="4D4D4D"/>
                </a:solidFill>
                <a:latin typeface="+mn-lt"/>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0" indent="0" algn="ctr">
              <a:lnSpc>
                <a:spcPct val="124000"/>
              </a:lnSpc>
              <a:buFont typeface="Arial"/>
              <a:buNone/>
            </a:pPr>
            <a:r>
              <a:rPr lang="en-US" sz="1600" b="1" dirty="0">
                <a:solidFill>
                  <a:schemeClr val="bg2">
                    <a:lumMod val="50000"/>
                  </a:schemeClr>
                </a:solidFill>
              </a:rPr>
              <a:t>Digital relays and IEDs</a:t>
            </a:r>
          </a:p>
        </p:txBody>
      </p:sp>
      <p:sp>
        <p:nvSpPr>
          <p:cNvPr id="4" name="Date Placeholder 5">
            <a:extLst>
              <a:ext uri="{FF2B5EF4-FFF2-40B4-BE49-F238E27FC236}">
                <a16:creationId xmlns:a16="http://schemas.microsoft.com/office/drawing/2014/main" id="{CBF13F49-AA85-54F1-3B12-1A1C62684D11}"/>
              </a:ext>
            </a:extLst>
          </p:cNvPr>
          <p:cNvSpPr>
            <a:spLocks noGrp="1"/>
          </p:cNvSpPr>
          <p:nvPr>
            <p:ph type="dt" sz="half" idx="10"/>
          </p:nvPr>
        </p:nvSpPr>
        <p:spPr>
          <a:xfrm>
            <a:off x="2711624" y="6392289"/>
            <a:ext cx="828700" cy="365125"/>
          </a:xfrm>
        </p:spPr>
        <p:txBody>
          <a:bodyPr/>
          <a:lstStyle/>
          <a:p>
            <a:r>
              <a:rPr lang="fr-FR" dirty="0"/>
              <a:t>2025.03.20</a:t>
            </a:r>
            <a:endParaRPr lang="en-US" dirty="0"/>
          </a:p>
        </p:txBody>
      </p:sp>
    </p:spTree>
    <p:extLst>
      <p:ext uri="{BB962C8B-B14F-4D97-AF65-F5344CB8AC3E}">
        <p14:creationId xmlns:p14="http://schemas.microsoft.com/office/powerpoint/2010/main" val="27399812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a:extLst>
              <a:ext uri="{FF2B5EF4-FFF2-40B4-BE49-F238E27FC236}">
                <a16:creationId xmlns:a16="http://schemas.microsoft.com/office/drawing/2014/main" id="{7BD8BB6D-4894-438C-8C7C-8A0A67977387}"/>
              </a:ext>
            </a:extLst>
          </p:cNvPr>
          <p:cNvSpPr>
            <a:spLocks noGrp="1"/>
          </p:cNvSpPr>
          <p:nvPr>
            <p:ph type="title"/>
          </p:nvPr>
        </p:nvSpPr>
        <p:spPr/>
        <p:txBody>
          <a:bodyPr/>
          <a:lstStyle/>
          <a:p>
            <a:r>
              <a:rPr lang="en-GB"/>
              <a:t>Protection Logics Standardisation</a:t>
            </a:r>
          </a:p>
        </p:txBody>
      </p:sp>
      <p:sp>
        <p:nvSpPr>
          <p:cNvPr id="7" name="Slide Number Placeholder 6">
            <a:extLst>
              <a:ext uri="{FF2B5EF4-FFF2-40B4-BE49-F238E27FC236}">
                <a16:creationId xmlns:a16="http://schemas.microsoft.com/office/drawing/2014/main" id="{77F5EDB0-4596-4A1B-B42E-2D997757ED36}"/>
              </a:ext>
            </a:extLst>
          </p:cNvPr>
          <p:cNvSpPr>
            <a:spLocks noGrp="1"/>
          </p:cNvSpPr>
          <p:nvPr>
            <p:ph type="sldNum" sz="quarter" idx="12"/>
          </p:nvPr>
        </p:nvSpPr>
        <p:spPr/>
        <p:txBody>
          <a:bodyPr/>
          <a:lstStyle/>
          <a:p>
            <a:fld id="{36B5EA5A-BC32-A742-B11B-8E7414D5B535}" type="slidenum">
              <a:rPr lang="en-US" smtClean="0"/>
              <a:pPr/>
              <a:t>17</a:t>
            </a:fld>
            <a:endParaRPr lang="en-US" dirty="0"/>
          </a:p>
        </p:txBody>
      </p:sp>
      <p:sp>
        <p:nvSpPr>
          <p:cNvPr id="3" name="Footer Placeholder 7">
            <a:extLst>
              <a:ext uri="{FF2B5EF4-FFF2-40B4-BE49-F238E27FC236}">
                <a16:creationId xmlns:a16="http://schemas.microsoft.com/office/drawing/2014/main" id="{1C697487-E0E0-6568-901B-234B4690FEDA}"/>
              </a:ext>
            </a:extLst>
          </p:cNvPr>
          <p:cNvSpPr>
            <a:spLocks noGrp="1"/>
          </p:cNvSpPr>
          <p:nvPr>
            <p:ph type="ftr" sz="quarter" idx="11"/>
          </p:nvPr>
        </p:nvSpPr>
        <p:spPr>
          <a:xfrm>
            <a:off x="4471877" y="6383847"/>
            <a:ext cx="6788245" cy="365125"/>
          </a:xfrm>
        </p:spPr>
        <p:txBody>
          <a:bodyPr/>
          <a:lstStyle/>
          <a:p>
            <a:r>
              <a:rPr lang="en-US" dirty="0"/>
              <a:t>E. Freddi, J. Leppilahti ▪ Evolution </a:t>
            </a:r>
            <a:r>
              <a:rPr lang="en-GB" dirty="0"/>
              <a:t>of EN-EL Quality Standards in Power Systems Protection</a:t>
            </a:r>
            <a:endParaRPr lang="en-US" dirty="0"/>
          </a:p>
        </p:txBody>
      </p:sp>
      <p:grpSp>
        <p:nvGrpSpPr>
          <p:cNvPr id="51" name="Group 50">
            <a:extLst>
              <a:ext uri="{FF2B5EF4-FFF2-40B4-BE49-F238E27FC236}">
                <a16:creationId xmlns:a16="http://schemas.microsoft.com/office/drawing/2014/main" id="{1A479CE3-68A0-38C0-1B74-9F246293F5B6}"/>
              </a:ext>
            </a:extLst>
          </p:cNvPr>
          <p:cNvGrpSpPr>
            <a:grpSpLocks noChangeAspect="1"/>
          </p:cNvGrpSpPr>
          <p:nvPr/>
        </p:nvGrpSpPr>
        <p:grpSpPr>
          <a:xfrm>
            <a:off x="2664920" y="2119442"/>
            <a:ext cx="2206944" cy="2138499"/>
            <a:chOff x="550843" y="1464397"/>
            <a:chExt cx="3073707" cy="3487752"/>
          </a:xfrm>
        </p:grpSpPr>
        <p:pic>
          <p:nvPicPr>
            <p:cNvPr id="52" name="Picture 51">
              <a:extLst>
                <a:ext uri="{FF2B5EF4-FFF2-40B4-BE49-F238E27FC236}">
                  <a16:creationId xmlns:a16="http://schemas.microsoft.com/office/drawing/2014/main" id="{00FB6EB0-898D-6D66-8CBB-428326C74D8E}"/>
                </a:ext>
              </a:extLst>
            </p:cNvPr>
            <p:cNvPicPr>
              <a:picLocks noChangeAspect="1"/>
            </p:cNvPicPr>
            <p:nvPr/>
          </p:nvPicPr>
          <p:blipFill rotWithShape="1">
            <a:blip r:embed="rId3" cstate="hqprint">
              <a:extLst>
                <a:ext uri="{BEBA8EAE-BF5A-486C-A8C5-ECC9F3942E4B}">
                  <a14:imgProps xmlns:a14="http://schemas.microsoft.com/office/drawing/2010/main">
                    <a14:imgLayer r:embed="rId4">
                      <a14:imgEffect>
                        <a14:sharpenSoften amount="25000"/>
                      </a14:imgEffect>
                      <a14:imgEffect>
                        <a14:brightnessContrast bright="20000"/>
                      </a14:imgEffect>
                    </a14:imgLayer>
                  </a14:imgProps>
                </a:ext>
                <a:ext uri="{28A0092B-C50C-407E-A947-70E740481C1C}">
                  <a14:useLocalDpi xmlns:a14="http://schemas.microsoft.com/office/drawing/2010/main"/>
                </a:ext>
              </a:extLst>
            </a:blip>
            <a:srcRect l="7256" t="3470" r="14117"/>
            <a:stretch/>
          </p:blipFill>
          <p:spPr>
            <a:xfrm>
              <a:off x="653755" y="1464397"/>
              <a:ext cx="2926933" cy="3487752"/>
            </a:xfrm>
            <a:prstGeom prst="rect">
              <a:avLst/>
            </a:prstGeom>
          </p:spPr>
        </p:pic>
        <p:sp>
          <p:nvSpPr>
            <p:cNvPr id="53" name="Rectangle 52">
              <a:extLst>
                <a:ext uri="{FF2B5EF4-FFF2-40B4-BE49-F238E27FC236}">
                  <a16:creationId xmlns:a16="http://schemas.microsoft.com/office/drawing/2014/main" id="{6C2C2216-7CE2-6F19-FAB7-E58CB12D3213}"/>
                </a:ext>
              </a:extLst>
            </p:cNvPr>
            <p:cNvSpPr/>
            <p:nvPr/>
          </p:nvSpPr>
          <p:spPr>
            <a:xfrm>
              <a:off x="550843" y="4252511"/>
              <a:ext cx="1024569" cy="37457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4" name="Rectangle 53">
              <a:extLst>
                <a:ext uri="{FF2B5EF4-FFF2-40B4-BE49-F238E27FC236}">
                  <a16:creationId xmlns:a16="http://schemas.microsoft.com/office/drawing/2014/main" id="{FBAA9B09-C68E-FF6E-C1DB-BF4A302FD710}"/>
                </a:ext>
              </a:extLst>
            </p:cNvPr>
            <p:cNvSpPr/>
            <p:nvPr/>
          </p:nvSpPr>
          <p:spPr>
            <a:xfrm>
              <a:off x="3067112" y="1883884"/>
              <a:ext cx="557438" cy="14322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55" name="Group 54">
            <a:extLst>
              <a:ext uri="{FF2B5EF4-FFF2-40B4-BE49-F238E27FC236}">
                <a16:creationId xmlns:a16="http://schemas.microsoft.com/office/drawing/2014/main" id="{A720A5BF-912F-9FD4-A123-8578B29648DE}"/>
              </a:ext>
            </a:extLst>
          </p:cNvPr>
          <p:cNvGrpSpPr>
            <a:grpSpLocks noChangeAspect="1"/>
          </p:cNvGrpSpPr>
          <p:nvPr/>
        </p:nvGrpSpPr>
        <p:grpSpPr>
          <a:xfrm>
            <a:off x="5421872" y="1993993"/>
            <a:ext cx="2402320" cy="2351514"/>
            <a:chOff x="4649429" y="2685529"/>
            <a:chExt cx="2261492" cy="2213664"/>
          </a:xfrm>
        </p:grpSpPr>
        <p:pic>
          <p:nvPicPr>
            <p:cNvPr id="56" name="Picture 55">
              <a:extLst>
                <a:ext uri="{FF2B5EF4-FFF2-40B4-BE49-F238E27FC236}">
                  <a16:creationId xmlns:a16="http://schemas.microsoft.com/office/drawing/2014/main" id="{98F019B5-5AF0-29D6-B1C4-C4163C1FBE29}"/>
                </a:ext>
              </a:extLst>
            </p:cNvPr>
            <p:cNvPicPr>
              <a:picLocks noChangeAspect="1"/>
            </p:cNvPicPr>
            <p:nvPr/>
          </p:nvPicPr>
          <p:blipFill>
            <a:blip r:embed="rId5">
              <a:clrChange>
                <a:clrFrom>
                  <a:srgbClr val="FFF825"/>
                </a:clrFrom>
                <a:clrTo>
                  <a:srgbClr val="FFF825">
                    <a:alpha val="0"/>
                  </a:srgbClr>
                </a:clrTo>
              </a:clrChange>
              <a:duotone>
                <a:prstClr val="black"/>
                <a:srgbClr val="D9C3A5">
                  <a:tint val="50000"/>
                  <a:satMod val="180000"/>
                </a:srgbClr>
              </a:duotone>
              <a:extLst>
                <a:ext uri="{BEBA8EAE-BF5A-486C-A8C5-ECC9F3942E4B}">
                  <a14:imgProps xmlns:a14="http://schemas.microsoft.com/office/drawing/2010/main">
                    <a14:imgLayer r:embed="rId6">
                      <a14:imgEffect>
                        <a14:backgroundRemoval t="1070" b="94652" l="2685" r="96292"/>
                      </a14:imgEffect>
                      <a14:imgEffect>
                        <a14:brightnessContrast contrast="40000"/>
                      </a14:imgEffect>
                    </a14:imgLayer>
                  </a14:imgProps>
                </a:ext>
              </a:extLst>
            </a:blip>
            <a:stretch>
              <a:fillRect/>
            </a:stretch>
          </p:blipFill>
          <p:spPr>
            <a:xfrm>
              <a:off x="4649429" y="2685529"/>
              <a:ext cx="2261492" cy="1081583"/>
            </a:xfrm>
            <a:prstGeom prst="rect">
              <a:avLst/>
            </a:prstGeom>
          </p:spPr>
        </p:pic>
        <p:pic>
          <p:nvPicPr>
            <p:cNvPr id="57" name="Picture 56">
              <a:extLst>
                <a:ext uri="{FF2B5EF4-FFF2-40B4-BE49-F238E27FC236}">
                  <a16:creationId xmlns:a16="http://schemas.microsoft.com/office/drawing/2014/main" id="{F4B309CD-ACEA-94AD-A4D0-BB0CBBA627A1}"/>
                </a:ext>
              </a:extLst>
            </p:cNvPr>
            <p:cNvPicPr>
              <a:picLocks noChangeAspect="1"/>
            </p:cNvPicPr>
            <p:nvPr/>
          </p:nvPicPr>
          <p:blipFill>
            <a:blip r:embed="rId7" cstate="hqprint">
              <a:clrChange>
                <a:clrFrom>
                  <a:srgbClr val="FFFEE5"/>
                </a:clrFrom>
                <a:clrTo>
                  <a:srgbClr val="FFFEE5">
                    <a:alpha val="0"/>
                  </a:srgbClr>
                </a:clrTo>
              </a:clrChange>
              <a:extLst>
                <a:ext uri="{BEBA8EAE-BF5A-486C-A8C5-ECC9F3942E4B}">
                  <a14:imgProps xmlns:a14="http://schemas.microsoft.com/office/drawing/2010/main">
                    <a14:imgLayer r:embed="rId8">
                      <a14:imgEffect>
                        <a14:colorTemperature colorTemp="11200"/>
                      </a14:imgEffect>
                      <a14:imgEffect>
                        <a14:brightnessContrast contrast="20000"/>
                      </a14:imgEffect>
                    </a14:imgLayer>
                  </a14:imgProps>
                </a:ext>
                <a:ext uri="{28A0092B-C50C-407E-A947-70E740481C1C}">
                  <a14:useLocalDpi xmlns:a14="http://schemas.microsoft.com/office/drawing/2010/main"/>
                </a:ext>
              </a:extLst>
            </a:blip>
            <a:stretch>
              <a:fillRect/>
            </a:stretch>
          </p:blipFill>
          <p:spPr>
            <a:xfrm>
              <a:off x="4770002" y="3425632"/>
              <a:ext cx="1425309" cy="1473561"/>
            </a:xfrm>
            <a:prstGeom prst="rect">
              <a:avLst/>
            </a:prstGeom>
          </p:spPr>
        </p:pic>
      </p:grpSp>
      <p:grpSp>
        <p:nvGrpSpPr>
          <p:cNvPr id="58" name="Group 57">
            <a:extLst>
              <a:ext uri="{FF2B5EF4-FFF2-40B4-BE49-F238E27FC236}">
                <a16:creationId xmlns:a16="http://schemas.microsoft.com/office/drawing/2014/main" id="{1315B49A-532F-EBF1-C7A9-5D71BD269C93}"/>
              </a:ext>
            </a:extLst>
          </p:cNvPr>
          <p:cNvGrpSpPr>
            <a:grpSpLocks noChangeAspect="1"/>
          </p:cNvGrpSpPr>
          <p:nvPr/>
        </p:nvGrpSpPr>
        <p:grpSpPr>
          <a:xfrm>
            <a:off x="8383750" y="2082693"/>
            <a:ext cx="3328874" cy="2179640"/>
            <a:chOff x="558400" y="1511233"/>
            <a:chExt cx="5036085" cy="3297466"/>
          </a:xfrm>
        </p:grpSpPr>
        <p:pic>
          <p:nvPicPr>
            <p:cNvPr id="59" name="Picture 58">
              <a:extLst>
                <a:ext uri="{FF2B5EF4-FFF2-40B4-BE49-F238E27FC236}">
                  <a16:creationId xmlns:a16="http://schemas.microsoft.com/office/drawing/2014/main" id="{3B44E4E5-A589-B52B-71F3-8EFC1725492E}"/>
                </a:ext>
              </a:extLst>
            </p:cNvPr>
            <p:cNvPicPr>
              <a:picLocks noChangeAspect="1"/>
            </p:cNvPicPr>
            <p:nvPr/>
          </p:nvPicPr>
          <p:blipFill>
            <a:blip r:embed="rId9">
              <a:clrChange>
                <a:clrFrom>
                  <a:srgbClr val="FFFFFF"/>
                </a:clrFrom>
                <a:clrTo>
                  <a:srgbClr val="FFFFFF">
                    <a:alpha val="0"/>
                  </a:srgbClr>
                </a:clrTo>
              </a:clrChange>
            </a:blip>
            <a:stretch>
              <a:fillRect/>
            </a:stretch>
          </p:blipFill>
          <p:spPr>
            <a:xfrm>
              <a:off x="2358640" y="1511233"/>
              <a:ext cx="3235845" cy="1932722"/>
            </a:xfrm>
            <a:prstGeom prst="rect">
              <a:avLst/>
            </a:prstGeom>
          </p:spPr>
        </p:pic>
        <p:pic>
          <p:nvPicPr>
            <p:cNvPr id="60" name="Picture 59" descr="Image result for Sepam 2000">
              <a:extLst>
                <a:ext uri="{FF2B5EF4-FFF2-40B4-BE49-F238E27FC236}">
                  <a16:creationId xmlns:a16="http://schemas.microsoft.com/office/drawing/2014/main" id="{0DB31D6B-E174-3833-75BA-888961419688}"/>
                </a:ext>
              </a:extLst>
            </p:cNvPr>
            <p:cNvPicPr>
              <a:picLocks noChangeAspect="1" noChangeArrowheads="1"/>
            </p:cNvPicPr>
            <p:nvPr/>
          </p:nvPicPr>
          <p:blipFill>
            <a:blip r:embed="rId10" cstate="hqprint">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558400" y="1862984"/>
              <a:ext cx="2099342" cy="1557976"/>
            </a:xfrm>
            <a:prstGeom prst="rect">
              <a:avLst/>
            </a:prstGeom>
            <a:noFill/>
            <a:extLst>
              <a:ext uri="{909E8E84-426E-40DD-AFC4-6F175D3DCCD1}">
                <a14:hiddenFill xmlns:a14="http://schemas.microsoft.com/office/drawing/2010/main">
                  <a:solidFill>
                    <a:srgbClr val="FFFFFF"/>
                  </a:solidFill>
                </a14:hiddenFill>
              </a:ext>
            </a:extLst>
          </p:spPr>
        </p:pic>
        <p:pic>
          <p:nvPicPr>
            <p:cNvPr id="61" name="Picture 4" descr="Image result for protecta relay">
              <a:extLst>
                <a:ext uri="{FF2B5EF4-FFF2-40B4-BE49-F238E27FC236}">
                  <a16:creationId xmlns:a16="http://schemas.microsoft.com/office/drawing/2014/main" id="{9AF7C6F9-AABF-B1F1-D390-40801B6557F3}"/>
                </a:ext>
              </a:extLst>
            </p:cNvPr>
            <p:cNvPicPr>
              <a:picLocks noChangeAspect="1" noChangeArrowheads="1"/>
            </p:cNvPicPr>
            <p:nvPr/>
          </p:nvPicPr>
          <p:blipFill rotWithShape="1">
            <a:blip r:embed="rId11" cstate="hqprint">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bwMode="auto">
            <a:xfrm>
              <a:off x="676869" y="2907242"/>
              <a:ext cx="2615014" cy="1683521"/>
            </a:xfrm>
            <a:prstGeom prst="rect">
              <a:avLst/>
            </a:prstGeom>
            <a:noFill/>
            <a:extLst>
              <a:ext uri="{909E8E84-426E-40DD-AFC4-6F175D3DCCD1}">
                <a14:hiddenFill xmlns:a14="http://schemas.microsoft.com/office/drawing/2010/main">
                  <a:solidFill>
                    <a:srgbClr val="FFFFFF"/>
                  </a:solidFill>
                </a14:hiddenFill>
              </a:ext>
            </a:extLst>
          </p:spPr>
        </p:pic>
        <p:pic>
          <p:nvPicPr>
            <p:cNvPr id="62" name="Picture 2" descr="https://arcteq.fi/wp-content/uploads/2018/01/AQ-T259_web_narrow.png">
              <a:extLst>
                <a:ext uri="{FF2B5EF4-FFF2-40B4-BE49-F238E27FC236}">
                  <a16:creationId xmlns:a16="http://schemas.microsoft.com/office/drawing/2014/main" id="{D98541BB-820C-61D6-B11A-C7E65AF29D5D}"/>
                </a:ext>
              </a:extLst>
            </p:cNvPr>
            <p:cNvPicPr>
              <a:picLocks noChangeAspect="1" noChangeArrowheads="1"/>
            </p:cNvPicPr>
            <p:nvPr/>
          </p:nvPicPr>
          <p:blipFill rotWithShape="1">
            <a:blip r:embed="rId12" cstate="hqprint">
              <a:extLst>
                <a:ext uri="{28A0092B-C50C-407E-A947-70E740481C1C}">
                  <a14:useLocalDpi xmlns:a14="http://schemas.microsoft.com/office/drawing/2010/main"/>
                </a:ext>
              </a:extLst>
            </a:blip>
            <a:srcRect/>
            <a:stretch/>
          </p:blipFill>
          <p:spPr bwMode="auto">
            <a:xfrm>
              <a:off x="2803021" y="2839956"/>
              <a:ext cx="1982624" cy="1968743"/>
            </a:xfrm>
            <a:prstGeom prst="rect">
              <a:avLst/>
            </a:prstGeom>
            <a:noFill/>
            <a:extLst>
              <a:ext uri="{909E8E84-426E-40DD-AFC4-6F175D3DCCD1}">
                <a14:hiddenFill xmlns:a14="http://schemas.microsoft.com/office/drawing/2010/main">
                  <a:solidFill>
                    <a:srgbClr val="FFFFFF"/>
                  </a:solidFill>
                </a14:hiddenFill>
              </a:ext>
            </a:extLst>
          </p:spPr>
        </p:pic>
      </p:grpSp>
      <p:sp>
        <p:nvSpPr>
          <p:cNvPr id="63" name="Content Placeholder 4">
            <a:extLst>
              <a:ext uri="{FF2B5EF4-FFF2-40B4-BE49-F238E27FC236}">
                <a16:creationId xmlns:a16="http://schemas.microsoft.com/office/drawing/2014/main" id="{BDD4A835-C5FE-5090-FBDB-32C37C79E016}"/>
              </a:ext>
            </a:extLst>
          </p:cNvPr>
          <p:cNvSpPr txBox="1">
            <a:spLocks/>
          </p:cNvSpPr>
          <p:nvPr/>
        </p:nvSpPr>
        <p:spPr>
          <a:xfrm>
            <a:off x="2729608" y="1561764"/>
            <a:ext cx="2077569" cy="432229"/>
          </a:xfrm>
          <a:prstGeom prst="rect">
            <a:avLst/>
          </a:prstGeom>
        </p:spPr>
        <p:txBody>
          <a:bodyPr vert="horz">
            <a:normAutofit/>
          </a:bodyPr>
          <a:lstStyle>
            <a:lvl1pPr marL="225425" indent="-225425" algn="l" rtl="0" eaLnBrk="1" latinLnBrk="0" hangingPunct="1">
              <a:lnSpc>
                <a:spcPct val="100000"/>
              </a:lnSpc>
              <a:spcBef>
                <a:spcPts val="900"/>
              </a:spcBef>
              <a:buClr>
                <a:srgbClr val="5AA3D9"/>
              </a:buClr>
              <a:buSzPct val="100000"/>
              <a:buFont typeface="Arial"/>
              <a:buChar char="•"/>
              <a:defRPr kumimoji="0" sz="3000" b="0" i="0" kern="1200">
                <a:solidFill>
                  <a:srgbClr val="4D4D4D"/>
                </a:solidFill>
                <a:latin typeface="+mn-lt"/>
                <a:ea typeface="+mn-ea"/>
                <a:cs typeface="Ubuntu Light"/>
              </a:defRPr>
            </a:lvl1pPr>
            <a:lvl2pPr marL="460375" indent="-228600" algn="l" rtl="0" eaLnBrk="1" latinLnBrk="0" hangingPunct="1">
              <a:lnSpc>
                <a:spcPct val="100000"/>
              </a:lnSpc>
              <a:spcBef>
                <a:spcPts val="900"/>
              </a:spcBef>
              <a:buClr>
                <a:schemeClr val="bg1">
                  <a:lumMod val="75000"/>
                </a:schemeClr>
              </a:buClr>
              <a:buSzPct val="100000"/>
              <a:buFont typeface="Arial"/>
              <a:buChar char="•"/>
              <a:defRPr kumimoji="0" sz="2400" b="0" i="0" kern="1200" baseline="0">
                <a:solidFill>
                  <a:srgbClr val="4D4D4D"/>
                </a:solidFill>
                <a:latin typeface="+mn-lt"/>
                <a:ea typeface="+mn-ea"/>
                <a:cs typeface="Ubuntu Light"/>
              </a:defRPr>
            </a:lvl2pPr>
            <a:lvl3pPr marL="685800" indent="-225425" algn="l" rtl="0" eaLnBrk="1" latinLnBrk="0" hangingPunct="1">
              <a:lnSpc>
                <a:spcPct val="100000"/>
              </a:lnSpc>
              <a:spcBef>
                <a:spcPts val="900"/>
              </a:spcBef>
              <a:buClr>
                <a:schemeClr val="bg1">
                  <a:lumMod val="75000"/>
                </a:schemeClr>
              </a:buClr>
              <a:buSzPct val="100000"/>
              <a:buFont typeface="Arial"/>
              <a:buChar char="•"/>
              <a:defRPr kumimoji="0" sz="2000" b="0" i="0" kern="1200">
                <a:solidFill>
                  <a:srgbClr val="4D4D4D"/>
                </a:solidFill>
                <a:latin typeface="+mn-lt"/>
                <a:ea typeface="+mn-ea"/>
                <a:cs typeface="Ubuntu Light"/>
              </a:defRPr>
            </a:lvl3pPr>
            <a:lvl4pPr marL="909638" indent="-223838" algn="l" rtl="0" eaLnBrk="1" latinLnBrk="0" hangingPunct="1">
              <a:lnSpc>
                <a:spcPct val="100000"/>
              </a:lnSpc>
              <a:spcBef>
                <a:spcPts val="900"/>
              </a:spcBef>
              <a:buClr>
                <a:schemeClr val="bg1">
                  <a:lumMod val="75000"/>
                </a:schemeClr>
              </a:buClr>
              <a:buSzPct val="100000"/>
              <a:buFont typeface="Arial"/>
              <a:buChar char="•"/>
              <a:defRPr kumimoji="0" sz="1800" b="0" i="0" kern="1200">
                <a:solidFill>
                  <a:srgbClr val="4D4D4D"/>
                </a:solidFill>
                <a:latin typeface="+mn-lt"/>
                <a:ea typeface="+mn-ea"/>
                <a:cs typeface="Ubuntu Light"/>
              </a:defRPr>
            </a:lvl4pPr>
            <a:lvl5pPr marL="1146175" indent="-236538" algn="l" rtl="0" eaLnBrk="1" latinLnBrk="0" hangingPunct="1">
              <a:lnSpc>
                <a:spcPct val="100000"/>
              </a:lnSpc>
              <a:spcBef>
                <a:spcPts val="900"/>
              </a:spcBef>
              <a:buClr>
                <a:schemeClr val="bg1">
                  <a:lumMod val="75000"/>
                </a:schemeClr>
              </a:buClr>
              <a:buSzPct val="100000"/>
              <a:buFont typeface="Arial"/>
              <a:buChar char="•"/>
              <a:defRPr kumimoji="0" sz="1600" b="0" i="0" kern="1200" baseline="0">
                <a:solidFill>
                  <a:srgbClr val="4D4D4D"/>
                </a:solidFill>
                <a:latin typeface="+mn-lt"/>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0" indent="0" algn="ctr">
              <a:lnSpc>
                <a:spcPct val="124000"/>
              </a:lnSpc>
              <a:buFont typeface="Arial"/>
              <a:buNone/>
            </a:pPr>
            <a:r>
              <a:rPr lang="en-US" sz="1600" dirty="0">
                <a:solidFill>
                  <a:schemeClr val="bg2">
                    <a:lumMod val="50000"/>
                  </a:schemeClr>
                </a:solidFill>
              </a:rPr>
              <a:t>Electro-mechanical</a:t>
            </a:r>
          </a:p>
        </p:txBody>
      </p:sp>
      <p:sp>
        <p:nvSpPr>
          <p:cNvPr id="64" name="Content Placeholder 4">
            <a:extLst>
              <a:ext uri="{FF2B5EF4-FFF2-40B4-BE49-F238E27FC236}">
                <a16:creationId xmlns:a16="http://schemas.microsoft.com/office/drawing/2014/main" id="{C04772B9-6C18-76D8-AD20-F2861DB3DD74}"/>
              </a:ext>
            </a:extLst>
          </p:cNvPr>
          <p:cNvSpPr txBox="1">
            <a:spLocks/>
          </p:cNvSpPr>
          <p:nvPr/>
        </p:nvSpPr>
        <p:spPr>
          <a:xfrm>
            <a:off x="5919331" y="1583107"/>
            <a:ext cx="1684729" cy="399798"/>
          </a:xfrm>
          <a:prstGeom prst="rect">
            <a:avLst/>
          </a:prstGeom>
        </p:spPr>
        <p:txBody>
          <a:bodyPr vert="horz">
            <a:normAutofit/>
          </a:bodyPr>
          <a:lstStyle>
            <a:lvl1pPr marL="225425" indent="-225425" algn="l" rtl="0" eaLnBrk="1" latinLnBrk="0" hangingPunct="1">
              <a:lnSpc>
                <a:spcPct val="100000"/>
              </a:lnSpc>
              <a:spcBef>
                <a:spcPts val="900"/>
              </a:spcBef>
              <a:buClr>
                <a:srgbClr val="5AA3D9"/>
              </a:buClr>
              <a:buSzPct val="100000"/>
              <a:buFont typeface="Arial"/>
              <a:buChar char="•"/>
              <a:defRPr kumimoji="0" sz="3000" b="0" i="0" kern="1200">
                <a:solidFill>
                  <a:srgbClr val="4D4D4D"/>
                </a:solidFill>
                <a:latin typeface="+mn-lt"/>
                <a:ea typeface="+mn-ea"/>
                <a:cs typeface="Ubuntu Light"/>
              </a:defRPr>
            </a:lvl1pPr>
            <a:lvl2pPr marL="460375" indent="-228600" algn="l" rtl="0" eaLnBrk="1" latinLnBrk="0" hangingPunct="1">
              <a:lnSpc>
                <a:spcPct val="100000"/>
              </a:lnSpc>
              <a:spcBef>
                <a:spcPts val="900"/>
              </a:spcBef>
              <a:buClr>
                <a:schemeClr val="bg1">
                  <a:lumMod val="75000"/>
                </a:schemeClr>
              </a:buClr>
              <a:buSzPct val="100000"/>
              <a:buFont typeface="Arial"/>
              <a:buChar char="•"/>
              <a:defRPr kumimoji="0" sz="2400" b="0" i="0" kern="1200" baseline="0">
                <a:solidFill>
                  <a:srgbClr val="4D4D4D"/>
                </a:solidFill>
                <a:latin typeface="+mn-lt"/>
                <a:ea typeface="+mn-ea"/>
                <a:cs typeface="Ubuntu Light"/>
              </a:defRPr>
            </a:lvl2pPr>
            <a:lvl3pPr marL="685800" indent="-225425" algn="l" rtl="0" eaLnBrk="1" latinLnBrk="0" hangingPunct="1">
              <a:lnSpc>
                <a:spcPct val="100000"/>
              </a:lnSpc>
              <a:spcBef>
                <a:spcPts val="900"/>
              </a:spcBef>
              <a:buClr>
                <a:schemeClr val="bg1">
                  <a:lumMod val="75000"/>
                </a:schemeClr>
              </a:buClr>
              <a:buSzPct val="100000"/>
              <a:buFont typeface="Arial"/>
              <a:buChar char="•"/>
              <a:defRPr kumimoji="0" sz="2000" b="0" i="0" kern="1200">
                <a:solidFill>
                  <a:srgbClr val="4D4D4D"/>
                </a:solidFill>
                <a:latin typeface="+mn-lt"/>
                <a:ea typeface="+mn-ea"/>
                <a:cs typeface="Ubuntu Light"/>
              </a:defRPr>
            </a:lvl3pPr>
            <a:lvl4pPr marL="909638" indent="-223838" algn="l" rtl="0" eaLnBrk="1" latinLnBrk="0" hangingPunct="1">
              <a:lnSpc>
                <a:spcPct val="100000"/>
              </a:lnSpc>
              <a:spcBef>
                <a:spcPts val="900"/>
              </a:spcBef>
              <a:buClr>
                <a:schemeClr val="bg1">
                  <a:lumMod val="75000"/>
                </a:schemeClr>
              </a:buClr>
              <a:buSzPct val="100000"/>
              <a:buFont typeface="Arial"/>
              <a:buChar char="•"/>
              <a:defRPr kumimoji="0" sz="1800" b="0" i="0" kern="1200">
                <a:solidFill>
                  <a:srgbClr val="4D4D4D"/>
                </a:solidFill>
                <a:latin typeface="+mn-lt"/>
                <a:ea typeface="+mn-ea"/>
                <a:cs typeface="Ubuntu Light"/>
              </a:defRPr>
            </a:lvl4pPr>
            <a:lvl5pPr marL="1146175" indent="-236538" algn="l" rtl="0" eaLnBrk="1" latinLnBrk="0" hangingPunct="1">
              <a:lnSpc>
                <a:spcPct val="100000"/>
              </a:lnSpc>
              <a:spcBef>
                <a:spcPts val="900"/>
              </a:spcBef>
              <a:buClr>
                <a:schemeClr val="bg1">
                  <a:lumMod val="75000"/>
                </a:schemeClr>
              </a:buClr>
              <a:buSzPct val="100000"/>
              <a:buFont typeface="Arial"/>
              <a:buChar char="•"/>
              <a:defRPr kumimoji="0" sz="1600" b="0" i="0" kern="1200" baseline="0">
                <a:solidFill>
                  <a:srgbClr val="4D4D4D"/>
                </a:solidFill>
                <a:latin typeface="+mn-lt"/>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0" indent="0" algn="ctr">
              <a:lnSpc>
                <a:spcPct val="124000"/>
              </a:lnSpc>
              <a:buFont typeface="Arial"/>
              <a:buNone/>
            </a:pPr>
            <a:r>
              <a:rPr lang="en-US" sz="1600" dirty="0">
                <a:solidFill>
                  <a:schemeClr val="bg2">
                    <a:lumMod val="50000"/>
                  </a:schemeClr>
                </a:solidFill>
              </a:rPr>
              <a:t>Static</a:t>
            </a:r>
          </a:p>
        </p:txBody>
      </p:sp>
      <p:sp>
        <p:nvSpPr>
          <p:cNvPr id="65" name="Content Placeholder 4">
            <a:extLst>
              <a:ext uri="{FF2B5EF4-FFF2-40B4-BE49-F238E27FC236}">
                <a16:creationId xmlns:a16="http://schemas.microsoft.com/office/drawing/2014/main" id="{0881E743-7AE9-D978-AA6F-9C9FD3E55354}"/>
              </a:ext>
            </a:extLst>
          </p:cNvPr>
          <p:cNvSpPr txBox="1">
            <a:spLocks/>
          </p:cNvSpPr>
          <p:nvPr/>
        </p:nvSpPr>
        <p:spPr>
          <a:xfrm>
            <a:off x="8725766" y="1608953"/>
            <a:ext cx="2644842" cy="439411"/>
          </a:xfrm>
          <a:prstGeom prst="rect">
            <a:avLst/>
          </a:prstGeom>
        </p:spPr>
        <p:txBody>
          <a:bodyPr vert="horz">
            <a:normAutofit/>
          </a:bodyPr>
          <a:lstStyle>
            <a:lvl1pPr marL="225425" indent="-225425" algn="l" rtl="0" eaLnBrk="1" latinLnBrk="0" hangingPunct="1">
              <a:lnSpc>
                <a:spcPct val="100000"/>
              </a:lnSpc>
              <a:spcBef>
                <a:spcPts val="900"/>
              </a:spcBef>
              <a:buClr>
                <a:srgbClr val="5AA3D9"/>
              </a:buClr>
              <a:buSzPct val="100000"/>
              <a:buFont typeface="Arial"/>
              <a:buChar char="•"/>
              <a:defRPr kumimoji="0" sz="3000" b="0" i="0" kern="1200">
                <a:solidFill>
                  <a:srgbClr val="4D4D4D"/>
                </a:solidFill>
                <a:latin typeface="+mn-lt"/>
                <a:ea typeface="+mn-ea"/>
                <a:cs typeface="Ubuntu Light"/>
              </a:defRPr>
            </a:lvl1pPr>
            <a:lvl2pPr marL="460375" indent="-228600" algn="l" rtl="0" eaLnBrk="1" latinLnBrk="0" hangingPunct="1">
              <a:lnSpc>
                <a:spcPct val="100000"/>
              </a:lnSpc>
              <a:spcBef>
                <a:spcPts val="900"/>
              </a:spcBef>
              <a:buClr>
                <a:schemeClr val="bg1">
                  <a:lumMod val="75000"/>
                </a:schemeClr>
              </a:buClr>
              <a:buSzPct val="100000"/>
              <a:buFont typeface="Arial"/>
              <a:buChar char="•"/>
              <a:defRPr kumimoji="0" sz="2400" b="0" i="0" kern="1200" baseline="0">
                <a:solidFill>
                  <a:srgbClr val="4D4D4D"/>
                </a:solidFill>
                <a:latin typeface="+mn-lt"/>
                <a:ea typeface="+mn-ea"/>
                <a:cs typeface="Ubuntu Light"/>
              </a:defRPr>
            </a:lvl2pPr>
            <a:lvl3pPr marL="685800" indent="-225425" algn="l" rtl="0" eaLnBrk="1" latinLnBrk="0" hangingPunct="1">
              <a:lnSpc>
                <a:spcPct val="100000"/>
              </a:lnSpc>
              <a:spcBef>
                <a:spcPts val="900"/>
              </a:spcBef>
              <a:buClr>
                <a:schemeClr val="bg1">
                  <a:lumMod val="75000"/>
                </a:schemeClr>
              </a:buClr>
              <a:buSzPct val="100000"/>
              <a:buFont typeface="Arial"/>
              <a:buChar char="•"/>
              <a:defRPr kumimoji="0" sz="2000" b="0" i="0" kern="1200">
                <a:solidFill>
                  <a:srgbClr val="4D4D4D"/>
                </a:solidFill>
                <a:latin typeface="+mn-lt"/>
                <a:ea typeface="+mn-ea"/>
                <a:cs typeface="Ubuntu Light"/>
              </a:defRPr>
            </a:lvl3pPr>
            <a:lvl4pPr marL="909638" indent="-223838" algn="l" rtl="0" eaLnBrk="1" latinLnBrk="0" hangingPunct="1">
              <a:lnSpc>
                <a:spcPct val="100000"/>
              </a:lnSpc>
              <a:spcBef>
                <a:spcPts val="900"/>
              </a:spcBef>
              <a:buClr>
                <a:schemeClr val="bg1">
                  <a:lumMod val="75000"/>
                </a:schemeClr>
              </a:buClr>
              <a:buSzPct val="100000"/>
              <a:buFont typeface="Arial"/>
              <a:buChar char="•"/>
              <a:defRPr kumimoji="0" sz="1800" b="0" i="0" kern="1200">
                <a:solidFill>
                  <a:srgbClr val="4D4D4D"/>
                </a:solidFill>
                <a:latin typeface="+mn-lt"/>
                <a:ea typeface="+mn-ea"/>
                <a:cs typeface="Ubuntu Light"/>
              </a:defRPr>
            </a:lvl4pPr>
            <a:lvl5pPr marL="1146175" indent="-236538" algn="l" rtl="0" eaLnBrk="1" latinLnBrk="0" hangingPunct="1">
              <a:lnSpc>
                <a:spcPct val="100000"/>
              </a:lnSpc>
              <a:spcBef>
                <a:spcPts val="900"/>
              </a:spcBef>
              <a:buClr>
                <a:schemeClr val="bg1">
                  <a:lumMod val="75000"/>
                </a:schemeClr>
              </a:buClr>
              <a:buSzPct val="100000"/>
              <a:buFont typeface="Arial"/>
              <a:buChar char="•"/>
              <a:defRPr kumimoji="0" sz="1600" b="0" i="0" kern="1200" baseline="0">
                <a:solidFill>
                  <a:srgbClr val="4D4D4D"/>
                </a:solidFill>
                <a:latin typeface="+mn-lt"/>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0" indent="0" algn="ctr">
              <a:lnSpc>
                <a:spcPct val="124000"/>
              </a:lnSpc>
              <a:buFont typeface="Arial"/>
              <a:buNone/>
            </a:pPr>
            <a:r>
              <a:rPr lang="en-US" sz="1600" dirty="0">
                <a:solidFill>
                  <a:schemeClr val="bg2">
                    <a:lumMod val="50000"/>
                  </a:schemeClr>
                </a:solidFill>
              </a:rPr>
              <a:t>Digital relays and IEDs</a:t>
            </a:r>
          </a:p>
        </p:txBody>
      </p:sp>
      <p:sp>
        <p:nvSpPr>
          <p:cNvPr id="66" name="Content Placeholder 4">
            <a:extLst>
              <a:ext uri="{FF2B5EF4-FFF2-40B4-BE49-F238E27FC236}">
                <a16:creationId xmlns:a16="http://schemas.microsoft.com/office/drawing/2014/main" id="{E55B1A12-6EE5-AE2A-D92E-305CA3BB7B25}"/>
              </a:ext>
            </a:extLst>
          </p:cNvPr>
          <p:cNvSpPr txBox="1">
            <a:spLocks/>
          </p:cNvSpPr>
          <p:nvPr/>
        </p:nvSpPr>
        <p:spPr>
          <a:xfrm>
            <a:off x="6024962" y="1052736"/>
            <a:ext cx="2077569" cy="406153"/>
          </a:xfrm>
          <a:prstGeom prst="rect">
            <a:avLst/>
          </a:prstGeom>
        </p:spPr>
        <p:txBody>
          <a:bodyPr vert="horz">
            <a:normAutofit/>
          </a:bodyPr>
          <a:lstStyle>
            <a:lvl1pPr marL="225425" indent="-225425" algn="l" rtl="0" eaLnBrk="1" latinLnBrk="0" hangingPunct="1">
              <a:lnSpc>
                <a:spcPct val="100000"/>
              </a:lnSpc>
              <a:spcBef>
                <a:spcPts val="900"/>
              </a:spcBef>
              <a:buClr>
                <a:srgbClr val="5AA3D9"/>
              </a:buClr>
              <a:buSzPct val="100000"/>
              <a:buFont typeface="Arial"/>
              <a:buChar char="•"/>
              <a:defRPr kumimoji="0" sz="3000" b="0" i="0" kern="1200">
                <a:solidFill>
                  <a:srgbClr val="4D4D4D"/>
                </a:solidFill>
                <a:latin typeface="+mn-lt"/>
                <a:ea typeface="+mn-ea"/>
                <a:cs typeface="Ubuntu Light"/>
              </a:defRPr>
            </a:lvl1pPr>
            <a:lvl2pPr marL="460375" indent="-228600" algn="l" rtl="0" eaLnBrk="1" latinLnBrk="0" hangingPunct="1">
              <a:lnSpc>
                <a:spcPct val="100000"/>
              </a:lnSpc>
              <a:spcBef>
                <a:spcPts val="900"/>
              </a:spcBef>
              <a:buClr>
                <a:schemeClr val="bg1">
                  <a:lumMod val="75000"/>
                </a:schemeClr>
              </a:buClr>
              <a:buSzPct val="100000"/>
              <a:buFont typeface="Arial"/>
              <a:buChar char="•"/>
              <a:defRPr kumimoji="0" sz="2400" b="0" i="0" kern="1200" baseline="0">
                <a:solidFill>
                  <a:srgbClr val="4D4D4D"/>
                </a:solidFill>
                <a:latin typeface="+mn-lt"/>
                <a:ea typeface="+mn-ea"/>
                <a:cs typeface="Ubuntu Light"/>
              </a:defRPr>
            </a:lvl2pPr>
            <a:lvl3pPr marL="685800" indent="-225425" algn="l" rtl="0" eaLnBrk="1" latinLnBrk="0" hangingPunct="1">
              <a:lnSpc>
                <a:spcPct val="100000"/>
              </a:lnSpc>
              <a:spcBef>
                <a:spcPts val="900"/>
              </a:spcBef>
              <a:buClr>
                <a:schemeClr val="bg1">
                  <a:lumMod val="75000"/>
                </a:schemeClr>
              </a:buClr>
              <a:buSzPct val="100000"/>
              <a:buFont typeface="Arial"/>
              <a:buChar char="•"/>
              <a:defRPr kumimoji="0" sz="2000" b="0" i="0" kern="1200">
                <a:solidFill>
                  <a:srgbClr val="4D4D4D"/>
                </a:solidFill>
                <a:latin typeface="+mn-lt"/>
                <a:ea typeface="+mn-ea"/>
                <a:cs typeface="Ubuntu Light"/>
              </a:defRPr>
            </a:lvl3pPr>
            <a:lvl4pPr marL="909638" indent="-223838" algn="l" rtl="0" eaLnBrk="1" latinLnBrk="0" hangingPunct="1">
              <a:lnSpc>
                <a:spcPct val="100000"/>
              </a:lnSpc>
              <a:spcBef>
                <a:spcPts val="900"/>
              </a:spcBef>
              <a:buClr>
                <a:schemeClr val="bg1">
                  <a:lumMod val="75000"/>
                </a:schemeClr>
              </a:buClr>
              <a:buSzPct val="100000"/>
              <a:buFont typeface="Arial"/>
              <a:buChar char="•"/>
              <a:defRPr kumimoji="0" sz="1800" b="0" i="0" kern="1200">
                <a:solidFill>
                  <a:srgbClr val="4D4D4D"/>
                </a:solidFill>
                <a:latin typeface="+mn-lt"/>
                <a:ea typeface="+mn-ea"/>
                <a:cs typeface="Ubuntu Light"/>
              </a:defRPr>
            </a:lvl4pPr>
            <a:lvl5pPr marL="1146175" indent="-236538" algn="l" rtl="0" eaLnBrk="1" latinLnBrk="0" hangingPunct="1">
              <a:lnSpc>
                <a:spcPct val="100000"/>
              </a:lnSpc>
              <a:spcBef>
                <a:spcPts val="900"/>
              </a:spcBef>
              <a:buClr>
                <a:schemeClr val="bg1">
                  <a:lumMod val="75000"/>
                </a:schemeClr>
              </a:buClr>
              <a:buSzPct val="100000"/>
              <a:buFont typeface="Arial"/>
              <a:buChar char="•"/>
              <a:defRPr kumimoji="0" sz="1600" b="0" i="0" kern="1200" baseline="0">
                <a:solidFill>
                  <a:srgbClr val="4D4D4D"/>
                </a:solidFill>
                <a:latin typeface="+mn-lt"/>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0" indent="0" algn="ctr">
              <a:lnSpc>
                <a:spcPct val="124000"/>
              </a:lnSpc>
              <a:buFont typeface="Arial"/>
              <a:buNone/>
            </a:pPr>
            <a:r>
              <a:rPr lang="en-US" sz="1600" b="1" dirty="0"/>
              <a:t>Functionality</a:t>
            </a:r>
          </a:p>
        </p:txBody>
      </p:sp>
      <p:sp>
        <p:nvSpPr>
          <p:cNvPr id="67" name="Content Placeholder 4">
            <a:extLst>
              <a:ext uri="{FF2B5EF4-FFF2-40B4-BE49-F238E27FC236}">
                <a16:creationId xmlns:a16="http://schemas.microsoft.com/office/drawing/2014/main" id="{33C929B5-6C29-38B4-D1AB-C5E906355F3F}"/>
              </a:ext>
            </a:extLst>
          </p:cNvPr>
          <p:cNvSpPr txBox="1">
            <a:spLocks/>
          </p:cNvSpPr>
          <p:nvPr/>
        </p:nvSpPr>
        <p:spPr>
          <a:xfrm>
            <a:off x="4647116" y="4653655"/>
            <a:ext cx="4833260" cy="406153"/>
          </a:xfrm>
          <a:prstGeom prst="rect">
            <a:avLst/>
          </a:prstGeom>
        </p:spPr>
        <p:txBody>
          <a:bodyPr vert="horz">
            <a:normAutofit/>
          </a:bodyPr>
          <a:lstStyle>
            <a:lvl1pPr marL="225425" indent="-225425" algn="l" rtl="0" eaLnBrk="1" latinLnBrk="0" hangingPunct="1">
              <a:lnSpc>
                <a:spcPct val="100000"/>
              </a:lnSpc>
              <a:spcBef>
                <a:spcPts val="900"/>
              </a:spcBef>
              <a:buClr>
                <a:srgbClr val="5AA3D9"/>
              </a:buClr>
              <a:buSzPct val="100000"/>
              <a:buFont typeface="Arial"/>
              <a:buChar char="•"/>
              <a:defRPr kumimoji="0" sz="3000" b="0" i="0" kern="1200">
                <a:solidFill>
                  <a:srgbClr val="4D4D4D"/>
                </a:solidFill>
                <a:latin typeface="+mn-lt"/>
                <a:ea typeface="+mn-ea"/>
                <a:cs typeface="Ubuntu Light"/>
              </a:defRPr>
            </a:lvl1pPr>
            <a:lvl2pPr marL="460375" indent="-228600" algn="l" rtl="0" eaLnBrk="1" latinLnBrk="0" hangingPunct="1">
              <a:lnSpc>
                <a:spcPct val="100000"/>
              </a:lnSpc>
              <a:spcBef>
                <a:spcPts val="900"/>
              </a:spcBef>
              <a:buClr>
                <a:schemeClr val="bg1">
                  <a:lumMod val="75000"/>
                </a:schemeClr>
              </a:buClr>
              <a:buSzPct val="100000"/>
              <a:buFont typeface="Arial"/>
              <a:buChar char="•"/>
              <a:defRPr kumimoji="0" sz="2400" b="0" i="0" kern="1200" baseline="0">
                <a:solidFill>
                  <a:srgbClr val="4D4D4D"/>
                </a:solidFill>
                <a:latin typeface="+mn-lt"/>
                <a:ea typeface="+mn-ea"/>
                <a:cs typeface="Ubuntu Light"/>
              </a:defRPr>
            </a:lvl2pPr>
            <a:lvl3pPr marL="685800" indent="-225425" algn="l" rtl="0" eaLnBrk="1" latinLnBrk="0" hangingPunct="1">
              <a:lnSpc>
                <a:spcPct val="100000"/>
              </a:lnSpc>
              <a:spcBef>
                <a:spcPts val="900"/>
              </a:spcBef>
              <a:buClr>
                <a:schemeClr val="bg1">
                  <a:lumMod val="75000"/>
                </a:schemeClr>
              </a:buClr>
              <a:buSzPct val="100000"/>
              <a:buFont typeface="Arial"/>
              <a:buChar char="•"/>
              <a:defRPr kumimoji="0" sz="2000" b="0" i="0" kern="1200">
                <a:solidFill>
                  <a:srgbClr val="4D4D4D"/>
                </a:solidFill>
                <a:latin typeface="+mn-lt"/>
                <a:ea typeface="+mn-ea"/>
                <a:cs typeface="Ubuntu Light"/>
              </a:defRPr>
            </a:lvl3pPr>
            <a:lvl4pPr marL="909638" indent="-223838" algn="l" rtl="0" eaLnBrk="1" latinLnBrk="0" hangingPunct="1">
              <a:lnSpc>
                <a:spcPct val="100000"/>
              </a:lnSpc>
              <a:spcBef>
                <a:spcPts val="900"/>
              </a:spcBef>
              <a:buClr>
                <a:schemeClr val="bg1">
                  <a:lumMod val="75000"/>
                </a:schemeClr>
              </a:buClr>
              <a:buSzPct val="100000"/>
              <a:buFont typeface="Arial"/>
              <a:buChar char="•"/>
              <a:defRPr kumimoji="0" sz="1800" b="0" i="0" kern="1200">
                <a:solidFill>
                  <a:srgbClr val="4D4D4D"/>
                </a:solidFill>
                <a:latin typeface="+mn-lt"/>
                <a:ea typeface="+mn-ea"/>
                <a:cs typeface="Ubuntu Light"/>
              </a:defRPr>
            </a:lvl4pPr>
            <a:lvl5pPr marL="1146175" indent="-236538" algn="l" rtl="0" eaLnBrk="1" latinLnBrk="0" hangingPunct="1">
              <a:lnSpc>
                <a:spcPct val="100000"/>
              </a:lnSpc>
              <a:spcBef>
                <a:spcPts val="900"/>
              </a:spcBef>
              <a:buClr>
                <a:schemeClr val="bg1">
                  <a:lumMod val="75000"/>
                </a:schemeClr>
              </a:buClr>
              <a:buSzPct val="100000"/>
              <a:buFont typeface="Arial"/>
              <a:buChar char="•"/>
              <a:defRPr kumimoji="0" sz="1600" b="0" i="0" kern="1200" baseline="0">
                <a:solidFill>
                  <a:srgbClr val="4D4D4D"/>
                </a:solidFill>
                <a:latin typeface="+mn-lt"/>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0" indent="0" algn="ctr">
              <a:lnSpc>
                <a:spcPct val="124000"/>
              </a:lnSpc>
              <a:buFont typeface="Arial"/>
              <a:buNone/>
            </a:pPr>
            <a:r>
              <a:rPr lang="en-US" sz="1600" b="1" dirty="0"/>
              <a:t>Ease of settings and commissioning</a:t>
            </a:r>
          </a:p>
        </p:txBody>
      </p:sp>
      <p:sp>
        <p:nvSpPr>
          <p:cNvPr id="68" name="Arrow: Right 67">
            <a:extLst>
              <a:ext uri="{FF2B5EF4-FFF2-40B4-BE49-F238E27FC236}">
                <a16:creationId xmlns:a16="http://schemas.microsoft.com/office/drawing/2014/main" id="{43D8BA25-C157-7912-44B7-5E395A8E2F18}"/>
              </a:ext>
            </a:extLst>
          </p:cNvPr>
          <p:cNvSpPr/>
          <p:nvPr/>
        </p:nvSpPr>
        <p:spPr>
          <a:xfrm>
            <a:off x="2567608" y="1413527"/>
            <a:ext cx="8712968" cy="117446"/>
          </a:xfrm>
          <a:prstGeom prst="rightArrow">
            <a:avLst>
              <a:gd name="adj1" fmla="val 50000"/>
              <a:gd name="adj2" fmla="val 139926"/>
            </a:avLst>
          </a:prstGeom>
          <a:gradFill flip="none" rotWithShape="1">
            <a:gsLst>
              <a:gs pos="100000">
                <a:srgbClr val="00B050"/>
              </a:gs>
              <a:gs pos="0">
                <a:schemeClr val="accent3"/>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9" name="Arrow: Right 68">
            <a:extLst>
              <a:ext uri="{FF2B5EF4-FFF2-40B4-BE49-F238E27FC236}">
                <a16:creationId xmlns:a16="http://schemas.microsoft.com/office/drawing/2014/main" id="{093E9962-BB9A-7F07-9000-91ECB032A3D9}"/>
              </a:ext>
            </a:extLst>
          </p:cNvPr>
          <p:cNvSpPr/>
          <p:nvPr/>
        </p:nvSpPr>
        <p:spPr>
          <a:xfrm rot="10800000">
            <a:off x="2567606" y="4489523"/>
            <a:ext cx="8712968" cy="117446"/>
          </a:xfrm>
          <a:prstGeom prst="rightArrow">
            <a:avLst>
              <a:gd name="adj1" fmla="val 50000"/>
              <a:gd name="adj2" fmla="val 139926"/>
            </a:avLst>
          </a:prstGeom>
          <a:gradFill flip="none" rotWithShape="1">
            <a:gsLst>
              <a:gs pos="100000">
                <a:srgbClr val="00B050"/>
              </a:gs>
              <a:gs pos="0">
                <a:schemeClr val="accent3"/>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1" name="TextBox 70">
            <a:extLst>
              <a:ext uri="{FF2B5EF4-FFF2-40B4-BE49-F238E27FC236}">
                <a16:creationId xmlns:a16="http://schemas.microsoft.com/office/drawing/2014/main" id="{926A9FE8-722A-8635-92CC-8A942E0C069A}"/>
              </a:ext>
            </a:extLst>
          </p:cNvPr>
          <p:cNvSpPr txBox="1"/>
          <p:nvPr/>
        </p:nvSpPr>
        <p:spPr>
          <a:xfrm>
            <a:off x="551384" y="5301208"/>
            <a:ext cx="1506823" cy="276999"/>
          </a:xfrm>
          <a:prstGeom prst="rect">
            <a:avLst/>
          </a:prstGeom>
          <a:noFill/>
        </p:spPr>
        <p:txBody>
          <a:bodyPr wrap="none" lIns="0" tIns="0" rIns="0" bIns="0" rtlCol="0">
            <a:spAutoFit/>
          </a:bodyPr>
          <a:lstStyle/>
          <a:p>
            <a:pPr algn="l"/>
            <a:r>
              <a:rPr lang="en-US" b="1" dirty="0">
                <a:solidFill>
                  <a:schemeClr val="tx2"/>
                </a:solidFill>
              </a:rPr>
              <a:t>I&gt; parameters</a:t>
            </a:r>
            <a:endParaRPr lang="en-GB" b="1" dirty="0">
              <a:solidFill>
                <a:schemeClr val="tx2"/>
              </a:solidFill>
            </a:endParaRPr>
          </a:p>
        </p:txBody>
      </p:sp>
      <p:sp>
        <p:nvSpPr>
          <p:cNvPr id="72" name="TextBox 71">
            <a:extLst>
              <a:ext uri="{FF2B5EF4-FFF2-40B4-BE49-F238E27FC236}">
                <a16:creationId xmlns:a16="http://schemas.microsoft.com/office/drawing/2014/main" id="{276611DE-6AAA-7F11-8382-6B9EBDB58CFA}"/>
              </a:ext>
            </a:extLst>
          </p:cNvPr>
          <p:cNvSpPr txBox="1"/>
          <p:nvPr/>
        </p:nvSpPr>
        <p:spPr>
          <a:xfrm>
            <a:off x="551384" y="5719212"/>
            <a:ext cx="1141338" cy="276999"/>
          </a:xfrm>
          <a:prstGeom prst="rect">
            <a:avLst/>
          </a:prstGeom>
          <a:noFill/>
        </p:spPr>
        <p:txBody>
          <a:bodyPr wrap="none" lIns="0" tIns="0" rIns="0" bIns="0" rtlCol="0">
            <a:spAutoFit/>
          </a:bodyPr>
          <a:lstStyle/>
          <a:p>
            <a:pPr algn="l"/>
            <a:r>
              <a:rPr lang="en-US" b="1" dirty="0">
                <a:solidFill>
                  <a:schemeClr val="tx2"/>
                </a:solidFill>
              </a:rPr>
              <a:t>Selectivity</a:t>
            </a:r>
            <a:endParaRPr lang="en-GB" b="1" dirty="0">
              <a:solidFill>
                <a:schemeClr val="tx2"/>
              </a:solidFill>
            </a:endParaRPr>
          </a:p>
        </p:txBody>
      </p:sp>
      <p:sp>
        <p:nvSpPr>
          <p:cNvPr id="73" name="TextBox 72">
            <a:extLst>
              <a:ext uri="{FF2B5EF4-FFF2-40B4-BE49-F238E27FC236}">
                <a16:creationId xmlns:a16="http://schemas.microsoft.com/office/drawing/2014/main" id="{033E5A6F-939C-84E7-52FC-C090D64529CA}"/>
              </a:ext>
            </a:extLst>
          </p:cNvPr>
          <p:cNvSpPr txBox="1"/>
          <p:nvPr/>
        </p:nvSpPr>
        <p:spPr>
          <a:xfrm>
            <a:off x="3725471" y="5301208"/>
            <a:ext cx="128240" cy="276999"/>
          </a:xfrm>
          <a:prstGeom prst="rect">
            <a:avLst/>
          </a:prstGeom>
          <a:noFill/>
        </p:spPr>
        <p:txBody>
          <a:bodyPr wrap="none" lIns="0" tIns="0" rIns="0" bIns="0" rtlCol="0">
            <a:spAutoFit/>
          </a:bodyPr>
          <a:lstStyle/>
          <a:p>
            <a:pPr algn="l"/>
            <a:r>
              <a:rPr lang="en-US" dirty="0">
                <a:solidFill>
                  <a:schemeClr val="tx2"/>
                </a:solidFill>
              </a:rPr>
              <a:t>2</a:t>
            </a:r>
            <a:endParaRPr lang="en-GB" dirty="0">
              <a:solidFill>
                <a:schemeClr val="tx2"/>
              </a:solidFill>
            </a:endParaRPr>
          </a:p>
        </p:txBody>
      </p:sp>
      <p:sp>
        <p:nvSpPr>
          <p:cNvPr id="74" name="TextBox 73">
            <a:extLst>
              <a:ext uri="{FF2B5EF4-FFF2-40B4-BE49-F238E27FC236}">
                <a16:creationId xmlns:a16="http://schemas.microsoft.com/office/drawing/2014/main" id="{C02C1A32-17BD-39FF-886B-09073C1DE6D1}"/>
              </a:ext>
            </a:extLst>
          </p:cNvPr>
          <p:cNvSpPr txBox="1"/>
          <p:nvPr/>
        </p:nvSpPr>
        <p:spPr>
          <a:xfrm>
            <a:off x="6633455" y="5301207"/>
            <a:ext cx="128240" cy="276999"/>
          </a:xfrm>
          <a:prstGeom prst="rect">
            <a:avLst/>
          </a:prstGeom>
          <a:noFill/>
        </p:spPr>
        <p:txBody>
          <a:bodyPr wrap="none" lIns="0" tIns="0" rIns="0" bIns="0" rtlCol="0">
            <a:spAutoFit/>
          </a:bodyPr>
          <a:lstStyle/>
          <a:p>
            <a:pPr algn="l"/>
            <a:r>
              <a:rPr lang="en-US" dirty="0">
                <a:solidFill>
                  <a:schemeClr val="tx2"/>
                </a:solidFill>
              </a:rPr>
              <a:t>2</a:t>
            </a:r>
            <a:endParaRPr lang="en-GB" dirty="0">
              <a:solidFill>
                <a:schemeClr val="tx2"/>
              </a:solidFill>
            </a:endParaRPr>
          </a:p>
        </p:txBody>
      </p:sp>
      <p:sp>
        <p:nvSpPr>
          <p:cNvPr id="75" name="TextBox 74">
            <a:extLst>
              <a:ext uri="{FF2B5EF4-FFF2-40B4-BE49-F238E27FC236}">
                <a16:creationId xmlns:a16="http://schemas.microsoft.com/office/drawing/2014/main" id="{F2BBE31E-4DED-8D2B-2E54-2DBC16CE342F}"/>
              </a:ext>
            </a:extLst>
          </p:cNvPr>
          <p:cNvSpPr txBox="1"/>
          <p:nvPr/>
        </p:nvSpPr>
        <p:spPr>
          <a:xfrm>
            <a:off x="9984067" y="5301206"/>
            <a:ext cx="128240" cy="276999"/>
          </a:xfrm>
          <a:prstGeom prst="rect">
            <a:avLst/>
          </a:prstGeom>
          <a:noFill/>
        </p:spPr>
        <p:txBody>
          <a:bodyPr wrap="none" lIns="0" tIns="0" rIns="0" bIns="0" rtlCol="0">
            <a:spAutoFit/>
          </a:bodyPr>
          <a:lstStyle/>
          <a:p>
            <a:pPr algn="l"/>
            <a:r>
              <a:rPr lang="en-US" dirty="0">
                <a:solidFill>
                  <a:schemeClr val="tx2"/>
                </a:solidFill>
              </a:rPr>
              <a:t>6</a:t>
            </a:r>
            <a:endParaRPr lang="en-GB" dirty="0">
              <a:solidFill>
                <a:schemeClr val="tx2"/>
              </a:solidFill>
            </a:endParaRPr>
          </a:p>
        </p:txBody>
      </p:sp>
      <p:sp>
        <p:nvSpPr>
          <p:cNvPr id="76" name="TextBox 75">
            <a:extLst>
              <a:ext uri="{FF2B5EF4-FFF2-40B4-BE49-F238E27FC236}">
                <a16:creationId xmlns:a16="http://schemas.microsoft.com/office/drawing/2014/main" id="{37215D7A-15EE-3A2C-857B-44B7497F7956}"/>
              </a:ext>
            </a:extLst>
          </p:cNvPr>
          <p:cNvSpPr txBox="1"/>
          <p:nvPr/>
        </p:nvSpPr>
        <p:spPr>
          <a:xfrm>
            <a:off x="3181772" y="5719212"/>
            <a:ext cx="1209690" cy="276999"/>
          </a:xfrm>
          <a:prstGeom prst="rect">
            <a:avLst/>
          </a:prstGeom>
          <a:noFill/>
        </p:spPr>
        <p:txBody>
          <a:bodyPr wrap="none" lIns="0" tIns="0" rIns="0" bIns="0" rtlCol="0">
            <a:spAutoFit/>
          </a:bodyPr>
          <a:lstStyle/>
          <a:p>
            <a:pPr algn="l"/>
            <a:r>
              <a:rPr lang="en-US" dirty="0">
                <a:solidFill>
                  <a:schemeClr val="tx2"/>
                </a:solidFill>
              </a:rPr>
              <a:t>Time-based</a:t>
            </a:r>
            <a:endParaRPr lang="en-GB" dirty="0">
              <a:solidFill>
                <a:schemeClr val="tx2"/>
              </a:solidFill>
            </a:endParaRPr>
          </a:p>
        </p:txBody>
      </p:sp>
      <p:sp>
        <p:nvSpPr>
          <p:cNvPr id="77" name="TextBox 76">
            <a:extLst>
              <a:ext uri="{FF2B5EF4-FFF2-40B4-BE49-F238E27FC236}">
                <a16:creationId xmlns:a16="http://schemas.microsoft.com/office/drawing/2014/main" id="{1BF92013-6400-74CB-E28D-BC55F6647A55}"/>
              </a:ext>
            </a:extLst>
          </p:cNvPr>
          <p:cNvSpPr txBox="1"/>
          <p:nvPr/>
        </p:nvSpPr>
        <p:spPr>
          <a:xfrm>
            <a:off x="6422132" y="5719211"/>
            <a:ext cx="551433" cy="276999"/>
          </a:xfrm>
          <a:prstGeom prst="rect">
            <a:avLst/>
          </a:prstGeom>
          <a:noFill/>
        </p:spPr>
        <p:txBody>
          <a:bodyPr wrap="none" lIns="0" tIns="0" rIns="0" bIns="0" rtlCol="0">
            <a:spAutoFit/>
          </a:bodyPr>
          <a:lstStyle/>
          <a:p>
            <a:pPr algn="l"/>
            <a:r>
              <a:rPr lang="en-US" dirty="0">
                <a:solidFill>
                  <a:schemeClr val="tx2"/>
                </a:solidFill>
              </a:rPr>
              <a:t>Logic</a:t>
            </a:r>
            <a:endParaRPr lang="en-GB" dirty="0">
              <a:solidFill>
                <a:schemeClr val="tx2"/>
              </a:solidFill>
            </a:endParaRPr>
          </a:p>
        </p:txBody>
      </p:sp>
      <p:sp>
        <p:nvSpPr>
          <p:cNvPr id="78" name="TextBox 77">
            <a:extLst>
              <a:ext uri="{FF2B5EF4-FFF2-40B4-BE49-F238E27FC236}">
                <a16:creationId xmlns:a16="http://schemas.microsoft.com/office/drawing/2014/main" id="{54D8D6B1-771F-4026-7B84-53AF4CE7D89F}"/>
              </a:ext>
            </a:extLst>
          </p:cNvPr>
          <p:cNvSpPr txBox="1"/>
          <p:nvPr/>
        </p:nvSpPr>
        <p:spPr>
          <a:xfrm>
            <a:off x="8945840" y="5719210"/>
            <a:ext cx="2218556" cy="276999"/>
          </a:xfrm>
          <a:prstGeom prst="rect">
            <a:avLst/>
          </a:prstGeom>
          <a:noFill/>
        </p:spPr>
        <p:txBody>
          <a:bodyPr wrap="none" lIns="0" tIns="0" rIns="0" bIns="0" rtlCol="0">
            <a:spAutoFit/>
          </a:bodyPr>
          <a:lstStyle/>
          <a:p>
            <a:pPr algn="l"/>
            <a:r>
              <a:rPr lang="en-US" dirty="0">
                <a:solidFill>
                  <a:schemeClr val="tx2"/>
                </a:solidFill>
              </a:rPr>
              <a:t>Logic over IEC 61850</a:t>
            </a:r>
            <a:endParaRPr lang="en-GB" dirty="0">
              <a:solidFill>
                <a:schemeClr val="tx2"/>
              </a:solidFill>
            </a:endParaRPr>
          </a:p>
        </p:txBody>
      </p:sp>
      <p:cxnSp>
        <p:nvCxnSpPr>
          <p:cNvPr id="80" name="Straight Connector 79">
            <a:extLst>
              <a:ext uri="{FF2B5EF4-FFF2-40B4-BE49-F238E27FC236}">
                <a16:creationId xmlns:a16="http://schemas.microsoft.com/office/drawing/2014/main" id="{73E93620-2387-ACED-44B4-FEDA5A057074}"/>
              </a:ext>
            </a:extLst>
          </p:cNvPr>
          <p:cNvCxnSpPr/>
          <p:nvPr/>
        </p:nvCxnSpPr>
        <p:spPr>
          <a:xfrm>
            <a:off x="551384" y="5661248"/>
            <a:ext cx="11017224" cy="0"/>
          </a:xfrm>
          <a:prstGeom prst="line">
            <a:avLst/>
          </a:prstGeom>
          <a:ln>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4" name="Date Placeholder 5">
            <a:extLst>
              <a:ext uri="{FF2B5EF4-FFF2-40B4-BE49-F238E27FC236}">
                <a16:creationId xmlns:a16="http://schemas.microsoft.com/office/drawing/2014/main" id="{7EC593C1-0DDB-6F76-62A0-35B2D243834C}"/>
              </a:ext>
            </a:extLst>
          </p:cNvPr>
          <p:cNvSpPr>
            <a:spLocks noGrp="1"/>
          </p:cNvSpPr>
          <p:nvPr>
            <p:ph type="dt" sz="half" idx="10"/>
          </p:nvPr>
        </p:nvSpPr>
        <p:spPr>
          <a:xfrm>
            <a:off x="2711624" y="6392289"/>
            <a:ext cx="828700" cy="365125"/>
          </a:xfrm>
        </p:spPr>
        <p:txBody>
          <a:bodyPr/>
          <a:lstStyle/>
          <a:p>
            <a:r>
              <a:rPr lang="fr-FR" dirty="0"/>
              <a:t>2025.03.20</a:t>
            </a:r>
            <a:endParaRPr lang="en-US" dirty="0"/>
          </a:p>
        </p:txBody>
      </p:sp>
    </p:spTree>
    <p:extLst>
      <p:ext uri="{BB962C8B-B14F-4D97-AF65-F5344CB8AC3E}">
        <p14:creationId xmlns:p14="http://schemas.microsoft.com/office/powerpoint/2010/main" val="429254673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4" name="Straight Arrow Connector 23">
            <a:extLst>
              <a:ext uri="{FF2B5EF4-FFF2-40B4-BE49-F238E27FC236}">
                <a16:creationId xmlns:a16="http://schemas.microsoft.com/office/drawing/2014/main" id="{3DEF0410-AF30-5ECE-A7A3-7750560E57D1}"/>
              </a:ext>
            </a:extLst>
          </p:cNvPr>
          <p:cNvCxnSpPr>
            <a:cxnSpLocks/>
          </p:cNvCxnSpPr>
          <p:nvPr/>
        </p:nvCxnSpPr>
        <p:spPr>
          <a:xfrm>
            <a:off x="613096" y="5608467"/>
            <a:ext cx="10955512" cy="0"/>
          </a:xfrm>
          <a:prstGeom prst="straightConnector1">
            <a:avLst/>
          </a:prstGeom>
          <a:ln w="63500">
            <a:solidFill>
              <a:schemeClr val="bg2">
                <a:lumMod val="75000"/>
              </a:schemeClr>
            </a:solidFill>
            <a:headEnd type="none"/>
            <a:tailEnd type="triangle" w="sm" len="med"/>
          </a:ln>
        </p:spPr>
        <p:style>
          <a:lnRef idx="1">
            <a:schemeClr val="accent1"/>
          </a:lnRef>
          <a:fillRef idx="0">
            <a:schemeClr val="accent1"/>
          </a:fillRef>
          <a:effectRef idx="0">
            <a:schemeClr val="accent1"/>
          </a:effectRef>
          <a:fontRef idx="minor">
            <a:schemeClr val="tx1"/>
          </a:fontRef>
        </p:style>
      </p:cxnSp>
      <p:sp>
        <p:nvSpPr>
          <p:cNvPr id="18" name="Title 17">
            <a:extLst>
              <a:ext uri="{FF2B5EF4-FFF2-40B4-BE49-F238E27FC236}">
                <a16:creationId xmlns:a16="http://schemas.microsoft.com/office/drawing/2014/main" id="{7BD8BB6D-4894-438C-8C7C-8A0A67977387}"/>
              </a:ext>
            </a:extLst>
          </p:cNvPr>
          <p:cNvSpPr>
            <a:spLocks noGrp="1"/>
          </p:cNvSpPr>
          <p:nvPr>
            <p:ph type="title"/>
          </p:nvPr>
        </p:nvSpPr>
        <p:spPr/>
        <p:txBody>
          <a:bodyPr/>
          <a:lstStyle/>
          <a:p>
            <a:r>
              <a:rPr lang="en-GB"/>
              <a:t>Protection Logics Standardisation</a:t>
            </a:r>
          </a:p>
        </p:txBody>
      </p:sp>
      <p:sp>
        <p:nvSpPr>
          <p:cNvPr id="7" name="Slide Number Placeholder 6">
            <a:extLst>
              <a:ext uri="{FF2B5EF4-FFF2-40B4-BE49-F238E27FC236}">
                <a16:creationId xmlns:a16="http://schemas.microsoft.com/office/drawing/2014/main" id="{77F5EDB0-4596-4A1B-B42E-2D997757ED36}"/>
              </a:ext>
            </a:extLst>
          </p:cNvPr>
          <p:cNvSpPr>
            <a:spLocks noGrp="1"/>
          </p:cNvSpPr>
          <p:nvPr>
            <p:ph type="sldNum" sz="quarter" idx="12"/>
          </p:nvPr>
        </p:nvSpPr>
        <p:spPr/>
        <p:txBody>
          <a:bodyPr/>
          <a:lstStyle/>
          <a:p>
            <a:fld id="{36B5EA5A-BC32-A742-B11B-8E7414D5B535}" type="slidenum">
              <a:rPr lang="en-US" smtClean="0"/>
              <a:pPr/>
              <a:t>18</a:t>
            </a:fld>
            <a:endParaRPr lang="en-US" dirty="0"/>
          </a:p>
        </p:txBody>
      </p:sp>
      <p:sp>
        <p:nvSpPr>
          <p:cNvPr id="3" name="Footer Placeholder 7">
            <a:extLst>
              <a:ext uri="{FF2B5EF4-FFF2-40B4-BE49-F238E27FC236}">
                <a16:creationId xmlns:a16="http://schemas.microsoft.com/office/drawing/2014/main" id="{1C697487-E0E0-6568-901B-234B4690FEDA}"/>
              </a:ext>
            </a:extLst>
          </p:cNvPr>
          <p:cNvSpPr>
            <a:spLocks noGrp="1"/>
          </p:cNvSpPr>
          <p:nvPr>
            <p:ph type="ftr" sz="quarter" idx="11"/>
          </p:nvPr>
        </p:nvSpPr>
        <p:spPr>
          <a:xfrm>
            <a:off x="4471877" y="6383847"/>
            <a:ext cx="6788245" cy="365125"/>
          </a:xfrm>
        </p:spPr>
        <p:txBody>
          <a:bodyPr/>
          <a:lstStyle/>
          <a:p>
            <a:r>
              <a:rPr lang="en-US" dirty="0"/>
              <a:t>E. Freddi, J. Leppilahti ▪ Evolution </a:t>
            </a:r>
            <a:r>
              <a:rPr lang="en-GB" dirty="0"/>
              <a:t>of EN-EL Quality Standards in Power Systems Protection</a:t>
            </a:r>
            <a:endParaRPr lang="en-US" dirty="0"/>
          </a:p>
        </p:txBody>
      </p:sp>
      <p:pic>
        <p:nvPicPr>
          <p:cNvPr id="4" name="Picture 3">
            <a:extLst>
              <a:ext uri="{FF2B5EF4-FFF2-40B4-BE49-F238E27FC236}">
                <a16:creationId xmlns:a16="http://schemas.microsoft.com/office/drawing/2014/main" id="{9CAD049D-7322-F3D3-C35A-A75037C7C94E}"/>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5078361" y="3995324"/>
            <a:ext cx="2373466" cy="1417636"/>
          </a:xfrm>
          <a:prstGeom prst="rect">
            <a:avLst/>
          </a:prstGeom>
        </p:spPr>
      </p:pic>
      <p:pic>
        <p:nvPicPr>
          <p:cNvPr id="5" name="Picture 2" descr="https://arcteq.fi/wp-content/uploads/2018/01/AQ-T259_web_narrow.png">
            <a:extLst>
              <a:ext uri="{FF2B5EF4-FFF2-40B4-BE49-F238E27FC236}">
                <a16:creationId xmlns:a16="http://schemas.microsoft.com/office/drawing/2014/main" id="{179630BF-8407-A2D2-70B2-8384B6E885B4}"/>
              </a:ext>
            </a:extLst>
          </p:cNvPr>
          <p:cNvPicPr>
            <a:picLocks noChangeAspect="1" noChangeArrowheads="1"/>
          </p:cNvPicPr>
          <p:nvPr/>
        </p:nvPicPr>
        <p:blipFill rotWithShape="1">
          <a:blip r:embed="rId4" cstate="hqprint">
            <a:extLst>
              <a:ext uri="{28A0092B-C50C-407E-A947-70E740481C1C}">
                <a14:useLocalDpi xmlns:a14="http://schemas.microsoft.com/office/drawing/2010/main"/>
              </a:ext>
            </a:extLst>
          </a:blip>
          <a:srcRect/>
          <a:stretch/>
        </p:blipFill>
        <p:spPr bwMode="auto">
          <a:xfrm>
            <a:off x="9771880" y="4031897"/>
            <a:ext cx="1457722" cy="1447516"/>
          </a:xfrm>
          <a:prstGeom prst="rect">
            <a:avLst/>
          </a:prstGeom>
          <a:noFill/>
          <a:extLst>
            <a:ext uri="{909E8E84-426E-40DD-AFC4-6F175D3DCCD1}">
              <a14:hiddenFill xmlns:a14="http://schemas.microsoft.com/office/drawing/2010/main">
                <a:solidFill>
                  <a:srgbClr val="FFFFFF"/>
                </a:solidFill>
              </a14:hiddenFill>
            </a:ext>
          </a:extLst>
        </p:spPr>
      </p:pic>
      <p:sp>
        <p:nvSpPr>
          <p:cNvPr id="6" name="Content Placeholder 4">
            <a:extLst>
              <a:ext uri="{FF2B5EF4-FFF2-40B4-BE49-F238E27FC236}">
                <a16:creationId xmlns:a16="http://schemas.microsoft.com/office/drawing/2014/main" id="{78CCCB10-8CDD-9469-678D-2F031F066B17}"/>
              </a:ext>
            </a:extLst>
          </p:cNvPr>
          <p:cNvSpPr txBox="1">
            <a:spLocks/>
          </p:cNvSpPr>
          <p:nvPr/>
        </p:nvSpPr>
        <p:spPr>
          <a:xfrm>
            <a:off x="5519936" y="3563276"/>
            <a:ext cx="1308182" cy="525144"/>
          </a:xfrm>
          <a:prstGeom prst="rect">
            <a:avLst/>
          </a:prstGeom>
        </p:spPr>
        <p:txBody>
          <a:bodyPr vert="horz">
            <a:normAutofit/>
          </a:bodyPr>
          <a:lstStyle>
            <a:lvl1pPr marL="225425" indent="-225425" algn="l" rtl="0" eaLnBrk="1" latinLnBrk="0" hangingPunct="1">
              <a:lnSpc>
                <a:spcPct val="100000"/>
              </a:lnSpc>
              <a:spcBef>
                <a:spcPts val="900"/>
              </a:spcBef>
              <a:buClr>
                <a:srgbClr val="5AA3D9"/>
              </a:buClr>
              <a:buSzPct val="100000"/>
              <a:buFont typeface="Arial"/>
              <a:buChar char="•"/>
              <a:defRPr kumimoji="0" sz="3000" b="0" i="0" kern="1200">
                <a:solidFill>
                  <a:srgbClr val="4D4D4D"/>
                </a:solidFill>
                <a:latin typeface="+mn-lt"/>
                <a:ea typeface="+mn-ea"/>
                <a:cs typeface="Ubuntu Light"/>
              </a:defRPr>
            </a:lvl1pPr>
            <a:lvl2pPr marL="460375" indent="-228600" algn="l" rtl="0" eaLnBrk="1" latinLnBrk="0" hangingPunct="1">
              <a:lnSpc>
                <a:spcPct val="100000"/>
              </a:lnSpc>
              <a:spcBef>
                <a:spcPts val="900"/>
              </a:spcBef>
              <a:buClr>
                <a:schemeClr val="bg1">
                  <a:lumMod val="75000"/>
                </a:schemeClr>
              </a:buClr>
              <a:buSzPct val="100000"/>
              <a:buFont typeface="Arial"/>
              <a:buChar char="•"/>
              <a:defRPr kumimoji="0" sz="2400" b="0" i="0" kern="1200" baseline="0">
                <a:solidFill>
                  <a:srgbClr val="4D4D4D"/>
                </a:solidFill>
                <a:latin typeface="+mn-lt"/>
                <a:ea typeface="+mn-ea"/>
                <a:cs typeface="Ubuntu Light"/>
              </a:defRPr>
            </a:lvl2pPr>
            <a:lvl3pPr marL="685800" indent="-225425" algn="l" rtl="0" eaLnBrk="1" latinLnBrk="0" hangingPunct="1">
              <a:lnSpc>
                <a:spcPct val="100000"/>
              </a:lnSpc>
              <a:spcBef>
                <a:spcPts val="900"/>
              </a:spcBef>
              <a:buClr>
                <a:schemeClr val="bg1">
                  <a:lumMod val="75000"/>
                </a:schemeClr>
              </a:buClr>
              <a:buSzPct val="100000"/>
              <a:buFont typeface="Arial"/>
              <a:buChar char="•"/>
              <a:defRPr kumimoji="0" sz="2000" b="0" i="0" kern="1200">
                <a:solidFill>
                  <a:srgbClr val="4D4D4D"/>
                </a:solidFill>
                <a:latin typeface="+mn-lt"/>
                <a:ea typeface="+mn-ea"/>
                <a:cs typeface="Ubuntu Light"/>
              </a:defRPr>
            </a:lvl3pPr>
            <a:lvl4pPr marL="909638" indent="-223838" algn="l" rtl="0" eaLnBrk="1" latinLnBrk="0" hangingPunct="1">
              <a:lnSpc>
                <a:spcPct val="100000"/>
              </a:lnSpc>
              <a:spcBef>
                <a:spcPts val="900"/>
              </a:spcBef>
              <a:buClr>
                <a:schemeClr val="bg1">
                  <a:lumMod val="75000"/>
                </a:schemeClr>
              </a:buClr>
              <a:buSzPct val="100000"/>
              <a:buFont typeface="Arial"/>
              <a:buChar char="•"/>
              <a:defRPr kumimoji="0" sz="1800" b="0" i="0" kern="1200">
                <a:solidFill>
                  <a:srgbClr val="4D4D4D"/>
                </a:solidFill>
                <a:latin typeface="+mn-lt"/>
                <a:ea typeface="+mn-ea"/>
                <a:cs typeface="Ubuntu Light"/>
              </a:defRPr>
            </a:lvl4pPr>
            <a:lvl5pPr marL="1146175" indent="-236538" algn="l" rtl="0" eaLnBrk="1" latinLnBrk="0" hangingPunct="1">
              <a:lnSpc>
                <a:spcPct val="100000"/>
              </a:lnSpc>
              <a:spcBef>
                <a:spcPts val="900"/>
              </a:spcBef>
              <a:buClr>
                <a:schemeClr val="bg1">
                  <a:lumMod val="75000"/>
                </a:schemeClr>
              </a:buClr>
              <a:buSzPct val="100000"/>
              <a:buFont typeface="Arial"/>
              <a:buChar char="•"/>
              <a:defRPr kumimoji="0" sz="1600" b="0" i="0" kern="1200" baseline="0">
                <a:solidFill>
                  <a:srgbClr val="4D4D4D"/>
                </a:solidFill>
                <a:latin typeface="+mn-lt"/>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0" indent="0" algn="ctr">
              <a:lnSpc>
                <a:spcPct val="124000"/>
              </a:lnSpc>
              <a:buFont typeface="Arial"/>
              <a:buNone/>
            </a:pPr>
            <a:r>
              <a:rPr lang="en-US" sz="2000" dirty="0">
                <a:solidFill>
                  <a:schemeClr val="tx2"/>
                </a:solidFill>
              </a:rPr>
              <a:t>17 logics</a:t>
            </a:r>
          </a:p>
        </p:txBody>
      </p:sp>
      <p:sp>
        <p:nvSpPr>
          <p:cNvPr id="8" name="Content Placeholder 4">
            <a:extLst>
              <a:ext uri="{FF2B5EF4-FFF2-40B4-BE49-F238E27FC236}">
                <a16:creationId xmlns:a16="http://schemas.microsoft.com/office/drawing/2014/main" id="{082F282D-B95B-CC10-DB04-F3B50B5F2526}"/>
              </a:ext>
            </a:extLst>
          </p:cNvPr>
          <p:cNvSpPr txBox="1">
            <a:spLocks/>
          </p:cNvSpPr>
          <p:nvPr/>
        </p:nvSpPr>
        <p:spPr>
          <a:xfrm>
            <a:off x="9808747" y="3563276"/>
            <a:ext cx="1277268" cy="525144"/>
          </a:xfrm>
          <a:prstGeom prst="rect">
            <a:avLst/>
          </a:prstGeom>
        </p:spPr>
        <p:txBody>
          <a:bodyPr vert="horz">
            <a:normAutofit/>
          </a:bodyPr>
          <a:lstStyle>
            <a:lvl1pPr marL="225425" indent="-225425" algn="l" rtl="0" eaLnBrk="1" latinLnBrk="0" hangingPunct="1">
              <a:lnSpc>
                <a:spcPct val="100000"/>
              </a:lnSpc>
              <a:spcBef>
                <a:spcPts val="900"/>
              </a:spcBef>
              <a:buClr>
                <a:srgbClr val="5AA3D9"/>
              </a:buClr>
              <a:buSzPct val="100000"/>
              <a:buFont typeface="Arial"/>
              <a:buChar char="•"/>
              <a:defRPr kumimoji="0" sz="3000" b="0" i="0" kern="1200">
                <a:solidFill>
                  <a:srgbClr val="4D4D4D"/>
                </a:solidFill>
                <a:latin typeface="+mn-lt"/>
                <a:ea typeface="+mn-ea"/>
                <a:cs typeface="Ubuntu Light"/>
              </a:defRPr>
            </a:lvl1pPr>
            <a:lvl2pPr marL="460375" indent="-228600" algn="l" rtl="0" eaLnBrk="1" latinLnBrk="0" hangingPunct="1">
              <a:lnSpc>
                <a:spcPct val="100000"/>
              </a:lnSpc>
              <a:spcBef>
                <a:spcPts val="900"/>
              </a:spcBef>
              <a:buClr>
                <a:schemeClr val="bg1">
                  <a:lumMod val="75000"/>
                </a:schemeClr>
              </a:buClr>
              <a:buSzPct val="100000"/>
              <a:buFont typeface="Arial"/>
              <a:buChar char="•"/>
              <a:defRPr kumimoji="0" sz="2400" b="0" i="0" kern="1200" baseline="0">
                <a:solidFill>
                  <a:srgbClr val="4D4D4D"/>
                </a:solidFill>
                <a:latin typeface="+mn-lt"/>
                <a:ea typeface="+mn-ea"/>
                <a:cs typeface="Ubuntu Light"/>
              </a:defRPr>
            </a:lvl2pPr>
            <a:lvl3pPr marL="685800" indent="-225425" algn="l" rtl="0" eaLnBrk="1" latinLnBrk="0" hangingPunct="1">
              <a:lnSpc>
                <a:spcPct val="100000"/>
              </a:lnSpc>
              <a:spcBef>
                <a:spcPts val="900"/>
              </a:spcBef>
              <a:buClr>
                <a:schemeClr val="bg1">
                  <a:lumMod val="75000"/>
                </a:schemeClr>
              </a:buClr>
              <a:buSzPct val="100000"/>
              <a:buFont typeface="Arial"/>
              <a:buChar char="•"/>
              <a:defRPr kumimoji="0" sz="2000" b="0" i="0" kern="1200">
                <a:solidFill>
                  <a:srgbClr val="4D4D4D"/>
                </a:solidFill>
                <a:latin typeface="+mn-lt"/>
                <a:ea typeface="+mn-ea"/>
                <a:cs typeface="Ubuntu Light"/>
              </a:defRPr>
            </a:lvl3pPr>
            <a:lvl4pPr marL="909638" indent="-223838" algn="l" rtl="0" eaLnBrk="1" latinLnBrk="0" hangingPunct="1">
              <a:lnSpc>
                <a:spcPct val="100000"/>
              </a:lnSpc>
              <a:spcBef>
                <a:spcPts val="900"/>
              </a:spcBef>
              <a:buClr>
                <a:schemeClr val="bg1">
                  <a:lumMod val="75000"/>
                </a:schemeClr>
              </a:buClr>
              <a:buSzPct val="100000"/>
              <a:buFont typeface="Arial"/>
              <a:buChar char="•"/>
              <a:defRPr kumimoji="0" sz="1800" b="0" i="0" kern="1200">
                <a:solidFill>
                  <a:srgbClr val="4D4D4D"/>
                </a:solidFill>
                <a:latin typeface="+mn-lt"/>
                <a:ea typeface="+mn-ea"/>
                <a:cs typeface="Ubuntu Light"/>
              </a:defRPr>
            </a:lvl4pPr>
            <a:lvl5pPr marL="1146175" indent="-236538" algn="l" rtl="0" eaLnBrk="1" latinLnBrk="0" hangingPunct="1">
              <a:lnSpc>
                <a:spcPct val="100000"/>
              </a:lnSpc>
              <a:spcBef>
                <a:spcPts val="900"/>
              </a:spcBef>
              <a:buClr>
                <a:schemeClr val="bg1">
                  <a:lumMod val="75000"/>
                </a:schemeClr>
              </a:buClr>
              <a:buSzPct val="100000"/>
              <a:buFont typeface="Arial"/>
              <a:buChar char="•"/>
              <a:defRPr kumimoji="0" sz="1600" b="0" i="0" kern="1200" baseline="0">
                <a:solidFill>
                  <a:srgbClr val="4D4D4D"/>
                </a:solidFill>
                <a:latin typeface="+mn-lt"/>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0" indent="0" algn="ctr">
              <a:lnSpc>
                <a:spcPct val="124000"/>
              </a:lnSpc>
              <a:buFont typeface="Arial"/>
              <a:buNone/>
            </a:pPr>
            <a:r>
              <a:rPr lang="en-US" sz="2000" dirty="0">
                <a:solidFill>
                  <a:schemeClr val="tx2"/>
                </a:solidFill>
              </a:rPr>
              <a:t>10 logics</a:t>
            </a:r>
          </a:p>
        </p:txBody>
      </p:sp>
      <p:pic>
        <p:nvPicPr>
          <p:cNvPr id="9" name="Picture 14" descr="Image result for Sepam 2000">
            <a:extLst>
              <a:ext uri="{FF2B5EF4-FFF2-40B4-BE49-F238E27FC236}">
                <a16:creationId xmlns:a16="http://schemas.microsoft.com/office/drawing/2014/main" id="{9580BB90-8074-7ACB-6D0D-72DB4A1C5953}"/>
              </a:ext>
            </a:extLst>
          </p:cNvPr>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767408" y="4146999"/>
            <a:ext cx="1625580" cy="1206385"/>
          </a:xfrm>
          <a:prstGeom prst="rect">
            <a:avLst/>
          </a:prstGeom>
          <a:noFill/>
          <a:extLst>
            <a:ext uri="{909E8E84-426E-40DD-AFC4-6F175D3DCCD1}">
              <a14:hiddenFill xmlns:a14="http://schemas.microsoft.com/office/drawing/2010/main">
                <a:solidFill>
                  <a:srgbClr val="FFFFFF"/>
                </a:solidFill>
              </a14:hiddenFill>
            </a:ext>
          </a:extLst>
        </p:spPr>
      </p:pic>
      <p:sp>
        <p:nvSpPr>
          <p:cNvPr id="10" name="Content Placeholder 4">
            <a:extLst>
              <a:ext uri="{FF2B5EF4-FFF2-40B4-BE49-F238E27FC236}">
                <a16:creationId xmlns:a16="http://schemas.microsoft.com/office/drawing/2014/main" id="{E1E1105C-07E7-9740-6305-891DA0CA68D3}"/>
              </a:ext>
            </a:extLst>
          </p:cNvPr>
          <p:cNvSpPr txBox="1">
            <a:spLocks/>
          </p:cNvSpPr>
          <p:nvPr/>
        </p:nvSpPr>
        <p:spPr>
          <a:xfrm>
            <a:off x="879294" y="3563276"/>
            <a:ext cx="1420166" cy="525144"/>
          </a:xfrm>
          <a:prstGeom prst="rect">
            <a:avLst/>
          </a:prstGeom>
        </p:spPr>
        <p:txBody>
          <a:bodyPr vert="horz">
            <a:normAutofit/>
          </a:bodyPr>
          <a:lstStyle>
            <a:lvl1pPr marL="225425" indent="-225425" algn="l" rtl="0" eaLnBrk="1" latinLnBrk="0" hangingPunct="1">
              <a:lnSpc>
                <a:spcPct val="100000"/>
              </a:lnSpc>
              <a:spcBef>
                <a:spcPts val="900"/>
              </a:spcBef>
              <a:buClr>
                <a:srgbClr val="5AA3D9"/>
              </a:buClr>
              <a:buSzPct val="100000"/>
              <a:buFont typeface="Arial"/>
              <a:buChar char="•"/>
              <a:defRPr kumimoji="0" sz="3000" b="0" i="0" kern="1200">
                <a:solidFill>
                  <a:srgbClr val="4D4D4D"/>
                </a:solidFill>
                <a:latin typeface="+mn-lt"/>
                <a:ea typeface="+mn-ea"/>
                <a:cs typeface="Ubuntu Light"/>
              </a:defRPr>
            </a:lvl1pPr>
            <a:lvl2pPr marL="460375" indent="-228600" algn="l" rtl="0" eaLnBrk="1" latinLnBrk="0" hangingPunct="1">
              <a:lnSpc>
                <a:spcPct val="100000"/>
              </a:lnSpc>
              <a:spcBef>
                <a:spcPts val="900"/>
              </a:spcBef>
              <a:buClr>
                <a:schemeClr val="bg1">
                  <a:lumMod val="75000"/>
                </a:schemeClr>
              </a:buClr>
              <a:buSzPct val="100000"/>
              <a:buFont typeface="Arial"/>
              <a:buChar char="•"/>
              <a:defRPr kumimoji="0" sz="2400" b="0" i="0" kern="1200" baseline="0">
                <a:solidFill>
                  <a:srgbClr val="4D4D4D"/>
                </a:solidFill>
                <a:latin typeface="+mn-lt"/>
                <a:ea typeface="+mn-ea"/>
                <a:cs typeface="Ubuntu Light"/>
              </a:defRPr>
            </a:lvl2pPr>
            <a:lvl3pPr marL="685800" indent="-225425" algn="l" rtl="0" eaLnBrk="1" latinLnBrk="0" hangingPunct="1">
              <a:lnSpc>
                <a:spcPct val="100000"/>
              </a:lnSpc>
              <a:spcBef>
                <a:spcPts val="900"/>
              </a:spcBef>
              <a:buClr>
                <a:schemeClr val="bg1">
                  <a:lumMod val="75000"/>
                </a:schemeClr>
              </a:buClr>
              <a:buSzPct val="100000"/>
              <a:buFont typeface="Arial"/>
              <a:buChar char="•"/>
              <a:defRPr kumimoji="0" sz="2000" b="0" i="0" kern="1200">
                <a:solidFill>
                  <a:srgbClr val="4D4D4D"/>
                </a:solidFill>
                <a:latin typeface="+mn-lt"/>
                <a:ea typeface="+mn-ea"/>
                <a:cs typeface="Ubuntu Light"/>
              </a:defRPr>
            </a:lvl3pPr>
            <a:lvl4pPr marL="909638" indent="-223838" algn="l" rtl="0" eaLnBrk="1" latinLnBrk="0" hangingPunct="1">
              <a:lnSpc>
                <a:spcPct val="100000"/>
              </a:lnSpc>
              <a:spcBef>
                <a:spcPts val="900"/>
              </a:spcBef>
              <a:buClr>
                <a:schemeClr val="bg1">
                  <a:lumMod val="75000"/>
                </a:schemeClr>
              </a:buClr>
              <a:buSzPct val="100000"/>
              <a:buFont typeface="Arial"/>
              <a:buChar char="•"/>
              <a:defRPr kumimoji="0" sz="1800" b="0" i="0" kern="1200">
                <a:solidFill>
                  <a:srgbClr val="4D4D4D"/>
                </a:solidFill>
                <a:latin typeface="+mn-lt"/>
                <a:ea typeface="+mn-ea"/>
                <a:cs typeface="Ubuntu Light"/>
              </a:defRPr>
            </a:lvl4pPr>
            <a:lvl5pPr marL="1146175" indent="-236538" algn="l" rtl="0" eaLnBrk="1" latinLnBrk="0" hangingPunct="1">
              <a:lnSpc>
                <a:spcPct val="100000"/>
              </a:lnSpc>
              <a:spcBef>
                <a:spcPts val="900"/>
              </a:spcBef>
              <a:buClr>
                <a:schemeClr val="bg1">
                  <a:lumMod val="75000"/>
                </a:schemeClr>
              </a:buClr>
              <a:buSzPct val="100000"/>
              <a:buFont typeface="Arial"/>
              <a:buChar char="•"/>
              <a:defRPr kumimoji="0" sz="1600" b="0" i="0" kern="1200" baseline="0">
                <a:solidFill>
                  <a:srgbClr val="4D4D4D"/>
                </a:solidFill>
                <a:latin typeface="+mn-lt"/>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0" indent="0" algn="ctr">
              <a:lnSpc>
                <a:spcPct val="124000"/>
              </a:lnSpc>
              <a:buFont typeface="Arial"/>
              <a:buNone/>
            </a:pPr>
            <a:r>
              <a:rPr lang="en-US" sz="2000" dirty="0">
                <a:solidFill>
                  <a:schemeClr val="tx2"/>
                </a:solidFill>
              </a:rPr>
              <a:t>50+ logics</a:t>
            </a:r>
          </a:p>
        </p:txBody>
      </p:sp>
      <p:sp>
        <p:nvSpPr>
          <p:cNvPr id="11" name="Content Placeholder 4">
            <a:extLst>
              <a:ext uri="{FF2B5EF4-FFF2-40B4-BE49-F238E27FC236}">
                <a16:creationId xmlns:a16="http://schemas.microsoft.com/office/drawing/2014/main" id="{5A1C374A-D494-CEC9-FFF6-37280F090767}"/>
              </a:ext>
            </a:extLst>
          </p:cNvPr>
          <p:cNvSpPr txBox="1">
            <a:spLocks/>
          </p:cNvSpPr>
          <p:nvPr/>
        </p:nvSpPr>
        <p:spPr>
          <a:xfrm>
            <a:off x="5460366" y="5712168"/>
            <a:ext cx="1715754" cy="525144"/>
          </a:xfrm>
          <a:prstGeom prst="rect">
            <a:avLst/>
          </a:prstGeom>
        </p:spPr>
        <p:txBody>
          <a:bodyPr vert="horz">
            <a:normAutofit fontScale="70000" lnSpcReduction="20000"/>
          </a:bodyPr>
          <a:lstStyle>
            <a:lvl1pPr marL="225425" indent="-225425" algn="l" rtl="0" eaLnBrk="1" latinLnBrk="0" hangingPunct="1">
              <a:lnSpc>
                <a:spcPct val="100000"/>
              </a:lnSpc>
              <a:spcBef>
                <a:spcPts val="900"/>
              </a:spcBef>
              <a:buClr>
                <a:srgbClr val="5AA3D9"/>
              </a:buClr>
              <a:buSzPct val="100000"/>
              <a:buFont typeface="Arial"/>
              <a:buChar char="•"/>
              <a:defRPr kumimoji="0" sz="3000" b="0" i="0" kern="1200">
                <a:solidFill>
                  <a:srgbClr val="4D4D4D"/>
                </a:solidFill>
                <a:latin typeface="+mn-lt"/>
                <a:ea typeface="+mn-ea"/>
                <a:cs typeface="Ubuntu Light"/>
              </a:defRPr>
            </a:lvl1pPr>
            <a:lvl2pPr marL="460375" indent="-228600" algn="l" rtl="0" eaLnBrk="1" latinLnBrk="0" hangingPunct="1">
              <a:lnSpc>
                <a:spcPct val="100000"/>
              </a:lnSpc>
              <a:spcBef>
                <a:spcPts val="900"/>
              </a:spcBef>
              <a:buClr>
                <a:schemeClr val="bg1">
                  <a:lumMod val="75000"/>
                </a:schemeClr>
              </a:buClr>
              <a:buSzPct val="100000"/>
              <a:buFont typeface="Arial"/>
              <a:buChar char="•"/>
              <a:defRPr kumimoji="0" sz="2400" b="0" i="0" kern="1200" baseline="0">
                <a:solidFill>
                  <a:srgbClr val="4D4D4D"/>
                </a:solidFill>
                <a:latin typeface="+mn-lt"/>
                <a:ea typeface="+mn-ea"/>
                <a:cs typeface="Ubuntu Light"/>
              </a:defRPr>
            </a:lvl2pPr>
            <a:lvl3pPr marL="685800" indent="-225425" algn="l" rtl="0" eaLnBrk="1" latinLnBrk="0" hangingPunct="1">
              <a:lnSpc>
                <a:spcPct val="100000"/>
              </a:lnSpc>
              <a:spcBef>
                <a:spcPts val="900"/>
              </a:spcBef>
              <a:buClr>
                <a:schemeClr val="bg1">
                  <a:lumMod val="75000"/>
                </a:schemeClr>
              </a:buClr>
              <a:buSzPct val="100000"/>
              <a:buFont typeface="Arial"/>
              <a:buChar char="•"/>
              <a:defRPr kumimoji="0" sz="2000" b="0" i="0" kern="1200">
                <a:solidFill>
                  <a:srgbClr val="4D4D4D"/>
                </a:solidFill>
                <a:latin typeface="+mn-lt"/>
                <a:ea typeface="+mn-ea"/>
                <a:cs typeface="Ubuntu Light"/>
              </a:defRPr>
            </a:lvl3pPr>
            <a:lvl4pPr marL="909638" indent="-223838" algn="l" rtl="0" eaLnBrk="1" latinLnBrk="0" hangingPunct="1">
              <a:lnSpc>
                <a:spcPct val="100000"/>
              </a:lnSpc>
              <a:spcBef>
                <a:spcPts val="900"/>
              </a:spcBef>
              <a:buClr>
                <a:schemeClr val="bg1">
                  <a:lumMod val="75000"/>
                </a:schemeClr>
              </a:buClr>
              <a:buSzPct val="100000"/>
              <a:buFont typeface="Arial"/>
              <a:buChar char="•"/>
              <a:defRPr kumimoji="0" sz="1800" b="0" i="0" kern="1200">
                <a:solidFill>
                  <a:srgbClr val="4D4D4D"/>
                </a:solidFill>
                <a:latin typeface="+mn-lt"/>
                <a:ea typeface="+mn-ea"/>
                <a:cs typeface="Ubuntu Light"/>
              </a:defRPr>
            </a:lvl4pPr>
            <a:lvl5pPr marL="1146175" indent="-236538" algn="l" rtl="0" eaLnBrk="1" latinLnBrk="0" hangingPunct="1">
              <a:lnSpc>
                <a:spcPct val="100000"/>
              </a:lnSpc>
              <a:spcBef>
                <a:spcPts val="900"/>
              </a:spcBef>
              <a:buClr>
                <a:schemeClr val="bg1">
                  <a:lumMod val="75000"/>
                </a:schemeClr>
              </a:buClr>
              <a:buSzPct val="100000"/>
              <a:buFont typeface="Arial"/>
              <a:buChar char="•"/>
              <a:defRPr kumimoji="0" sz="1600" b="0" i="0" kern="1200" baseline="0">
                <a:solidFill>
                  <a:srgbClr val="4D4D4D"/>
                </a:solidFill>
                <a:latin typeface="+mn-lt"/>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0" indent="0">
              <a:lnSpc>
                <a:spcPct val="124000"/>
              </a:lnSpc>
              <a:buFont typeface="Arial"/>
              <a:buNone/>
            </a:pPr>
            <a:r>
              <a:rPr lang="en-GB" sz="2000" dirty="0">
                <a:solidFill>
                  <a:schemeClr val="bg2">
                    <a:lumMod val="50000"/>
                  </a:schemeClr>
                </a:solidFill>
              </a:rPr>
              <a:t>Standardisation effort starts here</a:t>
            </a:r>
          </a:p>
        </p:txBody>
      </p:sp>
      <p:sp>
        <p:nvSpPr>
          <p:cNvPr id="13" name="Oval 12">
            <a:extLst>
              <a:ext uri="{FF2B5EF4-FFF2-40B4-BE49-F238E27FC236}">
                <a16:creationId xmlns:a16="http://schemas.microsoft.com/office/drawing/2014/main" id="{D2B2376A-474E-C0A3-1054-17EFD7972414}"/>
              </a:ext>
            </a:extLst>
          </p:cNvPr>
          <p:cNvSpPr/>
          <p:nvPr/>
        </p:nvSpPr>
        <p:spPr>
          <a:xfrm>
            <a:off x="525636" y="5513537"/>
            <a:ext cx="180000" cy="180000"/>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 name="Oval 13">
            <a:extLst>
              <a:ext uri="{FF2B5EF4-FFF2-40B4-BE49-F238E27FC236}">
                <a16:creationId xmlns:a16="http://schemas.microsoft.com/office/drawing/2014/main" id="{4B46ED47-C5E4-179B-F980-8AB2CDA68672}"/>
              </a:ext>
            </a:extLst>
          </p:cNvPr>
          <p:cNvSpPr/>
          <p:nvPr/>
        </p:nvSpPr>
        <p:spPr>
          <a:xfrm>
            <a:off x="4399953" y="5512877"/>
            <a:ext cx="180000" cy="180000"/>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 name="Oval 14">
            <a:extLst>
              <a:ext uri="{FF2B5EF4-FFF2-40B4-BE49-F238E27FC236}">
                <a16:creationId xmlns:a16="http://schemas.microsoft.com/office/drawing/2014/main" id="{AAE0F59E-B829-E9E7-7D31-10A34636EA70}"/>
              </a:ext>
            </a:extLst>
          </p:cNvPr>
          <p:cNvSpPr/>
          <p:nvPr/>
        </p:nvSpPr>
        <p:spPr>
          <a:xfrm>
            <a:off x="9089803" y="5513537"/>
            <a:ext cx="180000" cy="180000"/>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 name="Content Placeholder 4">
            <a:extLst>
              <a:ext uri="{FF2B5EF4-FFF2-40B4-BE49-F238E27FC236}">
                <a16:creationId xmlns:a16="http://schemas.microsoft.com/office/drawing/2014/main" id="{5B5DF890-905D-CDD7-30EF-A57B48292E6F}"/>
              </a:ext>
            </a:extLst>
          </p:cNvPr>
          <p:cNvSpPr txBox="1">
            <a:spLocks/>
          </p:cNvSpPr>
          <p:nvPr/>
        </p:nvSpPr>
        <p:spPr>
          <a:xfrm>
            <a:off x="574430" y="5619755"/>
            <a:ext cx="676472" cy="365125"/>
          </a:xfrm>
          <a:prstGeom prst="rect">
            <a:avLst/>
          </a:prstGeom>
        </p:spPr>
        <p:txBody>
          <a:bodyPr vert="horz">
            <a:normAutofit/>
          </a:bodyPr>
          <a:lstStyle>
            <a:lvl1pPr marL="225425" indent="-225425" algn="l" rtl="0" eaLnBrk="1" latinLnBrk="0" hangingPunct="1">
              <a:lnSpc>
                <a:spcPct val="100000"/>
              </a:lnSpc>
              <a:spcBef>
                <a:spcPts val="900"/>
              </a:spcBef>
              <a:buClr>
                <a:srgbClr val="5AA3D9"/>
              </a:buClr>
              <a:buSzPct val="100000"/>
              <a:buFont typeface="Arial"/>
              <a:buChar char="•"/>
              <a:defRPr kumimoji="0" sz="3000" b="0" i="0" kern="1200">
                <a:solidFill>
                  <a:srgbClr val="4D4D4D"/>
                </a:solidFill>
                <a:latin typeface="+mn-lt"/>
                <a:ea typeface="+mn-ea"/>
                <a:cs typeface="Ubuntu Light"/>
              </a:defRPr>
            </a:lvl1pPr>
            <a:lvl2pPr marL="460375" indent="-228600" algn="l" rtl="0" eaLnBrk="1" latinLnBrk="0" hangingPunct="1">
              <a:lnSpc>
                <a:spcPct val="100000"/>
              </a:lnSpc>
              <a:spcBef>
                <a:spcPts val="900"/>
              </a:spcBef>
              <a:buClr>
                <a:schemeClr val="bg1">
                  <a:lumMod val="75000"/>
                </a:schemeClr>
              </a:buClr>
              <a:buSzPct val="100000"/>
              <a:buFont typeface="Arial"/>
              <a:buChar char="•"/>
              <a:defRPr kumimoji="0" sz="2400" b="0" i="0" kern="1200" baseline="0">
                <a:solidFill>
                  <a:srgbClr val="4D4D4D"/>
                </a:solidFill>
                <a:latin typeface="+mn-lt"/>
                <a:ea typeface="+mn-ea"/>
                <a:cs typeface="Ubuntu Light"/>
              </a:defRPr>
            </a:lvl2pPr>
            <a:lvl3pPr marL="685800" indent="-225425" algn="l" rtl="0" eaLnBrk="1" latinLnBrk="0" hangingPunct="1">
              <a:lnSpc>
                <a:spcPct val="100000"/>
              </a:lnSpc>
              <a:spcBef>
                <a:spcPts val="900"/>
              </a:spcBef>
              <a:buClr>
                <a:schemeClr val="bg1">
                  <a:lumMod val="75000"/>
                </a:schemeClr>
              </a:buClr>
              <a:buSzPct val="100000"/>
              <a:buFont typeface="Arial"/>
              <a:buChar char="•"/>
              <a:defRPr kumimoji="0" sz="2000" b="0" i="0" kern="1200">
                <a:solidFill>
                  <a:srgbClr val="4D4D4D"/>
                </a:solidFill>
                <a:latin typeface="+mn-lt"/>
                <a:ea typeface="+mn-ea"/>
                <a:cs typeface="Ubuntu Light"/>
              </a:defRPr>
            </a:lvl3pPr>
            <a:lvl4pPr marL="909638" indent="-223838" algn="l" rtl="0" eaLnBrk="1" latinLnBrk="0" hangingPunct="1">
              <a:lnSpc>
                <a:spcPct val="100000"/>
              </a:lnSpc>
              <a:spcBef>
                <a:spcPts val="900"/>
              </a:spcBef>
              <a:buClr>
                <a:schemeClr val="bg1">
                  <a:lumMod val="75000"/>
                </a:schemeClr>
              </a:buClr>
              <a:buSzPct val="100000"/>
              <a:buFont typeface="Arial"/>
              <a:buChar char="•"/>
              <a:defRPr kumimoji="0" sz="1800" b="0" i="0" kern="1200">
                <a:solidFill>
                  <a:srgbClr val="4D4D4D"/>
                </a:solidFill>
                <a:latin typeface="+mn-lt"/>
                <a:ea typeface="+mn-ea"/>
                <a:cs typeface="Ubuntu Light"/>
              </a:defRPr>
            </a:lvl4pPr>
            <a:lvl5pPr marL="1146175" indent="-236538" algn="l" rtl="0" eaLnBrk="1" latinLnBrk="0" hangingPunct="1">
              <a:lnSpc>
                <a:spcPct val="100000"/>
              </a:lnSpc>
              <a:spcBef>
                <a:spcPts val="900"/>
              </a:spcBef>
              <a:buClr>
                <a:schemeClr val="bg1">
                  <a:lumMod val="75000"/>
                </a:schemeClr>
              </a:buClr>
              <a:buSzPct val="100000"/>
              <a:buFont typeface="Arial"/>
              <a:buChar char="•"/>
              <a:defRPr kumimoji="0" sz="1600" b="0" i="0" kern="1200" baseline="0">
                <a:solidFill>
                  <a:srgbClr val="4D4D4D"/>
                </a:solidFill>
                <a:latin typeface="+mn-lt"/>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0" indent="0">
              <a:lnSpc>
                <a:spcPct val="124000"/>
              </a:lnSpc>
              <a:buFont typeface="Arial"/>
              <a:buNone/>
            </a:pPr>
            <a:r>
              <a:rPr lang="en-US" sz="1400" dirty="0"/>
              <a:t>1990</a:t>
            </a:r>
          </a:p>
        </p:txBody>
      </p:sp>
      <p:sp>
        <p:nvSpPr>
          <p:cNvPr id="17" name="Content Placeholder 4">
            <a:extLst>
              <a:ext uri="{FF2B5EF4-FFF2-40B4-BE49-F238E27FC236}">
                <a16:creationId xmlns:a16="http://schemas.microsoft.com/office/drawing/2014/main" id="{E4D899EE-3C67-C401-6059-FDC0190A7133}"/>
              </a:ext>
            </a:extLst>
          </p:cNvPr>
          <p:cNvSpPr txBox="1">
            <a:spLocks/>
          </p:cNvSpPr>
          <p:nvPr/>
        </p:nvSpPr>
        <p:spPr>
          <a:xfrm>
            <a:off x="3978304" y="5625139"/>
            <a:ext cx="676472" cy="365125"/>
          </a:xfrm>
          <a:prstGeom prst="rect">
            <a:avLst/>
          </a:prstGeom>
        </p:spPr>
        <p:txBody>
          <a:bodyPr vert="horz">
            <a:normAutofit/>
          </a:bodyPr>
          <a:lstStyle>
            <a:lvl1pPr marL="225425" indent="-225425" algn="l" rtl="0" eaLnBrk="1" latinLnBrk="0" hangingPunct="1">
              <a:lnSpc>
                <a:spcPct val="100000"/>
              </a:lnSpc>
              <a:spcBef>
                <a:spcPts val="900"/>
              </a:spcBef>
              <a:buClr>
                <a:srgbClr val="5AA3D9"/>
              </a:buClr>
              <a:buSzPct val="100000"/>
              <a:buFont typeface="Arial"/>
              <a:buChar char="•"/>
              <a:defRPr kumimoji="0" sz="3000" b="0" i="0" kern="1200">
                <a:solidFill>
                  <a:srgbClr val="4D4D4D"/>
                </a:solidFill>
                <a:latin typeface="+mn-lt"/>
                <a:ea typeface="+mn-ea"/>
                <a:cs typeface="Ubuntu Light"/>
              </a:defRPr>
            </a:lvl1pPr>
            <a:lvl2pPr marL="460375" indent="-228600" algn="l" rtl="0" eaLnBrk="1" latinLnBrk="0" hangingPunct="1">
              <a:lnSpc>
                <a:spcPct val="100000"/>
              </a:lnSpc>
              <a:spcBef>
                <a:spcPts val="900"/>
              </a:spcBef>
              <a:buClr>
                <a:schemeClr val="bg1">
                  <a:lumMod val="75000"/>
                </a:schemeClr>
              </a:buClr>
              <a:buSzPct val="100000"/>
              <a:buFont typeface="Arial"/>
              <a:buChar char="•"/>
              <a:defRPr kumimoji="0" sz="2400" b="0" i="0" kern="1200" baseline="0">
                <a:solidFill>
                  <a:srgbClr val="4D4D4D"/>
                </a:solidFill>
                <a:latin typeface="+mn-lt"/>
                <a:ea typeface="+mn-ea"/>
                <a:cs typeface="Ubuntu Light"/>
              </a:defRPr>
            </a:lvl2pPr>
            <a:lvl3pPr marL="685800" indent="-225425" algn="l" rtl="0" eaLnBrk="1" latinLnBrk="0" hangingPunct="1">
              <a:lnSpc>
                <a:spcPct val="100000"/>
              </a:lnSpc>
              <a:spcBef>
                <a:spcPts val="900"/>
              </a:spcBef>
              <a:buClr>
                <a:schemeClr val="bg1">
                  <a:lumMod val="75000"/>
                </a:schemeClr>
              </a:buClr>
              <a:buSzPct val="100000"/>
              <a:buFont typeface="Arial"/>
              <a:buChar char="•"/>
              <a:defRPr kumimoji="0" sz="2000" b="0" i="0" kern="1200">
                <a:solidFill>
                  <a:srgbClr val="4D4D4D"/>
                </a:solidFill>
                <a:latin typeface="+mn-lt"/>
                <a:ea typeface="+mn-ea"/>
                <a:cs typeface="Ubuntu Light"/>
              </a:defRPr>
            </a:lvl3pPr>
            <a:lvl4pPr marL="909638" indent="-223838" algn="l" rtl="0" eaLnBrk="1" latinLnBrk="0" hangingPunct="1">
              <a:lnSpc>
                <a:spcPct val="100000"/>
              </a:lnSpc>
              <a:spcBef>
                <a:spcPts val="900"/>
              </a:spcBef>
              <a:buClr>
                <a:schemeClr val="bg1">
                  <a:lumMod val="75000"/>
                </a:schemeClr>
              </a:buClr>
              <a:buSzPct val="100000"/>
              <a:buFont typeface="Arial"/>
              <a:buChar char="•"/>
              <a:defRPr kumimoji="0" sz="1800" b="0" i="0" kern="1200">
                <a:solidFill>
                  <a:srgbClr val="4D4D4D"/>
                </a:solidFill>
                <a:latin typeface="+mn-lt"/>
                <a:ea typeface="+mn-ea"/>
                <a:cs typeface="Ubuntu Light"/>
              </a:defRPr>
            </a:lvl4pPr>
            <a:lvl5pPr marL="1146175" indent="-236538" algn="l" rtl="0" eaLnBrk="1" latinLnBrk="0" hangingPunct="1">
              <a:lnSpc>
                <a:spcPct val="100000"/>
              </a:lnSpc>
              <a:spcBef>
                <a:spcPts val="900"/>
              </a:spcBef>
              <a:buClr>
                <a:schemeClr val="bg1">
                  <a:lumMod val="75000"/>
                </a:schemeClr>
              </a:buClr>
              <a:buSzPct val="100000"/>
              <a:buFont typeface="Arial"/>
              <a:buChar char="•"/>
              <a:defRPr kumimoji="0" sz="1600" b="0" i="0" kern="1200" baseline="0">
                <a:solidFill>
                  <a:srgbClr val="4D4D4D"/>
                </a:solidFill>
                <a:latin typeface="+mn-lt"/>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0" indent="0">
              <a:lnSpc>
                <a:spcPct val="124000"/>
              </a:lnSpc>
              <a:buFont typeface="Arial"/>
              <a:buNone/>
            </a:pPr>
            <a:r>
              <a:rPr lang="en-US" sz="1400" dirty="0"/>
              <a:t>2004</a:t>
            </a:r>
          </a:p>
        </p:txBody>
      </p:sp>
      <p:sp>
        <p:nvSpPr>
          <p:cNvPr id="19" name="Content Placeholder 4">
            <a:extLst>
              <a:ext uri="{FF2B5EF4-FFF2-40B4-BE49-F238E27FC236}">
                <a16:creationId xmlns:a16="http://schemas.microsoft.com/office/drawing/2014/main" id="{B5EBB131-93EF-7CCF-7ECC-547D998CE6AE}"/>
              </a:ext>
            </a:extLst>
          </p:cNvPr>
          <p:cNvSpPr txBox="1">
            <a:spLocks/>
          </p:cNvSpPr>
          <p:nvPr/>
        </p:nvSpPr>
        <p:spPr>
          <a:xfrm>
            <a:off x="9179803" y="5619755"/>
            <a:ext cx="676472" cy="365125"/>
          </a:xfrm>
          <a:prstGeom prst="rect">
            <a:avLst/>
          </a:prstGeom>
        </p:spPr>
        <p:txBody>
          <a:bodyPr vert="horz">
            <a:normAutofit/>
          </a:bodyPr>
          <a:lstStyle>
            <a:lvl1pPr marL="225425" indent="-225425" algn="l" rtl="0" eaLnBrk="1" latinLnBrk="0" hangingPunct="1">
              <a:lnSpc>
                <a:spcPct val="100000"/>
              </a:lnSpc>
              <a:spcBef>
                <a:spcPts val="900"/>
              </a:spcBef>
              <a:buClr>
                <a:srgbClr val="5AA3D9"/>
              </a:buClr>
              <a:buSzPct val="100000"/>
              <a:buFont typeface="Arial"/>
              <a:buChar char="•"/>
              <a:defRPr kumimoji="0" sz="3000" b="0" i="0" kern="1200">
                <a:solidFill>
                  <a:srgbClr val="4D4D4D"/>
                </a:solidFill>
                <a:latin typeface="+mn-lt"/>
                <a:ea typeface="+mn-ea"/>
                <a:cs typeface="Ubuntu Light"/>
              </a:defRPr>
            </a:lvl1pPr>
            <a:lvl2pPr marL="460375" indent="-228600" algn="l" rtl="0" eaLnBrk="1" latinLnBrk="0" hangingPunct="1">
              <a:lnSpc>
                <a:spcPct val="100000"/>
              </a:lnSpc>
              <a:spcBef>
                <a:spcPts val="900"/>
              </a:spcBef>
              <a:buClr>
                <a:schemeClr val="bg1">
                  <a:lumMod val="75000"/>
                </a:schemeClr>
              </a:buClr>
              <a:buSzPct val="100000"/>
              <a:buFont typeface="Arial"/>
              <a:buChar char="•"/>
              <a:defRPr kumimoji="0" sz="2400" b="0" i="0" kern="1200" baseline="0">
                <a:solidFill>
                  <a:srgbClr val="4D4D4D"/>
                </a:solidFill>
                <a:latin typeface="+mn-lt"/>
                <a:ea typeface="+mn-ea"/>
                <a:cs typeface="Ubuntu Light"/>
              </a:defRPr>
            </a:lvl2pPr>
            <a:lvl3pPr marL="685800" indent="-225425" algn="l" rtl="0" eaLnBrk="1" latinLnBrk="0" hangingPunct="1">
              <a:lnSpc>
                <a:spcPct val="100000"/>
              </a:lnSpc>
              <a:spcBef>
                <a:spcPts val="900"/>
              </a:spcBef>
              <a:buClr>
                <a:schemeClr val="bg1">
                  <a:lumMod val="75000"/>
                </a:schemeClr>
              </a:buClr>
              <a:buSzPct val="100000"/>
              <a:buFont typeface="Arial"/>
              <a:buChar char="•"/>
              <a:defRPr kumimoji="0" sz="2000" b="0" i="0" kern="1200">
                <a:solidFill>
                  <a:srgbClr val="4D4D4D"/>
                </a:solidFill>
                <a:latin typeface="+mn-lt"/>
                <a:ea typeface="+mn-ea"/>
                <a:cs typeface="Ubuntu Light"/>
              </a:defRPr>
            </a:lvl3pPr>
            <a:lvl4pPr marL="909638" indent="-223838" algn="l" rtl="0" eaLnBrk="1" latinLnBrk="0" hangingPunct="1">
              <a:lnSpc>
                <a:spcPct val="100000"/>
              </a:lnSpc>
              <a:spcBef>
                <a:spcPts val="900"/>
              </a:spcBef>
              <a:buClr>
                <a:schemeClr val="bg1">
                  <a:lumMod val="75000"/>
                </a:schemeClr>
              </a:buClr>
              <a:buSzPct val="100000"/>
              <a:buFont typeface="Arial"/>
              <a:buChar char="•"/>
              <a:defRPr kumimoji="0" sz="1800" b="0" i="0" kern="1200">
                <a:solidFill>
                  <a:srgbClr val="4D4D4D"/>
                </a:solidFill>
                <a:latin typeface="+mn-lt"/>
                <a:ea typeface="+mn-ea"/>
                <a:cs typeface="Ubuntu Light"/>
              </a:defRPr>
            </a:lvl4pPr>
            <a:lvl5pPr marL="1146175" indent="-236538" algn="l" rtl="0" eaLnBrk="1" latinLnBrk="0" hangingPunct="1">
              <a:lnSpc>
                <a:spcPct val="100000"/>
              </a:lnSpc>
              <a:spcBef>
                <a:spcPts val="900"/>
              </a:spcBef>
              <a:buClr>
                <a:schemeClr val="bg1">
                  <a:lumMod val="75000"/>
                </a:schemeClr>
              </a:buClr>
              <a:buSzPct val="100000"/>
              <a:buFont typeface="Arial"/>
              <a:buChar char="•"/>
              <a:defRPr kumimoji="0" sz="1600" b="0" i="0" kern="1200" baseline="0">
                <a:solidFill>
                  <a:srgbClr val="4D4D4D"/>
                </a:solidFill>
                <a:latin typeface="+mn-lt"/>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0" indent="0">
              <a:lnSpc>
                <a:spcPct val="124000"/>
              </a:lnSpc>
              <a:buFont typeface="Arial"/>
              <a:buNone/>
            </a:pPr>
            <a:r>
              <a:rPr lang="en-US" sz="1400" dirty="0"/>
              <a:t>2017</a:t>
            </a:r>
          </a:p>
        </p:txBody>
      </p:sp>
      <p:sp>
        <p:nvSpPr>
          <p:cNvPr id="20" name="Oval 19">
            <a:extLst>
              <a:ext uri="{FF2B5EF4-FFF2-40B4-BE49-F238E27FC236}">
                <a16:creationId xmlns:a16="http://schemas.microsoft.com/office/drawing/2014/main" id="{08383D8D-6EB6-9A2E-A192-7155ECAAC30F}"/>
              </a:ext>
            </a:extLst>
          </p:cNvPr>
          <p:cNvSpPr/>
          <p:nvPr/>
        </p:nvSpPr>
        <p:spPr>
          <a:xfrm>
            <a:off x="5370366" y="5507492"/>
            <a:ext cx="180000" cy="180000"/>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1" name="Content Placeholder 4">
            <a:extLst>
              <a:ext uri="{FF2B5EF4-FFF2-40B4-BE49-F238E27FC236}">
                <a16:creationId xmlns:a16="http://schemas.microsoft.com/office/drawing/2014/main" id="{CAE0757C-B270-89A2-DF0E-83C4546E3B04}"/>
              </a:ext>
            </a:extLst>
          </p:cNvPr>
          <p:cNvSpPr txBox="1">
            <a:spLocks/>
          </p:cNvSpPr>
          <p:nvPr/>
        </p:nvSpPr>
        <p:spPr>
          <a:xfrm>
            <a:off x="4900232" y="5619755"/>
            <a:ext cx="676472" cy="365125"/>
          </a:xfrm>
          <a:prstGeom prst="rect">
            <a:avLst/>
          </a:prstGeom>
        </p:spPr>
        <p:txBody>
          <a:bodyPr vert="horz">
            <a:normAutofit/>
          </a:bodyPr>
          <a:lstStyle>
            <a:lvl1pPr marL="225425" indent="-225425" algn="l" rtl="0" eaLnBrk="1" latinLnBrk="0" hangingPunct="1">
              <a:lnSpc>
                <a:spcPct val="100000"/>
              </a:lnSpc>
              <a:spcBef>
                <a:spcPts val="900"/>
              </a:spcBef>
              <a:buClr>
                <a:srgbClr val="5AA3D9"/>
              </a:buClr>
              <a:buSzPct val="100000"/>
              <a:buFont typeface="Arial"/>
              <a:buChar char="•"/>
              <a:defRPr kumimoji="0" sz="3000" b="0" i="0" kern="1200">
                <a:solidFill>
                  <a:srgbClr val="4D4D4D"/>
                </a:solidFill>
                <a:latin typeface="+mn-lt"/>
                <a:ea typeface="+mn-ea"/>
                <a:cs typeface="Ubuntu Light"/>
              </a:defRPr>
            </a:lvl1pPr>
            <a:lvl2pPr marL="460375" indent="-228600" algn="l" rtl="0" eaLnBrk="1" latinLnBrk="0" hangingPunct="1">
              <a:lnSpc>
                <a:spcPct val="100000"/>
              </a:lnSpc>
              <a:spcBef>
                <a:spcPts val="900"/>
              </a:spcBef>
              <a:buClr>
                <a:schemeClr val="bg1">
                  <a:lumMod val="75000"/>
                </a:schemeClr>
              </a:buClr>
              <a:buSzPct val="100000"/>
              <a:buFont typeface="Arial"/>
              <a:buChar char="•"/>
              <a:defRPr kumimoji="0" sz="2400" b="0" i="0" kern="1200" baseline="0">
                <a:solidFill>
                  <a:srgbClr val="4D4D4D"/>
                </a:solidFill>
                <a:latin typeface="+mn-lt"/>
                <a:ea typeface="+mn-ea"/>
                <a:cs typeface="Ubuntu Light"/>
              </a:defRPr>
            </a:lvl2pPr>
            <a:lvl3pPr marL="685800" indent="-225425" algn="l" rtl="0" eaLnBrk="1" latinLnBrk="0" hangingPunct="1">
              <a:lnSpc>
                <a:spcPct val="100000"/>
              </a:lnSpc>
              <a:spcBef>
                <a:spcPts val="900"/>
              </a:spcBef>
              <a:buClr>
                <a:schemeClr val="bg1">
                  <a:lumMod val="75000"/>
                </a:schemeClr>
              </a:buClr>
              <a:buSzPct val="100000"/>
              <a:buFont typeface="Arial"/>
              <a:buChar char="•"/>
              <a:defRPr kumimoji="0" sz="2000" b="0" i="0" kern="1200">
                <a:solidFill>
                  <a:srgbClr val="4D4D4D"/>
                </a:solidFill>
                <a:latin typeface="+mn-lt"/>
                <a:ea typeface="+mn-ea"/>
                <a:cs typeface="Ubuntu Light"/>
              </a:defRPr>
            </a:lvl3pPr>
            <a:lvl4pPr marL="909638" indent="-223838" algn="l" rtl="0" eaLnBrk="1" latinLnBrk="0" hangingPunct="1">
              <a:lnSpc>
                <a:spcPct val="100000"/>
              </a:lnSpc>
              <a:spcBef>
                <a:spcPts val="900"/>
              </a:spcBef>
              <a:buClr>
                <a:schemeClr val="bg1">
                  <a:lumMod val="75000"/>
                </a:schemeClr>
              </a:buClr>
              <a:buSzPct val="100000"/>
              <a:buFont typeface="Arial"/>
              <a:buChar char="•"/>
              <a:defRPr kumimoji="0" sz="1800" b="0" i="0" kern="1200">
                <a:solidFill>
                  <a:srgbClr val="4D4D4D"/>
                </a:solidFill>
                <a:latin typeface="+mn-lt"/>
                <a:ea typeface="+mn-ea"/>
                <a:cs typeface="Ubuntu Light"/>
              </a:defRPr>
            </a:lvl4pPr>
            <a:lvl5pPr marL="1146175" indent="-236538" algn="l" rtl="0" eaLnBrk="1" latinLnBrk="0" hangingPunct="1">
              <a:lnSpc>
                <a:spcPct val="100000"/>
              </a:lnSpc>
              <a:spcBef>
                <a:spcPts val="900"/>
              </a:spcBef>
              <a:buClr>
                <a:schemeClr val="bg1">
                  <a:lumMod val="75000"/>
                </a:schemeClr>
              </a:buClr>
              <a:buSzPct val="100000"/>
              <a:buFont typeface="Arial"/>
              <a:buChar char="•"/>
              <a:defRPr kumimoji="0" sz="1600" b="0" i="0" kern="1200" baseline="0">
                <a:solidFill>
                  <a:srgbClr val="4D4D4D"/>
                </a:solidFill>
                <a:latin typeface="+mn-lt"/>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0" indent="0">
              <a:lnSpc>
                <a:spcPct val="124000"/>
              </a:lnSpc>
              <a:buFont typeface="Arial"/>
              <a:buNone/>
            </a:pPr>
            <a:r>
              <a:rPr lang="en-US" sz="1400" dirty="0"/>
              <a:t>2013</a:t>
            </a:r>
          </a:p>
        </p:txBody>
      </p:sp>
      <p:cxnSp>
        <p:nvCxnSpPr>
          <p:cNvPr id="22" name="Straight Connector 21">
            <a:extLst>
              <a:ext uri="{FF2B5EF4-FFF2-40B4-BE49-F238E27FC236}">
                <a16:creationId xmlns:a16="http://schemas.microsoft.com/office/drawing/2014/main" id="{A5FA1721-1114-BCD7-7560-25294B00D959}"/>
              </a:ext>
            </a:extLst>
          </p:cNvPr>
          <p:cNvCxnSpPr/>
          <p:nvPr/>
        </p:nvCxnSpPr>
        <p:spPr>
          <a:xfrm>
            <a:off x="5460366" y="5687492"/>
            <a:ext cx="0" cy="471141"/>
          </a:xfrm>
          <a:prstGeom prst="line">
            <a:avLst/>
          </a:prstGeom>
          <a:ln w="19050">
            <a:solidFill>
              <a:srgbClr val="4D4D4D"/>
            </a:solidFill>
            <a:prstDash val="dash"/>
          </a:ln>
          <a:effectLst/>
        </p:spPr>
        <p:style>
          <a:lnRef idx="2">
            <a:schemeClr val="accent1"/>
          </a:lnRef>
          <a:fillRef idx="0">
            <a:schemeClr val="accent1"/>
          </a:fillRef>
          <a:effectRef idx="1">
            <a:schemeClr val="accent1"/>
          </a:effectRef>
          <a:fontRef idx="minor">
            <a:schemeClr val="tx1"/>
          </a:fontRef>
        </p:style>
      </p:cxnSp>
      <p:pic>
        <p:nvPicPr>
          <p:cNvPr id="23" name="Picture 22">
            <a:extLst>
              <a:ext uri="{FF2B5EF4-FFF2-40B4-BE49-F238E27FC236}">
                <a16:creationId xmlns:a16="http://schemas.microsoft.com/office/drawing/2014/main" id="{B2D0F359-FCBF-3D96-ABAE-12B809B6847B}"/>
              </a:ext>
            </a:extLst>
          </p:cNvPr>
          <p:cNvPicPr>
            <a:picLocks noChangeAspect="1"/>
          </p:cNvPicPr>
          <p:nvPr/>
        </p:nvPicPr>
        <p:blipFill>
          <a:blip r:embed="rId6" cstate="hqprint">
            <a:clrChange>
              <a:clrFrom>
                <a:srgbClr val="F8FAFB"/>
              </a:clrFrom>
              <a:clrTo>
                <a:srgbClr val="F8FAFB">
                  <a:alpha val="0"/>
                </a:srgbClr>
              </a:clrTo>
            </a:clrChange>
            <a:extLst>
              <a:ext uri="{28A0092B-C50C-407E-A947-70E740481C1C}">
                <a14:useLocalDpi xmlns:a14="http://schemas.microsoft.com/office/drawing/2010/main"/>
              </a:ext>
            </a:extLst>
          </a:blip>
          <a:stretch>
            <a:fillRect/>
          </a:stretch>
        </p:blipFill>
        <p:spPr>
          <a:xfrm>
            <a:off x="6841973" y="5710472"/>
            <a:ext cx="433111" cy="448161"/>
          </a:xfrm>
          <a:prstGeom prst="rect">
            <a:avLst/>
          </a:prstGeom>
        </p:spPr>
      </p:pic>
      <p:sp>
        <p:nvSpPr>
          <p:cNvPr id="28" name="Content Placeholder 18">
            <a:extLst>
              <a:ext uri="{FF2B5EF4-FFF2-40B4-BE49-F238E27FC236}">
                <a16:creationId xmlns:a16="http://schemas.microsoft.com/office/drawing/2014/main" id="{18ECF3EB-A7DD-F311-176F-E44B807C18DF}"/>
              </a:ext>
            </a:extLst>
          </p:cNvPr>
          <p:cNvSpPr txBox="1">
            <a:spLocks/>
          </p:cNvSpPr>
          <p:nvPr/>
        </p:nvSpPr>
        <p:spPr>
          <a:xfrm>
            <a:off x="407990" y="1345934"/>
            <a:ext cx="11376022" cy="2155074"/>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14000"/>
              </a:lnSpc>
              <a:buNone/>
            </a:pPr>
            <a:r>
              <a:rPr lang="en-GB" sz="2400" b="0" dirty="0"/>
              <a:t>Logics standardisation </a:t>
            </a:r>
            <a:r>
              <a:rPr lang="en-GB" sz="2400" dirty="0">
                <a:solidFill>
                  <a:schemeClr val="tx1"/>
                </a:solidFill>
              </a:rPr>
              <a:t>simplifies the use of IEDs </a:t>
            </a:r>
            <a:r>
              <a:rPr lang="en-GB" sz="2400" b="0" dirty="0"/>
              <a:t>by having a small set of logics whose </a:t>
            </a:r>
            <a:r>
              <a:rPr lang="en-GB" sz="2400" dirty="0">
                <a:solidFill>
                  <a:schemeClr val="tx1"/>
                </a:solidFill>
              </a:rPr>
              <a:t>functions are clear </a:t>
            </a:r>
            <a:r>
              <a:rPr lang="en-GB" sz="2400" b="0" dirty="0"/>
              <a:t>and </a:t>
            </a:r>
            <a:r>
              <a:rPr lang="en-GB" sz="2400" dirty="0">
                <a:solidFill>
                  <a:schemeClr val="tx1"/>
                </a:solidFill>
              </a:rPr>
              <a:t>detailed in documentation</a:t>
            </a:r>
            <a:r>
              <a:rPr lang="en-GB" sz="2400" b="0" dirty="0"/>
              <a:t>. </a:t>
            </a:r>
          </a:p>
          <a:p>
            <a:pPr marL="0" indent="0">
              <a:lnSpc>
                <a:spcPct val="114000"/>
              </a:lnSpc>
              <a:buNone/>
            </a:pPr>
            <a:r>
              <a:rPr lang="en-GB" sz="2400" b="0" dirty="0"/>
              <a:t>It greatly </a:t>
            </a:r>
            <a:r>
              <a:rPr lang="en-GB" sz="2400" dirty="0">
                <a:solidFill>
                  <a:schemeClr val="tx1"/>
                </a:solidFill>
              </a:rPr>
              <a:t>reduces time </a:t>
            </a:r>
            <a:r>
              <a:rPr lang="en-GB" sz="2400" b="0" dirty="0"/>
              <a:t>for </a:t>
            </a:r>
            <a:r>
              <a:rPr lang="en-GB" sz="2400" dirty="0">
                <a:solidFill>
                  <a:schemeClr val="tx1"/>
                </a:solidFill>
              </a:rPr>
              <a:t>fault analysis</a:t>
            </a:r>
            <a:r>
              <a:rPr lang="en-GB" sz="2400" b="0" dirty="0"/>
              <a:t>, </a:t>
            </a:r>
            <a:r>
              <a:rPr lang="en-GB" sz="2400" dirty="0">
                <a:solidFill>
                  <a:schemeClr val="tx1"/>
                </a:solidFill>
              </a:rPr>
              <a:t>commissioning</a:t>
            </a:r>
            <a:r>
              <a:rPr lang="en-GB" sz="2400" b="0" dirty="0"/>
              <a:t>, </a:t>
            </a:r>
            <a:r>
              <a:rPr lang="en-GB" sz="2400" dirty="0">
                <a:solidFill>
                  <a:schemeClr val="tx1"/>
                </a:solidFill>
              </a:rPr>
              <a:t>protection studies </a:t>
            </a:r>
            <a:r>
              <a:rPr lang="en-GB" sz="2400" b="0" dirty="0"/>
              <a:t>and it simplifies </a:t>
            </a:r>
            <a:r>
              <a:rPr lang="en-GB" sz="2400" dirty="0">
                <a:solidFill>
                  <a:schemeClr val="tx1"/>
                </a:solidFill>
              </a:rPr>
              <a:t>preventive software maintenance</a:t>
            </a:r>
            <a:r>
              <a:rPr lang="en-GB" sz="2400" b="0" dirty="0"/>
              <a:t>.</a:t>
            </a:r>
          </a:p>
        </p:txBody>
      </p:sp>
      <p:sp>
        <p:nvSpPr>
          <p:cNvPr id="12" name="Date Placeholder 5">
            <a:extLst>
              <a:ext uri="{FF2B5EF4-FFF2-40B4-BE49-F238E27FC236}">
                <a16:creationId xmlns:a16="http://schemas.microsoft.com/office/drawing/2014/main" id="{69D61367-A0EF-F41C-DC1F-073B9B70E916}"/>
              </a:ext>
            </a:extLst>
          </p:cNvPr>
          <p:cNvSpPr>
            <a:spLocks noGrp="1"/>
          </p:cNvSpPr>
          <p:nvPr>
            <p:ph type="dt" sz="half" idx="10"/>
          </p:nvPr>
        </p:nvSpPr>
        <p:spPr>
          <a:xfrm>
            <a:off x="2711624" y="6392289"/>
            <a:ext cx="828700" cy="365125"/>
          </a:xfrm>
        </p:spPr>
        <p:txBody>
          <a:bodyPr/>
          <a:lstStyle/>
          <a:p>
            <a:r>
              <a:rPr lang="fr-FR" dirty="0"/>
              <a:t>2025.03.20</a:t>
            </a:r>
            <a:endParaRPr lang="en-US" dirty="0"/>
          </a:p>
        </p:txBody>
      </p:sp>
    </p:spTree>
    <p:extLst>
      <p:ext uri="{BB962C8B-B14F-4D97-AF65-F5344CB8AC3E}">
        <p14:creationId xmlns:p14="http://schemas.microsoft.com/office/powerpoint/2010/main" val="139515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8" name="Title 17">
            <a:extLst>
              <a:ext uri="{FF2B5EF4-FFF2-40B4-BE49-F238E27FC236}">
                <a16:creationId xmlns:a16="http://schemas.microsoft.com/office/drawing/2014/main" id="{7BD8BB6D-4894-438C-8C7C-8A0A67977387}"/>
              </a:ext>
            </a:extLst>
          </p:cNvPr>
          <p:cNvSpPr>
            <a:spLocks noGrp="1"/>
          </p:cNvSpPr>
          <p:nvPr>
            <p:ph type="title"/>
          </p:nvPr>
        </p:nvSpPr>
        <p:spPr/>
        <p:txBody>
          <a:bodyPr/>
          <a:lstStyle/>
          <a:p>
            <a:r>
              <a:rPr lang="en-GB"/>
              <a:t>Protection Logics Standardisation</a:t>
            </a:r>
          </a:p>
        </p:txBody>
      </p:sp>
      <p:sp>
        <p:nvSpPr>
          <p:cNvPr id="7" name="Slide Number Placeholder 6">
            <a:extLst>
              <a:ext uri="{FF2B5EF4-FFF2-40B4-BE49-F238E27FC236}">
                <a16:creationId xmlns:a16="http://schemas.microsoft.com/office/drawing/2014/main" id="{77F5EDB0-4596-4A1B-B42E-2D997757ED36}"/>
              </a:ext>
            </a:extLst>
          </p:cNvPr>
          <p:cNvSpPr>
            <a:spLocks noGrp="1"/>
          </p:cNvSpPr>
          <p:nvPr>
            <p:ph type="sldNum" sz="quarter" idx="12"/>
          </p:nvPr>
        </p:nvSpPr>
        <p:spPr/>
        <p:txBody>
          <a:bodyPr/>
          <a:lstStyle/>
          <a:p>
            <a:fld id="{36B5EA5A-BC32-A742-B11B-8E7414D5B535}" type="slidenum">
              <a:rPr lang="en-US" smtClean="0"/>
              <a:pPr/>
              <a:t>19</a:t>
            </a:fld>
            <a:endParaRPr lang="en-US" dirty="0"/>
          </a:p>
        </p:txBody>
      </p:sp>
      <p:sp>
        <p:nvSpPr>
          <p:cNvPr id="3" name="Footer Placeholder 7">
            <a:extLst>
              <a:ext uri="{FF2B5EF4-FFF2-40B4-BE49-F238E27FC236}">
                <a16:creationId xmlns:a16="http://schemas.microsoft.com/office/drawing/2014/main" id="{1C697487-E0E0-6568-901B-234B4690FEDA}"/>
              </a:ext>
            </a:extLst>
          </p:cNvPr>
          <p:cNvSpPr>
            <a:spLocks noGrp="1"/>
          </p:cNvSpPr>
          <p:nvPr>
            <p:ph type="ftr" sz="quarter" idx="11"/>
          </p:nvPr>
        </p:nvSpPr>
        <p:spPr>
          <a:xfrm>
            <a:off x="4471877" y="6383847"/>
            <a:ext cx="6788245" cy="365125"/>
          </a:xfrm>
        </p:spPr>
        <p:txBody>
          <a:bodyPr/>
          <a:lstStyle/>
          <a:p>
            <a:r>
              <a:rPr lang="en-US" dirty="0"/>
              <a:t>E. Freddi, J. Leppilahti ▪ Evolution </a:t>
            </a:r>
            <a:r>
              <a:rPr lang="en-GB" dirty="0"/>
              <a:t>of EN-EL Quality Standards in Power Systems Protection</a:t>
            </a:r>
            <a:endParaRPr lang="en-US" dirty="0"/>
          </a:p>
        </p:txBody>
      </p:sp>
      <p:sp>
        <p:nvSpPr>
          <p:cNvPr id="28" name="Content Placeholder 18">
            <a:extLst>
              <a:ext uri="{FF2B5EF4-FFF2-40B4-BE49-F238E27FC236}">
                <a16:creationId xmlns:a16="http://schemas.microsoft.com/office/drawing/2014/main" id="{18ECF3EB-A7DD-F311-176F-E44B807C18DF}"/>
              </a:ext>
            </a:extLst>
          </p:cNvPr>
          <p:cNvSpPr txBox="1">
            <a:spLocks/>
          </p:cNvSpPr>
          <p:nvPr/>
        </p:nvSpPr>
        <p:spPr>
          <a:xfrm>
            <a:off x="407990" y="1345934"/>
            <a:ext cx="11376022" cy="562020"/>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14000"/>
              </a:lnSpc>
              <a:buNone/>
            </a:pPr>
            <a:r>
              <a:rPr lang="en-GB" sz="2400" b="0" dirty="0"/>
              <a:t>Some example of documentation of standard logics</a:t>
            </a:r>
          </a:p>
        </p:txBody>
      </p:sp>
      <p:pic>
        <p:nvPicPr>
          <p:cNvPr id="25" name="Picture 24">
            <a:extLst>
              <a:ext uri="{FF2B5EF4-FFF2-40B4-BE49-F238E27FC236}">
                <a16:creationId xmlns:a16="http://schemas.microsoft.com/office/drawing/2014/main" id="{CCA09FE4-F13B-0BBF-63B8-B00D42AADD78}"/>
              </a:ext>
            </a:extLst>
          </p:cNvPr>
          <p:cNvPicPr>
            <a:picLocks noChangeAspect="1"/>
          </p:cNvPicPr>
          <p:nvPr/>
        </p:nvPicPr>
        <p:blipFill>
          <a:blip r:embed="rId2"/>
          <a:stretch>
            <a:fillRect/>
          </a:stretch>
        </p:blipFill>
        <p:spPr>
          <a:xfrm>
            <a:off x="650961" y="2141441"/>
            <a:ext cx="2734228" cy="3600000"/>
          </a:xfrm>
          <a:prstGeom prst="rect">
            <a:avLst/>
          </a:prstGeom>
          <a:ln>
            <a:noFill/>
          </a:ln>
          <a:effectLst>
            <a:outerShdw blurRad="190500" algn="tl" rotWithShape="0">
              <a:srgbClr val="000000">
                <a:alpha val="70000"/>
              </a:srgbClr>
            </a:outerShdw>
          </a:effectLst>
        </p:spPr>
      </p:pic>
      <p:pic>
        <p:nvPicPr>
          <p:cNvPr id="27" name="Picture 26">
            <a:extLst>
              <a:ext uri="{FF2B5EF4-FFF2-40B4-BE49-F238E27FC236}">
                <a16:creationId xmlns:a16="http://schemas.microsoft.com/office/drawing/2014/main" id="{BCA5F3FF-ACDC-4927-C369-F02F57AE3D1E}"/>
              </a:ext>
            </a:extLst>
          </p:cNvPr>
          <p:cNvPicPr>
            <a:picLocks noChangeAspect="1"/>
          </p:cNvPicPr>
          <p:nvPr/>
        </p:nvPicPr>
        <p:blipFill>
          <a:blip r:embed="rId3"/>
          <a:stretch>
            <a:fillRect/>
          </a:stretch>
        </p:blipFill>
        <p:spPr>
          <a:xfrm>
            <a:off x="3860668" y="2141441"/>
            <a:ext cx="4281790" cy="3600000"/>
          </a:xfrm>
          <a:prstGeom prst="rect">
            <a:avLst/>
          </a:prstGeom>
          <a:ln>
            <a:noFill/>
          </a:ln>
          <a:effectLst>
            <a:outerShdw blurRad="190500" algn="tl" rotWithShape="0">
              <a:srgbClr val="000000">
                <a:alpha val="70000"/>
              </a:srgbClr>
            </a:outerShdw>
          </a:effectLst>
        </p:spPr>
      </p:pic>
      <p:pic>
        <p:nvPicPr>
          <p:cNvPr id="30" name="Picture 29">
            <a:extLst>
              <a:ext uri="{FF2B5EF4-FFF2-40B4-BE49-F238E27FC236}">
                <a16:creationId xmlns:a16="http://schemas.microsoft.com/office/drawing/2014/main" id="{C497CBA9-ED3F-B238-C8A0-EC045AEF1F29}"/>
              </a:ext>
            </a:extLst>
          </p:cNvPr>
          <p:cNvPicPr>
            <a:picLocks noChangeAspect="1"/>
          </p:cNvPicPr>
          <p:nvPr/>
        </p:nvPicPr>
        <p:blipFill>
          <a:blip r:embed="rId4"/>
          <a:stretch>
            <a:fillRect/>
          </a:stretch>
        </p:blipFill>
        <p:spPr>
          <a:xfrm>
            <a:off x="8617937" y="2135587"/>
            <a:ext cx="2904951" cy="3600000"/>
          </a:xfrm>
          <a:prstGeom prst="rect">
            <a:avLst/>
          </a:prstGeom>
          <a:ln>
            <a:noFill/>
          </a:ln>
          <a:effectLst>
            <a:outerShdw blurRad="190500" algn="tl" rotWithShape="0">
              <a:srgbClr val="000000">
                <a:alpha val="70000"/>
              </a:srgbClr>
            </a:outerShdw>
          </a:effectLst>
        </p:spPr>
      </p:pic>
      <p:sp>
        <p:nvSpPr>
          <p:cNvPr id="4" name="Date Placeholder 5">
            <a:extLst>
              <a:ext uri="{FF2B5EF4-FFF2-40B4-BE49-F238E27FC236}">
                <a16:creationId xmlns:a16="http://schemas.microsoft.com/office/drawing/2014/main" id="{6E7AED1E-B85E-143E-7AC4-CEAA2CB4B0A4}"/>
              </a:ext>
            </a:extLst>
          </p:cNvPr>
          <p:cNvSpPr>
            <a:spLocks noGrp="1"/>
          </p:cNvSpPr>
          <p:nvPr>
            <p:ph type="dt" sz="half" idx="10"/>
          </p:nvPr>
        </p:nvSpPr>
        <p:spPr>
          <a:xfrm>
            <a:off x="2711624" y="6392289"/>
            <a:ext cx="828700" cy="365125"/>
          </a:xfrm>
        </p:spPr>
        <p:txBody>
          <a:bodyPr/>
          <a:lstStyle/>
          <a:p>
            <a:r>
              <a:rPr lang="fr-FR" dirty="0"/>
              <a:t>2025.03.20</a:t>
            </a:r>
            <a:endParaRPr lang="en-US" dirty="0"/>
          </a:p>
        </p:txBody>
      </p:sp>
    </p:spTree>
    <p:extLst>
      <p:ext uri="{BB962C8B-B14F-4D97-AF65-F5344CB8AC3E}">
        <p14:creationId xmlns:p14="http://schemas.microsoft.com/office/powerpoint/2010/main" val="13149116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Content Placeholder 18">
            <a:extLst>
              <a:ext uri="{FF2B5EF4-FFF2-40B4-BE49-F238E27FC236}">
                <a16:creationId xmlns:a16="http://schemas.microsoft.com/office/drawing/2014/main" id="{817832B8-B6FC-4A20-9144-23BF2ABDD0ED}"/>
              </a:ext>
            </a:extLst>
          </p:cNvPr>
          <p:cNvSpPr>
            <a:spLocks noGrp="1"/>
          </p:cNvSpPr>
          <p:nvPr>
            <p:ph idx="1"/>
          </p:nvPr>
        </p:nvSpPr>
        <p:spPr>
          <a:xfrm>
            <a:off x="407992" y="2510069"/>
            <a:ext cx="8136280" cy="3667844"/>
          </a:xfrm>
        </p:spPr>
        <p:txBody>
          <a:bodyPr vert="horz" lIns="0" tIns="0" rIns="0" bIns="0" rtlCol="0" anchor="t">
            <a:noAutofit/>
          </a:bodyPr>
          <a:lstStyle/>
          <a:p>
            <a:pPr>
              <a:lnSpc>
                <a:spcPct val="113999"/>
              </a:lnSpc>
            </a:pPr>
            <a:r>
              <a:rPr lang="en-US" sz="2400" b="0" dirty="0">
                <a:ea typeface="+mn-lt"/>
                <a:cs typeface="+mn-lt"/>
              </a:rPr>
              <a:t>The </a:t>
            </a:r>
            <a:r>
              <a:rPr lang="en-US" sz="2400" dirty="0">
                <a:solidFill>
                  <a:schemeClr val="tx1"/>
                </a:solidFill>
                <a:ea typeface="+mn-lt"/>
                <a:cs typeface="+mn-lt"/>
              </a:rPr>
              <a:t>primary function</a:t>
            </a:r>
            <a:r>
              <a:rPr lang="en-US" sz="2400" b="0" dirty="0">
                <a:ea typeface="+mn-lt"/>
                <a:cs typeface="+mn-lt"/>
              </a:rPr>
              <a:t> of the protection system is to detect faults and isolate them to </a:t>
            </a:r>
            <a:r>
              <a:rPr lang="en-US" sz="2400" dirty="0">
                <a:solidFill>
                  <a:schemeClr val="tx1"/>
                </a:solidFill>
                <a:ea typeface="+mn-lt"/>
                <a:cs typeface="+mn-lt"/>
              </a:rPr>
              <a:t>prevent damage to equipment</a:t>
            </a:r>
            <a:r>
              <a:rPr lang="en-US" sz="2400" b="0" dirty="0">
                <a:ea typeface="+mn-lt"/>
                <a:cs typeface="+mn-lt"/>
              </a:rPr>
              <a:t>, </a:t>
            </a:r>
            <a:r>
              <a:rPr lang="en-US" sz="2400" dirty="0">
                <a:solidFill>
                  <a:schemeClr val="tx1"/>
                </a:solidFill>
                <a:ea typeface="+mn-lt"/>
                <a:cs typeface="+mn-lt"/>
              </a:rPr>
              <a:t>ensure personnel safety</a:t>
            </a:r>
            <a:r>
              <a:rPr lang="en-US" sz="2400" b="0" dirty="0">
                <a:ea typeface="+mn-lt"/>
                <a:cs typeface="+mn-lt"/>
              </a:rPr>
              <a:t>, and </a:t>
            </a:r>
            <a:r>
              <a:rPr lang="en-US" sz="2400" dirty="0">
                <a:solidFill>
                  <a:schemeClr val="tx1"/>
                </a:solidFill>
                <a:ea typeface="+mn-lt"/>
                <a:cs typeface="+mn-lt"/>
              </a:rPr>
              <a:t>maintain system stability</a:t>
            </a:r>
            <a:r>
              <a:rPr lang="en-US" sz="2400" b="0" dirty="0">
                <a:ea typeface="+mn-lt"/>
                <a:cs typeface="+mn-lt"/>
              </a:rPr>
              <a:t>.</a:t>
            </a:r>
            <a:endParaRPr lang="en-US" b="0" dirty="0">
              <a:ea typeface="+mn-lt"/>
              <a:cs typeface="+mn-lt"/>
            </a:endParaRPr>
          </a:p>
          <a:p>
            <a:pPr>
              <a:lnSpc>
                <a:spcPct val="114000"/>
              </a:lnSpc>
            </a:pPr>
            <a:r>
              <a:rPr lang="en-US" sz="2400" b="0" dirty="0"/>
              <a:t>The protection system also enables </a:t>
            </a:r>
            <a:r>
              <a:rPr lang="en-US" sz="2400" dirty="0">
                <a:solidFill>
                  <a:schemeClr val="tx1"/>
                </a:solidFill>
              </a:rPr>
              <a:t>monitoring and analysis of the power grid </a:t>
            </a:r>
            <a:r>
              <a:rPr lang="en-US" sz="2400" b="0" dirty="0"/>
              <a:t>and is a key </a:t>
            </a:r>
            <a:r>
              <a:rPr lang="en-US" sz="2400" dirty="0">
                <a:solidFill>
                  <a:schemeClr val="tx1"/>
                </a:solidFill>
              </a:rPr>
              <a:t>part</a:t>
            </a:r>
            <a:r>
              <a:rPr lang="en-US" sz="2400" b="0" dirty="0"/>
              <a:t> </a:t>
            </a:r>
            <a:r>
              <a:rPr lang="en-US" sz="2400" dirty="0">
                <a:solidFill>
                  <a:schemeClr val="tx1"/>
                </a:solidFill>
              </a:rPr>
              <a:t>of automation processes </a:t>
            </a:r>
            <a:r>
              <a:rPr lang="en-US" sz="2400" b="0" dirty="0"/>
              <a:t>such as auto-transfer or normal/secours.</a:t>
            </a:r>
          </a:p>
          <a:p>
            <a:pPr>
              <a:lnSpc>
                <a:spcPct val="114000"/>
              </a:lnSpc>
            </a:pPr>
            <a:endParaRPr lang="fr-FR" b="0" dirty="0"/>
          </a:p>
        </p:txBody>
      </p:sp>
      <p:sp>
        <p:nvSpPr>
          <p:cNvPr id="18" name="Title 17">
            <a:extLst>
              <a:ext uri="{FF2B5EF4-FFF2-40B4-BE49-F238E27FC236}">
                <a16:creationId xmlns:a16="http://schemas.microsoft.com/office/drawing/2014/main" id="{7BD8BB6D-4894-438C-8C7C-8A0A67977387}"/>
              </a:ext>
            </a:extLst>
          </p:cNvPr>
          <p:cNvSpPr>
            <a:spLocks noGrp="1"/>
          </p:cNvSpPr>
          <p:nvPr>
            <p:ph type="title"/>
          </p:nvPr>
        </p:nvSpPr>
        <p:spPr/>
        <p:txBody>
          <a:bodyPr/>
          <a:lstStyle/>
          <a:p>
            <a:r>
              <a:rPr lang="fr-FR" dirty="0"/>
              <a:t>Introduction</a:t>
            </a:r>
          </a:p>
        </p:txBody>
      </p:sp>
      <p:sp>
        <p:nvSpPr>
          <p:cNvPr id="7" name="Slide Number Placeholder 6">
            <a:extLst>
              <a:ext uri="{FF2B5EF4-FFF2-40B4-BE49-F238E27FC236}">
                <a16:creationId xmlns:a16="http://schemas.microsoft.com/office/drawing/2014/main" id="{77F5EDB0-4596-4A1B-B42E-2D997757ED36}"/>
              </a:ext>
            </a:extLst>
          </p:cNvPr>
          <p:cNvSpPr>
            <a:spLocks noGrp="1"/>
          </p:cNvSpPr>
          <p:nvPr>
            <p:ph type="sldNum" sz="quarter" idx="12"/>
          </p:nvPr>
        </p:nvSpPr>
        <p:spPr/>
        <p:txBody>
          <a:bodyPr/>
          <a:lstStyle/>
          <a:p>
            <a:fld id="{36B5EA5A-BC32-A742-B11B-8E7414D5B535}" type="slidenum">
              <a:rPr lang="en-US" smtClean="0"/>
              <a:pPr/>
              <a:t>2</a:t>
            </a:fld>
            <a:endParaRPr lang="en-US" dirty="0"/>
          </a:p>
        </p:txBody>
      </p:sp>
      <p:sp>
        <p:nvSpPr>
          <p:cNvPr id="2" name="Date Placeholder 5">
            <a:extLst>
              <a:ext uri="{FF2B5EF4-FFF2-40B4-BE49-F238E27FC236}">
                <a16:creationId xmlns:a16="http://schemas.microsoft.com/office/drawing/2014/main" id="{6A7A6DD6-E402-D7DC-5FF3-3BEDE47908DE}"/>
              </a:ext>
            </a:extLst>
          </p:cNvPr>
          <p:cNvSpPr>
            <a:spLocks noGrp="1"/>
          </p:cNvSpPr>
          <p:nvPr>
            <p:ph type="dt" sz="half" idx="10"/>
          </p:nvPr>
        </p:nvSpPr>
        <p:spPr>
          <a:xfrm>
            <a:off x="2711624" y="6392289"/>
            <a:ext cx="828700" cy="365125"/>
          </a:xfrm>
        </p:spPr>
        <p:txBody>
          <a:bodyPr/>
          <a:lstStyle/>
          <a:p>
            <a:r>
              <a:rPr lang="fr-FR" dirty="0"/>
              <a:t>2025.03.20</a:t>
            </a:r>
            <a:endParaRPr lang="en-US" dirty="0"/>
          </a:p>
        </p:txBody>
      </p:sp>
      <p:sp>
        <p:nvSpPr>
          <p:cNvPr id="3" name="Footer Placeholder 7">
            <a:extLst>
              <a:ext uri="{FF2B5EF4-FFF2-40B4-BE49-F238E27FC236}">
                <a16:creationId xmlns:a16="http://schemas.microsoft.com/office/drawing/2014/main" id="{1C697487-E0E0-6568-901B-234B4690FEDA}"/>
              </a:ext>
            </a:extLst>
          </p:cNvPr>
          <p:cNvSpPr>
            <a:spLocks noGrp="1"/>
          </p:cNvSpPr>
          <p:nvPr>
            <p:ph type="ftr" sz="quarter" idx="11"/>
          </p:nvPr>
        </p:nvSpPr>
        <p:spPr>
          <a:xfrm>
            <a:off x="4471877" y="6383847"/>
            <a:ext cx="6788245" cy="365125"/>
          </a:xfrm>
        </p:spPr>
        <p:txBody>
          <a:bodyPr/>
          <a:lstStyle/>
          <a:p>
            <a:r>
              <a:rPr lang="en-US" dirty="0"/>
              <a:t>E. Freddi, J. Leppilahti ▪ Evolution </a:t>
            </a:r>
            <a:r>
              <a:rPr lang="en-GB" dirty="0"/>
              <a:t>of EN-EL Quality Standards in Power Systems Protection</a:t>
            </a:r>
            <a:endParaRPr lang="en-US" dirty="0"/>
          </a:p>
        </p:txBody>
      </p:sp>
      <p:grpSp>
        <p:nvGrpSpPr>
          <p:cNvPr id="4" name="Group 3">
            <a:extLst>
              <a:ext uri="{FF2B5EF4-FFF2-40B4-BE49-F238E27FC236}">
                <a16:creationId xmlns:a16="http://schemas.microsoft.com/office/drawing/2014/main" id="{ECE15806-5EEE-040E-6940-AEB1339D8547}"/>
              </a:ext>
            </a:extLst>
          </p:cNvPr>
          <p:cNvGrpSpPr>
            <a:grpSpLocks noChangeAspect="1"/>
          </p:cNvGrpSpPr>
          <p:nvPr/>
        </p:nvGrpSpPr>
        <p:grpSpPr>
          <a:xfrm>
            <a:off x="8760565" y="2510069"/>
            <a:ext cx="2466131" cy="3419141"/>
            <a:chOff x="5922694" y="2850520"/>
            <a:chExt cx="2295527" cy="3182609"/>
          </a:xfrm>
        </p:grpSpPr>
        <p:pic>
          <p:nvPicPr>
            <p:cNvPr id="5" name="Picture 4" descr="\\cern.ch\dfs\Users\e\efreddi\Documents\My Pictures\2014.09.02 EMD126_BE Fault\IMG_6185.JPG">
              <a:extLst>
                <a:ext uri="{FF2B5EF4-FFF2-40B4-BE49-F238E27FC236}">
                  <a16:creationId xmlns:a16="http://schemas.microsoft.com/office/drawing/2014/main" id="{FE4299A4-F922-D816-A126-EB117177D807}"/>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bwMode="auto">
            <a:xfrm>
              <a:off x="5922694" y="2850520"/>
              <a:ext cx="2295527" cy="3182609"/>
            </a:xfrm>
            <a:prstGeom prst="rect">
              <a:avLst/>
            </a:prstGeom>
            <a:ln>
              <a:noFill/>
            </a:ln>
            <a:effectLst>
              <a:outerShdw blurRad="292100" dist="63500" dir="2700000" algn="tl" rotWithShape="0">
                <a:srgbClr val="333333">
                  <a:alpha val="65000"/>
                </a:srgbClr>
              </a:outerShdw>
              <a:softEdge rad="0"/>
            </a:effectLst>
            <a:extLst>
              <a:ext uri="{53640926-AAD7-44D8-BBD7-CCE9431645EC}">
                <a14:shadowObscured xmlns:a14="http://schemas.microsoft.com/office/drawing/2010/main"/>
              </a:ext>
            </a:extLst>
          </p:spPr>
        </p:pic>
        <p:grpSp>
          <p:nvGrpSpPr>
            <p:cNvPr id="9" name="Group 8">
              <a:extLst>
                <a:ext uri="{FF2B5EF4-FFF2-40B4-BE49-F238E27FC236}">
                  <a16:creationId xmlns:a16="http://schemas.microsoft.com/office/drawing/2014/main" id="{AFE8F2B1-D504-0039-7400-04107F293121}"/>
                </a:ext>
              </a:extLst>
            </p:cNvPr>
            <p:cNvGrpSpPr/>
            <p:nvPr/>
          </p:nvGrpSpPr>
          <p:grpSpPr>
            <a:xfrm>
              <a:off x="6863755" y="3224043"/>
              <a:ext cx="437109" cy="1521621"/>
              <a:chOff x="2213361" y="3670701"/>
              <a:chExt cx="692209" cy="2409649"/>
            </a:xfrm>
          </p:grpSpPr>
          <p:sp>
            <p:nvSpPr>
              <p:cNvPr id="13" name="Freeform 16">
                <a:extLst>
                  <a:ext uri="{FF2B5EF4-FFF2-40B4-BE49-F238E27FC236}">
                    <a16:creationId xmlns:a16="http://schemas.microsoft.com/office/drawing/2014/main" id="{6495C271-B3F7-8995-FA12-9C97CFE7C1C6}"/>
                  </a:ext>
                </a:extLst>
              </p:cNvPr>
              <p:cNvSpPr/>
              <p:nvPr/>
            </p:nvSpPr>
            <p:spPr>
              <a:xfrm>
                <a:off x="2213361" y="3670701"/>
                <a:ext cx="692209" cy="2396814"/>
              </a:xfrm>
              <a:custGeom>
                <a:avLst/>
                <a:gdLst>
                  <a:gd name="connsiteX0" fmla="*/ 834887 w 834887"/>
                  <a:gd name="connsiteY0" fmla="*/ 2767118 h 2767118"/>
                  <a:gd name="connsiteX1" fmla="*/ 747423 w 834887"/>
                  <a:gd name="connsiteY1" fmla="*/ 2711459 h 2767118"/>
                  <a:gd name="connsiteX2" fmla="*/ 715618 w 834887"/>
                  <a:gd name="connsiteY2" fmla="*/ 2703507 h 2767118"/>
                  <a:gd name="connsiteX3" fmla="*/ 699715 w 834887"/>
                  <a:gd name="connsiteY3" fmla="*/ 2679653 h 2767118"/>
                  <a:gd name="connsiteX4" fmla="*/ 652007 w 834887"/>
                  <a:gd name="connsiteY4" fmla="*/ 2639897 h 2767118"/>
                  <a:gd name="connsiteX5" fmla="*/ 612251 w 834887"/>
                  <a:gd name="connsiteY5" fmla="*/ 2647848 h 2767118"/>
                  <a:gd name="connsiteX6" fmla="*/ 588397 w 834887"/>
                  <a:gd name="connsiteY6" fmla="*/ 2655799 h 2767118"/>
                  <a:gd name="connsiteX7" fmla="*/ 540689 w 834887"/>
                  <a:gd name="connsiteY7" fmla="*/ 2616043 h 2767118"/>
                  <a:gd name="connsiteX8" fmla="*/ 524786 w 834887"/>
                  <a:gd name="connsiteY8" fmla="*/ 2592189 h 2767118"/>
                  <a:gd name="connsiteX9" fmla="*/ 500932 w 834887"/>
                  <a:gd name="connsiteY9" fmla="*/ 2584238 h 2767118"/>
                  <a:gd name="connsiteX10" fmla="*/ 381663 w 834887"/>
                  <a:gd name="connsiteY10" fmla="*/ 2576286 h 2767118"/>
                  <a:gd name="connsiteX11" fmla="*/ 349858 w 834887"/>
                  <a:gd name="connsiteY11" fmla="*/ 2552432 h 2767118"/>
                  <a:gd name="connsiteX12" fmla="*/ 262393 w 834887"/>
                  <a:gd name="connsiteY12" fmla="*/ 2536530 h 2767118"/>
                  <a:gd name="connsiteX13" fmla="*/ 238539 w 834887"/>
                  <a:gd name="connsiteY13" fmla="*/ 2488822 h 2767118"/>
                  <a:gd name="connsiteX14" fmla="*/ 222637 w 834887"/>
                  <a:gd name="connsiteY14" fmla="*/ 2464968 h 2767118"/>
                  <a:gd name="connsiteX15" fmla="*/ 206734 w 834887"/>
                  <a:gd name="connsiteY15" fmla="*/ 2409309 h 2767118"/>
                  <a:gd name="connsiteX16" fmla="*/ 190831 w 834887"/>
                  <a:gd name="connsiteY16" fmla="*/ 2385455 h 2767118"/>
                  <a:gd name="connsiteX17" fmla="*/ 182880 w 834887"/>
                  <a:gd name="connsiteY17" fmla="*/ 2361601 h 2767118"/>
                  <a:gd name="connsiteX18" fmla="*/ 151075 w 834887"/>
                  <a:gd name="connsiteY18" fmla="*/ 2313893 h 2767118"/>
                  <a:gd name="connsiteX19" fmla="*/ 151075 w 834887"/>
                  <a:gd name="connsiteY19" fmla="*/ 2194624 h 2767118"/>
                  <a:gd name="connsiteX20" fmla="*/ 143124 w 834887"/>
                  <a:gd name="connsiteY20" fmla="*/ 2170770 h 2767118"/>
                  <a:gd name="connsiteX21" fmla="*/ 119270 w 834887"/>
                  <a:gd name="connsiteY21" fmla="*/ 2146916 h 2767118"/>
                  <a:gd name="connsiteX22" fmla="*/ 87465 w 834887"/>
                  <a:gd name="connsiteY22" fmla="*/ 2099208 h 2767118"/>
                  <a:gd name="connsiteX23" fmla="*/ 71562 w 834887"/>
                  <a:gd name="connsiteY23" fmla="*/ 2051500 h 2767118"/>
                  <a:gd name="connsiteX24" fmla="*/ 39757 w 834887"/>
                  <a:gd name="connsiteY24" fmla="*/ 1852718 h 2767118"/>
                  <a:gd name="connsiteX25" fmla="*/ 23854 w 834887"/>
                  <a:gd name="connsiteY25" fmla="*/ 1828864 h 2767118"/>
                  <a:gd name="connsiteX26" fmla="*/ 7951 w 834887"/>
                  <a:gd name="connsiteY26" fmla="*/ 1765253 h 2767118"/>
                  <a:gd name="connsiteX27" fmla="*/ 0 w 834887"/>
                  <a:gd name="connsiteY27" fmla="*/ 1733448 h 2767118"/>
                  <a:gd name="connsiteX28" fmla="*/ 7951 w 834887"/>
                  <a:gd name="connsiteY28" fmla="*/ 1630081 h 2767118"/>
                  <a:gd name="connsiteX29" fmla="*/ 15903 w 834887"/>
                  <a:gd name="connsiteY29" fmla="*/ 1590325 h 2767118"/>
                  <a:gd name="connsiteX30" fmla="*/ 31805 w 834887"/>
                  <a:gd name="connsiteY30" fmla="*/ 1439250 h 2767118"/>
                  <a:gd name="connsiteX31" fmla="*/ 47708 w 834887"/>
                  <a:gd name="connsiteY31" fmla="*/ 1415396 h 2767118"/>
                  <a:gd name="connsiteX32" fmla="*/ 55659 w 834887"/>
                  <a:gd name="connsiteY32" fmla="*/ 1383591 h 2767118"/>
                  <a:gd name="connsiteX33" fmla="*/ 63611 w 834887"/>
                  <a:gd name="connsiteY33" fmla="*/ 1359737 h 2767118"/>
                  <a:gd name="connsiteX34" fmla="*/ 47708 w 834887"/>
                  <a:gd name="connsiteY34" fmla="*/ 1272272 h 2767118"/>
                  <a:gd name="connsiteX35" fmla="*/ 39757 w 834887"/>
                  <a:gd name="connsiteY35" fmla="*/ 1240467 h 2767118"/>
                  <a:gd name="connsiteX36" fmla="*/ 23854 w 834887"/>
                  <a:gd name="connsiteY36" fmla="*/ 1192759 h 2767118"/>
                  <a:gd name="connsiteX37" fmla="*/ 7951 w 834887"/>
                  <a:gd name="connsiteY37" fmla="*/ 1129149 h 2767118"/>
                  <a:gd name="connsiteX38" fmla="*/ 31805 w 834887"/>
                  <a:gd name="connsiteY38" fmla="*/ 1073490 h 2767118"/>
                  <a:gd name="connsiteX39" fmla="*/ 71562 w 834887"/>
                  <a:gd name="connsiteY39" fmla="*/ 1017831 h 2767118"/>
                  <a:gd name="connsiteX40" fmla="*/ 79513 w 834887"/>
                  <a:gd name="connsiteY40" fmla="*/ 993977 h 2767118"/>
                  <a:gd name="connsiteX41" fmla="*/ 87465 w 834887"/>
                  <a:gd name="connsiteY41" fmla="*/ 962172 h 2767118"/>
                  <a:gd name="connsiteX42" fmla="*/ 103367 w 834887"/>
                  <a:gd name="connsiteY42" fmla="*/ 930366 h 2767118"/>
                  <a:gd name="connsiteX43" fmla="*/ 111318 w 834887"/>
                  <a:gd name="connsiteY43" fmla="*/ 898561 h 2767118"/>
                  <a:gd name="connsiteX44" fmla="*/ 119270 w 834887"/>
                  <a:gd name="connsiteY44" fmla="*/ 858805 h 2767118"/>
                  <a:gd name="connsiteX45" fmla="*/ 135172 w 834887"/>
                  <a:gd name="connsiteY45" fmla="*/ 834951 h 2767118"/>
                  <a:gd name="connsiteX46" fmla="*/ 159026 w 834887"/>
                  <a:gd name="connsiteY46" fmla="*/ 779292 h 2767118"/>
                  <a:gd name="connsiteX47" fmla="*/ 159026 w 834887"/>
                  <a:gd name="connsiteY47" fmla="*/ 540752 h 2767118"/>
                  <a:gd name="connsiteX48" fmla="*/ 174929 w 834887"/>
                  <a:gd name="connsiteY48" fmla="*/ 493045 h 2767118"/>
                  <a:gd name="connsiteX49" fmla="*/ 182880 w 834887"/>
                  <a:gd name="connsiteY49" fmla="*/ 469191 h 2767118"/>
                  <a:gd name="connsiteX50" fmla="*/ 190831 w 834887"/>
                  <a:gd name="connsiteY50" fmla="*/ 167041 h 2767118"/>
                  <a:gd name="connsiteX51" fmla="*/ 206734 w 834887"/>
                  <a:gd name="connsiteY51" fmla="*/ 111382 h 2767118"/>
                  <a:gd name="connsiteX52" fmla="*/ 230588 w 834887"/>
                  <a:gd name="connsiteY52" fmla="*/ 95479 h 2767118"/>
                  <a:gd name="connsiteX53" fmla="*/ 254442 w 834887"/>
                  <a:gd name="connsiteY53" fmla="*/ 23918 h 2767118"/>
                  <a:gd name="connsiteX54" fmla="*/ 270345 w 834887"/>
                  <a:gd name="connsiteY54" fmla="*/ 64 h 2767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834887" h="2767118">
                    <a:moveTo>
                      <a:pt x="834887" y="2767118"/>
                    </a:moveTo>
                    <a:cubicBezTo>
                      <a:pt x="765350" y="2697580"/>
                      <a:pt x="799724" y="2694024"/>
                      <a:pt x="747423" y="2711459"/>
                    </a:cubicBezTo>
                    <a:cubicBezTo>
                      <a:pt x="736821" y="2708808"/>
                      <a:pt x="724711" y="2709569"/>
                      <a:pt x="715618" y="2703507"/>
                    </a:cubicBezTo>
                    <a:cubicBezTo>
                      <a:pt x="707667" y="2698206"/>
                      <a:pt x="705833" y="2686994"/>
                      <a:pt x="699715" y="2679653"/>
                    </a:cubicBezTo>
                    <a:cubicBezTo>
                      <a:pt x="680582" y="2656694"/>
                      <a:pt x="675463" y="2655534"/>
                      <a:pt x="652007" y="2639897"/>
                    </a:cubicBezTo>
                    <a:cubicBezTo>
                      <a:pt x="638755" y="2642547"/>
                      <a:pt x="625362" y="2644570"/>
                      <a:pt x="612251" y="2647848"/>
                    </a:cubicBezTo>
                    <a:cubicBezTo>
                      <a:pt x="604120" y="2649881"/>
                      <a:pt x="596664" y="2657177"/>
                      <a:pt x="588397" y="2655799"/>
                    </a:cubicBezTo>
                    <a:cubicBezTo>
                      <a:pt x="576290" y="2653781"/>
                      <a:pt x="546467" y="2622977"/>
                      <a:pt x="540689" y="2616043"/>
                    </a:cubicBezTo>
                    <a:cubicBezTo>
                      <a:pt x="534571" y="2608702"/>
                      <a:pt x="532248" y="2598159"/>
                      <a:pt x="524786" y="2592189"/>
                    </a:cubicBezTo>
                    <a:cubicBezTo>
                      <a:pt x="518241" y="2586953"/>
                      <a:pt x="509262" y="2585164"/>
                      <a:pt x="500932" y="2584238"/>
                    </a:cubicBezTo>
                    <a:cubicBezTo>
                      <a:pt x="461331" y="2579838"/>
                      <a:pt x="421419" y="2578937"/>
                      <a:pt x="381663" y="2576286"/>
                    </a:cubicBezTo>
                    <a:cubicBezTo>
                      <a:pt x="371061" y="2568335"/>
                      <a:pt x="361364" y="2559007"/>
                      <a:pt x="349858" y="2552432"/>
                    </a:cubicBezTo>
                    <a:cubicBezTo>
                      <a:pt x="329267" y="2540666"/>
                      <a:pt x="274318" y="2538021"/>
                      <a:pt x="262393" y="2536530"/>
                    </a:cubicBezTo>
                    <a:cubicBezTo>
                      <a:pt x="216821" y="2468169"/>
                      <a:pt x="271459" y="2554661"/>
                      <a:pt x="238539" y="2488822"/>
                    </a:cubicBezTo>
                    <a:cubicBezTo>
                      <a:pt x="234265" y="2480275"/>
                      <a:pt x="226911" y="2473515"/>
                      <a:pt x="222637" y="2464968"/>
                    </a:cubicBezTo>
                    <a:cubicBezTo>
                      <a:pt x="207154" y="2434002"/>
                      <a:pt x="222031" y="2445001"/>
                      <a:pt x="206734" y="2409309"/>
                    </a:cubicBezTo>
                    <a:cubicBezTo>
                      <a:pt x="202970" y="2400525"/>
                      <a:pt x="196132" y="2393406"/>
                      <a:pt x="190831" y="2385455"/>
                    </a:cubicBezTo>
                    <a:cubicBezTo>
                      <a:pt x="188181" y="2377504"/>
                      <a:pt x="186950" y="2368928"/>
                      <a:pt x="182880" y="2361601"/>
                    </a:cubicBezTo>
                    <a:cubicBezTo>
                      <a:pt x="173598" y="2344894"/>
                      <a:pt x="151075" y="2313893"/>
                      <a:pt x="151075" y="2313893"/>
                    </a:cubicBezTo>
                    <a:cubicBezTo>
                      <a:pt x="158839" y="2244019"/>
                      <a:pt x="164293" y="2254109"/>
                      <a:pt x="151075" y="2194624"/>
                    </a:cubicBezTo>
                    <a:cubicBezTo>
                      <a:pt x="149257" y="2186442"/>
                      <a:pt x="147773" y="2177744"/>
                      <a:pt x="143124" y="2170770"/>
                    </a:cubicBezTo>
                    <a:cubicBezTo>
                      <a:pt x="136887" y="2161414"/>
                      <a:pt x="126174" y="2155792"/>
                      <a:pt x="119270" y="2146916"/>
                    </a:cubicBezTo>
                    <a:cubicBezTo>
                      <a:pt x="107536" y="2131829"/>
                      <a:pt x="93509" y="2117340"/>
                      <a:pt x="87465" y="2099208"/>
                    </a:cubicBezTo>
                    <a:lnTo>
                      <a:pt x="71562" y="2051500"/>
                    </a:lnTo>
                    <a:cubicBezTo>
                      <a:pt x="59850" y="1793829"/>
                      <a:pt x="105511" y="1931622"/>
                      <a:pt x="39757" y="1852718"/>
                    </a:cubicBezTo>
                    <a:cubicBezTo>
                      <a:pt x="33639" y="1845377"/>
                      <a:pt x="29155" y="1836815"/>
                      <a:pt x="23854" y="1828864"/>
                    </a:cubicBezTo>
                    <a:lnTo>
                      <a:pt x="7951" y="1765253"/>
                    </a:lnTo>
                    <a:lnTo>
                      <a:pt x="0" y="1733448"/>
                    </a:lnTo>
                    <a:cubicBezTo>
                      <a:pt x="2650" y="1698992"/>
                      <a:pt x="4135" y="1664427"/>
                      <a:pt x="7951" y="1630081"/>
                    </a:cubicBezTo>
                    <a:cubicBezTo>
                      <a:pt x="9443" y="1616649"/>
                      <a:pt x="14622" y="1603779"/>
                      <a:pt x="15903" y="1590325"/>
                    </a:cubicBezTo>
                    <a:cubicBezTo>
                      <a:pt x="17103" y="1577721"/>
                      <a:pt x="11853" y="1479154"/>
                      <a:pt x="31805" y="1439250"/>
                    </a:cubicBezTo>
                    <a:cubicBezTo>
                      <a:pt x="36079" y="1430703"/>
                      <a:pt x="42407" y="1423347"/>
                      <a:pt x="47708" y="1415396"/>
                    </a:cubicBezTo>
                    <a:cubicBezTo>
                      <a:pt x="50358" y="1404794"/>
                      <a:pt x="52657" y="1394098"/>
                      <a:pt x="55659" y="1383591"/>
                    </a:cubicBezTo>
                    <a:cubicBezTo>
                      <a:pt x="57962" y="1375532"/>
                      <a:pt x="63611" y="1368119"/>
                      <a:pt x="63611" y="1359737"/>
                    </a:cubicBezTo>
                    <a:cubicBezTo>
                      <a:pt x="63611" y="1300532"/>
                      <a:pt x="58889" y="1311408"/>
                      <a:pt x="47708" y="1272272"/>
                    </a:cubicBezTo>
                    <a:cubicBezTo>
                      <a:pt x="44706" y="1261765"/>
                      <a:pt x="42897" y="1250934"/>
                      <a:pt x="39757" y="1240467"/>
                    </a:cubicBezTo>
                    <a:cubicBezTo>
                      <a:pt x="34940" y="1224411"/>
                      <a:pt x="27141" y="1209196"/>
                      <a:pt x="23854" y="1192759"/>
                    </a:cubicBezTo>
                    <a:cubicBezTo>
                      <a:pt x="14259" y="1144784"/>
                      <a:pt x="20177" y="1165824"/>
                      <a:pt x="7951" y="1129149"/>
                    </a:cubicBezTo>
                    <a:cubicBezTo>
                      <a:pt x="16871" y="1102390"/>
                      <a:pt x="16086" y="1100998"/>
                      <a:pt x="31805" y="1073490"/>
                    </a:cubicBezTo>
                    <a:cubicBezTo>
                      <a:pt x="41105" y="1057215"/>
                      <a:pt x="61324" y="1031481"/>
                      <a:pt x="71562" y="1017831"/>
                    </a:cubicBezTo>
                    <a:cubicBezTo>
                      <a:pt x="74212" y="1009880"/>
                      <a:pt x="77210" y="1002036"/>
                      <a:pt x="79513" y="993977"/>
                    </a:cubicBezTo>
                    <a:cubicBezTo>
                      <a:pt x="82515" y="983469"/>
                      <a:pt x="83628" y="972404"/>
                      <a:pt x="87465" y="962172"/>
                    </a:cubicBezTo>
                    <a:cubicBezTo>
                      <a:pt x="91627" y="951073"/>
                      <a:pt x="99205" y="941465"/>
                      <a:pt x="103367" y="930366"/>
                    </a:cubicBezTo>
                    <a:cubicBezTo>
                      <a:pt x="107204" y="920134"/>
                      <a:pt x="108947" y="909229"/>
                      <a:pt x="111318" y="898561"/>
                    </a:cubicBezTo>
                    <a:cubicBezTo>
                      <a:pt x="114250" y="885368"/>
                      <a:pt x="114525" y="871459"/>
                      <a:pt x="119270" y="858805"/>
                    </a:cubicBezTo>
                    <a:cubicBezTo>
                      <a:pt x="122625" y="849857"/>
                      <a:pt x="130431" y="843248"/>
                      <a:pt x="135172" y="834951"/>
                    </a:cubicBezTo>
                    <a:cubicBezTo>
                      <a:pt x="150895" y="807436"/>
                      <a:pt x="150105" y="806056"/>
                      <a:pt x="159026" y="779292"/>
                    </a:cubicBezTo>
                    <a:cubicBezTo>
                      <a:pt x="150354" y="675223"/>
                      <a:pt x="144444" y="657409"/>
                      <a:pt x="159026" y="540752"/>
                    </a:cubicBezTo>
                    <a:cubicBezTo>
                      <a:pt x="161105" y="524119"/>
                      <a:pt x="169628" y="508947"/>
                      <a:pt x="174929" y="493045"/>
                    </a:cubicBezTo>
                    <a:lnTo>
                      <a:pt x="182880" y="469191"/>
                    </a:lnTo>
                    <a:cubicBezTo>
                      <a:pt x="185530" y="368474"/>
                      <a:pt x="186039" y="267678"/>
                      <a:pt x="190831" y="167041"/>
                    </a:cubicBezTo>
                    <a:cubicBezTo>
                      <a:pt x="190903" y="165524"/>
                      <a:pt x="202930" y="116137"/>
                      <a:pt x="206734" y="111382"/>
                    </a:cubicBezTo>
                    <a:cubicBezTo>
                      <a:pt x="212704" y="103920"/>
                      <a:pt x="222637" y="100780"/>
                      <a:pt x="230588" y="95479"/>
                    </a:cubicBezTo>
                    <a:lnTo>
                      <a:pt x="254442" y="23918"/>
                    </a:lnTo>
                    <a:cubicBezTo>
                      <a:pt x="263231" y="-2451"/>
                      <a:pt x="254012" y="64"/>
                      <a:pt x="270345" y="64"/>
                    </a:cubicBezTo>
                  </a:path>
                </a:pathLst>
              </a:custGeom>
              <a:noFill/>
              <a:ln w="28575">
                <a:solidFill>
                  <a:schemeClr val="bg1"/>
                </a:solidFill>
              </a:ln>
              <a:effectLst>
                <a:glow rad="876300">
                  <a:schemeClr val="bg1">
                    <a:alpha val="47000"/>
                  </a:schemeClr>
                </a:glow>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4" name="Freeform 26">
                <a:extLst>
                  <a:ext uri="{FF2B5EF4-FFF2-40B4-BE49-F238E27FC236}">
                    <a16:creationId xmlns:a16="http://schemas.microsoft.com/office/drawing/2014/main" id="{47E07549-4A40-86A8-1611-8786B7413E59}"/>
                  </a:ext>
                </a:extLst>
              </p:cNvPr>
              <p:cNvSpPr/>
              <p:nvPr/>
            </p:nvSpPr>
            <p:spPr>
              <a:xfrm>
                <a:off x="2213361" y="3670701"/>
                <a:ext cx="692209" cy="2396814"/>
              </a:xfrm>
              <a:custGeom>
                <a:avLst/>
                <a:gdLst>
                  <a:gd name="connsiteX0" fmla="*/ 834887 w 834887"/>
                  <a:gd name="connsiteY0" fmla="*/ 2767118 h 2767118"/>
                  <a:gd name="connsiteX1" fmla="*/ 747423 w 834887"/>
                  <a:gd name="connsiteY1" fmla="*/ 2711459 h 2767118"/>
                  <a:gd name="connsiteX2" fmla="*/ 715618 w 834887"/>
                  <a:gd name="connsiteY2" fmla="*/ 2703507 h 2767118"/>
                  <a:gd name="connsiteX3" fmla="*/ 699715 w 834887"/>
                  <a:gd name="connsiteY3" fmla="*/ 2679653 h 2767118"/>
                  <a:gd name="connsiteX4" fmla="*/ 652007 w 834887"/>
                  <a:gd name="connsiteY4" fmla="*/ 2639897 h 2767118"/>
                  <a:gd name="connsiteX5" fmla="*/ 612251 w 834887"/>
                  <a:gd name="connsiteY5" fmla="*/ 2647848 h 2767118"/>
                  <a:gd name="connsiteX6" fmla="*/ 588397 w 834887"/>
                  <a:gd name="connsiteY6" fmla="*/ 2655799 h 2767118"/>
                  <a:gd name="connsiteX7" fmla="*/ 540689 w 834887"/>
                  <a:gd name="connsiteY7" fmla="*/ 2616043 h 2767118"/>
                  <a:gd name="connsiteX8" fmla="*/ 524786 w 834887"/>
                  <a:gd name="connsiteY8" fmla="*/ 2592189 h 2767118"/>
                  <a:gd name="connsiteX9" fmla="*/ 500932 w 834887"/>
                  <a:gd name="connsiteY9" fmla="*/ 2584238 h 2767118"/>
                  <a:gd name="connsiteX10" fmla="*/ 381663 w 834887"/>
                  <a:gd name="connsiteY10" fmla="*/ 2576286 h 2767118"/>
                  <a:gd name="connsiteX11" fmla="*/ 349858 w 834887"/>
                  <a:gd name="connsiteY11" fmla="*/ 2552432 h 2767118"/>
                  <a:gd name="connsiteX12" fmla="*/ 262393 w 834887"/>
                  <a:gd name="connsiteY12" fmla="*/ 2536530 h 2767118"/>
                  <a:gd name="connsiteX13" fmla="*/ 238539 w 834887"/>
                  <a:gd name="connsiteY13" fmla="*/ 2488822 h 2767118"/>
                  <a:gd name="connsiteX14" fmla="*/ 222637 w 834887"/>
                  <a:gd name="connsiteY14" fmla="*/ 2464968 h 2767118"/>
                  <a:gd name="connsiteX15" fmla="*/ 206734 w 834887"/>
                  <a:gd name="connsiteY15" fmla="*/ 2409309 h 2767118"/>
                  <a:gd name="connsiteX16" fmla="*/ 190831 w 834887"/>
                  <a:gd name="connsiteY16" fmla="*/ 2385455 h 2767118"/>
                  <a:gd name="connsiteX17" fmla="*/ 182880 w 834887"/>
                  <a:gd name="connsiteY17" fmla="*/ 2361601 h 2767118"/>
                  <a:gd name="connsiteX18" fmla="*/ 151075 w 834887"/>
                  <a:gd name="connsiteY18" fmla="*/ 2313893 h 2767118"/>
                  <a:gd name="connsiteX19" fmla="*/ 151075 w 834887"/>
                  <a:gd name="connsiteY19" fmla="*/ 2194624 h 2767118"/>
                  <a:gd name="connsiteX20" fmla="*/ 143124 w 834887"/>
                  <a:gd name="connsiteY20" fmla="*/ 2170770 h 2767118"/>
                  <a:gd name="connsiteX21" fmla="*/ 119270 w 834887"/>
                  <a:gd name="connsiteY21" fmla="*/ 2146916 h 2767118"/>
                  <a:gd name="connsiteX22" fmla="*/ 87465 w 834887"/>
                  <a:gd name="connsiteY22" fmla="*/ 2099208 h 2767118"/>
                  <a:gd name="connsiteX23" fmla="*/ 71562 w 834887"/>
                  <a:gd name="connsiteY23" fmla="*/ 2051500 h 2767118"/>
                  <a:gd name="connsiteX24" fmla="*/ 39757 w 834887"/>
                  <a:gd name="connsiteY24" fmla="*/ 1852718 h 2767118"/>
                  <a:gd name="connsiteX25" fmla="*/ 23854 w 834887"/>
                  <a:gd name="connsiteY25" fmla="*/ 1828864 h 2767118"/>
                  <a:gd name="connsiteX26" fmla="*/ 7951 w 834887"/>
                  <a:gd name="connsiteY26" fmla="*/ 1765253 h 2767118"/>
                  <a:gd name="connsiteX27" fmla="*/ 0 w 834887"/>
                  <a:gd name="connsiteY27" fmla="*/ 1733448 h 2767118"/>
                  <a:gd name="connsiteX28" fmla="*/ 7951 w 834887"/>
                  <a:gd name="connsiteY28" fmla="*/ 1630081 h 2767118"/>
                  <a:gd name="connsiteX29" fmla="*/ 15903 w 834887"/>
                  <a:gd name="connsiteY29" fmla="*/ 1590325 h 2767118"/>
                  <a:gd name="connsiteX30" fmla="*/ 31805 w 834887"/>
                  <a:gd name="connsiteY30" fmla="*/ 1439250 h 2767118"/>
                  <a:gd name="connsiteX31" fmla="*/ 47708 w 834887"/>
                  <a:gd name="connsiteY31" fmla="*/ 1415396 h 2767118"/>
                  <a:gd name="connsiteX32" fmla="*/ 55659 w 834887"/>
                  <a:gd name="connsiteY32" fmla="*/ 1383591 h 2767118"/>
                  <a:gd name="connsiteX33" fmla="*/ 63611 w 834887"/>
                  <a:gd name="connsiteY33" fmla="*/ 1359737 h 2767118"/>
                  <a:gd name="connsiteX34" fmla="*/ 47708 w 834887"/>
                  <a:gd name="connsiteY34" fmla="*/ 1272272 h 2767118"/>
                  <a:gd name="connsiteX35" fmla="*/ 39757 w 834887"/>
                  <a:gd name="connsiteY35" fmla="*/ 1240467 h 2767118"/>
                  <a:gd name="connsiteX36" fmla="*/ 23854 w 834887"/>
                  <a:gd name="connsiteY36" fmla="*/ 1192759 h 2767118"/>
                  <a:gd name="connsiteX37" fmla="*/ 7951 w 834887"/>
                  <a:gd name="connsiteY37" fmla="*/ 1129149 h 2767118"/>
                  <a:gd name="connsiteX38" fmla="*/ 31805 w 834887"/>
                  <a:gd name="connsiteY38" fmla="*/ 1073490 h 2767118"/>
                  <a:gd name="connsiteX39" fmla="*/ 71562 w 834887"/>
                  <a:gd name="connsiteY39" fmla="*/ 1017831 h 2767118"/>
                  <a:gd name="connsiteX40" fmla="*/ 79513 w 834887"/>
                  <a:gd name="connsiteY40" fmla="*/ 993977 h 2767118"/>
                  <a:gd name="connsiteX41" fmla="*/ 87465 w 834887"/>
                  <a:gd name="connsiteY41" fmla="*/ 962172 h 2767118"/>
                  <a:gd name="connsiteX42" fmla="*/ 103367 w 834887"/>
                  <a:gd name="connsiteY42" fmla="*/ 930366 h 2767118"/>
                  <a:gd name="connsiteX43" fmla="*/ 111318 w 834887"/>
                  <a:gd name="connsiteY43" fmla="*/ 898561 h 2767118"/>
                  <a:gd name="connsiteX44" fmla="*/ 119270 w 834887"/>
                  <a:gd name="connsiteY44" fmla="*/ 858805 h 2767118"/>
                  <a:gd name="connsiteX45" fmla="*/ 135172 w 834887"/>
                  <a:gd name="connsiteY45" fmla="*/ 834951 h 2767118"/>
                  <a:gd name="connsiteX46" fmla="*/ 159026 w 834887"/>
                  <a:gd name="connsiteY46" fmla="*/ 779292 h 2767118"/>
                  <a:gd name="connsiteX47" fmla="*/ 159026 w 834887"/>
                  <a:gd name="connsiteY47" fmla="*/ 540752 h 2767118"/>
                  <a:gd name="connsiteX48" fmla="*/ 174929 w 834887"/>
                  <a:gd name="connsiteY48" fmla="*/ 493045 h 2767118"/>
                  <a:gd name="connsiteX49" fmla="*/ 182880 w 834887"/>
                  <a:gd name="connsiteY49" fmla="*/ 469191 h 2767118"/>
                  <a:gd name="connsiteX50" fmla="*/ 190831 w 834887"/>
                  <a:gd name="connsiteY50" fmla="*/ 167041 h 2767118"/>
                  <a:gd name="connsiteX51" fmla="*/ 206734 w 834887"/>
                  <a:gd name="connsiteY51" fmla="*/ 111382 h 2767118"/>
                  <a:gd name="connsiteX52" fmla="*/ 230588 w 834887"/>
                  <a:gd name="connsiteY52" fmla="*/ 95479 h 2767118"/>
                  <a:gd name="connsiteX53" fmla="*/ 254442 w 834887"/>
                  <a:gd name="connsiteY53" fmla="*/ 23918 h 2767118"/>
                  <a:gd name="connsiteX54" fmla="*/ 270345 w 834887"/>
                  <a:gd name="connsiteY54" fmla="*/ 64 h 2767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834887" h="2767118">
                    <a:moveTo>
                      <a:pt x="834887" y="2767118"/>
                    </a:moveTo>
                    <a:cubicBezTo>
                      <a:pt x="765350" y="2697580"/>
                      <a:pt x="799724" y="2694024"/>
                      <a:pt x="747423" y="2711459"/>
                    </a:cubicBezTo>
                    <a:cubicBezTo>
                      <a:pt x="736821" y="2708808"/>
                      <a:pt x="724711" y="2709569"/>
                      <a:pt x="715618" y="2703507"/>
                    </a:cubicBezTo>
                    <a:cubicBezTo>
                      <a:pt x="707667" y="2698206"/>
                      <a:pt x="705833" y="2686994"/>
                      <a:pt x="699715" y="2679653"/>
                    </a:cubicBezTo>
                    <a:cubicBezTo>
                      <a:pt x="680582" y="2656694"/>
                      <a:pt x="675463" y="2655534"/>
                      <a:pt x="652007" y="2639897"/>
                    </a:cubicBezTo>
                    <a:cubicBezTo>
                      <a:pt x="638755" y="2642547"/>
                      <a:pt x="625362" y="2644570"/>
                      <a:pt x="612251" y="2647848"/>
                    </a:cubicBezTo>
                    <a:cubicBezTo>
                      <a:pt x="604120" y="2649881"/>
                      <a:pt x="596664" y="2657177"/>
                      <a:pt x="588397" y="2655799"/>
                    </a:cubicBezTo>
                    <a:cubicBezTo>
                      <a:pt x="576290" y="2653781"/>
                      <a:pt x="546467" y="2622977"/>
                      <a:pt x="540689" y="2616043"/>
                    </a:cubicBezTo>
                    <a:cubicBezTo>
                      <a:pt x="534571" y="2608702"/>
                      <a:pt x="532248" y="2598159"/>
                      <a:pt x="524786" y="2592189"/>
                    </a:cubicBezTo>
                    <a:cubicBezTo>
                      <a:pt x="518241" y="2586953"/>
                      <a:pt x="509262" y="2585164"/>
                      <a:pt x="500932" y="2584238"/>
                    </a:cubicBezTo>
                    <a:cubicBezTo>
                      <a:pt x="461331" y="2579838"/>
                      <a:pt x="421419" y="2578937"/>
                      <a:pt x="381663" y="2576286"/>
                    </a:cubicBezTo>
                    <a:cubicBezTo>
                      <a:pt x="371061" y="2568335"/>
                      <a:pt x="361364" y="2559007"/>
                      <a:pt x="349858" y="2552432"/>
                    </a:cubicBezTo>
                    <a:cubicBezTo>
                      <a:pt x="329267" y="2540666"/>
                      <a:pt x="274318" y="2538021"/>
                      <a:pt x="262393" y="2536530"/>
                    </a:cubicBezTo>
                    <a:cubicBezTo>
                      <a:pt x="216821" y="2468169"/>
                      <a:pt x="271459" y="2554661"/>
                      <a:pt x="238539" y="2488822"/>
                    </a:cubicBezTo>
                    <a:cubicBezTo>
                      <a:pt x="234265" y="2480275"/>
                      <a:pt x="226911" y="2473515"/>
                      <a:pt x="222637" y="2464968"/>
                    </a:cubicBezTo>
                    <a:cubicBezTo>
                      <a:pt x="207154" y="2434002"/>
                      <a:pt x="222031" y="2445001"/>
                      <a:pt x="206734" y="2409309"/>
                    </a:cubicBezTo>
                    <a:cubicBezTo>
                      <a:pt x="202970" y="2400525"/>
                      <a:pt x="196132" y="2393406"/>
                      <a:pt x="190831" y="2385455"/>
                    </a:cubicBezTo>
                    <a:cubicBezTo>
                      <a:pt x="188181" y="2377504"/>
                      <a:pt x="186950" y="2368928"/>
                      <a:pt x="182880" y="2361601"/>
                    </a:cubicBezTo>
                    <a:cubicBezTo>
                      <a:pt x="173598" y="2344894"/>
                      <a:pt x="151075" y="2313893"/>
                      <a:pt x="151075" y="2313893"/>
                    </a:cubicBezTo>
                    <a:cubicBezTo>
                      <a:pt x="158839" y="2244019"/>
                      <a:pt x="164293" y="2254109"/>
                      <a:pt x="151075" y="2194624"/>
                    </a:cubicBezTo>
                    <a:cubicBezTo>
                      <a:pt x="149257" y="2186442"/>
                      <a:pt x="147773" y="2177744"/>
                      <a:pt x="143124" y="2170770"/>
                    </a:cubicBezTo>
                    <a:cubicBezTo>
                      <a:pt x="136887" y="2161414"/>
                      <a:pt x="126174" y="2155792"/>
                      <a:pt x="119270" y="2146916"/>
                    </a:cubicBezTo>
                    <a:cubicBezTo>
                      <a:pt x="107536" y="2131829"/>
                      <a:pt x="93509" y="2117340"/>
                      <a:pt x="87465" y="2099208"/>
                    </a:cubicBezTo>
                    <a:lnTo>
                      <a:pt x="71562" y="2051500"/>
                    </a:lnTo>
                    <a:cubicBezTo>
                      <a:pt x="59850" y="1793829"/>
                      <a:pt x="105511" y="1931622"/>
                      <a:pt x="39757" y="1852718"/>
                    </a:cubicBezTo>
                    <a:cubicBezTo>
                      <a:pt x="33639" y="1845377"/>
                      <a:pt x="29155" y="1836815"/>
                      <a:pt x="23854" y="1828864"/>
                    </a:cubicBezTo>
                    <a:lnTo>
                      <a:pt x="7951" y="1765253"/>
                    </a:lnTo>
                    <a:lnTo>
                      <a:pt x="0" y="1733448"/>
                    </a:lnTo>
                    <a:cubicBezTo>
                      <a:pt x="2650" y="1698992"/>
                      <a:pt x="4135" y="1664427"/>
                      <a:pt x="7951" y="1630081"/>
                    </a:cubicBezTo>
                    <a:cubicBezTo>
                      <a:pt x="9443" y="1616649"/>
                      <a:pt x="14622" y="1603779"/>
                      <a:pt x="15903" y="1590325"/>
                    </a:cubicBezTo>
                    <a:cubicBezTo>
                      <a:pt x="17103" y="1577721"/>
                      <a:pt x="11853" y="1479154"/>
                      <a:pt x="31805" y="1439250"/>
                    </a:cubicBezTo>
                    <a:cubicBezTo>
                      <a:pt x="36079" y="1430703"/>
                      <a:pt x="42407" y="1423347"/>
                      <a:pt x="47708" y="1415396"/>
                    </a:cubicBezTo>
                    <a:cubicBezTo>
                      <a:pt x="50358" y="1404794"/>
                      <a:pt x="52657" y="1394098"/>
                      <a:pt x="55659" y="1383591"/>
                    </a:cubicBezTo>
                    <a:cubicBezTo>
                      <a:pt x="57962" y="1375532"/>
                      <a:pt x="63611" y="1368119"/>
                      <a:pt x="63611" y="1359737"/>
                    </a:cubicBezTo>
                    <a:cubicBezTo>
                      <a:pt x="63611" y="1300532"/>
                      <a:pt x="58889" y="1311408"/>
                      <a:pt x="47708" y="1272272"/>
                    </a:cubicBezTo>
                    <a:cubicBezTo>
                      <a:pt x="44706" y="1261765"/>
                      <a:pt x="42897" y="1250934"/>
                      <a:pt x="39757" y="1240467"/>
                    </a:cubicBezTo>
                    <a:cubicBezTo>
                      <a:pt x="34940" y="1224411"/>
                      <a:pt x="27141" y="1209196"/>
                      <a:pt x="23854" y="1192759"/>
                    </a:cubicBezTo>
                    <a:cubicBezTo>
                      <a:pt x="14259" y="1144784"/>
                      <a:pt x="20177" y="1165824"/>
                      <a:pt x="7951" y="1129149"/>
                    </a:cubicBezTo>
                    <a:cubicBezTo>
                      <a:pt x="16871" y="1102390"/>
                      <a:pt x="16086" y="1100998"/>
                      <a:pt x="31805" y="1073490"/>
                    </a:cubicBezTo>
                    <a:cubicBezTo>
                      <a:pt x="41105" y="1057215"/>
                      <a:pt x="61324" y="1031481"/>
                      <a:pt x="71562" y="1017831"/>
                    </a:cubicBezTo>
                    <a:cubicBezTo>
                      <a:pt x="74212" y="1009880"/>
                      <a:pt x="77210" y="1002036"/>
                      <a:pt x="79513" y="993977"/>
                    </a:cubicBezTo>
                    <a:cubicBezTo>
                      <a:pt x="82515" y="983469"/>
                      <a:pt x="83628" y="972404"/>
                      <a:pt x="87465" y="962172"/>
                    </a:cubicBezTo>
                    <a:cubicBezTo>
                      <a:pt x="91627" y="951073"/>
                      <a:pt x="99205" y="941465"/>
                      <a:pt x="103367" y="930366"/>
                    </a:cubicBezTo>
                    <a:cubicBezTo>
                      <a:pt x="107204" y="920134"/>
                      <a:pt x="108947" y="909229"/>
                      <a:pt x="111318" y="898561"/>
                    </a:cubicBezTo>
                    <a:cubicBezTo>
                      <a:pt x="114250" y="885368"/>
                      <a:pt x="114525" y="871459"/>
                      <a:pt x="119270" y="858805"/>
                    </a:cubicBezTo>
                    <a:cubicBezTo>
                      <a:pt x="122625" y="849857"/>
                      <a:pt x="130431" y="843248"/>
                      <a:pt x="135172" y="834951"/>
                    </a:cubicBezTo>
                    <a:cubicBezTo>
                      <a:pt x="150895" y="807436"/>
                      <a:pt x="150105" y="806056"/>
                      <a:pt x="159026" y="779292"/>
                    </a:cubicBezTo>
                    <a:cubicBezTo>
                      <a:pt x="150354" y="675223"/>
                      <a:pt x="144444" y="657409"/>
                      <a:pt x="159026" y="540752"/>
                    </a:cubicBezTo>
                    <a:cubicBezTo>
                      <a:pt x="161105" y="524119"/>
                      <a:pt x="169628" y="508947"/>
                      <a:pt x="174929" y="493045"/>
                    </a:cubicBezTo>
                    <a:lnTo>
                      <a:pt x="182880" y="469191"/>
                    </a:lnTo>
                    <a:cubicBezTo>
                      <a:pt x="185530" y="368474"/>
                      <a:pt x="186039" y="267678"/>
                      <a:pt x="190831" y="167041"/>
                    </a:cubicBezTo>
                    <a:cubicBezTo>
                      <a:pt x="190903" y="165524"/>
                      <a:pt x="202930" y="116137"/>
                      <a:pt x="206734" y="111382"/>
                    </a:cubicBezTo>
                    <a:cubicBezTo>
                      <a:pt x="212704" y="103920"/>
                      <a:pt x="222637" y="100780"/>
                      <a:pt x="230588" y="95479"/>
                    </a:cubicBezTo>
                    <a:lnTo>
                      <a:pt x="254442" y="23918"/>
                    </a:lnTo>
                    <a:cubicBezTo>
                      <a:pt x="263231" y="-2451"/>
                      <a:pt x="254012" y="64"/>
                      <a:pt x="270345" y="64"/>
                    </a:cubicBezTo>
                  </a:path>
                </a:pathLst>
              </a:custGeom>
              <a:noFill/>
              <a:ln w="28575">
                <a:solidFill>
                  <a:schemeClr val="bg1"/>
                </a:solidFill>
              </a:ln>
              <a:effectLst>
                <a:glow rad="393700">
                  <a:schemeClr val="bg1">
                    <a:alpha val="52000"/>
                  </a:schemeClr>
                </a:glow>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5" name="Freeform 28">
                <a:extLst>
                  <a:ext uri="{FF2B5EF4-FFF2-40B4-BE49-F238E27FC236}">
                    <a16:creationId xmlns:a16="http://schemas.microsoft.com/office/drawing/2014/main" id="{6A905603-88A2-B652-E2B1-C74C1B7C73D1}"/>
                  </a:ext>
                </a:extLst>
              </p:cNvPr>
              <p:cNvSpPr/>
              <p:nvPr/>
            </p:nvSpPr>
            <p:spPr>
              <a:xfrm>
                <a:off x="2213361" y="3683536"/>
                <a:ext cx="692209" cy="2396814"/>
              </a:xfrm>
              <a:custGeom>
                <a:avLst/>
                <a:gdLst>
                  <a:gd name="connsiteX0" fmla="*/ 834887 w 834887"/>
                  <a:gd name="connsiteY0" fmla="*/ 2767118 h 2767118"/>
                  <a:gd name="connsiteX1" fmla="*/ 747423 w 834887"/>
                  <a:gd name="connsiteY1" fmla="*/ 2711459 h 2767118"/>
                  <a:gd name="connsiteX2" fmla="*/ 715618 w 834887"/>
                  <a:gd name="connsiteY2" fmla="*/ 2703507 h 2767118"/>
                  <a:gd name="connsiteX3" fmla="*/ 699715 w 834887"/>
                  <a:gd name="connsiteY3" fmla="*/ 2679653 h 2767118"/>
                  <a:gd name="connsiteX4" fmla="*/ 652007 w 834887"/>
                  <a:gd name="connsiteY4" fmla="*/ 2639897 h 2767118"/>
                  <a:gd name="connsiteX5" fmla="*/ 612251 w 834887"/>
                  <a:gd name="connsiteY5" fmla="*/ 2647848 h 2767118"/>
                  <a:gd name="connsiteX6" fmla="*/ 588397 w 834887"/>
                  <a:gd name="connsiteY6" fmla="*/ 2655799 h 2767118"/>
                  <a:gd name="connsiteX7" fmla="*/ 540689 w 834887"/>
                  <a:gd name="connsiteY7" fmla="*/ 2616043 h 2767118"/>
                  <a:gd name="connsiteX8" fmla="*/ 524786 w 834887"/>
                  <a:gd name="connsiteY8" fmla="*/ 2592189 h 2767118"/>
                  <a:gd name="connsiteX9" fmla="*/ 500932 w 834887"/>
                  <a:gd name="connsiteY9" fmla="*/ 2584238 h 2767118"/>
                  <a:gd name="connsiteX10" fmla="*/ 381663 w 834887"/>
                  <a:gd name="connsiteY10" fmla="*/ 2576286 h 2767118"/>
                  <a:gd name="connsiteX11" fmla="*/ 349858 w 834887"/>
                  <a:gd name="connsiteY11" fmla="*/ 2552432 h 2767118"/>
                  <a:gd name="connsiteX12" fmla="*/ 262393 w 834887"/>
                  <a:gd name="connsiteY12" fmla="*/ 2536530 h 2767118"/>
                  <a:gd name="connsiteX13" fmla="*/ 238539 w 834887"/>
                  <a:gd name="connsiteY13" fmla="*/ 2488822 h 2767118"/>
                  <a:gd name="connsiteX14" fmla="*/ 222637 w 834887"/>
                  <a:gd name="connsiteY14" fmla="*/ 2464968 h 2767118"/>
                  <a:gd name="connsiteX15" fmla="*/ 206734 w 834887"/>
                  <a:gd name="connsiteY15" fmla="*/ 2409309 h 2767118"/>
                  <a:gd name="connsiteX16" fmla="*/ 190831 w 834887"/>
                  <a:gd name="connsiteY16" fmla="*/ 2385455 h 2767118"/>
                  <a:gd name="connsiteX17" fmla="*/ 182880 w 834887"/>
                  <a:gd name="connsiteY17" fmla="*/ 2361601 h 2767118"/>
                  <a:gd name="connsiteX18" fmla="*/ 151075 w 834887"/>
                  <a:gd name="connsiteY18" fmla="*/ 2313893 h 2767118"/>
                  <a:gd name="connsiteX19" fmla="*/ 151075 w 834887"/>
                  <a:gd name="connsiteY19" fmla="*/ 2194624 h 2767118"/>
                  <a:gd name="connsiteX20" fmla="*/ 143124 w 834887"/>
                  <a:gd name="connsiteY20" fmla="*/ 2170770 h 2767118"/>
                  <a:gd name="connsiteX21" fmla="*/ 119270 w 834887"/>
                  <a:gd name="connsiteY21" fmla="*/ 2146916 h 2767118"/>
                  <a:gd name="connsiteX22" fmla="*/ 87465 w 834887"/>
                  <a:gd name="connsiteY22" fmla="*/ 2099208 h 2767118"/>
                  <a:gd name="connsiteX23" fmla="*/ 71562 w 834887"/>
                  <a:gd name="connsiteY23" fmla="*/ 2051500 h 2767118"/>
                  <a:gd name="connsiteX24" fmla="*/ 39757 w 834887"/>
                  <a:gd name="connsiteY24" fmla="*/ 1852718 h 2767118"/>
                  <a:gd name="connsiteX25" fmla="*/ 23854 w 834887"/>
                  <a:gd name="connsiteY25" fmla="*/ 1828864 h 2767118"/>
                  <a:gd name="connsiteX26" fmla="*/ 7951 w 834887"/>
                  <a:gd name="connsiteY26" fmla="*/ 1765253 h 2767118"/>
                  <a:gd name="connsiteX27" fmla="*/ 0 w 834887"/>
                  <a:gd name="connsiteY27" fmla="*/ 1733448 h 2767118"/>
                  <a:gd name="connsiteX28" fmla="*/ 7951 w 834887"/>
                  <a:gd name="connsiteY28" fmla="*/ 1630081 h 2767118"/>
                  <a:gd name="connsiteX29" fmla="*/ 15903 w 834887"/>
                  <a:gd name="connsiteY29" fmla="*/ 1590325 h 2767118"/>
                  <a:gd name="connsiteX30" fmla="*/ 31805 w 834887"/>
                  <a:gd name="connsiteY30" fmla="*/ 1439250 h 2767118"/>
                  <a:gd name="connsiteX31" fmla="*/ 47708 w 834887"/>
                  <a:gd name="connsiteY31" fmla="*/ 1415396 h 2767118"/>
                  <a:gd name="connsiteX32" fmla="*/ 55659 w 834887"/>
                  <a:gd name="connsiteY32" fmla="*/ 1383591 h 2767118"/>
                  <a:gd name="connsiteX33" fmla="*/ 63611 w 834887"/>
                  <a:gd name="connsiteY33" fmla="*/ 1359737 h 2767118"/>
                  <a:gd name="connsiteX34" fmla="*/ 47708 w 834887"/>
                  <a:gd name="connsiteY34" fmla="*/ 1272272 h 2767118"/>
                  <a:gd name="connsiteX35" fmla="*/ 39757 w 834887"/>
                  <a:gd name="connsiteY35" fmla="*/ 1240467 h 2767118"/>
                  <a:gd name="connsiteX36" fmla="*/ 23854 w 834887"/>
                  <a:gd name="connsiteY36" fmla="*/ 1192759 h 2767118"/>
                  <a:gd name="connsiteX37" fmla="*/ 7951 w 834887"/>
                  <a:gd name="connsiteY37" fmla="*/ 1129149 h 2767118"/>
                  <a:gd name="connsiteX38" fmla="*/ 31805 w 834887"/>
                  <a:gd name="connsiteY38" fmla="*/ 1073490 h 2767118"/>
                  <a:gd name="connsiteX39" fmla="*/ 71562 w 834887"/>
                  <a:gd name="connsiteY39" fmla="*/ 1017831 h 2767118"/>
                  <a:gd name="connsiteX40" fmla="*/ 79513 w 834887"/>
                  <a:gd name="connsiteY40" fmla="*/ 993977 h 2767118"/>
                  <a:gd name="connsiteX41" fmla="*/ 87465 w 834887"/>
                  <a:gd name="connsiteY41" fmla="*/ 962172 h 2767118"/>
                  <a:gd name="connsiteX42" fmla="*/ 103367 w 834887"/>
                  <a:gd name="connsiteY42" fmla="*/ 930366 h 2767118"/>
                  <a:gd name="connsiteX43" fmla="*/ 111318 w 834887"/>
                  <a:gd name="connsiteY43" fmla="*/ 898561 h 2767118"/>
                  <a:gd name="connsiteX44" fmla="*/ 119270 w 834887"/>
                  <a:gd name="connsiteY44" fmla="*/ 858805 h 2767118"/>
                  <a:gd name="connsiteX45" fmla="*/ 135172 w 834887"/>
                  <a:gd name="connsiteY45" fmla="*/ 834951 h 2767118"/>
                  <a:gd name="connsiteX46" fmla="*/ 159026 w 834887"/>
                  <a:gd name="connsiteY46" fmla="*/ 779292 h 2767118"/>
                  <a:gd name="connsiteX47" fmla="*/ 159026 w 834887"/>
                  <a:gd name="connsiteY47" fmla="*/ 540752 h 2767118"/>
                  <a:gd name="connsiteX48" fmla="*/ 174929 w 834887"/>
                  <a:gd name="connsiteY48" fmla="*/ 493045 h 2767118"/>
                  <a:gd name="connsiteX49" fmla="*/ 182880 w 834887"/>
                  <a:gd name="connsiteY49" fmla="*/ 469191 h 2767118"/>
                  <a:gd name="connsiteX50" fmla="*/ 190831 w 834887"/>
                  <a:gd name="connsiteY50" fmla="*/ 167041 h 2767118"/>
                  <a:gd name="connsiteX51" fmla="*/ 206734 w 834887"/>
                  <a:gd name="connsiteY51" fmla="*/ 111382 h 2767118"/>
                  <a:gd name="connsiteX52" fmla="*/ 230588 w 834887"/>
                  <a:gd name="connsiteY52" fmla="*/ 95479 h 2767118"/>
                  <a:gd name="connsiteX53" fmla="*/ 254442 w 834887"/>
                  <a:gd name="connsiteY53" fmla="*/ 23918 h 2767118"/>
                  <a:gd name="connsiteX54" fmla="*/ 270345 w 834887"/>
                  <a:gd name="connsiteY54" fmla="*/ 64 h 2767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834887" h="2767118">
                    <a:moveTo>
                      <a:pt x="834887" y="2767118"/>
                    </a:moveTo>
                    <a:cubicBezTo>
                      <a:pt x="765350" y="2697580"/>
                      <a:pt x="799724" y="2694024"/>
                      <a:pt x="747423" y="2711459"/>
                    </a:cubicBezTo>
                    <a:cubicBezTo>
                      <a:pt x="736821" y="2708808"/>
                      <a:pt x="724711" y="2709569"/>
                      <a:pt x="715618" y="2703507"/>
                    </a:cubicBezTo>
                    <a:cubicBezTo>
                      <a:pt x="707667" y="2698206"/>
                      <a:pt x="705833" y="2686994"/>
                      <a:pt x="699715" y="2679653"/>
                    </a:cubicBezTo>
                    <a:cubicBezTo>
                      <a:pt x="680582" y="2656694"/>
                      <a:pt x="675463" y="2655534"/>
                      <a:pt x="652007" y="2639897"/>
                    </a:cubicBezTo>
                    <a:cubicBezTo>
                      <a:pt x="638755" y="2642547"/>
                      <a:pt x="625362" y="2644570"/>
                      <a:pt x="612251" y="2647848"/>
                    </a:cubicBezTo>
                    <a:cubicBezTo>
                      <a:pt x="604120" y="2649881"/>
                      <a:pt x="596664" y="2657177"/>
                      <a:pt x="588397" y="2655799"/>
                    </a:cubicBezTo>
                    <a:cubicBezTo>
                      <a:pt x="576290" y="2653781"/>
                      <a:pt x="546467" y="2622977"/>
                      <a:pt x="540689" y="2616043"/>
                    </a:cubicBezTo>
                    <a:cubicBezTo>
                      <a:pt x="534571" y="2608702"/>
                      <a:pt x="532248" y="2598159"/>
                      <a:pt x="524786" y="2592189"/>
                    </a:cubicBezTo>
                    <a:cubicBezTo>
                      <a:pt x="518241" y="2586953"/>
                      <a:pt x="509262" y="2585164"/>
                      <a:pt x="500932" y="2584238"/>
                    </a:cubicBezTo>
                    <a:cubicBezTo>
                      <a:pt x="461331" y="2579838"/>
                      <a:pt x="421419" y="2578937"/>
                      <a:pt x="381663" y="2576286"/>
                    </a:cubicBezTo>
                    <a:cubicBezTo>
                      <a:pt x="371061" y="2568335"/>
                      <a:pt x="361364" y="2559007"/>
                      <a:pt x="349858" y="2552432"/>
                    </a:cubicBezTo>
                    <a:cubicBezTo>
                      <a:pt x="329267" y="2540666"/>
                      <a:pt x="274318" y="2538021"/>
                      <a:pt x="262393" y="2536530"/>
                    </a:cubicBezTo>
                    <a:cubicBezTo>
                      <a:pt x="216821" y="2468169"/>
                      <a:pt x="271459" y="2554661"/>
                      <a:pt x="238539" y="2488822"/>
                    </a:cubicBezTo>
                    <a:cubicBezTo>
                      <a:pt x="234265" y="2480275"/>
                      <a:pt x="226911" y="2473515"/>
                      <a:pt x="222637" y="2464968"/>
                    </a:cubicBezTo>
                    <a:cubicBezTo>
                      <a:pt x="207154" y="2434002"/>
                      <a:pt x="222031" y="2445001"/>
                      <a:pt x="206734" y="2409309"/>
                    </a:cubicBezTo>
                    <a:cubicBezTo>
                      <a:pt x="202970" y="2400525"/>
                      <a:pt x="196132" y="2393406"/>
                      <a:pt x="190831" y="2385455"/>
                    </a:cubicBezTo>
                    <a:cubicBezTo>
                      <a:pt x="188181" y="2377504"/>
                      <a:pt x="186950" y="2368928"/>
                      <a:pt x="182880" y="2361601"/>
                    </a:cubicBezTo>
                    <a:cubicBezTo>
                      <a:pt x="173598" y="2344894"/>
                      <a:pt x="151075" y="2313893"/>
                      <a:pt x="151075" y="2313893"/>
                    </a:cubicBezTo>
                    <a:cubicBezTo>
                      <a:pt x="158839" y="2244019"/>
                      <a:pt x="164293" y="2254109"/>
                      <a:pt x="151075" y="2194624"/>
                    </a:cubicBezTo>
                    <a:cubicBezTo>
                      <a:pt x="149257" y="2186442"/>
                      <a:pt x="147773" y="2177744"/>
                      <a:pt x="143124" y="2170770"/>
                    </a:cubicBezTo>
                    <a:cubicBezTo>
                      <a:pt x="136887" y="2161414"/>
                      <a:pt x="126174" y="2155792"/>
                      <a:pt x="119270" y="2146916"/>
                    </a:cubicBezTo>
                    <a:cubicBezTo>
                      <a:pt x="107536" y="2131829"/>
                      <a:pt x="93509" y="2117340"/>
                      <a:pt x="87465" y="2099208"/>
                    </a:cubicBezTo>
                    <a:lnTo>
                      <a:pt x="71562" y="2051500"/>
                    </a:lnTo>
                    <a:cubicBezTo>
                      <a:pt x="59850" y="1793829"/>
                      <a:pt x="105511" y="1931622"/>
                      <a:pt x="39757" y="1852718"/>
                    </a:cubicBezTo>
                    <a:cubicBezTo>
                      <a:pt x="33639" y="1845377"/>
                      <a:pt x="29155" y="1836815"/>
                      <a:pt x="23854" y="1828864"/>
                    </a:cubicBezTo>
                    <a:lnTo>
                      <a:pt x="7951" y="1765253"/>
                    </a:lnTo>
                    <a:lnTo>
                      <a:pt x="0" y="1733448"/>
                    </a:lnTo>
                    <a:cubicBezTo>
                      <a:pt x="2650" y="1698992"/>
                      <a:pt x="4135" y="1664427"/>
                      <a:pt x="7951" y="1630081"/>
                    </a:cubicBezTo>
                    <a:cubicBezTo>
                      <a:pt x="9443" y="1616649"/>
                      <a:pt x="14622" y="1603779"/>
                      <a:pt x="15903" y="1590325"/>
                    </a:cubicBezTo>
                    <a:cubicBezTo>
                      <a:pt x="17103" y="1577721"/>
                      <a:pt x="11853" y="1479154"/>
                      <a:pt x="31805" y="1439250"/>
                    </a:cubicBezTo>
                    <a:cubicBezTo>
                      <a:pt x="36079" y="1430703"/>
                      <a:pt x="42407" y="1423347"/>
                      <a:pt x="47708" y="1415396"/>
                    </a:cubicBezTo>
                    <a:cubicBezTo>
                      <a:pt x="50358" y="1404794"/>
                      <a:pt x="52657" y="1394098"/>
                      <a:pt x="55659" y="1383591"/>
                    </a:cubicBezTo>
                    <a:cubicBezTo>
                      <a:pt x="57962" y="1375532"/>
                      <a:pt x="63611" y="1368119"/>
                      <a:pt x="63611" y="1359737"/>
                    </a:cubicBezTo>
                    <a:cubicBezTo>
                      <a:pt x="63611" y="1300532"/>
                      <a:pt x="58889" y="1311408"/>
                      <a:pt x="47708" y="1272272"/>
                    </a:cubicBezTo>
                    <a:cubicBezTo>
                      <a:pt x="44706" y="1261765"/>
                      <a:pt x="42897" y="1250934"/>
                      <a:pt x="39757" y="1240467"/>
                    </a:cubicBezTo>
                    <a:cubicBezTo>
                      <a:pt x="34940" y="1224411"/>
                      <a:pt x="27141" y="1209196"/>
                      <a:pt x="23854" y="1192759"/>
                    </a:cubicBezTo>
                    <a:cubicBezTo>
                      <a:pt x="14259" y="1144784"/>
                      <a:pt x="20177" y="1165824"/>
                      <a:pt x="7951" y="1129149"/>
                    </a:cubicBezTo>
                    <a:cubicBezTo>
                      <a:pt x="16871" y="1102390"/>
                      <a:pt x="16086" y="1100998"/>
                      <a:pt x="31805" y="1073490"/>
                    </a:cubicBezTo>
                    <a:cubicBezTo>
                      <a:pt x="41105" y="1057215"/>
                      <a:pt x="61324" y="1031481"/>
                      <a:pt x="71562" y="1017831"/>
                    </a:cubicBezTo>
                    <a:cubicBezTo>
                      <a:pt x="74212" y="1009880"/>
                      <a:pt x="77210" y="1002036"/>
                      <a:pt x="79513" y="993977"/>
                    </a:cubicBezTo>
                    <a:cubicBezTo>
                      <a:pt x="82515" y="983469"/>
                      <a:pt x="83628" y="972404"/>
                      <a:pt x="87465" y="962172"/>
                    </a:cubicBezTo>
                    <a:cubicBezTo>
                      <a:pt x="91627" y="951073"/>
                      <a:pt x="99205" y="941465"/>
                      <a:pt x="103367" y="930366"/>
                    </a:cubicBezTo>
                    <a:cubicBezTo>
                      <a:pt x="107204" y="920134"/>
                      <a:pt x="108947" y="909229"/>
                      <a:pt x="111318" y="898561"/>
                    </a:cubicBezTo>
                    <a:cubicBezTo>
                      <a:pt x="114250" y="885368"/>
                      <a:pt x="114525" y="871459"/>
                      <a:pt x="119270" y="858805"/>
                    </a:cubicBezTo>
                    <a:cubicBezTo>
                      <a:pt x="122625" y="849857"/>
                      <a:pt x="130431" y="843248"/>
                      <a:pt x="135172" y="834951"/>
                    </a:cubicBezTo>
                    <a:cubicBezTo>
                      <a:pt x="150895" y="807436"/>
                      <a:pt x="150105" y="806056"/>
                      <a:pt x="159026" y="779292"/>
                    </a:cubicBezTo>
                    <a:cubicBezTo>
                      <a:pt x="150354" y="675223"/>
                      <a:pt x="144444" y="657409"/>
                      <a:pt x="159026" y="540752"/>
                    </a:cubicBezTo>
                    <a:cubicBezTo>
                      <a:pt x="161105" y="524119"/>
                      <a:pt x="169628" y="508947"/>
                      <a:pt x="174929" y="493045"/>
                    </a:cubicBezTo>
                    <a:lnTo>
                      <a:pt x="182880" y="469191"/>
                    </a:lnTo>
                    <a:cubicBezTo>
                      <a:pt x="185530" y="368474"/>
                      <a:pt x="186039" y="267678"/>
                      <a:pt x="190831" y="167041"/>
                    </a:cubicBezTo>
                    <a:cubicBezTo>
                      <a:pt x="190903" y="165524"/>
                      <a:pt x="202930" y="116137"/>
                      <a:pt x="206734" y="111382"/>
                    </a:cubicBezTo>
                    <a:cubicBezTo>
                      <a:pt x="212704" y="103920"/>
                      <a:pt x="222637" y="100780"/>
                      <a:pt x="230588" y="95479"/>
                    </a:cubicBezTo>
                    <a:lnTo>
                      <a:pt x="254442" y="23918"/>
                    </a:lnTo>
                    <a:cubicBezTo>
                      <a:pt x="263231" y="-2451"/>
                      <a:pt x="254012" y="64"/>
                      <a:pt x="270345" y="64"/>
                    </a:cubicBezTo>
                  </a:path>
                </a:pathLst>
              </a:custGeom>
              <a:noFill/>
              <a:ln w="28575">
                <a:solidFill>
                  <a:schemeClr val="bg1"/>
                </a:solidFill>
              </a:ln>
              <a:effectLst>
                <a:glow rad="152400">
                  <a:schemeClr val="bg1">
                    <a:alpha val="52000"/>
                  </a:schemeClr>
                </a:glow>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6" name="Freeform 29">
                <a:extLst>
                  <a:ext uri="{FF2B5EF4-FFF2-40B4-BE49-F238E27FC236}">
                    <a16:creationId xmlns:a16="http://schemas.microsoft.com/office/drawing/2014/main" id="{C6B89459-7B3E-2417-70E9-50B6C952A67C}"/>
                  </a:ext>
                </a:extLst>
              </p:cNvPr>
              <p:cNvSpPr/>
              <p:nvPr/>
            </p:nvSpPr>
            <p:spPr>
              <a:xfrm>
                <a:off x="2213361" y="3683536"/>
                <a:ext cx="692209" cy="2396814"/>
              </a:xfrm>
              <a:custGeom>
                <a:avLst/>
                <a:gdLst>
                  <a:gd name="connsiteX0" fmla="*/ 834887 w 834887"/>
                  <a:gd name="connsiteY0" fmla="*/ 2767118 h 2767118"/>
                  <a:gd name="connsiteX1" fmla="*/ 747423 w 834887"/>
                  <a:gd name="connsiteY1" fmla="*/ 2711459 h 2767118"/>
                  <a:gd name="connsiteX2" fmla="*/ 715618 w 834887"/>
                  <a:gd name="connsiteY2" fmla="*/ 2703507 h 2767118"/>
                  <a:gd name="connsiteX3" fmla="*/ 699715 w 834887"/>
                  <a:gd name="connsiteY3" fmla="*/ 2679653 h 2767118"/>
                  <a:gd name="connsiteX4" fmla="*/ 652007 w 834887"/>
                  <a:gd name="connsiteY4" fmla="*/ 2639897 h 2767118"/>
                  <a:gd name="connsiteX5" fmla="*/ 612251 w 834887"/>
                  <a:gd name="connsiteY5" fmla="*/ 2647848 h 2767118"/>
                  <a:gd name="connsiteX6" fmla="*/ 588397 w 834887"/>
                  <a:gd name="connsiteY6" fmla="*/ 2655799 h 2767118"/>
                  <a:gd name="connsiteX7" fmla="*/ 540689 w 834887"/>
                  <a:gd name="connsiteY7" fmla="*/ 2616043 h 2767118"/>
                  <a:gd name="connsiteX8" fmla="*/ 524786 w 834887"/>
                  <a:gd name="connsiteY8" fmla="*/ 2592189 h 2767118"/>
                  <a:gd name="connsiteX9" fmla="*/ 500932 w 834887"/>
                  <a:gd name="connsiteY9" fmla="*/ 2584238 h 2767118"/>
                  <a:gd name="connsiteX10" fmla="*/ 381663 w 834887"/>
                  <a:gd name="connsiteY10" fmla="*/ 2576286 h 2767118"/>
                  <a:gd name="connsiteX11" fmla="*/ 349858 w 834887"/>
                  <a:gd name="connsiteY11" fmla="*/ 2552432 h 2767118"/>
                  <a:gd name="connsiteX12" fmla="*/ 262393 w 834887"/>
                  <a:gd name="connsiteY12" fmla="*/ 2536530 h 2767118"/>
                  <a:gd name="connsiteX13" fmla="*/ 238539 w 834887"/>
                  <a:gd name="connsiteY13" fmla="*/ 2488822 h 2767118"/>
                  <a:gd name="connsiteX14" fmla="*/ 222637 w 834887"/>
                  <a:gd name="connsiteY14" fmla="*/ 2464968 h 2767118"/>
                  <a:gd name="connsiteX15" fmla="*/ 206734 w 834887"/>
                  <a:gd name="connsiteY15" fmla="*/ 2409309 h 2767118"/>
                  <a:gd name="connsiteX16" fmla="*/ 190831 w 834887"/>
                  <a:gd name="connsiteY16" fmla="*/ 2385455 h 2767118"/>
                  <a:gd name="connsiteX17" fmla="*/ 182880 w 834887"/>
                  <a:gd name="connsiteY17" fmla="*/ 2361601 h 2767118"/>
                  <a:gd name="connsiteX18" fmla="*/ 151075 w 834887"/>
                  <a:gd name="connsiteY18" fmla="*/ 2313893 h 2767118"/>
                  <a:gd name="connsiteX19" fmla="*/ 151075 w 834887"/>
                  <a:gd name="connsiteY19" fmla="*/ 2194624 h 2767118"/>
                  <a:gd name="connsiteX20" fmla="*/ 143124 w 834887"/>
                  <a:gd name="connsiteY20" fmla="*/ 2170770 h 2767118"/>
                  <a:gd name="connsiteX21" fmla="*/ 119270 w 834887"/>
                  <a:gd name="connsiteY21" fmla="*/ 2146916 h 2767118"/>
                  <a:gd name="connsiteX22" fmla="*/ 87465 w 834887"/>
                  <a:gd name="connsiteY22" fmla="*/ 2099208 h 2767118"/>
                  <a:gd name="connsiteX23" fmla="*/ 71562 w 834887"/>
                  <a:gd name="connsiteY23" fmla="*/ 2051500 h 2767118"/>
                  <a:gd name="connsiteX24" fmla="*/ 39757 w 834887"/>
                  <a:gd name="connsiteY24" fmla="*/ 1852718 h 2767118"/>
                  <a:gd name="connsiteX25" fmla="*/ 23854 w 834887"/>
                  <a:gd name="connsiteY25" fmla="*/ 1828864 h 2767118"/>
                  <a:gd name="connsiteX26" fmla="*/ 7951 w 834887"/>
                  <a:gd name="connsiteY26" fmla="*/ 1765253 h 2767118"/>
                  <a:gd name="connsiteX27" fmla="*/ 0 w 834887"/>
                  <a:gd name="connsiteY27" fmla="*/ 1733448 h 2767118"/>
                  <a:gd name="connsiteX28" fmla="*/ 7951 w 834887"/>
                  <a:gd name="connsiteY28" fmla="*/ 1630081 h 2767118"/>
                  <a:gd name="connsiteX29" fmla="*/ 15903 w 834887"/>
                  <a:gd name="connsiteY29" fmla="*/ 1590325 h 2767118"/>
                  <a:gd name="connsiteX30" fmla="*/ 31805 w 834887"/>
                  <a:gd name="connsiteY30" fmla="*/ 1439250 h 2767118"/>
                  <a:gd name="connsiteX31" fmla="*/ 47708 w 834887"/>
                  <a:gd name="connsiteY31" fmla="*/ 1415396 h 2767118"/>
                  <a:gd name="connsiteX32" fmla="*/ 55659 w 834887"/>
                  <a:gd name="connsiteY32" fmla="*/ 1383591 h 2767118"/>
                  <a:gd name="connsiteX33" fmla="*/ 63611 w 834887"/>
                  <a:gd name="connsiteY33" fmla="*/ 1359737 h 2767118"/>
                  <a:gd name="connsiteX34" fmla="*/ 47708 w 834887"/>
                  <a:gd name="connsiteY34" fmla="*/ 1272272 h 2767118"/>
                  <a:gd name="connsiteX35" fmla="*/ 39757 w 834887"/>
                  <a:gd name="connsiteY35" fmla="*/ 1240467 h 2767118"/>
                  <a:gd name="connsiteX36" fmla="*/ 23854 w 834887"/>
                  <a:gd name="connsiteY36" fmla="*/ 1192759 h 2767118"/>
                  <a:gd name="connsiteX37" fmla="*/ 7951 w 834887"/>
                  <a:gd name="connsiteY37" fmla="*/ 1129149 h 2767118"/>
                  <a:gd name="connsiteX38" fmla="*/ 31805 w 834887"/>
                  <a:gd name="connsiteY38" fmla="*/ 1073490 h 2767118"/>
                  <a:gd name="connsiteX39" fmla="*/ 71562 w 834887"/>
                  <a:gd name="connsiteY39" fmla="*/ 1017831 h 2767118"/>
                  <a:gd name="connsiteX40" fmla="*/ 79513 w 834887"/>
                  <a:gd name="connsiteY40" fmla="*/ 993977 h 2767118"/>
                  <a:gd name="connsiteX41" fmla="*/ 87465 w 834887"/>
                  <a:gd name="connsiteY41" fmla="*/ 962172 h 2767118"/>
                  <a:gd name="connsiteX42" fmla="*/ 103367 w 834887"/>
                  <a:gd name="connsiteY42" fmla="*/ 930366 h 2767118"/>
                  <a:gd name="connsiteX43" fmla="*/ 111318 w 834887"/>
                  <a:gd name="connsiteY43" fmla="*/ 898561 h 2767118"/>
                  <a:gd name="connsiteX44" fmla="*/ 119270 w 834887"/>
                  <a:gd name="connsiteY44" fmla="*/ 858805 h 2767118"/>
                  <a:gd name="connsiteX45" fmla="*/ 135172 w 834887"/>
                  <a:gd name="connsiteY45" fmla="*/ 834951 h 2767118"/>
                  <a:gd name="connsiteX46" fmla="*/ 159026 w 834887"/>
                  <a:gd name="connsiteY46" fmla="*/ 779292 h 2767118"/>
                  <a:gd name="connsiteX47" fmla="*/ 159026 w 834887"/>
                  <a:gd name="connsiteY47" fmla="*/ 540752 h 2767118"/>
                  <a:gd name="connsiteX48" fmla="*/ 174929 w 834887"/>
                  <a:gd name="connsiteY48" fmla="*/ 493045 h 2767118"/>
                  <a:gd name="connsiteX49" fmla="*/ 182880 w 834887"/>
                  <a:gd name="connsiteY49" fmla="*/ 469191 h 2767118"/>
                  <a:gd name="connsiteX50" fmla="*/ 190831 w 834887"/>
                  <a:gd name="connsiteY50" fmla="*/ 167041 h 2767118"/>
                  <a:gd name="connsiteX51" fmla="*/ 206734 w 834887"/>
                  <a:gd name="connsiteY51" fmla="*/ 111382 h 2767118"/>
                  <a:gd name="connsiteX52" fmla="*/ 230588 w 834887"/>
                  <a:gd name="connsiteY52" fmla="*/ 95479 h 2767118"/>
                  <a:gd name="connsiteX53" fmla="*/ 254442 w 834887"/>
                  <a:gd name="connsiteY53" fmla="*/ 23918 h 2767118"/>
                  <a:gd name="connsiteX54" fmla="*/ 270345 w 834887"/>
                  <a:gd name="connsiteY54" fmla="*/ 64 h 2767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834887" h="2767118">
                    <a:moveTo>
                      <a:pt x="834887" y="2767118"/>
                    </a:moveTo>
                    <a:cubicBezTo>
                      <a:pt x="765350" y="2697580"/>
                      <a:pt x="799724" y="2694024"/>
                      <a:pt x="747423" y="2711459"/>
                    </a:cubicBezTo>
                    <a:cubicBezTo>
                      <a:pt x="736821" y="2708808"/>
                      <a:pt x="724711" y="2709569"/>
                      <a:pt x="715618" y="2703507"/>
                    </a:cubicBezTo>
                    <a:cubicBezTo>
                      <a:pt x="707667" y="2698206"/>
                      <a:pt x="705833" y="2686994"/>
                      <a:pt x="699715" y="2679653"/>
                    </a:cubicBezTo>
                    <a:cubicBezTo>
                      <a:pt x="680582" y="2656694"/>
                      <a:pt x="675463" y="2655534"/>
                      <a:pt x="652007" y="2639897"/>
                    </a:cubicBezTo>
                    <a:cubicBezTo>
                      <a:pt x="638755" y="2642547"/>
                      <a:pt x="625362" y="2644570"/>
                      <a:pt x="612251" y="2647848"/>
                    </a:cubicBezTo>
                    <a:cubicBezTo>
                      <a:pt x="604120" y="2649881"/>
                      <a:pt x="596664" y="2657177"/>
                      <a:pt x="588397" y="2655799"/>
                    </a:cubicBezTo>
                    <a:cubicBezTo>
                      <a:pt x="576290" y="2653781"/>
                      <a:pt x="546467" y="2622977"/>
                      <a:pt x="540689" y="2616043"/>
                    </a:cubicBezTo>
                    <a:cubicBezTo>
                      <a:pt x="534571" y="2608702"/>
                      <a:pt x="532248" y="2598159"/>
                      <a:pt x="524786" y="2592189"/>
                    </a:cubicBezTo>
                    <a:cubicBezTo>
                      <a:pt x="518241" y="2586953"/>
                      <a:pt x="509262" y="2585164"/>
                      <a:pt x="500932" y="2584238"/>
                    </a:cubicBezTo>
                    <a:cubicBezTo>
                      <a:pt x="461331" y="2579838"/>
                      <a:pt x="421419" y="2578937"/>
                      <a:pt x="381663" y="2576286"/>
                    </a:cubicBezTo>
                    <a:cubicBezTo>
                      <a:pt x="371061" y="2568335"/>
                      <a:pt x="361364" y="2559007"/>
                      <a:pt x="349858" y="2552432"/>
                    </a:cubicBezTo>
                    <a:cubicBezTo>
                      <a:pt x="329267" y="2540666"/>
                      <a:pt x="274318" y="2538021"/>
                      <a:pt x="262393" y="2536530"/>
                    </a:cubicBezTo>
                    <a:cubicBezTo>
                      <a:pt x="216821" y="2468169"/>
                      <a:pt x="271459" y="2554661"/>
                      <a:pt x="238539" y="2488822"/>
                    </a:cubicBezTo>
                    <a:cubicBezTo>
                      <a:pt x="234265" y="2480275"/>
                      <a:pt x="226911" y="2473515"/>
                      <a:pt x="222637" y="2464968"/>
                    </a:cubicBezTo>
                    <a:cubicBezTo>
                      <a:pt x="207154" y="2434002"/>
                      <a:pt x="222031" y="2445001"/>
                      <a:pt x="206734" y="2409309"/>
                    </a:cubicBezTo>
                    <a:cubicBezTo>
                      <a:pt x="202970" y="2400525"/>
                      <a:pt x="196132" y="2393406"/>
                      <a:pt x="190831" y="2385455"/>
                    </a:cubicBezTo>
                    <a:cubicBezTo>
                      <a:pt x="188181" y="2377504"/>
                      <a:pt x="186950" y="2368928"/>
                      <a:pt x="182880" y="2361601"/>
                    </a:cubicBezTo>
                    <a:cubicBezTo>
                      <a:pt x="173598" y="2344894"/>
                      <a:pt x="151075" y="2313893"/>
                      <a:pt x="151075" y="2313893"/>
                    </a:cubicBezTo>
                    <a:cubicBezTo>
                      <a:pt x="158839" y="2244019"/>
                      <a:pt x="164293" y="2254109"/>
                      <a:pt x="151075" y="2194624"/>
                    </a:cubicBezTo>
                    <a:cubicBezTo>
                      <a:pt x="149257" y="2186442"/>
                      <a:pt x="147773" y="2177744"/>
                      <a:pt x="143124" y="2170770"/>
                    </a:cubicBezTo>
                    <a:cubicBezTo>
                      <a:pt x="136887" y="2161414"/>
                      <a:pt x="126174" y="2155792"/>
                      <a:pt x="119270" y="2146916"/>
                    </a:cubicBezTo>
                    <a:cubicBezTo>
                      <a:pt x="107536" y="2131829"/>
                      <a:pt x="93509" y="2117340"/>
                      <a:pt x="87465" y="2099208"/>
                    </a:cubicBezTo>
                    <a:lnTo>
                      <a:pt x="71562" y="2051500"/>
                    </a:lnTo>
                    <a:cubicBezTo>
                      <a:pt x="59850" y="1793829"/>
                      <a:pt x="105511" y="1931622"/>
                      <a:pt x="39757" y="1852718"/>
                    </a:cubicBezTo>
                    <a:cubicBezTo>
                      <a:pt x="33639" y="1845377"/>
                      <a:pt x="29155" y="1836815"/>
                      <a:pt x="23854" y="1828864"/>
                    </a:cubicBezTo>
                    <a:lnTo>
                      <a:pt x="7951" y="1765253"/>
                    </a:lnTo>
                    <a:lnTo>
                      <a:pt x="0" y="1733448"/>
                    </a:lnTo>
                    <a:cubicBezTo>
                      <a:pt x="2650" y="1698992"/>
                      <a:pt x="4135" y="1664427"/>
                      <a:pt x="7951" y="1630081"/>
                    </a:cubicBezTo>
                    <a:cubicBezTo>
                      <a:pt x="9443" y="1616649"/>
                      <a:pt x="14622" y="1603779"/>
                      <a:pt x="15903" y="1590325"/>
                    </a:cubicBezTo>
                    <a:cubicBezTo>
                      <a:pt x="17103" y="1577721"/>
                      <a:pt x="11853" y="1479154"/>
                      <a:pt x="31805" y="1439250"/>
                    </a:cubicBezTo>
                    <a:cubicBezTo>
                      <a:pt x="36079" y="1430703"/>
                      <a:pt x="42407" y="1423347"/>
                      <a:pt x="47708" y="1415396"/>
                    </a:cubicBezTo>
                    <a:cubicBezTo>
                      <a:pt x="50358" y="1404794"/>
                      <a:pt x="52657" y="1394098"/>
                      <a:pt x="55659" y="1383591"/>
                    </a:cubicBezTo>
                    <a:cubicBezTo>
                      <a:pt x="57962" y="1375532"/>
                      <a:pt x="63611" y="1368119"/>
                      <a:pt x="63611" y="1359737"/>
                    </a:cubicBezTo>
                    <a:cubicBezTo>
                      <a:pt x="63611" y="1300532"/>
                      <a:pt x="58889" y="1311408"/>
                      <a:pt x="47708" y="1272272"/>
                    </a:cubicBezTo>
                    <a:cubicBezTo>
                      <a:pt x="44706" y="1261765"/>
                      <a:pt x="42897" y="1250934"/>
                      <a:pt x="39757" y="1240467"/>
                    </a:cubicBezTo>
                    <a:cubicBezTo>
                      <a:pt x="34940" y="1224411"/>
                      <a:pt x="27141" y="1209196"/>
                      <a:pt x="23854" y="1192759"/>
                    </a:cubicBezTo>
                    <a:cubicBezTo>
                      <a:pt x="14259" y="1144784"/>
                      <a:pt x="20177" y="1165824"/>
                      <a:pt x="7951" y="1129149"/>
                    </a:cubicBezTo>
                    <a:cubicBezTo>
                      <a:pt x="16871" y="1102390"/>
                      <a:pt x="16086" y="1100998"/>
                      <a:pt x="31805" y="1073490"/>
                    </a:cubicBezTo>
                    <a:cubicBezTo>
                      <a:pt x="41105" y="1057215"/>
                      <a:pt x="61324" y="1031481"/>
                      <a:pt x="71562" y="1017831"/>
                    </a:cubicBezTo>
                    <a:cubicBezTo>
                      <a:pt x="74212" y="1009880"/>
                      <a:pt x="77210" y="1002036"/>
                      <a:pt x="79513" y="993977"/>
                    </a:cubicBezTo>
                    <a:cubicBezTo>
                      <a:pt x="82515" y="983469"/>
                      <a:pt x="83628" y="972404"/>
                      <a:pt x="87465" y="962172"/>
                    </a:cubicBezTo>
                    <a:cubicBezTo>
                      <a:pt x="91627" y="951073"/>
                      <a:pt x="99205" y="941465"/>
                      <a:pt x="103367" y="930366"/>
                    </a:cubicBezTo>
                    <a:cubicBezTo>
                      <a:pt x="107204" y="920134"/>
                      <a:pt x="108947" y="909229"/>
                      <a:pt x="111318" y="898561"/>
                    </a:cubicBezTo>
                    <a:cubicBezTo>
                      <a:pt x="114250" y="885368"/>
                      <a:pt x="114525" y="871459"/>
                      <a:pt x="119270" y="858805"/>
                    </a:cubicBezTo>
                    <a:cubicBezTo>
                      <a:pt x="122625" y="849857"/>
                      <a:pt x="130431" y="843248"/>
                      <a:pt x="135172" y="834951"/>
                    </a:cubicBezTo>
                    <a:cubicBezTo>
                      <a:pt x="150895" y="807436"/>
                      <a:pt x="150105" y="806056"/>
                      <a:pt x="159026" y="779292"/>
                    </a:cubicBezTo>
                    <a:cubicBezTo>
                      <a:pt x="150354" y="675223"/>
                      <a:pt x="144444" y="657409"/>
                      <a:pt x="159026" y="540752"/>
                    </a:cubicBezTo>
                    <a:cubicBezTo>
                      <a:pt x="161105" y="524119"/>
                      <a:pt x="169628" y="508947"/>
                      <a:pt x="174929" y="493045"/>
                    </a:cubicBezTo>
                    <a:lnTo>
                      <a:pt x="182880" y="469191"/>
                    </a:lnTo>
                    <a:cubicBezTo>
                      <a:pt x="185530" y="368474"/>
                      <a:pt x="186039" y="267678"/>
                      <a:pt x="190831" y="167041"/>
                    </a:cubicBezTo>
                    <a:cubicBezTo>
                      <a:pt x="190903" y="165524"/>
                      <a:pt x="202930" y="116137"/>
                      <a:pt x="206734" y="111382"/>
                    </a:cubicBezTo>
                    <a:cubicBezTo>
                      <a:pt x="212704" y="103920"/>
                      <a:pt x="222637" y="100780"/>
                      <a:pt x="230588" y="95479"/>
                    </a:cubicBezTo>
                    <a:lnTo>
                      <a:pt x="254442" y="23918"/>
                    </a:lnTo>
                    <a:cubicBezTo>
                      <a:pt x="263231" y="-2451"/>
                      <a:pt x="254012" y="64"/>
                      <a:pt x="270345" y="64"/>
                    </a:cubicBezTo>
                  </a:path>
                </a:pathLst>
              </a:custGeom>
              <a:noFill/>
              <a:ln w="28575">
                <a:solidFill>
                  <a:schemeClr val="bg1"/>
                </a:solidFill>
              </a:ln>
              <a:effectLst>
                <a:glow rad="38100">
                  <a:schemeClr val="accent1">
                    <a:lumMod val="40000"/>
                    <a:lumOff val="60000"/>
                    <a:alpha val="81000"/>
                  </a:schemeClr>
                </a:glow>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grpSp>
        <p:grpSp>
          <p:nvGrpSpPr>
            <p:cNvPr id="10" name="Group 9">
              <a:extLst>
                <a:ext uri="{FF2B5EF4-FFF2-40B4-BE49-F238E27FC236}">
                  <a16:creationId xmlns:a16="http://schemas.microsoft.com/office/drawing/2014/main" id="{76FE0052-93FF-3EFA-DA85-7EABABBB5C17}"/>
                </a:ext>
              </a:extLst>
            </p:cNvPr>
            <p:cNvGrpSpPr/>
            <p:nvPr/>
          </p:nvGrpSpPr>
          <p:grpSpPr>
            <a:xfrm>
              <a:off x="6650360" y="3102010"/>
              <a:ext cx="795547" cy="2046407"/>
              <a:chOff x="1875427" y="3477448"/>
              <a:chExt cx="1259834" cy="3240704"/>
            </a:xfrm>
          </p:grpSpPr>
          <p:sp>
            <p:nvSpPr>
              <p:cNvPr id="11" name="Oval 10">
                <a:extLst>
                  <a:ext uri="{FF2B5EF4-FFF2-40B4-BE49-F238E27FC236}">
                    <a16:creationId xmlns:a16="http://schemas.microsoft.com/office/drawing/2014/main" id="{4A3C55CA-EAA3-02AA-A9B6-C5AA57963100}"/>
                  </a:ext>
                </a:extLst>
              </p:cNvPr>
              <p:cNvSpPr/>
              <p:nvPr/>
            </p:nvSpPr>
            <p:spPr>
              <a:xfrm rot="20615064">
                <a:off x="2171374" y="4480224"/>
                <a:ext cx="963887" cy="2237928"/>
              </a:xfrm>
              <a:prstGeom prst="ellipse">
                <a:avLst/>
              </a:prstGeom>
              <a:solidFill>
                <a:schemeClr val="bg1">
                  <a:alpha val="10000"/>
                </a:schemeClr>
              </a:solidFill>
              <a:ln>
                <a:noFill/>
              </a:ln>
              <a:effectLst>
                <a:glow>
                  <a:schemeClr val="bg1">
                    <a:alpha val="19000"/>
                  </a:schemeClr>
                </a:glow>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Oval 11">
                <a:extLst>
                  <a:ext uri="{FF2B5EF4-FFF2-40B4-BE49-F238E27FC236}">
                    <a16:creationId xmlns:a16="http://schemas.microsoft.com/office/drawing/2014/main" id="{B1761BA0-2A2E-8086-67A7-FD371E70E8E5}"/>
                  </a:ext>
                </a:extLst>
              </p:cNvPr>
              <p:cNvSpPr/>
              <p:nvPr/>
            </p:nvSpPr>
            <p:spPr>
              <a:xfrm rot="269088">
                <a:off x="1875427" y="3477448"/>
                <a:ext cx="963887" cy="2237928"/>
              </a:xfrm>
              <a:prstGeom prst="ellipse">
                <a:avLst/>
              </a:prstGeom>
              <a:solidFill>
                <a:schemeClr val="bg1">
                  <a:alpha val="10000"/>
                </a:schemeClr>
              </a:solidFill>
              <a:ln>
                <a:noFill/>
              </a:ln>
              <a:effectLst>
                <a:glow>
                  <a:schemeClr val="bg1">
                    <a:alpha val="19000"/>
                  </a:schemeClr>
                </a:glow>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sp>
        <p:nvSpPr>
          <p:cNvPr id="17" name="Content Placeholder 18">
            <a:extLst>
              <a:ext uri="{FF2B5EF4-FFF2-40B4-BE49-F238E27FC236}">
                <a16:creationId xmlns:a16="http://schemas.microsoft.com/office/drawing/2014/main" id="{E744DA18-C061-B7E3-B3EC-685AD0255F3A}"/>
              </a:ext>
            </a:extLst>
          </p:cNvPr>
          <p:cNvSpPr txBox="1">
            <a:spLocks/>
          </p:cNvSpPr>
          <p:nvPr/>
        </p:nvSpPr>
        <p:spPr>
          <a:xfrm>
            <a:off x="416373" y="1345934"/>
            <a:ext cx="11152235" cy="1003321"/>
          </a:xfrm>
          <a:prstGeom prst="rect">
            <a:avLst/>
          </a:prstGeom>
        </p:spPr>
        <p:txBody>
          <a:bodyPr vert="horz" lIns="0" tIns="0" rIns="0" bIns="0" rtlCol="0" anchor="t">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nSpc>
                <a:spcPct val="114000"/>
              </a:lnSpc>
            </a:pPr>
            <a:r>
              <a:rPr lang="en-US" sz="2400" b="0" dirty="0"/>
              <a:t>The high voltage network protection system includes</a:t>
            </a:r>
            <a:r>
              <a:rPr lang="en-US" sz="2400" b="0" dirty="0">
                <a:solidFill>
                  <a:srgbClr val="2F2F2F"/>
                </a:solidFill>
              </a:rPr>
              <a:t> all the</a:t>
            </a:r>
            <a:r>
              <a:rPr lang="en-US" sz="2400" dirty="0">
                <a:solidFill>
                  <a:schemeClr val="tx1"/>
                </a:solidFill>
              </a:rPr>
              <a:t> electrical equipment involved in control and protection</a:t>
            </a:r>
            <a:r>
              <a:rPr lang="en-US" sz="2400" b="0" dirty="0"/>
              <a:t> of the HV electrical network.</a:t>
            </a:r>
          </a:p>
          <a:p>
            <a:pPr>
              <a:lnSpc>
                <a:spcPct val="114000"/>
              </a:lnSpc>
            </a:pPr>
            <a:endParaRPr lang="fr-FR" b="0" dirty="0"/>
          </a:p>
        </p:txBody>
      </p:sp>
    </p:spTree>
    <p:extLst>
      <p:ext uri="{BB962C8B-B14F-4D97-AF65-F5344CB8AC3E}">
        <p14:creationId xmlns:p14="http://schemas.microsoft.com/office/powerpoint/2010/main" val="32655716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8" name="Title 17">
            <a:extLst>
              <a:ext uri="{FF2B5EF4-FFF2-40B4-BE49-F238E27FC236}">
                <a16:creationId xmlns:a16="http://schemas.microsoft.com/office/drawing/2014/main" id="{7BD8BB6D-4894-438C-8C7C-8A0A67977387}"/>
              </a:ext>
            </a:extLst>
          </p:cNvPr>
          <p:cNvSpPr>
            <a:spLocks noGrp="1"/>
          </p:cNvSpPr>
          <p:nvPr>
            <p:ph type="title"/>
          </p:nvPr>
        </p:nvSpPr>
        <p:spPr/>
        <p:txBody>
          <a:bodyPr/>
          <a:lstStyle/>
          <a:p>
            <a:r>
              <a:rPr lang="fr-FR" dirty="0"/>
              <a:t>Protection </a:t>
            </a:r>
            <a:r>
              <a:rPr lang="en-GB" dirty="0"/>
              <a:t>Logics</a:t>
            </a:r>
            <a:r>
              <a:rPr lang="fr-FR" dirty="0"/>
              <a:t> Standardisation</a:t>
            </a:r>
          </a:p>
        </p:txBody>
      </p:sp>
      <p:sp>
        <p:nvSpPr>
          <p:cNvPr id="7" name="Slide Number Placeholder 6">
            <a:extLst>
              <a:ext uri="{FF2B5EF4-FFF2-40B4-BE49-F238E27FC236}">
                <a16:creationId xmlns:a16="http://schemas.microsoft.com/office/drawing/2014/main" id="{77F5EDB0-4596-4A1B-B42E-2D997757ED36}"/>
              </a:ext>
            </a:extLst>
          </p:cNvPr>
          <p:cNvSpPr>
            <a:spLocks noGrp="1"/>
          </p:cNvSpPr>
          <p:nvPr>
            <p:ph type="sldNum" sz="quarter" idx="12"/>
          </p:nvPr>
        </p:nvSpPr>
        <p:spPr/>
        <p:txBody>
          <a:bodyPr/>
          <a:lstStyle/>
          <a:p>
            <a:fld id="{36B5EA5A-BC32-A742-B11B-8E7414D5B535}" type="slidenum">
              <a:rPr lang="en-US" smtClean="0"/>
              <a:pPr/>
              <a:t>20</a:t>
            </a:fld>
            <a:endParaRPr lang="en-US" dirty="0"/>
          </a:p>
        </p:txBody>
      </p:sp>
      <p:sp>
        <p:nvSpPr>
          <p:cNvPr id="3" name="Footer Placeholder 7">
            <a:extLst>
              <a:ext uri="{FF2B5EF4-FFF2-40B4-BE49-F238E27FC236}">
                <a16:creationId xmlns:a16="http://schemas.microsoft.com/office/drawing/2014/main" id="{1C697487-E0E0-6568-901B-234B4690FEDA}"/>
              </a:ext>
            </a:extLst>
          </p:cNvPr>
          <p:cNvSpPr>
            <a:spLocks noGrp="1"/>
          </p:cNvSpPr>
          <p:nvPr>
            <p:ph type="ftr" sz="quarter" idx="11"/>
          </p:nvPr>
        </p:nvSpPr>
        <p:spPr>
          <a:xfrm>
            <a:off x="4471877" y="6383847"/>
            <a:ext cx="6788245" cy="365125"/>
          </a:xfrm>
        </p:spPr>
        <p:txBody>
          <a:bodyPr/>
          <a:lstStyle/>
          <a:p>
            <a:r>
              <a:rPr lang="en-US" dirty="0"/>
              <a:t>E. Freddi, J. Leppilahti ▪ Evolution </a:t>
            </a:r>
            <a:r>
              <a:rPr lang="en-GB" dirty="0"/>
              <a:t>of EN-EL Quality Standards in Power Systems Protection</a:t>
            </a:r>
            <a:endParaRPr lang="en-US" dirty="0"/>
          </a:p>
        </p:txBody>
      </p:sp>
      <p:sp>
        <p:nvSpPr>
          <p:cNvPr id="28" name="Content Placeholder 18">
            <a:extLst>
              <a:ext uri="{FF2B5EF4-FFF2-40B4-BE49-F238E27FC236}">
                <a16:creationId xmlns:a16="http://schemas.microsoft.com/office/drawing/2014/main" id="{18ECF3EB-A7DD-F311-176F-E44B807C18DF}"/>
              </a:ext>
            </a:extLst>
          </p:cNvPr>
          <p:cNvSpPr txBox="1">
            <a:spLocks/>
          </p:cNvSpPr>
          <p:nvPr/>
        </p:nvSpPr>
        <p:spPr>
          <a:xfrm>
            <a:off x="6096000" y="1345934"/>
            <a:ext cx="5164122" cy="1867042"/>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14000"/>
              </a:lnSpc>
              <a:buNone/>
            </a:pPr>
            <a:r>
              <a:rPr lang="en-GB" sz="2400" b="0" dirty="0"/>
              <a:t>Thanks to logics standardisation only </a:t>
            </a:r>
            <a:r>
              <a:rPr lang="en-GB" sz="2400" dirty="0">
                <a:solidFill>
                  <a:schemeClr val="tx1"/>
                </a:solidFill>
              </a:rPr>
              <a:t>2 out of 6 settings</a:t>
            </a:r>
            <a:r>
              <a:rPr lang="en-GB" sz="2400" b="0" dirty="0"/>
              <a:t> shall be </a:t>
            </a:r>
            <a:r>
              <a:rPr lang="en-GB" sz="2400" dirty="0">
                <a:solidFill>
                  <a:schemeClr val="tx1"/>
                </a:solidFill>
              </a:rPr>
              <a:t>defined during the study</a:t>
            </a:r>
            <a:r>
              <a:rPr lang="en-GB" sz="2400" b="0" dirty="0"/>
              <a:t> and </a:t>
            </a:r>
            <a:r>
              <a:rPr lang="en-GB" sz="2400" dirty="0">
                <a:solidFill>
                  <a:schemeClr val="tx1"/>
                </a:solidFill>
              </a:rPr>
              <a:t>parametrised during commissioning</a:t>
            </a:r>
            <a:r>
              <a:rPr lang="en-GB" sz="2400" b="0" dirty="0"/>
              <a:t>.</a:t>
            </a:r>
          </a:p>
        </p:txBody>
      </p:sp>
      <p:pic>
        <p:nvPicPr>
          <p:cNvPr id="4" name="Picture 3">
            <a:extLst>
              <a:ext uri="{FF2B5EF4-FFF2-40B4-BE49-F238E27FC236}">
                <a16:creationId xmlns:a16="http://schemas.microsoft.com/office/drawing/2014/main" id="{A334ED8D-C6ED-0903-077B-A64956EA0A5C}"/>
              </a:ext>
            </a:extLst>
          </p:cNvPr>
          <p:cNvPicPr>
            <a:picLocks noChangeAspect="1"/>
          </p:cNvPicPr>
          <p:nvPr/>
        </p:nvPicPr>
        <p:blipFill>
          <a:blip r:embed="rId2">
            <a:grayscl/>
          </a:blip>
          <a:stretch>
            <a:fillRect/>
          </a:stretch>
        </p:blipFill>
        <p:spPr>
          <a:xfrm>
            <a:off x="457200" y="1289391"/>
            <a:ext cx="5052498" cy="4801016"/>
          </a:xfrm>
          <a:prstGeom prst="rect">
            <a:avLst/>
          </a:prstGeom>
        </p:spPr>
      </p:pic>
      <p:pic>
        <p:nvPicPr>
          <p:cNvPr id="5" name="Picture 4">
            <a:extLst>
              <a:ext uri="{FF2B5EF4-FFF2-40B4-BE49-F238E27FC236}">
                <a16:creationId xmlns:a16="http://schemas.microsoft.com/office/drawing/2014/main" id="{F29FF9A0-3EAF-1BE8-100A-9DC6A0A15807}"/>
              </a:ext>
            </a:extLst>
          </p:cNvPr>
          <p:cNvPicPr>
            <a:picLocks noChangeAspect="1"/>
          </p:cNvPicPr>
          <p:nvPr/>
        </p:nvPicPr>
        <p:blipFill>
          <a:blip r:embed="rId3">
            <a:clrChange>
              <a:clrFrom>
                <a:srgbClr val="F8FAFB"/>
              </a:clrFrom>
              <a:clrTo>
                <a:srgbClr val="F8FAFB">
                  <a:alpha val="0"/>
                </a:srgbClr>
              </a:clrTo>
            </a:clrChange>
          </a:blip>
          <a:stretch>
            <a:fillRect/>
          </a:stretch>
        </p:blipFill>
        <p:spPr>
          <a:xfrm>
            <a:off x="8007289" y="3789040"/>
            <a:ext cx="1304244" cy="1086209"/>
          </a:xfrm>
          <a:prstGeom prst="rect">
            <a:avLst/>
          </a:prstGeom>
        </p:spPr>
      </p:pic>
      <p:sp>
        <p:nvSpPr>
          <p:cNvPr id="6" name="Rectangle 5">
            <a:extLst>
              <a:ext uri="{FF2B5EF4-FFF2-40B4-BE49-F238E27FC236}">
                <a16:creationId xmlns:a16="http://schemas.microsoft.com/office/drawing/2014/main" id="{0389587D-8E06-6A20-9EA6-510D2DDE1D7B}"/>
              </a:ext>
            </a:extLst>
          </p:cNvPr>
          <p:cNvSpPr/>
          <p:nvPr/>
        </p:nvSpPr>
        <p:spPr>
          <a:xfrm>
            <a:off x="821093" y="2817844"/>
            <a:ext cx="4161453" cy="289249"/>
          </a:xfrm>
          <a:prstGeom prst="rect">
            <a:avLst/>
          </a:prstGeom>
          <a:noFill/>
          <a:ln w="28575">
            <a:solidFill>
              <a:schemeClr val="accent2"/>
            </a:solidFill>
          </a:ln>
          <a:effectLst>
            <a:glow rad="63500">
              <a:schemeClr val="accent2">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92A677C2-8DEA-2740-01A0-EB02B3B93394}"/>
              </a:ext>
            </a:extLst>
          </p:cNvPr>
          <p:cNvSpPr/>
          <p:nvPr/>
        </p:nvSpPr>
        <p:spPr>
          <a:xfrm>
            <a:off x="824203" y="3331028"/>
            <a:ext cx="4161453" cy="301689"/>
          </a:xfrm>
          <a:prstGeom prst="rect">
            <a:avLst/>
          </a:prstGeom>
          <a:noFill/>
          <a:ln w="28575">
            <a:solidFill>
              <a:schemeClr val="accent2"/>
            </a:solidFill>
          </a:ln>
          <a:effectLst>
            <a:glow rad="63500">
              <a:schemeClr val="accent2">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Date Placeholder 5">
            <a:extLst>
              <a:ext uri="{FF2B5EF4-FFF2-40B4-BE49-F238E27FC236}">
                <a16:creationId xmlns:a16="http://schemas.microsoft.com/office/drawing/2014/main" id="{EE3A8DFC-5FE9-C454-3892-31CEC52C9771}"/>
              </a:ext>
            </a:extLst>
          </p:cNvPr>
          <p:cNvSpPr>
            <a:spLocks noGrp="1"/>
          </p:cNvSpPr>
          <p:nvPr>
            <p:ph type="dt" sz="half" idx="10"/>
          </p:nvPr>
        </p:nvSpPr>
        <p:spPr>
          <a:xfrm>
            <a:off x="2711624" y="6392289"/>
            <a:ext cx="828700" cy="365125"/>
          </a:xfrm>
        </p:spPr>
        <p:txBody>
          <a:bodyPr/>
          <a:lstStyle/>
          <a:p>
            <a:r>
              <a:rPr lang="fr-FR" dirty="0"/>
              <a:t>2025.03.20</a:t>
            </a:r>
            <a:endParaRPr lang="en-US" dirty="0"/>
          </a:p>
        </p:txBody>
      </p:sp>
    </p:spTree>
    <p:extLst>
      <p:ext uri="{BB962C8B-B14F-4D97-AF65-F5344CB8AC3E}">
        <p14:creationId xmlns:p14="http://schemas.microsoft.com/office/powerpoint/2010/main" val="7894557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D5D80C-F6A5-FA19-9DCE-0BA4D386CBFA}"/>
            </a:ext>
          </a:extLst>
        </p:cNvPr>
        <p:cNvGrpSpPr/>
        <p:nvPr/>
      </p:nvGrpSpPr>
      <p:grpSpPr>
        <a:xfrm>
          <a:off x="0" y="0"/>
          <a:ext cx="0" cy="0"/>
          <a:chOff x="0" y="0"/>
          <a:chExt cx="0" cy="0"/>
        </a:xfrm>
      </p:grpSpPr>
      <p:sp>
        <p:nvSpPr>
          <p:cNvPr id="18" name="Title 17">
            <a:extLst>
              <a:ext uri="{FF2B5EF4-FFF2-40B4-BE49-F238E27FC236}">
                <a16:creationId xmlns:a16="http://schemas.microsoft.com/office/drawing/2014/main" id="{79582EE7-E21A-0456-F6D0-3355725976AD}"/>
              </a:ext>
            </a:extLst>
          </p:cNvPr>
          <p:cNvSpPr>
            <a:spLocks noGrp="1"/>
          </p:cNvSpPr>
          <p:nvPr>
            <p:ph type="title"/>
          </p:nvPr>
        </p:nvSpPr>
        <p:spPr/>
        <p:txBody>
          <a:bodyPr/>
          <a:lstStyle/>
          <a:p>
            <a:r>
              <a:rPr lang="en-GB" dirty="0"/>
              <a:t>Asset Management</a:t>
            </a:r>
          </a:p>
        </p:txBody>
      </p:sp>
      <p:sp>
        <p:nvSpPr>
          <p:cNvPr id="7" name="Slide Number Placeholder 6">
            <a:extLst>
              <a:ext uri="{FF2B5EF4-FFF2-40B4-BE49-F238E27FC236}">
                <a16:creationId xmlns:a16="http://schemas.microsoft.com/office/drawing/2014/main" id="{93D77229-5BCA-C018-29E3-B69FD2F6E8D4}"/>
              </a:ext>
            </a:extLst>
          </p:cNvPr>
          <p:cNvSpPr>
            <a:spLocks noGrp="1"/>
          </p:cNvSpPr>
          <p:nvPr>
            <p:ph type="sldNum" sz="quarter" idx="12"/>
          </p:nvPr>
        </p:nvSpPr>
        <p:spPr/>
        <p:txBody>
          <a:bodyPr/>
          <a:lstStyle/>
          <a:p>
            <a:fld id="{36B5EA5A-BC32-A742-B11B-8E7414D5B535}" type="slidenum">
              <a:rPr lang="en-US" smtClean="0"/>
              <a:pPr/>
              <a:t>21</a:t>
            </a:fld>
            <a:endParaRPr lang="en-US" dirty="0"/>
          </a:p>
        </p:txBody>
      </p:sp>
      <p:sp>
        <p:nvSpPr>
          <p:cNvPr id="3" name="Footer Placeholder 7">
            <a:extLst>
              <a:ext uri="{FF2B5EF4-FFF2-40B4-BE49-F238E27FC236}">
                <a16:creationId xmlns:a16="http://schemas.microsoft.com/office/drawing/2014/main" id="{2485F7A3-63E1-B107-9596-89B0078EA818}"/>
              </a:ext>
            </a:extLst>
          </p:cNvPr>
          <p:cNvSpPr>
            <a:spLocks noGrp="1"/>
          </p:cNvSpPr>
          <p:nvPr>
            <p:ph type="ftr" sz="quarter" idx="11"/>
          </p:nvPr>
        </p:nvSpPr>
        <p:spPr>
          <a:xfrm>
            <a:off x="4471877" y="6383847"/>
            <a:ext cx="6788245" cy="365125"/>
          </a:xfrm>
        </p:spPr>
        <p:txBody>
          <a:bodyPr/>
          <a:lstStyle/>
          <a:p>
            <a:r>
              <a:rPr lang="en-US" dirty="0"/>
              <a:t>E. Freddi, J. Leppilahti ▪ Evolution </a:t>
            </a:r>
            <a:r>
              <a:rPr lang="en-GB" dirty="0"/>
              <a:t>of EN-EL Quality Standards in Power Systems Protection</a:t>
            </a:r>
            <a:endParaRPr lang="en-US" dirty="0"/>
          </a:p>
        </p:txBody>
      </p:sp>
      <p:sp>
        <p:nvSpPr>
          <p:cNvPr id="28" name="Content Placeholder 18">
            <a:extLst>
              <a:ext uri="{FF2B5EF4-FFF2-40B4-BE49-F238E27FC236}">
                <a16:creationId xmlns:a16="http://schemas.microsoft.com/office/drawing/2014/main" id="{5A39B3E8-1A11-C3C0-7919-1437A25F8E4A}"/>
              </a:ext>
            </a:extLst>
          </p:cNvPr>
          <p:cNvSpPr txBox="1">
            <a:spLocks/>
          </p:cNvSpPr>
          <p:nvPr/>
        </p:nvSpPr>
        <p:spPr>
          <a:xfrm>
            <a:off x="407990" y="1345934"/>
            <a:ext cx="11376022" cy="4675354"/>
          </a:xfrm>
          <a:prstGeom prst="rect">
            <a:avLst/>
          </a:prstGeom>
        </p:spPr>
        <p:txBody>
          <a:bodyPr vert="horz" lIns="0" tIns="0" rIns="0" bIns="0" rtlCol="0" anchor="t">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14000"/>
              </a:lnSpc>
              <a:buNone/>
            </a:pPr>
            <a:r>
              <a:rPr lang="en-GB" sz="2400" b="0" dirty="0"/>
              <a:t>Before 2014 </a:t>
            </a:r>
            <a:r>
              <a:rPr lang="en-GB" sz="2400" dirty="0">
                <a:solidFill>
                  <a:schemeClr val="tx1"/>
                </a:solidFill>
              </a:rPr>
              <a:t>protection relays didn’t have a dedicated functional position</a:t>
            </a:r>
            <a:r>
              <a:rPr lang="en-GB" sz="2400" b="0" dirty="0"/>
              <a:t>, all work orders were attached to the cubicle even if the relays were not physically inside.</a:t>
            </a:r>
          </a:p>
          <a:p>
            <a:pPr marL="0" indent="0">
              <a:lnSpc>
                <a:spcPct val="114000"/>
              </a:lnSpc>
              <a:buNone/>
            </a:pPr>
            <a:endParaRPr lang="en-GB" sz="500" b="0" dirty="0"/>
          </a:p>
          <a:p>
            <a:pPr marL="0" indent="0">
              <a:lnSpc>
                <a:spcPct val="114000"/>
              </a:lnSpc>
              <a:buNone/>
            </a:pPr>
            <a:r>
              <a:rPr lang="en-GB" sz="2400" b="0" dirty="0"/>
              <a:t>The creation of FPs allowed to assign custom properties such as “logic” and “application”, which in turns enabled </a:t>
            </a:r>
            <a:r>
              <a:rPr lang="en-GB" sz="2400" dirty="0">
                <a:solidFill>
                  <a:schemeClr val="tx1"/>
                </a:solidFill>
              </a:rPr>
              <a:t>consistent data management  practices</a:t>
            </a:r>
            <a:r>
              <a:rPr lang="en-GB" sz="2400" b="0" dirty="0"/>
              <a:t>.</a:t>
            </a:r>
          </a:p>
          <a:p>
            <a:pPr marL="0" indent="0">
              <a:lnSpc>
                <a:spcPct val="114000"/>
              </a:lnSpc>
              <a:buNone/>
            </a:pPr>
            <a:endParaRPr lang="en-GB" sz="500" b="0" dirty="0"/>
          </a:p>
          <a:p>
            <a:pPr marL="0" indent="0">
              <a:lnSpc>
                <a:spcPct val="114000"/>
              </a:lnSpc>
              <a:buNone/>
            </a:pPr>
            <a:r>
              <a:rPr lang="en-GB" sz="2400" b="0" dirty="0"/>
              <a:t>The creation of EAM assets for protection relays added the last missing piece to achieve an </a:t>
            </a:r>
            <a:r>
              <a:rPr lang="en-GB" sz="2400" dirty="0">
                <a:solidFill>
                  <a:schemeClr val="tx1"/>
                </a:solidFill>
              </a:rPr>
              <a:t>integrated equipment lifecycle management </a:t>
            </a:r>
            <a:r>
              <a:rPr lang="en-GB" sz="2400" b="0" dirty="0"/>
              <a:t>with standard CERN tools.</a:t>
            </a:r>
          </a:p>
        </p:txBody>
      </p:sp>
      <p:sp>
        <p:nvSpPr>
          <p:cNvPr id="4" name="Date Placeholder 5">
            <a:extLst>
              <a:ext uri="{FF2B5EF4-FFF2-40B4-BE49-F238E27FC236}">
                <a16:creationId xmlns:a16="http://schemas.microsoft.com/office/drawing/2014/main" id="{51F79764-E7FA-F351-32CD-A6012E070509}"/>
              </a:ext>
            </a:extLst>
          </p:cNvPr>
          <p:cNvSpPr>
            <a:spLocks noGrp="1"/>
          </p:cNvSpPr>
          <p:nvPr>
            <p:ph type="dt" sz="half" idx="10"/>
          </p:nvPr>
        </p:nvSpPr>
        <p:spPr>
          <a:xfrm>
            <a:off x="2711624" y="6392289"/>
            <a:ext cx="828700" cy="365125"/>
          </a:xfrm>
        </p:spPr>
        <p:txBody>
          <a:bodyPr/>
          <a:lstStyle/>
          <a:p>
            <a:r>
              <a:rPr lang="fr-FR" dirty="0"/>
              <a:t>2025.03.20</a:t>
            </a:r>
            <a:endParaRPr lang="en-US" dirty="0"/>
          </a:p>
        </p:txBody>
      </p:sp>
    </p:spTree>
    <p:extLst>
      <p:ext uri="{BB962C8B-B14F-4D97-AF65-F5344CB8AC3E}">
        <p14:creationId xmlns:p14="http://schemas.microsoft.com/office/powerpoint/2010/main" val="23211295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a:extLst>
              <a:ext uri="{FF2B5EF4-FFF2-40B4-BE49-F238E27FC236}">
                <a16:creationId xmlns:a16="http://schemas.microsoft.com/office/drawing/2014/main" id="{7BD8BB6D-4894-438C-8C7C-8A0A67977387}"/>
              </a:ext>
            </a:extLst>
          </p:cNvPr>
          <p:cNvSpPr>
            <a:spLocks noGrp="1"/>
          </p:cNvSpPr>
          <p:nvPr>
            <p:ph type="title"/>
          </p:nvPr>
        </p:nvSpPr>
        <p:spPr/>
        <p:txBody>
          <a:bodyPr/>
          <a:lstStyle/>
          <a:p>
            <a:r>
              <a:rPr lang="en-GB" dirty="0"/>
              <a:t>Protection Settings Database</a:t>
            </a:r>
          </a:p>
        </p:txBody>
      </p:sp>
      <p:sp>
        <p:nvSpPr>
          <p:cNvPr id="7" name="Slide Number Placeholder 6">
            <a:extLst>
              <a:ext uri="{FF2B5EF4-FFF2-40B4-BE49-F238E27FC236}">
                <a16:creationId xmlns:a16="http://schemas.microsoft.com/office/drawing/2014/main" id="{77F5EDB0-4596-4A1B-B42E-2D997757ED36}"/>
              </a:ext>
            </a:extLst>
          </p:cNvPr>
          <p:cNvSpPr>
            <a:spLocks noGrp="1"/>
          </p:cNvSpPr>
          <p:nvPr>
            <p:ph type="sldNum" sz="quarter" idx="12"/>
          </p:nvPr>
        </p:nvSpPr>
        <p:spPr/>
        <p:txBody>
          <a:bodyPr/>
          <a:lstStyle/>
          <a:p>
            <a:fld id="{36B5EA5A-BC32-A742-B11B-8E7414D5B535}" type="slidenum">
              <a:rPr lang="en-US" smtClean="0"/>
              <a:pPr/>
              <a:t>22</a:t>
            </a:fld>
            <a:endParaRPr lang="en-US" dirty="0"/>
          </a:p>
        </p:txBody>
      </p:sp>
      <p:sp>
        <p:nvSpPr>
          <p:cNvPr id="3" name="Footer Placeholder 7">
            <a:extLst>
              <a:ext uri="{FF2B5EF4-FFF2-40B4-BE49-F238E27FC236}">
                <a16:creationId xmlns:a16="http://schemas.microsoft.com/office/drawing/2014/main" id="{1C697487-E0E0-6568-901B-234B4690FEDA}"/>
              </a:ext>
            </a:extLst>
          </p:cNvPr>
          <p:cNvSpPr>
            <a:spLocks noGrp="1"/>
          </p:cNvSpPr>
          <p:nvPr>
            <p:ph type="ftr" sz="quarter" idx="11"/>
          </p:nvPr>
        </p:nvSpPr>
        <p:spPr>
          <a:xfrm>
            <a:off x="4471877" y="6383847"/>
            <a:ext cx="6788245" cy="365125"/>
          </a:xfrm>
        </p:spPr>
        <p:txBody>
          <a:bodyPr/>
          <a:lstStyle/>
          <a:p>
            <a:r>
              <a:rPr lang="en-US" dirty="0"/>
              <a:t>E. Freddi, J. Leppilahti ▪ Evolution </a:t>
            </a:r>
            <a:r>
              <a:rPr lang="en-GB" dirty="0"/>
              <a:t>of EN-EL Quality Standards in Power Systems Protection</a:t>
            </a:r>
            <a:endParaRPr lang="en-US" dirty="0"/>
          </a:p>
        </p:txBody>
      </p:sp>
      <p:sp>
        <p:nvSpPr>
          <p:cNvPr id="28" name="Content Placeholder 18">
            <a:extLst>
              <a:ext uri="{FF2B5EF4-FFF2-40B4-BE49-F238E27FC236}">
                <a16:creationId xmlns:a16="http://schemas.microsoft.com/office/drawing/2014/main" id="{18ECF3EB-A7DD-F311-176F-E44B807C18DF}"/>
              </a:ext>
            </a:extLst>
          </p:cNvPr>
          <p:cNvSpPr txBox="1">
            <a:spLocks/>
          </p:cNvSpPr>
          <p:nvPr/>
        </p:nvSpPr>
        <p:spPr>
          <a:xfrm>
            <a:off x="407990" y="1345934"/>
            <a:ext cx="11376022" cy="1110725"/>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14000"/>
              </a:lnSpc>
              <a:buNone/>
            </a:pPr>
            <a:r>
              <a:rPr lang="en-GB" sz="2400" b="0" dirty="0"/>
              <a:t>Since ~2009 the settings of all the HV protection relays are </a:t>
            </a:r>
            <a:r>
              <a:rPr lang="en-GB" sz="2400" dirty="0">
                <a:solidFill>
                  <a:schemeClr val="tx1"/>
                </a:solidFill>
              </a:rPr>
              <a:t>stored in a database</a:t>
            </a:r>
            <a:r>
              <a:rPr lang="en-GB" sz="2400" b="0" dirty="0"/>
              <a:t> based on </a:t>
            </a:r>
            <a:r>
              <a:rPr lang="en-GB" sz="2400" dirty="0">
                <a:solidFill>
                  <a:schemeClr val="tx1"/>
                </a:solidFill>
              </a:rPr>
              <a:t>SVN</a:t>
            </a:r>
            <a:r>
              <a:rPr lang="en-GB" sz="2400" b="0" dirty="0"/>
              <a:t>.</a:t>
            </a:r>
          </a:p>
        </p:txBody>
      </p:sp>
      <p:pic>
        <p:nvPicPr>
          <p:cNvPr id="4" name="Picture 3">
            <a:extLst>
              <a:ext uri="{FF2B5EF4-FFF2-40B4-BE49-F238E27FC236}">
                <a16:creationId xmlns:a16="http://schemas.microsoft.com/office/drawing/2014/main" id="{1624466A-E64A-1DA2-897F-D90698D51C81}"/>
              </a:ext>
            </a:extLst>
          </p:cNvPr>
          <p:cNvPicPr>
            <a:picLocks noChangeAspect="1"/>
          </p:cNvPicPr>
          <p:nvPr/>
        </p:nvPicPr>
        <p:blipFill>
          <a:blip r:embed="rId3"/>
          <a:stretch>
            <a:fillRect/>
          </a:stretch>
        </p:blipFill>
        <p:spPr>
          <a:xfrm>
            <a:off x="5323186" y="2411676"/>
            <a:ext cx="6313357" cy="3503765"/>
          </a:xfrm>
          <a:prstGeom prst="rect">
            <a:avLst/>
          </a:prstGeom>
          <a:ln>
            <a:noFill/>
          </a:ln>
          <a:effectLst>
            <a:outerShdw blurRad="190500" algn="tl" rotWithShape="0">
              <a:srgbClr val="000000">
                <a:alpha val="70000"/>
              </a:srgbClr>
            </a:outerShdw>
          </a:effectLst>
        </p:spPr>
      </p:pic>
      <p:sp>
        <p:nvSpPr>
          <p:cNvPr id="5" name="Content Placeholder 18">
            <a:extLst>
              <a:ext uri="{FF2B5EF4-FFF2-40B4-BE49-F238E27FC236}">
                <a16:creationId xmlns:a16="http://schemas.microsoft.com/office/drawing/2014/main" id="{4420C7CD-F8FB-1504-6B7E-845F9329AD9C}"/>
              </a:ext>
            </a:extLst>
          </p:cNvPr>
          <p:cNvSpPr txBox="1">
            <a:spLocks/>
          </p:cNvSpPr>
          <p:nvPr/>
        </p:nvSpPr>
        <p:spPr>
          <a:xfrm>
            <a:off x="412778" y="2423536"/>
            <a:ext cx="4603102" cy="3669760"/>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14000"/>
              </a:lnSpc>
              <a:buNone/>
            </a:pPr>
            <a:r>
              <a:rPr lang="en-GB" sz="2400" b="0" dirty="0"/>
              <a:t>SVN support, however, dropped in 2018 and the settings repository was transferred on a </a:t>
            </a:r>
            <a:r>
              <a:rPr lang="en-GB" sz="2400" dirty="0">
                <a:solidFill>
                  <a:schemeClr val="tx1"/>
                </a:solidFill>
              </a:rPr>
              <a:t>SharePoint</a:t>
            </a:r>
            <a:r>
              <a:rPr lang="en-GB" sz="2400" b="0" dirty="0"/>
              <a:t>, becoming the </a:t>
            </a:r>
            <a:r>
              <a:rPr lang="en-GB" sz="2400" dirty="0">
                <a:solidFill>
                  <a:schemeClr val="tx1"/>
                </a:solidFill>
              </a:rPr>
              <a:t>High Voltage Network Protection Portal </a:t>
            </a:r>
            <a:r>
              <a:rPr lang="en-GB" sz="2400" b="0" dirty="0"/>
              <a:t>or HVNP.</a:t>
            </a:r>
          </a:p>
          <a:p>
            <a:pPr marL="0" indent="0">
              <a:lnSpc>
                <a:spcPct val="114000"/>
              </a:lnSpc>
              <a:buNone/>
            </a:pPr>
            <a:r>
              <a:rPr lang="en-GB" sz="2400" b="0" dirty="0"/>
              <a:t>Sure enough, the support for  SharePoint recently also dropped.</a:t>
            </a:r>
          </a:p>
        </p:txBody>
      </p:sp>
      <p:sp>
        <p:nvSpPr>
          <p:cNvPr id="6" name="Date Placeholder 5">
            <a:extLst>
              <a:ext uri="{FF2B5EF4-FFF2-40B4-BE49-F238E27FC236}">
                <a16:creationId xmlns:a16="http://schemas.microsoft.com/office/drawing/2014/main" id="{9EAF7CCE-65F5-1A24-CA5C-97842E2DF21A}"/>
              </a:ext>
            </a:extLst>
          </p:cNvPr>
          <p:cNvSpPr>
            <a:spLocks noGrp="1"/>
          </p:cNvSpPr>
          <p:nvPr>
            <p:ph type="dt" sz="half" idx="10"/>
          </p:nvPr>
        </p:nvSpPr>
        <p:spPr>
          <a:xfrm>
            <a:off x="2711624" y="6392289"/>
            <a:ext cx="828700" cy="365125"/>
          </a:xfrm>
        </p:spPr>
        <p:txBody>
          <a:bodyPr/>
          <a:lstStyle/>
          <a:p>
            <a:r>
              <a:rPr lang="fr-FR" dirty="0"/>
              <a:t>2025.03.20</a:t>
            </a:r>
            <a:endParaRPr lang="en-US" dirty="0"/>
          </a:p>
        </p:txBody>
      </p:sp>
    </p:spTree>
    <p:extLst>
      <p:ext uri="{BB962C8B-B14F-4D97-AF65-F5344CB8AC3E}">
        <p14:creationId xmlns:p14="http://schemas.microsoft.com/office/powerpoint/2010/main" val="35882129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a:extLst>
              <a:ext uri="{FF2B5EF4-FFF2-40B4-BE49-F238E27FC236}">
                <a16:creationId xmlns:a16="http://schemas.microsoft.com/office/drawing/2014/main" id="{7BD8BB6D-4894-438C-8C7C-8A0A67977387}"/>
              </a:ext>
            </a:extLst>
          </p:cNvPr>
          <p:cNvSpPr>
            <a:spLocks noGrp="1"/>
          </p:cNvSpPr>
          <p:nvPr>
            <p:ph type="title"/>
          </p:nvPr>
        </p:nvSpPr>
        <p:spPr/>
        <p:txBody>
          <a:bodyPr/>
          <a:lstStyle/>
          <a:p>
            <a:r>
              <a:rPr lang="en-GB" dirty="0"/>
              <a:t>High Voltage Network Protection Portal</a:t>
            </a:r>
          </a:p>
        </p:txBody>
      </p:sp>
      <p:sp>
        <p:nvSpPr>
          <p:cNvPr id="7" name="Slide Number Placeholder 6">
            <a:extLst>
              <a:ext uri="{FF2B5EF4-FFF2-40B4-BE49-F238E27FC236}">
                <a16:creationId xmlns:a16="http://schemas.microsoft.com/office/drawing/2014/main" id="{77F5EDB0-4596-4A1B-B42E-2D997757ED36}"/>
              </a:ext>
            </a:extLst>
          </p:cNvPr>
          <p:cNvSpPr>
            <a:spLocks noGrp="1"/>
          </p:cNvSpPr>
          <p:nvPr>
            <p:ph type="sldNum" sz="quarter" idx="12"/>
          </p:nvPr>
        </p:nvSpPr>
        <p:spPr/>
        <p:txBody>
          <a:bodyPr/>
          <a:lstStyle/>
          <a:p>
            <a:fld id="{36B5EA5A-BC32-A742-B11B-8E7414D5B535}" type="slidenum">
              <a:rPr lang="en-US" smtClean="0"/>
              <a:pPr/>
              <a:t>23</a:t>
            </a:fld>
            <a:endParaRPr lang="en-US" dirty="0"/>
          </a:p>
        </p:txBody>
      </p:sp>
      <p:sp>
        <p:nvSpPr>
          <p:cNvPr id="3" name="Footer Placeholder 7">
            <a:extLst>
              <a:ext uri="{FF2B5EF4-FFF2-40B4-BE49-F238E27FC236}">
                <a16:creationId xmlns:a16="http://schemas.microsoft.com/office/drawing/2014/main" id="{1C697487-E0E0-6568-901B-234B4690FEDA}"/>
              </a:ext>
            </a:extLst>
          </p:cNvPr>
          <p:cNvSpPr>
            <a:spLocks noGrp="1"/>
          </p:cNvSpPr>
          <p:nvPr>
            <p:ph type="ftr" sz="quarter" idx="11"/>
          </p:nvPr>
        </p:nvSpPr>
        <p:spPr>
          <a:xfrm>
            <a:off x="4471877" y="6383847"/>
            <a:ext cx="6788245" cy="365125"/>
          </a:xfrm>
        </p:spPr>
        <p:txBody>
          <a:bodyPr/>
          <a:lstStyle/>
          <a:p>
            <a:r>
              <a:rPr lang="en-US" dirty="0"/>
              <a:t>E. Freddi, J. Leppilahti ▪ Evolution </a:t>
            </a:r>
            <a:r>
              <a:rPr lang="en-GB" dirty="0"/>
              <a:t>of EN-EL Quality Standards in Power Systems Protection</a:t>
            </a:r>
            <a:endParaRPr lang="en-US" dirty="0"/>
          </a:p>
        </p:txBody>
      </p:sp>
      <p:sp>
        <p:nvSpPr>
          <p:cNvPr id="28" name="Content Placeholder 18">
            <a:extLst>
              <a:ext uri="{FF2B5EF4-FFF2-40B4-BE49-F238E27FC236}">
                <a16:creationId xmlns:a16="http://schemas.microsoft.com/office/drawing/2014/main" id="{18ECF3EB-A7DD-F311-176F-E44B807C18DF}"/>
              </a:ext>
            </a:extLst>
          </p:cNvPr>
          <p:cNvSpPr txBox="1">
            <a:spLocks/>
          </p:cNvSpPr>
          <p:nvPr/>
        </p:nvSpPr>
        <p:spPr>
          <a:xfrm>
            <a:off x="407990" y="1345934"/>
            <a:ext cx="11376022" cy="1110725"/>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14000"/>
              </a:lnSpc>
              <a:buNone/>
            </a:pPr>
            <a:r>
              <a:rPr lang="en-GB" sz="2400" b="0" dirty="0"/>
              <a:t>In 2023, the new HVNP portal was built from scratch leveraging </a:t>
            </a:r>
            <a:r>
              <a:rPr lang="en-GB" sz="2400" dirty="0">
                <a:solidFill>
                  <a:schemeClr val="tx1"/>
                </a:solidFill>
              </a:rPr>
              <a:t>open-source web technologies</a:t>
            </a:r>
            <a:r>
              <a:rPr lang="en-GB" sz="2400" b="0" dirty="0"/>
              <a:t> and </a:t>
            </a:r>
            <a:r>
              <a:rPr lang="en-GB" sz="2400" dirty="0">
                <a:solidFill>
                  <a:schemeClr val="tx1"/>
                </a:solidFill>
              </a:rPr>
              <a:t>CERN Box as storage solution </a:t>
            </a:r>
            <a:r>
              <a:rPr lang="en-GB" sz="2400" b="0" dirty="0"/>
              <a:t>for the protection settings.</a:t>
            </a:r>
          </a:p>
        </p:txBody>
      </p:sp>
      <p:pic>
        <p:nvPicPr>
          <p:cNvPr id="8" name="Picture 7">
            <a:extLst>
              <a:ext uri="{FF2B5EF4-FFF2-40B4-BE49-F238E27FC236}">
                <a16:creationId xmlns:a16="http://schemas.microsoft.com/office/drawing/2014/main" id="{14E7B9AF-8574-E7A7-6B05-6468442A7965}"/>
              </a:ext>
            </a:extLst>
          </p:cNvPr>
          <p:cNvPicPr>
            <a:picLocks noChangeAspect="1"/>
          </p:cNvPicPr>
          <p:nvPr/>
        </p:nvPicPr>
        <p:blipFill rotWithShape="1">
          <a:blip r:embed="rId3"/>
          <a:srcRect r="727"/>
          <a:stretch/>
        </p:blipFill>
        <p:spPr>
          <a:xfrm>
            <a:off x="2515580" y="2411676"/>
            <a:ext cx="7108812" cy="3600000"/>
          </a:xfrm>
          <a:prstGeom prst="rect">
            <a:avLst/>
          </a:prstGeom>
          <a:ln>
            <a:noFill/>
          </a:ln>
          <a:effectLst>
            <a:outerShdw blurRad="190500" algn="tl" rotWithShape="0">
              <a:srgbClr val="000000">
                <a:alpha val="70000"/>
              </a:srgbClr>
            </a:outerShdw>
          </a:effectLst>
        </p:spPr>
      </p:pic>
      <p:sp>
        <p:nvSpPr>
          <p:cNvPr id="10" name="TextBox 9">
            <a:extLst>
              <a:ext uri="{FF2B5EF4-FFF2-40B4-BE49-F238E27FC236}">
                <a16:creationId xmlns:a16="http://schemas.microsoft.com/office/drawing/2014/main" id="{6B08D001-C55A-65FC-BE87-4EED7F184827}"/>
              </a:ext>
            </a:extLst>
          </p:cNvPr>
          <p:cNvSpPr txBox="1"/>
          <p:nvPr/>
        </p:nvSpPr>
        <p:spPr>
          <a:xfrm>
            <a:off x="9984432" y="5949280"/>
            <a:ext cx="1752904" cy="261610"/>
          </a:xfrm>
          <a:prstGeom prst="rect">
            <a:avLst/>
          </a:prstGeom>
          <a:noFill/>
        </p:spPr>
        <p:txBody>
          <a:bodyPr wrap="square">
            <a:spAutoFit/>
          </a:bodyPr>
          <a:lstStyle/>
          <a:p>
            <a:r>
              <a:rPr lang="en-GB" sz="1050" dirty="0">
                <a:hlinkClick r:id="rId4">
                  <a:extLst>
                    <a:ext uri="{A12FA001-AC4F-418D-AE19-62706E023703}">
                      <ahyp:hlinkClr xmlns:ahyp="http://schemas.microsoft.com/office/drawing/2018/hyperlinkcolor" val="tx"/>
                    </a:ext>
                  </a:extLst>
                </a:hlinkClick>
              </a:rPr>
              <a:t>https://hvnp.web.cern.ch/</a:t>
            </a:r>
            <a:endParaRPr lang="en-GB" sz="1050" dirty="0"/>
          </a:p>
        </p:txBody>
      </p:sp>
      <p:sp>
        <p:nvSpPr>
          <p:cNvPr id="4" name="Date Placeholder 5">
            <a:extLst>
              <a:ext uri="{FF2B5EF4-FFF2-40B4-BE49-F238E27FC236}">
                <a16:creationId xmlns:a16="http://schemas.microsoft.com/office/drawing/2014/main" id="{2BC6996C-A399-47D5-C0DD-8F25AB6A1F29}"/>
              </a:ext>
            </a:extLst>
          </p:cNvPr>
          <p:cNvSpPr>
            <a:spLocks noGrp="1"/>
          </p:cNvSpPr>
          <p:nvPr>
            <p:ph type="dt" sz="half" idx="10"/>
          </p:nvPr>
        </p:nvSpPr>
        <p:spPr>
          <a:xfrm>
            <a:off x="2711624" y="6392289"/>
            <a:ext cx="828700" cy="365125"/>
          </a:xfrm>
        </p:spPr>
        <p:txBody>
          <a:bodyPr/>
          <a:lstStyle/>
          <a:p>
            <a:r>
              <a:rPr lang="fr-FR" dirty="0"/>
              <a:t>2025.03.20</a:t>
            </a:r>
            <a:endParaRPr lang="en-US" dirty="0"/>
          </a:p>
        </p:txBody>
      </p:sp>
    </p:spTree>
    <p:extLst>
      <p:ext uri="{BB962C8B-B14F-4D97-AF65-F5344CB8AC3E}">
        <p14:creationId xmlns:p14="http://schemas.microsoft.com/office/powerpoint/2010/main" val="42200145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a:extLst>
              <a:ext uri="{FF2B5EF4-FFF2-40B4-BE49-F238E27FC236}">
                <a16:creationId xmlns:a16="http://schemas.microsoft.com/office/drawing/2014/main" id="{7BD8BB6D-4894-438C-8C7C-8A0A67977387}"/>
              </a:ext>
            </a:extLst>
          </p:cNvPr>
          <p:cNvSpPr>
            <a:spLocks noGrp="1"/>
          </p:cNvSpPr>
          <p:nvPr>
            <p:ph type="title"/>
          </p:nvPr>
        </p:nvSpPr>
        <p:spPr/>
        <p:txBody>
          <a:bodyPr/>
          <a:lstStyle/>
          <a:p>
            <a:r>
              <a:rPr lang="en-GB" dirty="0"/>
              <a:t>High Voltage Network Protection Portal</a:t>
            </a:r>
          </a:p>
        </p:txBody>
      </p:sp>
      <p:sp>
        <p:nvSpPr>
          <p:cNvPr id="7" name="Slide Number Placeholder 6">
            <a:extLst>
              <a:ext uri="{FF2B5EF4-FFF2-40B4-BE49-F238E27FC236}">
                <a16:creationId xmlns:a16="http://schemas.microsoft.com/office/drawing/2014/main" id="{77F5EDB0-4596-4A1B-B42E-2D997757ED36}"/>
              </a:ext>
            </a:extLst>
          </p:cNvPr>
          <p:cNvSpPr>
            <a:spLocks noGrp="1"/>
          </p:cNvSpPr>
          <p:nvPr>
            <p:ph type="sldNum" sz="quarter" idx="12"/>
          </p:nvPr>
        </p:nvSpPr>
        <p:spPr/>
        <p:txBody>
          <a:bodyPr/>
          <a:lstStyle/>
          <a:p>
            <a:fld id="{36B5EA5A-BC32-A742-B11B-8E7414D5B535}" type="slidenum">
              <a:rPr lang="en-US" smtClean="0"/>
              <a:pPr/>
              <a:t>24</a:t>
            </a:fld>
            <a:endParaRPr lang="en-US" dirty="0"/>
          </a:p>
        </p:txBody>
      </p:sp>
      <p:sp>
        <p:nvSpPr>
          <p:cNvPr id="3" name="Footer Placeholder 7">
            <a:extLst>
              <a:ext uri="{FF2B5EF4-FFF2-40B4-BE49-F238E27FC236}">
                <a16:creationId xmlns:a16="http://schemas.microsoft.com/office/drawing/2014/main" id="{1C697487-E0E0-6568-901B-234B4690FEDA}"/>
              </a:ext>
            </a:extLst>
          </p:cNvPr>
          <p:cNvSpPr>
            <a:spLocks noGrp="1"/>
          </p:cNvSpPr>
          <p:nvPr>
            <p:ph type="ftr" sz="quarter" idx="11"/>
          </p:nvPr>
        </p:nvSpPr>
        <p:spPr>
          <a:xfrm>
            <a:off x="4471877" y="6383847"/>
            <a:ext cx="6788245" cy="365125"/>
          </a:xfrm>
        </p:spPr>
        <p:txBody>
          <a:bodyPr/>
          <a:lstStyle/>
          <a:p>
            <a:r>
              <a:rPr lang="en-US" dirty="0"/>
              <a:t>E. Freddi, J. Leppilahti ▪ Evolution </a:t>
            </a:r>
            <a:r>
              <a:rPr lang="en-GB" dirty="0"/>
              <a:t>of EN-EL Quality Standards in Power Systems Protection</a:t>
            </a:r>
            <a:endParaRPr lang="en-US" dirty="0"/>
          </a:p>
        </p:txBody>
      </p:sp>
      <p:sp>
        <p:nvSpPr>
          <p:cNvPr id="28" name="Content Placeholder 18">
            <a:extLst>
              <a:ext uri="{FF2B5EF4-FFF2-40B4-BE49-F238E27FC236}">
                <a16:creationId xmlns:a16="http://schemas.microsoft.com/office/drawing/2014/main" id="{18ECF3EB-A7DD-F311-176F-E44B807C18DF}"/>
              </a:ext>
            </a:extLst>
          </p:cNvPr>
          <p:cNvSpPr txBox="1">
            <a:spLocks/>
          </p:cNvSpPr>
          <p:nvPr/>
        </p:nvSpPr>
        <p:spPr>
          <a:xfrm>
            <a:off x="407990" y="1345934"/>
            <a:ext cx="11376022" cy="4819370"/>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14000"/>
              </a:lnSpc>
              <a:buNone/>
            </a:pPr>
            <a:r>
              <a:rPr lang="en-GB" sz="2400" b="0" dirty="0"/>
              <a:t>The HVNP portal is today </a:t>
            </a:r>
            <a:r>
              <a:rPr lang="en-GB" sz="2400" dirty="0">
                <a:solidFill>
                  <a:schemeClr val="tx1"/>
                </a:solidFill>
              </a:rPr>
              <a:t>not only a protection settings repository</a:t>
            </a:r>
            <a:r>
              <a:rPr lang="en-GB" sz="2400" b="0" dirty="0"/>
              <a:t>, but the </a:t>
            </a:r>
            <a:r>
              <a:rPr lang="en-GB" sz="2400" dirty="0">
                <a:solidFill>
                  <a:schemeClr val="tx1"/>
                </a:solidFill>
              </a:rPr>
              <a:t>one-stop website </a:t>
            </a:r>
            <a:r>
              <a:rPr lang="en-GB" sz="2400" b="0" dirty="0"/>
              <a:t>collecting everything related with the CERN HV network protection system.</a:t>
            </a:r>
          </a:p>
          <a:p>
            <a:pPr marL="0" indent="0">
              <a:lnSpc>
                <a:spcPct val="114000"/>
              </a:lnSpc>
              <a:buNone/>
            </a:pPr>
            <a:r>
              <a:rPr lang="en-GB" sz="2400" b="0" dirty="0"/>
              <a:t>The website is now </a:t>
            </a:r>
            <a:r>
              <a:rPr lang="en-GB" sz="2400" dirty="0">
                <a:solidFill>
                  <a:schemeClr val="tx1"/>
                </a:solidFill>
              </a:rPr>
              <a:t>bonding together all the information </a:t>
            </a:r>
            <a:r>
              <a:rPr lang="en-GB" sz="2400" b="0" dirty="0"/>
              <a:t>built so far and present it to the users in an </a:t>
            </a:r>
            <a:r>
              <a:rPr lang="en-GB" sz="2400" dirty="0">
                <a:solidFill>
                  <a:schemeClr val="tx1"/>
                </a:solidFill>
              </a:rPr>
              <a:t>accessible way</a:t>
            </a:r>
            <a:r>
              <a:rPr lang="en-GB" sz="2400" b="0" dirty="0"/>
              <a:t>…</a:t>
            </a:r>
          </a:p>
          <a:p>
            <a:pPr>
              <a:lnSpc>
                <a:spcPct val="114000"/>
              </a:lnSpc>
            </a:pPr>
            <a:r>
              <a:rPr lang="en-GB" sz="2400" b="0" dirty="0"/>
              <a:t>… because quality procedures, standards, templates, etc., are only </a:t>
            </a:r>
            <a:r>
              <a:rPr lang="en-GB" sz="2400" dirty="0">
                <a:solidFill>
                  <a:schemeClr val="tx1"/>
                </a:solidFill>
              </a:rPr>
              <a:t>as good and effective as how many people can quickly find them </a:t>
            </a:r>
            <a:r>
              <a:rPr lang="en-GB" sz="2400" b="0" dirty="0"/>
              <a:t>when they need.</a:t>
            </a:r>
          </a:p>
        </p:txBody>
      </p:sp>
      <p:sp>
        <p:nvSpPr>
          <p:cNvPr id="4" name="Date Placeholder 5">
            <a:extLst>
              <a:ext uri="{FF2B5EF4-FFF2-40B4-BE49-F238E27FC236}">
                <a16:creationId xmlns:a16="http://schemas.microsoft.com/office/drawing/2014/main" id="{201A5775-481A-7D9D-8C9B-4A520D1F6686}"/>
              </a:ext>
            </a:extLst>
          </p:cNvPr>
          <p:cNvSpPr>
            <a:spLocks noGrp="1"/>
          </p:cNvSpPr>
          <p:nvPr>
            <p:ph type="dt" sz="half" idx="10"/>
          </p:nvPr>
        </p:nvSpPr>
        <p:spPr>
          <a:xfrm>
            <a:off x="2711624" y="6392289"/>
            <a:ext cx="828700" cy="365125"/>
          </a:xfrm>
        </p:spPr>
        <p:txBody>
          <a:bodyPr/>
          <a:lstStyle/>
          <a:p>
            <a:r>
              <a:rPr lang="fr-FR" dirty="0"/>
              <a:t>2025.03.20</a:t>
            </a:r>
            <a:endParaRPr lang="en-US" dirty="0"/>
          </a:p>
        </p:txBody>
      </p:sp>
    </p:spTree>
    <p:extLst>
      <p:ext uri="{BB962C8B-B14F-4D97-AF65-F5344CB8AC3E}">
        <p14:creationId xmlns:p14="http://schemas.microsoft.com/office/powerpoint/2010/main" val="3930623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a:extLst>
              <a:ext uri="{FF2B5EF4-FFF2-40B4-BE49-F238E27FC236}">
                <a16:creationId xmlns:a16="http://schemas.microsoft.com/office/drawing/2014/main" id="{7BD8BB6D-4894-438C-8C7C-8A0A67977387}"/>
              </a:ext>
            </a:extLst>
          </p:cNvPr>
          <p:cNvSpPr>
            <a:spLocks noGrp="1"/>
          </p:cNvSpPr>
          <p:nvPr>
            <p:ph type="title"/>
          </p:nvPr>
        </p:nvSpPr>
        <p:spPr/>
        <p:txBody>
          <a:bodyPr/>
          <a:lstStyle/>
          <a:p>
            <a:r>
              <a:rPr lang="en-GB" dirty="0"/>
              <a:t>High Voltage Network Protection Portal</a:t>
            </a:r>
          </a:p>
        </p:txBody>
      </p:sp>
      <p:sp>
        <p:nvSpPr>
          <p:cNvPr id="7" name="Slide Number Placeholder 6">
            <a:extLst>
              <a:ext uri="{FF2B5EF4-FFF2-40B4-BE49-F238E27FC236}">
                <a16:creationId xmlns:a16="http://schemas.microsoft.com/office/drawing/2014/main" id="{77F5EDB0-4596-4A1B-B42E-2D997757ED36}"/>
              </a:ext>
            </a:extLst>
          </p:cNvPr>
          <p:cNvSpPr>
            <a:spLocks noGrp="1"/>
          </p:cNvSpPr>
          <p:nvPr>
            <p:ph type="sldNum" sz="quarter" idx="12"/>
          </p:nvPr>
        </p:nvSpPr>
        <p:spPr/>
        <p:txBody>
          <a:bodyPr/>
          <a:lstStyle/>
          <a:p>
            <a:fld id="{36B5EA5A-BC32-A742-B11B-8E7414D5B535}" type="slidenum">
              <a:rPr lang="en-US" smtClean="0"/>
              <a:pPr/>
              <a:t>25</a:t>
            </a:fld>
            <a:endParaRPr lang="en-US" dirty="0"/>
          </a:p>
        </p:txBody>
      </p:sp>
      <p:sp>
        <p:nvSpPr>
          <p:cNvPr id="3" name="Footer Placeholder 7">
            <a:extLst>
              <a:ext uri="{FF2B5EF4-FFF2-40B4-BE49-F238E27FC236}">
                <a16:creationId xmlns:a16="http://schemas.microsoft.com/office/drawing/2014/main" id="{1C697487-E0E0-6568-901B-234B4690FEDA}"/>
              </a:ext>
            </a:extLst>
          </p:cNvPr>
          <p:cNvSpPr>
            <a:spLocks noGrp="1"/>
          </p:cNvSpPr>
          <p:nvPr>
            <p:ph type="ftr" sz="quarter" idx="11"/>
          </p:nvPr>
        </p:nvSpPr>
        <p:spPr>
          <a:xfrm>
            <a:off x="4471877" y="6383847"/>
            <a:ext cx="6788245" cy="365125"/>
          </a:xfrm>
        </p:spPr>
        <p:txBody>
          <a:bodyPr/>
          <a:lstStyle/>
          <a:p>
            <a:r>
              <a:rPr lang="en-US" dirty="0"/>
              <a:t>E. Freddi, J. Leppilahti ▪ Evolution </a:t>
            </a:r>
            <a:r>
              <a:rPr lang="en-GB" dirty="0"/>
              <a:t>of EN-EL Quality Standards in Power Systems Protection</a:t>
            </a:r>
            <a:endParaRPr lang="en-US" dirty="0"/>
          </a:p>
        </p:txBody>
      </p:sp>
      <p:pic>
        <p:nvPicPr>
          <p:cNvPr id="5" name="Picture 4">
            <a:extLst>
              <a:ext uri="{FF2B5EF4-FFF2-40B4-BE49-F238E27FC236}">
                <a16:creationId xmlns:a16="http://schemas.microsoft.com/office/drawing/2014/main" id="{B6989A8A-A292-2CC7-45D2-D64EC12C0612}"/>
              </a:ext>
            </a:extLst>
          </p:cNvPr>
          <p:cNvPicPr>
            <a:picLocks noChangeAspect="1"/>
          </p:cNvPicPr>
          <p:nvPr/>
        </p:nvPicPr>
        <p:blipFill rotWithShape="1">
          <a:blip r:embed="rId2"/>
          <a:srcRect b="20606"/>
          <a:stretch/>
        </p:blipFill>
        <p:spPr>
          <a:xfrm>
            <a:off x="684383" y="1528679"/>
            <a:ext cx="10823233" cy="4320000"/>
          </a:xfrm>
          <a:prstGeom prst="rect">
            <a:avLst/>
          </a:prstGeom>
          <a:ln>
            <a:noFill/>
          </a:ln>
          <a:effectLst>
            <a:outerShdw blurRad="190500" algn="tl" rotWithShape="0">
              <a:srgbClr val="000000">
                <a:alpha val="70000"/>
              </a:srgbClr>
            </a:outerShdw>
          </a:effectLst>
        </p:spPr>
      </p:pic>
      <p:sp>
        <p:nvSpPr>
          <p:cNvPr id="4" name="TextBox 3">
            <a:extLst>
              <a:ext uri="{FF2B5EF4-FFF2-40B4-BE49-F238E27FC236}">
                <a16:creationId xmlns:a16="http://schemas.microsoft.com/office/drawing/2014/main" id="{9E55BCD6-EB3C-9FDE-B2E2-563803C23889}"/>
              </a:ext>
            </a:extLst>
          </p:cNvPr>
          <p:cNvSpPr txBox="1"/>
          <p:nvPr/>
        </p:nvSpPr>
        <p:spPr>
          <a:xfrm>
            <a:off x="1725487" y="3642959"/>
            <a:ext cx="1641829" cy="430887"/>
          </a:xfrm>
          <a:prstGeom prst="rect">
            <a:avLst/>
          </a:prstGeom>
          <a:noFill/>
        </p:spPr>
        <p:txBody>
          <a:bodyPr wrap="square" lIns="0" tIns="0" rIns="0" bIns="0" rtlCol="0">
            <a:spAutoFit/>
          </a:bodyPr>
          <a:lstStyle/>
          <a:p>
            <a:pPr algn="l"/>
            <a:r>
              <a:rPr lang="en-US" sz="1400" dirty="0"/>
              <a:t>Actual configuration file</a:t>
            </a:r>
            <a:endParaRPr lang="en-GB" sz="1400" dirty="0"/>
          </a:p>
        </p:txBody>
      </p:sp>
      <p:cxnSp>
        <p:nvCxnSpPr>
          <p:cNvPr id="8" name="Straight Arrow Connector 7">
            <a:extLst>
              <a:ext uri="{FF2B5EF4-FFF2-40B4-BE49-F238E27FC236}">
                <a16:creationId xmlns:a16="http://schemas.microsoft.com/office/drawing/2014/main" id="{EA280703-67EA-77E5-4EF5-94F98D2C08F2}"/>
              </a:ext>
            </a:extLst>
          </p:cNvPr>
          <p:cNvCxnSpPr>
            <a:cxnSpLocks/>
          </p:cNvCxnSpPr>
          <p:nvPr/>
        </p:nvCxnSpPr>
        <p:spPr>
          <a:xfrm flipH="1" flipV="1">
            <a:off x="1396108" y="3316580"/>
            <a:ext cx="288032" cy="39667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6C7E052D-7C06-9153-FA99-61B3E146CFA7}"/>
              </a:ext>
            </a:extLst>
          </p:cNvPr>
          <p:cNvCxnSpPr>
            <a:cxnSpLocks/>
          </p:cNvCxnSpPr>
          <p:nvPr/>
        </p:nvCxnSpPr>
        <p:spPr>
          <a:xfrm flipH="1">
            <a:off x="7385428" y="2065020"/>
            <a:ext cx="249812" cy="5429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AEF28839-B907-DFA0-5F64-FC3FD089AB2E}"/>
              </a:ext>
            </a:extLst>
          </p:cNvPr>
          <p:cNvSpPr txBox="1"/>
          <p:nvPr/>
        </p:nvSpPr>
        <p:spPr>
          <a:xfrm>
            <a:off x="7620392" y="1811629"/>
            <a:ext cx="3672408" cy="215444"/>
          </a:xfrm>
          <a:prstGeom prst="rect">
            <a:avLst/>
          </a:prstGeom>
          <a:noFill/>
        </p:spPr>
        <p:txBody>
          <a:bodyPr wrap="square" lIns="0" tIns="0" rIns="0" bIns="0" rtlCol="0">
            <a:spAutoFit/>
          </a:bodyPr>
          <a:lstStyle/>
          <a:p>
            <a:pPr algn="l"/>
            <a:r>
              <a:rPr lang="en-US" sz="1400" dirty="0"/>
              <a:t>Online settings preview (no software needed!)</a:t>
            </a:r>
            <a:endParaRPr lang="en-GB" sz="1400" dirty="0"/>
          </a:p>
        </p:txBody>
      </p:sp>
      <p:cxnSp>
        <p:nvCxnSpPr>
          <p:cNvPr id="13" name="Straight Arrow Connector 12">
            <a:extLst>
              <a:ext uri="{FF2B5EF4-FFF2-40B4-BE49-F238E27FC236}">
                <a16:creationId xmlns:a16="http://schemas.microsoft.com/office/drawing/2014/main" id="{B49A939E-27E8-8ED3-069C-6E126E640303}"/>
              </a:ext>
            </a:extLst>
          </p:cNvPr>
          <p:cNvCxnSpPr>
            <a:cxnSpLocks/>
          </p:cNvCxnSpPr>
          <p:nvPr/>
        </p:nvCxnSpPr>
        <p:spPr>
          <a:xfrm flipH="1">
            <a:off x="9397108" y="3032760"/>
            <a:ext cx="257432" cy="34478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DB7E2BCB-60C1-935D-5E15-D45EFF83FF32}"/>
              </a:ext>
            </a:extLst>
          </p:cNvPr>
          <p:cNvCxnSpPr>
            <a:cxnSpLocks/>
          </p:cNvCxnSpPr>
          <p:nvPr/>
        </p:nvCxnSpPr>
        <p:spPr>
          <a:xfrm flipH="1">
            <a:off x="9198988" y="3749040"/>
            <a:ext cx="272672" cy="1619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4772DF0C-08F3-9EBA-A15C-2C0EBA7356E2}"/>
              </a:ext>
            </a:extLst>
          </p:cNvPr>
          <p:cNvCxnSpPr>
            <a:cxnSpLocks/>
          </p:cNvCxnSpPr>
          <p:nvPr/>
        </p:nvCxnSpPr>
        <p:spPr>
          <a:xfrm flipV="1">
            <a:off x="8679180" y="4072840"/>
            <a:ext cx="161570" cy="21722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08A3B653-2AB8-FEE4-5898-511639711AC9}"/>
              </a:ext>
            </a:extLst>
          </p:cNvPr>
          <p:cNvCxnSpPr>
            <a:cxnSpLocks/>
          </p:cNvCxnSpPr>
          <p:nvPr/>
        </p:nvCxnSpPr>
        <p:spPr>
          <a:xfrm flipH="1">
            <a:off x="7091234" y="5012040"/>
            <a:ext cx="457874" cy="21602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E1406CF5-10DB-961F-DD90-6DFB200451D9}"/>
              </a:ext>
            </a:extLst>
          </p:cNvPr>
          <p:cNvSpPr txBox="1"/>
          <p:nvPr/>
        </p:nvSpPr>
        <p:spPr>
          <a:xfrm>
            <a:off x="9663200" y="2803347"/>
            <a:ext cx="1509368" cy="215444"/>
          </a:xfrm>
          <a:prstGeom prst="rect">
            <a:avLst/>
          </a:prstGeom>
          <a:noFill/>
        </p:spPr>
        <p:txBody>
          <a:bodyPr wrap="square" lIns="0" tIns="0" rIns="0" bIns="0" rtlCol="0">
            <a:spAutoFit/>
          </a:bodyPr>
          <a:lstStyle/>
          <a:p>
            <a:pPr algn="l"/>
            <a:r>
              <a:rPr lang="en-US" sz="1400" dirty="0"/>
              <a:t>Asset information</a:t>
            </a:r>
            <a:endParaRPr lang="en-GB" sz="1400" dirty="0"/>
          </a:p>
        </p:txBody>
      </p:sp>
      <p:sp>
        <p:nvSpPr>
          <p:cNvPr id="23" name="TextBox 22">
            <a:extLst>
              <a:ext uri="{FF2B5EF4-FFF2-40B4-BE49-F238E27FC236}">
                <a16:creationId xmlns:a16="http://schemas.microsoft.com/office/drawing/2014/main" id="{B65301E7-8041-6B27-28DE-9D4B82678EA1}"/>
              </a:ext>
            </a:extLst>
          </p:cNvPr>
          <p:cNvSpPr txBox="1"/>
          <p:nvPr/>
        </p:nvSpPr>
        <p:spPr>
          <a:xfrm>
            <a:off x="9564140" y="3595827"/>
            <a:ext cx="1509368" cy="430887"/>
          </a:xfrm>
          <a:prstGeom prst="rect">
            <a:avLst/>
          </a:prstGeom>
          <a:noFill/>
        </p:spPr>
        <p:txBody>
          <a:bodyPr wrap="square" lIns="0" tIns="0" rIns="0" bIns="0" rtlCol="0">
            <a:spAutoFit/>
          </a:bodyPr>
          <a:lstStyle/>
          <a:p>
            <a:pPr algn="l"/>
            <a:r>
              <a:rPr lang="en-US" sz="1400" dirty="0"/>
              <a:t>Standard logic (EDMS link)</a:t>
            </a:r>
            <a:endParaRPr lang="en-GB" sz="1400" dirty="0"/>
          </a:p>
        </p:txBody>
      </p:sp>
      <p:sp>
        <p:nvSpPr>
          <p:cNvPr id="24" name="TextBox 23">
            <a:extLst>
              <a:ext uri="{FF2B5EF4-FFF2-40B4-BE49-F238E27FC236}">
                <a16:creationId xmlns:a16="http://schemas.microsoft.com/office/drawing/2014/main" id="{8FF5A167-B136-F044-FAB3-306818EB7DA8}"/>
              </a:ext>
            </a:extLst>
          </p:cNvPr>
          <p:cNvSpPr txBox="1"/>
          <p:nvPr/>
        </p:nvSpPr>
        <p:spPr>
          <a:xfrm>
            <a:off x="6342856" y="4273620"/>
            <a:ext cx="2673252" cy="215444"/>
          </a:xfrm>
          <a:prstGeom prst="rect">
            <a:avLst/>
          </a:prstGeom>
          <a:noFill/>
        </p:spPr>
        <p:txBody>
          <a:bodyPr wrap="square" lIns="0" tIns="0" rIns="0" bIns="0" rtlCol="0">
            <a:spAutoFit/>
          </a:bodyPr>
          <a:lstStyle/>
          <a:p>
            <a:pPr algn="l"/>
            <a:r>
              <a:rPr lang="en-US" sz="1400" dirty="0"/>
              <a:t>IP Address for remote access</a:t>
            </a:r>
            <a:endParaRPr lang="en-GB" sz="1400" dirty="0"/>
          </a:p>
        </p:txBody>
      </p:sp>
      <p:sp>
        <p:nvSpPr>
          <p:cNvPr id="25" name="TextBox 24">
            <a:extLst>
              <a:ext uri="{FF2B5EF4-FFF2-40B4-BE49-F238E27FC236}">
                <a16:creationId xmlns:a16="http://schemas.microsoft.com/office/drawing/2014/main" id="{1979A7AB-0D96-DD4B-5040-012F4F6372AD}"/>
              </a:ext>
            </a:extLst>
          </p:cNvPr>
          <p:cNvSpPr txBox="1"/>
          <p:nvPr/>
        </p:nvSpPr>
        <p:spPr>
          <a:xfrm>
            <a:off x="7610460" y="4810998"/>
            <a:ext cx="2673252" cy="215444"/>
          </a:xfrm>
          <a:prstGeom prst="rect">
            <a:avLst/>
          </a:prstGeom>
          <a:noFill/>
        </p:spPr>
        <p:txBody>
          <a:bodyPr wrap="square" lIns="0" tIns="0" rIns="0" bIns="0" rtlCol="0">
            <a:spAutoFit/>
          </a:bodyPr>
          <a:lstStyle/>
          <a:p>
            <a:pPr algn="l"/>
            <a:r>
              <a:rPr lang="en-US" sz="1400" dirty="0"/>
              <a:t>Cables connected to the relay</a:t>
            </a:r>
            <a:endParaRPr lang="en-GB" sz="1400" dirty="0"/>
          </a:p>
        </p:txBody>
      </p:sp>
      <p:sp>
        <p:nvSpPr>
          <p:cNvPr id="6" name="Date Placeholder 5">
            <a:extLst>
              <a:ext uri="{FF2B5EF4-FFF2-40B4-BE49-F238E27FC236}">
                <a16:creationId xmlns:a16="http://schemas.microsoft.com/office/drawing/2014/main" id="{E3E07AFF-9A3A-DEEB-7699-8C1AEC170E11}"/>
              </a:ext>
            </a:extLst>
          </p:cNvPr>
          <p:cNvSpPr>
            <a:spLocks noGrp="1"/>
          </p:cNvSpPr>
          <p:nvPr>
            <p:ph type="dt" sz="half" idx="10"/>
          </p:nvPr>
        </p:nvSpPr>
        <p:spPr>
          <a:xfrm>
            <a:off x="2711624" y="6392289"/>
            <a:ext cx="828700" cy="365125"/>
          </a:xfrm>
        </p:spPr>
        <p:txBody>
          <a:bodyPr/>
          <a:lstStyle/>
          <a:p>
            <a:r>
              <a:rPr lang="fr-FR" dirty="0"/>
              <a:t>2025.03.20</a:t>
            </a:r>
            <a:endParaRPr lang="en-US" dirty="0"/>
          </a:p>
        </p:txBody>
      </p:sp>
    </p:spTree>
    <p:extLst>
      <p:ext uri="{BB962C8B-B14F-4D97-AF65-F5344CB8AC3E}">
        <p14:creationId xmlns:p14="http://schemas.microsoft.com/office/powerpoint/2010/main" val="32826000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104F4E-F876-ECCC-4CD3-F92C02ABCD5D}"/>
            </a:ext>
          </a:extLst>
        </p:cNvPr>
        <p:cNvGrpSpPr/>
        <p:nvPr/>
      </p:nvGrpSpPr>
      <p:grpSpPr>
        <a:xfrm>
          <a:off x="0" y="0"/>
          <a:ext cx="0" cy="0"/>
          <a:chOff x="0" y="0"/>
          <a:chExt cx="0" cy="0"/>
        </a:xfrm>
      </p:grpSpPr>
      <p:sp>
        <p:nvSpPr>
          <p:cNvPr id="18" name="Title 17">
            <a:extLst>
              <a:ext uri="{FF2B5EF4-FFF2-40B4-BE49-F238E27FC236}">
                <a16:creationId xmlns:a16="http://schemas.microsoft.com/office/drawing/2014/main" id="{04996DE4-B37A-35EA-6A07-6129850D9D07}"/>
              </a:ext>
            </a:extLst>
          </p:cNvPr>
          <p:cNvSpPr>
            <a:spLocks noGrp="1"/>
          </p:cNvSpPr>
          <p:nvPr>
            <p:ph type="title"/>
          </p:nvPr>
        </p:nvSpPr>
        <p:spPr/>
        <p:txBody>
          <a:bodyPr/>
          <a:lstStyle/>
          <a:p>
            <a:r>
              <a:rPr lang="en-GB" dirty="0"/>
              <a:t>Protection System Maintenance</a:t>
            </a:r>
          </a:p>
        </p:txBody>
      </p:sp>
      <p:sp>
        <p:nvSpPr>
          <p:cNvPr id="7" name="Slide Number Placeholder 6">
            <a:extLst>
              <a:ext uri="{FF2B5EF4-FFF2-40B4-BE49-F238E27FC236}">
                <a16:creationId xmlns:a16="http://schemas.microsoft.com/office/drawing/2014/main" id="{A55BCA01-0D8E-D36A-7210-3E9716187641}"/>
              </a:ext>
            </a:extLst>
          </p:cNvPr>
          <p:cNvSpPr>
            <a:spLocks noGrp="1"/>
          </p:cNvSpPr>
          <p:nvPr>
            <p:ph type="sldNum" sz="quarter" idx="12"/>
          </p:nvPr>
        </p:nvSpPr>
        <p:spPr/>
        <p:txBody>
          <a:bodyPr/>
          <a:lstStyle/>
          <a:p>
            <a:fld id="{36B5EA5A-BC32-A742-B11B-8E7414D5B535}" type="slidenum">
              <a:rPr lang="en-US" smtClean="0"/>
              <a:pPr/>
              <a:t>26</a:t>
            </a:fld>
            <a:endParaRPr lang="en-US" dirty="0"/>
          </a:p>
        </p:txBody>
      </p:sp>
      <p:sp>
        <p:nvSpPr>
          <p:cNvPr id="3" name="Footer Placeholder 7">
            <a:extLst>
              <a:ext uri="{FF2B5EF4-FFF2-40B4-BE49-F238E27FC236}">
                <a16:creationId xmlns:a16="http://schemas.microsoft.com/office/drawing/2014/main" id="{6F1FE373-4390-9DF1-5205-81940BB81918}"/>
              </a:ext>
            </a:extLst>
          </p:cNvPr>
          <p:cNvSpPr>
            <a:spLocks noGrp="1"/>
          </p:cNvSpPr>
          <p:nvPr>
            <p:ph type="ftr" sz="quarter" idx="11"/>
          </p:nvPr>
        </p:nvSpPr>
        <p:spPr>
          <a:xfrm>
            <a:off x="4471877" y="6383847"/>
            <a:ext cx="6788245" cy="365125"/>
          </a:xfrm>
        </p:spPr>
        <p:txBody>
          <a:bodyPr/>
          <a:lstStyle/>
          <a:p>
            <a:r>
              <a:rPr lang="en-US" dirty="0"/>
              <a:t>E. Freddi, J. Leppilahti ▪ Evolution </a:t>
            </a:r>
            <a:r>
              <a:rPr lang="en-GB" dirty="0"/>
              <a:t>of EN-EL Quality Standards in Power Systems Protection</a:t>
            </a:r>
            <a:endParaRPr lang="en-US" dirty="0"/>
          </a:p>
        </p:txBody>
      </p:sp>
      <p:sp>
        <p:nvSpPr>
          <p:cNvPr id="28" name="Content Placeholder 18">
            <a:extLst>
              <a:ext uri="{FF2B5EF4-FFF2-40B4-BE49-F238E27FC236}">
                <a16:creationId xmlns:a16="http://schemas.microsoft.com/office/drawing/2014/main" id="{F236DC75-BE35-D0BF-41DB-76CE6A0C8CA9}"/>
              </a:ext>
            </a:extLst>
          </p:cNvPr>
          <p:cNvSpPr txBox="1">
            <a:spLocks/>
          </p:cNvSpPr>
          <p:nvPr/>
        </p:nvSpPr>
        <p:spPr>
          <a:xfrm>
            <a:off x="407990" y="1345934"/>
            <a:ext cx="11376022" cy="4819370"/>
          </a:xfrm>
          <a:prstGeom prst="rect">
            <a:avLst/>
          </a:prstGeom>
        </p:spPr>
        <p:txBody>
          <a:bodyPr vert="horz" lIns="0" tIns="0" rIns="0" bIns="0" rtlCol="0" anchor="t">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14000"/>
              </a:lnSpc>
              <a:buNone/>
            </a:pPr>
            <a:r>
              <a:rPr lang="en-GB" sz="2400" b="0" dirty="0"/>
              <a:t>The last, important missing piece of the puzzle concerns the </a:t>
            </a:r>
            <a:r>
              <a:rPr lang="en-GB" sz="2400" dirty="0">
                <a:solidFill>
                  <a:schemeClr val="tx1"/>
                </a:solidFill>
              </a:rPr>
              <a:t>maintenance of the protection system</a:t>
            </a:r>
            <a:r>
              <a:rPr lang="en-GB" sz="2400" b="0" dirty="0"/>
              <a:t>.</a:t>
            </a:r>
          </a:p>
          <a:p>
            <a:pPr marL="0" indent="0">
              <a:lnSpc>
                <a:spcPct val="114000"/>
              </a:lnSpc>
              <a:buNone/>
            </a:pPr>
            <a:r>
              <a:rPr lang="en-GB" sz="2400" b="0" dirty="0"/>
              <a:t>The protection system maintenance is on the </a:t>
            </a:r>
            <a:r>
              <a:rPr lang="en-GB" sz="2400" dirty="0">
                <a:solidFill>
                  <a:schemeClr val="tx1"/>
                </a:solidFill>
              </a:rPr>
              <a:t>edge between hardware and software maintenance</a:t>
            </a:r>
            <a:r>
              <a:rPr lang="en-GB" sz="2400" b="0" dirty="0"/>
              <a:t>: the IEDs, being almost entirely programmable, can be affected by bugs like any software, they require FW updates and, of course, can still suffer hardware failure or have HW-related issues like any other equipment.</a:t>
            </a:r>
          </a:p>
          <a:p>
            <a:pPr marL="0" indent="0">
              <a:lnSpc>
                <a:spcPct val="114000"/>
              </a:lnSpc>
              <a:buNone/>
            </a:pPr>
            <a:r>
              <a:rPr lang="en-GB" sz="2400" b="0" dirty="0"/>
              <a:t>Relays’ </a:t>
            </a:r>
            <a:r>
              <a:rPr lang="en-GB" sz="2400" dirty="0">
                <a:solidFill>
                  <a:schemeClr val="tx1"/>
                </a:solidFill>
              </a:rPr>
              <a:t>maintenance can </a:t>
            </a:r>
            <a:r>
              <a:rPr lang="en-GB" sz="2400" b="0" dirty="0"/>
              <a:t>have an </a:t>
            </a:r>
            <a:r>
              <a:rPr lang="en-GB" sz="2400" dirty="0">
                <a:solidFill>
                  <a:schemeClr val="tx1"/>
                </a:solidFill>
              </a:rPr>
              <a:t>impact</a:t>
            </a:r>
            <a:r>
              <a:rPr lang="en-GB" sz="2400" b="0" dirty="0"/>
              <a:t> on the </a:t>
            </a:r>
            <a:r>
              <a:rPr lang="en-GB" sz="2400" dirty="0">
                <a:solidFill>
                  <a:schemeClr val="tx1"/>
                </a:solidFill>
              </a:rPr>
              <a:t>availability of the feeders</a:t>
            </a:r>
            <a:r>
              <a:rPr lang="en-GB" sz="2400" b="0" dirty="0"/>
              <a:t>, hence planning is critical. </a:t>
            </a:r>
            <a:r>
              <a:rPr lang="en-GB" sz="2400" dirty="0">
                <a:solidFill>
                  <a:schemeClr val="tx1"/>
                </a:solidFill>
              </a:rPr>
              <a:t>Today’s installations are built with maintainability in mind</a:t>
            </a:r>
            <a:r>
              <a:rPr lang="en-GB" sz="2400" b="0" dirty="0"/>
              <a:t>, to minimise if not completely remove the downtime for maintenance.</a:t>
            </a:r>
            <a:endParaRPr lang="en-GB" sz="2400" b="0" dirty="0">
              <a:cs typeface="Arial"/>
            </a:endParaRPr>
          </a:p>
          <a:p>
            <a:pPr marL="0" indent="0">
              <a:lnSpc>
                <a:spcPct val="114000"/>
              </a:lnSpc>
              <a:buNone/>
            </a:pPr>
            <a:endParaRPr lang="en-GB" sz="2400" b="0" dirty="0"/>
          </a:p>
        </p:txBody>
      </p:sp>
      <p:sp>
        <p:nvSpPr>
          <p:cNvPr id="4" name="Date Placeholder 5">
            <a:extLst>
              <a:ext uri="{FF2B5EF4-FFF2-40B4-BE49-F238E27FC236}">
                <a16:creationId xmlns:a16="http://schemas.microsoft.com/office/drawing/2014/main" id="{E80212B9-E5BE-361D-6EFD-49266BAEC5C5}"/>
              </a:ext>
            </a:extLst>
          </p:cNvPr>
          <p:cNvSpPr>
            <a:spLocks noGrp="1"/>
          </p:cNvSpPr>
          <p:nvPr>
            <p:ph type="dt" sz="half" idx="10"/>
          </p:nvPr>
        </p:nvSpPr>
        <p:spPr>
          <a:xfrm>
            <a:off x="2711624" y="6392289"/>
            <a:ext cx="828700" cy="365125"/>
          </a:xfrm>
        </p:spPr>
        <p:txBody>
          <a:bodyPr/>
          <a:lstStyle/>
          <a:p>
            <a:r>
              <a:rPr lang="fr-FR" dirty="0"/>
              <a:t>2025.03.20</a:t>
            </a:r>
            <a:endParaRPr lang="en-US" dirty="0"/>
          </a:p>
        </p:txBody>
      </p:sp>
    </p:spTree>
    <p:extLst>
      <p:ext uri="{BB962C8B-B14F-4D97-AF65-F5344CB8AC3E}">
        <p14:creationId xmlns:p14="http://schemas.microsoft.com/office/powerpoint/2010/main" val="33732143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a:extLst>
              <a:ext uri="{FF2B5EF4-FFF2-40B4-BE49-F238E27FC236}">
                <a16:creationId xmlns:a16="http://schemas.microsoft.com/office/drawing/2014/main" id="{7BD8BB6D-4894-438C-8C7C-8A0A67977387}"/>
              </a:ext>
            </a:extLst>
          </p:cNvPr>
          <p:cNvSpPr>
            <a:spLocks noGrp="1"/>
          </p:cNvSpPr>
          <p:nvPr>
            <p:ph type="title"/>
          </p:nvPr>
        </p:nvSpPr>
        <p:spPr/>
        <p:txBody>
          <a:bodyPr/>
          <a:lstStyle/>
          <a:p>
            <a:r>
              <a:rPr lang="en-GB" dirty="0"/>
              <a:t>Protection System Maintenance</a:t>
            </a:r>
          </a:p>
        </p:txBody>
      </p:sp>
      <p:sp>
        <p:nvSpPr>
          <p:cNvPr id="7" name="Slide Number Placeholder 6">
            <a:extLst>
              <a:ext uri="{FF2B5EF4-FFF2-40B4-BE49-F238E27FC236}">
                <a16:creationId xmlns:a16="http://schemas.microsoft.com/office/drawing/2014/main" id="{77F5EDB0-4596-4A1B-B42E-2D997757ED36}"/>
              </a:ext>
            </a:extLst>
          </p:cNvPr>
          <p:cNvSpPr>
            <a:spLocks noGrp="1"/>
          </p:cNvSpPr>
          <p:nvPr>
            <p:ph type="sldNum" sz="quarter" idx="12"/>
          </p:nvPr>
        </p:nvSpPr>
        <p:spPr/>
        <p:txBody>
          <a:bodyPr/>
          <a:lstStyle/>
          <a:p>
            <a:fld id="{36B5EA5A-BC32-A742-B11B-8E7414D5B535}" type="slidenum">
              <a:rPr lang="en-US" smtClean="0"/>
              <a:pPr/>
              <a:t>27</a:t>
            </a:fld>
            <a:endParaRPr lang="en-US" dirty="0"/>
          </a:p>
        </p:txBody>
      </p:sp>
      <p:sp>
        <p:nvSpPr>
          <p:cNvPr id="3" name="Footer Placeholder 7">
            <a:extLst>
              <a:ext uri="{FF2B5EF4-FFF2-40B4-BE49-F238E27FC236}">
                <a16:creationId xmlns:a16="http://schemas.microsoft.com/office/drawing/2014/main" id="{1C697487-E0E0-6568-901B-234B4690FEDA}"/>
              </a:ext>
            </a:extLst>
          </p:cNvPr>
          <p:cNvSpPr>
            <a:spLocks noGrp="1"/>
          </p:cNvSpPr>
          <p:nvPr>
            <p:ph type="ftr" sz="quarter" idx="11"/>
          </p:nvPr>
        </p:nvSpPr>
        <p:spPr>
          <a:xfrm>
            <a:off x="4471877" y="6383847"/>
            <a:ext cx="6788245" cy="365125"/>
          </a:xfrm>
        </p:spPr>
        <p:txBody>
          <a:bodyPr/>
          <a:lstStyle/>
          <a:p>
            <a:r>
              <a:rPr lang="en-US" dirty="0"/>
              <a:t>E. Freddi, J. Leppilahti ▪ Evolution </a:t>
            </a:r>
            <a:r>
              <a:rPr lang="en-GB" dirty="0"/>
              <a:t>of EN-EL Quality Standards in Power Systems Protection</a:t>
            </a:r>
            <a:endParaRPr lang="en-US" dirty="0"/>
          </a:p>
        </p:txBody>
      </p:sp>
      <p:sp>
        <p:nvSpPr>
          <p:cNvPr id="4" name="Rectangle 3">
            <a:extLst>
              <a:ext uri="{FF2B5EF4-FFF2-40B4-BE49-F238E27FC236}">
                <a16:creationId xmlns:a16="http://schemas.microsoft.com/office/drawing/2014/main" id="{277C402B-C49B-F446-48E3-434B7A7B9ACC}"/>
              </a:ext>
            </a:extLst>
          </p:cNvPr>
          <p:cNvSpPr/>
          <p:nvPr/>
        </p:nvSpPr>
        <p:spPr>
          <a:xfrm>
            <a:off x="1758007" y="1340998"/>
            <a:ext cx="3755106" cy="1033745"/>
          </a:xfrm>
          <a:prstGeom prst="rect">
            <a:avLst/>
          </a:prstGeom>
        </p:spPr>
        <p:txBody>
          <a:bodyPr wrap="square">
            <a:spAutoFit/>
          </a:bodyPr>
          <a:lstStyle/>
          <a:p>
            <a:pPr algn="ctr">
              <a:lnSpc>
                <a:spcPct val="114000"/>
              </a:lnSpc>
            </a:pPr>
            <a:r>
              <a:rPr lang="en-US" sz="2800" b="1" dirty="0">
                <a:solidFill>
                  <a:schemeClr val="bg2">
                    <a:lumMod val="25000"/>
                  </a:schemeClr>
                </a:solidFill>
              </a:rPr>
              <a:t>Corrective maintenance</a:t>
            </a:r>
          </a:p>
        </p:txBody>
      </p:sp>
      <p:sp>
        <p:nvSpPr>
          <p:cNvPr id="5" name="Rectangle 4">
            <a:extLst>
              <a:ext uri="{FF2B5EF4-FFF2-40B4-BE49-F238E27FC236}">
                <a16:creationId xmlns:a16="http://schemas.microsoft.com/office/drawing/2014/main" id="{0576018F-4C95-4AAE-89FC-661FFAD9B3CF}"/>
              </a:ext>
            </a:extLst>
          </p:cNvPr>
          <p:cNvSpPr/>
          <p:nvPr/>
        </p:nvSpPr>
        <p:spPr>
          <a:xfrm>
            <a:off x="6179010" y="1356519"/>
            <a:ext cx="3805422" cy="1033745"/>
          </a:xfrm>
          <a:prstGeom prst="rect">
            <a:avLst/>
          </a:prstGeom>
        </p:spPr>
        <p:txBody>
          <a:bodyPr wrap="square">
            <a:spAutoFit/>
          </a:bodyPr>
          <a:lstStyle/>
          <a:p>
            <a:pPr algn="ctr">
              <a:lnSpc>
                <a:spcPct val="114000"/>
              </a:lnSpc>
            </a:pPr>
            <a:r>
              <a:rPr lang="en-US" sz="2800" b="1" dirty="0">
                <a:solidFill>
                  <a:schemeClr val="bg2">
                    <a:lumMod val="25000"/>
                  </a:schemeClr>
                </a:solidFill>
              </a:rPr>
              <a:t>Preventive maintenance</a:t>
            </a:r>
          </a:p>
        </p:txBody>
      </p:sp>
      <p:sp>
        <p:nvSpPr>
          <p:cNvPr id="6" name="Content Placeholder 4">
            <a:extLst>
              <a:ext uri="{FF2B5EF4-FFF2-40B4-BE49-F238E27FC236}">
                <a16:creationId xmlns:a16="http://schemas.microsoft.com/office/drawing/2014/main" id="{82847538-B6B7-FE18-C79F-F821E2683D77}"/>
              </a:ext>
            </a:extLst>
          </p:cNvPr>
          <p:cNvSpPr txBox="1">
            <a:spLocks/>
          </p:cNvSpPr>
          <p:nvPr/>
        </p:nvSpPr>
        <p:spPr>
          <a:xfrm>
            <a:off x="2170845" y="4620453"/>
            <a:ext cx="2988283" cy="1007531"/>
          </a:xfrm>
          <a:prstGeom prst="rect">
            <a:avLst/>
          </a:prstGeom>
        </p:spPr>
        <p:txBody>
          <a:bodyPr vert="horz">
            <a:normAutofit/>
          </a:bodyPr>
          <a:lstStyle>
            <a:lvl1pPr marL="225425" indent="-225425" algn="l" rtl="0" eaLnBrk="1" latinLnBrk="0" hangingPunct="1">
              <a:lnSpc>
                <a:spcPct val="100000"/>
              </a:lnSpc>
              <a:spcBef>
                <a:spcPts val="900"/>
              </a:spcBef>
              <a:buClr>
                <a:srgbClr val="5AA3D9"/>
              </a:buClr>
              <a:buSzPct val="100000"/>
              <a:buFont typeface="Arial"/>
              <a:buChar char="•"/>
              <a:defRPr kumimoji="0" sz="3000" b="0" i="0" kern="1200">
                <a:solidFill>
                  <a:srgbClr val="4D4D4D"/>
                </a:solidFill>
                <a:latin typeface="+mn-lt"/>
                <a:ea typeface="+mn-ea"/>
                <a:cs typeface="Ubuntu Light"/>
              </a:defRPr>
            </a:lvl1pPr>
            <a:lvl2pPr marL="460375" indent="-228600" algn="l" rtl="0" eaLnBrk="1" latinLnBrk="0" hangingPunct="1">
              <a:lnSpc>
                <a:spcPct val="100000"/>
              </a:lnSpc>
              <a:spcBef>
                <a:spcPts val="900"/>
              </a:spcBef>
              <a:buClr>
                <a:schemeClr val="bg1">
                  <a:lumMod val="75000"/>
                </a:schemeClr>
              </a:buClr>
              <a:buSzPct val="100000"/>
              <a:buFont typeface="Arial"/>
              <a:buChar char="•"/>
              <a:defRPr kumimoji="0" sz="2400" b="0" i="0" kern="1200" baseline="0">
                <a:solidFill>
                  <a:srgbClr val="4D4D4D"/>
                </a:solidFill>
                <a:latin typeface="+mn-lt"/>
                <a:ea typeface="+mn-ea"/>
                <a:cs typeface="Ubuntu Light"/>
              </a:defRPr>
            </a:lvl2pPr>
            <a:lvl3pPr marL="685800" indent="-225425" algn="l" rtl="0" eaLnBrk="1" latinLnBrk="0" hangingPunct="1">
              <a:lnSpc>
                <a:spcPct val="100000"/>
              </a:lnSpc>
              <a:spcBef>
                <a:spcPts val="900"/>
              </a:spcBef>
              <a:buClr>
                <a:schemeClr val="bg1">
                  <a:lumMod val="75000"/>
                </a:schemeClr>
              </a:buClr>
              <a:buSzPct val="100000"/>
              <a:buFont typeface="Arial"/>
              <a:buChar char="•"/>
              <a:defRPr kumimoji="0" sz="2000" b="0" i="0" kern="1200">
                <a:solidFill>
                  <a:srgbClr val="4D4D4D"/>
                </a:solidFill>
                <a:latin typeface="+mn-lt"/>
                <a:ea typeface="+mn-ea"/>
                <a:cs typeface="Ubuntu Light"/>
              </a:defRPr>
            </a:lvl3pPr>
            <a:lvl4pPr marL="909638" indent="-223838" algn="l" rtl="0" eaLnBrk="1" latinLnBrk="0" hangingPunct="1">
              <a:lnSpc>
                <a:spcPct val="100000"/>
              </a:lnSpc>
              <a:spcBef>
                <a:spcPts val="900"/>
              </a:spcBef>
              <a:buClr>
                <a:schemeClr val="bg1">
                  <a:lumMod val="75000"/>
                </a:schemeClr>
              </a:buClr>
              <a:buSzPct val="100000"/>
              <a:buFont typeface="Arial"/>
              <a:buChar char="•"/>
              <a:defRPr kumimoji="0" sz="1800" b="0" i="0" kern="1200">
                <a:solidFill>
                  <a:srgbClr val="4D4D4D"/>
                </a:solidFill>
                <a:latin typeface="+mn-lt"/>
                <a:ea typeface="+mn-ea"/>
                <a:cs typeface="Ubuntu Light"/>
              </a:defRPr>
            </a:lvl4pPr>
            <a:lvl5pPr marL="1146175" indent="-236538" algn="l" rtl="0" eaLnBrk="1" latinLnBrk="0" hangingPunct="1">
              <a:lnSpc>
                <a:spcPct val="100000"/>
              </a:lnSpc>
              <a:spcBef>
                <a:spcPts val="900"/>
              </a:spcBef>
              <a:buClr>
                <a:schemeClr val="bg1">
                  <a:lumMod val="75000"/>
                </a:schemeClr>
              </a:buClr>
              <a:buSzPct val="100000"/>
              <a:buFont typeface="Arial"/>
              <a:buChar char="•"/>
              <a:defRPr kumimoji="0" sz="1600" b="0" i="0" kern="1200" baseline="0">
                <a:solidFill>
                  <a:srgbClr val="4D4D4D"/>
                </a:solidFill>
                <a:latin typeface="+mn-lt"/>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0" indent="0" algn="ctr">
              <a:lnSpc>
                <a:spcPct val="124000"/>
              </a:lnSpc>
              <a:buFont typeface="Arial"/>
              <a:buNone/>
            </a:pPr>
            <a:r>
              <a:rPr lang="en-US" sz="1600" dirty="0"/>
              <a:t>Relay replacement (stand-by), settings update, recommissioning, testing, …</a:t>
            </a:r>
          </a:p>
          <a:p>
            <a:pPr marL="0" indent="0" algn="ctr">
              <a:lnSpc>
                <a:spcPct val="124000"/>
              </a:lnSpc>
              <a:buFont typeface="Arial"/>
              <a:buNone/>
            </a:pPr>
            <a:endParaRPr lang="en-US" sz="1600" b="1" dirty="0"/>
          </a:p>
        </p:txBody>
      </p:sp>
      <p:sp>
        <p:nvSpPr>
          <p:cNvPr id="8" name="Content Placeholder 4">
            <a:extLst>
              <a:ext uri="{FF2B5EF4-FFF2-40B4-BE49-F238E27FC236}">
                <a16:creationId xmlns:a16="http://schemas.microsoft.com/office/drawing/2014/main" id="{9668E6ED-ACD8-0EA1-A48D-79F558626FE6}"/>
              </a:ext>
            </a:extLst>
          </p:cNvPr>
          <p:cNvSpPr txBox="1">
            <a:spLocks/>
          </p:cNvSpPr>
          <p:nvPr/>
        </p:nvSpPr>
        <p:spPr>
          <a:xfrm>
            <a:off x="6829404" y="4633972"/>
            <a:ext cx="2572682" cy="1296300"/>
          </a:xfrm>
          <a:prstGeom prst="rect">
            <a:avLst/>
          </a:prstGeom>
        </p:spPr>
        <p:txBody>
          <a:bodyPr vert="horz">
            <a:normAutofit lnSpcReduction="10000"/>
          </a:bodyPr>
          <a:lstStyle>
            <a:lvl1pPr marL="225425" indent="-225425" algn="l" rtl="0" eaLnBrk="1" latinLnBrk="0" hangingPunct="1">
              <a:lnSpc>
                <a:spcPct val="100000"/>
              </a:lnSpc>
              <a:spcBef>
                <a:spcPts val="900"/>
              </a:spcBef>
              <a:buClr>
                <a:srgbClr val="5AA3D9"/>
              </a:buClr>
              <a:buSzPct val="100000"/>
              <a:buFont typeface="Arial"/>
              <a:buChar char="•"/>
              <a:defRPr kumimoji="0" sz="3000" b="0" i="0" kern="1200">
                <a:solidFill>
                  <a:srgbClr val="4D4D4D"/>
                </a:solidFill>
                <a:latin typeface="+mn-lt"/>
                <a:ea typeface="+mn-ea"/>
                <a:cs typeface="Ubuntu Light"/>
              </a:defRPr>
            </a:lvl1pPr>
            <a:lvl2pPr marL="460375" indent="-228600" algn="l" rtl="0" eaLnBrk="1" latinLnBrk="0" hangingPunct="1">
              <a:lnSpc>
                <a:spcPct val="100000"/>
              </a:lnSpc>
              <a:spcBef>
                <a:spcPts val="900"/>
              </a:spcBef>
              <a:buClr>
                <a:schemeClr val="bg1">
                  <a:lumMod val="75000"/>
                </a:schemeClr>
              </a:buClr>
              <a:buSzPct val="100000"/>
              <a:buFont typeface="Arial"/>
              <a:buChar char="•"/>
              <a:defRPr kumimoji="0" sz="2400" b="0" i="0" kern="1200" baseline="0">
                <a:solidFill>
                  <a:srgbClr val="4D4D4D"/>
                </a:solidFill>
                <a:latin typeface="+mn-lt"/>
                <a:ea typeface="+mn-ea"/>
                <a:cs typeface="Ubuntu Light"/>
              </a:defRPr>
            </a:lvl2pPr>
            <a:lvl3pPr marL="685800" indent="-225425" algn="l" rtl="0" eaLnBrk="1" latinLnBrk="0" hangingPunct="1">
              <a:lnSpc>
                <a:spcPct val="100000"/>
              </a:lnSpc>
              <a:spcBef>
                <a:spcPts val="900"/>
              </a:spcBef>
              <a:buClr>
                <a:schemeClr val="bg1">
                  <a:lumMod val="75000"/>
                </a:schemeClr>
              </a:buClr>
              <a:buSzPct val="100000"/>
              <a:buFont typeface="Arial"/>
              <a:buChar char="•"/>
              <a:defRPr kumimoji="0" sz="2000" b="0" i="0" kern="1200">
                <a:solidFill>
                  <a:srgbClr val="4D4D4D"/>
                </a:solidFill>
                <a:latin typeface="+mn-lt"/>
                <a:ea typeface="+mn-ea"/>
                <a:cs typeface="Ubuntu Light"/>
              </a:defRPr>
            </a:lvl3pPr>
            <a:lvl4pPr marL="909638" indent="-223838" algn="l" rtl="0" eaLnBrk="1" latinLnBrk="0" hangingPunct="1">
              <a:lnSpc>
                <a:spcPct val="100000"/>
              </a:lnSpc>
              <a:spcBef>
                <a:spcPts val="900"/>
              </a:spcBef>
              <a:buClr>
                <a:schemeClr val="bg1">
                  <a:lumMod val="75000"/>
                </a:schemeClr>
              </a:buClr>
              <a:buSzPct val="100000"/>
              <a:buFont typeface="Arial"/>
              <a:buChar char="•"/>
              <a:defRPr kumimoji="0" sz="1800" b="0" i="0" kern="1200">
                <a:solidFill>
                  <a:srgbClr val="4D4D4D"/>
                </a:solidFill>
                <a:latin typeface="+mn-lt"/>
                <a:ea typeface="+mn-ea"/>
                <a:cs typeface="Ubuntu Light"/>
              </a:defRPr>
            </a:lvl4pPr>
            <a:lvl5pPr marL="1146175" indent="-236538" algn="l" rtl="0" eaLnBrk="1" latinLnBrk="0" hangingPunct="1">
              <a:lnSpc>
                <a:spcPct val="100000"/>
              </a:lnSpc>
              <a:spcBef>
                <a:spcPts val="900"/>
              </a:spcBef>
              <a:buClr>
                <a:schemeClr val="bg1">
                  <a:lumMod val="75000"/>
                </a:schemeClr>
              </a:buClr>
              <a:buSzPct val="100000"/>
              <a:buFont typeface="Arial"/>
              <a:buChar char="•"/>
              <a:defRPr kumimoji="0" sz="1600" b="0" i="0" kern="1200" baseline="0">
                <a:solidFill>
                  <a:srgbClr val="4D4D4D"/>
                </a:solidFill>
                <a:latin typeface="+mn-lt"/>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0" indent="0" algn="ctr">
              <a:lnSpc>
                <a:spcPct val="124000"/>
              </a:lnSpc>
              <a:buFont typeface="Arial"/>
              <a:buNone/>
            </a:pPr>
            <a:r>
              <a:rPr lang="en-US" sz="1600" dirty="0"/>
              <a:t>Secondary injections, scheme validation,</a:t>
            </a:r>
            <a:br>
              <a:rPr lang="en-US" sz="1600" dirty="0"/>
            </a:br>
            <a:r>
              <a:rPr lang="en-US" sz="1600" dirty="0"/>
              <a:t>FW updates, logics updates …</a:t>
            </a:r>
          </a:p>
          <a:p>
            <a:pPr marL="0" indent="0" algn="ctr">
              <a:lnSpc>
                <a:spcPct val="124000"/>
              </a:lnSpc>
              <a:buFont typeface="Arial"/>
              <a:buNone/>
            </a:pPr>
            <a:endParaRPr lang="en-US" sz="1600" b="1" dirty="0"/>
          </a:p>
        </p:txBody>
      </p:sp>
      <p:grpSp>
        <p:nvGrpSpPr>
          <p:cNvPr id="9" name="Group 8">
            <a:extLst>
              <a:ext uri="{FF2B5EF4-FFF2-40B4-BE49-F238E27FC236}">
                <a16:creationId xmlns:a16="http://schemas.microsoft.com/office/drawing/2014/main" id="{41B99CA4-BE94-7A7C-32E5-A9C36CD81E54}"/>
              </a:ext>
            </a:extLst>
          </p:cNvPr>
          <p:cNvGrpSpPr/>
          <p:nvPr/>
        </p:nvGrpSpPr>
        <p:grpSpPr>
          <a:xfrm>
            <a:off x="2354995" y="2448368"/>
            <a:ext cx="2424303" cy="2115385"/>
            <a:chOff x="1054188" y="3020060"/>
            <a:chExt cx="2424303" cy="2115385"/>
          </a:xfrm>
        </p:grpSpPr>
        <p:pic>
          <p:nvPicPr>
            <p:cNvPr id="10" name="Picture 9">
              <a:extLst>
                <a:ext uri="{FF2B5EF4-FFF2-40B4-BE49-F238E27FC236}">
                  <a16:creationId xmlns:a16="http://schemas.microsoft.com/office/drawing/2014/main" id="{F9404FB9-D77F-285D-B67F-EE806CC7C72A}"/>
                </a:ext>
              </a:extLst>
            </p:cNvPr>
            <p:cNvPicPr>
              <a:picLocks noChangeAspect="1"/>
            </p:cNvPicPr>
            <p:nvPr/>
          </p:nvPicPr>
          <p:blipFill>
            <a:blip r:embed="rId2">
              <a:clrChange>
                <a:clrFrom>
                  <a:srgbClr val="F8FAFB"/>
                </a:clrFrom>
                <a:clrTo>
                  <a:srgbClr val="F8FAFB">
                    <a:alpha val="0"/>
                  </a:srgbClr>
                </a:clrTo>
              </a:clrChange>
            </a:blip>
            <a:stretch>
              <a:fillRect/>
            </a:stretch>
          </p:blipFill>
          <p:spPr>
            <a:xfrm>
              <a:off x="1128354" y="3020060"/>
              <a:ext cx="1272922" cy="674145"/>
            </a:xfrm>
            <a:prstGeom prst="rect">
              <a:avLst/>
            </a:prstGeom>
          </p:spPr>
        </p:pic>
        <p:pic>
          <p:nvPicPr>
            <p:cNvPr id="11" name="Picture 10">
              <a:extLst>
                <a:ext uri="{FF2B5EF4-FFF2-40B4-BE49-F238E27FC236}">
                  <a16:creationId xmlns:a16="http://schemas.microsoft.com/office/drawing/2014/main" id="{086C3DB0-5090-A6F7-856C-996BE7CDC849}"/>
                </a:ext>
              </a:extLst>
            </p:cNvPr>
            <p:cNvPicPr>
              <a:picLocks noChangeAspect="1"/>
            </p:cNvPicPr>
            <p:nvPr/>
          </p:nvPicPr>
          <p:blipFill rotWithShape="1">
            <a:blip r:embed="rId3" cstate="hqprint">
              <a:clrChange>
                <a:clrFrom>
                  <a:srgbClr val="F8FAFB"/>
                </a:clrFrom>
                <a:clrTo>
                  <a:srgbClr val="F8FAFB">
                    <a:alpha val="0"/>
                  </a:srgbClr>
                </a:clrTo>
              </a:clrChange>
              <a:extLst>
                <a:ext uri="{28A0092B-C50C-407E-A947-70E740481C1C}">
                  <a14:useLocalDpi xmlns:a14="http://schemas.microsoft.com/office/drawing/2010/main"/>
                </a:ext>
              </a:extLst>
            </a:blip>
            <a:srcRect/>
            <a:stretch/>
          </p:blipFill>
          <p:spPr>
            <a:xfrm>
              <a:off x="2265045" y="3725271"/>
              <a:ext cx="1213446" cy="1362915"/>
            </a:xfrm>
            <a:prstGeom prst="rect">
              <a:avLst/>
            </a:prstGeom>
          </p:spPr>
        </p:pic>
        <p:pic>
          <p:nvPicPr>
            <p:cNvPr id="12" name="Picture 11">
              <a:extLst>
                <a:ext uri="{FF2B5EF4-FFF2-40B4-BE49-F238E27FC236}">
                  <a16:creationId xmlns:a16="http://schemas.microsoft.com/office/drawing/2014/main" id="{4158D394-D280-94FB-16F9-218C9BF8661F}"/>
                </a:ext>
              </a:extLst>
            </p:cNvPr>
            <p:cNvPicPr>
              <a:picLocks noChangeAspect="1"/>
            </p:cNvPicPr>
            <p:nvPr/>
          </p:nvPicPr>
          <p:blipFill>
            <a:blip r:embed="rId4">
              <a:clrChange>
                <a:clrFrom>
                  <a:srgbClr val="F8FAFB"/>
                </a:clrFrom>
                <a:clrTo>
                  <a:srgbClr val="F8FAFB">
                    <a:alpha val="0"/>
                  </a:srgbClr>
                </a:clrTo>
              </a:clrChange>
            </a:blip>
            <a:stretch>
              <a:fillRect/>
            </a:stretch>
          </p:blipFill>
          <p:spPr>
            <a:xfrm>
              <a:off x="1054188" y="3603409"/>
              <a:ext cx="1405802" cy="1532036"/>
            </a:xfrm>
            <a:prstGeom prst="rect">
              <a:avLst/>
            </a:prstGeom>
          </p:spPr>
        </p:pic>
      </p:grpSp>
      <p:grpSp>
        <p:nvGrpSpPr>
          <p:cNvPr id="13" name="Group 12">
            <a:extLst>
              <a:ext uri="{FF2B5EF4-FFF2-40B4-BE49-F238E27FC236}">
                <a16:creationId xmlns:a16="http://schemas.microsoft.com/office/drawing/2014/main" id="{A843C6BB-E972-1646-87FF-B4F491ADD4EE}"/>
              </a:ext>
            </a:extLst>
          </p:cNvPr>
          <p:cNvGrpSpPr/>
          <p:nvPr/>
        </p:nvGrpSpPr>
        <p:grpSpPr>
          <a:xfrm>
            <a:off x="6904888" y="3023743"/>
            <a:ext cx="2424303" cy="1566578"/>
            <a:chOff x="5604081" y="3595435"/>
            <a:chExt cx="2424303" cy="1566578"/>
          </a:xfrm>
        </p:grpSpPr>
        <p:grpSp>
          <p:nvGrpSpPr>
            <p:cNvPr id="14" name="Group 13">
              <a:extLst>
                <a:ext uri="{FF2B5EF4-FFF2-40B4-BE49-F238E27FC236}">
                  <a16:creationId xmlns:a16="http://schemas.microsoft.com/office/drawing/2014/main" id="{C03BB99C-9E2F-BB02-5F5D-EEDC2F53327D}"/>
                </a:ext>
              </a:extLst>
            </p:cNvPr>
            <p:cNvGrpSpPr/>
            <p:nvPr/>
          </p:nvGrpSpPr>
          <p:grpSpPr>
            <a:xfrm>
              <a:off x="5604081" y="3595435"/>
              <a:ext cx="2424303" cy="1566578"/>
              <a:chOff x="5624467" y="3635880"/>
              <a:chExt cx="2424303" cy="1566578"/>
            </a:xfrm>
          </p:grpSpPr>
          <p:pic>
            <p:nvPicPr>
              <p:cNvPr id="16" name="Picture 15">
                <a:extLst>
                  <a:ext uri="{FF2B5EF4-FFF2-40B4-BE49-F238E27FC236}">
                    <a16:creationId xmlns:a16="http://schemas.microsoft.com/office/drawing/2014/main" id="{6CC2705D-DDF3-07CE-0288-27F0466234AF}"/>
                  </a:ext>
                </a:extLst>
              </p:cNvPr>
              <p:cNvPicPr>
                <a:picLocks noChangeAspect="1"/>
              </p:cNvPicPr>
              <p:nvPr/>
            </p:nvPicPr>
            <p:blipFill rotWithShape="1">
              <a:blip r:embed="rId5" cstate="hqprint">
                <a:clrChange>
                  <a:clrFrom>
                    <a:srgbClr val="F8FAFB"/>
                  </a:clrFrom>
                  <a:clrTo>
                    <a:srgbClr val="F8FAFB">
                      <a:alpha val="0"/>
                    </a:srgbClr>
                  </a:clrTo>
                </a:clrChange>
                <a:extLst>
                  <a:ext uri="{28A0092B-C50C-407E-A947-70E740481C1C}">
                    <a14:useLocalDpi xmlns:a14="http://schemas.microsoft.com/office/drawing/2010/main"/>
                  </a:ext>
                </a:extLst>
              </a:blip>
              <a:srcRect/>
              <a:stretch/>
            </p:blipFill>
            <p:spPr>
              <a:xfrm>
                <a:off x="6835324" y="3757743"/>
                <a:ext cx="1213446" cy="1126200"/>
              </a:xfrm>
              <a:prstGeom prst="rect">
                <a:avLst/>
              </a:prstGeom>
            </p:spPr>
          </p:pic>
          <p:pic>
            <p:nvPicPr>
              <p:cNvPr id="17" name="Picture 16">
                <a:extLst>
                  <a:ext uri="{FF2B5EF4-FFF2-40B4-BE49-F238E27FC236}">
                    <a16:creationId xmlns:a16="http://schemas.microsoft.com/office/drawing/2014/main" id="{684DDC6F-43B6-82D2-70E7-8F7F5E5ED0F0}"/>
                  </a:ext>
                </a:extLst>
              </p:cNvPr>
              <p:cNvPicPr>
                <a:picLocks noChangeAspect="1"/>
              </p:cNvPicPr>
              <p:nvPr/>
            </p:nvPicPr>
            <p:blipFill>
              <a:blip r:embed="rId4">
                <a:clrChange>
                  <a:clrFrom>
                    <a:srgbClr val="F8FAFB"/>
                  </a:clrFrom>
                  <a:clrTo>
                    <a:srgbClr val="F8FAFB">
                      <a:alpha val="0"/>
                    </a:srgbClr>
                  </a:clrTo>
                </a:clrChange>
              </a:blip>
              <a:stretch>
                <a:fillRect/>
              </a:stretch>
            </p:blipFill>
            <p:spPr>
              <a:xfrm>
                <a:off x="5624467" y="3635880"/>
                <a:ext cx="1405802" cy="1532036"/>
              </a:xfrm>
              <a:prstGeom prst="rect">
                <a:avLst/>
              </a:prstGeom>
            </p:spPr>
          </p:pic>
          <p:pic>
            <p:nvPicPr>
              <p:cNvPr id="19" name="Picture 18">
                <a:extLst>
                  <a:ext uri="{FF2B5EF4-FFF2-40B4-BE49-F238E27FC236}">
                    <a16:creationId xmlns:a16="http://schemas.microsoft.com/office/drawing/2014/main" id="{D6F36889-9165-6E66-5D3F-D0F02683AB07}"/>
                  </a:ext>
                </a:extLst>
              </p:cNvPr>
              <p:cNvPicPr>
                <a:picLocks noChangeAspect="1"/>
              </p:cNvPicPr>
              <p:nvPr/>
            </p:nvPicPr>
            <p:blipFill>
              <a:blip r:embed="rId6" cstate="hqprint">
                <a:clrChange>
                  <a:clrFrom>
                    <a:srgbClr val="F8FAFB"/>
                  </a:clrFrom>
                  <a:clrTo>
                    <a:srgbClr val="F8FAFB">
                      <a:alpha val="0"/>
                    </a:srgbClr>
                  </a:clrTo>
                </a:clrChange>
                <a:extLst>
                  <a:ext uri="{28A0092B-C50C-407E-A947-70E740481C1C}">
                    <a14:useLocalDpi xmlns:a14="http://schemas.microsoft.com/office/drawing/2010/main"/>
                  </a:ext>
                </a:extLst>
              </a:blip>
              <a:stretch>
                <a:fillRect/>
              </a:stretch>
            </p:blipFill>
            <p:spPr>
              <a:xfrm rot="2004413">
                <a:off x="7029757" y="4520048"/>
                <a:ext cx="695384" cy="682410"/>
              </a:xfrm>
              <a:prstGeom prst="rect">
                <a:avLst/>
              </a:prstGeom>
            </p:spPr>
          </p:pic>
        </p:grpSp>
        <p:pic>
          <p:nvPicPr>
            <p:cNvPr id="15" name="Picture 14">
              <a:extLst>
                <a:ext uri="{FF2B5EF4-FFF2-40B4-BE49-F238E27FC236}">
                  <a16:creationId xmlns:a16="http://schemas.microsoft.com/office/drawing/2014/main" id="{E9D57C02-1FC2-21FD-C434-A9B9EE4BD6CB}"/>
                </a:ext>
              </a:extLst>
            </p:cNvPr>
            <p:cNvPicPr>
              <a:picLocks noChangeAspect="1"/>
            </p:cNvPicPr>
            <p:nvPr/>
          </p:nvPicPr>
          <p:blipFill rotWithShape="1">
            <a:blip r:embed="rId7" cstate="hqprint">
              <a:clrChange>
                <a:clrFrom>
                  <a:srgbClr val="CF9E76"/>
                </a:clrFrom>
                <a:clrTo>
                  <a:srgbClr val="CF9E76">
                    <a:alpha val="0"/>
                  </a:srgbClr>
                </a:clrTo>
              </a:clrChange>
              <a:extLst>
                <a:ext uri="{BEBA8EAE-BF5A-486C-A8C5-ECC9F3942E4B}">
                  <a14:imgProps xmlns:a14="http://schemas.microsoft.com/office/drawing/2010/main">
                    <a14:imgLayer r:embed="rId8">
                      <a14:imgEffect>
                        <a14:backgroundRemoval t="9375" b="87500" l="3361" r="89916">
                          <a14:foregroundMark x1="8403" y1="37500" x2="8403" y2="37500"/>
                          <a14:foregroundMark x1="5042" y1="40625" x2="5042" y2="40625"/>
                          <a14:foregroundMark x1="3361" y1="37500" x2="3361" y2="37500"/>
                          <a14:foregroundMark x1="5042" y1="25000" x2="6723" y2="56250"/>
                          <a14:foregroundMark x1="6723" y1="56250" x2="38655" y2="87500"/>
                          <a14:foregroundMark x1="38655" y1="87500" x2="79832" y2="81250"/>
                          <a14:foregroundMark x1="80672" y1="81250" x2="86555" y2="18750"/>
                          <a14:foregroundMark x1="86555" y1="18750" x2="8403" y2="21875"/>
                          <a14:backgroundMark x1="94118" y1="37500" x2="94118" y2="37500"/>
                          <a14:backgroundMark x1="1681" y1="6250" x2="1681" y2="6250"/>
                        </a14:backgroundRemoval>
                      </a14:imgEffect>
                    </a14:imgLayer>
                  </a14:imgProps>
                </a:ext>
                <a:ext uri="{28A0092B-C50C-407E-A947-70E740481C1C}">
                  <a14:useLocalDpi xmlns:a14="http://schemas.microsoft.com/office/drawing/2010/main"/>
                </a:ext>
              </a:extLst>
            </a:blip>
            <a:srcRect/>
            <a:stretch/>
          </p:blipFill>
          <p:spPr>
            <a:xfrm>
              <a:off x="7426528" y="4686573"/>
              <a:ext cx="599814" cy="160020"/>
            </a:xfrm>
            <a:prstGeom prst="rect">
              <a:avLst/>
            </a:prstGeom>
          </p:spPr>
        </p:pic>
      </p:grpSp>
      <p:sp>
        <p:nvSpPr>
          <p:cNvPr id="20" name="Date Placeholder 5">
            <a:extLst>
              <a:ext uri="{FF2B5EF4-FFF2-40B4-BE49-F238E27FC236}">
                <a16:creationId xmlns:a16="http://schemas.microsoft.com/office/drawing/2014/main" id="{8A854A86-F9DA-0478-9848-DB22D893817E}"/>
              </a:ext>
            </a:extLst>
          </p:cNvPr>
          <p:cNvSpPr>
            <a:spLocks noGrp="1"/>
          </p:cNvSpPr>
          <p:nvPr>
            <p:ph type="dt" sz="half" idx="10"/>
          </p:nvPr>
        </p:nvSpPr>
        <p:spPr>
          <a:xfrm>
            <a:off x="2711624" y="6392289"/>
            <a:ext cx="828700" cy="365125"/>
          </a:xfrm>
        </p:spPr>
        <p:txBody>
          <a:bodyPr/>
          <a:lstStyle/>
          <a:p>
            <a:r>
              <a:rPr lang="fr-FR" dirty="0"/>
              <a:t>2025.03.20</a:t>
            </a:r>
            <a:endParaRPr lang="en-US" dirty="0"/>
          </a:p>
        </p:txBody>
      </p:sp>
    </p:spTree>
    <p:extLst>
      <p:ext uri="{BB962C8B-B14F-4D97-AF65-F5344CB8AC3E}">
        <p14:creationId xmlns:p14="http://schemas.microsoft.com/office/powerpoint/2010/main" val="25230520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F85608-416C-38DD-08A6-EEE20AA87E15}"/>
            </a:ext>
          </a:extLst>
        </p:cNvPr>
        <p:cNvGrpSpPr/>
        <p:nvPr/>
      </p:nvGrpSpPr>
      <p:grpSpPr>
        <a:xfrm>
          <a:off x="0" y="0"/>
          <a:ext cx="0" cy="0"/>
          <a:chOff x="0" y="0"/>
          <a:chExt cx="0" cy="0"/>
        </a:xfrm>
      </p:grpSpPr>
      <p:sp>
        <p:nvSpPr>
          <p:cNvPr id="18" name="Title 17">
            <a:extLst>
              <a:ext uri="{FF2B5EF4-FFF2-40B4-BE49-F238E27FC236}">
                <a16:creationId xmlns:a16="http://schemas.microsoft.com/office/drawing/2014/main" id="{9F12CA76-179E-9C15-C797-03C0AB11A08C}"/>
              </a:ext>
            </a:extLst>
          </p:cNvPr>
          <p:cNvSpPr>
            <a:spLocks noGrp="1"/>
          </p:cNvSpPr>
          <p:nvPr>
            <p:ph type="title"/>
          </p:nvPr>
        </p:nvSpPr>
        <p:spPr/>
        <p:txBody>
          <a:bodyPr/>
          <a:lstStyle/>
          <a:p>
            <a:r>
              <a:rPr lang="en-GB" dirty="0"/>
              <a:t>Protection System Maintenance</a:t>
            </a:r>
          </a:p>
        </p:txBody>
      </p:sp>
      <p:sp>
        <p:nvSpPr>
          <p:cNvPr id="7" name="Slide Number Placeholder 6">
            <a:extLst>
              <a:ext uri="{FF2B5EF4-FFF2-40B4-BE49-F238E27FC236}">
                <a16:creationId xmlns:a16="http://schemas.microsoft.com/office/drawing/2014/main" id="{688DC06A-BE99-EDC5-5746-CCF1AFC21D54}"/>
              </a:ext>
            </a:extLst>
          </p:cNvPr>
          <p:cNvSpPr>
            <a:spLocks noGrp="1"/>
          </p:cNvSpPr>
          <p:nvPr>
            <p:ph type="sldNum" sz="quarter" idx="12"/>
          </p:nvPr>
        </p:nvSpPr>
        <p:spPr/>
        <p:txBody>
          <a:bodyPr/>
          <a:lstStyle/>
          <a:p>
            <a:fld id="{36B5EA5A-BC32-A742-B11B-8E7414D5B535}" type="slidenum">
              <a:rPr lang="en-US" smtClean="0"/>
              <a:pPr/>
              <a:t>28</a:t>
            </a:fld>
            <a:endParaRPr lang="en-US" dirty="0"/>
          </a:p>
        </p:txBody>
      </p:sp>
      <p:sp>
        <p:nvSpPr>
          <p:cNvPr id="3" name="Footer Placeholder 7">
            <a:extLst>
              <a:ext uri="{FF2B5EF4-FFF2-40B4-BE49-F238E27FC236}">
                <a16:creationId xmlns:a16="http://schemas.microsoft.com/office/drawing/2014/main" id="{BB0A7C45-2509-4880-3080-6D9AF27ABCE9}"/>
              </a:ext>
            </a:extLst>
          </p:cNvPr>
          <p:cNvSpPr>
            <a:spLocks noGrp="1"/>
          </p:cNvSpPr>
          <p:nvPr>
            <p:ph type="ftr" sz="quarter" idx="11"/>
          </p:nvPr>
        </p:nvSpPr>
        <p:spPr>
          <a:xfrm>
            <a:off x="4471877" y="6383847"/>
            <a:ext cx="6788245" cy="365125"/>
          </a:xfrm>
        </p:spPr>
        <p:txBody>
          <a:bodyPr/>
          <a:lstStyle/>
          <a:p>
            <a:r>
              <a:rPr lang="en-US" dirty="0"/>
              <a:t>E. Freddi, J. Leppilahti ▪ Evolution </a:t>
            </a:r>
            <a:r>
              <a:rPr lang="en-GB" dirty="0"/>
              <a:t>of EN-EL Quality Standards in Power Systems Protection</a:t>
            </a:r>
            <a:endParaRPr lang="en-US" dirty="0"/>
          </a:p>
        </p:txBody>
      </p:sp>
      <p:sp>
        <p:nvSpPr>
          <p:cNvPr id="28" name="Content Placeholder 18">
            <a:extLst>
              <a:ext uri="{FF2B5EF4-FFF2-40B4-BE49-F238E27FC236}">
                <a16:creationId xmlns:a16="http://schemas.microsoft.com/office/drawing/2014/main" id="{F9899AE5-DEAD-8856-96DC-CEC1434CE7B3}"/>
              </a:ext>
            </a:extLst>
          </p:cNvPr>
          <p:cNvSpPr txBox="1">
            <a:spLocks/>
          </p:cNvSpPr>
          <p:nvPr/>
        </p:nvSpPr>
        <p:spPr>
          <a:xfrm>
            <a:off x="407990" y="1345934"/>
            <a:ext cx="11376022" cy="4819370"/>
          </a:xfrm>
          <a:prstGeom prst="rect">
            <a:avLst/>
          </a:prstGeom>
        </p:spPr>
        <p:txBody>
          <a:bodyPr vert="horz" lIns="0" tIns="0" rIns="0" bIns="0" rtlCol="0" anchor="t">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nSpc>
                <a:spcPct val="113999"/>
              </a:lnSpc>
            </a:pPr>
            <a:r>
              <a:rPr lang="en-US" sz="2400" b="0" dirty="0">
                <a:ea typeface="+mn-lt"/>
                <a:cs typeface="+mn-lt"/>
              </a:rPr>
              <a:t>For years, </a:t>
            </a:r>
            <a:r>
              <a:rPr lang="en-US" sz="2400" dirty="0">
                <a:solidFill>
                  <a:schemeClr val="tx1"/>
                </a:solidFill>
              </a:rPr>
              <a:t>there has been no structured preventive maintenance plan</a:t>
            </a:r>
            <a:r>
              <a:rPr lang="en-US" sz="2400" b="0" dirty="0">
                <a:ea typeface="+mn-lt"/>
                <a:cs typeface="+mn-lt"/>
              </a:rPr>
              <a:t> for Intelligent Electronic Devices (IEDs) in service.</a:t>
            </a:r>
          </a:p>
          <a:p>
            <a:pPr>
              <a:lnSpc>
                <a:spcPct val="113999"/>
              </a:lnSpc>
            </a:pPr>
            <a:r>
              <a:rPr lang="en-US" sz="2400" dirty="0">
                <a:solidFill>
                  <a:schemeClr val="tx1"/>
                </a:solidFill>
              </a:rPr>
              <a:t>Maintenance</a:t>
            </a:r>
            <a:r>
              <a:rPr lang="en-US" sz="2400" b="0" dirty="0">
                <a:ea typeface="+mn-lt"/>
                <a:cs typeface="+mn-lt"/>
              </a:rPr>
              <a:t> has been performed </a:t>
            </a:r>
            <a:r>
              <a:rPr lang="en-US" sz="2400" dirty="0">
                <a:solidFill>
                  <a:schemeClr val="tx1"/>
                </a:solidFill>
              </a:rPr>
              <a:t>solely as corrective maintenance</a:t>
            </a:r>
            <a:r>
              <a:rPr lang="en-US" sz="2400" b="0" dirty="0">
                <a:ea typeface="+mn-lt"/>
                <a:cs typeface="+mn-lt"/>
              </a:rPr>
              <a:t>, where </a:t>
            </a:r>
            <a:r>
              <a:rPr lang="en-US" sz="2400" dirty="0">
                <a:solidFill>
                  <a:schemeClr val="tx1"/>
                </a:solidFill>
              </a:rPr>
              <a:t>faulty IEDs were replaced upon failure</a:t>
            </a:r>
            <a:r>
              <a:rPr lang="en-US" sz="2400" b="0" dirty="0">
                <a:ea typeface="+mn-lt"/>
                <a:cs typeface="+mn-lt"/>
              </a:rPr>
              <a:t> detection – either through the device’s self-supervision functionality* or following a </a:t>
            </a:r>
            <a:r>
              <a:rPr lang="en-US" sz="2400" dirty="0">
                <a:solidFill>
                  <a:schemeClr val="tx1"/>
                </a:solidFill>
              </a:rPr>
              <a:t>maloperation during an actual network fault</a:t>
            </a:r>
            <a:r>
              <a:rPr lang="en-US" sz="2400" b="0" dirty="0">
                <a:ea typeface="+mn-lt"/>
                <a:cs typeface="+mn-lt"/>
              </a:rPr>
              <a:t>.</a:t>
            </a:r>
            <a:endParaRPr lang="en-US" sz="2400" dirty="0">
              <a:ea typeface="+mn-lt"/>
              <a:cs typeface="+mn-lt"/>
            </a:endParaRPr>
          </a:p>
          <a:p>
            <a:pPr>
              <a:lnSpc>
                <a:spcPct val="113999"/>
              </a:lnSpc>
            </a:pPr>
            <a:r>
              <a:rPr lang="en-GB" sz="2400" b="0" dirty="0">
                <a:ea typeface="+mn-lt"/>
                <a:cs typeface="+mn-lt"/>
              </a:rPr>
              <a:t>A new </a:t>
            </a:r>
            <a:r>
              <a:rPr lang="en-GB" sz="2400" dirty="0">
                <a:solidFill>
                  <a:schemeClr val="tx1"/>
                </a:solidFill>
              </a:rPr>
              <a:t>maintenance contract is now being established</a:t>
            </a:r>
            <a:r>
              <a:rPr lang="en-GB" sz="2400" b="0" dirty="0">
                <a:ea typeface="+mn-lt"/>
                <a:cs typeface="+mn-lt"/>
              </a:rPr>
              <a:t> for LS3, incorporating both preventive and corrective maintenance strategies.</a:t>
            </a:r>
            <a:endParaRPr lang="en-GB" sz="2400" dirty="0">
              <a:ea typeface="+mn-lt"/>
              <a:cs typeface="+mn-lt"/>
            </a:endParaRPr>
          </a:p>
        </p:txBody>
      </p:sp>
      <p:sp>
        <p:nvSpPr>
          <p:cNvPr id="4" name="Date Placeholder 5">
            <a:extLst>
              <a:ext uri="{FF2B5EF4-FFF2-40B4-BE49-F238E27FC236}">
                <a16:creationId xmlns:a16="http://schemas.microsoft.com/office/drawing/2014/main" id="{31F14665-54B1-4D95-DC7E-39FBF7941D73}"/>
              </a:ext>
            </a:extLst>
          </p:cNvPr>
          <p:cNvSpPr>
            <a:spLocks noGrp="1"/>
          </p:cNvSpPr>
          <p:nvPr>
            <p:ph type="dt" sz="half" idx="10"/>
          </p:nvPr>
        </p:nvSpPr>
        <p:spPr>
          <a:xfrm>
            <a:off x="2711624" y="6392289"/>
            <a:ext cx="828700" cy="365125"/>
          </a:xfrm>
        </p:spPr>
        <p:txBody>
          <a:bodyPr/>
          <a:lstStyle/>
          <a:p>
            <a:r>
              <a:rPr lang="fr-FR" dirty="0"/>
              <a:t>2025.03.20</a:t>
            </a:r>
            <a:endParaRPr lang="en-US" dirty="0"/>
          </a:p>
        </p:txBody>
      </p:sp>
      <p:sp>
        <p:nvSpPr>
          <p:cNvPr id="8" name="TextBox 7">
            <a:extLst>
              <a:ext uri="{FF2B5EF4-FFF2-40B4-BE49-F238E27FC236}">
                <a16:creationId xmlns:a16="http://schemas.microsoft.com/office/drawing/2014/main" id="{AEE4EEE4-F14C-EB75-3A66-E7ECA7ABB6B7}"/>
              </a:ext>
            </a:extLst>
          </p:cNvPr>
          <p:cNvSpPr txBox="1"/>
          <p:nvPr/>
        </p:nvSpPr>
        <p:spPr>
          <a:xfrm>
            <a:off x="407988" y="5957515"/>
            <a:ext cx="3959820" cy="307777"/>
          </a:xfrm>
          <a:prstGeom prst="rect">
            <a:avLst/>
          </a:prstGeom>
          <a:noFill/>
        </p:spPr>
        <p:txBody>
          <a:bodyPr wrap="square">
            <a:spAutoFit/>
          </a:bodyPr>
          <a:lstStyle/>
          <a:p>
            <a:r>
              <a:rPr lang="en-US" sz="1400" b="0" dirty="0">
                <a:solidFill>
                  <a:schemeClr val="bg2">
                    <a:lumMod val="50000"/>
                  </a:schemeClr>
                </a:solidFill>
                <a:ea typeface="+mn-lt"/>
                <a:cs typeface="+mn-lt"/>
              </a:rPr>
              <a:t>*only for modern numerical protection relays</a:t>
            </a:r>
            <a:endParaRPr lang="en-GB" sz="1400" dirty="0">
              <a:solidFill>
                <a:schemeClr val="bg2">
                  <a:lumMod val="50000"/>
                </a:schemeClr>
              </a:solidFill>
            </a:endParaRPr>
          </a:p>
        </p:txBody>
      </p:sp>
    </p:spTree>
    <p:extLst>
      <p:ext uri="{BB962C8B-B14F-4D97-AF65-F5344CB8AC3E}">
        <p14:creationId xmlns:p14="http://schemas.microsoft.com/office/powerpoint/2010/main" val="22568353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68EF26-E349-429D-332F-25F86EDA3880}"/>
            </a:ext>
          </a:extLst>
        </p:cNvPr>
        <p:cNvGrpSpPr/>
        <p:nvPr/>
      </p:nvGrpSpPr>
      <p:grpSpPr>
        <a:xfrm>
          <a:off x="0" y="0"/>
          <a:ext cx="0" cy="0"/>
          <a:chOff x="0" y="0"/>
          <a:chExt cx="0" cy="0"/>
        </a:xfrm>
      </p:grpSpPr>
      <p:sp>
        <p:nvSpPr>
          <p:cNvPr id="18" name="Title 17">
            <a:extLst>
              <a:ext uri="{FF2B5EF4-FFF2-40B4-BE49-F238E27FC236}">
                <a16:creationId xmlns:a16="http://schemas.microsoft.com/office/drawing/2014/main" id="{8FDA7F21-DDC4-B3D8-90DD-3A044F997A33}"/>
              </a:ext>
            </a:extLst>
          </p:cNvPr>
          <p:cNvSpPr>
            <a:spLocks noGrp="1"/>
          </p:cNvSpPr>
          <p:nvPr>
            <p:ph type="title"/>
          </p:nvPr>
        </p:nvSpPr>
        <p:spPr/>
        <p:txBody>
          <a:bodyPr/>
          <a:lstStyle/>
          <a:p>
            <a:r>
              <a:rPr lang="en-GB" dirty="0"/>
              <a:t>Protection System Maintenance</a:t>
            </a:r>
          </a:p>
        </p:txBody>
      </p:sp>
      <p:sp>
        <p:nvSpPr>
          <p:cNvPr id="7" name="Slide Number Placeholder 6">
            <a:extLst>
              <a:ext uri="{FF2B5EF4-FFF2-40B4-BE49-F238E27FC236}">
                <a16:creationId xmlns:a16="http://schemas.microsoft.com/office/drawing/2014/main" id="{8C154763-C8A7-B8A4-5FF0-904DED9C6003}"/>
              </a:ext>
            </a:extLst>
          </p:cNvPr>
          <p:cNvSpPr>
            <a:spLocks noGrp="1"/>
          </p:cNvSpPr>
          <p:nvPr>
            <p:ph type="sldNum" sz="quarter" idx="12"/>
          </p:nvPr>
        </p:nvSpPr>
        <p:spPr/>
        <p:txBody>
          <a:bodyPr/>
          <a:lstStyle/>
          <a:p>
            <a:fld id="{36B5EA5A-BC32-A742-B11B-8E7414D5B535}" type="slidenum">
              <a:rPr lang="en-US" smtClean="0"/>
              <a:pPr/>
              <a:t>29</a:t>
            </a:fld>
            <a:endParaRPr lang="en-US" dirty="0"/>
          </a:p>
        </p:txBody>
      </p:sp>
      <p:sp>
        <p:nvSpPr>
          <p:cNvPr id="3" name="Footer Placeholder 7">
            <a:extLst>
              <a:ext uri="{FF2B5EF4-FFF2-40B4-BE49-F238E27FC236}">
                <a16:creationId xmlns:a16="http://schemas.microsoft.com/office/drawing/2014/main" id="{4242870E-D02A-9825-F4E4-029B8A6129CD}"/>
              </a:ext>
            </a:extLst>
          </p:cNvPr>
          <p:cNvSpPr>
            <a:spLocks noGrp="1"/>
          </p:cNvSpPr>
          <p:nvPr>
            <p:ph type="ftr" sz="quarter" idx="11"/>
          </p:nvPr>
        </p:nvSpPr>
        <p:spPr>
          <a:xfrm>
            <a:off x="4471877" y="6383847"/>
            <a:ext cx="6788245" cy="365125"/>
          </a:xfrm>
        </p:spPr>
        <p:txBody>
          <a:bodyPr/>
          <a:lstStyle/>
          <a:p>
            <a:r>
              <a:rPr lang="en-US" dirty="0"/>
              <a:t>E. Freddi, J. Leppilahti ▪ Evolution </a:t>
            </a:r>
            <a:r>
              <a:rPr lang="en-GB" dirty="0"/>
              <a:t>of EN-EL Quality Standards in Power Systems Protection</a:t>
            </a:r>
            <a:endParaRPr lang="en-US" dirty="0"/>
          </a:p>
        </p:txBody>
      </p:sp>
      <p:sp>
        <p:nvSpPr>
          <p:cNvPr id="28" name="Content Placeholder 18">
            <a:extLst>
              <a:ext uri="{FF2B5EF4-FFF2-40B4-BE49-F238E27FC236}">
                <a16:creationId xmlns:a16="http://schemas.microsoft.com/office/drawing/2014/main" id="{3F377139-67EB-695D-6300-4FFE197C403D}"/>
              </a:ext>
            </a:extLst>
          </p:cNvPr>
          <p:cNvSpPr txBox="1">
            <a:spLocks/>
          </p:cNvSpPr>
          <p:nvPr/>
        </p:nvSpPr>
        <p:spPr>
          <a:xfrm>
            <a:off x="407990" y="1345934"/>
            <a:ext cx="11376022" cy="930938"/>
          </a:xfrm>
          <a:prstGeom prst="rect">
            <a:avLst/>
          </a:prstGeom>
        </p:spPr>
        <p:txBody>
          <a:bodyPr vert="horz" lIns="0" tIns="0" rIns="0" bIns="0" rtlCol="0" anchor="t">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nSpc>
                <a:spcPct val="113999"/>
              </a:lnSpc>
            </a:pPr>
            <a:r>
              <a:rPr lang="en-GB" sz="2400" b="0" dirty="0">
                <a:ea typeface="+mn-lt"/>
                <a:cs typeface="+mn-lt"/>
              </a:rPr>
              <a:t>The </a:t>
            </a:r>
            <a:r>
              <a:rPr lang="en-GB" sz="2400" dirty="0">
                <a:solidFill>
                  <a:schemeClr val="tx1"/>
                </a:solidFill>
              </a:rPr>
              <a:t>preventive maintenance program will cover approximately 800 relays</a:t>
            </a:r>
            <a:r>
              <a:rPr lang="en-GB" sz="2400" b="0" dirty="0">
                <a:ea typeface="+mn-lt"/>
                <a:cs typeface="+mn-lt"/>
              </a:rPr>
              <a:t>, prioritizing the oldest equipment still in service.</a:t>
            </a:r>
            <a:endParaRPr lang="en-GB" dirty="0">
              <a:ea typeface="+mn-lt"/>
              <a:cs typeface="+mn-lt"/>
            </a:endParaRPr>
          </a:p>
        </p:txBody>
      </p:sp>
      <p:sp>
        <p:nvSpPr>
          <p:cNvPr id="4" name="Date Placeholder 5">
            <a:extLst>
              <a:ext uri="{FF2B5EF4-FFF2-40B4-BE49-F238E27FC236}">
                <a16:creationId xmlns:a16="http://schemas.microsoft.com/office/drawing/2014/main" id="{DE11B62A-C940-B3A5-09D5-2D65104EA937}"/>
              </a:ext>
            </a:extLst>
          </p:cNvPr>
          <p:cNvSpPr>
            <a:spLocks noGrp="1"/>
          </p:cNvSpPr>
          <p:nvPr>
            <p:ph type="dt" sz="half" idx="10"/>
          </p:nvPr>
        </p:nvSpPr>
        <p:spPr>
          <a:xfrm>
            <a:off x="2711624" y="6392289"/>
            <a:ext cx="828700" cy="365125"/>
          </a:xfrm>
        </p:spPr>
        <p:txBody>
          <a:bodyPr/>
          <a:lstStyle/>
          <a:p>
            <a:r>
              <a:rPr lang="fr-FR" dirty="0"/>
              <a:t>2025.03.20</a:t>
            </a:r>
            <a:endParaRPr lang="en-US" dirty="0"/>
          </a:p>
        </p:txBody>
      </p:sp>
      <p:sp>
        <p:nvSpPr>
          <p:cNvPr id="8" name="Content Placeholder 18">
            <a:extLst>
              <a:ext uri="{FF2B5EF4-FFF2-40B4-BE49-F238E27FC236}">
                <a16:creationId xmlns:a16="http://schemas.microsoft.com/office/drawing/2014/main" id="{3CD1FAE7-3076-CCD0-2F6D-3C4A6B3356EE}"/>
              </a:ext>
            </a:extLst>
          </p:cNvPr>
          <p:cNvSpPr txBox="1">
            <a:spLocks/>
          </p:cNvSpPr>
          <p:nvPr/>
        </p:nvSpPr>
        <p:spPr>
          <a:xfrm>
            <a:off x="9970070" y="6036922"/>
            <a:ext cx="1813942" cy="210619"/>
          </a:xfrm>
          <a:prstGeom prst="rect">
            <a:avLst/>
          </a:prstGeom>
        </p:spPr>
        <p:txBody>
          <a:bodyPr vert="horz" lIns="0" tIns="0" rIns="0" bIns="0" rtlCol="0" anchor="t">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lnSpc>
                <a:spcPct val="114000"/>
              </a:lnSpc>
            </a:pPr>
            <a:r>
              <a:rPr lang="en-US" sz="1100" b="0" dirty="0">
                <a:solidFill>
                  <a:schemeClr val="bg2">
                    <a:lumMod val="50000"/>
                  </a:schemeClr>
                </a:solidFill>
              </a:rPr>
              <a:t>Assets data from July 2024</a:t>
            </a:r>
            <a:endParaRPr lang="en-US" sz="1100" b="0" dirty="0">
              <a:solidFill>
                <a:schemeClr val="tx2">
                  <a:lumMod val="50000"/>
                  <a:lumOff val="50000"/>
                </a:schemeClr>
              </a:solidFill>
              <a:cs typeface="Arial"/>
            </a:endParaRPr>
          </a:p>
          <a:p>
            <a:pPr>
              <a:lnSpc>
                <a:spcPct val="114000"/>
              </a:lnSpc>
            </a:pPr>
            <a:endParaRPr lang="fr-FR" sz="1100" b="0" dirty="0">
              <a:solidFill>
                <a:schemeClr val="bg2">
                  <a:lumMod val="50000"/>
                </a:schemeClr>
              </a:solidFill>
            </a:endParaRPr>
          </a:p>
        </p:txBody>
      </p:sp>
      <p:pic>
        <p:nvPicPr>
          <p:cNvPr id="12" name="Picture 11">
            <a:extLst>
              <a:ext uri="{FF2B5EF4-FFF2-40B4-BE49-F238E27FC236}">
                <a16:creationId xmlns:a16="http://schemas.microsoft.com/office/drawing/2014/main" id="{D5A794A7-E58C-908E-0A80-1379401B4CF2}"/>
              </a:ext>
            </a:extLst>
          </p:cNvPr>
          <p:cNvPicPr>
            <a:picLocks noChangeAspect="1"/>
          </p:cNvPicPr>
          <p:nvPr/>
        </p:nvPicPr>
        <p:blipFill>
          <a:blip r:embed="rId3"/>
          <a:srcRect/>
          <a:stretch/>
        </p:blipFill>
        <p:spPr>
          <a:xfrm>
            <a:off x="2711624" y="2340170"/>
            <a:ext cx="5614412" cy="3780000"/>
          </a:xfrm>
          <a:prstGeom prst="rect">
            <a:avLst/>
          </a:prstGeom>
        </p:spPr>
      </p:pic>
    </p:spTree>
    <p:extLst>
      <p:ext uri="{BB962C8B-B14F-4D97-AF65-F5344CB8AC3E}">
        <p14:creationId xmlns:p14="http://schemas.microsoft.com/office/powerpoint/2010/main" val="5142461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2BA52402-E761-7A4B-3D11-006D2EE78B7D}"/>
              </a:ext>
            </a:extLst>
          </p:cNvPr>
          <p:cNvSpPr>
            <a:spLocks noGrp="1"/>
          </p:cNvSpPr>
          <p:nvPr>
            <p:ph type="sldNum" sz="quarter" idx="12"/>
          </p:nvPr>
        </p:nvSpPr>
        <p:spPr/>
        <p:txBody>
          <a:bodyPr/>
          <a:lstStyle/>
          <a:p>
            <a:fld id="{36B5EA5A-BC32-A742-B11B-8E7414D5B535}" type="slidenum">
              <a:rPr lang="en-US" smtClean="0"/>
              <a:pPr/>
              <a:t>3</a:t>
            </a:fld>
            <a:endParaRPr lang="en-US" dirty="0"/>
          </a:p>
        </p:txBody>
      </p:sp>
      <p:sp>
        <p:nvSpPr>
          <p:cNvPr id="5" name="Title 17">
            <a:extLst>
              <a:ext uri="{FF2B5EF4-FFF2-40B4-BE49-F238E27FC236}">
                <a16:creationId xmlns:a16="http://schemas.microsoft.com/office/drawing/2014/main" id="{D58205EB-C07E-E179-8AEC-07C4DA59B3FE}"/>
              </a:ext>
            </a:extLst>
          </p:cNvPr>
          <p:cNvSpPr txBox="1">
            <a:spLocks/>
          </p:cNvSpPr>
          <p:nvPr/>
        </p:nvSpPr>
        <p:spPr>
          <a:xfrm>
            <a:off x="318597" y="323131"/>
            <a:ext cx="11376025" cy="1065742"/>
          </a:xfrm>
          <a:prstGeom prst="rect">
            <a:avLst/>
          </a:prstGeom>
        </p:spPr>
        <p:txBody>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fr-FR" dirty="0"/>
              <a:t>Introduction</a:t>
            </a:r>
          </a:p>
        </p:txBody>
      </p:sp>
      <p:sp>
        <p:nvSpPr>
          <p:cNvPr id="6" name="Date Placeholder 5">
            <a:extLst>
              <a:ext uri="{FF2B5EF4-FFF2-40B4-BE49-F238E27FC236}">
                <a16:creationId xmlns:a16="http://schemas.microsoft.com/office/drawing/2014/main" id="{D50D7E20-50DE-0056-6D30-E96D6DFBC8F4}"/>
              </a:ext>
            </a:extLst>
          </p:cNvPr>
          <p:cNvSpPr>
            <a:spLocks noGrp="1"/>
          </p:cNvSpPr>
          <p:nvPr>
            <p:ph type="dt" sz="half" idx="10"/>
          </p:nvPr>
        </p:nvSpPr>
        <p:spPr>
          <a:xfrm>
            <a:off x="2711624" y="6392289"/>
            <a:ext cx="828700" cy="365125"/>
          </a:xfrm>
        </p:spPr>
        <p:txBody>
          <a:bodyPr/>
          <a:lstStyle/>
          <a:p>
            <a:r>
              <a:rPr lang="fr-FR" dirty="0"/>
              <a:t>2025.03.20</a:t>
            </a:r>
            <a:endParaRPr lang="en-US" dirty="0"/>
          </a:p>
        </p:txBody>
      </p:sp>
      <p:sp>
        <p:nvSpPr>
          <p:cNvPr id="7" name="Footer Placeholder 7">
            <a:extLst>
              <a:ext uri="{FF2B5EF4-FFF2-40B4-BE49-F238E27FC236}">
                <a16:creationId xmlns:a16="http://schemas.microsoft.com/office/drawing/2014/main" id="{B59E2239-2428-3C9A-7649-EE3B10E73D36}"/>
              </a:ext>
            </a:extLst>
          </p:cNvPr>
          <p:cNvSpPr>
            <a:spLocks noGrp="1"/>
          </p:cNvSpPr>
          <p:nvPr>
            <p:ph type="ftr" sz="quarter" idx="11"/>
          </p:nvPr>
        </p:nvSpPr>
        <p:spPr>
          <a:xfrm>
            <a:off x="4471877" y="6383847"/>
            <a:ext cx="6788245" cy="365125"/>
          </a:xfrm>
        </p:spPr>
        <p:txBody>
          <a:bodyPr/>
          <a:lstStyle/>
          <a:p>
            <a:r>
              <a:rPr lang="en-US" dirty="0"/>
              <a:t>E. Freddi, J. Leppilahti ▪ Evolution </a:t>
            </a:r>
            <a:r>
              <a:rPr lang="en-GB" dirty="0"/>
              <a:t>of EN-EL Quality Standards in Power Systems Protection</a:t>
            </a:r>
            <a:endParaRPr lang="en-US" dirty="0"/>
          </a:p>
        </p:txBody>
      </p:sp>
      <p:pic>
        <p:nvPicPr>
          <p:cNvPr id="1030" name="Picture 6" descr="Power Substation Layout Diagram Design Guidelines For Substa">
            <a:extLst>
              <a:ext uri="{FF2B5EF4-FFF2-40B4-BE49-F238E27FC236}">
                <a16:creationId xmlns:a16="http://schemas.microsoft.com/office/drawing/2014/main" id="{813D12A3-C4F8-EBE3-34B9-E572E3821C78}"/>
              </a:ext>
            </a:extLst>
          </p:cNvPr>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11673" y="1028524"/>
            <a:ext cx="6506677" cy="3035424"/>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Rounded Corners 7">
            <a:extLst>
              <a:ext uri="{FF2B5EF4-FFF2-40B4-BE49-F238E27FC236}">
                <a16:creationId xmlns:a16="http://schemas.microsoft.com/office/drawing/2014/main" id="{EC79C83C-8680-E02D-B773-FFA83B7EACE0}"/>
              </a:ext>
            </a:extLst>
          </p:cNvPr>
          <p:cNvSpPr/>
          <p:nvPr/>
        </p:nvSpPr>
        <p:spPr>
          <a:xfrm>
            <a:off x="1522882" y="1143362"/>
            <a:ext cx="1059180" cy="937260"/>
          </a:xfrm>
          <a:prstGeom prst="roundRect">
            <a:avLst>
              <a:gd name="adj" fmla="val 7724"/>
            </a:avLst>
          </a:prstGeom>
          <a:noFill/>
          <a:ln>
            <a:solidFill>
              <a:schemeClr val="tx1"/>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Rounded Corners 8">
            <a:extLst>
              <a:ext uri="{FF2B5EF4-FFF2-40B4-BE49-F238E27FC236}">
                <a16:creationId xmlns:a16="http://schemas.microsoft.com/office/drawing/2014/main" id="{33DE76F1-2215-EDB5-B557-1405CD080D89}"/>
              </a:ext>
            </a:extLst>
          </p:cNvPr>
          <p:cNvSpPr/>
          <p:nvPr/>
        </p:nvSpPr>
        <p:spPr>
          <a:xfrm>
            <a:off x="3321202" y="1269474"/>
            <a:ext cx="767680" cy="937260"/>
          </a:xfrm>
          <a:prstGeom prst="roundRect">
            <a:avLst>
              <a:gd name="adj" fmla="val 10245"/>
            </a:avLst>
          </a:prstGeom>
          <a:noFill/>
          <a:ln>
            <a:solidFill>
              <a:schemeClr val="tx1"/>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Rounded Corners 9">
            <a:extLst>
              <a:ext uri="{FF2B5EF4-FFF2-40B4-BE49-F238E27FC236}">
                <a16:creationId xmlns:a16="http://schemas.microsoft.com/office/drawing/2014/main" id="{8EB2F046-A07F-3F8D-C07C-1676090F551E}"/>
              </a:ext>
            </a:extLst>
          </p:cNvPr>
          <p:cNvSpPr/>
          <p:nvPr/>
        </p:nvSpPr>
        <p:spPr>
          <a:xfrm>
            <a:off x="4904201" y="1040874"/>
            <a:ext cx="2120321" cy="1245488"/>
          </a:xfrm>
          <a:prstGeom prst="roundRect">
            <a:avLst>
              <a:gd name="adj" fmla="val 6878"/>
            </a:avLst>
          </a:prstGeom>
          <a:noFill/>
          <a:ln>
            <a:solidFill>
              <a:schemeClr val="tx1"/>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34" name="Picture 10" descr="Secure IEC 61850 Gateways | Moxa">
            <a:extLst>
              <a:ext uri="{FF2B5EF4-FFF2-40B4-BE49-F238E27FC236}">
                <a16:creationId xmlns:a16="http://schemas.microsoft.com/office/drawing/2014/main" id="{9370A0E0-C13F-67B1-9150-3663D274AA8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33675" y="3514407"/>
            <a:ext cx="4638946" cy="2783367"/>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a:extLst>
              <a:ext uri="{FF2B5EF4-FFF2-40B4-BE49-F238E27FC236}">
                <a16:creationId xmlns:a16="http://schemas.microsoft.com/office/drawing/2014/main" id="{9F814065-97F0-D2CC-6E25-7B23F821B60D}"/>
              </a:ext>
            </a:extLst>
          </p:cNvPr>
          <p:cNvPicPr>
            <a:picLocks noChangeAspect="1" noChangeArrowheads="1"/>
          </p:cNvPicPr>
          <p:nvPr/>
        </p:nvPicPr>
        <p:blipFill>
          <a:blip r:embed="rId5">
            <a:clrChange>
              <a:clrFrom>
                <a:srgbClr val="F9F9F9"/>
              </a:clrFrom>
              <a:clrTo>
                <a:srgbClr val="F9F9F9">
                  <a:alpha val="0"/>
                </a:srgbClr>
              </a:clrTo>
            </a:clrChange>
            <a:extLst>
              <a:ext uri="{28A0092B-C50C-407E-A947-70E740481C1C}">
                <a14:useLocalDpi xmlns:a14="http://schemas.microsoft.com/office/drawing/2010/main" val="0"/>
              </a:ext>
            </a:extLst>
          </a:blip>
          <a:srcRect/>
          <a:stretch>
            <a:fillRect/>
          </a:stretch>
        </p:blipFill>
        <p:spPr bwMode="auto">
          <a:xfrm>
            <a:off x="7385931" y="701854"/>
            <a:ext cx="4234157" cy="5280474"/>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a:extLst>
              <a:ext uri="{FF2B5EF4-FFF2-40B4-BE49-F238E27FC236}">
                <a16:creationId xmlns:a16="http://schemas.microsoft.com/office/drawing/2014/main" id="{A54CC5AD-47CF-B29D-8D95-967699558DB4}"/>
              </a:ext>
            </a:extLst>
          </p:cNvPr>
          <p:cNvSpPr/>
          <p:nvPr/>
        </p:nvSpPr>
        <p:spPr>
          <a:xfrm>
            <a:off x="5425846" y="4538933"/>
            <a:ext cx="904819" cy="28776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Content Placeholder 18">
            <a:extLst>
              <a:ext uri="{FF2B5EF4-FFF2-40B4-BE49-F238E27FC236}">
                <a16:creationId xmlns:a16="http://schemas.microsoft.com/office/drawing/2014/main" id="{CC53FD4A-F066-C838-2A6A-8026095DE21B}"/>
              </a:ext>
            </a:extLst>
          </p:cNvPr>
          <p:cNvSpPr txBox="1">
            <a:spLocks/>
          </p:cNvSpPr>
          <p:nvPr/>
        </p:nvSpPr>
        <p:spPr>
          <a:xfrm>
            <a:off x="8281619" y="6032039"/>
            <a:ext cx="2825927" cy="216024"/>
          </a:xfrm>
          <a:prstGeom prst="rect">
            <a:avLst/>
          </a:prstGeom>
        </p:spPr>
        <p:txBody>
          <a:bodyPr vert="horz" lIns="0" tIns="0" rIns="0" bIns="0" rtlCol="0" anchor="t">
            <a:noAutofit/>
          </a:bodyPr>
          <a:lstStyle>
            <a:defPPr>
              <a:defRPr lang="en-US"/>
            </a:defPPr>
            <a:lvl1pPr indent="0" algn="ctr">
              <a:lnSpc>
                <a:spcPct val="114000"/>
              </a:lnSpc>
              <a:spcBef>
                <a:spcPts val="1800"/>
              </a:spcBef>
              <a:spcAft>
                <a:spcPts val="400"/>
              </a:spcAft>
              <a:buFont typeface="Arial"/>
              <a:buNone/>
              <a:tabLst/>
              <a:defRPr sz="1100" b="0">
                <a:solidFill>
                  <a:schemeClr val="bg2">
                    <a:lumMod val="50000"/>
                  </a:schemeClr>
                </a:solidFill>
              </a:defRPr>
            </a:lvl1pPr>
            <a:lvl2pPr marL="324000" indent="-324000">
              <a:lnSpc>
                <a:spcPct val="100000"/>
              </a:lnSpc>
              <a:spcBef>
                <a:spcPts val="500"/>
              </a:spcBef>
              <a:spcAft>
                <a:spcPts val="300"/>
              </a:spcAft>
              <a:buFont typeface="Arial" charset="0"/>
              <a:buChar char="•"/>
              <a:tabLst/>
              <a:defRPr>
                <a:solidFill>
                  <a:schemeClr val="tx2"/>
                </a:solidFill>
              </a:defRPr>
            </a:lvl2pPr>
            <a:lvl3pPr marL="648000" indent="-324000">
              <a:lnSpc>
                <a:spcPct val="100000"/>
              </a:lnSpc>
              <a:spcBef>
                <a:spcPts val="500"/>
              </a:spcBef>
              <a:spcAft>
                <a:spcPts val="300"/>
              </a:spcAft>
              <a:buSzPct val="100000"/>
              <a:buFont typeface="Arial" panose="020B0604020202020204" pitchFamily="34" charset="0"/>
              <a:buChar char="•"/>
              <a:tabLst/>
              <a:defRPr sz="1700">
                <a:solidFill>
                  <a:schemeClr val="tx2"/>
                </a:solidFill>
              </a:defRPr>
            </a:lvl3pPr>
            <a:lvl4pPr marL="972000" indent="-324000">
              <a:lnSpc>
                <a:spcPct val="100000"/>
              </a:lnSpc>
              <a:spcBef>
                <a:spcPts val="500"/>
              </a:spcBef>
              <a:spcAft>
                <a:spcPts val="300"/>
              </a:spcAft>
              <a:buSzPct val="100000"/>
              <a:buFont typeface="Arial" charset="0"/>
              <a:buChar char="•"/>
              <a:tabLst/>
              <a:defRPr sz="1600">
                <a:solidFill>
                  <a:schemeClr val="tx2"/>
                </a:solidFill>
              </a:defRPr>
            </a:lvl4pPr>
            <a:lvl5pPr marL="2057400" indent="-228600">
              <a:lnSpc>
                <a:spcPct val="90000"/>
              </a:lnSpc>
              <a:spcBef>
                <a:spcPts val="500"/>
              </a:spcBef>
              <a:buSzPct val="100000"/>
              <a:buFont typeface="Arial" charset="0"/>
              <a:buChar char="•"/>
              <a:defRPr sz="1600">
                <a:solidFill>
                  <a:schemeClr val="tx2">
                    <a:lumMod val="50000"/>
                  </a:schemeClr>
                </a:solidFill>
              </a:defRPr>
            </a:lvl5pPr>
            <a:lvl6pPr marL="2514600" indent="-228600">
              <a:lnSpc>
                <a:spcPct val="90000"/>
              </a:lnSpc>
              <a:spcBef>
                <a:spcPts val="500"/>
              </a:spcBef>
              <a:buFont typeface="Arial"/>
              <a:buChar char="•"/>
            </a:lvl6pPr>
            <a:lvl7pPr marL="2971800" indent="-228600">
              <a:lnSpc>
                <a:spcPct val="90000"/>
              </a:lnSpc>
              <a:spcBef>
                <a:spcPts val="500"/>
              </a:spcBef>
              <a:buFont typeface="Arial"/>
              <a:buChar char="•"/>
            </a:lvl7pPr>
            <a:lvl8pPr marL="3429000" indent="-228600">
              <a:lnSpc>
                <a:spcPct val="90000"/>
              </a:lnSpc>
              <a:spcBef>
                <a:spcPts val="500"/>
              </a:spcBef>
              <a:buFont typeface="Arial"/>
              <a:buChar char="•"/>
            </a:lvl8pPr>
            <a:lvl9pPr marL="3886200" indent="-228600">
              <a:lnSpc>
                <a:spcPct val="90000"/>
              </a:lnSpc>
              <a:spcBef>
                <a:spcPts val="500"/>
              </a:spcBef>
              <a:buFont typeface="Arial"/>
              <a:buChar char="•"/>
            </a:lvl9pPr>
          </a:lstStyle>
          <a:p>
            <a:pPr algn="l"/>
            <a:r>
              <a:rPr lang="en-US" dirty="0"/>
              <a:t>Examples of protection system components</a:t>
            </a:r>
          </a:p>
          <a:p>
            <a:pPr algn="l"/>
            <a:endParaRPr lang="fr-FR" dirty="0"/>
          </a:p>
        </p:txBody>
      </p:sp>
      <p:sp>
        <p:nvSpPr>
          <p:cNvPr id="13" name="Rectangle 12">
            <a:extLst>
              <a:ext uri="{FF2B5EF4-FFF2-40B4-BE49-F238E27FC236}">
                <a16:creationId xmlns:a16="http://schemas.microsoft.com/office/drawing/2014/main" id="{2BBCA666-8B34-8FE8-55ED-B12C39128D9B}"/>
              </a:ext>
            </a:extLst>
          </p:cNvPr>
          <p:cNvSpPr/>
          <p:nvPr/>
        </p:nvSpPr>
        <p:spPr>
          <a:xfrm>
            <a:off x="5686555" y="4034911"/>
            <a:ext cx="1542446" cy="28776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C5A666FB-B3AF-EA83-862E-86801B6553DC}"/>
              </a:ext>
            </a:extLst>
          </p:cNvPr>
          <p:cNvSpPr/>
          <p:nvPr/>
        </p:nvSpPr>
        <p:spPr>
          <a:xfrm>
            <a:off x="3301256" y="4034911"/>
            <a:ext cx="1542446" cy="28776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4948948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D1937D-F9BB-23C7-DBBE-1FCB58D7624B}"/>
            </a:ext>
          </a:extLst>
        </p:cNvPr>
        <p:cNvGrpSpPr/>
        <p:nvPr/>
      </p:nvGrpSpPr>
      <p:grpSpPr>
        <a:xfrm>
          <a:off x="0" y="0"/>
          <a:ext cx="0" cy="0"/>
          <a:chOff x="0" y="0"/>
          <a:chExt cx="0" cy="0"/>
        </a:xfrm>
      </p:grpSpPr>
      <p:sp>
        <p:nvSpPr>
          <p:cNvPr id="18" name="Title 17">
            <a:extLst>
              <a:ext uri="{FF2B5EF4-FFF2-40B4-BE49-F238E27FC236}">
                <a16:creationId xmlns:a16="http://schemas.microsoft.com/office/drawing/2014/main" id="{9522D057-D4D2-F726-DAE9-A42D325A0E0D}"/>
              </a:ext>
            </a:extLst>
          </p:cNvPr>
          <p:cNvSpPr>
            <a:spLocks noGrp="1"/>
          </p:cNvSpPr>
          <p:nvPr>
            <p:ph type="title"/>
          </p:nvPr>
        </p:nvSpPr>
        <p:spPr/>
        <p:txBody>
          <a:bodyPr/>
          <a:lstStyle/>
          <a:p>
            <a:r>
              <a:rPr lang="en-GB" dirty="0"/>
              <a:t>Preventive Maintenance Workflow</a:t>
            </a:r>
          </a:p>
        </p:txBody>
      </p:sp>
      <p:sp>
        <p:nvSpPr>
          <p:cNvPr id="7" name="Slide Number Placeholder 6">
            <a:extLst>
              <a:ext uri="{FF2B5EF4-FFF2-40B4-BE49-F238E27FC236}">
                <a16:creationId xmlns:a16="http://schemas.microsoft.com/office/drawing/2014/main" id="{B8206666-0186-6D89-0824-A96EF300D4E7}"/>
              </a:ext>
            </a:extLst>
          </p:cNvPr>
          <p:cNvSpPr>
            <a:spLocks noGrp="1"/>
          </p:cNvSpPr>
          <p:nvPr>
            <p:ph type="sldNum" sz="quarter" idx="12"/>
          </p:nvPr>
        </p:nvSpPr>
        <p:spPr/>
        <p:txBody>
          <a:bodyPr/>
          <a:lstStyle/>
          <a:p>
            <a:fld id="{36B5EA5A-BC32-A742-B11B-8E7414D5B535}" type="slidenum">
              <a:rPr lang="en-US" smtClean="0"/>
              <a:pPr/>
              <a:t>30</a:t>
            </a:fld>
            <a:endParaRPr lang="en-US" dirty="0"/>
          </a:p>
        </p:txBody>
      </p:sp>
      <p:sp>
        <p:nvSpPr>
          <p:cNvPr id="3" name="Footer Placeholder 7">
            <a:extLst>
              <a:ext uri="{FF2B5EF4-FFF2-40B4-BE49-F238E27FC236}">
                <a16:creationId xmlns:a16="http://schemas.microsoft.com/office/drawing/2014/main" id="{CF885CDD-48F3-7757-3C8E-32FF85D18F81}"/>
              </a:ext>
            </a:extLst>
          </p:cNvPr>
          <p:cNvSpPr>
            <a:spLocks noGrp="1"/>
          </p:cNvSpPr>
          <p:nvPr>
            <p:ph type="ftr" sz="quarter" idx="11"/>
          </p:nvPr>
        </p:nvSpPr>
        <p:spPr>
          <a:xfrm>
            <a:off x="4471877" y="6383847"/>
            <a:ext cx="6788245" cy="365125"/>
          </a:xfrm>
        </p:spPr>
        <p:txBody>
          <a:bodyPr/>
          <a:lstStyle/>
          <a:p>
            <a:r>
              <a:rPr lang="en-US"/>
              <a:t>E. Freddi, J. Leppilahti ▪ Evolution </a:t>
            </a:r>
            <a:r>
              <a:rPr lang="en-GB"/>
              <a:t>of EN-EL Quality Standards in Power Systems Protection</a:t>
            </a:r>
            <a:endParaRPr lang="en-US" dirty="0"/>
          </a:p>
        </p:txBody>
      </p:sp>
      <p:sp>
        <p:nvSpPr>
          <p:cNvPr id="4" name="Date Placeholder 5">
            <a:extLst>
              <a:ext uri="{FF2B5EF4-FFF2-40B4-BE49-F238E27FC236}">
                <a16:creationId xmlns:a16="http://schemas.microsoft.com/office/drawing/2014/main" id="{5411322C-9734-7F3F-BB6D-9FC6C4BE64D1}"/>
              </a:ext>
            </a:extLst>
          </p:cNvPr>
          <p:cNvSpPr>
            <a:spLocks noGrp="1"/>
          </p:cNvSpPr>
          <p:nvPr>
            <p:ph type="dt" sz="half" idx="10"/>
          </p:nvPr>
        </p:nvSpPr>
        <p:spPr>
          <a:xfrm>
            <a:off x="2711624" y="6392289"/>
            <a:ext cx="828700" cy="365125"/>
          </a:xfrm>
        </p:spPr>
        <p:txBody>
          <a:bodyPr/>
          <a:lstStyle/>
          <a:p>
            <a:r>
              <a:rPr lang="fr-FR"/>
              <a:t>2025.03.20</a:t>
            </a:r>
            <a:endParaRPr lang="en-US" dirty="0"/>
          </a:p>
        </p:txBody>
      </p:sp>
      <p:graphicFrame>
        <p:nvGraphicFramePr>
          <p:cNvPr id="5" name="Diagram 4">
            <a:extLst>
              <a:ext uri="{FF2B5EF4-FFF2-40B4-BE49-F238E27FC236}">
                <a16:creationId xmlns:a16="http://schemas.microsoft.com/office/drawing/2014/main" id="{9E80BBF2-E4B7-C165-2A0C-C6C45B01E2EC}"/>
              </a:ext>
            </a:extLst>
          </p:cNvPr>
          <p:cNvGraphicFramePr/>
          <p:nvPr>
            <p:extLst>
              <p:ext uri="{D42A27DB-BD31-4B8C-83A1-F6EECF244321}">
                <p14:modId xmlns:p14="http://schemas.microsoft.com/office/powerpoint/2010/main" val="3884912472"/>
              </p:ext>
            </p:extLst>
          </p:nvPr>
        </p:nvGraphicFramePr>
        <p:xfrm>
          <a:off x="7547391" y="1196752"/>
          <a:ext cx="4077302" cy="498284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extBox 5">
            <a:extLst>
              <a:ext uri="{FF2B5EF4-FFF2-40B4-BE49-F238E27FC236}">
                <a16:creationId xmlns:a16="http://schemas.microsoft.com/office/drawing/2014/main" id="{2D0A48FF-3CCF-C833-C8F6-D218951B4294}"/>
              </a:ext>
            </a:extLst>
          </p:cNvPr>
          <p:cNvSpPr txBox="1"/>
          <p:nvPr/>
        </p:nvSpPr>
        <p:spPr>
          <a:xfrm>
            <a:off x="5244995" y="1710629"/>
            <a:ext cx="2160240" cy="276999"/>
          </a:xfrm>
          <a:prstGeom prst="rect">
            <a:avLst/>
          </a:prstGeom>
          <a:noFill/>
        </p:spPr>
        <p:txBody>
          <a:bodyPr wrap="square" lIns="0" tIns="0" rIns="0" bIns="0" rtlCol="0">
            <a:spAutoFit/>
          </a:bodyPr>
          <a:lstStyle/>
          <a:p>
            <a:pPr algn="r"/>
            <a:r>
              <a:rPr lang="en-US" b="1" dirty="0">
                <a:solidFill>
                  <a:schemeClr val="tx2"/>
                </a:solidFill>
              </a:rPr>
              <a:t>Visual Inspection</a:t>
            </a:r>
            <a:endParaRPr lang="en-GB" b="1" dirty="0">
              <a:solidFill>
                <a:schemeClr val="tx2"/>
              </a:solidFill>
            </a:endParaRPr>
          </a:p>
        </p:txBody>
      </p:sp>
      <p:sp>
        <p:nvSpPr>
          <p:cNvPr id="8" name="TextBox 7">
            <a:extLst>
              <a:ext uri="{FF2B5EF4-FFF2-40B4-BE49-F238E27FC236}">
                <a16:creationId xmlns:a16="http://schemas.microsoft.com/office/drawing/2014/main" id="{4AECF206-BF76-D087-FAF2-105299B41A43}"/>
              </a:ext>
            </a:extLst>
          </p:cNvPr>
          <p:cNvSpPr txBox="1"/>
          <p:nvPr/>
        </p:nvSpPr>
        <p:spPr>
          <a:xfrm>
            <a:off x="4655840" y="2629567"/>
            <a:ext cx="3187020" cy="276999"/>
          </a:xfrm>
          <a:prstGeom prst="rect">
            <a:avLst/>
          </a:prstGeom>
          <a:noFill/>
        </p:spPr>
        <p:txBody>
          <a:bodyPr wrap="square" lIns="0" tIns="0" rIns="0" bIns="0" rtlCol="0">
            <a:spAutoFit/>
          </a:bodyPr>
          <a:lstStyle/>
          <a:p>
            <a:pPr algn="r"/>
            <a:r>
              <a:rPr lang="en-US" b="1" dirty="0">
                <a:solidFill>
                  <a:schemeClr val="tx2"/>
                </a:solidFill>
              </a:rPr>
              <a:t>Secondary Injection Testing</a:t>
            </a:r>
            <a:endParaRPr lang="en-GB" b="1" dirty="0">
              <a:solidFill>
                <a:schemeClr val="tx2"/>
              </a:solidFill>
            </a:endParaRPr>
          </a:p>
        </p:txBody>
      </p:sp>
      <p:sp>
        <p:nvSpPr>
          <p:cNvPr id="9" name="TextBox 8">
            <a:extLst>
              <a:ext uri="{FF2B5EF4-FFF2-40B4-BE49-F238E27FC236}">
                <a16:creationId xmlns:a16="http://schemas.microsoft.com/office/drawing/2014/main" id="{5A3C57B2-9A33-BB9B-D499-0456583FBCB1}"/>
              </a:ext>
            </a:extLst>
          </p:cNvPr>
          <p:cNvSpPr txBox="1"/>
          <p:nvPr/>
        </p:nvSpPr>
        <p:spPr>
          <a:xfrm>
            <a:off x="5244995" y="3516770"/>
            <a:ext cx="2754972" cy="276999"/>
          </a:xfrm>
          <a:prstGeom prst="rect">
            <a:avLst/>
          </a:prstGeom>
          <a:noFill/>
        </p:spPr>
        <p:txBody>
          <a:bodyPr wrap="square" lIns="0" tIns="0" rIns="0" bIns="0" rtlCol="0">
            <a:spAutoFit/>
          </a:bodyPr>
          <a:lstStyle/>
          <a:p>
            <a:pPr algn="r"/>
            <a:r>
              <a:rPr lang="en-US" b="1" dirty="0">
                <a:solidFill>
                  <a:schemeClr val="tx2"/>
                </a:solidFill>
              </a:rPr>
              <a:t>Functional Verification</a:t>
            </a:r>
            <a:endParaRPr lang="en-GB" b="1" dirty="0">
              <a:solidFill>
                <a:schemeClr val="tx2"/>
              </a:solidFill>
            </a:endParaRPr>
          </a:p>
        </p:txBody>
      </p:sp>
      <p:sp>
        <p:nvSpPr>
          <p:cNvPr id="10" name="TextBox 9">
            <a:extLst>
              <a:ext uri="{FF2B5EF4-FFF2-40B4-BE49-F238E27FC236}">
                <a16:creationId xmlns:a16="http://schemas.microsoft.com/office/drawing/2014/main" id="{1EE95B5C-300E-9001-6985-03496DDE5C12}"/>
              </a:ext>
            </a:extLst>
          </p:cNvPr>
          <p:cNvSpPr txBox="1"/>
          <p:nvPr/>
        </p:nvSpPr>
        <p:spPr>
          <a:xfrm>
            <a:off x="5244994" y="4403973"/>
            <a:ext cx="2580725" cy="276999"/>
          </a:xfrm>
          <a:prstGeom prst="rect">
            <a:avLst/>
          </a:prstGeom>
          <a:noFill/>
        </p:spPr>
        <p:txBody>
          <a:bodyPr wrap="square" lIns="0" tIns="0" rIns="0" bIns="0" rtlCol="0">
            <a:spAutoFit/>
          </a:bodyPr>
          <a:lstStyle/>
          <a:p>
            <a:pPr algn="r"/>
            <a:r>
              <a:rPr lang="en-US" b="1" dirty="0">
                <a:solidFill>
                  <a:schemeClr val="tx2"/>
                </a:solidFill>
              </a:rPr>
              <a:t>Signaling Verification</a:t>
            </a:r>
            <a:endParaRPr lang="en-GB" b="1" dirty="0">
              <a:solidFill>
                <a:schemeClr val="tx2"/>
              </a:solidFill>
            </a:endParaRPr>
          </a:p>
        </p:txBody>
      </p:sp>
      <p:sp>
        <p:nvSpPr>
          <p:cNvPr id="11" name="TextBox 10">
            <a:extLst>
              <a:ext uri="{FF2B5EF4-FFF2-40B4-BE49-F238E27FC236}">
                <a16:creationId xmlns:a16="http://schemas.microsoft.com/office/drawing/2014/main" id="{B8DA041A-8F71-A284-CEC8-C55E89CC06EB}"/>
              </a:ext>
            </a:extLst>
          </p:cNvPr>
          <p:cNvSpPr txBox="1"/>
          <p:nvPr/>
        </p:nvSpPr>
        <p:spPr>
          <a:xfrm>
            <a:off x="5317003" y="5373566"/>
            <a:ext cx="2088232" cy="276999"/>
          </a:xfrm>
          <a:prstGeom prst="rect">
            <a:avLst/>
          </a:prstGeom>
          <a:noFill/>
        </p:spPr>
        <p:txBody>
          <a:bodyPr wrap="square" lIns="0" tIns="0" rIns="0" bIns="0" rtlCol="0">
            <a:spAutoFit/>
          </a:bodyPr>
          <a:lstStyle/>
          <a:p>
            <a:pPr algn="r"/>
            <a:r>
              <a:rPr lang="en-US" b="1" dirty="0">
                <a:solidFill>
                  <a:schemeClr val="tx2"/>
                </a:solidFill>
              </a:rPr>
              <a:t>Documentation</a:t>
            </a:r>
            <a:endParaRPr lang="en-GB" b="1" dirty="0">
              <a:solidFill>
                <a:schemeClr val="tx2"/>
              </a:solidFill>
            </a:endParaRPr>
          </a:p>
        </p:txBody>
      </p:sp>
      <p:sp>
        <p:nvSpPr>
          <p:cNvPr id="12" name="Content Placeholder 18">
            <a:extLst>
              <a:ext uri="{FF2B5EF4-FFF2-40B4-BE49-F238E27FC236}">
                <a16:creationId xmlns:a16="http://schemas.microsoft.com/office/drawing/2014/main" id="{5E0921D5-7593-5856-F1DF-1B3DEEB2D9DF}"/>
              </a:ext>
            </a:extLst>
          </p:cNvPr>
          <p:cNvSpPr txBox="1">
            <a:spLocks/>
          </p:cNvSpPr>
          <p:nvPr/>
        </p:nvSpPr>
        <p:spPr>
          <a:xfrm>
            <a:off x="479998" y="1345934"/>
            <a:ext cx="4031826" cy="4819370"/>
          </a:xfrm>
          <a:prstGeom prst="rect">
            <a:avLst/>
          </a:prstGeom>
        </p:spPr>
        <p:txBody>
          <a:bodyPr vert="horz" lIns="0" tIns="0" rIns="0" bIns="0" rtlCol="0" anchor="t">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nSpc>
                <a:spcPct val="113999"/>
              </a:lnSpc>
            </a:pPr>
            <a:r>
              <a:rPr lang="en-US" sz="2400" b="0" dirty="0">
                <a:ea typeface="+mn-lt"/>
                <a:cs typeface="+mn-lt"/>
              </a:rPr>
              <a:t>The typical </a:t>
            </a:r>
            <a:r>
              <a:rPr lang="en-GB" sz="2400" dirty="0">
                <a:solidFill>
                  <a:schemeClr val="tx1"/>
                </a:solidFill>
                <a:ea typeface="+mn-lt"/>
                <a:cs typeface="+mn-lt"/>
              </a:rPr>
              <a:t>maintenance workflow</a:t>
            </a:r>
            <a:r>
              <a:rPr lang="en-GB" sz="2400" b="0" dirty="0">
                <a:ea typeface="+mn-lt"/>
                <a:cs typeface="+mn-lt"/>
              </a:rPr>
              <a:t> aims at ensuring that the protection relays still </a:t>
            </a:r>
            <a:r>
              <a:rPr lang="en-GB" sz="2400" dirty="0">
                <a:solidFill>
                  <a:schemeClr val="tx1"/>
                </a:solidFill>
                <a:ea typeface="+mn-lt"/>
                <a:cs typeface="+mn-lt"/>
              </a:rPr>
              <a:t>performs according to specification</a:t>
            </a:r>
            <a:r>
              <a:rPr lang="en-GB" sz="2400" dirty="0">
                <a:ea typeface="+mn-lt"/>
                <a:cs typeface="+mn-lt"/>
              </a:rPr>
              <a:t> </a:t>
            </a:r>
            <a:r>
              <a:rPr lang="en-GB" sz="2400" b="0" dirty="0">
                <a:ea typeface="+mn-lt"/>
                <a:cs typeface="+mn-lt"/>
              </a:rPr>
              <a:t>and no </a:t>
            </a:r>
            <a:r>
              <a:rPr lang="en-GB" sz="2400" dirty="0">
                <a:solidFill>
                  <a:schemeClr val="tx1"/>
                </a:solidFill>
                <a:ea typeface="+mn-lt"/>
                <a:cs typeface="+mn-lt"/>
              </a:rPr>
              <a:t>hardware problems </a:t>
            </a:r>
            <a:r>
              <a:rPr lang="en-GB" sz="2400" b="0" dirty="0">
                <a:ea typeface="+mn-lt"/>
                <a:cs typeface="+mn-lt"/>
              </a:rPr>
              <a:t>are present.</a:t>
            </a:r>
          </a:p>
          <a:p>
            <a:pPr>
              <a:lnSpc>
                <a:spcPct val="113999"/>
              </a:lnSpc>
            </a:pPr>
            <a:r>
              <a:rPr lang="en-GB" sz="2400" b="0" dirty="0">
                <a:ea typeface="+mn-lt"/>
                <a:cs typeface="+mn-lt"/>
              </a:rPr>
              <a:t>It can also include </a:t>
            </a:r>
            <a:r>
              <a:rPr lang="en-GB" sz="2400" dirty="0">
                <a:solidFill>
                  <a:schemeClr val="tx1"/>
                </a:solidFill>
                <a:ea typeface="+mn-lt"/>
                <a:cs typeface="+mn-lt"/>
              </a:rPr>
              <a:t>updating FW or logic </a:t>
            </a:r>
            <a:r>
              <a:rPr lang="en-GB" sz="2400" b="0" dirty="0">
                <a:ea typeface="+mn-lt"/>
                <a:cs typeface="+mn-lt"/>
              </a:rPr>
              <a:t>to solve known bugs.</a:t>
            </a:r>
            <a:endParaRPr lang="en-GB" sz="2400" dirty="0">
              <a:ea typeface="+mn-lt"/>
              <a:cs typeface="+mn-lt"/>
            </a:endParaRPr>
          </a:p>
        </p:txBody>
      </p:sp>
      <p:pic>
        <p:nvPicPr>
          <p:cNvPr id="14" name="Picture 13">
            <a:extLst>
              <a:ext uri="{FF2B5EF4-FFF2-40B4-BE49-F238E27FC236}">
                <a16:creationId xmlns:a16="http://schemas.microsoft.com/office/drawing/2014/main" id="{72CFEFF7-D014-10E6-B254-C3A59D789319}"/>
              </a:ext>
            </a:extLst>
          </p:cNvPr>
          <p:cNvPicPr>
            <a:picLocks noChangeAspect="1"/>
          </p:cNvPicPr>
          <p:nvPr/>
        </p:nvPicPr>
        <p:blipFill>
          <a:blip r:embed="rId8"/>
          <a:stretch>
            <a:fillRect/>
          </a:stretch>
        </p:blipFill>
        <p:spPr>
          <a:xfrm>
            <a:off x="7780231" y="1577281"/>
            <a:ext cx="468000" cy="468000"/>
          </a:xfrm>
          <a:prstGeom prst="rect">
            <a:avLst/>
          </a:prstGeom>
        </p:spPr>
      </p:pic>
      <p:pic>
        <p:nvPicPr>
          <p:cNvPr id="16" name="Picture 15">
            <a:extLst>
              <a:ext uri="{FF2B5EF4-FFF2-40B4-BE49-F238E27FC236}">
                <a16:creationId xmlns:a16="http://schemas.microsoft.com/office/drawing/2014/main" id="{9C0E951A-B45A-D802-172B-02F437056858}"/>
              </a:ext>
            </a:extLst>
          </p:cNvPr>
          <p:cNvPicPr>
            <a:picLocks noChangeAspect="1"/>
          </p:cNvPicPr>
          <p:nvPr/>
        </p:nvPicPr>
        <p:blipFill>
          <a:blip r:embed="rId9"/>
          <a:stretch>
            <a:fillRect/>
          </a:stretch>
        </p:blipFill>
        <p:spPr>
          <a:xfrm>
            <a:off x="8135084" y="2437106"/>
            <a:ext cx="576000" cy="576000"/>
          </a:xfrm>
          <a:prstGeom prst="rect">
            <a:avLst/>
          </a:prstGeom>
        </p:spPr>
      </p:pic>
      <p:pic>
        <p:nvPicPr>
          <p:cNvPr id="19" name="Picture 18">
            <a:extLst>
              <a:ext uri="{FF2B5EF4-FFF2-40B4-BE49-F238E27FC236}">
                <a16:creationId xmlns:a16="http://schemas.microsoft.com/office/drawing/2014/main" id="{A816B417-EE14-A496-1B9C-A3A83A01D1A2}"/>
              </a:ext>
            </a:extLst>
          </p:cNvPr>
          <p:cNvPicPr>
            <a:picLocks noChangeAspect="1"/>
          </p:cNvPicPr>
          <p:nvPr/>
        </p:nvPicPr>
        <p:blipFill>
          <a:blip r:embed="rId10"/>
          <a:stretch>
            <a:fillRect/>
          </a:stretch>
        </p:blipFill>
        <p:spPr>
          <a:xfrm>
            <a:off x="8391910" y="3467365"/>
            <a:ext cx="432000" cy="431156"/>
          </a:xfrm>
          <a:prstGeom prst="rect">
            <a:avLst/>
          </a:prstGeom>
        </p:spPr>
      </p:pic>
      <p:pic>
        <p:nvPicPr>
          <p:cNvPr id="21" name="Picture 20">
            <a:extLst>
              <a:ext uri="{FF2B5EF4-FFF2-40B4-BE49-F238E27FC236}">
                <a16:creationId xmlns:a16="http://schemas.microsoft.com/office/drawing/2014/main" id="{5EA027B5-FFD2-2FEF-AC4D-5A0E3316081B}"/>
              </a:ext>
            </a:extLst>
          </p:cNvPr>
          <p:cNvPicPr>
            <a:picLocks noChangeAspect="1"/>
          </p:cNvPicPr>
          <p:nvPr/>
        </p:nvPicPr>
        <p:blipFill>
          <a:blip r:embed="rId11"/>
          <a:stretch>
            <a:fillRect/>
          </a:stretch>
        </p:blipFill>
        <p:spPr>
          <a:xfrm>
            <a:off x="8224424" y="4377043"/>
            <a:ext cx="468000" cy="468000"/>
          </a:xfrm>
          <a:prstGeom prst="rect">
            <a:avLst/>
          </a:prstGeom>
        </p:spPr>
      </p:pic>
      <p:grpSp>
        <p:nvGrpSpPr>
          <p:cNvPr id="26" name="Group 25">
            <a:extLst>
              <a:ext uri="{FF2B5EF4-FFF2-40B4-BE49-F238E27FC236}">
                <a16:creationId xmlns:a16="http://schemas.microsoft.com/office/drawing/2014/main" id="{27A98EC6-BF6A-DFB7-8B4B-5A76574BF498}"/>
              </a:ext>
            </a:extLst>
          </p:cNvPr>
          <p:cNvGrpSpPr>
            <a:grpSpLocks noChangeAspect="1"/>
          </p:cNvGrpSpPr>
          <p:nvPr/>
        </p:nvGrpSpPr>
        <p:grpSpPr>
          <a:xfrm>
            <a:off x="7772400" y="5334000"/>
            <a:ext cx="487443" cy="468000"/>
            <a:chOff x="3657600" y="990600"/>
            <a:chExt cx="5845715" cy="5612545"/>
          </a:xfrm>
        </p:grpSpPr>
        <p:pic>
          <p:nvPicPr>
            <p:cNvPr id="23" name="Picture 22">
              <a:extLst>
                <a:ext uri="{FF2B5EF4-FFF2-40B4-BE49-F238E27FC236}">
                  <a16:creationId xmlns:a16="http://schemas.microsoft.com/office/drawing/2014/main" id="{8E043F2C-8759-B171-55E7-41BC8F6C156C}"/>
                </a:ext>
              </a:extLst>
            </p:cNvPr>
            <p:cNvPicPr>
              <a:picLocks noChangeAspect="1"/>
            </p:cNvPicPr>
            <p:nvPr/>
          </p:nvPicPr>
          <p:blipFill>
            <a:blip r:embed="rId12"/>
            <a:stretch>
              <a:fillRect/>
            </a:stretch>
          </p:blipFill>
          <p:spPr>
            <a:xfrm>
              <a:off x="3657600" y="990600"/>
              <a:ext cx="4876800" cy="4876800"/>
            </a:xfrm>
            <a:prstGeom prst="rect">
              <a:avLst/>
            </a:prstGeom>
          </p:spPr>
        </p:pic>
        <p:pic>
          <p:nvPicPr>
            <p:cNvPr id="25" name="Picture 24">
              <a:extLst>
                <a:ext uri="{FF2B5EF4-FFF2-40B4-BE49-F238E27FC236}">
                  <a16:creationId xmlns:a16="http://schemas.microsoft.com/office/drawing/2014/main" id="{096C3103-1426-D44C-76B2-8E17FB322413}"/>
                </a:ext>
              </a:extLst>
            </p:cNvPr>
            <p:cNvPicPr>
              <a:picLocks noChangeAspect="1"/>
            </p:cNvPicPr>
            <p:nvPr/>
          </p:nvPicPr>
          <p:blipFill>
            <a:blip r:embed="rId13"/>
            <a:stretch>
              <a:fillRect/>
            </a:stretch>
          </p:blipFill>
          <p:spPr>
            <a:xfrm>
              <a:off x="5426013" y="2525843"/>
              <a:ext cx="4077302" cy="4077302"/>
            </a:xfrm>
            <a:prstGeom prst="rect">
              <a:avLst/>
            </a:prstGeom>
          </p:spPr>
        </p:pic>
      </p:grpSp>
    </p:spTree>
    <p:extLst>
      <p:ext uri="{BB962C8B-B14F-4D97-AF65-F5344CB8AC3E}">
        <p14:creationId xmlns:p14="http://schemas.microsoft.com/office/powerpoint/2010/main" val="20542162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B22953-96E1-EB8B-3E4B-A82707AA5467}"/>
            </a:ext>
          </a:extLst>
        </p:cNvPr>
        <p:cNvGrpSpPr/>
        <p:nvPr/>
      </p:nvGrpSpPr>
      <p:grpSpPr>
        <a:xfrm>
          <a:off x="0" y="0"/>
          <a:ext cx="0" cy="0"/>
          <a:chOff x="0" y="0"/>
          <a:chExt cx="0" cy="0"/>
        </a:xfrm>
      </p:grpSpPr>
      <p:sp>
        <p:nvSpPr>
          <p:cNvPr id="18" name="Title 17">
            <a:extLst>
              <a:ext uri="{FF2B5EF4-FFF2-40B4-BE49-F238E27FC236}">
                <a16:creationId xmlns:a16="http://schemas.microsoft.com/office/drawing/2014/main" id="{8D217796-DD9C-2EED-AD61-7E7361313405}"/>
              </a:ext>
            </a:extLst>
          </p:cNvPr>
          <p:cNvSpPr>
            <a:spLocks noGrp="1"/>
          </p:cNvSpPr>
          <p:nvPr>
            <p:ph type="title"/>
          </p:nvPr>
        </p:nvSpPr>
        <p:spPr/>
        <p:txBody>
          <a:bodyPr/>
          <a:lstStyle/>
          <a:p>
            <a:r>
              <a:rPr lang="en-GB" dirty="0"/>
              <a:t>LHC FIR Replacement Project</a:t>
            </a:r>
          </a:p>
        </p:txBody>
      </p:sp>
      <p:sp>
        <p:nvSpPr>
          <p:cNvPr id="7" name="Slide Number Placeholder 6">
            <a:extLst>
              <a:ext uri="{FF2B5EF4-FFF2-40B4-BE49-F238E27FC236}">
                <a16:creationId xmlns:a16="http://schemas.microsoft.com/office/drawing/2014/main" id="{18F97781-EE14-F1D4-DE08-541F06856848}"/>
              </a:ext>
            </a:extLst>
          </p:cNvPr>
          <p:cNvSpPr>
            <a:spLocks noGrp="1"/>
          </p:cNvSpPr>
          <p:nvPr>
            <p:ph type="sldNum" sz="quarter" idx="12"/>
          </p:nvPr>
        </p:nvSpPr>
        <p:spPr/>
        <p:txBody>
          <a:bodyPr/>
          <a:lstStyle/>
          <a:p>
            <a:fld id="{36B5EA5A-BC32-A742-B11B-8E7414D5B535}" type="slidenum">
              <a:rPr lang="en-US" smtClean="0"/>
              <a:pPr/>
              <a:t>31</a:t>
            </a:fld>
            <a:endParaRPr lang="en-US" dirty="0"/>
          </a:p>
        </p:txBody>
      </p:sp>
      <p:sp>
        <p:nvSpPr>
          <p:cNvPr id="3" name="Footer Placeholder 7">
            <a:extLst>
              <a:ext uri="{FF2B5EF4-FFF2-40B4-BE49-F238E27FC236}">
                <a16:creationId xmlns:a16="http://schemas.microsoft.com/office/drawing/2014/main" id="{053FBFDD-F779-3229-8C25-C84F70A58F4B}"/>
              </a:ext>
            </a:extLst>
          </p:cNvPr>
          <p:cNvSpPr>
            <a:spLocks noGrp="1"/>
          </p:cNvSpPr>
          <p:nvPr>
            <p:ph type="ftr" sz="quarter" idx="11"/>
          </p:nvPr>
        </p:nvSpPr>
        <p:spPr>
          <a:xfrm>
            <a:off x="4471877" y="6383847"/>
            <a:ext cx="6788245" cy="365125"/>
          </a:xfrm>
        </p:spPr>
        <p:txBody>
          <a:bodyPr/>
          <a:lstStyle/>
          <a:p>
            <a:r>
              <a:rPr lang="en-US" dirty="0"/>
              <a:t>E. Freddi, J. Leppilahti ▪ Evolution </a:t>
            </a:r>
            <a:r>
              <a:rPr lang="en-GB" dirty="0"/>
              <a:t>of EN-EL Quality Standards in Power Systems Protection</a:t>
            </a:r>
            <a:endParaRPr lang="en-US" dirty="0"/>
          </a:p>
        </p:txBody>
      </p:sp>
      <p:sp>
        <p:nvSpPr>
          <p:cNvPr id="28" name="Content Placeholder 18">
            <a:extLst>
              <a:ext uri="{FF2B5EF4-FFF2-40B4-BE49-F238E27FC236}">
                <a16:creationId xmlns:a16="http://schemas.microsoft.com/office/drawing/2014/main" id="{3910A68B-82B0-59FA-E1DE-B38A5336D21B}"/>
              </a:ext>
            </a:extLst>
          </p:cNvPr>
          <p:cNvSpPr txBox="1">
            <a:spLocks/>
          </p:cNvSpPr>
          <p:nvPr/>
        </p:nvSpPr>
        <p:spPr>
          <a:xfrm>
            <a:off x="407990" y="1345934"/>
            <a:ext cx="11376022" cy="4819370"/>
          </a:xfrm>
          <a:prstGeom prst="rect">
            <a:avLst/>
          </a:prstGeom>
        </p:spPr>
        <p:txBody>
          <a:bodyPr vert="horz" lIns="0" tIns="0" rIns="0" bIns="0" rtlCol="0" anchor="t">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nSpc>
                <a:spcPct val="113000"/>
              </a:lnSpc>
            </a:pPr>
            <a:r>
              <a:rPr lang="en-GB" sz="2200" b="0" dirty="0">
                <a:ea typeface="+mn-lt"/>
                <a:cs typeface="+mn-lt"/>
              </a:rPr>
              <a:t>In the </a:t>
            </a:r>
            <a:r>
              <a:rPr lang="en-GB" sz="2200" dirty="0">
                <a:solidFill>
                  <a:schemeClr val="tx1"/>
                </a:solidFill>
              </a:rPr>
              <a:t>LHC FIR replacement project</a:t>
            </a:r>
            <a:r>
              <a:rPr lang="en-GB" sz="2200" b="0" dirty="0">
                <a:ea typeface="+mn-lt"/>
                <a:cs typeface="+mn-lt"/>
              </a:rPr>
              <a:t>, </a:t>
            </a:r>
            <a:r>
              <a:rPr lang="en-GB" sz="2200" dirty="0">
                <a:solidFill>
                  <a:schemeClr val="tx1"/>
                </a:solidFill>
              </a:rPr>
              <a:t>275 protection relays will be replaced</a:t>
            </a:r>
            <a:r>
              <a:rPr lang="en-GB" sz="2200" b="0" dirty="0">
                <a:ea typeface="+mn-lt"/>
                <a:cs typeface="+mn-lt"/>
              </a:rPr>
              <a:t> as a </a:t>
            </a:r>
            <a:r>
              <a:rPr lang="en-GB" sz="2200" dirty="0">
                <a:solidFill>
                  <a:schemeClr val="tx1"/>
                </a:solidFill>
              </a:rPr>
              <a:t>preventive measure</a:t>
            </a:r>
            <a:r>
              <a:rPr lang="en-GB" sz="2200" b="0" dirty="0">
                <a:ea typeface="+mn-lt"/>
                <a:cs typeface="+mn-lt"/>
              </a:rPr>
              <a:t> before the failure rate of the existing FIRs becomes too high. This replacement is </a:t>
            </a:r>
            <a:r>
              <a:rPr lang="en-GB" sz="2200" dirty="0">
                <a:solidFill>
                  <a:schemeClr val="tx1"/>
                </a:solidFill>
              </a:rPr>
              <a:t>necessary due to the unavailability of spare parts</a:t>
            </a:r>
            <a:r>
              <a:rPr lang="en-GB" sz="2200" b="0" dirty="0">
                <a:ea typeface="+mn-lt"/>
                <a:cs typeface="+mn-lt"/>
              </a:rPr>
              <a:t> for the 40-year-old protection relays.</a:t>
            </a:r>
            <a:endParaRPr lang="en-US" sz="2200" dirty="0">
              <a:ea typeface="+mn-lt"/>
              <a:cs typeface="+mn-lt"/>
            </a:endParaRPr>
          </a:p>
          <a:p>
            <a:pPr>
              <a:lnSpc>
                <a:spcPct val="113000"/>
              </a:lnSpc>
            </a:pPr>
            <a:r>
              <a:rPr lang="en-GB" sz="2200" b="0" dirty="0">
                <a:ea typeface="+mn-lt"/>
                <a:cs typeface="+mn-lt"/>
              </a:rPr>
              <a:t>The procurement process for </a:t>
            </a:r>
            <a:r>
              <a:rPr lang="en-GB" sz="2200" dirty="0">
                <a:solidFill>
                  <a:schemeClr val="tx1"/>
                </a:solidFill>
              </a:rPr>
              <a:t>new protection relay crates</a:t>
            </a:r>
            <a:r>
              <a:rPr lang="en-GB" sz="2200" b="0" dirty="0">
                <a:ea typeface="+mn-lt"/>
                <a:cs typeface="+mn-lt"/>
              </a:rPr>
              <a:t> is underway. These crates have been </a:t>
            </a:r>
            <a:r>
              <a:rPr lang="en-GB" sz="2200" dirty="0">
                <a:solidFill>
                  <a:schemeClr val="tx1"/>
                </a:solidFill>
              </a:rPr>
              <a:t>designed with a “plug-and-play”</a:t>
            </a:r>
            <a:r>
              <a:rPr lang="en-GB" sz="2200" b="0" dirty="0">
                <a:ea typeface="+mn-lt"/>
                <a:cs typeface="+mn-lt"/>
              </a:rPr>
              <a:t> approach to simplify the physical installation process. They will be </a:t>
            </a:r>
            <a:r>
              <a:rPr lang="en-GB" sz="2200" dirty="0">
                <a:solidFill>
                  <a:schemeClr val="tx1"/>
                </a:solidFill>
              </a:rPr>
              <a:t>mounted in the same racks</a:t>
            </a:r>
            <a:r>
              <a:rPr lang="en-GB" sz="2200" b="0" dirty="0">
                <a:ea typeface="+mn-lt"/>
                <a:cs typeface="+mn-lt"/>
              </a:rPr>
              <a:t> currently housing the FIR units.</a:t>
            </a:r>
            <a:endParaRPr lang="en-GB" sz="2200" dirty="0">
              <a:ea typeface="+mn-lt"/>
              <a:cs typeface="+mn-lt"/>
            </a:endParaRPr>
          </a:p>
          <a:p>
            <a:pPr marL="0" indent="0">
              <a:lnSpc>
                <a:spcPct val="113000"/>
              </a:lnSpc>
              <a:buNone/>
            </a:pPr>
            <a:endParaRPr lang="en-GB" sz="2200" b="0" dirty="0">
              <a:cs typeface="Arial"/>
            </a:endParaRPr>
          </a:p>
        </p:txBody>
      </p:sp>
      <p:sp>
        <p:nvSpPr>
          <p:cNvPr id="4" name="Date Placeholder 5">
            <a:extLst>
              <a:ext uri="{FF2B5EF4-FFF2-40B4-BE49-F238E27FC236}">
                <a16:creationId xmlns:a16="http://schemas.microsoft.com/office/drawing/2014/main" id="{A6BCE379-CEF4-DB27-790F-F77BD7593E07}"/>
              </a:ext>
            </a:extLst>
          </p:cNvPr>
          <p:cNvSpPr>
            <a:spLocks noGrp="1"/>
          </p:cNvSpPr>
          <p:nvPr>
            <p:ph type="dt" sz="half" idx="10"/>
          </p:nvPr>
        </p:nvSpPr>
        <p:spPr>
          <a:xfrm>
            <a:off x="2711624" y="6392289"/>
            <a:ext cx="828700" cy="365125"/>
          </a:xfrm>
        </p:spPr>
        <p:txBody>
          <a:bodyPr/>
          <a:lstStyle/>
          <a:p>
            <a:r>
              <a:rPr lang="fr-FR" dirty="0"/>
              <a:t>2025.03.20</a:t>
            </a:r>
            <a:endParaRPr lang="en-US" dirty="0"/>
          </a:p>
        </p:txBody>
      </p:sp>
    </p:spTree>
    <p:extLst>
      <p:ext uri="{BB962C8B-B14F-4D97-AF65-F5344CB8AC3E}">
        <p14:creationId xmlns:p14="http://schemas.microsoft.com/office/powerpoint/2010/main" val="7464048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9EADFC-4E16-5A30-21F3-0C121F93BF9B}"/>
            </a:ext>
          </a:extLst>
        </p:cNvPr>
        <p:cNvGrpSpPr/>
        <p:nvPr/>
      </p:nvGrpSpPr>
      <p:grpSpPr>
        <a:xfrm>
          <a:off x="0" y="0"/>
          <a:ext cx="0" cy="0"/>
          <a:chOff x="0" y="0"/>
          <a:chExt cx="0" cy="0"/>
        </a:xfrm>
      </p:grpSpPr>
      <p:sp>
        <p:nvSpPr>
          <p:cNvPr id="18" name="Title 17">
            <a:extLst>
              <a:ext uri="{FF2B5EF4-FFF2-40B4-BE49-F238E27FC236}">
                <a16:creationId xmlns:a16="http://schemas.microsoft.com/office/drawing/2014/main" id="{52FBA259-1BC8-B202-C590-C8D6265B52E8}"/>
              </a:ext>
            </a:extLst>
          </p:cNvPr>
          <p:cNvSpPr>
            <a:spLocks noGrp="1"/>
          </p:cNvSpPr>
          <p:nvPr>
            <p:ph type="title"/>
          </p:nvPr>
        </p:nvSpPr>
        <p:spPr>
          <a:xfrm>
            <a:off x="407988" y="373593"/>
            <a:ext cx="11376025" cy="1065742"/>
          </a:xfrm>
        </p:spPr>
        <p:txBody>
          <a:bodyPr anchor="t">
            <a:normAutofit/>
          </a:bodyPr>
          <a:lstStyle/>
          <a:p>
            <a:r>
              <a:rPr lang="en-GB" dirty="0"/>
              <a:t>LHC FIR Replacement Project</a:t>
            </a:r>
          </a:p>
        </p:txBody>
      </p:sp>
      <p:pic>
        <p:nvPicPr>
          <p:cNvPr id="11" name="Picture 10" descr="A group of blue metal boxes with switches and buttons&#10;&#10;AI-generated content may be incorrect.">
            <a:extLst>
              <a:ext uri="{FF2B5EF4-FFF2-40B4-BE49-F238E27FC236}">
                <a16:creationId xmlns:a16="http://schemas.microsoft.com/office/drawing/2014/main" id="{8630152D-CA21-FC92-3A08-55B5FC38FDEA}"/>
              </a:ext>
            </a:extLst>
          </p:cNvPr>
          <p:cNvPicPr>
            <a:picLocks noChangeAspect="1"/>
          </p:cNvPicPr>
          <p:nvPr/>
        </p:nvPicPr>
        <p:blipFill>
          <a:blip r:embed="rId3"/>
          <a:srcRect l="5462" r="4656"/>
          <a:stretch/>
        </p:blipFill>
        <p:spPr>
          <a:xfrm>
            <a:off x="555922" y="1592264"/>
            <a:ext cx="5264954" cy="4320000"/>
          </a:xfrm>
          <a:prstGeom prst="rect">
            <a:avLst/>
          </a:prstGeom>
          <a:ln>
            <a:noFill/>
          </a:ln>
          <a:effectLst>
            <a:outerShdw blurRad="292100" dist="139700" dir="2700000" algn="tl" rotWithShape="0">
              <a:srgbClr val="333333">
                <a:alpha val="65000"/>
              </a:srgbClr>
            </a:outerShdw>
          </a:effectLst>
        </p:spPr>
      </p:pic>
      <p:pic>
        <p:nvPicPr>
          <p:cNvPr id="8" name="Picture 7">
            <a:extLst>
              <a:ext uri="{FF2B5EF4-FFF2-40B4-BE49-F238E27FC236}">
                <a16:creationId xmlns:a16="http://schemas.microsoft.com/office/drawing/2014/main" id="{F63299A1-5B33-AA69-A29E-36B103FE8A8A}"/>
              </a:ext>
            </a:extLst>
          </p:cNvPr>
          <p:cNvPicPr>
            <a:picLocks noChangeAspect="1"/>
          </p:cNvPicPr>
          <p:nvPr/>
        </p:nvPicPr>
        <p:blipFill>
          <a:blip r:embed="rId4"/>
          <a:srcRect l="2890" r="7608" b="-1"/>
          <a:stretch/>
        </p:blipFill>
        <p:spPr>
          <a:xfrm>
            <a:off x="6240016" y="1592263"/>
            <a:ext cx="5260492" cy="4320000"/>
          </a:xfrm>
          <a:prstGeom prst="rect">
            <a:avLst/>
          </a:prstGeom>
          <a:ln>
            <a:noFill/>
          </a:ln>
          <a:effectLst>
            <a:outerShdw blurRad="292100" dist="139700" dir="2700000" algn="tl" rotWithShape="0">
              <a:srgbClr val="333333">
                <a:alpha val="65000"/>
              </a:srgbClr>
            </a:outerShdw>
          </a:effectLst>
        </p:spPr>
      </p:pic>
      <p:sp>
        <p:nvSpPr>
          <p:cNvPr id="4" name="Date Placeholder 5">
            <a:extLst>
              <a:ext uri="{FF2B5EF4-FFF2-40B4-BE49-F238E27FC236}">
                <a16:creationId xmlns:a16="http://schemas.microsoft.com/office/drawing/2014/main" id="{22704C9C-1447-F4C0-BA45-E6F800F40C08}"/>
              </a:ext>
            </a:extLst>
          </p:cNvPr>
          <p:cNvSpPr>
            <a:spLocks noGrp="1"/>
          </p:cNvSpPr>
          <p:nvPr>
            <p:ph type="dt" sz="half" idx="10"/>
          </p:nvPr>
        </p:nvSpPr>
        <p:spPr>
          <a:xfrm>
            <a:off x="3287688" y="6378349"/>
            <a:ext cx="828700" cy="365125"/>
          </a:xfrm>
        </p:spPr>
        <p:txBody>
          <a:bodyPr anchor="ctr">
            <a:normAutofit/>
          </a:bodyPr>
          <a:lstStyle/>
          <a:p>
            <a:pPr>
              <a:spcAft>
                <a:spcPts val="600"/>
              </a:spcAft>
            </a:pPr>
            <a:r>
              <a:rPr lang="fr-FR"/>
              <a:t>2025.03.20</a:t>
            </a:r>
            <a:endParaRPr lang="en-US"/>
          </a:p>
        </p:txBody>
      </p:sp>
      <p:sp>
        <p:nvSpPr>
          <p:cNvPr id="3" name="Footer Placeholder 7">
            <a:extLst>
              <a:ext uri="{FF2B5EF4-FFF2-40B4-BE49-F238E27FC236}">
                <a16:creationId xmlns:a16="http://schemas.microsoft.com/office/drawing/2014/main" id="{01874F9D-CD4B-714B-EDB8-A5353C321BE3}"/>
              </a:ext>
            </a:extLst>
          </p:cNvPr>
          <p:cNvSpPr>
            <a:spLocks noGrp="1"/>
          </p:cNvSpPr>
          <p:nvPr>
            <p:ph type="ftr" sz="quarter" idx="11"/>
          </p:nvPr>
        </p:nvSpPr>
        <p:spPr>
          <a:xfrm>
            <a:off x="4259262" y="6383848"/>
            <a:ext cx="6572221" cy="365125"/>
          </a:xfrm>
        </p:spPr>
        <p:txBody>
          <a:bodyPr anchor="ctr">
            <a:normAutofit/>
          </a:bodyPr>
          <a:lstStyle/>
          <a:p>
            <a:pPr>
              <a:spcAft>
                <a:spcPts val="600"/>
              </a:spcAft>
            </a:pPr>
            <a:r>
              <a:rPr lang="en-US"/>
              <a:t>E. Freddi, J. Leppilahti ▪ Evolution </a:t>
            </a:r>
            <a:r>
              <a:rPr lang="en-GB"/>
              <a:t>of EN-EL Quality Standards in Power Systems Protection</a:t>
            </a:r>
            <a:endParaRPr lang="en-US"/>
          </a:p>
        </p:txBody>
      </p:sp>
      <p:sp>
        <p:nvSpPr>
          <p:cNvPr id="7" name="Slide Number Placeholder 6">
            <a:extLst>
              <a:ext uri="{FF2B5EF4-FFF2-40B4-BE49-F238E27FC236}">
                <a16:creationId xmlns:a16="http://schemas.microsoft.com/office/drawing/2014/main" id="{B44B8CFA-0AD5-A783-12F2-DD49B2AC5A2A}"/>
              </a:ext>
            </a:extLst>
          </p:cNvPr>
          <p:cNvSpPr>
            <a:spLocks noGrp="1"/>
          </p:cNvSpPr>
          <p:nvPr>
            <p:ph type="sldNum" sz="quarter" idx="12"/>
          </p:nvPr>
        </p:nvSpPr>
        <p:spPr>
          <a:xfrm>
            <a:off x="11107546" y="6383848"/>
            <a:ext cx="681254" cy="365125"/>
          </a:xfrm>
        </p:spPr>
        <p:txBody>
          <a:bodyPr anchor="ctr">
            <a:normAutofit/>
          </a:bodyPr>
          <a:lstStyle/>
          <a:p>
            <a:pPr>
              <a:spcAft>
                <a:spcPts val="600"/>
              </a:spcAft>
            </a:pPr>
            <a:fld id="{36B5EA5A-BC32-A742-B11B-8E7414D5B535}" type="slidenum">
              <a:rPr lang="en-US" smtClean="0"/>
              <a:pPr>
                <a:spcAft>
                  <a:spcPts val="600"/>
                </a:spcAft>
              </a:pPr>
              <a:t>32</a:t>
            </a:fld>
            <a:endParaRPr lang="en-US"/>
          </a:p>
        </p:txBody>
      </p:sp>
      <p:sp>
        <p:nvSpPr>
          <p:cNvPr id="28" name="Content Placeholder 18">
            <a:extLst>
              <a:ext uri="{FF2B5EF4-FFF2-40B4-BE49-F238E27FC236}">
                <a16:creationId xmlns:a16="http://schemas.microsoft.com/office/drawing/2014/main" id="{05770439-961A-9F92-F956-17A5471D4950}"/>
              </a:ext>
            </a:extLst>
          </p:cNvPr>
          <p:cNvSpPr txBox="1">
            <a:spLocks/>
          </p:cNvSpPr>
          <p:nvPr/>
        </p:nvSpPr>
        <p:spPr>
          <a:xfrm>
            <a:off x="407990" y="1345934"/>
            <a:ext cx="11376022" cy="4819370"/>
          </a:xfrm>
          <a:prstGeom prst="rect">
            <a:avLst/>
          </a:prstGeom>
        </p:spPr>
        <p:txBody>
          <a:bodyPr vert="horz" lIns="0" tIns="0" rIns="0" bIns="0" rtlCol="0" anchor="t">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13000"/>
              </a:lnSpc>
              <a:buNone/>
            </a:pPr>
            <a:endParaRPr lang="en-GB" sz="2200" b="0" dirty="0">
              <a:cs typeface="Arial"/>
            </a:endParaRPr>
          </a:p>
        </p:txBody>
      </p:sp>
    </p:spTree>
    <p:extLst>
      <p:ext uri="{BB962C8B-B14F-4D97-AF65-F5344CB8AC3E}">
        <p14:creationId xmlns:p14="http://schemas.microsoft.com/office/powerpoint/2010/main" val="33300118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487BF1-6D66-EF3B-EA98-BE83450DDDDC}"/>
            </a:ext>
          </a:extLst>
        </p:cNvPr>
        <p:cNvGrpSpPr/>
        <p:nvPr/>
      </p:nvGrpSpPr>
      <p:grpSpPr>
        <a:xfrm>
          <a:off x="0" y="0"/>
          <a:ext cx="0" cy="0"/>
          <a:chOff x="0" y="0"/>
          <a:chExt cx="0" cy="0"/>
        </a:xfrm>
      </p:grpSpPr>
      <p:sp>
        <p:nvSpPr>
          <p:cNvPr id="18" name="Title 17">
            <a:extLst>
              <a:ext uri="{FF2B5EF4-FFF2-40B4-BE49-F238E27FC236}">
                <a16:creationId xmlns:a16="http://schemas.microsoft.com/office/drawing/2014/main" id="{719FBECB-3A39-54A0-F5DC-69D201704646}"/>
              </a:ext>
            </a:extLst>
          </p:cNvPr>
          <p:cNvSpPr>
            <a:spLocks noGrp="1"/>
          </p:cNvSpPr>
          <p:nvPr>
            <p:ph type="title"/>
          </p:nvPr>
        </p:nvSpPr>
        <p:spPr/>
        <p:txBody>
          <a:bodyPr/>
          <a:lstStyle/>
          <a:p>
            <a:r>
              <a:rPr lang="en-GB" dirty="0"/>
              <a:t>LHC FIR Replacement Project</a:t>
            </a:r>
          </a:p>
        </p:txBody>
      </p:sp>
      <p:sp>
        <p:nvSpPr>
          <p:cNvPr id="7" name="Slide Number Placeholder 6">
            <a:extLst>
              <a:ext uri="{FF2B5EF4-FFF2-40B4-BE49-F238E27FC236}">
                <a16:creationId xmlns:a16="http://schemas.microsoft.com/office/drawing/2014/main" id="{6A0BFA96-EBBD-C43F-F7C7-7E95FA6DFFAC}"/>
              </a:ext>
            </a:extLst>
          </p:cNvPr>
          <p:cNvSpPr>
            <a:spLocks noGrp="1"/>
          </p:cNvSpPr>
          <p:nvPr>
            <p:ph type="sldNum" sz="quarter" idx="12"/>
          </p:nvPr>
        </p:nvSpPr>
        <p:spPr/>
        <p:txBody>
          <a:bodyPr/>
          <a:lstStyle/>
          <a:p>
            <a:fld id="{36B5EA5A-BC32-A742-B11B-8E7414D5B535}" type="slidenum">
              <a:rPr lang="en-US" smtClean="0"/>
              <a:pPr/>
              <a:t>33</a:t>
            </a:fld>
            <a:endParaRPr lang="en-US" dirty="0"/>
          </a:p>
        </p:txBody>
      </p:sp>
      <p:sp>
        <p:nvSpPr>
          <p:cNvPr id="3" name="Footer Placeholder 7">
            <a:extLst>
              <a:ext uri="{FF2B5EF4-FFF2-40B4-BE49-F238E27FC236}">
                <a16:creationId xmlns:a16="http://schemas.microsoft.com/office/drawing/2014/main" id="{D0C3ADF9-596E-A806-E6B7-47BBE8D19598}"/>
              </a:ext>
            </a:extLst>
          </p:cNvPr>
          <p:cNvSpPr>
            <a:spLocks noGrp="1"/>
          </p:cNvSpPr>
          <p:nvPr>
            <p:ph type="ftr" sz="quarter" idx="11"/>
          </p:nvPr>
        </p:nvSpPr>
        <p:spPr>
          <a:xfrm>
            <a:off x="4471877" y="6383847"/>
            <a:ext cx="6788245" cy="365125"/>
          </a:xfrm>
        </p:spPr>
        <p:txBody>
          <a:bodyPr/>
          <a:lstStyle/>
          <a:p>
            <a:r>
              <a:rPr lang="en-US" dirty="0"/>
              <a:t>E. Freddi, J. Leppilahti ▪ Evolution </a:t>
            </a:r>
            <a:r>
              <a:rPr lang="en-GB" dirty="0"/>
              <a:t>of EN-EL Quality Standards in Power Systems Protection</a:t>
            </a:r>
            <a:endParaRPr lang="en-US" dirty="0"/>
          </a:p>
        </p:txBody>
      </p:sp>
      <p:sp>
        <p:nvSpPr>
          <p:cNvPr id="28" name="Content Placeholder 18">
            <a:extLst>
              <a:ext uri="{FF2B5EF4-FFF2-40B4-BE49-F238E27FC236}">
                <a16:creationId xmlns:a16="http://schemas.microsoft.com/office/drawing/2014/main" id="{6F12C572-03E0-60E2-4355-96A39C3066ED}"/>
              </a:ext>
            </a:extLst>
          </p:cNvPr>
          <p:cNvSpPr txBox="1">
            <a:spLocks/>
          </p:cNvSpPr>
          <p:nvPr/>
        </p:nvSpPr>
        <p:spPr>
          <a:xfrm>
            <a:off x="407990" y="1345934"/>
            <a:ext cx="11376022" cy="4819370"/>
          </a:xfrm>
          <a:prstGeom prst="rect">
            <a:avLst/>
          </a:prstGeom>
        </p:spPr>
        <p:txBody>
          <a:bodyPr vert="horz" lIns="0" tIns="0" rIns="0" bIns="0" rtlCol="0" anchor="t">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nSpc>
                <a:spcPct val="113000"/>
              </a:lnSpc>
            </a:pPr>
            <a:r>
              <a:rPr lang="en-GB" sz="2200" b="0" dirty="0">
                <a:ea typeface="+mn-lt"/>
                <a:cs typeface="+mn-lt"/>
              </a:rPr>
              <a:t>The </a:t>
            </a:r>
            <a:r>
              <a:rPr lang="en-GB" sz="2200" dirty="0">
                <a:solidFill>
                  <a:schemeClr val="tx1"/>
                </a:solidFill>
              </a:rPr>
              <a:t>new protection relay crates</a:t>
            </a:r>
            <a:r>
              <a:rPr lang="en-GB" sz="2200" b="0" dirty="0">
                <a:ea typeface="+mn-lt"/>
                <a:cs typeface="+mn-lt"/>
              </a:rPr>
              <a:t> have been </a:t>
            </a:r>
            <a:r>
              <a:rPr lang="en-GB" sz="2200" dirty="0">
                <a:solidFill>
                  <a:schemeClr val="tx1"/>
                </a:solidFill>
              </a:rPr>
              <a:t>designed to</a:t>
            </a:r>
            <a:r>
              <a:rPr lang="en-GB" sz="2200" b="0" dirty="0">
                <a:ea typeface="+mn-lt"/>
                <a:cs typeface="+mn-lt"/>
              </a:rPr>
              <a:t> </a:t>
            </a:r>
            <a:r>
              <a:rPr lang="en-GB" sz="2200" dirty="0">
                <a:solidFill>
                  <a:schemeClr val="tx1"/>
                </a:solidFill>
              </a:rPr>
              <a:t>simplify IED maintenance and reduce downtime</a:t>
            </a:r>
            <a:r>
              <a:rPr lang="en-GB" sz="2200" b="0" dirty="0">
                <a:ea typeface="+mn-lt"/>
                <a:cs typeface="+mn-lt"/>
              </a:rPr>
              <a:t>. </a:t>
            </a:r>
            <a:r>
              <a:rPr lang="en-GB" sz="2200" dirty="0">
                <a:solidFill>
                  <a:schemeClr val="tx1"/>
                </a:solidFill>
              </a:rPr>
              <a:t>In the current design</a:t>
            </a:r>
            <a:r>
              <a:rPr lang="en-GB" sz="2200" b="0" dirty="0">
                <a:ea typeface="+mn-lt"/>
                <a:cs typeface="+mn-lt"/>
              </a:rPr>
              <a:t>, replacing an IED card is a time-consuming process, requiring </a:t>
            </a:r>
            <a:r>
              <a:rPr lang="en-GB" sz="2200" dirty="0">
                <a:solidFill>
                  <a:schemeClr val="tx1"/>
                </a:solidFill>
              </a:rPr>
              <a:t>the crate to be removed from the rack, disassembled, and the feeder de-energized.</a:t>
            </a:r>
            <a:r>
              <a:rPr lang="en-GB" sz="2200" b="0" dirty="0">
                <a:ea typeface="+mn-lt"/>
                <a:cs typeface="+mn-lt"/>
              </a:rPr>
              <a:t> This procedure </a:t>
            </a:r>
            <a:r>
              <a:rPr lang="en-GB" sz="2200" dirty="0">
                <a:solidFill>
                  <a:schemeClr val="tx1"/>
                </a:solidFill>
              </a:rPr>
              <a:t>can take up to an hour.</a:t>
            </a:r>
            <a:endParaRPr lang="en-US" sz="2200" dirty="0">
              <a:solidFill>
                <a:schemeClr val="tx1"/>
              </a:solidFill>
            </a:endParaRPr>
          </a:p>
        </p:txBody>
      </p:sp>
      <p:sp>
        <p:nvSpPr>
          <p:cNvPr id="4" name="Date Placeholder 5">
            <a:extLst>
              <a:ext uri="{FF2B5EF4-FFF2-40B4-BE49-F238E27FC236}">
                <a16:creationId xmlns:a16="http://schemas.microsoft.com/office/drawing/2014/main" id="{10A3B0AD-1D5F-7C74-B6CD-17487F9A1394}"/>
              </a:ext>
            </a:extLst>
          </p:cNvPr>
          <p:cNvSpPr>
            <a:spLocks noGrp="1"/>
          </p:cNvSpPr>
          <p:nvPr>
            <p:ph type="dt" sz="half" idx="10"/>
          </p:nvPr>
        </p:nvSpPr>
        <p:spPr>
          <a:xfrm>
            <a:off x="2711624" y="6392289"/>
            <a:ext cx="828700" cy="365125"/>
          </a:xfrm>
        </p:spPr>
        <p:txBody>
          <a:bodyPr/>
          <a:lstStyle/>
          <a:p>
            <a:r>
              <a:rPr lang="fr-FR" dirty="0"/>
              <a:t>2025.03.20</a:t>
            </a:r>
            <a:endParaRPr lang="en-US" dirty="0"/>
          </a:p>
        </p:txBody>
      </p:sp>
      <p:pic>
        <p:nvPicPr>
          <p:cNvPr id="5" name="Picture 4" descr="A computer device with a screen and buttons&#10;&#10;AI-generated content may be incorrect.">
            <a:extLst>
              <a:ext uri="{FF2B5EF4-FFF2-40B4-BE49-F238E27FC236}">
                <a16:creationId xmlns:a16="http://schemas.microsoft.com/office/drawing/2014/main" id="{EDE46CDD-32C2-02CC-517C-A370D5BA0C24}"/>
              </a:ext>
            </a:extLst>
          </p:cNvPr>
          <p:cNvPicPr>
            <a:picLocks noChangeAspect="1"/>
          </p:cNvPicPr>
          <p:nvPr/>
        </p:nvPicPr>
        <p:blipFill>
          <a:blip r:embed="rId3"/>
          <a:stretch>
            <a:fillRect/>
          </a:stretch>
        </p:blipFill>
        <p:spPr>
          <a:xfrm>
            <a:off x="1343472" y="2939389"/>
            <a:ext cx="3752288" cy="3240000"/>
          </a:xfrm>
          <a:prstGeom prst="rect">
            <a:avLst/>
          </a:prstGeom>
        </p:spPr>
      </p:pic>
      <p:pic>
        <p:nvPicPr>
          <p:cNvPr id="8" name="Picture 7">
            <a:extLst>
              <a:ext uri="{FF2B5EF4-FFF2-40B4-BE49-F238E27FC236}">
                <a16:creationId xmlns:a16="http://schemas.microsoft.com/office/drawing/2014/main" id="{4DF21DC4-40E3-B161-2A31-60F2A31AF1B7}"/>
              </a:ext>
            </a:extLst>
          </p:cNvPr>
          <p:cNvPicPr>
            <a:picLocks noChangeAspect="1"/>
          </p:cNvPicPr>
          <p:nvPr/>
        </p:nvPicPr>
        <p:blipFill>
          <a:blip r:embed="rId4"/>
          <a:stretch>
            <a:fillRect/>
          </a:stretch>
        </p:blipFill>
        <p:spPr>
          <a:xfrm rot="16200000">
            <a:off x="6974840" y="2745305"/>
            <a:ext cx="2845886" cy="3600000"/>
          </a:xfrm>
          <a:prstGeom prst="rect">
            <a:avLst/>
          </a:prstGeom>
        </p:spPr>
      </p:pic>
    </p:spTree>
    <p:extLst>
      <p:ext uri="{BB962C8B-B14F-4D97-AF65-F5344CB8AC3E}">
        <p14:creationId xmlns:p14="http://schemas.microsoft.com/office/powerpoint/2010/main" val="23843448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3CCA67-5E10-3FB3-9BA9-572E54CB5E15}"/>
            </a:ext>
          </a:extLst>
        </p:cNvPr>
        <p:cNvGrpSpPr/>
        <p:nvPr/>
      </p:nvGrpSpPr>
      <p:grpSpPr>
        <a:xfrm>
          <a:off x="0" y="0"/>
          <a:ext cx="0" cy="0"/>
          <a:chOff x="0" y="0"/>
          <a:chExt cx="0" cy="0"/>
        </a:xfrm>
      </p:grpSpPr>
      <p:sp>
        <p:nvSpPr>
          <p:cNvPr id="18" name="Title 17">
            <a:extLst>
              <a:ext uri="{FF2B5EF4-FFF2-40B4-BE49-F238E27FC236}">
                <a16:creationId xmlns:a16="http://schemas.microsoft.com/office/drawing/2014/main" id="{F9BA8B2D-DA95-E4E9-684A-AAEDE15C415F}"/>
              </a:ext>
            </a:extLst>
          </p:cNvPr>
          <p:cNvSpPr>
            <a:spLocks noGrp="1"/>
          </p:cNvSpPr>
          <p:nvPr>
            <p:ph type="title"/>
          </p:nvPr>
        </p:nvSpPr>
        <p:spPr/>
        <p:txBody>
          <a:bodyPr/>
          <a:lstStyle/>
          <a:p>
            <a:r>
              <a:rPr lang="en-GB" dirty="0"/>
              <a:t>LHC FIR Replacement Project</a:t>
            </a:r>
          </a:p>
        </p:txBody>
      </p:sp>
      <p:sp>
        <p:nvSpPr>
          <p:cNvPr id="7" name="Slide Number Placeholder 6">
            <a:extLst>
              <a:ext uri="{FF2B5EF4-FFF2-40B4-BE49-F238E27FC236}">
                <a16:creationId xmlns:a16="http://schemas.microsoft.com/office/drawing/2014/main" id="{C17C9FE3-22E9-8DC2-5084-4F0E916083BE}"/>
              </a:ext>
            </a:extLst>
          </p:cNvPr>
          <p:cNvSpPr>
            <a:spLocks noGrp="1"/>
          </p:cNvSpPr>
          <p:nvPr>
            <p:ph type="sldNum" sz="quarter" idx="12"/>
          </p:nvPr>
        </p:nvSpPr>
        <p:spPr/>
        <p:txBody>
          <a:bodyPr/>
          <a:lstStyle/>
          <a:p>
            <a:fld id="{36B5EA5A-BC32-A742-B11B-8E7414D5B535}" type="slidenum">
              <a:rPr lang="en-US" smtClean="0"/>
              <a:pPr/>
              <a:t>34</a:t>
            </a:fld>
            <a:endParaRPr lang="en-US" dirty="0"/>
          </a:p>
        </p:txBody>
      </p:sp>
      <p:sp>
        <p:nvSpPr>
          <p:cNvPr id="3" name="Footer Placeholder 7">
            <a:extLst>
              <a:ext uri="{FF2B5EF4-FFF2-40B4-BE49-F238E27FC236}">
                <a16:creationId xmlns:a16="http://schemas.microsoft.com/office/drawing/2014/main" id="{4A257AEB-8F2E-2A02-20B3-BC704A29EB06}"/>
              </a:ext>
            </a:extLst>
          </p:cNvPr>
          <p:cNvSpPr>
            <a:spLocks noGrp="1"/>
          </p:cNvSpPr>
          <p:nvPr>
            <p:ph type="ftr" sz="quarter" idx="11"/>
          </p:nvPr>
        </p:nvSpPr>
        <p:spPr>
          <a:xfrm>
            <a:off x="4471877" y="6383847"/>
            <a:ext cx="6788245" cy="365125"/>
          </a:xfrm>
        </p:spPr>
        <p:txBody>
          <a:bodyPr/>
          <a:lstStyle/>
          <a:p>
            <a:r>
              <a:rPr lang="en-US" dirty="0"/>
              <a:t>E. Freddi, J. Leppilahti ▪ Evolution </a:t>
            </a:r>
            <a:r>
              <a:rPr lang="en-GB" dirty="0"/>
              <a:t>of EN-EL Quality Standards in Power Systems Protection</a:t>
            </a:r>
            <a:endParaRPr lang="en-US" dirty="0"/>
          </a:p>
        </p:txBody>
      </p:sp>
      <p:sp>
        <p:nvSpPr>
          <p:cNvPr id="28" name="Content Placeholder 18">
            <a:extLst>
              <a:ext uri="{FF2B5EF4-FFF2-40B4-BE49-F238E27FC236}">
                <a16:creationId xmlns:a16="http://schemas.microsoft.com/office/drawing/2014/main" id="{54C042AF-B5C9-B6EC-CE59-B883859D93F1}"/>
              </a:ext>
            </a:extLst>
          </p:cNvPr>
          <p:cNvSpPr txBox="1">
            <a:spLocks/>
          </p:cNvSpPr>
          <p:nvPr/>
        </p:nvSpPr>
        <p:spPr>
          <a:xfrm>
            <a:off x="407990" y="1345934"/>
            <a:ext cx="11376022" cy="4819370"/>
          </a:xfrm>
          <a:prstGeom prst="rect">
            <a:avLst/>
          </a:prstGeom>
        </p:spPr>
        <p:txBody>
          <a:bodyPr vert="horz" lIns="0" tIns="0" rIns="0" bIns="0" rtlCol="0" anchor="t">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nSpc>
                <a:spcPct val="113000"/>
              </a:lnSpc>
              <a:spcBef>
                <a:spcPts val="600"/>
              </a:spcBef>
            </a:pPr>
            <a:r>
              <a:rPr lang="en-GB" sz="2000" b="0" dirty="0">
                <a:ea typeface="+mn-lt"/>
                <a:cs typeface="+mn-lt"/>
              </a:rPr>
              <a:t>To enhance maintainability, the new protection relay crates introduce two key improvements:</a:t>
            </a:r>
            <a:endParaRPr lang="en-GB" sz="2000" dirty="0">
              <a:ea typeface="+mn-lt"/>
              <a:cs typeface="+mn-lt"/>
            </a:endParaRPr>
          </a:p>
          <a:p>
            <a:pPr marL="541338" indent="-285750">
              <a:lnSpc>
                <a:spcPct val="113000"/>
              </a:lnSpc>
              <a:spcBef>
                <a:spcPts val="600"/>
              </a:spcBef>
              <a:buChar char="•"/>
            </a:pPr>
            <a:r>
              <a:rPr lang="en-GB" sz="2000" dirty="0">
                <a:solidFill>
                  <a:schemeClr val="tx1"/>
                </a:solidFill>
              </a:rPr>
              <a:t>A fixed front panel has been replaced with a door</a:t>
            </a:r>
            <a:r>
              <a:rPr lang="en-GB" sz="2000" b="0" dirty="0">
                <a:ea typeface="+mn-lt"/>
                <a:cs typeface="+mn-lt"/>
              </a:rPr>
              <a:t>, providing direct access to the IED without disassembling the crate.</a:t>
            </a:r>
            <a:endParaRPr lang="en-GB" sz="2000" dirty="0">
              <a:cs typeface="Arial"/>
            </a:endParaRPr>
          </a:p>
          <a:p>
            <a:pPr marL="541338" indent="-285750">
              <a:lnSpc>
                <a:spcPct val="113000"/>
              </a:lnSpc>
              <a:buChar char="•"/>
            </a:pPr>
            <a:r>
              <a:rPr lang="en-GB" sz="2000" dirty="0">
                <a:solidFill>
                  <a:schemeClr val="tx1"/>
                </a:solidFill>
              </a:rPr>
              <a:t>An undervoltage coil bypass switch has been added</a:t>
            </a:r>
            <a:r>
              <a:rPr lang="en-GB" sz="2000" b="0" dirty="0">
                <a:ea typeface="+mn-lt"/>
                <a:cs typeface="+mn-lt"/>
              </a:rPr>
              <a:t>, allowing maintenance work without de-energizing the feeder.</a:t>
            </a:r>
            <a:endParaRPr lang="en-GB" sz="2000" dirty="0">
              <a:cs typeface="Arial"/>
            </a:endParaRPr>
          </a:p>
          <a:p>
            <a:pPr>
              <a:lnSpc>
                <a:spcPct val="113000"/>
              </a:lnSpc>
            </a:pPr>
            <a:r>
              <a:rPr lang="en-GB" sz="2200" b="0" dirty="0">
                <a:ea typeface="+mn-lt"/>
                <a:cs typeface="+mn-lt"/>
              </a:rPr>
              <a:t>With these enhancements, </a:t>
            </a:r>
            <a:r>
              <a:rPr lang="en-GB" sz="2200" dirty="0">
                <a:solidFill>
                  <a:schemeClr val="tx1"/>
                </a:solidFill>
              </a:rPr>
              <a:t>IED card replacements can now be performed while the feeder remains energized</a:t>
            </a:r>
            <a:r>
              <a:rPr lang="en-GB" sz="2200" b="0" dirty="0">
                <a:ea typeface="+mn-lt"/>
                <a:cs typeface="+mn-lt"/>
              </a:rPr>
              <a:t>, reducing the required </a:t>
            </a:r>
            <a:r>
              <a:rPr lang="en-GB" sz="2200" dirty="0">
                <a:solidFill>
                  <a:schemeClr val="tx1"/>
                </a:solidFill>
              </a:rPr>
              <a:t>work time</a:t>
            </a:r>
            <a:r>
              <a:rPr lang="en-GB" sz="2200" b="0" dirty="0">
                <a:ea typeface="+mn-lt"/>
                <a:cs typeface="+mn-lt"/>
              </a:rPr>
              <a:t> to just </a:t>
            </a:r>
            <a:r>
              <a:rPr lang="en-GB" sz="2200" dirty="0">
                <a:solidFill>
                  <a:schemeClr val="tx1"/>
                </a:solidFill>
              </a:rPr>
              <a:t>15 minutes</a:t>
            </a:r>
            <a:r>
              <a:rPr lang="en-GB" sz="2200" b="0" dirty="0">
                <a:ea typeface="+mn-lt"/>
                <a:cs typeface="+mn-lt"/>
              </a:rPr>
              <a:t>.</a:t>
            </a:r>
            <a:endParaRPr lang="en-GB" sz="2200" dirty="0">
              <a:ea typeface="+mn-lt"/>
              <a:cs typeface="+mn-lt"/>
            </a:endParaRPr>
          </a:p>
          <a:p>
            <a:pPr>
              <a:lnSpc>
                <a:spcPct val="113000"/>
              </a:lnSpc>
            </a:pPr>
            <a:endParaRPr lang="en-GB" sz="2400" b="0" dirty="0">
              <a:cs typeface="Arial"/>
            </a:endParaRPr>
          </a:p>
        </p:txBody>
      </p:sp>
      <p:sp>
        <p:nvSpPr>
          <p:cNvPr id="4" name="Date Placeholder 5">
            <a:extLst>
              <a:ext uri="{FF2B5EF4-FFF2-40B4-BE49-F238E27FC236}">
                <a16:creationId xmlns:a16="http://schemas.microsoft.com/office/drawing/2014/main" id="{05ED1427-F620-F4BD-37B4-DEFB43D493CF}"/>
              </a:ext>
            </a:extLst>
          </p:cNvPr>
          <p:cNvSpPr>
            <a:spLocks noGrp="1"/>
          </p:cNvSpPr>
          <p:nvPr>
            <p:ph type="dt" sz="half" idx="10"/>
          </p:nvPr>
        </p:nvSpPr>
        <p:spPr>
          <a:xfrm>
            <a:off x="2711624" y="6392289"/>
            <a:ext cx="828700" cy="365125"/>
          </a:xfrm>
        </p:spPr>
        <p:txBody>
          <a:bodyPr/>
          <a:lstStyle/>
          <a:p>
            <a:r>
              <a:rPr lang="fr-FR" dirty="0"/>
              <a:t>2025.03.20</a:t>
            </a:r>
            <a:endParaRPr lang="en-US" dirty="0"/>
          </a:p>
        </p:txBody>
      </p:sp>
    </p:spTree>
    <p:extLst>
      <p:ext uri="{BB962C8B-B14F-4D97-AF65-F5344CB8AC3E}">
        <p14:creationId xmlns:p14="http://schemas.microsoft.com/office/powerpoint/2010/main" val="13198617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a:extLst>
              <a:ext uri="{FF2B5EF4-FFF2-40B4-BE49-F238E27FC236}">
                <a16:creationId xmlns:a16="http://schemas.microsoft.com/office/drawing/2014/main" id="{7BD8BB6D-4894-438C-8C7C-8A0A67977387}"/>
              </a:ext>
            </a:extLst>
          </p:cNvPr>
          <p:cNvSpPr>
            <a:spLocks noGrp="1"/>
          </p:cNvSpPr>
          <p:nvPr>
            <p:ph type="title"/>
          </p:nvPr>
        </p:nvSpPr>
        <p:spPr/>
        <p:txBody>
          <a:bodyPr/>
          <a:lstStyle/>
          <a:p>
            <a:r>
              <a:rPr lang="en-GB" dirty="0"/>
              <a:t>Conclusions</a:t>
            </a:r>
          </a:p>
        </p:txBody>
      </p:sp>
      <p:sp>
        <p:nvSpPr>
          <p:cNvPr id="7" name="Slide Number Placeholder 6">
            <a:extLst>
              <a:ext uri="{FF2B5EF4-FFF2-40B4-BE49-F238E27FC236}">
                <a16:creationId xmlns:a16="http://schemas.microsoft.com/office/drawing/2014/main" id="{77F5EDB0-4596-4A1B-B42E-2D997757ED36}"/>
              </a:ext>
            </a:extLst>
          </p:cNvPr>
          <p:cNvSpPr>
            <a:spLocks noGrp="1"/>
          </p:cNvSpPr>
          <p:nvPr>
            <p:ph type="sldNum" sz="quarter" idx="12"/>
          </p:nvPr>
        </p:nvSpPr>
        <p:spPr/>
        <p:txBody>
          <a:bodyPr/>
          <a:lstStyle/>
          <a:p>
            <a:fld id="{36B5EA5A-BC32-A742-B11B-8E7414D5B535}" type="slidenum">
              <a:rPr lang="en-US" smtClean="0"/>
              <a:pPr/>
              <a:t>35</a:t>
            </a:fld>
            <a:endParaRPr lang="en-US" dirty="0"/>
          </a:p>
        </p:txBody>
      </p:sp>
      <p:sp>
        <p:nvSpPr>
          <p:cNvPr id="3" name="Footer Placeholder 7">
            <a:extLst>
              <a:ext uri="{FF2B5EF4-FFF2-40B4-BE49-F238E27FC236}">
                <a16:creationId xmlns:a16="http://schemas.microsoft.com/office/drawing/2014/main" id="{1C697487-E0E0-6568-901B-234B4690FEDA}"/>
              </a:ext>
            </a:extLst>
          </p:cNvPr>
          <p:cNvSpPr>
            <a:spLocks noGrp="1"/>
          </p:cNvSpPr>
          <p:nvPr>
            <p:ph type="ftr" sz="quarter" idx="11"/>
          </p:nvPr>
        </p:nvSpPr>
        <p:spPr>
          <a:xfrm>
            <a:off x="4471877" y="6383847"/>
            <a:ext cx="6788245" cy="365125"/>
          </a:xfrm>
        </p:spPr>
        <p:txBody>
          <a:bodyPr/>
          <a:lstStyle/>
          <a:p>
            <a:r>
              <a:rPr lang="en-US" dirty="0"/>
              <a:t>E. Freddi, J. Leppilahti ▪ Evolution </a:t>
            </a:r>
            <a:r>
              <a:rPr lang="en-GB" dirty="0"/>
              <a:t>of EN-EL Quality Standards in Power Systems Protection</a:t>
            </a:r>
            <a:endParaRPr lang="en-US" dirty="0"/>
          </a:p>
        </p:txBody>
      </p:sp>
      <p:sp>
        <p:nvSpPr>
          <p:cNvPr id="28" name="Content Placeholder 18">
            <a:extLst>
              <a:ext uri="{FF2B5EF4-FFF2-40B4-BE49-F238E27FC236}">
                <a16:creationId xmlns:a16="http://schemas.microsoft.com/office/drawing/2014/main" id="{18ECF3EB-A7DD-F311-176F-E44B807C18DF}"/>
              </a:ext>
            </a:extLst>
          </p:cNvPr>
          <p:cNvSpPr txBox="1">
            <a:spLocks/>
          </p:cNvSpPr>
          <p:nvPr/>
        </p:nvSpPr>
        <p:spPr>
          <a:xfrm>
            <a:off x="407990" y="1345934"/>
            <a:ext cx="11304634" cy="4819370"/>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14000"/>
              </a:lnSpc>
              <a:buNone/>
            </a:pPr>
            <a:r>
              <a:rPr lang="en-GB" sz="2400" b="0" dirty="0"/>
              <a:t>The quality of the protection system is often </a:t>
            </a:r>
            <a:r>
              <a:rPr lang="en-GB" sz="2400" dirty="0">
                <a:solidFill>
                  <a:schemeClr val="tx1"/>
                </a:solidFill>
              </a:rPr>
              <a:t>under the spotlights when a bad fault occurs</a:t>
            </a:r>
            <a:r>
              <a:rPr lang="en-GB" sz="2400" b="0" dirty="0"/>
              <a:t>.</a:t>
            </a:r>
          </a:p>
          <a:p>
            <a:pPr marL="0" indent="0">
              <a:lnSpc>
                <a:spcPct val="114000"/>
              </a:lnSpc>
              <a:buNone/>
            </a:pPr>
            <a:r>
              <a:rPr lang="en-GB" sz="2400" b="0" dirty="0"/>
              <a:t>The work “behind the scenes” to keep the lights on is </a:t>
            </a:r>
            <a:r>
              <a:rPr lang="en-GB" sz="2400" dirty="0">
                <a:solidFill>
                  <a:schemeClr val="tx1"/>
                </a:solidFill>
              </a:rPr>
              <a:t>continuous and progressive</a:t>
            </a:r>
            <a:r>
              <a:rPr lang="en-GB" sz="2400" b="0" dirty="0"/>
              <a:t>, within the limits of available resources.</a:t>
            </a:r>
          </a:p>
          <a:p>
            <a:pPr marL="0" indent="0">
              <a:lnSpc>
                <a:spcPct val="114000"/>
              </a:lnSpc>
              <a:buNone/>
            </a:pPr>
            <a:r>
              <a:rPr lang="en-GB" sz="2400" b="0" dirty="0"/>
              <a:t>In the last 15 years </a:t>
            </a:r>
            <a:r>
              <a:rPr lang="en-GB" sz="2400" dirty="0">
                <a:solidFill>
                  <a:schemeClr val="tx1"/>
                </a:solidFill>
              </a:rPr>
              <a:t>all the quality aspects</a:t>
            </a:r>
            <a:r>
              <a:rPr lang="en-GB" sz="2400" b="0" dirty="0"/>
              <a:t> related to the HV network protection system </a:t>
            </a:r>
            <a:r>
              <a:rPr lang="en-GB" sz="2400" dirty="0">
                <a:solidFill>
                  <a:schemeClr val="tx1"/>
                </a:solidFill>
              </a:rPr>
              <a:t>have been nurtured </a:t>
            </a:r>
            <a:r>
              <a:rPr lang="en-GB" sz="2400" b="0" dirty="0"/>
              <a:t>and </a:t>
            </a:r>
            <a:r>
              <a:rPr lang="en-GB" sz="2400" dirty="0">
                <a:solidFill>
                  <a:schemeClr val="tx1"/>
                </a:solidFill>
              </a:rPr>
              <a:t>today CERN is once again leading </a:t>
            </a:r>
            <a:r>
              <a:rPr lang="en-GB" sz="2400" b="0" dirty="0"/>
              <a:t>in this regard, with much more to come!</a:t>
            </a:r>
          </a:p>
        </p:txBody>
      </p:sp>
      <p:sp>
        <p:nvSpPr>
          <p:cNvPr id="4" name="Date Placeholder 5">
            <a:extLst>
              <a:ext uri="{FF2B5EF4-FFF2-40B4-BE49-F238E27FC236}">
                <a16:creationId xmlns:a16="http://schemas.microsoft.com/office/drawing/2014/main" id="{495D9ADF-E684-3FDB-C5B3-7B442E5B8C90}"/>
              </a:ext>
            </a:extLst>
          </p:cNvPr>
          <p:cNvSpPr>
            <a:spLocks noGrp="1"/>
          </p:cNvSpPr>
          <p:nvPr>
            <p:ph type="dt" sz="half" idx="10"/>
          </p:nvPr>
        </p:nvSpPr>
        <p:spPr>
          <a:xfrm>
            <a:off x="2711624" y="6392289"/>
            <a:ext cx="828700" cy="365125"/>
          </a:xfrm>
        </p:spPr>
        <p:txBody>
          <a:bodyPr/>
          <a:lstStyle/>
          <a:p>
            <a:r>
              <a:rPr lang="fr-FR" dirty="0"/>
              <a:t>2025.03.20</a:t>
            </a:r>
            <a:endParaRPr lang="en-US" dirty="0"/>
          </a:p>
        </p:txBody>
      </p:sp>
    </p:spTree>
    <p:extLst>
      <p:ext uri="{BB962C8B-B14F-4D97-AF65-F5344CB8AC3E}">
        <p14:creationId xmlns:p14="http://schemas.microsoft.com/office/powerpoint/2010/main" val="14889985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4">
            <a:extLst>
              <a:ext uri="{FF2B5EF4-FFF2-40B4-BE49-F238E27FC236}">
                <a16:creationId xmlns:a16="http://schemas.microsoft.com/office/drawing/2014/main" id="{0ADE8393-95E8-66F0-4F4B-9AB221D3BE35}"/>
              </a:ext>
            </a:extLst>
          </p:cNvPr>
          <p:cNvSpPr txBox="1">
            <a:spLocks/>
          </p:cNvSpPr>
          <p:nvPr/>
        </p:nvSpPr>
        <p:spPr>
          <a:xfrm>
            <a:off x="3863752" y="4437112"/>
            <a:ext cx="4536504" cy="1728192"/>
          </a:xfrm>
          <a:prstGeom prst="rect">
            <a:avLst/>
          </a:prstGeom>
        </p:spPr>
        <p:txBody>
          <a:bodyPr>
            <a:normAutofit/>
          </a:bodyPr>
          <a:lstStyle>
            <a:lvl1pPr marL="225425" indent="-225425" algn="l" rtl="0" eaLnBrk="1" latinLnBrk="0" hangingPunct="1">
              <a:lnSpc>
                <a:spcPct val="100000"/>
              </a:lnSpc>
              <a:spcBef>
                <a:spcPts val="900"/>
              </a:spcBef>
              <a:buClr>
                <a:srgbClr val="5AA3D9"/>
              </a:buClr>
              <a:buSzPct val="100000"/>
              <a:buFont typeface="Arial"/>
              <a:buChar char="•"/>
              <a:defRPr kumimoji="0" sz="3000" b="0" i="0" kern="1200">
                <a:solidFill>
                  <a:srgbClr val="4D4D4D"/>
                </a:solidFill>
                <a:latin typeface="+mn-lt"/>
                <a:ea typeface="+mn-ea"/>
                <a:cs typeface="Ubuntu Light"/>
              </a:defRPr>
            </a:lvl1pPr>
            <a:lvl2pPr marL="460375" indent="-228600" algn="l" rtl="0" eaLnBrk="1" latinLnBrk="0" hangingPunct="1">
              <a:lnSpc>
                <a:spcPct val="100000"/>
              </a:lnSpc>
              <a:spcBef>
                <a:spcPts val="900"/>
              </a:spcBef>
              <a:buClr>
                <a:schemeClr val="bg1">
                  <a:lumMod val="75000"/>
                </a:schemeClr>
              </a:buClr>
              <a:buSzPct val="100000"/>
              <a:buFont typeface="Arial"/>
              <a:buChar char="•"/>
              <a:defRPr kumimoji="0" sz="3000" b="0" i="0" kern="1200">
                <a:solidFill>
                  <a:srgbClr val="4D4D4D"/>
                </a:solidFill>
                <a:latin typeface="+mn-lt"/>
                <a:ea typeface="+mn-ea"/>
                <a:cs typeface="Ubuntu Light"/>
              </a:defRPr>
            </a:lvl2pPr>
            <a:lvl3pPr marL="685800" indent="-225425" algn="l" rtl="0" eaLnBrk="1" latinLnBrk="0" hangingPunct="1">
              <a:lnSpc>
                <a:spcPct val="100000"/>
              </a:lnSpc>
              <a:spcBef>
                <a:spcPts val="900"/>
              </a:spcBef>
              <a:buClr>
                <a:schemeClr val="bg1">
                  <a:lumMod val="75000"/>
                </a:schemeClr>
              </a:buClr>
              <a:buSzPct val="100000"/>
              <a:buFont typeface="Arial"/>
              <a:buChar char="•"/>
              <a:defRPr kumimoji="0" sz="3000" b="0" i="0" kern="1200">
                <a:solidFill>
                  <a:srgbClr val="4D4D4D"/>
                </a:solidFill>
                <a:latin typeface="+mn-lt"/>
                <a:ea typeface="+mn-ea"/>
                <a:cs typeface="Ubuntu Light"/>
              </a:defRPr>
            </a:lvl3pPr>
            <a:lvl4pPr marL="909638" indent="-223838" algn="l" rtl="0" eaLnBrk="1" latinLnBrk="0" hangingPunct="1">
              <a:lnSpc>
                <a:spcPct val="100000"/>
              </a:lnSpc>
              <a:spcBef>
                <a:spcPts val="900"/>
              </a:spcBef>
              <a:buClr>
                <a:schemeClr val="bg1">
                  <a:lumMod val="75000"/>
                </a:schemeClr>
              </a:buClr>
              <a:buSzPct val="100000"/>
              <a:buFont typeface="Arial"/>
              <a:buChar char="•"/>
              <a:defRPr kumimoji="0" sz="3000" b="0" i="0" kern="1200">
                <a:solidFill>
                  <a:srgbClr val="4D4D4D"/>
                </a:solidFill>
                <a:latin typeface="+mn-lt"/>
                <a:ea typeface="+mn-ea"/>
                <a:cs typeface="Ubuntu Light"/>
              </a:defRPr>
            </a:lvl4pPr>
            <a:lvl5pPr marL="1146175" indent="-236538" algn="l" rtl="0" eaLnBrk="1" latinLnBrk="0" hangingPunct="1">
              <a:lnSpc>
                <a:spcPct val="100000"/>
              </a:lnSpc>
              <a:spcBef>
                <a:spcPts val="900"/>
              </a:spcBef>
              <a:buClr>
                <a:schemeClr val="bg1">
                  <a:lumMod val="75000"/>
                </a:schemeClr>
              </a:buClr>
              <a:buSzPct val="100000"/>
              <a:buFont typeface="Arial"/>
              <a:buChar char="•"/>
              <a:defRPr kumimoji="0" sz="3000" b="0" i="0" kern="1200" baseline="0">
                <a:solidFill>
                  <a:srgbClr val="4D4D4D"/>
                </a:solidFill>
                <a:latin typeface="+mn-lt"/>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0" indent="0">
              <a:lnSpc>
                <a:spcPct val="114000"/>
              </a:lnSpc>
              <a:buFont typeface="Arial"/>
              <a:buNone/>
            </a:pPr>
            <a:r>
              <a:rPr lang="en-US" sz="2000" i="1" dirty="0">
                <a:solidFill>
                  <a:schemeClr val="bg2">
                    <a:lumMod val="50000"/>
                  </a:schemeClr>
                </a:solidFill>
              </a:rPr>
              <a:t>The protection system is the medical</a:t>
            </a:r>
            <a:br>
              <a:rPr lang="en-US" sz="2000" i="1" dirty="0">
                <a:solidFill>
                  <a:schemeClr val="bg2">
                    <a:lumMod val="50000"/>
                  </a:schemeClr>
                </a:solidFill>
              </a:rPr>
            </a:br>
            <a:r>
              <a:rPr lang="en-US" sz="2000" i="1" dirty="0">
                <a:solidFill>
                  <a:schemeClr val="bg2">
                    <a:lumMod val="50000"/>
                  </a:schemeClr>
                </a:solidFill>
              </a:rPr>
              <a:t>insurance of the electrical network.</a:t>
            </a:r>
          </a:p>
          <a:p>
            <a:pPr marL="0" indent="0">
              <a:lnSpc>
                <a:spcPct val="114000"/>
              </a:lnSpc>
              <a:buFont typeface="Arial"/>
              <a:buNone/>
            </a:pPr>
            <a:r>
              <a:rPr lang="en-US" sz="2000" b="1" i="1" dirty="0">
                <a:solidFill>
                  <a:schemeClr val="bg2">
                    <a:lumMod val="50000"/>
                  </a:schemeClr>
                </a:solidFill>
              </a:rPr>
              <a:t>The more you invest on it, the less</a:t>
            </a:r>
            <a:br>
              <a:rPr lang="en-US" sz="2000" b="1" i="1" dirty="0">
                <a:solidFill>
                  <a:schemeClr val="bg2">
                    <a:lumMod val="50000"/>
                  </a:schemeClr>
                </a:solidFill>
              </a:rPr>
            </a:br>
            <a:r>
              <a:rPr lang="en-US" sz="2000" b="1" i="1" dirty="0">
                <a:solidFill>
                  <a:schemeClr val="bg2">
                    <a:lumMod val="50000"/>
                  </a:schemeClr>
                </a:solidFill>
              </a:rPr>
              <a:t>you pay when a problem occurs</a:t>
            </a:r>
            <a:r>
              <a:rPr lang="en-US" sz="2000" i="1" dirty="0">
                <a:solidFill>
                  <a:schemeClr val="bg2">
                    <a:lumMod val="50000"/>
                  </a:schemeClr>
                </a:solidFill>
              </a:rPr>
              <a:t>.</a:t>
            </a:r>
          </a:p>
        </p:txBody>
      </p:sp>
      <p:pic>
        <p:nvPicPr>
          <p:cNvPr id="5" name="Picture 4">
            <a:extLst>
              <a:ext uri="{FF2B5EF4-FFF2-40B4-BE49-F238E27FC236}">
                <a16:creationId xmlns:a16="http://schemas.microsoft.com/office/drawing/2014/main" id="{86748EED-3498-8CB6-2D9D-ECDABF966B63}"/>
              </a:ext>
            </a:extLst>
          </p:cNvPr>
          <p:cNvPicPr>
            <a:picLocks noChangeAspect="1"/>
          </p:cNvPicPr>
          <p:nvPr/>
        </p:nvPicPr>
        <p:blipFill>
          <a:blip r:embed="rId2"/>
          <a:stretch>
            <a:fillRect/>
          </a:stretch>
        </p:blipFill>
        <p:spPr>
          <a:xfrm>
            <a:off x="3416077" y="4317788"/>
            <a:ext cx="447675" cy="381000"/>
          </a:xfrm>
          <a:prstGeom prst="rect">
            <a:avLst/>
          </a:prstGeom>
        </p:spPr>
      </p:pic>
      <p:pic>
        <p:nvPicPr>
          <p:cNvPr id="8" name="Picture 7">
            <a:extLst>
              <a:ext uri="{FF2B5EF4-FFF2-40B4-BE49-F238E27FC236}">
                <a16:creationId xmlns:a16="http://schemas.microsoft.com/office/drawing/2014/main" id="{85B018E5-B818-F836-8DBB-86595C7BD8BF}"/>
              </a:ext>
            </a:extLst>
          </p:cNvPr>
          <p:cNvPicPr>
            <a:picLocks noChangeAspect="1"/>
          </p:cNvPicPr>
          <p:nvPr/>
        </p:nvPicPr>
        <p:blipFill>
          <a:blip r:embed="rId3"/>
          <a:stretch>
            <a:fillRect/>
          </a:stretch>
        </p:blipFill>
        <p:spPr>
          <a:xfrm>
            <a:off x="8184232" y="5793829"/>
            <a:ext cx="409575" cy="371475"/>
          </a:xfrm>
          <a:prstGeom prst="rect">
            <a:avLst/>
          </a:prstGeom>
        </p:spPr>
      </p:pic>
    </p:spTree>
    <p:extLst>
      <p:ext uri="{BB962C8B-B14F-4D97-AF65-F5344CB8AC3E}">
        <p14:creationId xmlns:p14="http://schemas.microsoft.com/office/powerpoint/2010/main" val="3142636678"/>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a:extLst>
              <a:ext uri="{FF2B5EF4-FFF2-40B4-BE49-F238E27FC236}">
                <a16:creationId xmlns:a16="http://schemas.microsoft.com/office/drawing/2014/main" id="{7BD8BB6D-4894-438C-8C7C-8A0A67977387}"/>
              </a:ext>
            </a:extLst>
          </p:cNvPr>
          <p:cNvSpPr>
            <a:spLocks noGrp="1"/>
          </p:cNvSpPr>
          <p:nvPr>
            <p:ph type="title"/>
          </p:nvPr>
        </p:nvSpPr>
        <p:spPr/>
        <p:txBody>
          <a:bodyPr/>
          <a:lstStyle/>
          <a:p>
            <a:r>
              <a:rPr lang="fr-FR" dirty="0"/>
              <a:t>Introduction</a:t>
            </a:r>
          </a:p>
        </p:txBody>
      </p:sp>
      <p:sp>
        <p:nvSpPr>
          <p:cNvPr id="7" name="Slide Number Placeholder 6">
            <a:extLst>
              <a:ext uri="{FF2B5EF4-FFF2-40B4-BE49-F238E27FC236}">
                <a16:creationId xmlns:a16="http://schemas.microsoft.com/office/drawing/2014/main" id="{77F5EDB0-4596-4A1B-B42E-2D997757ED36}"/>
              </a:ext>
            </a:extLst>
          </p:cNvPr>
          <p:cNvSpPr>
            <a:spLocks noGrp="1"/>
          </p:cNvSpPr>
          <p:nvPr>
            <p:ph type="sldNum" sz="quarter" idx="12"/>
          </p:nvPr>
        </p:nvSpPr>
        <p:spPr/>
        <p:txBody>
          <a:bodyPr/>
          <a:lstStyle/>
          <a:p>
            <a:fld id="{36B5EA5A-BC32-A742-B11B-8E7414D5B535}" type="slidenum">
              <a:rPr lang="en-US" smtClean="0"/>
              <a:pPr/>
              <a:t>4</a:t>
            </a:fld>
            <a:endParaRPr lang="en-US" dirty="0"/>
          </a:p>
        </p:txBody>
      </p:sp>
      <p:sp>
        <p:nvSpPr>
          <p:cNvPr id="3" name="Footer Placeholder 7">
            <a:extLst>
              <a:ext uri="{FF2B5EF4-FFF2-40B4-BE49-F238E27FC236}">
                <a16:creationId xmlns:a16="http://schemas.microsoft.com/office/drawing/2014/main" id="{1C697487-E0E0-6568-901B-234B4690FEDA}"/>
              </a:ext>
            </a:extLst>
          </p:cNvPr>
          <p:cNvSpPr>
            <a:spLocks noGrp="1"/>
          </p:cNvSpPr>
          <p:nvPr>
            <p:ph type="ftr" sz="quarter" idx="11"/>
          </p:nvPr>
        </p:nvSpPr>
        <p:spPr>
          <a:xfrm>
            <a:off x="4471877" y="6383847"/>
            <a:ext cx="6788245" cy="365125"/>
          </a:xfrm>
        </p:spPr>
        <p:txBody>
          <a:bodyPr/>
          <a:lstStyle/>
          <a:p>
            <a:r>
              <a:rPr lang="en-US" dirty="0"/>
              <a:t>E. Freddi, J. Leppilahti ▪ Evolution </a:t>
            </a:r>
            <a:r>
              <a:rPr lang="en-GB" dirty="0"/>
              <a:t>of EN-EL Quality Standards in Power Systems Protection</a:t>
            </a:r>
            <a:endParaRPr lang="en-US" dirty="0"/>
          </a:p>
        </p:txBody>
      </p:sp>
      <p:sp>
        <p:nvSpPr>
          <p:cNvPr id="17" name="Content Placeholder 18">
            <a:extLst>
              <a:ext uri="{FF2B5EF4-FFF2-40B4-BE49-F238E27FC236}">
                <a16:creationId xmlns:a16="http://schemas.microsoft.com/office/drawing/2014/main" id="{E744DA18-C061-B7E3-B3EC-685AD0255F3A}"/>
              </a:ext>
            </a:extLst>
          </p:cNvPr>
          <p:cNvSpPr txBox="1">
            <a:spLocks/>
          </p:cNvSpPr>
          <p:nvPr/>
        </p:nvSpPr>
        <p:spPr>
          <a:xfrm>
            <a:off x="416373" y="1345935"/>
            <a:ext cx="11152235" cy="570898"/>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nSpc>
                <a:spcPct val="114000"/>
              </a:lnSpc>
            </a:pPr>
            <a:r>
              <a:rPr lang="en-US" sz="2400" b="0" dirty="0"/>
              <a:t>The protection system </a:t>
            </a:r>
            <a:r>
              <a:rPr lang="en-US" sz="2400" dirty="0">
                <a:solidFill>
                  <a:schemeClr val="tx1"/>
                </a:solidFill>
              </a:rPr>
              <a:t>performance</a:t>
            </a:r>
            <a:r>
              <a:rPr lang="en-US" sz="2400" b="0" dirty="0"/>
              <a:t> is conventionally expressed by five features</a:t>
            </a:r>
            <a:r>
              <a:rPr lang="en-US" sz="2400" b="0" dirty="0">
                <a:solidFill>
                  <a:schemeClr val="bg2">
                    <a:lumMod val="50000"/>
                  </a:schemeClr>
                </a:solidFill>
              </a:rPr>
              <a:t>*</a:t>
            </a:r>
            <a:r>
              <a:rPr lang="en-US" sz="2400" b="0" dirty="0"/>
              <a:t>:</a:t>
            </a:r>
          </a:p>
        </p:txBody>
      </p:sp>
      <p:pic>
        <p:nvPicPr>
          <p:cNvPr id="20" name="Picture 19">
            <a:extLst>
              <a:ext uri="{FF2B5EF4-FFF2-40B4-BE49-F238E27FC236}">
                <a16:creationId xmlns:a16="http://schemas.microsoft.com/office/drawing/2014/main" id="{55394A2C-00F0-3920-93D6-0B53CFC2D348}"/>
              </a:ext>
            </a:extLst>
          </p:cNvPr>
          <p:cNvPicPr>
            <a:picLocks noChangeAspect="1"/>
          </p:cNvPicPr>
          <p:nvPr/>
        </p:nvPicPr>
        <p:blipFill>
          <a:blip r:embed="rId3" cstate="hqprint">
            <a:clrChange>
              <a:clrFrom>
                <a:srgbClr val="F8FAFB"/>
              </a:clrFrom>
              <a:clrTo>
                <a:srgbClr val="F8FAFB">
                  <a:alpha val="0"/>
                </a:srgbClr>
              </a:clrTo>
            </a:clrChange>
            <a:extLst>
              <a:ext uri="{28A0092B-C50C-407E-A947-70E740481C1C}">
                <a14:useLocalDpi xmlns:a14="http://schemas.microsoft.com/office/drawing/2010/main"/>
              </a:ext>
            </a:extLst>
          </a:blip>
          <a:stretch>
            <a:fillRect/>
          </a:stretch>
        </p:blipFill>
        <p:spPr>
          <a:xfrm>
            <a:off x="1383583" y="2864611"/>
            <a:ext cx="767187" cy="612000"/>
          </a:xfrm>
          <a:prstGeom prst="rect">
            <a:avLst/>
          </a:prstGeom>
        </p:spPr>
      </p:pic>
      <p:pic>
        <p:nvPicPr>
          <p:cNvPr id="21" name="Picture 20">
            <a:extLst>
              <a:ext uri="{FF2B5EF4-FFF2-40B4-BE49-F238E27FC236}">
                <a16:creationId xmlns:a16="http://schemas.microsoft.com/office/drawing/2014/main" id="{758741BE-6047-3BC5-643A-99D460DB5725}"/>
              </a:ext>
            </a:extLst>
          </p:cNvPr>
          <p:cNvPicPr>
            <a:picLocks noChangeAspect="1"/>
          </p:cNvPicPr>
          <p:nvPr/>
        </p:nvPicPr>
        <p:blipFill>
          <a:blip r:embed="rId4" cstate="hqprint">
            <a:clrChange>
              <a:clrFrom>
                <a:srgbClr val="F8FAFB"/>
              </a:clrFrom>
              <a:clrTo>
                <a:srgbClr val="F8FAFB">
                  <a:alpha val="0"/>
                </a:srgbClr>
              </a:clrTo>
            </a:clrChange>
            <a:extLst>
              <a:ext uri="{28A0092B-C50C-407E-A947-70E740481C1C}">
                <a14:useLocalDpi xmlns:a14="http://schemas.microsoft.com/office/drawing/2010/main"/>
              </a:ext>
            </a:extLst>
          </a:blip>
          <a:stretch>
            <a:fillRect/>
          </a:stretch>
        </p:blipFill>
        <p:spPr>
          <a:xfrm>
            <a:off x="1451858" y="2064270"/>
            <a:ext cx="761270" cy="612000"/>
          </a:xfrm>
          <a:prstGeom prst="rect">
            <a:avLst/>
          </a:prstGeom>
        </p:spPr>
      </p:pic>
      <p:pic>
        <p:nvPicPr>
          <p:cNvPr id="22" name="Picture 21">
            <a:extLst>
              <a:ext uri="{FF2B5EF4-FFF2-40B4-BE49-F238E27FC236}">
                <a16:creationId xmlns:a16="http://schemas.microsoft.com/office/drawing/2014/main" id="{CFC526C2-8780-3110-8FA2-0814DF2EA40D}"/>
              </a:ext>
            </a:extLst>
          </p:cNvPr>
          <p:cNvPicPr>
            <a:picLocks noChangeAspect="1"/>
          </p:cNvPicPr>
          <p:nvPr/>
        </p:nvPicPr>
        <p:blipFill>
          <a:blip r:embed="rId5" cstate="hqprint">
            <a:clrChange>
              <a:clrFrom>
                <a:srgbClr val="F8FAFB"/>
              </a:clrFrom>
              <a:clrTo>
                <a:srgbClr val="F8FAFB">
                  <a:alpha val="0"/>
                </a:srgbClr>
              </a:clrTo>
            </a:clrChange>
            <a:extLst>
              <a:ext uri="{28A0092B-C50C-407E-A947-70E740481C1C}">
                <a14:useLocalDpi xmlns:a14="http://schemas.microsoft.com/office/drawing/2010/main"/>
              </a:ext>
            </a:extLst>
          </a:blip>
          <a:stretch>
            <a:fillRect/>
          </a:stretch>
        </p:blipFill>
        <p:spPr>
          <a:xfrm>
            <a:off x="1410583" y="4432483"/>
            <a:ext cx="723213" cy="575086"/>
          </a:xfrm>
          <a:prstGeom prst="rect">
            <a:avLst/>
          </a:prstGeom>
        </p:spPr>
      </p:pic>
      <p:pic>
        <p:nvPicPr>
          <p:cNvPr id="23" name="Picture 22">
            <a:extLst>
              <a:ext uri="{FF2B5EF4-FFF2-40B4-BE49-F238E27FC236}">
                <a16:creationId xmlns:a16="http://schemas.microsoft.com/office/drawing/2014/main" id="{5881474A-8C12-61B3-1E4C-24F939932C03}"/>
              </a:ext>
            </a:extLst>
          </p:cNvPr>
          <p:cNvPicPr>
            <a:picLocks noChangeAspect="1"/>
          </p:cNvPicPr>
          <p:nvPr/>
        </p:nvPicPr>
        <p:blipFill>
          <a:blip r:embed="rId6">
            <a:clrChange>
              <a:clrFrom>
                <a:srgbClr val="F8FAFB"/>
              </a:clrFrom>
              <a:clrTo>
                <a:srgbClr val="F8FAFB">
                  <a:alpha val="0"/>
                </a:srgbClr>
              </a:clrTo>
            </a:clrChange>
          </a:blip>
          <a:stretch>
            <a:fillRect/>
          </a:stretch>
        </p:blipFill>
        <p:spPr>
          <a:xfrm>
            <a:off x="1360878" y="5228020"/>
            <a:ext cx="852250" cy="570898"/>
          </a:xfrm>
          <a:prstGeom prst="rect">
            <a:avLst/>
          </a:prstGeom>
        </p:spPr>
      </p:pic>
      <p:pic>
        <p:nvPicPr>
          <p:cNvPr id="24" name="Picture 23">
            <a:extLst>
              <a:ext uri="{FF2B5EF4-FFF2-40B4-BE49-F238E27FC236}">
                <a16:creationId xmlns:a16="http://schemas.microsoft.com/office/drawing/2014/main" id="{EF194B3F-F0DA-05BA-1749-0C4819235FB4}"/>
              </a:ext>
            </a:extLst>
          </p:cNvPr>
          <p:cNvPicPr>
            <a:picLocks noChangeAspect="1"/>
          </p:cNvPicPr>
          <p:nvPr/>
        </p:nvPicPr>
        <p:blipFill>
          <a:blip r:embed="rId7" cstate="hqprint">
            <a:clrChange>
              <a:clrFrom>
                <a:srgbClr val="F8FAFB"/>
              </a:clrFrom>
              <a:clrTo>
                <a:srgbClr val="F8FAFB">
                  <a:alpha val="0"/>
                </a:srgbClr>
              </a:clrTo>
            </a:clrChange>
            <a:extLst>
              <a:ext uri="{28A0092B-C50C-407E-A947-70E740481C1C}">
                <a14:useLocalDpi xmlns:a14="http://schemas.microsoft.com/office/drawing/2010/main"/>
              </a:ext>
            </a:extLst>
          </a:blip>
          <a:stretch>
            <a:fillRect/>
          </a:stretch>
        </p:blipFill>
        <p:spPr>
          <a:xfrm>
            <a:off x="1316809" y="3656699"/>
            <a:ext cx="770100" cy="612000"/>
          </a:xfrm>
          <a:prstGeom prst="rect">
            <a:avLst/>
          </a:prstGeom>
        </p:spPr>
      </p:pic>
      <p:sp>
        <p:nvSpPr>
          <p:cNvPr id="25" name="Content Placeholder 4">
            <a:extLst>
              <a:ext uri="{FF2B5EF4-FFF2-40B4-BE49-F238E27FC236}">
                <a16:creationId xmlns:a16="http://schemas.microsoft.com/office/drawing/2014/main" id="{79B23650-8C3D-E26F-0974-C44DB47BA813}"/>
              </a:ext>
            </a:extLst>
          </p:cNvPr>
          <p:cNvSpPr txBox="1">
            <a:spLocks/>
          </p:cNvSpPr>
          <p:nvPr/>
        </p:nvSpPr>
        <p:spPr>
          <a:xfrm>
            <a:off x="2352980" y="2044262"/>
            <a:ext cx="2245673" cy="3770308"/>
          </a:xfrm>
          <a:prstGeom prst="rect">
            <a:avLst/>
          </a:prstGeom>
        </p:spPr>
        <p:txBody>
          <a:bodyPr vert="horz">
            <a:normAutofit/>
          </a:bodyPr>
          <a:lstStyle>
            <a:lvl1pPr marL="225425" indent="-225425" algn="l" rtl="0" eaLnBrk="1" latinLnBrk="0" hangingPunct="1">
              <a:lnSpc>
                <a:spcPct val="100000"/>
              </a:lnSpc>
              <a:spcBef>
                <a:spcPts val="900"/>
              </a:spcBef>
              <a:buClr>
                <a:srgbClr val="5AA3D9"/>
              </a:buClr>
              <a:buSzPct val="100000"/>
              <a:buFont typeface="Arial"/>
              <a:buChar char="•"/>
              <a:defRPr kumimoji="0" sz="3000" b="0" i="0" kern="1200">
                <a:solidFill>
                  <a:srgbClr val="4D4D4D"/>
                </a:solidFill>
                <a:latin typeface="+mn-lt"/>
                <a:ea typeface="+mn-ea"/>
                <a:cs typeface="Ubuntu Light"/>
              </a:defRPr>
            </a:lvl1pPr>
            <a:lvl2pPr marL="460375" indent="-228600" algn="l" rtl="0" eaLnBrk="1" latinLnBrk="0" hangingPunct="1">
              <a:lnSpc>
                <a:spcPct val="100000"/>
              </a:lnSpc>
              <a:spcBef>
                <a:spcPts val="900"/>
              </a:spcBef>
              <a:buClr>
                <a:schemeClr val="bg1">
                  <a:lumMod val="75000"/>
                </a:schemeClr>
              </a:buClr>
              <a:buSzPct val="100000"/>
              <a:buFont typeface="Arial"/>
              <a:buChar char="•"/>
              <a:defRPr kumimoji="0" sz="2400" b="0" i="0" kern="1200" baseline="0">
                <a:solidFill>
                  <a:srgbClr val="4D4D4D"/>
                </a:solidFill>
                <a:latin typeface="+mn-lt"/>
                <a:ea typeface="+mn-ea"/>
                <a:cs typeface="Ubuntu Light"/>
              </a:defRPr>
            </a:lvl2pPr>
            <a:lvl3pPr marL="685800" indent="-225425" algn="l" rtl="0" eaLnBrk="1" latinLnBrk="0" hangingPunct="1">
              <a:lnSpc>
                <a:spcPct val="100000"/>
              </a:lnSpc>
              <a:spcBef>
                <a:spcPts val="900"/>
              </a:spcBef>
              <a:buClr>
                <a:schemeClr val="bg1">
                  <a:lumMod val="75000"/>
                </a:schemeClr>
              </a:buClr>
              <a:buSzPct val="100000"/>
              <a:buFont typeface="Arial"/>
              <a:buChar char="•"/>
              <a:defRPr kumimoji="0" sz="2000" b="0" i="0" kern="1200">
                <a:solidFill>
                  <a:srgbClr val="4D4D4D"/>
                </a:solidFill>
                <a:latin typeface="+mn-lt"/>
                <a:ea typeface="+mn-ea"/>
                <a:cs typeface="Ubuntu Light"/>
              </a:defRPr>
            </a:lvl3pPr>
            <a:lvl4pPr marL="909638" indent="-223838" algn="l" rtl="0" eaLnBrk="1" latinLnBrk="0" hangingPunct="1">
              <a:lnSpc>
                <a:spcPct val="100000"/>
              </a:lnSpc>
              <a:spcBef>
                <a:spcPts val="900"/>
              </a:spcBef>
              <a:buClr>
                <a:schemeClr val="bg1">
                  <a:lumMod val="75000"/>
                </a:schemeClr>
              </a:buClr>
              <a:buSzPct val="100000"/>
              <a:buFont typeface="Arial"/>
              <a:buChar char="•"/>
              <a:defRPr kumimoji="0" sz="1800" b="0" i="0" kern="1200">
                <a:solidFill>
                  <a:srgbClr val="4D4D4D"/>
                </a:solidFill>
                <a:latin typeface="+mn-lt"/>
                <a:ea typeface="+mn-ea"/>
                <a:cs typeface="Ubuntu Light"/>
              </a:defRPr>
            </a:lvl4pPr>
            <a:lvl5pPr marL="1146175" indent="-236538" algn="l" rtl="0" eaLnBrk="1" latinLnBrk="0" hangingPunct="1">
              <a:lnSpc>
                <a:spcPct val="100000"/>
              </a:lnSpc>
              <a:spcBef>
                <a:spcPts val="900"/>
              </a:spcBef>
              <a:buClr>
                <a:schemeClr val="bg1">
                  <a:lumMod val="75000"/>
                </a:schemeClr>
              </a:buClr>
              <a:buSzPct val="100000"/>
              <a:buFont typeface="Arial"/>
              <a:buChar char="•"/>
              <a:defRPr kumimoji="0" sz="1600" b="0" i="0" kern="1200" baseline="0">
                <a:solidFill>
                  <a:srgbClr val="4D4D4D"/>
                </a:solidFill>
                <a:latin typeface="+mn-lt"/>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0" indent="0">
              <a:lnSpc>
                <a:spcPct val="150000"/>
              </a:lnSpc>
              <a:spcBef>
                <a:spcPts val="1800"/>
              </a:spcBef>
              <a:buFont typeface="Arial"/>
              <a:buNone/>
            </a:pPr>
            <a:r>
              <a:rPr lang="en-US" sz="2400" b="1" dirty="0">
                <a:solidFill>
                  <a:schemeClr val="tx1"/>
                </a:solidFill>
              </a:rPr>
              <a:t>Reliability</a:t>
            </a:r>
          </a:p>
          <a:p>
            <a:pPr marL="0" indent="0">
              <a:lnSpc>
                <a:spcPct val="150000"/>
              </a:lnSpc>
              <a:spcBef>
                <a:spcPts val="1800"/>
              </a:spcBef>
              <a:buFont typeface="Arial"/>
              <a:buNone/>
            </a:pPr>
            <a:r>
              <a:rPr lang="en-US" sz="2400" b="1" dirty="0">
                <a:solidFill>
                  <a:schemeClr val="tx1"/>
                </a:solidFill>
              </a:rPr>
              <a:t>Selectivity</a:t>
            </a:r>
          </a:p>
          <a:p>
            <a:pPr marL="0" indent="0">
              <a:lnSpc>
                <a:spcPct val="150000"/>
              </a:lnSpc>
              <a:spcBef>
                <a:spcPts val="1800"/>
              </a:spcBef>
              <a:buFont typeface="Arial"/>
              <a:buNone/>
            </a:pPr>
            <a:r>
              <a:rPr lang="en-US" sz="2400" b="1" dirty="0">
                <a:solidFill>
                  <a:schemeClr val="tx1"/>
                </a:solidFill>
              </a:rPr>
              <a:t>Speed</a:t>
            </a:r>
          </a:p>
          <a:p>
            <a:pPr marL="0" indent="0">
              <a:lnSpc>
                <a:spcPct val="150000"/>
              </a:lnSpc>
              <a:spcBef>
                <a:spcPts val="1800"/>
              </a:spcBef>
              <a:buFont typeface="Arial"/>
              <a:buNone/>
            </a:pPr>
            <a:r>
              <a:rPr lang="en-US" sz="2400" b="1" dirty="0"/>
              <a:t>Simplicity</a:t>
            </a:r>
          </a:p>
          <a:p>
            <a:pPr marL="0" indent="0">
              <a:lnSpc>
                <a:spcPct val="150000"/>
              </a:lnSpc>
              <a:spcBef>
                <a:spcPts val="1800"/>
              </a:spcBef>
              <a:buFont typeface="Arial"/>
              <a:buNone/>
            </a:pPr>
            <a:r>
              <a:rPr lang="en-US" sz="2400" b="1" dirty="0"/>
              <a:t>Economy</a:t>
            </a:r>
          </a:p>
        </p:txBody>
      </p:sp>
      <p:sp>
        <p:nvSpPr>
          <p:cNvPr id="26" name="Content Placeholder 4">
            <a:extLst>
              <a:ext uri="{FF2B5EF4-FFF2-40B4-BE49-F238E27FC236}">
                <a16:creationId xmlns:a16="http://schemas.microsoft.com/office/drawing/2014/main" id="{B5817FC4-5991-839F-BB9C-008AAFD0E96B}"/>
              </a:ext>
            </a:extLst>
          </p:cNvPr>
          <p:cNvSpPr txBox="1">
            <a:spLocks/>
          </p:cNvSpPr>
          <p:nvPr/>
        </p:nvSpPr>
        <p:spPr>
          <a:xfrm>
            <a:off x="4454990" y="2074835"/>
            <a:ext cx="5020366" cy="774809"/>
          </a:xfrm>
          <a:prstGeom prst="rect">
            <a:avLst/>
          </a:prstGeom>
        </p:spPr>
        <p:txBody>
          <a:bodyPr vert="horz">
            <a:normAutofit/>
          </a:bodyPr>
          <a:lstStyle>
            <a:lvl1pPr marL="225425" indent="-225425" algn="l" rtl="0" eaLnBrk="1" latinLnBrk="0" hangingPunct="1">
              <a:lnSpc>
                <a:spcPct val="100000"/>
              </a:lnSpc>
              <a:spcBef>
                <a:spcPts val="900"/>
              </a:spcBef>
              <a:buClr>
                <a:srgbClr val="5AA3D9"/>
              </a:buClr>
              <a:buSzPct val="100000"/>
              <a:buFont typeface="Arial"/>
              <a:buChar char="•"/>
              <a:defRPr kumimoji="0" sz="3000" b="0" i="0" kern="1200">
                <a:solidFill>
                  <a:srgbClr val="4D4D4D"/>
                </a:solidFill>
                <a:latin typeface="+mn-lt"/>
                <a:ea typeface="+mn-ea"/>
                <a:cs typeface="Ubuntu Light"/>
              </a:defRPr>
            </a:lvl1pPr>
            <a:lvl2pPr marL="460375" indent="-228600" algn="l" rtl="0" eaLnBrk="1" latinLnBrk="0" hangingPunct="1">
              <a:lnSpc>
                <a:spcPct val="100000"/>
              </a:lnSpc>
              <a:spcBef>
                <a:spcPts val="900"/>
              </a:spcBef>
              <a:buClr>
                <a:schemeClr val="bg1">
                  <a:lumMod val="75000"/>
                </a:schemeClr>
              </a:buClr>
              <a:buSzPct val="100000"/>
              <a:buFont typeface="Arial"/>
              <a:buChar char="•"/>
              <a:defRPr kumimoji="0" sz="2400" b="0" i="0" kern="1200" baseline="0">
                <a:solidFill>
                  <a:srgbClr val="4D4D4D"/>
                </a:solidFill>
                <a:latin typeface="+mn-lt"/>
                <a:ea typeface="+mn-ea"/>
                <a:cs typeface="Ubuntu Light"/>
              </a:defRPr>
            </a:lvl2pPr>
            <a:lvl3pPr marL="685800" indent="-225425" algn="l" rtl="0" eaLnBrk="1" latinLnBrk="0" hangingPunct="1">
              <a:lnSpc>
                <a:spcPct val="100000"/>
              </a:lnSpc>
              <a:spcBef>
                <a:spcPts val="900"/>
              </a:spcBef>
              <a:buClr>
                <a:schemeClr val="bg1">
                  <a:lumMod val="75000"/>
                </a:schemeClr>
              </a:buClr>
              <a:buSzPct val="100000"/>
              <a:buFont typeface="Arial"/>
              <a:buChar char="•"/>
              <a:defRPr kumimoji="0" sz="2000" b="0" i="0" kern="1200">
                <a:solidFill>
                  <a:srgbClr val="4D4D4D"/>
                </a:solidFill>
                <a:latin typeface="+mn-lt"/>
                <a:ea typeface="+mn-ea"/>
                <a:cs typeface="Ubuntu Light"/>
              </a:defRPr>
            </a:lvl3pPr>
            <a:lvl4pPr marL="909638" indent="-223838" algn="l" rtl="0" eaLnBrk="1" latinLnBrk="0" hangingPunct="1">
              <a:lnSpc>
                <a:spcPct val="100000"/>
              </a:lnSpc>
              <a:spcBef>
                <a:spcPts val="900"/>
              </a:spcBef>
              <a:buClr>
                <a:schemeClr val="bg1">
                  <a:lumMod val="75000"/>
                </a:schemeClr>
              </a:buClr>
              <a:buSzPct val="100000"/>
              <a:buFont typeface="Arial"/>
              <a:buChar char="•"/>
              <a:defRPr kumimoji="0" sz="1800" b="0" i="0" kern="1200">
                <a:solidFill>
                  <a:srgbClr val="4D4D4D"/>
                </a:solidFill>
                <a:latin typeface="+mn-lt"/>
                <a:ea typeface="+mn-ea"/>
                <a:cs typeface="Ubuntu Light"/>
              </a:defRPr>
            </a:lvl4pPr>
            <a:lvl5pPr marL="1146175" indent="-236538" algn="l" rtl="0" eaLnBrk="1" latinLnBrk="0" hangingPunct="1">
              <a:lnSpc>
                <a:spcPct val="100000"/>
              </a:lnSpc>
              <a:spcBef>
                <a:spcPts val="900"/>
              </a:spcBef>
              <a:buClr>
                <a:schemeClr val="bg1">
                  <a:lumMod val="75000"/>
                </a:schemeClr>
              </a:buClr>
              <a:buSzPct val="100000"/>
              <a:buFont typeface="Arial"/>
              <a:buChar char="•"/>
              <a:defRPr kumimoji="0" sz="1600" b="0" i="0" kern="1200" baseline="0">
                <a:solidFill>
                  <a:srgbClr val="4D4D4D"/>
                </a:solidFill>
                <a:latin typeface="+mn-lt"/>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0" indent="0">
              <a:lnSpc>
                <a:spcPct val="124000"/>
              </a:lnSpc>
              <a:buFont typeface="Arial"/>
              <a:buNone/>
            </a:pPr>
            <a:r>
              <a:rPr lang="en-US" sz="1600" dirty="0">
                <a:solidFill>
                  <a:schemeClr val="tx2"/>
                </a:solidFill>
              </a:rPr>
              <a:t>Faults shall always be cleared, regardless of when, how or why they occur.</a:t>
            </a:r>
          </a:p>
          <a:p>
            <a:pPr marL="0" indent="0">
              <a:lnSpc>
                <a:spcPct val="124000"/>
              </a:lnSpc>
              <a:buFont typeface="Arial"/>
              <a:buNone/>
            </a:pPr>
            <a:endParaRPr lang="en-US" sz="1600" b="1" dirty="0">
              <a:solidFill>
                <a:schemeClr val="tx2"/>
              </a:solidFill>
            </a:endParaRPr>
          </a:p>
        </p:txBody>
      </p:sp>
      <p:sp>
        <p:nvSpPr>
          <p:cNvPr id="27" name="Content Placeholder 4">
            <a:extLst>
              <a:ext uri="{FF2B5EF4-FFF2-40B4-BE49-F238E27FC236}">
                <a16:creationId xmlns:a16="http://schemas.microsoft.com/office/drawing/2014/main" id="{CF388708-A03B-CC9F-E00D-ADB4BB179064}"/>
              </a:ext>
            </a:extLst>
          </p:cNvPr>
          <p:cNvSpPr txBox="1">
            <a:spLocks/>
          </p:cNvSpPr>
          <p:nvPr/>
        </p:nvSpPr>
        <p:spPr>
          <a:xfrm>
            <a:off x="4460010" y="2908349"/>
            <a:ext cx="5020366" cy="774809"/>
          </a:xfrm>
          <a:prstGeom prst="rect">
            <a:avLst/>
          </a:prstGeom>
        </p:spPr>
        <p:txBody>
          <a:bodyPr vert="horz">
            <a:noAutofit/>
          </a:bodyPr>
          <a:lstStyle>
            <a:lvl1pPr marL="225425" indent="-225425" algn="l" rtl="0" eaLnBrk="1" latinLnBrk="0" hangingPunct="1">
              <a:lnSpc>
                <a:spcPct val="100000"/>
              </a:lnSpc>
              <a:spcBef>
                <a:spcPts val="900"/>
              </a:spcBef>
              <a:buClr>
                <a:srgbClr val="5AA3D9"/>
              </a:buClr>
              <a:buSzPct val="100000"/>
              <a:buFont typeface="Arial"/>
              <a:buChar char="•"/>
              <a:defRPr kumimoji="0" sz="3000" b="0" i="0" kern="1200">
                <a:solidFill>
                  <a:srgbClr val="4D4D4D"/>
                </a:solidFill>
                <a:latin typeface="+mn-lt"/>
                <a:ea typeface="+mn-ea"/>
                <a:cs typeface="Ubuntu Light"/>
              </a:defRPr>
            </a:lvl1pPr>
            <a:lvl2pPr marL="460375" indent="-228600" algn="l" rtl="0" eaLnBrk="1" latinLnBrk="0" hangingPunct="1">
              <a:lnSpc>
                <a:spcPct val="100000"/>
              </a:lnSpc>
              <a:spcBef>
                <a:spcPts val="900"/>
              </a:spcBef>
              <a:buClr>
                <a:schemeClr val="bg1">
                  <a:lumMod val="75000"/>
                </a:schemeClr>
              </a:buClr>
              <a:buSzPct val="100000"/>
              <a:buFont typeface="Arial"/>
              <a:buChar char="•"/>
              <a:defRPr kumimoji="0" sz="2400" b="0" i="0" kern="1200" baseline="0">
                <a:solidFill>
                  <a:srgbClr val="4D4D4D"/>
                </a:solidFill>
                <a:latin typeface="+mn-lt"/>
                <a:ea typeface="+mn-ea"/>
                <a:cs typeface="Ubuntu Light"/>
              </a:defRPr>
            </a:lvl2pPr>
            <a:lvl3pPr marL="685800" indent="-225425" algn="l" rtl="0" eaLnBrk="1" latinLnBrk="0" hangingPunct="1">
              <a:lnSpc>
                <a:spcPct val="100000"/>
              </a:lnSpc>
              <a:spcBef>
                <a:spcPts val="900"/>
              </a:spcBef>
              <a:buClr>
                <a:schemeClr val="bg1">
                  <a:lumMod val="75000"/>
                </a:schemeClr>
              </a:buClr>
              <a:buSzPct val="100000"/>
              <a:buFont typeface="Arial"/>
              <a:buChar char="•"/>
              <a:defRPr kumimoji="0" sz="2000" b="0" i="0" kern="1200">
                <a:solidFill>
                  <a:srgbClr val="4D4D4D"/>
                </a:solidFill>
                <a:latin typeface="+mn-lt"/>
                <a:ea typeface="+mn-ea"/>
                <a:cs typeface="Ubuntu Light"/>
              </a:defRPr>
            </a:lvl3pPr>
            <a:lvl4pPr marL="909638" indent="-223838" algn="l" rtl="0" eaLnBrk="1" latinLnBrk="0" hangingPunct="1">
              <a:lnSpc>
                <a:spcPct val="100000"/>
              </a:lnSpc>
              <a:spcBef>
                <a:spcPts val="900"/>
              </a:spcBef>
              <a:buClr>
                <a:schemeClr val="bg1">
                  <a:lumMod val="75000"/>
                </a:schemeClr>
              </a:buClr>
              <a:buSzPct val="100000"/>
              <a:buFont typeface="Arial"/>
              <a:buChar char="•"/>
              <a:defRPr kumimoji="0" sz="1800" b="0" i="0" kern="1200">
                <a:solidFill>
                  <a:srgbClr val="4D4D4D"/>
                </a:solidFill>
                <a:latin typeface="+mn-lt"/>
                <a:ea typeface="+mn-ea"/>
                <a:cs typeface="Ubuntu Light"/>
              </a:defRPr>
            </a:lvl4pPr>
            <a:lvl5pPr marL="1146175" indent="-236538" algn="l" rtl="0" eaLnBrk="1" latinLnBrk="0" hangingPunct="1">
              <a:lnSpc>
                <a:spcPct val="100000"/>
              </a:lnSpc>
              <a:spcBef>
                <a:spcPts val="900"/>
              </a:spcBef>
              <a:buClr>
                <a:schemeClr val="bg1">
                  <a:lumMod val="75000"/>
                </a:schemeClr>
              </a:buClr>
              <a:buSzPct val="100000"/>
              <a:buFont typeface="Arial"/>
              <a:buChar char="•"/>
              <a:defRPr kumimoji="0" sz="1600" b="0" i="0" kern="1200" baseline="0">
                <a:solidFill>
                  <a:srgbClr val="4D4D4D"/>
                </a:solidFill>
                <a:latin typeface="+mn-lt"/>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0" indent="0">
              <a:lnSpc>
                <a:spcPct val="114000"/>
              </a:lnSpc>
              <a:buFont typeface="Arial"/>
              <a:buNone/>
            </a:pPr>
            <a:r>
              <a:rPr lang="en-US" sz="1600" dirty="0">
                <a:solidFill>
                  <a:schemeClr val="tx2"/>
                </a:solidFill>
              </a:rPr>
              <a:t>In case of faults, the section of the network isolated shall be as small as possible, closest to the fault.</a:t>
            </a:r>
            <a:endParaRPr lang="en-US" sz="1600" b="1" dirty="0">
              <a:solidFill>
                <a:schemeClr val="tx2"/>
              </a:solidFill>
            </a:endParaRPr>
          </a:p>
        </p:txBody>
      </p:sp>
      <p:sp>
        <p:nvSpPr>
          <p:cNvPr id="28" name="Content Placeholder 4">
            <a:extLst>
              <a:ext uri="{FF2B5EF4-FFF2-40B4-BE49-F238E27FC236}">
                <a16:creationId xmlns:a16="http://schemas.microsoft.com/office/drawing/2014/main" id="{9A046768-A3A7-5950-A8EE-BD86CA4F4EF8}"/>
              </a:ext>
            </a:extLst>
          </p:cNvPr>
          <p:cNvSpPr txBox="1">
            <a:spLocks/>
          </p:cNvSpPr>
          <p:nvPr/>
        </p:nvSpPr>
        <p:spPr>
          <a:xfrm>
            <a:off x="4451814" y="3757687"/>
            <a:ext cx="5020366" cy="365126"/>
          </a:xfrm>
          <a:prstGeom prst="rect">
            <a:avLst/>
          </a:prstGeom>
        </p:spPr>
        <p:txBody>
          <a:bodyPr vert="horz">
            <a:noAutofit/>
          </a:bodyPr>
          <a:lstStyle>
            <a:lvl1pPr marL="225425" indent="-225425" algn="l" rtl="0" eaLnBrk="1" latinLnBrk="0" hangingPunct="1">
              <a:lnSpc>
                <a:spcPct val="100000"/>
              </a:lnSpc>
              <a:spcBef>
                <a:spcPts val="900"/>
              </a:spcBef>
              <a:buClr>
                <a:srgbClr val="5AA3D9"/>
              </a:buClr>
              <a:buSzPct val="100000"/>
              <a:buFont typeface="Arial"/>
              <a:buChar char="•"/>
              <a:defRPr kumimoji="0" sz="3000" b="0" i="0" kern="1200">
                <a:solidFill>
                  <a:srgbClr val="4D4D4D"/>
                </a:solidFill>
                <a:latin typeface="+mn-lt"/>
                <a:ea typeface="+mn-ea"/>
                <a:cs typeface="Ubuntu Light"/>
              </a:defRPr>
            </a:lvl1pPr>
            <a:lvl2pPr marL="460375" indent="-228600" algn="l" rtl="0" eaLnBrk="1" latinLnBrk="0" hangingPunct="1">
              <a:lnSpc>
                <a:spcPct val="100000"/>
              </a:lnSpc>
              <a:spcBef>
                <a:spcPts val="900"/>
              </a:spcBef>
              <a:buClr>
                <a:schemeClr val="bg1">
                  <a:lumMod val="75000"/>
                </a:schemeClr>
              </a:buClr>
              <a:buSzPct val="100000"/>
              <a:buFont typeface="Arial"/>
              <a:buChar char="•"/>
              <a:defRPr kumimoji="0" sz="2400" b="0" i="0" kern="1200" baseline="0">
                <a:solidFill>
                  <a:srgbClr val="4D4D4D"/>
                </a:solidFill>
                <a:latin typeface="+mn-lt"/>
                <a:ea typeface="+mn-ea"/>
                <a:cs typeface="Ubuntu Light"/>
              </a:defRPr>
            </a:lvl2pPr>
            <a:lvl3pPr marL="685800" indent="-225425" algn="l" rtl="0" eaLnBrk="1" latinLnBrk="0" hangingPunct="1">
              <a:lnSpc>
                <a:spcPct val="100000"/>
              </a:lnSpc>
              <a:spcBef>
                <a:spcPts val="900"/>
              </a:spcBef>
              <a:buClr>
                <a:schemeClr val="bg1">
                  <a:lumMod val="75000"/>
                </a:schemeClr>
              </a:buClr>
              <a:buSzPct val="100000"/>
              <a:buFont typeface="Arial"/>
              <a:buChar char="•"/>
              <a:defRPr kumimoji="0" sz="2000" b="0" i="0" kern="1200">
                <a:solidFill>
                  <a:srgbClr val="4D4D4D"/>
                </a:solidFill>
                <a:latin typeface="+mn-lt"/>
                <a:ea typeface="+mn-ea"/>
                <a:cs typeface="Ubuntu Light"/>
              </a:defRPr>
            </a:lvl3pPr>
            <a:lvl4pPr marL="909638" indent="-223838" algn="l" rtl="0" eaLnBrk="1" latinLnBrk="0" hangingPunct="1">
              <a:lnSpc>
                <a:spcPct val="100000"/>
              </a:lnSpc>
              <a:spcBef>
                <a:spcPts val="900"/>
              </a:spcBef>
              <a:buClr>
                <a:schemeClr val="bg1">
                  <a:lumMod val="75000"/>
                </a:schemeClr>
              </a:buClr>
              <a:buSzPct val="100000"/>
              <a:buFont typeface="Arial"/>
              <a:buChar char="•"/>
              <a:defRPr kumimoji="0" sz="1800" b="0" i="0" kern="1200">
                <a:solidFill>
                  <a:srgbClr val="4D4D4D"/>
                </a:solidFill>
                <a:latin typeface="+mn-lt"/>
                <a:ea typeface="+mn-ea"/>
                <a:cs typeface="Ubuntu Light"/>
              </a:defRPr>
            </a:lvl4pPr>
            <a:lvl5pPr marL="1146175" indent="-236538" algn="l" rtl="0" eaLnBrk="1" latinLnBrk="0" hangingPunct="1">
              <a:lnSpc>
                <a:spcPct val="100000"/>
              </a:lnSpc>
              <a:spcBef>
                <a:spcPts val="900"/>
              </a:spcBef>
              <a:buClr>
                <a:schemeClr val="bg1">
                  <a:lumMod val="75000"/>
                </a:schemeClr>
              </a:buClr>
              <a:buSzPct val="100000"/>
              <a:buFont typeface="Arial"/>
              <a:buChar char="•"/>
              <a:defRPr kumimoji="0" sz="1600" b="0" i="0" kern="1200" baseline="0">
                <a:solidFill>
                  <a:srgbClr val="4D4D4D"/>
                </a:solidFill>
                <a:latin typeface="+mn-lt"/>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0" indent="0">
              <a:lnSpc>
                <a:spcPct val="114000"/>
              </a:lnSpc>
              <a:buFont typeface="Arial"/>
              <a:buNone/>
            </a:pPr>
            <a:r>
              <a:rPr lang="en-US" sz="1600" dirty="0">
                <a:solidFill>
                  <a:schemeClr val="tx2"/>
                </a:solidFill>
              </a:rPr>
              <a:t>The faults shall be cleared as fast as possible.</a:t>
            </a:r>
            <a:endParaRPr lang="en-US" sz="1600" b="1" dirty="0">
              <a:solidFill>
                <a:schemeClr val="tx2"/>
              </a:solidFill>
            </a:endParaRPr>
          </a:p>
        </p:txBody>
      </p:sp>
      <p:sp>
        <p:nvSpPr>
          <p:cNvPr id="29" name="Content Placeholder 4">
            <a:extLst>
              <a:ext uri="{FF2B5EF4-FFF2-40B4-BE49-F238E27FC236}">
                <a16:creationId xmlns:a16="http://schemas.microsoft.com/office/drawing/2014/main" id="{1CA31716-81BE-C581-406D-704A875FDDD2}"/>
              </a:ext>
            </a:extLst>
          </p:cNvPr>
          <p:cNvSpPr txBox="1">
            <a:spLocks/>
          </p:cNvSpPr>
          <p:nvPr/>
        </p:nvSpPr>
        <p:spPr>
          <a:xfrm>
            <a:off x="4460010" y="5149257"/>
            <a:ext cx="5020366" cy="592865"/>
          </a:xfrm>
          <a:prstGeom prst="rect">
            <a:avLst/>
          </a:prstGeom>
        </p:spPr>
        <p:txBody>
          <a:bodyPr vert="horz">
            <a:noAutofit/>
          </a:bodyPr>
          <a:lstStyle>
            <a:lvl1pPr marL="225425" indent="-225425" algn="l" rtl="0" eaLnBrk="1" latinLnBrk="0" hangingPunct="1">
              <a:lnSpc>
                <a:spcPct val="100000"/>
              </a:lnSpc>
              <a:spcBef>
                <a:spcPts val="900"/>
              </a:spcBef>
              <a:buClr>
                <a:srgbClr val="5AA3D9"/>
              </a:buClr>
              <a:buSzPct val="100000"/>
              <a:buFont typeface="Arial"/>
              <a:buChar char="•"/>
              <a:defRPr kumimoji="0" sz="3000" b="0" i="0" kern="1200">
                <a:solidFill>
                  <a:srgbClr val="4D4D4D"/>
                </a:solidFill>
                <a:latin typeface="+mn-lt"/>
                <a:ea typeface="+mn-ea"/>
                <a:cs typeface="Ubuntu Light"/>
              </a:defRPr>
            </a:lvl1pPr>
            <a:lvl2pPr marL="460375" indent="-228600" algn="l" rtl="0" eaLnBrk="1" latinLnBrk="0" hangingPunct="1">
              <a:lnSpc>
                <a:spcPct val="100000"/>
              </a:lnSpc>
              <a:spcBef>
                <a:spcPts val="900"/>
              </a:spcBef>
              <a:buClr>
                <a:schemeClr val="bg1">
                  <a:lumMod val="75000"/>
                </a:schemeClr>
              </a:buClr>
              <a:buSzPct val="100000"/>
              <a:buFont typeface="Arial"/>
              <a:buChar char="•"/>
              <a:defRPr kumimoji="0" sz="2400" b="0" i="0" kern="1200" baseline="0">
                <a:solidFill>
                  <a:srgbClr val="4D4D4D"/>
                </a:solidFill>
                <a:latin typeface="+mn-lt"/>
                <a:ea typeface="+mn-ea"/>
                <a:cs typeface="Ubuntu Light"/>
              </a:defRPr>
            </a:lvl2pPr>
            <a:lvl3pPr marL="685800" indent="-225425" algn="l" rtl="0" eaLnBrk="1" latinLnBrk="0" hangingPunct="1">
              <a:lnSpc>
                <a:spcPct val="100000"/>
              </a:lnSpc>
              <a:spcBef>
                <a:spcPts val="900"/>
              </a:spcBef>
              <a:buClr>
                <a:schemeClr val="bg1">
                  <a:lumMod val="75000"/>
                </a:schemeClr>
              </a:buClr>
              <a:buSzPct val="100000"/>
              <a:buFont typeface="Arial"/>
              <a:buChar char="•"/>
              <a:defRPr kumimoji="0" sz="2000" b="0" i="0" kern="1200">
                <a:solidFill>
                  <a:srgbClr val="4D4D4D"/>
                </a:solidFill>
                <a:latin typeface="+mn-lt"/>
                <a:ea typeface="+mn-ea"/>
                <a:cs typeface="Ubuntu Light"/>
              </a:defRPr>
            </a:lvl3pPr>
            <a:lvl4pPr marL="909638" indent="-223838" algn="l" rtl="0" eaLnBrk="1" latinLnBrk="0" hangingPunct="1">
              <a:lnSpc>
                <a:spcPct val="100000"/>
              </a:lnSpc>
              <a:spcBef>
                <a:spcPts val="900"/>
              </a:spcBef>
              <a:buClr>
                <a:schemeClr val="bg1">
                  <a:lumMod val="75000"/>
                </a:schemeClr>
              </a:buClr>
              <a:buSzPct val="100000"/>
              <a:buFont typeface="Arial"/>
              <a:buChar char="•"/>
              <a:defRPr kumimoji="0" sz="1800" b="0" i="0" kern="1200">
                <a:solidFill>
                  <a:srgbClr val="4D4D4D"/>
                </a:solidFill>
                <a:latin typeface="+mn-lt"/>
                <a:ea typeface="+mn-ea"/>
                <a:cs typeface="Ubuntu Light"/>
              </a:defRPr>
            </a:lvl4pPr>
            <a:lvl5pPr marL="1146175" indent="-236538" algn="l" rtl="0" eaLnBrk="1" latinLnBrk="0" hangingPunct="1">
              <a:lnSpc>
                <a:spcPct val="100000"/>
              </a:lnSpc>
              <a:spcBef>
                <a:spcPts val="900"/>
              </a:spcBef>
              <a:buClr>
                <a:schemeClr val="bg1">
                  <a:lumMod val="75000"/>
                </a:schemeClr>
              </a:buClr>
              <a:buSzPct val="100000"/>
              <a:buFont typeface="Arial"/>
              <a:buChar char="•"/>
              <a:defRPr kumimoji="0" sz="1600" b="0" i="0" kern="1200" baseline="0">
                <a:solidFill>
                  <a:srgbClr val="4D4D4D"/>
                </a:solidFill>
                <a:latin typeface="+mn-lt"/>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0" indent="0">
              <a:lnSpc>
                <a:spcPct val="114000"/>
              </a:lnSpc>
              <a:buFont typeface="Arial"/>
              <a:buNone/>
            </a:pPr>
            <a:r>
              <a:rPr lang="en-US" sz="1600" dirty="0">
                <a:solidFill>
                  <a:schemeClr val="tx2"/>
                </a:solidFill>
              </a:rPr>
              <a:t>The protection system shall provide its function at the lowest cost.</a:t>
            </a:r>
            <a:endParaRPr lang="en-US" sz="1600" b="1" dirty="0">
              <a:solidFill>
                <a:schemeClr val="tx2"/>
              </a:solidFill>
            </a:endParaRPr>
          </a:p>
        </p:txBody>
      </p:sp>
      <p:sp>
        <p:nvSpPr>
          <p:cNvPr id="30" name="Content Placeholder 4">
            <a:extLst>
              <a:ext uri="{FF2B5EF4-FFF2-40B4-BE49-F238E27FC236}">
                <a16:creationId xmlns:a16="http://schemas.microsoft.com/office/drawing/2014/main" id="{F83FB9EF-F095-DB65-C369-C0A976B71EB6}"/>
              </a:ext>
            </a:extLst>
          </p:cNvPr>
          <p:cNvSpPr txBox="1">
            <a:spLocks/>
          </p:cNvSpPr>
          <p:nvPr/>
        </p:nvSpPr>
        <p:spPr>
          <a:xfrm>
            <a:off x="4451814" y="4402209"/>
            <a:ext cx="5020366" cy="592865"/>
          </a:xfrm>
          <a:prstGeom prst="rect">
            <a:avLst/>
          </a:prstGeom>
        </p:spPr>
        <p:txBody>
          <a:bodyPr vert="horz">
            <a:noAutofit/>
          </a:bodyPr>
          <a:lstStyle>
            <a:lvl1pPr marL="225425" indent="-225425" algn="l" rtl="0" eaLnBrk="1" latinLnBrk="0" hangingPunct="1">
              <a:lnSpc>
                <a:spcPct val="100000"/>
              </a:lnSpc>
              <a:spcBef>
                <a:spcPts val="900"/>
              </a:spcBef>
              <a:buClr>
                <a:srgbClr val="5AA3D9"/>
              </a:buClr>
              <a:buSzPct val="100000"/>
              <a:buFont typeface="Arial"/>
              <a:buChar char="•"/>
              <a:defRPr kumimoji="0" sz="3000" b="0" i="0" kern="1200">
                <a:solidFill>
                  <a:srgbClr val="4D4D4D"/>
                </a:solidFill>
                <a:latin typeface="+mn-lt"/>
                <a:ea typeface="+mn-ea"/>
                <a:cs typeface="Ubuntu Light"/>
              </a:defRPr>
            </a:lvl1pPr>
            <a:lvl2pPr marL="460375" indent="-228600" algn="l" rtl="0" eaLnBrk="1" latinLnBrk="0" hangingPunct="1">
              <a:lnSpc>
                <a:spcPct val="100000"/>
              </a:lnSpc>
              <a:spcBef>
                <a:spcPts val="900"/>
              </a:spcBef>
              <a:buClr>
                <a:schemeClr val="bg1">
                  <a:lumMod val="75000"/>
                </a:schemeClr>
              </a:buClr>
              <a:buSzPct val="100000"/>
              <a:buFont typeface="Arial"/>
              <a:buChar char="•"/>
              <a:defRPr kumimoji="0" sz="2400" b="0" i="0" kern="1200" baseline="0">
                <a:solidFill>
                  <a:srgbClr val="4D4D4D"/>
                </a:solidFill>
                <a:latin typeface="+mn-lt"/>
                <a:ea typeface="+mn-ea"/>
                <a:cs typeface="Ubuntu Light"/>
              </a:defRPr>
            </a:lvl2pPr>
            <a:lvl3pPr marL="685800" indent="-225425" algn="l" rtl="0" eaLnBrk="1" latinLnBrk="0" hangingPunct="1">
              <a:lnSpc>
                <a:spcPct val="100000"/>
              </a:lnSpc>
              <a:spcBef>
                <a:spcPts val="900"/>
              </a:spcBef>
              <a:buClr>
                <a:schemeClr val="bg1">
                  <a:lumMod val="75000"/>
                </a:schemeClr>
              </a:buClr>
              <a:buSzPct val="100000"/>
              <a:buFont typeface="Arial"/>
              <a:buChar char="•"/>
              <a:defRPr kumimoji="0" sz="2000" b="0" i="0" kern="1200">
                <a:solidFill>
                  <a:srgbClr val="4D4D4D"/>
                </a:solidFill>
                <a:latin typeface="+mn-lt"/>
                <a:ea typeface="+mn-ea"/>
                <a:cs typeface="Ubuntu Light"/>
              </a:defRPr>
            </a:lvl3pPr>
            <a:lvl4pPr marL="909638" indent="-223838" algn="l" rtl="0" eaLnBrk="1" latinLnBrk="0" hangingPunct="1">
              <a:lnSpc>
                <a:spcPct val="100000"/>
              </a:lnSpc>
              <a:spcBef>
                <a:spcPts val="900"/>
              </a:spcBef>
              <a:buClr>
                <a:schemeClr val="bg1">
                  <a:lumMod val="75000"/>
                </a:schemeClr>
              </a:buClr>
              <a:buSzPct val="100000"/>
              <a:buFont typeface="Arial"/>
              <a:buChar char="•"/>
              <a:defRPr kumimoji="0" sz="1800" b="0" i="0" kern="1200">
                <a:solidFill>
                  <a:srgbClr val="4D4D4D"/>
                </a:solidFill>
                <a:latin typeface="+mn-lt"/>
                <a:ea typeface="+mn-ea"/>
                <a:cs typeface="Ubuntu Light"/>
              </a:defRPr>
            </a:lvl4pPr>
            <a:lvl5pPr marL="1146175" indent="-236538" algn="l" rtl="0" eaLnBrk="1" latinLnBrk="0" hangingPunct="1">
              <a:lnSpc>
                <a:spcPct val="100000"/>
              </a:lnSpc>
              <a:spcBef>
                <a:spcPts val="900"/>
              </a:spcBef>
              <a:buClr>
                <a:schemeClr val="bg1">
                  <a:lumMod val="75000"/>
                </a:schemeClr>
              </a:buClr>
              <a:buSzPct val="100000"/>
              <a:buFont typeface="Arial"/>
              <a:buChar char="•"/>
              <a:defRPr kumimoji="0" sz="1600" b="0" i="0" kern="1200" baseline="0">
                <a:solidFill>
                  <a:srgbClr val="4D4D4D"/>
                </a:solidFill>
                <a:latin typeface="+mn-lt"/>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0" indent="0">
              <a:lnSpc>
                <a:spcPct val="114000"/>
              </a:lnSpc>
              <a:buFont typeface="Arial"/>
              <a:buNone/>
            </a:pPr>
            <a:r>
              <a:rPr lang="en-US" sz="1600" dirty="0">
                <a:solidFill>
                  <a:schemeClr val="tx2"/>
                </a:solidFill>
              </a:rPr>
              <a:t>The protection system shall rely on as few as equipment as possible to carry out its functions.</a:t>
            </a:r>
            <a:endParaRPr lang="en-US" sz="1600" b="1" dirty="0">
              <a:solidFill>
                <a:schemeClr val="tx2"/>
              </a:solidFill>
            </a:endParaRPr>
          </a:p>
        </p:txBody>
      </p:sp>
      <p:sp>
        <p:nvSpPr>
          <p:cNvPr id="31" name="Content Placeholder 18">
            <a:extLst>
              <a:ext uri="{FF2B5EF4-FFF2-40B4-BE49-F238E27FC236}">
                <a16:creationId xmlns:a16="http://schemas.microsoft.com/office/drawing/2014/main" id="{BCEB3672-98F3-F974-BA9A-AC068E8F4607}"/>
              </a:ext>
            </a:extLst>
          </p:cNvPr>
          <p:cNvSpPr txBox="1">
            <a:spLocks/>
          </p:cNvSpPr>
          <p:nvPr/>
        </p:nvSpPr>
        <p:spPr>
          <a:xfrm>
            <a:off x="4466506" y="6028361"/>
            <a:ext cx="7246118" cy="210619"/>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nSpc>
                <a:spcPct val="114000"/>
              </a:lnSpc>
            </a:pPr>
            <a:r>
              <a:rPr lang="en-US" sz="1100" b="0" dirty="0">
                <a:solidFill>
                  <a:schemeClr val="bg2">
                    <a:lumMod val="50000"/>
                  </a:schemeClr>
                </a:solidFill>
              </a:rPr>
              <a:t>*More performance indicators exist (sensitivity, dependability, security, …) – these are the classic “textbook” features</a:t>
            </a:r>
          </a:p>
          <a:p>
            <a:pPr>
              <a:lnSpc>
                <a:spcPct val="114000"/>
              </a:lnSpc>
            </a:pPr>
            <a:endParaRPr lang="fr-FR" sz="1100" b="0" dirty="0">
              <a:solidFill>
                <a:schemeClr val="bg2">
                  <a:lumMod val="50000"/>
                </a:schemeClr>
              </a:solidFill>
            </a:endParaRPr>
          </a:p>
        </p:txBody>
      </p:sp>
      <p:sp>
        <p:nvSpPr>
          <p:cNvPr id="4" name="Date Placeholder 5">
            <a:extLst>
              <a:ext uri="{FF2B5EF4-FFF2-40B4-BE49-F238E27FC236}">
                <a16:creationId xmlns:a16="http://schemas.microsoft.com/office/drawing/2014/main" id="{77B8C7CA-6E0E-EBC6-EFFF-C050684E5529}"/>
              </a:ext>
            </a:extLst>
          </p:cNvPr>
          <p:cNvSpPr>
            <a:spLocks noGrp="1"/>
          </p:cNvSpPr>
          <p:nvPr>
            <p:ph type="dt" sz="half" idx="10"/>
          </p:nvPr>
        </p:nvSpPr>
        <p:spPr>
          <a:xfrm>
            <a:off x="2711624" y="6392289"/>
            <a:ext cx="828700" cy="365125"/>
          </a:xfrm>
        </p:spPr>
        <p:txBody>
          <a:bodyPr/>
          <a:lstStyle/>
          <a:p>
            <a:r>
              <a:rPr lang="fr-FR" dirty="0"/>
              <a:t>2025.03.20</a:t>
            </a:r>
            <a:endParaRPr lang="en-US" dirty="0"/>
          </a:p>
        </p:txBody>
      </p:sp>
    </p:spTree>
    <p:extLst>
      <p:ext uri="{BB962C8B-B14F-4D97-AF65-F5344CB8AC3E}">
        <p14:creationId xmlns:p14="http://schemas.microsoft.com/office/powerpoint/2010/main" val="22098959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a:extLst>
              <a:ext uri="{FF2B5EF4-FFF2-40B4-BE49-F238E27FC236}">
                <a16:creationId xmlns:a16="http://schemas.microsoft.com/office/drawing/2014/main" id="{7BD8BB6D-4894-438C-8C7C-8A0A67977387}"/>
              </a:ext>
            </a:extLst>
          </p:cNvPr>
          <p:cNvSpPr>
            <a:spLocks noGrp="1"/>
          </p:cNvSpPr>
          <p:nvPr>
            <p:ph type="title"/>
          </p:nvPr>
        </p:nvSpPr>
        <p:spPr/>
        <p:txBody>
          <a:bodyPr/>
          <a:lstStyle/>
          <a:p>
            <a:r>
              <a:rPr lang="fr-FR" dirty="0"/>
              <a:t>Introduction</a:t>
            </a:r>
          </a:p>
        </p:txBody>
      </p:sp>
      <p:sp>
        <p:nvSpPr>
          <p:cNvPr id="7" name="Slide Number Placeholder 6">
            <a:extLst>
              <a:ext uri="{FF2B5EF4-FFF2-40B4-BE49-F238E27FC236}">
                <a16:creationId xmlns:a16="http://schemas.microsoft.com/office/drawing/2014/main" id="{77F5EDB0-4596-4A1B-B42E-2D997757ED36}"/>
              </a:ext>
            </a:extLst>
          </p:cNvPr>
          <p:cNvSpPr>
            <a:spLocks noGrp="1"/>
          </p:cNvSpPr>
          <p:nvPr>
            <p:ph type="sldNum" sz="quarter" idx="12"/>
          </p:nvPr>
        </p:nvSpPr>
        <p:spPr/>
        <p:txBody>
          <a:bodyPr/>
          <a:lstStyle/>
          <a:p>
            <a:fld id="{36B5EA5A-BC32-A742-B11B-8E7414D5B535}" type="slidenum">
              <a:rPr lang="en-US" smtClean="0"/>
              <a:pPr/>
              <a:t>5</a:t>
            </a:fld>
            <a:endParaRPr lang="en-US" dirty="0"/>
          </a:p>
        </p:txBody>
      </p:sp>
      <p:sp>
        <p:nvSpPr>
          <p:cNvPr id="3" name="Footer Placeholder 7">
            <a:extLst>
              <a:ext uri="{FF2B5EF4-FFF2-40B4-BE49-F238E27FC236}">
                <a16:creationId xmlns:a16="http://schemas.microsoft.com/office/drawing/2014/main" id="{1C697487-E0E0-6568-901B-234B4690FEDA}"/>
              </a:ext>
            </a:extLst>
          </p:cNvPr>
          <p:cNvSpPr>
            <a:spLocks noGrp="1"/>
          </p:cNvSpPr>
          <p:nvPr>
            <p:ph type="ftr" sz="quarter" idx="11"/>
          </p:nvPr>
        </p:nvSpPr>
        <p:spPr>
          <a:xfrm>
            <a:off x="4471877" y="6383847"/>
            <a:ext cx="6788245" cy="365125"/>
          </a:xfrm>
        </p:spPr>
        <p:txBody>
          <a:bodyPr/>
          <a:lstStyle/>
          <a:p>
            <a:r>
              <a:rPr lang="en-US" dirty="0"/>
              <a:t>E. Freddi, J. Leppilahti ▪ Evolution </a:t>
            </a:r>
            <a:r>
              <a:rPr lang="en-GB" dirty="0"/>
              <a:t>of EN-EL Quality Standards in Power Systems Protection</a:t>
            </a:r>
            <a:endParaRPr lang="en-US" dirty="0"/>
          </a:p>
        </p:txBody>
      </p:sp>
      <p:sp>
        <p:nvSpPr>
          <p:cNvPr id="17" name="Content Placeholder 18">
            <a:extLst>
              <a:ext uri="{FF2B5EF4-FFF2-40B4-BE49-F238E27FC236}">
                <a16:creationId xmlns:a16="http://schemas.microsoft.com/office/drawing/2014/main" id="{E744DA18-C061-B7E3-B3EC-685AD0255F3A}"/>
              </a:ext>
            </a:extLst>
          </p:cNvPr>
          <p:cNvSpPr txBox="1">
            <a:spLocks/>
          </p:cNvSpPr>
          <p:nvPr/>
        </p:nvSpPr>
        <p:spPr>
          <a:xfrm>
            <a:off x="416373" y="1345935"/>
            <a:ext cx="11152235" cy="570898"/>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14000"/>
              </a:lnSpc>
              <a:buNone/>
            </a:pPr>
            <a:r>
              <a:rPr lang="en-US" sz="2400" b="0" dirty="0"/>
              <a:t>The protection system </a:t>
            </a:r>
            <a:r>
              <a:rPr lang="en-US" sz="2400" dirty="0">
                <a:solidFill>
                  <a:schemeClr val="tx1"/>
                </a:solidFill>
              </a:rPr>
              <a:t>performance</a:t>
            </a:r>
            <a:r>
              <a:rPr lang="en-US" sz="2400" b="0" dirty="0"/>
              <a:t> is mainly affected by three types of problems:</a:t>
            </a:r>
          </a:p>
          <a:p>
            <a:pPr>
              <a:lnSpc>
                <a:spcPct val="114000"/>
              </a:lnSpc>
            </a:pPr>
            <a:endParaRPr lang="fr-FR" b="0" dirty="0"/>
          </a:p>
        </p:txBody>
      </p:sp>
      <p:sp>
        <p:nvSpPr>
          <p:cNvPr id="4" name="Content Placeholder 4">
            <a:extLst>
              <a:ext uri="{FF2B5EF4-FFF2-40B4-BE49-F238E27FC236}">
                <a16:creationId xmlns:a16="http://schemas.microsoft.com/office/drawing/2014/main" id="{658958D9-E16A-4688-6157-729E63248A97}"/>
              </a:ext>
            </a:extLst>
          </p:cNvPr>
          <p:cNvSpPr txBox="1">
            <a:spLocks/>
          </p:cNvSpPr>
          <p:nvPr/>
        </p:nvSpPr>
        <p:spPr>
          <a:xfrm>
            <a:off x="1080119" y="2188088"/>
            <a:ext cx="2370551" cy="1042770"/>
          </a:xfrm>
          <a:prstGeom prst="rect">
            <a:avLst/>
          </a:prstGeom>
        </p:spPr>
        <p:txBody>
          <a:bodyPr vert="horz">
            <a:noAutofit/>
          </a:bodyPr>
          <a:lstStyle>
            <a:defPPr>
              <a:defRPr lang="en-US"/>
            </a:defPPr>
            <a:lvl1pPr indent="0" algn="ctr">
              <a:lnSpc>
                <a:spcPct val="114000"/>
              </a:lnSpc>
              <a:spcBef>
                <a:spcPts val="900"/>
              </a:spcBef>
              <a:buClr>
                <a:srgbClr val="5AA3D9"/>
              </a:buClr>
              <a:buSzPct val="100000"/>
              <a:buFont typeface="Arial"/>
              <a:buNone/>
              <a:defRPr kumimoji="0" sz="2600" b="1" i="0">
                <a:solidFill>
                  <a:srgbClr val="4D4D4D"/>
                </a:solidFill>
                <a:cs typeface="Ubuntu Light"/>
              </a:defRPr>
            </a:lvl1pPr>
            <a:lvl2pPr marL="460375" indent="-228600">
              <a:lnSpc>
                <a:spcPct val="100000"/>
              </a:lnSpc>
              <a:spcBef>
                <a:spcPts val="900"/>
              </a:spcBef>
              <a:buClr>
                <a:schemeClr val="bg1">
                  <a:lumMod val="75000"/>
                </a:schemeClr>
              </a:buClr>
              <a:buSzPct val="100000"/>
              <a:buFont typeface="Arial"/>
              <a:buChar char="•"/>
              <a:defRPr kumimoji="0" sz="2400" b="0" i="0" baseline="0">
                <a:solidFill>
                  <a:srgbClr val="4D4D4D"/>
                </a:solidFill>
                <a:cs typeface="Ubuntu Light"/>
              </a:defRPr>
            </a:lvl2pPr>
            <a:lvl3pPr marL="685800" indent="-225425">
              <a:lnSpc>
                <a:spcPct val="100000"/>
              </a:lnSpc>
              <a:spcBef>
                <a:spcPts val="900"/>
              </a:spcBef>
              <a:buClr>
                <a:schemeClr val="bg1">
                  <a:lumMod val="75000"/>
                </a:schemeClr>
              </a:buClr>
              <a:buSzPct val="100000"/>
              <a:buFont typeface="Arial"/>
              <a:buChar char="•"/>
              <a:defRPr kumimoji="0" sz="2000" b="0" i="0">
                <a:solidFill>
                  <a:srgbClr val="4D4D4D"/>
                </a:solidFill>
                <a:cs typeface="Ubuntu Light"/>
              </a:defRPr>
            </a:lvl3pPr>
            <a:lvl4pPr marL="909638" indent="-223838">
              <a:lnSpc>
                <a:spcPct val="100000"/>
              </a:lnSpc>
              <a:spcBef>
                <a:spcPts val="900"/>
              </a:spcBef>
              <a:buClr>
                <a:schemeClr val="bg1">
                  <a:lumMod val="75000"/>
                </a:schemeClr>
              </a:buClr>
              <a:buSzPct val="100000"/>
              <a:buFont typeface="Arial"/>
              <a:buChar char="•"/>
              <a:defRPr kumimoji="0" b="0" i="0">
                <a:solidFill>
                  <a:srgbClr val="4D4D4D"/>
                </a:solidFill>
                <a:cs typeface="Ubuntu Light"/>
              </a:defRPr>
            </a:lvl4pPr>
            <a:lvl5pPr marL="1146175" indent="-236538">
              <a:lnSpc>
                <a:spcPct val="100000"/>
              </a:lnSpc>
              <a:spcBef>
                <a:spcPts val="900"/>
              </a:spcBef>
              <a:buClr>
                <a:schemeClr val="bg1">
                  <a:lumMod val="75000"/>
                </a:schemeClr>
              </a:buClr>
              <a:buSzPct val="100000"/>
              <a:buFont typeface="Arial"/>
              <a:buChar char="•"/>
              <a:defRPr kumimoji="0" sz="1600" b="0" i="0" baseline="0">
                <a:solidFill>
                  <a:srgbClr val="4D4D4D"/>
                </a:solidFill>
                <a:cs typeface="Ubuntu Light"/>
              </a:defRPr>
            </a:lvl5pPr>
            <a:lvl6pPr marL="1700784" indent="-182880">
              <a:spcBef>
                <a:spcPct val="20000"/>
              </a:spcBef>
              <a:buClr>
                <a:schemeClr val="accent5"/>
              </a:buClr>
              <a:buFont typeface="Arial"/>
              <a:buChar char="-"/>
              <a:defRPr kumimoji="0" sz="2000" baseline="0"/>
            </a:lvl6pPr>
            <a:lvl7pPr marL="1920240" indent="-182880">
              <a:spcBef>
                <a:spcPct val="20000"/>
              </a:spcBef>
              <a:buClr>
                <a:schemeClr val="accent6"/>
              </a:buClr>
              <a:buSzPct val="100000"/>
              <a:buFont typeface="Arial"/>
              <a:buChar char="•"/>
              <a:defRPr kumimoji="0" baseline="0"/>
            </a:lvl7pPr>
            <a:lvl8pPr marL="2139696" indent="-182880">
              <a:spcBef>
                <a:spcPct val="20000"/>
              </a:spcBef>
              <a:buClr>
                <a:schemeClr val="accent6"/>
              </a:buClr>
              <a:buFont typeface="Arial"/>
              <a:buChar char="▪"/>
              <a:defRPr kumimoji="0" sz="1600"/>
            </a:lvl8pPr>
            <a:lvl9pPr marL="2331720" indent="-182880">
              <a:spcBef>
                <a:spcPct val="20000"/>
              </a:spcBef>
              <a:buClr>
                <a:schemeClr val="accent6"/>
              </a:buClr>
              <a:buFont typeface="Arial"/>
              <a:buChar char="•"/>
              <a:defRPr kumimoji="0" sz="1600"/>
            </a:lvl9pPr>
          </a:lstStyle>
          <a:p>
            <a:r>
              <a:rPr lang="en-US" dirty="0">
                <a:solidFill>
                  <a:schemeClr val="tx2"/>
                </a:solidFill>
              </a:rPr>
              <a:t>Hardware</a:t>
            </a:r>
            <a:br>
              <a:rPr lang="en-US" dirty="0">
                <a:solidFill>
                  <a:schemeClr val="tx2"/>
                </a:solidFill>
              </a:rPr>
            </a:br>
            <a:r>
              <a:rPr lang="en-US" dirty="0">
                <a:solidFill>
                  <a:schemeClr val="tx2"/>
                </a:solidFill>
              </a:rPr>
              <a:t>failures</a:t>
            </a:r>
          </a:p>
          <a:p>
            <a:endParaRPr lang="en-US" dirty="0">
              <a:solidFill>
                <a:schemeClr val="tx2"/>
              </a:solidFill>
            </a:endParaRPr>
          </a:p>
        </p:txBody>
      </p:sp>
      <p:sp>
        <p:nvSpPr>
          <p:cNvPr id="5" name="Content Placeholder 4">
            <a:extLst>
              <a:ext uri="{FF2B5EF4-FFF2-40B4-BE49-F238E27FC236}">
                <a16:creationId xmlns:a16="http://schemas.microsoft.com/office/drawing/2014/main" id="{B9264532-FB68-8466-E6E1-740731B48BFF}"/>
              </a:ext>
            </a:extLst>
          </p:cNvPr>
          <p:cNvSpPr txBox="1">
            <a:spLocks/>
          </p:cNvSpPr>
          <p:nvPr/>
        </p:nvSpPr>
        <p:spPr>
          <a:xfrm>
            <a:off x="4439816" y="2188087"/>
            <a:ext cx="2849714" cy="1042770"/>
          </a:xfrm>
          <a:prstGeom prst="rect">
            <a:avLst/>
          </a:prstGeom>
        </p:spPr>
        <p:txBody>
          <a:bodyPr vert="horz">
            <a:noAutofit/>
          </a:bodyPr>
          <a:lstStyle>
            <a:lvl1pPr marL="225425" indent="-225425" algn="l" rtl="0" eaLnBrk="1" latinLnBrk="0" hangingPunct="1">
              <a:lnSpc>
                <a:spcPct val="100000"/>
              </a:lnSpc>
              <a:spcBef>
                <a:spcPts val="900"/>
              </a:spcBef>
              <a:buClr>
                <a:srgbClr val="5AA3D9"/>
              </a:buClr>
              <a:buSzPct val="100000"/>
              <a:buFont typeface="Arial"/>
              <a:buChar char="•"/>
              <a:defRPr kumimoji="0" sz="3000" b="0" i="0" kern="1200">
                <a:solidFill>
                  <a:srgbClr val="4D4D4D"/>
                </a:solidFill>
                <a:latin typeface="+mn-lt"/>
                <a:ea typeface="+mn-ea"/>
                <a:cs typeface="Ubuntu Light"/>
              </a:defRPr>
            </a:lvl1pPr>
            <a:lvl2pPr marL="460375" indent="-228600" algn="l" rtl="0" eaLnBrk="1" latinLnBrk="0" hangingPunct="1">
              <a:lnSpc>
                <a:spcPct val="100000"/>
              </a:lnSpc>
              <a:spcBef>
                <a:spcPts val="900"/>
              </a:spcBef>
              <a:buClr>
                <a:schemeClr val="bg1">
                  <a:lumMod val="75000"/>
                </a:schemeClr>
              </a:buClr>
              <a:buSzPct val="100000"/>
              <a:buFont typeface="Arial"/>
              <a:buChar char="•"/>
              <a:defRPr kumimoji="0" sz="2400" b="0" i="0" kern="1200" baseline="0">
                <a:solidFill>
                  <a:srgbClr val="4D4D4D"/>
                </a:solidFill>
                <a:latin typeface="+mn-lt"/>
                <a:ea typeface="+mn-ea"/>
                <a:cs typeface="Ubuntu Light"/>
              </a:defRPr>
            </a:lvl2pPr>
            <a:lvl3pPr marL="685800" indent="-225425" algn="l" rtl="0" eaLnBrk="1" latinLnBrk="0" hangingPunct="1">
              <a:lnSpc>
                <a:spcPct val="100000"/>
              </a:lnSpc>
              <a:spcBef>
                <a:spcPts val="900"/>
              </a:spcBef>
              <a:buClr>
                <a:schemeClr val="bg1">
                  <a:lumMod val="75000"/>
                </a:schemeClr>
              </a:buClr>
              <a:buSzPct val="100000"/>
              <a:buFont typeface="Arial"/>
              <a:buChar char="•"/>
              <a:defRPr kumimoji="0" sz="2000" b="0" i="0" kern="1200">
                <a:solidFill>
                  <a:srgbClr val="4D4D4D"/>
                </a:solidFill>
                <a:latin typeface="+mn-lt"/>
                <a:ea typeface="+mn-ea"/>
                <a:cs typeface="Ubuntu Light"/>
              </a:defRPr>
            </a:lvl3pPr>
            <a:lvl4pPr marL="909638" indent="-223838" algn="l" rtl="0" eaLnBrk="1" latinLnBrk="0" hangingPunct="1">
              <a:lnSpc>
                <a:spcPct val="100000"/>
              </a:lnSpc>
              <a:spcBef>
                <a:spcPts val="900"/>
              </a:spcBef>
              <a:buClr>
                <a:schemeClr val="bg1">
                  <a:lumMod val="75000"/>
                </a:schemeClr>
              </a:buClr>
              <a:buSzPct val="100000"/>
              <a:buFont typeface="Arial"/>
              <a:buChar char="•"/>
              <a:defRPr kumimoji="0" sz="1800" b="0" i="0" kern="1200">
                <a:solidFill>
                  <a:srgbClr val="4D4D4D"/>
                </a:solidFill>
                <a:latin typeface="+mn-lt"/>
                <a:ea typeface="+mn-ea"/>
                <a:cs typeface="Ubuntu Light"/>
              </a:defRPr>
            </a:lvl4pPr>
            <a:lvl5pPr marL="1146175" indent="-236538" algn="l" rtl="0" eaLnBrk="1" latinLnBrk="0" hangingPunct="1">
              <a:lnSpc>
                <a:spcPct val="100000"/>
              </a:lnSpc>
              <a:spcBef>
                <a:spcPts val="900"/>
              </a:spcBef>
              <a:buClr>
                <a:schemeClr val="bg1">
                  <a:lumMod val="75000"/>
                </a:schemeClr>
              </a:buClr>
              <a:buSzPct val="100000"/>
              <a:buFont typeface="Arial"/>
              <a:buChar char="•"/>
              <a:defRPr kumimoji="0" sz="1600" b="0" i="0" kern="1200" baseline="0">
                <a:solidFill>
                  <a:srgbClr val="4D4D4D"/>
                </a:solidFill>
                <a:latin typeface="+mn-lt"/>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0" indent="0" algn="ctr">
              <a:lnSpc>
                <a:spcPct val="114000"/>
              </a:lnSpc>
              <a:buFont typeface="Arial"/>
              <a:buNone/>
            </a:pPr>
            <a:r>
              <a:rPr lang="en-US" sz="2600" b="1" dirty="0">
                <a:solidFill>
                  <a:schemeClr val="tx2"/>
                </a:solidFill>
              </a:rPr>
              <a:t>Commissioning</a:t>
            </a:r>
            <a:br>
              <a:rPr lang="en-US" sz="2600" b="1" dirty="0">
                <a:solidFill>
                  <a:schemeClr val="tx2"/>
                </a:solidFill>
              </a:rPr>
            </a:br>
            <a:r>
              <a:rPr lang="en-US" sz="2600" b="1" dirty="0">
                <a:solidFill>
                  <a:schemeClr val="tx2"/>
                </a:solidFill>
              </a:rPr>
              <a:t>errors</a:t>
            </a:r>
          </a:p>
          <a:p>
            <a:pPr marL="0" indent="0" algn="ctr">
              <a:lnSpc>
                <a:spcPct val="114000"/>
              </a:lnSpc>
              <a:buFont typeface="Arial"/>
              <a:buNone/>
            </a:pPr>
            <a:endParaRPr lang="en-US" sz="2600" b="1" dirty="0">
              <a:solidFill>
                <a:schemeClr val="tx2"/>
              </a:solidFill>
            </a:endParaRPr>
          </a:p>
        </p:txBody>
      </p:sp>
      <p:sp>
        <p:nvSpPr>
          <p:cNvPr id="6" name="Content Placeholder 4">
            <a:extLst>
              <a:ext uri="{FF2B5EF4-FFF2-40B4-BE49-F238E27FC236}">
                <a16:creationId xmlns:a16="http://schemas.microsoft.com/office/drawing/2014/main" id="{23255AC3-94A9-4B58-CCDF-DC91834974AD}"/>
              </a:ext>
            </a:extLst>
          </p:cNvPr>
          <p:cNvSpPr txBox="1">
            <a:spLocks/>
          </p:cNvSpPr>
          <p:nvPr/>
        </p:nvSpPr>
        <p:spPr>
          <a:xfrm>
            <a:off x="8442459" y="2191623"/>
            <a:ext cx="2520000" cy="976966"/>
          </a:xfrm>
          <a:prstGeom prst="rect">
            <a:avLst/>
          </a:prstGeom>
        </p:spPr>
        <p:txBody>
          <a:bodyPr vert="horz">
            <a:noAutofit/>
          </a:bodyPr>
          <a:lstStyle>
            <a:defPPr>
              <a:defRPr lang="en-US"/>
            </a:defPPr>
            <a:lvl1pPr indent="0" algn="ctr">
              <a:lnSpc>
                <a:spcPct val="114000"/>
              </a:lnSpc>
              <a:spcBef>
                <a:spcPts val="900"/>
              </a:spcBef>
              <a:buClr>
                <a:srgbClr val="5AA3D9"/>
              </a:buClr>
              <a:buSzPct val="100000"/>
              <a:buFont typeface="Arial"/>
              <a:buNone/>
              <a:defRPr kumimoji="0" sz="2600" b="1" i="0">
                <a:solidFill>
                  <a:srgbClr val="4D4D4D"/>
                </a:solidFill>
                <a:cs typeface="Ubuntu Light"/>
              </a:defRPr>
            </a:lvl1pPr>
            <a:lvl2pPr marL="460375" indent="-228600">
              <a:lnSpc>
                <a:spcPct val="100000"/>
              </a:lnSpc>
              <a:spcBef>
                <a:spcPts val="900"/>
              </a:spcBef>
              <a:buClr>
                <a:schemeClr val="bg1">
                  <a:lumMod val="75000"/>
                </a:schemeClr>
              </a:buClr>
              <a:buSzPct val="100000"/>
              <a:buFont typeface="Arial"/>
              <a:buChar char="•"/>
              <a:defRPr kumimoji="0" sz="2400" b="0" i="0" baseline="0">
                <a:solidFill>
                  <a:srgbClr val="4D4D4D"/>
                </a:solidFill>
                <a:cs typeface="Ubuntu Light"/>
              </a:defRPr>
            </a:lvl2pPr>
            <a:lvl3pPr marL="685800" indent="-225425">
              <a:lnSpc>
                <a:spcPct val="100000"/>
              </a:lnSpc>
              <a:spcBef>
                <a:spcPts val="900"/>
              </a:spcBef>
              <a:buClr>
                <a:schemeClr val="bg1">
                  <a:lumMod val="75000"/>
                </a:schemeClr>
              </a:buClr>
              <a:buSzPct val="100000"/>
              <a:buFont typeface="Arial"/>
              <a:buChar char="•"/>
              <a:defRPr kumimoji="0" sz="2000" b="0" i="0">
                <a:solidFill>
                  <a:srgbClr val="4D4D4D"/>
                </a:solidFill>
                <a:cs typeface="Ubuntu Light"/>
              </a:defRPr>
            </a:lvl3pPr>
            <a:lvl4pPr marL="909638" indent="-223838">
              <a:lnSpc>
                <a:spcPct val="100000"/>
              </a:lnSpc>
              <a:spcBef>
                <a:spcPts val="900"/>
              </a:spcBef>
              <a:buClr>
                <a:schemeClr val="bg1">
                  <a:lumMod val="75000"/>
                </a:schemeClr>
              </a:buClr>
              <a:buSzPct val="100000"/>
              <a:buFont typeface="Arial"/>
              <a:buChar char="•"/>
              <a:defRPr kumimoji="0" b="0" i="0">
                <a:solidFill>
                  <a:srgbClr val="4D4D4D"/>
                </a:solidFill>
                <a:cs typeface="Ubuntu Light"/>
              </a:defRPr>
            </a:lvl4pPr>
            <a:lvl5pPr marL="1146175" indent="-236538">
              <a:lnSpc>
                <a:spcPct val="100000"/>
              </a:lnSpc>
              <a:spcBef>
                <a:spcPts val="900"/>
              </a:spcBef>
              <a:buClr>
                <a:schemeClr val="bg1">
                  <a:lumMod val="75000"/>
                </a:schemeClr>
              </a:buClr>
              <a:buSzPct val="100000"/>
              <a:buFont typeface="Arial"/>
              <a:buChar char="•"/>
              <a:defRPr kumimoji="0" sz="1600" b="0" i="0" baseline="0">
                <a:solidFill>
                  <a:srgbClr val="4D4D4D"/>
                </a:solidFill>
                <a:cs typeface="Ubuntu Light"/>
              </a:defRPr>
            </a:lvl5pPr>
            <a:lvl6pPr marL="1700784" indent="-182880">
              <a:spcBef>
                <a:spcPct val="20000"/>
              </a:spcBef>
              <a:buClr>
                <a:schemeClr val="accent5"/>
              </a:buClr>
              <a:buFont typeface="Arial"/>
              <a:buChar char="-"/>
              <a:defRPr kumimoji="0" sz="2000" baseline="0"/>
            </a:lvl6pPr>
            <a:lvl7pPr marL="1920240" indent="-182880">
              <a:spcBef>
                <a:spcPct val="20000"/>
              </a:spcBef>
              <a:buClr>
                <a:schemeClr val="accent6"/>
              </a:buClr>
              <a:buSzPct val="100000"/>
              <a:buFont typeface="Arial"/>
              <a:buChar char="•"/>
              <a:defRPr kumimoji="0" baseline="0"/>
            </a:lvl7pPr>
            <a:lvl8pPr marL="2139696" indent="-182880">
              <a:spcBef>
                <a:spcPct val="20000"/>
              </a:spcBef>
              <a:buClr>
                <a:schemeClr val="accent6"/>
              </a:buClr>
              <a:buFont typeface="Arial"/>
              <a:buChar char="▪"/>
              <a:defRPr kumimoji="0" sz="1600"/>
            </a:lvl8pPr>
            <a:lvl9pPr marL="2331720" indent="-182880">
              <a:spcBef>
                <a:spcPct val="20000"/>
              </a:spcBef>
              <a:buClr>
                <a:schemeClr val="accent6"/>
              </a:buClr>
              <a:buFont typeface="Arial"/>
              <a:buChar char="•"/>
              <a:defRPr kumimoji="0" sz="1600"/>
            </a:lvl9pPr>
          </a:lstStyle>
          <a:p>
            <a:r>
              <a:rPr lang="en-US" dirty="0">
                <a:solidFill>
                  <a:schemeClr val="tx2"/>
                </a:solidFill>
              </a:rPr>
              <a:t>Design</a:t>
            </a:r>
            <a:br>
              <a:rPr lang="en-US" dirty="0">
                <a:solidFill>
                  <a:schemeClr val="tx2"/>
                </a:solidFill>
              </a:rPr>
            </a:br>
            <a:r>
              <a:rPr lang="en-US" dirty="0">
                <a:solidFill>
                  <a:schemeClr val="tx2"/>
                </a:solidFill>
              </a:rPr>
              <a:t>errors</a:t>
            </a:r>
          </a:p>
          <a:p>
            <a:endParaRPr lang="en-US" dirty="0">
              <a:solidFill>
                <a:schemeClr val="tx2"/>
              </a:solidFill>
            </a:endParaRPr>
          </a:p>
        </p:txBody>
      </p:sp>
      <p:sp>
        <p:nvSpPr>
          <p:cNvPr id="8" name="Content Placeholder 4">
            <a:extLst>
              <a:ext uri="{FF2B5EF4-FFF2-40B4-BE49-F238E27FC236}">
                <a16:creationId xmlns:a16="http://schemas.microsoft.com/office/drawing/2014/main" id="{539BF90B-395C-6689-71D8-5D4F7E68FE79}"/>
              </a:ext>
            </a:extLst>
          </p:cNvPr>
          <p:cNvSpPr txBox="1">
            <a:spLocks/>
          </p:cNvSpPr>
          <p:nvPr/>
        </p:nvSpPr>
        <p:spPr>
          <a:xfrm>
            <a:off x="988579" y="4956678"/>
            <a:ext cx="2515133" cy="1064610"/>
          </a:xfrm>
          <a:prstGeom prst="rect">
            <a:avLst/>
          </a:prstGeom>
        </p:spPr>
        <p:txBody>
          <a:bodyPr vert="horz">
            <a:normAutofit/>
          </a:bodyPr>
          <a:lstStyle>
            <a:lvl1pPr marL="225425" indent="-225425" algn="l" rtl="0" eaLnBrk="1" latinLnBrk="0" hangingPunct="1">
              <a:lnSpc>
                <a:spcPct val="100000"/>
              </a:lnSpc>
              <a:spcBef>
                <a:spcPts val="900"/>
              </a:spcBef>
              <a:buClr>
                <a:srgbClr val="5AA3D9"/>
              </a:buClr>
              <a:buSzPct val="100000"/>
              <a:buFont typeface="Arial"/>
              <a:buChar char="•"/>
              <a:defRPr kumimoji="0" sz="3000" b="0" i="0" kern="1200">
                <a:solidFill>
                  <a:srgbClr val="4D4D4D"/>
                </a:solidFill>
                <a:latin typeface="+mn-lt"/>
                <a:ea typeface="+mn-ea"/>
                <a:cs typeface="Ubuntu Light"/>
              </a:defRPr>
            </a:lvl1pPr>
            <a:lvl2pPr marL="460375" indent="-228600" algn="l" rtl="0" eaLnBrk="1" latinLnBrk="0" hangingPunct="1">
              <a:lnSpc>
                <a:spcPct val="100000"/>
              </a:lnSpc>
              <a:spcBef>
                <a:spcPts val="900"/>
              </a:spcBef>
              <a:buClr>
                <a:schemeClr val="bg1">
                  <a:lumMod val="75000"/>
                </a:schemeClr>
              </a:buClr>
              <a:buSzPct val="100000"/>
              <a:buFont typeface="Arial"/>
              <a:buChar char="•"/>
              <a:defRPr kumimoji="0" sz="2400" b="0" i="0" kern="1200" baseline="0">
                <a:solidFill>
                  <a:srgbClr val="4D4D4D"/>
                </a:solidFill>
                <a:latin typeface="+mn-lt"/>
                <a:ea typeface="+mn-ea"/>
                <a:cs typeface="Ubuntu Light"/>
              </a:defRPr>
            </a:lvl2pPr>
            <a:lvl3pPr marL="685800" indent="-225425" algn="l" rtl="0" eaLnBrk="1" latinLnBrk="0" hangingPunct="1">
              <a:lnSpc>
                <a:spcPct val="100000"/>
              </a:lnSpc>
              <a:spcBef>
                <a:spcPts val="900"/>
              </a:spcBef>
              <a:buClr>
                <a:schemeClr val="bg1">
                  <a:lumMod val="75000"/>
                </a:schemeClr>
              </a:buClr>
              <a:buSzPct val="100000"/>
              <a:buFont typeface="Arial"/>
              <a:buChar char="•"/>
              <a:defRPr kumimoji="0" sz="2000" b="0" i="0" kern="1200">
                <a:solidFill>
                  <a:srgbClr val="4D4D4D"/>
                </a:solidFill>
                <a:latin typeface="+mn-lt"/>
                <a:ea typeface="+mn-ea"/>
                <a:cs typeface="Ubuntu Light"/>
              </a:defRPr>
            </a:lvl3pPr>
            <a:lvl4pPr marL="909638" indent="-223838" algn="l" rtl="0" eaLnBrk="1" latinLnBrk="0" hangingPunct="1">
              <a:lnSpc>
                <a:spcPct val="100000"/>
              </a:lnSpc>
              <a:spcBef>
                <a:spcPts val="900"/>
              </a:spcBef>
              <a:buClr>
                <a:schemeClr val="bg1">
                  <a:lumMod val="75000"/>
                </a:schemeClr>
              </a:buClr>
              <a:buSzPct val="100000"/>
              <a:buFont typeface="Arial"/>
              <a:buChar char="•"/>
              <a:defRPr kumimoji="0" sz="1800" b="0" i="0" kern="1200">
                <a:solidFill>
                  <a:srgbClr val="4D4D4D"/>
                </a:solidFill>
                <a:latin typeface="+mn-lt"/>
                <a:ea typeface="+mn-ea"/>
                <a:cs typeface="Ubuntu Light"/>
              </a:defRPr>
            </a:lvl4pPr>
            <a:lvl5pPr marL="1146175" indent="-236538" algn="l" rtl="0" eaLnBrk="1" latinLnBrk="0" hangingPunct="1">
              <a:lnSpc>
                <a:spcPct val="100000"/>
              </a:lnSpc>
              <a:spcBef>
                <a:spcPts val="900"/>
              </a:spcBef>
              <a:buClr>
                <a:schemeClr val="bg1">
                  <a:lumMod val="75000"/>
                </a:schemeClr>
              </a:buClr>
              <a:buSzPct val="100000"/>
              <a:buFont typeface="Arial"/>
              <a:buChar char="•"/>
              <a:defRPr kumimoji="0" sz="1600" b="0" i="0" kern="1200" baseline="0">
                <a:solidFill>
                  <a:srgbClr val="4D4D4D"/>
                </a:solidFill>
                <a:latin typeface="+mn-lt"/>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0" indent="0" algn="ctr">
              <a:lnSpc>
                <a:spcPct val="124000"/>
              </a:lnSpc>
              <a:buFont typeface="Arial"/>
              <a:buNone/>
            </a:pPr>
            <a:r>
              <a:rPr lang="en-US" sz="1600" dirty="0">
                <a:solidFill>
                  <a:schemeClr val="tx2"/>
                </a:solidFill>
              </a:rPr>
              <a:t>Actual failures or technical limits of the installed equipment</a:t>
            </a:r>
          </a:p>
          <a:p>
            <a:pPr marL="0" indent="0" algn="ctr">
              <a:lnSpc>
                <a:spcPct val="124000"/>
              </a:lnSpc>
              <a:buFont typeface="Arial"/>
              <a:buNone/>
            </a:pPr>
            <a:endParaRPr lang="en-US" sz="1600" b="1" dirty="0">
              <a:solidFill>
                <a:schemeClr val="tx2"/>
              </a:solidFill>
            </a:endParaRPr>
          </a:p>
        </p:txBody>
      </p:sp>
      <p:sp>
        <p:nvSpPr>
          <p:cNvPr id="9" name="Content Placeholder 4">
            <a:extLst>
              <a:ext uri="{FF2B5EF4-FFF2-40B4-BE49-F238E27FC236}">
                <a16:creationId xmlns:a16="http://schemas.microsoft.com/office/drawing/2014/main" id="{76AFF8A5-A56B-9E50-76C6-CF048A7A3717}"/>
              </a:ext>
            </a:extLst>
          </p:cNvPr>
          <p:cNvSpPr txBox="1">
            <a:spLocks/>
          </p:cNvSpPr>
          <p:nvPr/>
        </p:nvSpPr>
        <p:spPr>
          <a:xfrm>
            <a:off x="4439816" y="4956678"/>
            <a:ext cx="2850574" cy="1007531"/>
          </a:xfrm>
          <a:prstGeom prst="rect">
            <a:avLst/>
          </a:prstGeom>
        </p:spPr>
        <p:txBody>
          <a:bodyPr vert="horz">
            <a:normAutofit/>
          </a:bodyPr>
          <a:lstStyle>
            <a:lvl1pPr marL="225425" indent="-225425" algn="l" rtl="0" eaLnBrk="1" latinLnBrk="0" hangingPunct="1">
              <a:lnSpc>
                <a:spcPct val="100000"/>
              </a:lnSpc>
              <a:spcBef>
                <a:spcPts val="900"/>
              </a:spcBef>
              <a:buClr>
                <a:srgbClr val="5AA3D9"/>
              </a:buClr>
              <a:buSzPct val="100000"/>
              <a:buFont typeface="Arial"/>
              <a:buChar char="•"/>
              <a:defRPr kumimoji="0" sz="3000" b="0" i="0" kern="1200">
                <a:solidFill>
                  <a:srgbClr val="4D4D4D"/>
                </a:solidFill>
                <a:latin typeface="+mn-lt"/>
                <a:ea typeface="+mn-ea"/>
                <a:cs typeface="Ubuntu Light"/>
              </a:defRPr>
            </a:lvl1pPr>
            <a:lvl2pPr marL="460375" indent="-228600" algn="l" rtl="0" eaLnBrk="1" latinLnBrk="0" hangingPunct="1">
              <a:lnSpc>
                <a:spcPct val="100000"/>
              </a:lnSpc>
              <a:spcBef>
                <a:spcPts val="900"/>
              </a:spcBef>
              <a:buClr>
                <a:schemeClr val="bg1">
                  <a:lumMod val="75000"/>
                </a:schemeClr>
              </a:buClr>
              <a:buSzPct val="100000"/>
              <a:buFont typeface="Arial"/>
              <a:buChar char="•"/>
              <a:defRPr kumimoji="0" sz="2400" b="0" i="0" kern="1200" baseline="0">
                <a:solidFill>
                  <a:srgbClr val="4D4D4D"/>
                </a:solidFill>
                <a:latin typeface="+mn-lt"/>
                <a:ea typeface="+mn-ea"/>
                <a:cs typeface="Ubuntu Light"/>
              </a:defRPr>
            </a:lvl2pPr>
            <a:lvl3pPr marL="685800" indent="-225425" algn="l" rtl="0" eaLnBrk="1" latinLnBrk="0" hangingPunct="1">
              <a:lnSpc>
                <a:spcPct val="100000"/>
              </a:lnSpc>
              <a:spcBef>
                <a:spcPts val="900"/>
              </a:spcBef>
              <a:buClr>
                <a:schemeClr val="bg1">
                  <a:lumMod val="75000"/>
                </a:schemeClr>
              </a:buClr>
              <a:buSzPct val="100000"/>
              <a:buFont typeface="Arial"/>
              <a:buChar char="•"/>
              <a:defRPr kumimoji="0" sz="2000" b="0" i="0" kern="1200">
                <a:solidFill>
                  <a:srgbClr val="4D4D4D"/>
                </a:solidFill>
                <a:latin typeface="+mn-lt"/>
                <a:ea typeface="+mn-ea"/>
                <a:cs typeface="Ubuntu Light"/>
              </a:defRPr>
            </a:lvl3pPr>
            <a:lvl4pPr marL="909638" indent="-223838" algn="l" rtl="0" eaLnBrk="1" latinLnBrk="0" hangingPunct="1">
              <a:lnSpc>
                <a:spcPct val="100000"/>
              </a:lnSpc>
              <a:spcBef>
                <a:spcPts val="900"/>
              </a:spcBef>
              <a:buClr>
                <a:schemeClr val="bg1">
                  <a:lumMod val="75000"/>
                </a:schemeClr>
              </a:buClr>
              <a:buSzPct val="100000"/>
              <a:buFont typeface="Arial"/>
              <a:buChar char="•"/>
              <a:defRPr kumimoji="0" sz="1800" b="0" i="0" kern="1200">
                <a:solidFill>
                  <a:srgbClr val="4D4D4D"/>
                </a:solidFill>
                <a:latin typeface="+mn-lt"/>
                <a:ea typeface="+mn-ea"/>
                <a:cs typeface="Ubuntu Light"/>
              </a:defRPr>
            </a:lvl4pPr>
            <a:lvl5pPr marL="1146175" indent="-236538" algn="l" rtl="0" eaLnBrk="1" latinLnBrk="0" hangingPunct="1">
              <a:lnSpc>
                <a:spcPct val="100000"/>
              </a:lnSpc>
              <a:spcBef>
                <a:spcPts val="900"/>
              </a:spcBef>
              <a:buClr>
                <a:schemeClr val="bg1">
                  <a:lumMod val="75000"/>
                </a:schemeClr>
              </a:buClr>
              <a:buSzPct val="100000"/>
              <a:buFont typeface="Arial"/>
              <a:buChar char="•"/>
              <a:defRPr kumimoji="0" sz="1600" b="0" i="0" kern="1200" baseline="0">
                <a:solidFill>
                  <a:srgbClr val="4D4D4D"/>
                </a:solidFill>
                <a:latin typeface="+mn-lt"/>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0" indent="0" algn="ctr">
              <a:lnSpc>
                <a:spcPct val="124000"/>
              </a:lnSpc>
              <a:buFont typeface="Arial"/>
              <a:buNone/>
            </a:pPr>
            <a:r>
              <a:rPr lang="en-US" sz="1600" dirty="0">
                <a:solidFill>
                  <a:schemeClr val="tx2"/>
                </a:solidFill>
              </a:rPr>
              <a:t>Primary instrument transformers, protections or blockings not correctly tested</a:t>
            </a:r>
          </a:p>
          <a:p>
            <a:pPr marL="0" indent="0" algn="ctr">
              <a:lnSpc>
                <a:spcPct val="124000"/>
              </a:lnSpc>
              <a:buFont typeface="Arial"/>
              <a:buNone/>
            </a:pPr>
            <a:endParaRPr lang="en-US" sz="1600" b="1" dirty="0">
              <a:solidFill>
                <a:schemeClr val="tx2"/>
              </a:solidFill>
            </a:endParaRPr>
          </a:p>
        </p:txBody>
      </p:sp>
      <p:sp>
        <p:nvSpPr>
          <p:cNvPr id="10" name="Content Placeholder 4">
            <a:extLst>
              <a:ext uri="{FF2B5EF4-FFF2-40B4-BE49-F238E27FC236}">
                <a16:creationId xmlns:a16="http://schemas.microsoft.com/office/drawing/2014/main" id="{76AE442D-E66B-44F4-5ED4-1816464ED06E}"/>
              </a:ext>
            </a:extLst>
          </p:cNvPr>
          <p:cNvSpPr txBox="1">
            <a:spLocks/>
          </p:cNvSpPr>
          <p:nvPr/>
        </p:nvSpPr>
        <p:spPr>
          <a:xfrm>
            <a:off x="8268358" y="4970197"/>
            <a:ext cx="2850574" cy="1024329"/>
          </a:xfrm>
          <a:prstGeom prst="rect">
            <a:avLst/>
          </a:prstGeom>
        </p:spPr>
        <p:txBody>
          <a:bodyPr vert="horz">
            <a:normAutofit/>
          </a:bodyPr>
          <a:lstStyle>
            <a:lvl1pPr marL="225425" indent="-225425" algn="l" rtl="0" eaLnBrk="1" latinLnBrk="0" hangingPunct="1">
              <a:lnSpc>
                <a:spcPct val="100000"/>
              </a:lnSpc>
              <a:spcBef>
                <a:spcPts val="900"/>
              </a:spcBef>
              <a:buClr>
                <a:srgbClr val="5AA3D9"/>
              </a:buClr>
              <a:buSzPct val="100000"/>
              <a:buFont typeface="Arial"/>
              <a:buChar char="•"/>
              <a:defRPr kumimoji="0" sz="3000" b="0" i="0" kern="1200">
                <a:solidFill>
                  <a:srgbClr val="4D4D4D"/>
                </a:solidFill>
                <a:latin typeface="+mn-lt"/>
                <a:ea typeface="+mn-ea"/>
                <a:cs typeface="Ubuntu Light"/>
              </a:defRPr>
            </a:lvl1pPr>
            <a:lvl2pPr marL="460375" indent="-228600" algn="l" rtl="0" eaLnBrk="1" latinLnBrk="0" hangingPunct="1">
              <a:lnSpc>
                <a:spcPct val="100000"/>
              </a:lnSpc>
              <a:spcBef>
                <a:spcPts val="900"/>
              </a:spcBef>
              <a:buClr>
                <a:schemeClr val="bg1">
                  <a:lumMod val="75000"/>
                </a:schemeClr>
              </a:buClr>
              <a:buSzPct val="100000"/>
              <a:buFont typeface="Arial"/>
              <a:buChar char="•"/>
              <a:defRPr kumimoji="0" sz="2400" b="0" i="0" kern="1200" baseline="0">
                <a:solidFill>
                  <a:srgbClr val="4D4D4D"/>
                </a:solidFill>
                <a:latin typeface="+mn-lt"/>
                <a:ea typeface="+mn-ea"/>
                <a:cs typeface="Ubuntu Light"/>
              </a:defRPr>
            </a:lvl2pPr>
            <a:lvl3pPr marL="685800" indent="-225425" algn="l" rtl="0" eaLnBrk="1" latinLnBrk="0" hangingPunct="1">
              <a:lnSpc>
                <a:spcPct val="100000"/>
              </a:lnSpc>
              <a:spcBef>
                <a:spcPts val="900"/>
              </a:spcBef>
              <a:buClr>
                <a:schemeClr val="bg1">
                  <a:lumMod val="75000"/>
                </a:schemeClr>
              </a:buClr>
              <a:buSzPct val="100000"/>
              <a:buFont typeface="Arial"/>
              <a:buChar char="•"/>
              <a:defRPr kumimoji="0" sz="2000" b="0" i="0" kern="1200">
                <a:solidFill>
                  <a:srgbClr val="4D4D4D"/>
                </a:solidFill>
                <a:latin typeface="+mn-lt"/>
                <a:ea typeface="+mn-ea"/>
                <a:cs typeface="Ubuntu Light"/>
              </a:defRPr>
            </a:lvl3pPr>
            <a:lvl4pPr marL="909638" indent="-223838" algn="l" rtl="0" eaLnBrk="1" latinLnBrk="0" hangingPunct="1">
              <a:lnSpc>
                <a:spcPct val="100000"/>
              </a:lnSpc>
              <a:spcBef>
                <a:spcPts val="900"/>
              </a:spcBef>
              <a:buClr>
                <a:schemeClr val="bg1">
                  <a:lumMod val="75000"/>
                </a:schemeClr>
              </a:buClr>
              <a:buSzPct val="100000"/>
              <a:buFont typeface="Arial"/>
              <a:buChar char="•"/>
              <a:defRPr kumimoji="0" sz="1800" b="0" i="0" kern="1200">
                <a:solidFill>
                  <a:srgbClr val="4D4D4D"/>
                </a:solidFill>
                <a:latin typeface="+mn-lt"/>
                <a:ea typeface="+mn-ea"/>
                <a:cs typeface="Ubuntu Light"/>
              </a:defRPr>
            </a:lvl4pPr>
            <a:lvl5pPr marL="1146175" indent="-236538" algn="l" rtl="0" eaLnBrk="1" latinLnBrk="0" hangingPunct="1">
              <a:lnSpc>
                <a:spcPct val="100000"/>
              </a:lnSpc>
              <a:spcBef>
                <a:spcPts val="900"/>
              </a:spcBef>
              <a:buClr>
                <a:schemeClr val="bg1">
                  <a:lumMod val="75000"/>
                </a:schemeClr>
              </a:buClr>
              <a:buSzPct val="100000"/>
              <a:buFont typeface="Arial"/>
              <a:buChar char="•"/>
              <a:defRPr kumimoji="0" sz="1600" b="0" i="0" kern="1200" baseline="0">
                <a:solidFill>
                  <a:srgbClr val="4D4D4D"/>
                </a:solidFill>
                <a:latin typeface="+mn-lt"/>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0" indent="0" algn="ctr">
              <a:lnSpc>
                <a:spcPct val="124000"/>
              </a:lnSpc>
              <a:buFont typeface="Arial"/>
              <a:buNone/>
            </a:pPr>
            <a:r>
              <a:rPr lang="en-US" sz="1600" dirty="0">
                <a:solidFill>
                  <a:schemeClr val="tx2"/>
                </a:solidFill>
              </a:rPr>
              <a:t>Bad short circuit calculations, settings problems or bugs in</a:t>
            </a:r>
            <a:br>
              <a:rPr lang="en-US" sz="1600" dirty="0">
                <a:solidFill>
                  <a:schemeClr val="tx2"/>
                </a:solidFill>
              </a:rPr>
            </a:br>
            <a:r>
              <a:rPr lang="en-US" sz="1600" dirty="0">
                <a:solidFill>
                  <a:schemeClr val="tx2"/>
                </a:solidFill>
              </a:rPr>
              <a:t>relay logics</a:t>
            </a:r>
          </a:p>
          <a:p>
            <a:pPr marL="0" indent="0" algn="ctr">
              <a:lnSpc>
                <a:spcPct val="124000"/>
              </a:lnSpc>
              <a:buFont typeface="Arial"/>
              <a:buNone/>
            </a:pPr>
            <a:endParaRPr lang="en-US" sz="1600" b="1" dirty="0">
              <a:solidFill>
                <a:schemeClr val="tx2"/>
              </a:solidFill>
            </a:endParaRPr>
          </a:p>
        </p:txBody>
      </p:sp>
      <p:grpSp>
        <p:nvGrpSpPr>
          <p:cNvPr id="11" name="Group 10">
            <a:extLst>
              <a:ext uri="{FF2B5EF4-FFF2-40B4-BE49-F238E27FC236}">
                <a16:creationId xmlns:a16="http://schemas.microsoft.com/office/drawing/2014/main" id="{A50B6B46-0B53-E3A5-E1B1-961232467C7C}"/>
              </a:ext>
            </a:extLst>
          </p:cNvPr>
          <p:cNvGrpSpPr>
            <a:grpSpLocks noChangeAspect="1"/>
          </p:cNvGrpSpPr>
          <p:nvPr/>
        </p:nvGrpSpPr>
        <p:grpSpPr>
          <a:xfrm>
            <a:off x="5056648" y="3357074"/>
            <a:ext cx="1642878" cy="1494399"/>
            <a:chOff x="3497134" y="3051110"/>
            <a:chExt cx="2362490" cy="2148974"/>
          </a:xfrm>
        </p:grpSpPr>
        <p:pic>
          <p:nvPicPr>
            <p:cNvPr id="12" name="Picture 11">
              <a:extLst>
                <a:ext uri="{FF2B5EF4-FFF2-40B4-BE49-F238E27FC236}">
                  <a16:creationId xmlns:a16="http://schemas.microsoft.com/office/drawing/2014/main" id="{8CF1EE7E-CBA2-925E-EC1C-D7C35D8DCE90}"/>
                </a:ext>
              </a:extLst>
            </p:cNvPr>
            <p:cNvPicPr>
              <a:picLocks noChangeAspect="1"/>
            </p:cNvPicPr>
            <p:nvPr/>
          </p:nvPicPr>
          <p:blipFill>
            <a:blip r:embed="rId3">
              <a:clrChange>
                <a:clrFrom>
                  <a:srgbClr val="F8FAFB"/>
                </a:clrFrom>
                <a:clrTo>
                  <a:srgbClr val="F8FAFB">
                    <a:alpha val="0"/>
                  </a:srgbClr>
                </a:clrTo>
              </a:clrChange>
            </a:blip>
            <a:stretch>
              <a:fillRect/>
            </a:stretch>
          </p:blipFill>
          <p:spPr>
            <a:xfrm>
              <a:off x="3497134" y="3172988"/>
              <a:ext cx="1950889" cy="2027096"/>
            </a:xfrm>
            <a:prstGeom prst="rect">
              <a:avLst/>
            </a:prstGeom>
          </p:spPr>
        </p:pic>
        <p:pic>
          <p:nvPicPr>
            <p:cNvPr id="13" name="Picture 12">
              <a:extLst>
                <a:ext uri="{FF2B5EF4-FFF2-40B4-BE49-F238E27FC236}">
                  <a16:creationId xmlns:a16="http://schemas.microsoft.com/office/drawing/2014/main" id="{F4B19BD1-EBF8-B44A-CE40-6FE0773A0262}"/>
                </a:ext>
              </a:extLst>
            </p:cNvPr>
            <p:cNvPicPr>
              <a:picLocks noChangeAspect="1"/>
            </p:cNvPicPr>
            <p:nvPr/>
          </p:nvPicPr>
          <p:blipFill>
            <a:blip r:embed="rId4">
              <a:clrChange>
                <a:clrFrom>
                  <a:srgbClr val="F8FAFB"/>
                </a:clrFrom>
                <a:clrTo>
                  <a:srgbClr val="F8FAFB">
                    <a:alpha val="0"/>
                  </a:srgbClr>
                </a:clrTo>
              </a:clrChange>
              <a:biLevel thresh="75000"/>
            </a:blip>
            <a:stretch>
              <a:fillRect/>
            </a:stretch>
          </p:blipFill>
          <p:spPr>
            <a:xfrm>
              <a:off x="3774367" y="3051110"/>
              <a:ext cx="1368154" cy="783150"/>
            </a:xfrm>
            <a:prstGeom prst="rect">
              <a:avLst/>
            </a:prstGeom>
          </p:spPr>
        </p:pic>
        <p:pic>
          <p:nvPicPr>
            <p:cNvPr id="14" name="Picture 13">
              <a:extLst>
                <a:ext uri="{FF2B5EF4-FFF2-40B4-BE49-F238E27FC236}">
                  <a16:creationId xmlns:a16="http://schemas.microsoft.com/office/drawing/2014/main" id="{DDCCED6E-10EA-2F7B-20F1-B996042E3B64}"/>
                </a:ext>
              </a:extLst>
            </p:cNvPr>
            <p:cNvPicPr>
              <a:picLocks noChangeAspect="1"/>
            </p:cNvPicPr>
            <p:nvPr/>
          </p:nvPicPr>
          <p:blipFill>
            <a:blip r:embed="rId5">
              <a:clrChange>
                <a:clrFrom>
                  <a:srgbClr val="F8FAFB"/>
                </a:clrFrom>
                <a:clrTo>
                  <a:srgbClr val="F8FAFB">
                    <a:alpha val="0"/>
                  </a:srgbClr>
                </a:clrTo>
              </a:clrChange>
            </a:blip>
            <a:stretch>
              <a:fillRect/>
            </a:stretch>
          </p:blipFill>
          <p:spPr>
            <a:xfrm>
              <a:off x="4546716" y="3907837"/>
              <a:ext cx="1312908" cy="1251068"/>
            </a:xfrm>
            <a:prstGeom prst="rect">
              <a:avLst/>
            </a:prstGeom>
          </p:spPr>
        </p:pic>
      </p:grpSp>
      <p:grpSp>
        <p:nvGrpSpPr>
          <p:cNvPr id="15" name="Group 14">
            <a:extLst>
              <a:ext uri="{FF2B5EF4-FFF2-40B4-BE49-F238E27FC236}">
                <a16:creationId xmlns:a16="http://schemas.microsoft.com/office/drawing/2014/main" id="{DFEEA012-6A00-A202-7B2F-DB195DA2702A}"/>
              </a:ext>
            </a:extLst>
          </p:cNvPr>
          <p:cNvGrpSpPr/>
          <p:nvPr/>
        </p:nvGrpSpPr>
        <p:grpSpPr>
          <a:xfrm>
            <a:off x="9013974" y="3243237"/>
            <a:ext cx="1376969" cy="1726122"/>
            <a:chOff x="6709225" y="3366732"/>
            <a:chExt cx="1376969" cy="1726122"/>
          </a:xfrm>
        </p:grpSpPr>
        <p:grpSp>
          <p:nvGrpSpPr>
            <p:cNvPr id="16" name="Group 15">
              <a:extLst>
                <a:ext uri="{FF2B5EF4-FFF2-40B4-BE49-F238E27FC236}">
                  <a16:creationId xmlns:a16="http://schemas.microsoft.com/office/drawing/2014/main" id="{4ED82092-C99D-56A2-C00A-7C660455D494}"/>
                </a:ext>
              </a:extLst>
            </p:cNvPr>
            <p:cNvGrpSpPr>
              <a:grpSpLocks noChangeAspect="1"/>
            </p:cNvGrpSpPr>
            <p:nvPr/>
          </p:nvGrpSpPr>
          <p:grpSpPr>
            <a:xfrm>
              <a:off x="6709225" y="3366732"/>
              <a:ext cx="1376969" cy="1726122"/>
              <a:chOff x="4989659" y="2115642"/>
              <a:chExt cx="2597667" cy="3256347"/>
            </a:xfrm>
          </p:grpSpPr>
          <p:pic>
            <p:nvPicPr>
              <p:cNvPr id="32" name="Picture 31">
                <a:extLst>
                  <a:ext uri="{FF2B5EF4-FFF2-40B4-BE49-F238E27FC236}">
                    <a16:creationId xmlns:a16="http://schemas.microsoft.com/office/drawing/2014/main" id="{B99C8AF5-E545-5022-4314-28BBF9CBF043}"/>
                  </a:ext>
                </a:extLst>
              </p:cNvPr>
              <p:cNvPicPr>
                <a:picLocks noChangeAspect="1"/>
              </p:cNvPicPr>
              <p:nvPr/>
            </p:nvPicPr>
            <p:blipFill>
              <a:blip r:embed="rId6">
                <a:clrChange>
                  <a:clrFrom>
                    <a:srgbClr val="F8FAFB"/>
                  </a:clrFrom>
                  <a:clrTo>
                    <a:srgbClr val="F8FAFB">
                      <a:alpha val="0"/>
                    </a:srgbClr>
                  </a:clrTo>
                </a:clrChange>
              </a:blip>
              <a:stretch>
                <a:fillRect/>
              </a:stretch>
            </p:blipFill>
            <p:spPr>
              <a:xfrm>
                <a:off x="4989659" y="2910391"/>
                <a:ext cx="2217612" cy="2004234"/>
              </a:xfrm>
              <a:prstGeom prst="rect">
                <a:avLst/>
              </a:prstGeom>
            </p:spPr>
          </p:pic>
          <p:pic>
            <p:nvPicPr>
              <p:cNvPr id="33" name="Picture 32">
                <a:extLst>
                  <a:ext uri="{FF2B5EF4-FFF2-40B4-BE49-F238E27FC236}">
                    <a16:creationId xmlns:a16="http://schemas.microsoft.com/office/drawing/2014/main" id="{8B2E2C2E-88C1-8D6D-5AE9-ABBAFDF8DEFE}"/>
                  </a:ext>
                </a:extLst>
              </p:cNvPr>
              <p:cNvPicPr>
                <a:picLocks noChangeAspect="1"/>
              </p:cNvPicPr>
              <p:nvPr/>
            </p:nvPicPr>
            <p:blipFill>
              <a:blip r:embed="rId7" cstate="hqprint">
                <a:clrChange>
                  <a:clrFrom>
                    <a:srgbClr val="F8FAFB"/>
                  </a:clrFrom>
                  <a:clrTo>
                    <a:srgbClr val="F8FAFB">
                      <a:alpha val="0"/>
                    </a:srgbClr>
                  </a:clrTo>
                </a:clrChange>
                <a:extLst>
                  <a:ext uri="{28A0092B-C50C-407E-A947-70E740481C1C}">
                    <a14:useLocalDpi xmlns:a14="http://schemas.microsoft.com/office/drawing/2010/main"/>
                  </a:ext>
                </a:extLst>
              </a:blip>
              <a:stretch>
                <a:fillRect/>
              </a:stretch>
            </p:blipFill>
            <p:spPr>
              <a:xfrm>
                <a:off x="6059267" y="4049630"/>
                <a:ext cx="1528059" cy="1322359"/>
              </a:xfrm>
              <a:prstGeom prst="rect">
                <a:avLst/>
              </a:prstGeom>
            </p:spPr>
          </p:pic>
          <p:pic>
            <p:nvPicPr>
              <p:cNvPr id="34" name="Picture 33">
                <a:extLst>
                  <a:ext uri="{FF2B5EF4-FFF2-40B4-BE49-F238E27FC236}">
                    <a16:creationId xmlns:a16="http://schemas.microsoft.com/office/drawing/2014/main" id="{0E755612-11F2-3396-228B-80239715356A}"/>
                  </a:ext>
                </a:extLst>
              </p:cNvPr>
              <p:cNvPicPr>
                <a:picLocks noChangeAspect="1"/>
              </p:cNvPicPr>
              <p:nvPr/>
            </p:nvPicPr>
            <p:blipFill>
              <a:blip r:embed="rId8" cstate="hqprint">
                <a:clrChange>
                  <a:clrFrom>
                    <a:srgbClr val="F8FAFB"/>
                  </a:clrFrom>
                  <a:clrTo>
                    <a:srgbClr val="F8FAFB">
                      <a:alpha val="0"/>
                    </a:srgbClr>
                  </a:clrTo>
                </a:clrChange>
                <a:extLst>
                  <a:ext uri="{28A0092B-C50C-407E-A947-70E740481C1C}">
                    <a14:useLocalDpi xmlns:a14="http://schemas.microsoft.com/office/drawing/2010/main"/>
                  </a:ext>
                </a:extLst>
              </a:blip>
              <a:stretch>
                <a:fillRect/>
              </a:stretch>
            </p:blipFill>
            <p:spPr>
              <a:xfrm>
                <a:off x="5817670" y="2115642"/>
                <a:ext cx="548958" cy="718069"/>
              </a:xfrm>
              <a:prstGeom prst="rect">
                <a:avLst/>
              </a:prstGeom>
            </p:spPr>
          </p:pic>
        </p:grpSp>
        <p:pic>
          <p:nvPicPr>
            <p:cNvPr id="19" name="Picture 18">
              <a:extLst>
                <a:ext uri="{FF2B5EF4-FFF2-40B4-BE49-F238E27FC236}">
                  <a16:creationId xmlns:a16="http://schemas.microsoft.com/office/drawing/2014/main" id="{717EE7FC-55F7-F661-BC9C-1D6A1FC727DC}"/>
                </a:ext>
              </a:extLst>
            </p:cNvPr>
            <p:cNvPicPr>
              <a:picLocks noChangeAspect="1"/>
            </p:cNvPicPr>
            <p:nvPr/>
          </p:nvPicPr>
          <p:blipFill>
            <a:blip r:embed="rId9" cstate="hqprint">
              <a:clrChange>
                <a:clrFrom>
                  <a:srgbClr val="F8FAFB"/>
                </a:clrFrom>
                <a:clrTo>
                  <a:srgbClr val="F8FAFB">
                    <a:alpha val="0"/>
                  </a:srgbClr>
                </a:clrTo>
              </a:clrChange>
              <a:extLst>
                <a:ext uri="{BEBA8EAE-BF5A-486C-A8C5-ECC9F3942E4B}">
                  <a14:imgProps xmlns:a14="http://schemas.microsoft.com/office/drawing/2010/main">
                    <a14:imgLayer r:embed="rId10">
                      <a14:imgEffect>
                        <a14:artisticMarker/>
                      </a14:imgEffect>
                    </a14:imgLayer>
                  </a14:imgProps>
                </a:ext>
                <a:ext uri="{28A0092B-C50C-407E-A947-70E740481C1C}">
                  <a14:useLocalDpi xmlns:a14="http://schemas.microsoft.com/office/drawing/2010/main"/>
                </a:ext>
              </a:extLst>
            </a:blip>
            <a:stretch>
              <a:fillRect/>
            </a:stretch>
          </p:blipFill>
          <p:spPr>
            <a:xfrm rot="2678104">
              <a:off x="6807824" y="4686664"/>
              <a:ext cx="321712" cy="295839"/>
            </a:xfrm>
            <a:prstGeom prst="rect">
              <a:avLst/>
            </a:prstGeom>
          </p:spPr>
        </p:pic>
      </p:grpSp>
      <p:grpSp>
        <p:nvGrpSpPr>
          <p:cNvPr id="35" name="Group 34">
            <a:extLst>
              <a:ext uri="{FF2B5EF4-FFF2-40B4-BE49-F238E27FC236}">
                <a16:creationId xmlns:a16="http://schemas.microsoft.com/office/drawing/2014/main" id="{087FC725-557B-9E2B-E231-7DA6C871A723}"/>
              </a:ext>
            </a:extLst>
          </p:cNvPr>
          <p:cNvGrpSpPr/>
          <p:nvPr/>
        </p:nvGrpSpPr>
        <p:grpSpPr>
          <a:xfrm>
            <a:off x="1284887" y="3342127"/>
            <a:ext cx="2127083" cy="1445719"/>
            <a:chOff x="709454" y="3577143"/>
            <a:chExt cx="2127083" cy="1445719"/>
          </a:xfrm>
        </p:grpSpPr>
        <p:grpSp>
          <p:nvGrpSpPr>
            <p:cNvPr id="36" name="Group 35">
              <a:extLst>
                <a:ext uri="{FF2B5EF4-FFF2-40B4-BE49-F238E27FC236}">
                  <a16:creationId xmlns:a16="http://schemas.microsoft.com/office/drawing/2014/main" id="{0CF84F6E-04E6-7B8A-ED50-0A1E02FA6B82}"/>
                </a:ext>
              </a:extLst>
            </p:cNvPr>
            <p:cNvGrpSpPr>
              <a:grpSpLocks noChangeAspect="1"/>
            </p:cNvGrpSpPr>
            <p:nvPr/>
          </p:nvGrpSpPr>
          <p:grpSpPr>
            <a:xfrm>
              <a:off x="709454" y="3613217"/>
              <a:ext cx="1497627" cy="1409645"/>
              <a:chOff x="1792057" y="3552554"/>
              <a:chExt cx="2377646" cy="2237966"/>
            </a:xfrm>
          </p:grpSpPr>
          <p:grpSp>
            <p:nvGrpSpPr>
              <p:cNvPr id="38" name="Group 37">
                <a:extLst>
                  <a:ext uri="{FF2B5EF4-FFF2-40B4-BE49-F238E27FC236}">
                    <a16:creationId xmlns:a16="http://schemas.microsoft.com/office/drawing/2014/main" id="{3D73E0DB-B6A4-FA9A-3E46-F366EBEBCE4F}"/>
                  </a:ext>
                </a:extLst>
              </p:cNvPr>
              <p:cNvGrpSpPr/>
              <p:nvPr/>
            </p:nvGrpSpPr>
            <p:grpSpPr>
              <a:xfrm>
                <a:off x="1792057" y="4383359"/>
                <a:ext cx="2377646" cy="1407161"/>
                <a:chOff x="1792057" y="4383359"/>
                <a:chExt cx="2377646" cy="1407161"/>
              </a:xfrm>
            </p:grpSpPr>
            <p:pic>
              <p:nvPicPr>
                <p:cNvPr id="41" name="Picture 40">
                  <a:extLst>
                    <a:ext uri="{FF2B5EF4-FFF2-40B4-BE49-F238E27FC236}">
                      <a16:creationId xmlns:a16="http://schemas.microsoft.com/office/drawing/2014/main" id="{C1035D22-8558-7594-9131-2B98B9E04A6C}"/>
                    </a:ext>
                  </a:extLst>
                </p:cNvPr>
                <p:cNvPicPr>
                  <a:picLocks noChangeAspect="1"/>
                </p:cNvPicPr>
                <p:nvPr/>
              </p:nvPicPr>
              <p:blipFill rotWithShape="1">
                <a:blip r:embed="rId11" cstate="hqprint">
                  <a:clrChange>
                    <a:clrFrom>
                      <a:srgbClr val="F8FAFB"/>
                    </a:clrFrom>
                    <a:clrTo>
                      <a:srgbClr val="F8FAFB">
                        <a:alpha val="0"/>
                      </a:srgbClr>
                    </a:clrTo>
                  </a:clrChange>
                  <a:extLst>
                    <a:ext uri="{28A0092B-C50C-407E-A947-70E740481C1C}">
                      <a14:useLocalDpi xmlns:a14="http://schemas.microsoft.com/office/drawing/2010/main"/>
                    </a:ext>
                  </a:extLst>
                </a:blip>
                <a:srcRect/>
                <a:stretch/>
              </p:blipFill>
              <p:spPr>
                <a:xfrm>
                  <a:off x="1792057" y="4383359"/>
                  <a:ext cx="2377646" cy="1407161"/>
                </a:xfrm>
                <a:prstGeom prst="rect">
                  <a:avLst/>
                </a:prstGeom>
              </p:spPr>
            </p:pic>
            <p:sp>
              <p:nvSpPr>
                <p:cNvPr id="42" name="Rectangle 41">
                  <a:extLst>
                    <a:ext uri="{FF2B5EF4-FFF2-40B4-BE49-F238E27FC236}">
                      <a16:creationId xmlns:a16="http://schemas.microsoft.com/office/drawing/2014/main" id="{715E1511-3F7D-5C8D-4831-EF154F9F38A1}"/>
                    </a:ext>
                  </a:extLst>
                </p:cNvPr>
                <p:cNvSpPr/>
                <p:nvPr/>
              </p:nvSpPr>
              <p:spPr>
                <a:xfrm>
                  <a:off x="3420093" y="4486771"/>
                  <a:ext cx="378477" cy="614819"/>
                </a:xfrm>
                <a:prstGeom prst="rect">
                  <a:avLst/>
                </a:prstGeom>
                <a:solidFill>
                  <a:srgbClr val="A0522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2"/>
                    </a:solidFill>
                  </a:endParaRPr>
                </a:p>
              </p:txBody>
            </p:sp>
          </p:grpSp>
          <p:pic>
            <p:nvPicPr>
              <p:cNvPr id="39" name="Picture 38">
                <a:extLst>
                  <a:ext uri="{FF2B5EF4-FFF2-40B4-BE49-F238E27FC236}">
                    <a16:creationId xmlns:a16="http://schemas.microsoft.com/office/drawing/2014/main" id="{640C04B8-17D5-D038-732F-8AFF7D1BD29C}"/>
                  </a:ext>
                </a:extLst>
              </p:cNvPr>
              <p:cNvPicPr>
                <a:picLocks noChangeAspect="1"/>
              </p:cNvPicPr>
              <p:nvPr/>
            </p:nvPicPr>
            <p:blipFill>
              <a:blip r:embed="rId12" cstate="hqprint">
                <a:clrChange>
                  <a:clrFrom>
                    <a:srgbClr val="F8FAFB"/>
                  </a:clrFrom>
                  <a:clrTo>
                    <a:srgbClr val="F8FAFB">
                      <a:alpha val="0"/>
                    </a:srgbClr>
                  </a:clrTo>
                </a:clrChange>
                <a:extLst>
                  <a:ext uri="{28A0092B-C50C-407E-A947-70E740481C1C}">
                    <a14:useLocalDpi xmlns:a14="http://schemas.microsoft.com/office/drawing/2010/main"/>
                  </a:ext>
                </a:extLst>
              </a:blip>
              <a:stretch>
                <a:fillRect/>
              </a:stretch>
            </p:blipFill>
            <p:spPr>
              <a:xfrm>
                <a:off x="3346853" y="4588264"/>
                <a:ext cx="520090" cy="404157"/>
              </a:xfrm>
              <a:prstGeom prst="rect">
                <a:avLst/>
              </a:prstGeom>
            </p:spPr>
          </p:pic>
          <p:pic>
            <p:nvPicPr>
              <p:cNvPr id="40" name="Picture 39">
                <a:extLst>
                  <a:ext uri="{FF2B5EF4-FFF2-40B4-BE49-F238E27FC236}">
                    <a16:creationId xmlns:a16="http://schemas.microsoft.com/office/drawing/2014/main" id="{2380CAF5-CD0A-E762-863F-F33B26969DC5}"/>
                  </a:ext>
                </a:extLst>
              </p:cNvPr>
              <p:cNvPicPr>
                <a:picLocks noChangeAspect="1"/>
              </p:cNvPicPr>
              <p:nvPr/>
            </p:nvPicPr>
            <p:blipFill>
              <a:blip r:embed="rId13">
                <a:clrChange>
                  <a:clrFrom>
                    <a:srgbClr val="F8FAFB"/>
                  </a:clrFrom>
                  <a:clrTo>
                    <a:srgbClr val="F8FAFB">
                      <a:alpha val="0"/>
                    </a:srgbClr>
                  </a:clrTo>
                </a:clrChange>
              </a:blip>
              <a:stretch>
                <a:fillRect/>
              </a:stretch>
            </p:blipFill>
            <p:spPr>
              <a:xfrm>
                <a:off x="2139809" y="3552554"/>
                <a:ext cx="1202487" cy="1321782"/>
              </a:xfrm>
              <a:prstGeom prst="rect">
                <a:avLst/>
              </a:prstGeom>
            </p:spPr>
          </p:pic>
        </p:grpSp>
        <p:pic>
          <p:nvPicPr>
            <p:cNvPr id="37" name="Picture 36">
              <a:extLst>
                <a:ext uri="{FF2B5EF4-FFF2-40B4-BE49-F238E27FC236}">
                  <a16:creationId xmlns:a16="http://schemas.microsoft.com/office/drawing/2014/main" id="{BEDBE51C-223C-9F6D-6C8D-3E9D482F88DB}"/>
                </a:ext>
              </a:extLst>
            </p:cNvPr>
            <p:cNvPicPr>
              <a:picLocks noChangeAspect="1"/>
            </p:cNvPicPr>
            <p:nvPr/>
          </p:nvPicPr>
          <p:blipFill>
            <a:blip r:embed="rId14">
              <a:clrChange>
                <a:clrFrom>
                  <a:srgbClr val="F8FAFB"/>
                </a:clrFrom>
                <a:clrTo>
                  <a:srgbClr val="F8FAFB">
                    <a:alpha val="0"/>
                  </a:srgbClr>
                </a:clrTo>
              </a:clrChange>
            </a:blip>
            <a:stretch>
              <a:fillRect/>
            </a:stretch>
          </p:blipFill>
          <p:spPr>
            <a:xfrm rot="1438355">
              <a:off x="1311334" y="3577143"/>
              <a:ext cx="1525203" cy="595456"/>
            </a:xfrm>
            <a:prstGeom prst="rect">
              <a:avLst/>
            </a:prstGeom>
          </p:spPr>
        </p:pic>
      </p:grpSp>
      <p:sp>
        <p:nvSpPr>
          <p:cNvPr id="20" name="Date Placeholder 5">
            <a:extLst>
              <a:ext uri="{FF2B5EF4-FFF2-40B4-BE49-F238E27FC236}">
                <a16:creationId xmlns:a16="http://schemas.microsoft.com/office/drawing/2014/main" id="{C17137AF-D3B9-75C7-D75D-0BFA60F3D768}"/>
              </a:ext>
            </a:extLst>
          </p:cNvPr>
          <p:cNvSpPr>
            <a:spLocks noGrp="1"/>
          </p:cNvSpPr>
          <p:nvPr>
            <p:ph type="dt" sz="half" idx="10"/>
          </p:nvPr>
        </p:nvSpPr>
        <p:spPr>
          <a:xfrm>
            <a:off x="2711624" y="6392289"/>
            <a:ext cx="828700" cy="365125"/>
          </a:xfrm>
        </p:spPr>
        <p:txBody>
          <a:bodyPr/>
          <a:lstStyle/>
          <a:p>
            <a:r>
              <a:rPr lang="fr-FR" dirty="0"/>
              <a:t>2025.03.20</a:t>
            </a:r>
            <a:endParaRPr lang="en-US" dirty="0"/>
          </a:p>
        </p:txBody>
      </p:sp>
    </p:spTree>
    <p:extLst>
      <p:ext uri="{BB962C8B-B14F-4D97-AF65-F5344CB8AC3E}">
        <p14:creationId xmlns:p14="http://schemas.microsoft.com/office/powerpoint/2010/main" val="890321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a:extLst>
              <a:ext uri="{FF2B5EF4-FFF2-40B4-BE49-F238E27FC236}">
                <a16:creationId xmlns:a16="http://schemas.microsoft.com/office/drawing/2014/main" id="{7BD8BB6D-4894-438C-8C7C-8A0A67977387}"/>
              </a:ext>
            </a:extLst>
          </p:cNvPr>
          <p:cNvSpPr>
            <a:spLocks noGrp="1"/>
          </p:cNvSpPr>
          <p:nvPr>
            <p:ph type="title"/>
          </p:nvPr>
        </p:nvSpPr>
        <p:spPr/>
        <p:txBody>
          <a:bodyPr/>
          <a:lstStyle/>
          <a:p>
            <a:r>
              <a:rPr lang="fr-FR" dirty="0"/>
              <a:t>Introduction</a:t>
            </a:r>
          </a:p>
        </p:txBody>
      </p:sp>
      <p:sp>
        <p:nvSpPr>
          <p:cNvPr id="7" name="Slide Number Placeholder 6">
            <a:extLst>
              <a:ext uri="{FF2B5EF4-FFF2-40B4-BE49-F238E27FC236}">
                <a16:creationId xmlns:a16="http://schemas.microsoft.com/office/drawing/2014/main" id="{77F5EDB0-4596-4A1B-B42E-2D997757ED36}"/>
              </a:ext>
            </a:extLst>
          </p:cNvPr>
          <p:cNvSpPr>
            <a:spLocks noGrp="1"/>
          </p:cNvSpPr>
          <p:nvPr>
            <p:ph type="sldNum" sz="quarter" idx="12"/>
          </p:nvPr>
        </p:nvSpPr>
        <p:spPr/>
        <p:txBody>
          <a:bodyPr/>
          <a:lstStyle/>
          <a:p>
            <a:fld id="{36B5EA5A-BC32-A742-B11B-8E7414D5B535}" type="slidenum">
              <a:rPr lang="en-US" smtClean="0"/>
              <a:pPr/>
              <a:t>6</a:t>
            </a:fld>
            <a:endParaRPr lang="en-US" dirty="0"/>
          </a:p>
        </p:txBody>
      </p:sp>
      <p:sp>
        <p:nvSpPr>
          <p:cNvPr id="3" name="Footer Placeholder 7">
            <a:extLst>
              <a:ext uri="{FF2B5EF4-FFF2-40B4-BE49-F238E27FC236}">
                <a16:creationId xmlns:a16="http://schemas.microsoft.com/office/drawing/2014/main" id="{1C697487-E0E0-6568-901B-234B4690FEDA}"/>
              </a:ext>
            </a:extLst>
          </p:cNvPr>
          <p:cNvSpPr>
            <a:spLocks noGrp="1"/>
          </p:cNvSpPr>
          <p:nvPr>
            <p:ph type="ftr" sz="quarter" idx="11"/>
          </p:nvPr>
        </p:nvSpPr>
        <p:spPr>
          <a:xfrm>
            <a:off x="4471877" y="6383847"/>
            <a:ext cx="6788245" cy="365125"/>
          </a:xfrm>
        </p:spPr>
        <p:txBody>
          <a:bodyPr/>
          <a:lstStyle/>
          <a:p>
            <a:r>
              <a:rPr lang="en-US" dirty="0"/>
              <a:t>E. Freddi, J. Leppilahti ▪ Evolution </a:t>
            </a:r>
            <a:r>
              <a:rPr lang="en-GB" dirty="0"/>
              <a:t>of EN-EL Quality Standards in Power Systems Protection</a:t>
            </a:r>
            <a:endParaRPr lang="en-US" dirty="0"/>
          </a:p>
        </p:txBody>
      </p:sp>
      <p:sp>
        <p:nvSpPr>
          <p:cNvPr id="17" name="Content Placeholder 18">
            <a:extLst>
              <a:ext uri="{FF2B5EF4-FFF2-40B4-BE49-F238E27FC236}">
                <a16:creationId xmlns:a16="http://schemas.microsoft.com/office/drawing/2014/main" id="{E744DA18-C061-B7E3-B3EC-685AD0255F3A}"/>
              </a:ext>
            </a:extLst>
          </p:cNvPr>
          <p:cNvSpPr txBox="1">
            <a:spLocks/>
          </p:cNvSpPr>
          <p:nvPr/>
        </p:nvSpPr>
        <p:spPr>
          <a:xfrm>
            <a:off x="416373" y="1345935"/>
            <a:ext cx="11152235" cy="498890"/>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14000"/>
              </a:lnSpc>
              <a:buNone/>
            </a:pPr>
            <a:r>
              <a:rPr lang="en-US" sz="2400" b="0" dirty="0"/>
              <a:t>Statistically, the problems impacting the protection system performance are due to:</a:t>
            </a:r>
            <a:endParaRPr lang="fr-FR" b="0" dirty="0"/>
          </a:p>
        </p:txBody>
      </p:sp>
      <p:graphicFrame>
        <p:nvGraphicFramePr>
          <p:cNvPr id="26" name="Chart 25">
            <a:extLst>
              <a:ext uri="{FF2B5EF4-FFF2-40B4-BE49-F238E27FC236}">
                <a16:creationId xmlns:a16="http://schemas.microsoft.com/office/drawing/2014/main" id="{A660F0F7-5FB4-90BE-A563-4BAE4BB9AB98}"/>
              </a:ext>
            </a:extLst>
          </p:cNvPr>
          <p:cNvGraphicFramePr/>
          <p:nvPr>
            <p:extLst>
              <p:ext uri="{D42A27DB-BD31-4B8C-83A1-F6EECF244321}">
                <p14:modId xmlns:p14="http://schemas.microsoft.com/office/powerpoint/2010/main" val="3298908092"/>
              </p:ext>
            </p:extLst>
          </p:nvPr>
        </p:nvGraphicFramePr>
        <p:xfrm>
          <a:off x="785714" y="1916832"/>
          <a:ext cx="4824536" cy="396044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9" name="Chart 28">
            <a:extLst>
              <a:ext uri="{FF2B5EF4-FFF2-40B4-BE49-F238E27FC236}">
                <a16:creationId xmlns:a16="http://schemas.microsoft.com/office/drawing/2014/main" id="{88CA5F4E-BFE4-6D96-74EA-978F88D5AE10}"/>
              </a:ext>
            </a:extLst>
          </p:cNvPr>
          <p:cNvGraphicFramePr/>
          <p:nvPr>
            <p:extLst>
              <p:ext uri="{D42A27DB-BD31-4B8C-83A1-F6EECF244321}">
                <p14:modId xmlns:p14="http://schemas.microsoft.com/office/powerpoint/2010/main" val="2019003306"/>
              </p:ext>
            </p:extLst>
          </p:nvPr>
        </p:nvGraphicFramePr>
        <p:xfrm>
          <a:off x="6240016" y="1916832"/>
          <a:ext cx="4824536" cy="3960440"/>
        </p:xfrm>
        <a:graphic>
          <a:graphicData uri="http://schemas.openxmlformats.org/drawingml/2006/chart">
            <c:chart xmlns:c="http://schemas.openxmlformats.org/drawingml/2006/chart" xmlns:r="http://schemas.openxmlformats.org/officeDocument/2006/relationships" r:id="rId4"/>
          </a:graphicData>
        </a:graphic>
      </p:graphicFrame>
      <p:sp>
        <p:nvSpPr>
          <p:cNvPr id="30" name="Content Placeholder 18">
            <a:extLst>
              <a:ext uri="{FF2B5EF4-FFF2-40B4-BE49-F238E27FC236}">
                <a16:creationId xmlns:a16="http://schemas.microsoft.com/office/drawing/2014/main" id="{0EF36E23-A67A-538B-ABDB-3C38480319A8}"/>
              </a:ext>
            </a:extLst>
          </p:cNvPr>
          <p:cNvSpPr txBox="1">
            <a:spLocks/>
          </p:cNvSpPr>
          <p:nvPr/>
        </p:nvSpPr>
        <p:spPr>
          <a:xfrm>
            <a:off x="1951881" y="6047411"/>
            <a:ext cx="7326213" cy="210619"/>
          </a:xfrm>
          <a:prstGeom prst="rect">
            <a:avLst/>
          </a:prstGeom>
        </p:spPr>
        <p:txBody>
          <a:bodyPr vert="horz" lIns="0" tIns="0" rIns="0" bIns="0" rtlCol="0" anchor="t">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lnSpc>
                <a:spcPct val="114000"/>
              </a:lnSpc>
            </a:pPr>
            <a:r>
              <a:rPr lang="en-US" sz="1100" b="0" dirty="0">
                <a:solidFill>
                  <a:schemeClr val="bg2">
                    <a:lumMod val="50000"/>
                  </a:schemeClr>
                </a:solidFill>
              </a:rPr>
              <a:t>Source </a:t>
            </a:r>
            <a:r>
              <a:rPr lang="en-US" sz="1100" b="0" dirty="0">
                <a:solidFill>
                  <a:schemeClr val="tx2">
                    <a:lumMod val="50000"/>
                    <a:lumOff val="50000"/>
                  </a:schemeClr>
                </a:solidFill>
                <a:hlinkClick r:id="rId5">
                  <a:extLst>
                    <a:ext uri="{A12FA001-AC4F-418D-AE19-62706E023703}">
                      <ahyp:hlinkClr xmlns:ahyp="http://schemas.microsoft.com/office/drawing/2018/hyperlinkcolor" val="tx"/>
                    </a:ext>
                  </a:extLst>
                </a:hlinkClick>
              </a:rPr>
              <a:t>https://hvnp.web.cern.ch/statistics</a:t>
            </a:r>
            <a:r>
              <a:rPr lang="en-US" sz="1100" b="0" dirty="0">
                <a:solidFill>
                  <a:schemeClr val="tx2">
                    <a:lumMod val="50000"/>
                    <a:lumOff val="50000"/>
                  </a:schemeClr>
                </a:solidFill>
              </a:rPr>
              <a:t> | 400-66-18-3.3 kV failures since 2009 on a total of 210 events</a:t>
            </a:r>
            <a:endParaRPr lang="en-US" sz="1100" b="0" dirty="0">
              <a:solidFill>
                <a:schemeClr val="tx2">
                  <a:lumMod val="50000"/>
                  <a:lumOff val="50000"/>
                </a:schemeClr>
              </a:solidFill>
              <a:cs typeface="Arial"/>
            </a:endParaRPr>
          </a:p>
          <a:p>
            <a:pPr>
              <a:lnSpc>
                <a:spcPct val="114000"/>
              </a:lnSpc>
            </a:pPr>
            <a:endParaRPr lang="fr-FR" sz="1100" b="0" dirty="0">
              <a:solidFill>
                <a:schemeClr val="bg2">
                  <a:lumMod val="50000"/>
                </a:schemeClr>
              </a:solidFill>
            </a:endParaRPr>
          </a:p>
        </p:txBody>
      </p:sp>
      <p:sp>
        <p:nvSpPr>
          <p:cNvPr id="4" name="Date Placeholder 5">
            <a:extLst>
              <a:ext uri="{FF2B5EF4-FFF2-40B4-BE49-F238E27FC236}">
                <a16:creationId xmlns:a16="http://schemas.microsoft.com/office/drawing/2014/main" id="{BDA7DE63-E939-0675-70DE-2777A8FEEBCC}"/>
              </a:ext>
            </a:extLst>
          </p:cNvPr>
          <p:cNvSpPr>
            <a:spLocks noGrp="1"/>
          </p:cNvSpPr>
          <p:nvPr>
            <p:ph type="dt" sz="half" idx="10"/>
          </p:nvPr>
        </p:nvSpPr>
        <p:spPr>
          <a:xfrm>
            <a:off x="2711624" y="6392289"/>
            <a:ext cx="828700" cy="365125"/>
          </a:xfrm>
        </p:spPr>
        <p:txBody>
          <a:bodyPr/>
          <a:lstStyle/>
          <a:p>
            <a:r>
              <a:rPr lang="fr-FR" dirty="0"/>
              <a:t>2025.03.20</a:t>
            </a:r>
            <a:endParaRPr lang="en-US" dirty="0"/>
          </a:p>
        </p:txBody>
      </p:sp>
    </p:spTree>
    <p:extLst>
      <p:ext uri="{BB962C8B-B14F-4D97-AF65-F5344CB8AC3E}">
        <p14:creationId xmlns:p14="http://schemas.microsoft.com/office/powerpoint/2010/main" val="13558483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a:extLst>
              <a:ext uri="{FF2B5EF4-FFF2-40B4-BE49-F238E27FC236}">
                <a16:creationId xmlns:a16="http://schemas.microsoft.com/office/drawing/2014/main" id="{7BD8BB6D-4894-438C-8C7C-8A0A67977387}"/>
              </a:ext>
            </a:extLst>
          </p:cNvPr>
          <p:cNvSpPr>
            <a:spLocks noGrp="1"/>
          </p:cNvSpPr>
          <p:nvPr>
            <p:ph type="title"/>
          </p:nvPr>
        </p:nvSpPr>
        <p:spPr/>
        <p:txBody>
          <a:bodyPr/>
          <a:lstStyle/>
          <a:p>
            <a:r>
              <a:rPr lang="fr-FR" dirty="0"/>
              <a:t>Introduction</a:t>
            </a:r>
          </a:p>
        </p:txBody>
      </p:sp>
      <p:sp>
        <p:nvSpPr>
          <p:cNvPr id="7" name="Slide Number Placeholder 6">
            <a:extLst>
              <a:ext uri="{FF2B5EF4-FFF2-40B4-BE49-F238E27FC236}">
                <a16:creationId xmlns:a16="http://schemas.microsoft.com/office/drawing/2014/main" id="{77F5EDB0-4596-4A1B-B42E-2D997757ED36}"/>
              </a:ext>
            </a:extLst>
          </p:cNvPr>
          <p:cNvSpPr>
            <a:spLocks noGrp="1"/>
          </p:cNvSpPr>
          <p:nvPr>
            <p:ph type="sldNum" sz="quarter" idx="12"/>
          </p:nvPr>
        </p:nvSpPr>
        <p:spPr/>
        <p:txBody>
          <a:bodyPr/>
          <a:lstStyle/>
          <a:p>
            <a:fld id="{36B5EA5A-BC32-A742-B11B-8E7414D5B535}" type="slidenum">
              <a:rPr lang="en-US" smtClean="0"/>
              <a:pPr/>
              <a:t>7</a:t>
            </a:fld>
            <a:endParaRPr lang="en-US" dirty="0"/>
          </a:p>
        </p:txBody>
      </p:sp>
      <p:sp>
        <p:nvSpPr>
          <p:cNvPr id="3" name="Footer Placeholder 7">
            <a:extLst>
              <a:ext uri="{FF2B5EF4-FFF2-40B4-BE49-F238E27FC236}">
                <a16:creationId xmlns:a16="http://schemas.microsoft.com/office/drawing/2014/main" id="{1C697487-E0E0-6568-901B-234B4690FEDA}"/>
              </a:ext>
            </a:extLst>
          </p:cNvPr>
          <p:cNvSpPr>
            <a:spLocks noGrp="1"/>
          </p:cNvSpPr>
          <p:nvPr>
            <p:ph type="ftr" sz="quarter" idx="11"/>
          </p:nvPr>
        </p:nvSpPr>
        <p:spPr>
          <a:xfrm>
            <a:off x="4471877" y="6383847"/>
            <a:ext cx="6788245" cy="365125"/>
          </a:xfrm>
        </p:spPr>
        <p:txBody>
          <a:bodyPr/>
          <a:lstStyle/>
          <a:p>
            <a:r>
              <a:rPr lang="en-US" dirty="0"/>
              <a:t>E. Freddi, J. Leppilahti ▪ Evolution </a:t>
            </a:r>
            <a:r>
              <a:rPr lang="en-GB" dirty="0"/>
              <a:t>of EN-EL Quality Standards in Power Systems Protection</a:t>
            </a:r>
            <a:endParaRPr lang="en-US" dirty="0"/>
          </a:p>
        </p:txBody>
      </p:sp>
      <p:sp>
        <p:nvSpPr>
          <p:cNvPr id="17" name="Content Placeholder 18">
            <a:extLst>
              <a:ext uri="{FF2B5EF4-FFF2-40B4-BE49-F238E27FC236}">
                <a16:creationId xmlns:a16="http://schemas.microsoft.com/office/drawing/2014/main" id="{E744DA18-C061-B7E3-B3EC-685AD0255F3A}"/>
              </a:ext>
            </a:extLst>
          </p:cNvPr>
          <p:cNvSpPr txBox="1">
            <a:spLocks/>
          </p:cNvSpPr>
          <p:nvPr/>
        </p:nvSpPr>
        <p:spPr>
          <a:xfrm>
            <a:off x="407989" y="1345934"/>
            <a:ext cx="4391867" cy="4099290"/>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14000"/>
              </a:lnSpc>
              <a:buNone/>
            </a:pPr>
            <a:r>
              <a:rPr lang="en-GB" sz="2400" b="0" dirty="0"/>
              <a:t>Some – but not all! – of the problems can be </a:t>
            </a:r>
            <a:r>
              <a:rPr lang="en-GB" sz="2400" dirty="0">
                <a:solidFill>
                  <a:schemeClr val="tx1"/>
                </a:solidFill>
              </a:rPr>
              <a:t>avoided by applying correct quality standards</a:t>
            </a:r>
            <a:r>
              <a:rPr lang="en-GB" sz="2400" b="0" dirty="0">
                <a:solidFill>
                  <a:schemeClr val="tx1"/>
                </a:solidFill>
              </a:rPr>
              <a:t>.</a:t>
            </a:r>
          </a:p>
          <a:p>
            <a:pPr marL="0" indent="0">
              <a:lnSpc>
                <a:spcPct val="114000"/>
              </a:lnSpc>
              <a:buNone/>
            </a:pPr>
            <a:endParaRPr lang="en-GB" sz="2400" b="0" dirty="0">
              <a:solidFill>
                <a:schemeClr val="tx1"/>
              </a:solidFill>
            </a:endParaRPr>
          </a:p>
          <a:p>
            <a:pPr marL="0" indent="0">
              <a:lnSpc>
                <a:spcPct val="114000"/>
              </a:lnSpc>
              <a:buNone/>
            </a:pPr>
            <a:r>
              <a:rPr lang="en-GB" sz="2400" b="0" dirty="0"/>
              <a:t>The first step to address the problem is to establish the quality standards.</a:t>
            </a:r>
          </a:p>
        </p:txBody>
      </p:sp>
      <p:graphicFrame>
        <p:nvGraphicFramePr>
          <p:cNvPr id="29" name="Chart 28">
            <a:extLst>
              <a:ext uri="{FF2B5EF4-FFF2-40B4-BE49-F238E27FC236}">
                <a16:creationId xmlns:a16="http://schemas.microsoft.com/office/drawing/2014/main" id="{88CA5F4E-BFE4-6D96-74EA-978F88D5AE10}"/>
              </a:ext>
            </a:extLst>
          </p:cNvPr>
          <p:cNvGraphicFramePr/>
          <p:nvPr>
            <p:extLst>
              <p:ext uri="{D42A27DB-BD31-4B8C-83A1-F6EECF244321}">
                <p14:modId xmlns:p14="http://schemas.microsoft.com/office/powerpoint/2010/main" val="3268608581"/>
              </p:ext>
            </p:extLst>
          </p:nvPr>
        </p:nvGraphicFramePr>
        <p:xfrm>
          <a:off x="4943872" y="1052736"/>
          <a:ext cx="6651441" cy="5112568"/>
        </p:xfrm>
        <a:graphic>
          <a:graphicData uri="http://schemas.openxmlformats.org/drawingml/2006/chart">
            <c:chart xmlns:c="http://schemas.openxmlformats.org/drawingml/2006/chart" xmlns:r="http://schemas.openxmlformats.org/officeDocument/2006/relationships" r:id="rId3"/>
          </a:graphicData>
        </a:graphic>
      </p:graphicFrame>
      <p:sp>
        <p:nvSpPr>
          <p:cNvPr id="4" name="Date Placeholder 5">
            <a:extLst>
              <a:ext uri="{FF2B5EF4-FFF2-40B4-BE49-F238E27FC236}">
                <a16:creationId xmlns:a16="http://schemas.microsoft.com/office/drawing/2014/main" id="{6F394416-4518-D61E-F556-A677EBC3A651}"/>
              </a:ext>
            </a:extLst>
          </p:cNvPr>
          <p:cNvSpPr>
            <a:spLocks noGrp="1"/>
          </p:cNvSpPr>
          <p:nvPr>
            <p:ph type="dt" sz="half" idx="10"/>
          </p:nvPr>
        </p:nvSpPr>
        <p:spPr>
          <a:xfrm>
            <a:off x="2711624" y="6392289"/>
            <a:ext cx="828700" cy="365125"/>
          </a:xfrm>
        </p:spPr>
        <p:txBody>
          <a:bodyPr/>
          <a:lstStyle/>
          <a:p>
            <a:r>
              <a:rPr lang="fr-FR" dirty="0"/>
              <a:t>2025.03.20</a:t>
            </a:r>
            <a:endParaRPr lang="en-US" dirty="0"/>
          </a:p>
        </p:txBody>
      </p:sp>
    </p:spTree>
    <p:extLst>
      <p:ext uri="{BB962C8B-B14F-4D97-AF65-F5344CB8AC3E}">
        <p14:creationId xmlns:p14="http://schemas.microsoft.com/office/powerpoint/2010/main" val="298060809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a:extLst>
              <a:ext uri="{FF2B5EF4-FFF2-40B4-BE49-F238E27FC236}">
                <a16:creationId xmlns:a16="http://schemas.microsoft.com/office/drawing/2014/main" id="{7BD8BB6D-4894-438C-8C7C-8A0A67977387}"/>
              </a:ext>
            </a:extLst>
          </p:cNvPr>
          <p:cNvSpPr>
            <a:spLocks noGrp="1"/>
          </p:cNvSpPr>
          <p:nvPr>
            <p:ph type="title"/>
          </p:nvPr>
        </p:nvSpPr>
        <p:spPr/>
        <p:txBody>
          <a:bodyPr/>
          <a:lstStyle/>
          <a:p>
            <a:r>
              <a:rPr lang="fr-FR" dirty="0"/>
              <a:t>Introduction</a:t>
            </a:r>
          </a:p>
        </p:txBody>
      </p:sp>
      <p:sp>
        <p:nvSpPr>
          <p:cNvPr id="7" name="Slide Number Placeholder 6">
            <a:extLst>
              <a:ext uri="{FF2B5EF4-FFF2-40B4-BE49-F238E27FC236}">
                <a16:creationId xmlns:a16="http://schemas.microsoft.com/office/drawing/2014/main" id="{77F5EDB0-4596-4A1B-B42E-2D997757ED36}"/>
              </a:ext>
            </a:extLst>
          </p:cNvPr>
          <p:cNvSpPr>
            <a:spLocks noGrp="1"/>
          </p:cNvSpPr>
          <p:nvPr>
            <p:ph type="sldNum" sz="quarter" idx="12"/>
          </p:nvPr>
        </p:nvSpPr>
        <p:spPr/>
        <p:txBody>
          <a:bodyPr/>
          <a:lstStyle/>
          <a:p>
            <a:fld id="{36B5EA5A-BC32-A742-B11B-8E7414D5B535}" type="slidenum">
              <a:rPr lang="en-US" smtClean="0"/>
              <a:pPr/>
              <a:t>8</a:t>
            </a:fld>
            <a:endParaRPr lang="en-US" dirty="0"/>
          </a:p>
        </p:txBody>
      </p:sp>
      <p:sp>
        <p:nvSpPr>
          <p:cNvPr id="3" name="Footer Placeholder 7">
            <a:extLst>
              <a:ext uri="{FF2B5EF4-FFF2-40B4-BE49-F238E27FC236}">
                <a16:creationId xmlns:a16="http://schemas.microsoft.com/office/drawing/2014/main" id="{1C697487-E0E0-6568-901B-234B4690FEDA}"/>
              </a:ext>
            </a:extLst>
          </p:cNvPr>
          <p:cNvSpPr>
            <a:spLocks noGrp="1"/>
          </p:cNvSpPr>
          <p:nvPr>
            <p:ph type="ftr" sz="quarter" idx="11"/>
          </p:nvPr>
        </p:nvSpPr>
        <p:spPr>
          <a:xfrm>
            <a:off x="4471877" y="6383847"/>
            <a:ext cx="6788245" cy="365125"/>
          </a:xfrm>
        </p:spPr>
        <p:txBody>
          <a:bodyPr/>
          <a:lstStyle/>
          <a:p>
            <a:r>
              <a:rPr lang="en-US" dirty="0"/>
              <a:t>E. Freddi, J. Leppilahti ▪ Evolution </a:t>
            </a:r>
            <a:r>
              <a:rPr lang="en-GB" dirty="0"/>
              <a:t>of EN-EL Quality Standards in Power Systems Protection</a:t>
            </a:r>
            <a:endParaRPr lang="en-US" dirty="0"/>
          </a:p>
        </p:txBody>
      </p:sp>
      <p:sp>
        <p:nvSpPr>
          <p:cNvPr id="17" name="Content Placeholder 18">
            <a:extLst>
              <a:ext uri="{FF2B5EF4-FFF2-40B4-BE49-F238E27FC236}">
                <a16:creationId xmlns:a16="http://schemas.microsoft.com/office/drawing/2014/main" id="{E744DA18-C061-B7E3-B3EC-685AD0255F3A}"/>
              </a:ext>
            </a:extLst>
          </p:cNvPr>
          <p:cNvSpPr txBox="1">
            <a:spLocks/>
          </p:cNvSpPr>
          <p:nvPr/>
        </p:nvSpPr>
        <p:spPr>
          <a:xfrm>
            <a:off x="407990" y="1345934"/>
            <a:ext cx="2951706" cy="4099290"/>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14000"/>
              </a:lnSpc>
              <a:buNone/>
            </a:pPr>
            <a:r>
              <a:rPr lang="en-GB" sz="2400" b="0" dirty="0"/>
              <a:t>Which quality standards can </a:t>
            </a:r>
            <a:r>
              <a:rPr lang="en-GB" sz="2400" dirty="0">
                <a:solidFill>
                  <a:schemeClr val="tx1"/>
                </a:solidFill>
              </a:rPr>
              <a:t>improve the situation </a:t>
            </a:r>
            <a:r>
              <a:rPr lang="en-GB" sz="2400" b="0" dirty="0"/>
              <a:t>and achieve better protection system performances on the long run?</a:t>
            </a:r>
          </a:p>
        </p:txBody>
      </p:sp>
      <p:graphicFrame>
        <p:nvGraphicFramePr>
          <p:cNvPr id="29" name="Chart 28">
            <a:extLst>
              <a:ext uri="{FF2B5EF4-FFF2-40B4-BE49-F238E27FC236}">
                <a16:creationId xmlns:a16="http://schemas.microsoft.com/office/drawing/2014/main" id="{88CA5F4E-BFE4-6D96-74EA-978F88D5AE10}"/>
              </a:ext>
            </a:extLst>
          </p:cNvPr>
          <p:cNvGraphicFramePr/>
          <p:nvPr>
            <p:extLst>
              <p:ext uri="{D42A27DB-BD31-4B8C-83A1-F6EECF244321}">
                <p14:modId xmlns:p14="http://schemas.microsoft.com/office/powerpoint/2010/main" val="2071664743"/>
              </p:ext>
            </p:extLst>
          </p:nvPr>
        </p:nvGraphicFramePr>
        <p:xfrm>
          <a:off x="4943872" y="1052736"/>
          <a:ext cx="6651441" cy="5112568"/>
        </p:xfrm>
        <a:graphic>
          <a:graphicData uri="http://schemas.openxmlformats.org/drawingml/2006/chart">
            <c:chart xmlns:c="http://schemas.openxmlformats.org/drawingml/2006/chart" xmlns:r="http://schemas.openxmlformats.org/officeDocument/2006/relationships" r:id="rId3"/>
          </a:graphicData>
        </a:graphic>
      </p:graphicFrame>
      <p:sp>
        <p:nvSpPr>
          <p:cNvPr id="4" name="Arc 3">
            <a:extLst>
              <a:ext uri="{FF2B5EF4-FFF2-40B4-BE49-F238E27FC236}">
                <a16:creationId xmlns:a16="http://schemas.microsoft.com/office/drawing/2014/main" id="{D6181425-6EB0-2B13-B48F-6A414732E629}"/>
              </a:ext>
            </a:extLst>
          </p:cNvPr>
          <p:cNvSpPr/>
          <p:nvPr/>
        </p:nvSpPr>
        <p:spPr>
          <a:xfrm>
            <a:off x="5609968" y="1248032"/>
            <a:ext cx="4878520" cy="4845130"/>
          </a:xfrm>
          <a:prstGeom prst="arc">
            <a:avLst>
              <a:gd name="adj1" fmla="val 9981544"/>
              <a:gd name="adj2" fmla="val 17890050"/>
            </a:avLst>
          </a:prstGeom>
          <a:ln w="57150">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5" name="Arc 4">
            <a:extLst>
              <a:ext uri="{FF2B5EF4-FFF2-40B4-BE49-F238E27FC236}">
                <a16:creationId xmlns:a16="http://schemas.microsoft.com/office/drawing/2014/main" id="{C3A61A7D-6BFA-FB2D-4A9C-608AEDAC8F69}"/>
              </a:ext>
            </a:extLst>
          </p:cNvPr>
          <p:cNvSpPr/>
          <p:nvPr/>
        </p:nvSpPr>
        <p:spPr>
          <a:xfrm>
            <a:off x="5603788" y="1268892"/>
            <a:ext cx="4884699" cy="4824403"/>
          </a:xfrm>
          <a:prstGeom prst="arc">
            <a:avLst>
              <a:gd name="adj1" fmla="val 18073285"/>
              <a:gd name="adj2" fmla="val 7140430"/>
            </a:avLst>
          </a:prstGeom>
          <a:ln w="57150">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6" name="Arc 5">
            <a:extLst>
              <a:ext uri="{FF2B5EF4-FFF2-40B4-BE49-F238E27FC236}">
                <a16:creationId xmlns:a16="http://schemas.microsoft.com/office/drawing/2014/main" id="{A0910051-1C8B-8185-5DFF-81660D086EED}"/>
              </a:ext>
            </a:extLst>
          </p:cNvPr>
          <p:cNvSpPr/>
          <p:nvPr/>
        </p:nvSpPr>
        <p:spPr>
          <a:xfrm>
            <a:off x="5609967" y="1217141"/>
            <a:ext cx="4878519" cy="4875889"/>
          </a:xfrm>
          <a:prstGeom prst="arc">
            <a:avLst>
              <a:gd name="adj1" fmla="val 8199951"/>
              <a:gd name="adj2" fmla="val 9834634"/>
            </a:avLst>
          </a:prstGeom>
          <a:ln w="57150">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8" name="Content Placeholder 4">
            <a:extLst>
              <a:ext uri="{FF2B5EF4-FFF2-40B4-BE49-F238E27FC236}">
                <a16:creationId xmlns:a16="http://schemas.microsoft.com/office/drawing/2014/main" id="{602D5CE4-CF4D-6074-D65B-3A68933AC6C3}"/>
              </a:ext>
            </a:extLst>
          </p:cNvPr>
          <p:cNvSpPr txBox="1">
            <a:spLocks/>
          </p:cNvSpPr>
          <p:nvPr/>
        </p:nvSpPr>
        <p:spPr>
          <a:xfrm>
            <a:off x="3431704" y="1605942"/>
            <a:ext cx="1620546" cy="1440160"/>
          </a:xfrm>
          <a:prstGeom prst="rect">
            <a:avLst/>
          </a:prstGeom>
        </p:spPr>
        <p:txBody>
          <a:bodyPr vert="horz">
            <a:normAutofit/>
          </a:bodyPr>
          <a:lstStyle>
            <a:lvl1pPr marL="225425" indent="-225425" algn="l" rtl="0" eaLnBrk="1" latinLnBrk="0" hangingPunct="1">
              <a:lnSpc>
                <a:spcPct val="100000"/>
              </a:lnSpc>
              <a:spcBef>
                <a:spcPts val="900"/>
              </a:spcBef>
              <a:buClr>
                <a:srgbClr val="5AA3D9"/>
              </a:buClr>
              <a:buSzPct val="100000"/>
              <a:buFont typeface="Arial"/>
              <a:buChar char="•"/>
              <a:defRPr kumimoji="0" sz="3000" b="0" i="0" kern="1200">
                <a:solidFill>
                  <a:srgbClr val="4D4D4D"/>
                </a:solidFill>
                <a:latin typeface="+mn-lt"/>
                <a:ea typeface="+mn-ea"/>
                <a:cs typeface="Ubuntu Light"/>
              </a:defRPr>
            </a:lvl1pPr>
            <a:lvl2pPr marL="460375" indent="-228600" algn="l" rtl="0" eaLnBrk="1" latinLnBrk="0" hangingPunct="1">
              <a:lnSpc>
                <a:spcPct val="100000"/>
              </a:lnSpc>
              <a:spcBef>
                <a:spcPts val="900"/>
              </a:spcBef>
              <a:buClr>
                <a:schemeClr val="bg1">
                  <a:lumMod val="75000"/>
                </a:schemeClr>
              </a:buClr>
              <a:buSzPct val="100000"/>
              <a:buFont typeface="Arial"/>
              <a:buChar char="•"/>
              <a:defRPr kumimoji="0" sz="2400" b="0" i="0" kern="1200" baseline="0">
                <a:solidFill>
                  <a:srgbClr val="4D4D4D"/>
                </a:solidFill>
                <a:latin typeface="+mn-lt"/>
                <a:ea typeface="+mn-ea"/>
                <a:cs typeface="Ubuntu Light"/>
              </a:defRPr>
            </a:lvl2pPr>
            <a:lvl3pPr marL="685800" indent="-225425" algn="l" rtl="0" eaLnBrk="1" latinLnBrk="0" hangingPunct="1">
              <a:lnSpc>
                <a:spcPct val="100000"/>
              </a:lnSpc>
              <a:spcBef>
                <a:spcPts val="900"/>
              </a:spcBef>
              <a:buClr>
                <a:schemeClr val="bg1">
                  <a:lumMod val="75000"/>
                </a:schemeClr>
              </a:buClr>
              <a:buSzPct val="100000"/>
              <a:buFont typeface="Arial"/>
              <a:buChar char="•"/>
              <a:defRPr kumimoji="0" sz="2000" b="0" i="0" kern="1200">
                <a:solidFill>
                  <a:srgbClr val="4D4D4D"/>
                </a:solidFill>
                <a:latin typeface="+mn-lt"/>
                <a:ea typeface="+mn-ea"/>
                <a:cs typeface="Ubuntu Light"/>
              </a:defRPr>
            </a:lvl3pPr>
            <a:lvl4pPr marL="909638" indent="-223838" algn="l" rtl="0" eaLnBrk="1" latinLnBrk="0" hangingPunct="1">
              <a:lnSpc>
                <a:spcPct val="100000"/>
              </a:lnSpc>
              <a:spcBef>
                <a:spcPts val="900"/>
              </a:spcBef>
              <a:buClr>
                <a:schemeClr val="bg1">
                  <a:lumMod val="75000"/>
                </a:schemeClr>
              </a:buClr>
              <a:buSzPct val="100000"/>
              <a:buFont typeface="Arial"/>
              <a:buChar char="•"/>
              <a:defRPr kumimoji="0" sz="1800" b="0" i="0" kern="1200">
                <a:solidFill>
                  <a:srgbClr val="4D4D4D"/>
                </a:solidFill>
                <a:latin typeface="+mn-lt"/>
                <a:ea typeface="+mn-ea"/>
                <a:cs typeface="Ubuntu Light"/>
              </a:defRPr>
            </a:lvl4pPr>
            <a:lvl5pPr marL="1146175" indent="-236538" algn="l" rtl="0" eaLnBrk="1" latinLnBrk="0" hangingPunct="1">
              <a:lnSpc>
                <a:spcPct val="100000"/>
              </a:lnSpc>
              <a:spcBef>
                <a:spcPts val="900"/>
              </a:spcBef>
              <a:buClr>
                <a:schemeClr val="bg1">
                  <a:lumMod val="75000"/>
                </a:schemeClr>
              </a:buClr>
              <a:buSzPct val="100000"/>
              <a:buFont typeface="Arial"/>
              <a:buChar char="•"/>
              <a:defRPr kumimoji="0" sz="1600" b="0" i="0" kern="1200" baseline="0">
                <a:solidFill>
                  <a:srgbClr val="4D4D4D"/>
                </a:solidFill>
                <a:latin typeface="+mn-lt"/>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0" indent="0" algn="r">
              <a:lnSpc>
                <a:spcPct val="124000"/>
              </a:lnSpc>
              <a:buFont typeface="Arial"/>
              <a:buNone/>
            </a:pPr>
            <a:r>
              <a:rPr lang="en-GB" sz="1400" b="1" dirty="0">
                <a:solidFill>
                  <a:schemeClr val="tx1"/>
                </a:solidFill>
              </a:rPr>
              <a:t>Logics standardisation</a:t>
            </a:r>
          </a:p>
          <a:p>
            <a:pPr marL="0" indent="0" algn="r">
              <a:lnSpc>
                <a:spcPct val="124000"/>
              </a:lnSpc>
              <a:buFont typeface="Arial"/>
              <a:buNone/>
            </a:pPr>
            <a:r>
              <a:rPr lang="en-GB" sz="1400" b="1" dirty="0">
                <a:solidFill>
                  <a:schemeClr val="tx1"/>
                </a:solidFill>
              </a:rPr>
              <a:t>Settings guidelines</a:t>
            </a:r>
          </a:p>
          <a:p>
            <a:pPr marL="0" indent="0" algn="r">
              <a:lnSpc>
                <a:spcPct val="124000"/>
              </a:lnSpc>
              <a:buFont typeface="Arial"/>
              <a:buNone/>
            </a:pPr>
            <a:endParaRPr lang="en-GB" sz="1400" b="1" dirty="0">
              <a:solidFill>
                <a:schemeClr val="tx1"/>
              </a:solidFill>
            </a:endParaRPr>
          </a:p>
        </p:txBody>
      </p:sp>
      <p:cxnSp>
        <p:nvCxnSpPr>
          <p:cNvPr id="9" name="Straight Connector 8">
            <a:extLst>
              <a:ext uri="{FF2B5EF4-FFF2-40B4-BE49-F238E27FC236}">
                <a16:creationId xmlns:a16="http://schemas.microsoft.com/office/drawing/2014/main" id="{61E4EE53-DD2F-AA98-96D9-0051A77D0989}"/>
              </a:ext>
            </a:extLst>
          </p:cNvPr>
          <p:cNvCxnSpPr>
            <a:cxnSpLocks/>
          </p:cNvCxnSpPr>
          <p:nvPr/>
        </p:nvCxnSpPr>
        <p:spPr>
          <a:xfrm>
            <a:off x="5052249" y="1700808"/>
            <a:ext cx="0" cy="1080120"/>
          </a:xfrm>
          <a:prstGeom prst="line">
            <a:avLst/>
          </a:prstGeom>
          <a:ln w="19050">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13" name="Straight Connector 12">
            <a:extLst>
              <a:ext uri="{FF2B5EF4-FFF2-40B4-BE49-F238E27FC236}">
                <a16:creationId xmlns:a16="http://schemas.microsoft.com/office/drawing/2014/main" id="{32481F4E-77E0-ADB7-7D56-7BC1C4667E98}"/>
              </a:ext>
            </a:extLst>
          </p:cNvPr>
          <p:cNvCxnSpPr>
            <a:cxnSpLocks/>
          </p:cNvCxnSpPr>
          <p:nvPr/>
        </p:nvCxnSpPr>
        <p:spPr>
          <a:xfrm>
            <a:off x="5052249" y="2276872"/>
            <a:ext cx="755719" cy="375586"/>
          </a:xfrm>
          <a:prstGeom prst="line">
            <a:avLst/>
          </a:prstGeom>
          <a:ln w="19050">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19" name="Content Placeholder 4">
            <a:extLst>
              <a:ext uri="{FF2B5EF4-FFF2-40B4-BE49-F238E27FC236}">
                <a16:creationId xmlns:a16="http://schemas.microsoft.com/office/drawing/2014/main" id="{ECEC9B45-F530-80B0-A8E3-3437E4057B2F}"/>
              </a:ext>
            </a:extLst>
          </p:cNvPr>
          <p:cNvSpPr txBox="1">
            <a:spLocks/>
          </p:cNvSpPr>
          <p:nvPr/>
        </p:nvSpPr>
        <p:spPr>
          <a:xfrm>
            <a:off x="10416480" y="1345934"/>
            <a:ext cx="1546358" cy="1065742"/>
          </a:xfrm>
          <a:prstGeom prst="rect">
            <a:avLst/>
          </a:prstGeom>
        </p:spPr>
        <p:txBody>
          <a:bodyPr vert="horz">
            <a:normAutofit/>
          </a:bodyPr>
          <a:lstStyle>
            <a:lvl1pPr marL="225425" indent="-225425" algn="l" rtl="0" eaLnBrk="1" latinLnBrk="0" hangingPunct="1">
              <a:lnSpc>
                <a:spcPct val="100000"/>
              </a:lnSpc>
              <a:spcBef>
                <a:spcPts val="900"/>
              </a:spcBef>
              <a:buClr>
                <a:srgbClr val="5AA3D9"/>
              </a:buClr>
              <a:buSzPct val="100000"/>
              <a:buFont typeface="Arial"/>
              <a:buChar char="•"/>
              <a:defRPr kumimoji="0" sz="3000" b="0" i="0" kern="1200">
                <a:solidFill>
                  <a:srgbClr val="4D4D4D"/>
                </a:solidFill>
                <a:latin typeface="+mn-lt"/>
                <a:ea typeface="+mn-ea"/>
                <a:cs typeface="Ubuntu Light"/>
              </a:defRPr>
            </a:lvl1pPr>
            <a:lvl2pPr marL="460375" indent="-228600" algn="l" rtl="0" eaLnBrk="1" latinLnBrk="0" hangingPunct="1">
              <a:lnSpc>
                <a:spcPct val="100000"/>
              </a:lnSpc>
              <a:spcBef>
                <a:spcPts val="900"/>
              </a:spcBef>
              <a:buClr>
                <a:schemeClr val="bg1">
                  <a:lumMod val="75000"/>
                </a:schemeClr>
              </a:buClr>
              <a:buSzPct val="100000"/>
              <a:buFont typeface="Arial"/>
              <a:buChar char="•"/>
              <a:defRPr kumimoji="0" sz="2400" b="0" i="0" kern="1200" baseline="0">
                <a:solidFill>
                  <a:srgbClr val="4D4D4D"/>
                </a:solidFill>
                <a:latin typeface="+mn-lt"/>
                <a:ea typeface="+mn-ea"/>
                <a:cs typeface="Ubuntu Light"/>
              </a:defRPr>
            </a:lvl2pPr>
            <a:lvl3pPr marL="685800" indent="-225425" algn="l" rtl="0" eaLnBrk="1" latinLnBrk="0" hangingPunct="1">
              <a:lnSpc>
                <a:spcPct val="100000"/>
              </a:lnSpc>
              <a:spcBef>
                <a:spcPts val="900"/>
              </a:spcBef>
              <a:buClr>
                <a:schemeClr val="bg1">
                  <a:lumMod val="75000"/>
                </a:schemeClr>
              </a:buClr>
              <a:buSzPct val="100000"/>
              <a:buFont typeface="Arial"/>
              <a:buChar char="•"/>
              <a:defRPr kumimoji="0" sz="2000" b="0" i="0" kern="1200">
                <a:solidFill>
                  <a:srgbClr val="4D4D4D"/>
                </a:solidFill>
                <a:latin typeface="+mn-lt"/>
                <a:ea typeface="+mn-ea"/>
                <a:cs typeface="Ubuntu Light"/>
              </a:defRPr>
            </a:lvl3pPr>
            <a:lvl4pPr marL="909638" indent="-223838" algn="l" rtl="0" eaLnBrk="1" latinLnBrk="0" hangingPunct="1">
              <a:lnSpc>
                <a:spcPct val="100000"/>
              </a:lnSpc>
              <a:spcBef>
                <a:spcPts val="900"/>
              </a:spcBef>
              <a:buClr>
                <a:schemeClr val="bg1">
                  <a:lumMod val="75000"/>
                </a:schemeClr>
              </a:buClr>
              <a:buSzPct val="100000"/>
              <a:buFont typeface="Arial"/>
              <a:buChar char="•"/>
              <a:defRPr kumimoji="0" sz="1800" b="0" i="0" kern="1200">
                <a:solidFill>
                  <a:srgbClr val="4D4D4D"/>
                </a:solidFill>
                <a:latin typeface="+mn-lt"/>
                <a:ea typeface="+mn-ea"/>
                <a:cs typeface="Ubuntu Light"/>
              </a:defRPr>
            </a:lvl4pPr>
            <a:lvl5pPr marL="1146175" indent="-236538" algn="l" rtl="0" eaLnBrk="1" latinLnBrk="0" hangingPunct="1">
              <a:lnSpc>
                <a:spcPct val="100000"/>
              </a:lnSpc>
              <a:spcBef>
                <a:spcPts val="900"/>
              </a:spcBef>
              <a:buClr>
                <a:schemeClr val="bg1">
                  <a:lumMod val="75000"/>
                </a:schemeClr>
              </a:buClr>
              <a:buSzPct val="100000"/>
              <a:buFont typeface="Arial"/>
              <a:buChar char="•"/>
              <a:defRPr kumimoji="0" sz="1600" b="0" i="0" kern="1200" baseline="0">
                <a:solidFill>
                  <a:srgbClr val="4D4D4D"/>
                </a:solidFill>
                <a:latin typeface="+mn-lt"/>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0" indent="0">
              <a:lnSpc>
                <a:spcPct val="124000"/>
              </a:lnSpc>
              <a:buFont typeface="Arial"/>
              <a:buNone/>
            </a:pPr>
            <a:r>
              <a:rPr lang="en-GB" sz="1400" b="1" dirty="0">
                <a:solidFill>
                  <a:schemeClr val="tx1"/>
                </a:solidFill>
              </a:rPr>
              <a:t>Commissioning procedures</a:t>
            </a:r>
          </a:p>
          <a:p>
            <a:pPr marL="0" indent="0">
              <a:lnSpc>
                <a:spcPct val="124000"/>
              </a:lnSpc>
              <a:buFont typeface="Arial"/>
              <a:buNone/>
            </a:pPr>
            <a:r>
              <a:rPr lang="en-GB" sz="1400" b="1" dirty="0">
                <a:solidFill>
                  <a:schemeClr val="tx1"/>
                </a:solidFill>
              </a:rPr>
              <a:t>Training</a:t>
            </a:r>
          </a:p>
        </p:txBody>
      </p:sp>
      <p:cxnSp>
        <p:nvCxnSpPr>
          <p:cNvPr id="20" name="Straight Connector 19">
            <a:extLst>
              <a:ext uri="{FF2B5EF4-FFF2-40B4-BE49-F238E27FC236}">
                <a16:creationId xmlns:a16="http://schemas.microsoft.com/office/drawing/2014/main" id="{B7222433-05EA-9599-3F83-25AA506ABAA0}"/>
              </a:ext>
            </a:extLst>
          </p:cNvPr>
          <p:cNvCxnSpPr>
            <a:cxnSpLocks/>
          </p:cNvCxnSpPr>
          <p:nvPr/>
        </p:nvCxnSpPr>
        <p:spPr>
          <a:xfrm>
            <a:off x="10416480" y="1412776"/>
            <a:ext cx="0" cy="913246"/>
          </a:xfrm>
          <a:prstGeom prst="line">
            <a:avLst/>
          </a:prstGeom>
          <a:ln w="19050">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22" name="Straight Connector 21">
            <a:extLst>
              <a:ext uri="{FF2B5EF4-FFF2-40B4-BE49-F238E27FC236}">
                <a16:creationId xmlns:a16="http://schemas.microsoft.com/office/drawing/2014/main" id="{FE1CD917-0CAB-3083-07E5-B798F72DF5F3}"/>
              </a:ext>
            </a:extLst>
          </p:cNvPr>
          <p:cNvCxnSpPr>
            <a:cxnSpLocks/>
          </p:cNvCxnSpPr>
          <p:nvPr/>
        </p:nvCxnSpPr>
        <p:spPr>
          <a:xfrm flipV="1">
            <a:off x="9953368" y="1873664"/>
            <a:ext cx="463112" cy="257877"/>
          </a:xfrm>
          <a:prstGeom prst="line">
            <a:avLst/>
          </a:prstGeom>
          <a:ln w="19050">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24" name="Content Placeholder 4">
            <a:extLst>
              <a:ext uri="{FF2B5EF4-FFF2-40B4-BE49-F238E27FC236}">
                <a16:creationId xmlns:a16="http://schemas.microsoft.com/office/drawing/2014/main" id="{9F6D46AF-1C10-D28D-76BC-0290D79C29FB}"/>
              </a:ext>
            </a:extLst>
          </p:cNvPr>
          <p:cNvSpPr txBox="1">
            <a:spLocks/>
          </p:cNvSpPr>
          <p:nvPr/>
        </p:nvSpPr>
        <p:spPr>
          <a:xfrm>
            <a:off x="3125974" y="4637459"/>
            <a:ext cx="2025838" cy="1004587"/>
          </a:xfrm>
          <a:prstGeom prst="rect">
            <a:avLst/>
          </a:prstGeom>
        </p:spPr>
        <p:txBody>
          <a:bodyPr vert="horz">
            <a:normAutofit/>
          </a:bodyPr>
          <a:lstStyle>
            <a:lvl1pPr marL="225425" indent="-225425" algn="l" rtl="0" eaLnBrk="1" latinLnBrk="0" hangingPunct="1">
              <a:lnSpc>
                <a:spcPct val="100000"/>
              </a:lnSpc>
              <a:spcBef>
                <a:spcPts val="900"/>
              </a:spcBef>
              <a:buClr>
                <a:srgbClr val="5AA3D9"/>
              </a:buClr>
              <a:buSzPct val="100000"/>
              <a:buFont typeface="Arial"/>
              <a:buChar char="•"/>
              <a:defRPr kumimoji="0" sz="3000" b="0" i="0" kern="1200">
                <a:solidFill>
                  <a:srgbClr val="4D4D4D"/>
                </a:solidFill>
                <a:latin typeface="+mn-lt"/>
                <a:ea typeface="+mn-ea"/>
                <a:cs typeface="Ubuntu Light"/>
              </a:defRPr>
            </a:lvl1pPr>
            <a:lvl2pPr marL="460375" indent="-228600" algn="l" rtl="0" eaLnBrk="1" latinLnBrk="0" hangingPunct="1">
              <a:lnSpc>
                <a:spcPct val="100000"/>
              </a:lnSpc>
              <a:spcBef>
                <a:spcPts val="900"/>
              </a:spcBef>
              <a:buClr>
                <a:schemeClr val="bg1">
                  <a:lumMod val="75000"/>
                </a:schemeClr>
              </a:buClr>
              <a:buSzPct val="100000"/>
              <a:buFont typeface="Arial"/>
              <a:buChar char="•"/>
              <a:defRPr kumimoji="0" sz="2400" b="0" i="0" kern="1200" baseline="0">
                <a:solidFill>
                  <a:srgbClr val="4D4D4D"/>
                </a:solidFill>
                <a:latin typeface="+mn-lt"/>
                <a:ea typeface="+mn-ea"/>
                <a:cs typeface="Ubuntu Light"/>
              </a:defRPr>
            </a:lvl2pPr>
            <a:lvl3pPr marL="685800" indent="-225425" algn="l" rtl="0" eaLnBrk="1" latinLnBrk="0" hangingPunct="1">
              <a:lnSpc>
                <a:spcPct val="100000"/>
              </a:lnSpc>
              <a:spcBef>
                <a:spcPts val="900"/>
              </a:spcBef>
              <a:buClr>
                <a:schemeClr val="bg1">
                  <a:lumMod val="75000"/>
                </a:schemeClr>
              </a:buClr>
              <a:buSzPct val="100000"/>
              <a:buFont typeface="Arial"/>
              <a:buChar char="•"/>
              <a:defRPr kumimoji="0" sz="2000" b="0" i="0" kern="1200">
                <a:solidFill>
                  <a:srgbClr val="4D4D4D"/>
                </a:solidFill>
                <a:latin typeface="+mn-lt"/>
                <a:ea typeface="+mn-ea"/>
                <a:cs typeface="Ubuntu Light"/>
              </a:defRPr>
            </a:lvl3pPr>
            <a:lvl4pPr marL="909638" indent="-223838" algn="l" rtl="0" eaLnBrk="1" latinLnBrk="0" hangingPunct="1">
              <a:lnSpc>
                <a:spcPct val="100000"/>
              </a:lnSpc>
              <a:spcBef>
                <a:spcPts val="900"/>
              </a:spcBef>
              <a:buClr>
                <a:schemeClr val="bg1">
                  <a:lumMod val="75000"/>
                </a:schemeClr>
              </a:buClr>
              <a:buSzPct val="100000"/>
              <a:buFont typeface="Arial"/>
              <a:buChar char="•"/>
              <a:defRPr kumimoji="0" sz="1800" b="0" i="0" kern="1200">
                <a:solidFill>
                  <a:srgbClr val="4D4D4D"/>
                </a:solidFill>
                <a:latin typeface="+mn-lt"/>
                <a:ea typeface="+mn-ea"/>
                <a:cs typeface="Ubuntu Light"/>
              </a:defRPr>
            </a:lvl4pPr>
            <a:lvl5pPr marL="1146175" indent="-236538" algn="l" rtl="0" eaLnBrk="1" latinLnBrk="0" hangingPunct="1">
              <a:lnSpc>
                <a:spcPct val="100000"/>
              </a:lnSpc>
              <a:spcBef>
                <a:spcPts val="900"/>
              </a:spcBef>
              <a:buClr>
                <a:schemeClr val="bg1">
                  <a:lumMod val="75000"/>
                </a:schemeClr>
              </a:buClr>
              <a:buSzPct val="100000"/>
              <a:buFont typeface="Arial"/>
              <a:buChar char="•"/>
              <a:defRPr kumimoji="0" sz="1600" b="0" i="0" kern="1200" baseline="0">
                <a:solidFill>
                  <a:srgbClr val="4D4D4D"/>
                </a:solidFill>
                <a:latin typeface="+mn-lt"/>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0" indent="0" algn="r">
              <a:lnSpc>
                <a:spcPct val="124000"/>
              </a:lnSpc>
              <a:buFont typeface="Arial"/>
              <a:buNone/>
            </a:pPr>
            <a:r>
              <a:rPr lang="en-US" sz="1400" b="1" dirty="0">
                <a:solidFill>
                  <a:schemeClr val="tx1"/>
                </a:solidFill>
              </a:rPr>
              <a:t>Standard and evolutive tendering documentation</a:t>
            </a:r>
          </a:p>
          <a:p>
            <a:pPr marL="0" indent="0" algn="r">
              <a:lnSpc>
                <a:spcPct val="124000"/>
              </a:lnSpc>
              <a:buFont typeface="Arial"/>
              <a:buNone/>
            </a:pPr>
            <a:endParaRPr lang="en-US" sz="1400" b="1" dirty="0">
              <a:solidFill>
                <a:schemeClr val="tx1"/>
              </a:solidFill>
            </a:endParaRPr>
          </a:p>
        </p:txBody>
      </p:sp>
      <p:cxnSp>
        <p:nvCxnSpPr>
          <p:cNvPr id="27" name="Straight Connector 26">
            <a:extLst>
              <a:ext uri="{FF2B5EF4-FFF2-40B4-BE49-F238E27FC236}">
                <a16:creationId xmlns:a16="http://schemas.microsoft.com/office/drawing/2014/main" id="{F79C9CC2-B645-878A-2A99-569524C424AE}"/>
              </a:ext>
            </a:extLst>
          </p:cNvPr>
          <p:cNvCxnSpPr>
            <a:cxnSpLocks/>
          </p:cNvCxnSpPr>
          <p:nvPr/>
        </p:nvCxnSpPr>
        <p:spPr>
          <a:xfrm>
            <a:off x="5151812" y="4725144"/>
            <a:ext cx="0" cy="720080"/>
          </a:xfrm>
          <a:prstGeom prst="line">
            <a:avLst/>
          </a:prstGeom>
          <a:ln w="19050">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30" name="Straight Connector 29">
            <a:extLst>
              <a:ext uri="{FF2B5EF4-FFF2-40B4-BE49-F238E27FC236}">
                <a16:creationId xmlns:a16="http://schemas.microsoft.com/office/drawing/2014/main" id="{F08F7F74-1A63-D356-21EB-BBD8D696C1AB}"/>
              </a:ext>
            </a:extLst>
          </p:cNvPr>
          <p:cNvCxnSpPr>
            <a:cxnSpLocks/>
          </p:cNvCxnSpPr>
          <p:nvPr/>
        </p:nvCxnSpPr>
        <p:spPr>
          <a:xfrm flipV="1">
            <a:off x="5151812" y="4769708"/>
            <a:ext cx="686756" cy="315476"/>
          </a:xfrm>
          <a:prstGeom prst="line">
            <a:avLst/>
          </a:prstGeom>
          <a:ln w="19050">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10" name="Date Placeholder 5">
            <a:extLst>
              <a:ext uri="{FF2B5EF4-FFF2-40B4-BE49-F238E27FC236}">
                <a16:creationId xmlns:a16="http://schemas.microsoft.com/office/drawing/2014/main" id="{0E7699B3-AF41-E7FC-3597-FA15B30A8AE1}"/>
              </a:ext>
            </a:extLst>
          </p:cNvPr>
          <p:cNvSpPr>
            <a:spLocks noGrp="1"/>
          </p:cNvSpPr>
          <p:nvPr>
            <p:ph type="dt" sz="half" idx="10"/>
          </p:nvPr>
        </p:nvSpPr>
        <p:spPr>
          <a:xfrm>
            <a:off x="2711624" y="6392289"/>
            <a:ext cx="828700" cy="365125"/>
          </a:xfrm>
        </p:spPr>
        <p:txBody>
          <a:bodyPr/>
          <a:lstStyle/>
          <a:p>
            <a:r>
              <a:rPr lang="fr-FR" dirty="0"/>
              <a:t>2025.03.20</a:t>
            </a:r>
            <a:endParaRPr lang="en-US" dirty="0"/>
          </a:p>
        </p:txBody>
      </p:sp>
    </p:spTree>
    <p:extLst>
      <p:ext uri="{BB962C8B-B14F-4D97-AF65-F5344CB8AC3E}">
        <p14:creationId xmlns:p14="http://schemas.microsoft.com/office/powerpoint/2010/main" val="180204727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a:extLst>
              <a:ext uri="{FF2B5EF4-FFF2-40B4-BE49-F238E27FC236}">
                <a16:creationId xmlns:a16="http://schemas.microsoft.com/office/drawing/2014/main" id="{7BD8BB6D-4894-438C-8C7C-8A0A67977387}"/>
              </a:ext>
            </a:extLst>
          </p:cNvPr>
          <p:cNvSpPr>
            <a:spLocks noGrp="1"/>
          </p:cNvSpPr>
          <p:nvPr>
            <p:ph type="title"/>
          </p:nvPr>
        </p:nvSpPr>
        <p:spPr/>
        <p:txBody>
          <a:bodyPr/>
          <a:lstStyle/>
          <a:p>
            <a:r>
              <a:rPr lang="fr-FR" dirty="0"/>
              <a:t>HV Network Protection Plan</a:t>
            </a:r>
          </a:p>
        </p:txBody>
      </p:sp>
      <p:sp>
        <p:nvSpPr>
          <p:cNvPr id="7" name="Slide Number Placeholder 6">
            <a:extLst>
              <a:ext uri="{FF2B5EF4-FFF2-40B4-BE49-F238E27FC236}">
                <a16:creationId xmlns:a16="http://schemas.microsoft.com/office/drawing/2014/main" id="{77F5EDB0-4596-4A1B-B42E-2D997757ED36}"/>
              </a:ext>
            </a:extLst>
          </p:cNvPr>
          <p:cNvSpPr>
            <a:spLocks noGrp="1"/>
          </p:cNvSpPr>
          <p:nvPr>
            <p:ph type="sldNum" sz="quarter" idx="12"/>
          </p:nvPr>
        </p:nvSpPr>
        <p:spPr/>
        <p:txBody>
          <a:bodyPr/>
          <a:lstStyle/>
          <a:p>
            <a:fld id="{36B5EA5A-BC32-A742-B11B-8E7414D5B535}" type="slidenum">
              <a:rPr lang="en-US" smtClean="0"/>
              <a:pPr/>
              <a:t>9</a:t>
            </a:fld>
            <a:endParaRPr lang="en-US" dirty="0"/>
          </a:p>
        </p:txBody>
      </p:sp>
      <p:sp>
        <p:nvSpPr>
          <p:cNvPr id="3" name="Footer Placeholder 7">
            <a:extLst>
              <a:ext uri="{FF2B5EF4-FFF2-40B4-BE49-F238E27FC236}">
                <a16:creationId xmlns:a16="http://schemas.microsoft.com/office/drawing/2014/main" id="{1C697487-E0E0-6568-901B-234B4690FEDA}"/>
              </a:ext>
            </a:extLst>
          </p:cNvPr>
          <p:cNvSpPr>
            <a:spLocks noGrp="1"/>
          </p:cNvSpPr>
          <p:nvPr>
            <p:ph type="ftr" sz="quarter" idx="11"/>
          </p:nvPr>
        </p:nvSpPr>
        <p:spPr>
          <a:xfrm>
            <a:off x="4471877" y="6383847"/>
            <a:ext cx="6788245" cy="365125"/>
          </a:xfrm>
        </p:spPr>
        <p:txBody>
          <a:bodyPr/>
          <a:lstStyle/>
          <a:p>
            <a:r>
              <a:rPr lang="en-US" dirty="0"/>
              <a:t>E. Freddi, J. Leppilahti ▪ Evolution </a:t>
            </a:r>
            <a:r>
              <a:rPr lang="en-GB" dirty="0"/>
              <a:t>of EN-EL Quality Standards in Power Systems Protection</a:t>
            </a:r>
            <a:endParaRPr lang="en-US" dirty="0"/>
          </a:p>
        </p:txBody>
      </p:sp>
      <p:sp>
        <p:nvSpPr>
          <p:cNvPr id="4" name="Arc 3">
            <a:extLst>
              <a:ext uri="{FF2B5EF4-FFF2-40B4-BE49-F238E27FC236}">
                <a16:creationId xmlns:a16="http://schemas.microsoft.com/office/drawing/2014/main" id="{D6181425-6EB0-2B13-B48F-6A414732E629}"/>
              </a:ext>
            </a:extLst>
          </p:cNvPr>
          <p:cNvSpPr/>
          <p:nvPr/>
        </p:nvSpPr>
        <p:spPr>
          <a:xfrm>
            <a:off x="6958085" y="2254092"/>
            <a:ext cx="2160000" cy="2160000"/>
          </a:xfrm>
          <a:prstGeom prst="arc">
            <a:avLst>
              <a:gd name="adj1" fmla="val 9981544"/>
              <a:gd name="adj2" fmla="val 9970225"/>
            </a:avLst>
          </a:prstGeom>
          <a:ln w="57150">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5" name="Arc 4">
            <a:extLst>
              <a:ext uri="{FF2B5EF4-FFF2-40B4-BE49-F238E27FC236}">
                <a16:creationId xmlns:a16="http://schemas.microsoft.com/office/drawing/2014/main" id="{C3A61A7D-6BFA-FB2D-4A9C-608AEDAC8F69}"/>
              </a:ext>
            </a:extLst>
          </p:cNvPr>
          <p:cNvSpPr/>
          <p:nvPr/>
        </p:nvSpPr>
        <p:spPr>
          <a:xfrm>
            <a:off x="8778860" y="3612112"/>
            <a:ext cx="1800000" cy="1800000"/>
          </a:xfrm>
          <a:prstGeom prst="arc">
            <a:avLst>
              <a:gd name="adj1" fmla="val 18073285"/>
              <a:gd name="adj2" fmla="val 18054709"/>
            </a:avLst>
          </a:prstGeom>
          <a:ln w="57150">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6" name="Arc 5">
            <a:extLst>
              <a:ext uri="{FF2B5EF4-FFF2-40B4-BE49-F238E27FC236}">
                <a16:creationId xmlns:a16="http://schemas.microsoft.com/office/drawing/2014/main" id="{A0910051-1C8B-8185-5DFF-81660D086EED}"/>
              </a:ext>
            </a:extLst>
          </p:cNvPr>
          <p:cNvSpPr/>
          <p:nvPr/>
        </p:nvSpPr>
        <p:spPr>
          <a:xfrm>
            <a:off x="9055649" y="1790750"/>
            <a:ext cx="1800000" cy="1800000"/>
          </a:xfrm>
          <a:prstGeom prst="arc">
            <a:avLst>
              <a:gd name="adj1" fmla="val 8199951"/>
              <a:gd name="adj2" fmla="val 8190931"/>
            </a:avLst>
          </a:prstGeom>
          <a:ln w="57150">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15" name="Content Placeholder 4">
            <a:extLst>
              <a:ext uri="{FF2B5EF4-FFF2-40B4-BE49-F238E27FC236}">
                <a16:creationId xmlns:a16="http://schemas.microsoft.com/office/drawing/2014/main" id="{3A7B6A94-DB2F-0C54-08A5-6D3DE6A65FD2}"/>
              </a:ext>
            </a:extLst>
          </p:cNvPr>
          <p:cNvSpPr txBox="1">
            <a:spLocks/>
          </p:cNvSpPr>
          <p:nvPr/>
        </p:nvSpPr>
        <p:spPr>
          <a:xfrm>
            <a:off x="7171542" y="2675423"/>
            <a:ext cx="1670651" cy="1329641"/>
          </a:xfrm>
          <a:prstGeom prst="rect">
            <a:avLst/>
          </a:prstGeom>
        </p:spPr>
        <p:txBody>
          <a:bodyPr vert="horz">
            <a:normAutofit/>
          </a:bodyPr>
          <a:lstStyle>
            <a:lvl1pPr marL="225425" indent="-225425" algn="l" rtl="0" eaLnBrk="1" latinLnBrk="0" hangingPunct="1">
              <a:lnSpc>
                <a:spcPct val="100000"/>
              </a:lnSpc>
              <a:spcBef>
                <a:spcPts val="900"/>
              </a:spcBef>
              <a:buClr>
                <a:srgbClr val="5AA3D9"/>
              </a:buClr>
              <a:buSzPct val="100000"/>
              <a:buFont typeface="Arial"/>
              <a:buChar char="•"/>
              <a:defRPr kumimoji="0" sz="3000" b="0" i="0" kern="1200">
                <a:solidFill>
                  <a:srgbClr val="4D4D4D"/>
                </a:solidFill>
                <a:latin typeface="+mn-lt"/>
                <a:ea typeface="+mn-ea"/>
                <a:cs typeface="Ubuntu Light"/>
              </a:defRPr>
            </a:lvl1pPr>
            <a:lvl2pPr marL="460375" indent="-228600" algn="l" rtl="0" eaLnBrk="1" latinLnBrk="0" hangingPunct="1">
              <a:lnSpc>
                <a:spcPct val="100000"/>
              </a:lnSpc>
              <a:spcBef>
                <a:spcPts val="900"/>
              </a:spcBef>
              <a:buClr>
                <a:schemeClr val="bg1">
                  <a:lumMod val="75000"/>
                </a:schemeClr>
              </a:buClr>
              <a:buSzPct val="100000"/>
              <a:buFont typeface="Arial"/>
              <a:buChar char="•"/>
              <a:defRPr kumimoji="0" sz="2400" b="0" i="0" kern="1200" baseline="0">
                <a:solidFill>
                  <a:srgbClr val="4D4D4D"/>
                </a:solidFill>
                <a:latin typeface="+mn-lt"/>
                <a:ea typeface="+mn-ea"/>
                <a:cs typeface="Ubuntu Light"/>
              </a:defRPr>
            </a:lvl2pPr>
            <a:lvl3pPr marL="685800" indent="-225425" algn="l" rtl="0" eaLnBrk="1" latinLnBrk="0" hangingPunct="1">
              <a:lnSpc>
                <a:spcPct val="100000"/>
              </a:lnSpc>
              <a:spcBef>
                <a:spcPts val="900"/>
              </a:spcBef>
              <a:buClr>
                <a:schemeClr val="bg1">
                  <a:lumMod val="75000"/>
                </a:schemeClr>
              </a:buClr>
              <a:buSzPct val="100000"/>
              <a:buFont typeface="Arial"/>
              <a:buChar char="•"/>
              <a:defRPr kumimoji="0" sz="2000" b="0" i="0" kern="1200">
                <a:solidFill>
                  <a:srgbClr val="4D4D4D"/>
                </a:solidFill>
                <a:latin typeface="+mn-lt"/>
                <a:ea typeface="+mn-ea"/>
                <a:cs typeface="Ubuntu Light"/>
              </a:defRPr>
            </a:lvl3pPr>
            <a:lvl4pPr marL="909638" indent="-223838" algn="l" rtl="0" eaLnBrk="1" latinLnBrk="0" hangingPunct="1">
              <a:lnSpc>
                <a:spcPct val="100000"/>
              </a:lnSpc>
              <a:spcBef>
                <a:spcPts val="900"/>
              </a:spcBef>
              <a:buClr>
                <a:schemeClr val="bg1">
                  <a:lumMod val="75000"/>
                </a:schemeClr>
              </a:buClr>
              <a:buSzPct val="100000"/>
              <a:buFont typeface="Arial"/>
              <a:buChar char="•"/>
              <a:defRPr kumimoji="0" sz="1800" b="0" i="0" kern="1200">
                <a:solidFill>
                  <a:srgbClr val="4D4D4D"/>
                </a:solidFill>
                <a:latin typeface="+mn-lt"/>
                <a:ea typeface="+mn-ea"/>
                <a:cs typeface="Ubuntu Light"/>
              </a:defRPr>
            </a:lvl4pPr>
            <a:lvl5pPr marL="1146175" indent="-236538" algn="l" rtl="0" eaLnBrk="1" latinLnBrk="0" hangingPunct="1">
              <a:lnSpc>
                <a:spcPct val="100000"/>
              </a:lnSpc>
              <a:spcBef>
                <a:spcPts val="900"/>
              </a:spcBef>
              <a:buClr>
                <a:schemeClr val="bg1">
                  <a:lumMod val="75000"/>
                </a:schemeClr>
              </a:buClr>
              <a:buSzPct val="100000"/>
              <a:buFont typeface="Arial"/>
              <a:buChar char="•"/>
              <a:defRPr kumimoji="0" sz="1600" b="0" i="0" kern="1200" baseline="0">
                <a:solidFill>
                  <a:srgbClr val="4D4D4D"/>
                </a:solidFill>
                <a:latin typeface="+mn-lt"/>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0" indent="0" algn="ctr">
              <a:lnSpc>
                <a:spcPct val="124000"/>
              </a:lnSpc>
              <a:buFont typeface="Arial"/>
              <a:buNone/>
            </a:pPr>
            <a:r>
              <a:rPr lang="en-GB" sz="1400" b="1" dirty="0">
                <a:solidFill>
                  <a:schemeClr val="tx1"/>
                </a:solidFill>
              </a:rPr>
              <a:t>Logics standardisation</a:t>
            </a:r>
          </a:p>
          <a:p>
            <a:pPr marL="0" indent="0" algn="ctr">
              <a:lnSpc>
                <a:spcPct val="124000"/>
              </a:lnSpc>
              <a:buFont typeface="Arial"/>
              <a:buNone/>
            </a:pPr>
            <a:r>
              <a:rPr lang="en-GB" sz="1400" b="1" dirty="0">
                <a:solidFill>
                  <a:schemeClr val="tx1"/>
                </a:solidFill>
              </a:rPr>
              <a:t>Settings guidelines</a:t>
            </a:r>
          </a:p>
          <a:p>
            <a:pPr marL="0" indent="0" algn="ctr">
              <a:lnSpc>
                <a:spcPct val="124000"/>
              </a:lnSpc>
              <a:buFont typeface="Arial"/>
              <a:buNone/>
            </a:pPr>
            <a:endParaRPr lang="en-GB" sz="1400" b="1" dirty="0">
              <a:solidFill>
                <a:schemeClr val="tx1"/>
              </a:solidFill>
            </a:endParaRPr>
          </a:p>
        </p:txBody>
      </p:sp>
      <p:sp>
        <p:nvSpPr>
          <p:cNvPr id="16" name="Content Placeholder 4">
            <a:extLst>
              <a:ext uri="{FF2B5EF4-FFF2-40B4-BE49-F238E27FC236}">
                <a16:creationId xmlns:a16="http://schemas.microsoft.com/office/drawing/2014/main" id="{080D4D9B-7EEE-4A2C-3A46-9BD1904C3C80}"/>
              </a:ext>
            </a:extLst>
          </p:cNvPr>
          <p:cNvSpPr txBox="1">
            <a:spLocks/>
          </p:cNvSpPr>
          <p:nvPr/>
        </p:nvSpPr>
        <p:spPr>
          <a:xfrm>
            <a:off x="9194600" y="2401832"/>
            <a:ext cx="1546358" cy="642906"/>
          </a:xfrm>
          <a:prstGeom prst="rect">
            <a:avLst/>
          </a:prstGeom>
        </p:spPr>
        <p:txBody>
          <a:bodyPr vert="horz">
            <a:normAutofit/>
          </a:bodyPr>
          <a:lstStyle>
            <a:lvl1pPr marL="225425" indent="-225425" algn="l" rtl="0" eaLnBrk="1" latinLnBrk="0" hangingPunct="1">
              <a:lnSpc>
                <a:spcPct val="100000"/>
              </a:lnSpc>
              <a:spcBef>
                <a:spcPts val="900"/>
              </a:spcBef>
              <a:buClr>
                <a:srgbClr val="5AA3D9"/>
              </a:buClr>
              <a:buSzPct val="100000"/>
              <a:buFont typeface="Arial"/>
              <a:buChar char="•"/>
              <a:defRPr kumimoji="0" sz="3000" b="0" i="0" kern="1200">
                <a:solidFill>
                  <a:srgbClr val="4D4D4D"/>
                </a:solidFill>
                <a:latin typeface="+mn-lt"/>
                <a:ea typeface="+mn-ea"/>
                <a:cs typeface="Ubuntu Light"/>
              </a:defRPr>
            </a:lvl1pPr>
            <a:lvl2pPr marL="460375" indent="-228600" algn="l" rtl="0" eaLnBrk="1" latinLnBrk="0" hangingPunct="1">
              <a:lnSpc>
                <a:spcPct val="100000"/>
              </a:lnSpc>
              <a:spcBef>
                <a:spcPts val="900"/>
              </a:spcBef>
              <a:buClr>
                <a:schemeClr val="bg1">
                  <a:lumMod val="75000"/>
                </a:schemeClr>
              </a:buClr>
              <a:buSzPct val="100000"/>
              <a:buFont typeface="Arial"/>
              <a:buChar char="•"/>
              <a:defRPr kumimoji="0" sz="2400" b="0" i="0" kern="1200" baseline="0">
                <a:solidFill>
                  <a:srgbClr val="4D4D4D"/>
                </a:solidFill>
                <a:latin typeface="+mn-lt"/>
                <a:ea typeface="+mn-ea"/>
                <a:cs typeface="Ubuntu Light"/>
              </a:defRPr>
            </a:lvl2pPr>
            <a:lvl3pPr marL="685800" indent="-225425" algn="l" rtl="0" eaLnBrk="1" latinLnBrk="0" hangingPunct="1">
              <a:lnSpc>
                <a:spcPct val="100000"/>
              </a:lnSpc>
              <a:spcBef>
                <a:spcPts val="900"/>
              </a:spcBef>
              <a:buClr>
                <a:schemeClr val="bg1">
                  <a:lumMod val="75000"/>
                </a:schemeClr>
              </a:buClr>
              <a:buSzPct val="100000"/>
              <a:buFont typeface="Arial"/>
              <a:buChar char="•"/>
              <a:defRPr kumimoji="0" sz="2000" b="0" i="0" kern="1200">
                <a:solidFill>
                  <a:srgbClr val="4D4D4D"/>
                </a:solidFill>
                <a:latin typeface="+mn-lt"/>
                <a:ea typeface="+mn-ea"/>
                <a:cs typeface="Ubuntu Light"/>
              </a:defRPr>
            </a:lvl3pPr>
            <a:lvl4pPr marL="909638" indent="-223838" algn="l" rtl="0" eaLnBrk="1" latinLnBrk="0" hangingPunct="1">
              <a:lnSpc>
                <a:spcPct val="100000"/>
              </a:lnSpc>
              <a:spcBef>
                <a:spcPts val="900"/>
              </a:spcBef>
              <a:buClr>
                <a:schemeClr val="bg1">
                  <a:lumMod val="75000"/>
                </a:schemeClr>
              </a:buClr>
              <a:buSzPct val="100000"/>
              <a:buFont typeface="Arial"/>
              <a:buChar char="•"/>
              <a:defRPr kumimoji="0" sz="1800" b="0" i="0" kern="1200">
                <a:solidFill>
                  <a:srgbClr val="4D4D4D"/>
                </a:solidFill>
                <a:latin typeface="+mn-lt"/>
                <a:ea typeface="+mn-ea"/>
                <a:cs typeface="Ubuntu Light"/>
              </a:defRPr>
            </a:lvl4pPr>
            <a:lvl5pPr marL="1146175" indent="-236538" algn="l" rtl="0" eaLnBrk="1" latinLnBrk="0" hangingPunct="1">
              <a:lnSpc>
                <a:spcPct val="100000"/>
              </a:lnSpc>
              <a:spcBef>
                <a:spcPts val="900"/>
              </a:spcBef>
              <a:buClr>
                <a:schemeClr val="bg1">
                  <a:lumMod val="75000"/>
                </a:schemeClr>
              </a:buClr>
              <a:buSzPct val="100000"/>
              <a:buFont typeface="Arial"/>
              <a:buChar char="•"/>
              <a:defRPr kumimoji="0" sz="1600" b="0" i="0" kern="1200" baseline="0">
                <a:solidFill>
                  <a:srgbClr val="4D4D4D"/>
                </a:solidFill>
                <a:latin typeface="+mn-lt"/>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0" indent="0" algn="ctr">
              <a:lnSpc>
                <a:spcPct val="124000"/>
              </a:lnSpc>
              <a:buFont typeface="Arial"/>
              <a:buNone/>
            </a:pPr>
            <a:r>
              <a:rPr lang="en-GB" sz="1400" b="1" dirty="0">
                <a:solidFill>
                  <a:schemeClr val="tx1"/>
                </a:solidFill>
              </a:rPr>
              <a:t>Commissioning procedures</a:t>
            </a:r>
          </a:p>
        </p:txBody>
      </p:sp>
      <p:sp>
        <p:nvSpPr>
          <p:cNvPr id="21" name="Content Placeholder 4">
            <a:extLst>
              <a:ext uri="{FF2B5EF4-FFF2-40B4-BE49-F238E27FC236}">
                <a16:creationId xmlns:a16="http://schemas.microsoft.com/office/drawing/2014/main" id="{82E72EDD-070E-AA24-BABD-B3A9E05D92B2}"/>
              </a:ext>
            </a:extLst>
          </p:cNvPr>
          <p:cNvSpPr txBox="1">
            <a:spLocks/>
          </p:cNvSpPr>
          <p:nvPr/>
        </p:nvSpPr>
        <p:spPr>
          <a:xfrm>
            <a:off x="8778860" y="4074513"/>
            <a:ext cx="1854608" cy="1004587"/>
          </a:xfrm>
          <a:prstGeom prst="rect">
            <a:avLst/>
          </a:prstGeom>
        </p:spPr>
        <p:txBody>
          <a:bodyPr vert="horz">
            <a:normAutofit/>
          </a:bodyPr>
          <a:lstStyle>
            <a:lvl1pPr marL="225425" indent="-225425" algn="l" rtl="0" eaLnBrk="1" latinLnBrk="0" hangingPunct="1">
              <a:lnSpc>
                <a:spcPct val="100000"/>
              </a:lnSpc>
              <a:spcBef>
                <a:spcPts val="900"/>
              </a:spcBef>
              <a:buClr>
                <a:srgbClr val="5AA3D9"/>
              </a:buClr>
              <a:buSzPct val="100000"/>
              <a:buFont typeface="Arial"/>
              <a:buChar char="•"/>
              <a:defRPr kumimoji="0" sz="3000" b="0" i="0" kern="1200">
                <a:solidFill>
                  <a:srgbClr val="4D4D4D"/>
                </a:solidFill>
                <a:latin typeface="+mn-lt"/>
                <a:ea typeface="+mn-ea"/>
                <a:cs typeface="Ubuntu Light"/>
              </a:defRPr>
            </a:lvl1pPr>
            <a:lvl2pPr marL="460375" indent="-228600" algn="l" rtl="0" eaLnBrk="1" latinLnBrk="0" hangingPunct="1">
              <a:lnSpc>
                <a:spcPct val="100000"/>
              </a:lnSpc>
              <a:spcBef>
                <a:spcPts val="900"/>
              </a:spcBef>
              <a:buClr>
                <a:schemeClr val="bg1">
                  <a:lumMod val="75000"/>
                </a:schemeClr>
              </a:buClr>
              <a:buSzPct val="100000"/>
              <a:buFont typeface="Arial"/>
              <a:buChar char="•"/>
              <a:defRPr kumimoji="0" sz="2400" b="0" i="0" kern="1200" baseline="0">
                <a:solidFill>
                  <a:srgbClr val="4D4D4D"/>
                </a:solidFill>
                <a:latin typeface="+mn-lt"/>
                <a:ea typeface="+mn-ea"/>
                <a:cs typeface="Ubuntu Light"/>
              </a:defRPr>
            </a:lvl2pPr>
            <a:lvl3pPr marL="685800" indent="-225425" algn="l" rtl="0" eaLnBrk="1" latinLnBrk="0" hangingPunct="1">
              <a:lnSpc>
                <a:spcPct val="100000"/>
              </a:lnSpc>
              <a:spcBef>
                <a:spcPts val="900"/>
              </a:spcBef>
              <a:buClr>
                <a:schemeClr val="bg1">
                  <a:lumMod val="75000"/>
                </a:schemeClr>
              </a:buClr>
              <a:buSzPct val="100000"/>
              <a:buFont typeface="Arial"/>
              <a:buChar char="•"/>
              <a:defRPr kumimoji="0" sz="2000" b="0" i="0" kern="1200">
                <a:solidFill>
                  <a:srgbClr val="4D4D4D"/>
                </a:solidFill>
                <a:latin typeface="+mn-lt"/>
                <a:ea typeface="+mn-ea"/>
                <a:cs typeface="Ubuntu Light"/>
              </a:defRPr>
            </a:lvl3pPr>
            <a:lvl4pPr marL="909638" indent="-223838" algn="l" rtl="0" eaLnBrk="1" latinLnBrk="0" hangingPunct="1">
              <a:lnSpc>
                <a:spcPct val="100000"/>
              </a:lnSpc>
              <a:spcBef>
                <a:spcPts val="900"/>
              </a:spcBef>
              <a:buClr>
                <a:schemeClr val="bg1">
                  <a:lumMod val="75000"/>
                </a:schemeClr>
              </a:buClr>
              <a:buSzPct val="100000"/>
              <a:buFont typeface="Arial"/>
              <a:buChar char="•"/>
              <a:defRPr kumimoji="0" sz="1800" b="0" i="0" kern="1200">
                <a:solidFill>
                  <a:srgbClr val="4D4D4D"/>
                </a:solidFill>
                <a:latin typeface="+mn-lt"/>
                <a:ea typeface="+mn-ea"/>
                <a:cs typeface="Ubuntu Light"/>
              </a:defRPr>
            </a:lvl4pPr>
            <a:lvl5pPr marL="1146175" indent="-236538" algn="l" rtl="0" eaLnBrk="1" latinLnBrk="0" hangingPunct="1">
              <a:lnSpc>
                <a:spcPct val="100000"/>
              </a:lnSpc>
              <a:spcBef>
                <a:spcPts val="900"/>
              </a:spcBef>
              <a:buClr>
                <a:schemeClr val="bg1">
                  <a:lumMod val="75000"/>
                </a:schemeClr>
              </a:buClr>
              <a:buSzPct val="100000"/>
              <a:buFont typeface="Arial"/>
              <a:buChar char="•"/>
              <a:defRPr kumimoji="0" sz="1600" b="0" i="0" kern="1200" baseline="0">
                <a:solidFill>
                  <a:srgbClr val="4D4D4D"/>
                </a:solidFill>
                <a:latin typeface="+mn-lt"/>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0" indent="0" algn="ctr">
              <a:lnSpc>
                <a:spcPct val="124000"/>
              </a:lnSpc>
              <a:buFont typeface="Arial"/>
              <a:buNone/>
            </a:pPr>
            <a:r>
              <a:rPr lang="en-US" sz="1400" b="1" dirty="0">
                <a:solidFill>
                  <a:schemeClr val="tx1"/>
                </a:solidFill>
              </a:rPr>
              <a:t>Standard and evolutive tendering documentation</a:t>
            </a:r>
          </a:p>
          <a:p>
            <a:pPr marL="0" indent="0" algn="ctr">
              <a:lnSpc>
                <a:spcPct val="124000"/>
              </a:lnSpc>
              <a:buFont typeface="Arial"/>
              <a:buNone/>
            </a:pPr>
            <a:endParaRPr lang="en-US" sz="1400" b="1" dirty="0">
              <a:solidFill>
                <a:schemeClr val="tx1"/>
              </a:solidFill>
            </a:endParaRPr>
          </a:p>
        </p:txBody>
      </p:sp>
      <p:sp>
        <p:nvSpPr>
          <p:cNvPr id="23" name="Oval 22">
            <a:extLst>
              <a:ext uri="{FF2B5EF4-FFF2-40B4-BE49-F238E27FC236}">
                <a16:creationId xmlns:a16="http://schemas.microsoft.com/office/drawing/2014/main" id="{9DE9B0D4-97E1-F14E-3ED8-36D4B97E9ABA}"/>
              </a:ext>
            </a:extLst>
          </p:cNvPr>
          <p:cNvSpPr/>
          <p:nvPr/>
        </p:nvSpPr>
        <p:spPr>
          <a:xfrm>
            <a:off x="6888088" y="1320239"/>
            <a:ext cx="4320000" cy="4320000"/>
          </a:xfrm>
          <a:prstGeom prst="ellipse">
            <a:avLst/>
          </a:prstGeom>
          <a:noFill/>
          <a:ln w="57150">
            <a:solidFill>
              <a:schemeClr val="bg2">
                <a:lumMod val="2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8" name="Content Placeholder 18">
            <a:extLst>
              <a:ext uri="{FF2B5EF4-FFF2-40B4-BE49-F238E27FC236}">
                <a16:creationId xmlns:a16="http://schemas.microsoft.com/office/drawing/2014/main" id="{2259DB6F-C194-F8B2-4D46-45C6C7001629}"/>
              </a:ext>
            </a:extLst>
          </p:cNvPr>
          <p:cNvSpPr txBox="1">
            <a:spLocks/>
          </p:cNvSpPr>
          <p:nvPr/>
        </p:nvSpPr>
        <p:spPr>
          <a:xfrm>
            <a:off x="407990" y="1345934"/>
            <a:ext cx="6204206" cy="4747362"/>
          </a:xfrm>
          <a:prstGeom prst="rect">
            <a:avLst/>
          </a:prstGeom>
        </p:spPr>
        <p:txBody>
          <a:bodyPr vert="horz" lIns="0" tIns="0" rIns="0" bIns="0" rtlCol="0" anchor="t">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14000"/>
              </a:lnSpc>
              <a:buNone/>
            </a:pPr>
            <a:r>
              <a:rPr lang="en-GB" sz="2400" b="0" dirty="0"/>
              <a:t>Establishing quality procedures is not effective unless they are </a:t>
            </a:r>
            <a:r>
              <a:rPr lang="en-GB" sz="2400" dirty="0">
                <a:solidFill>
                  <a:schemeClr val="tx1"/>
                </a:solidFill>
              </a:rPr>
              <a:t>readily available </a:t>
            </a:r>
            <a:r>
              <a:rPr lang="en-GB" sz="2400" b="0" dirty="0"/>
              <a:t>to all the stakeholders.</a:t>
            </a:r>
          </a:p>
          <a:p>
            <a:pPr marL="0" indent="0">
              <a:lnSpc>
                <a:spcPct val="114000"/>
              </a:lnSpc>
              <a:buNone/>
            </a:pPr>
            <a:r>
              <a:rPr lang="en-GB" sz="2400" b="0" dirty="0"/>
              <a:t>The HV Network Protection Plan (PP) is a single extensive standardisation document encompassing </a:t>
            </a:r>
            <a:r>
              <a:rPr lang="en-GB" sz="2400" dirty="0">
                <a:solidFill>
                  <a:schemeClr val="tx1"/>
                </a:solidFill>
              </a:rPr>
              <a:t>every aspect related to the HV network protection system</a:t>
            </a:r>
            <a:r>
              <a:rPr lang="en-GB" sz="2400" b="0" dirty="0">
                <a:solidFill>
                  <a:schemeClr val="tx1"/>
                </a:solidFill>
              </a:rPr>
              <a:t>.</a:t>
            </a:r>
          </a:p>
          <a:p>
            <a:pPr>
              <a:lnSpc>
                <a:spcPct val="114000"/>
              </a:lnSpc>
            </a:pPr>
            <a:r>
              <a:rPr lang="en-GB" sz="2400" b="0" dirty="0"/>
              <a:t>In other words, it is </a:t>
            </a:r>
            <a:r>
              <a:rPr lang="en-GB" sz="2400" b="0" i="1" u="sng" dirty="0"/>
              <a:t>the</a:t>
            </a:r>
            <a:r>
              <a:rPr lang="en-GB" sz="2400" b="0" dirty="0"/>
              <a:t> go-to document for everything you need to know.</a:t>
            </a:r>
            <a:endParaRPr lang="en-GB" sz="2400" b="0" dirty="0">
              <a:cs typeface="Arial"/>
            </a:endParaRPr>
          </a:p>
        </p:txBody>
      </p:sp>
      <p:sp>
        <p:nvSpPr>
          <p:cNvPr id="31" name="Content Placeholder 18">
            <a:extLst>
              <a:ext uri="{FF2B5EF4-FFF2-40B4-BE49-F238E27FC236}">
                <a16:creationId xmlns:a16="http://schemas.microsoft.com/office/drawing/2014/main" id="{330B43A2-CAE2-6D21-52E2-5D0729B1BB2D}"/>
              </a:ext>
            </a:extLst>
          </p:cNvPr>
          <p:cNvSpPr txBox="1">
            <a:spLocks/>
          </p:cNvSpPr>
          <p:nvPr/>
        </p:nvSpPr>
        <p:spPr>
          <a:xfrm>
            <a:off x="6714907" y="1124744"/>
            <a:ext cx="4681484" cy="4515496"/>
          </a:xfrm>
          <a:prstGeom prst="rect">
            <a:avLst/>
          </a:prstGeom>
        </p:spPr>
        <p:txBody>
          <a:bodyPr vert="horz" lIns="0" tIns="0" rIns="0" bIns="0" rtlCol="0">
            <a:prstTxWarp prst="textArchUp">
              <a:avLst/>
            </a:prstTxWarp>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ctr">
              <a:lnSpc>
                <a:spcPct val="114000"/>
              </a:lnSpc>
              <a:buNone/>
            </a:pPr>
            <a:r>
              <a:rPr lang="en-GB" sz="2400" b="0" dirty="0"/>
              <a:t>HV Network Protection Plan</a:t>
            </a:r>
          </a:p>
        </p:txBody>
      </p:sp>
      <p:sp>
        <p:nvSpPr>
          <p:cNvPr id="32" name="Content Placeholder 18">
            <a:extLst>
              <a:ext uri="{FF2B5EF4-FFF2-40B4-BE49-F238E27FC236}">
                <a16:creationId xmlns:a16="http://schemas.microsoft.com/office/drawing/2014/main" id="{A9CEBBA2-5B8F-F62A-2535-EEF3BEBE69D0}"/>
              </a:ext>
            </a:extLst>
          </p:cNvPr>
          <p:cNvSpPr txBox="1">
            <a:spLocks/>
          </p:cNvSpPr>
          <p:nvPr/>
        </p:nvSpPr>
        <p:spPr>
          <a:xfrm>
            <a:off x="11155912" y="5988018"/>
            <a:ext cx="641796" cy="210619"/>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nSpc>
                <a:spcPct val="114000"/>
              </a:lnSpc>
            </a:pPr>
            <a:r>
              <a:rPr lang="en-US" sz="1100" dirty="0">
                <a:solidFill>
                  <a:schemeClr val="bg2">
                    <a:lumMod val="50000"/>
                  </a:schemeClr>
                </a:solidFill>
                <a:hlinkClick r:id="rId3">
                  <a:extLst>
                    <a:ext uri="{A12FA001-AC4F-418D-AE19-62706E023703}">
                      <ahyp:hlinkClr xmlns:ahyp="http://schemas.microsoft.com/office/drawing/2018/hyperlinkcolor" val="tx"/>
                    </a:ext>
                  </a:extLst>
                </a:hlinkClick>
              </a:rPr>
              <a:t>1806081</a:t>
            </a:r>
            <a:endParaRPr lang="fr-FR" sz="1100" dirty="0">
              <a:solidFill>
                <a:schemeClr val="bg2">
                  <a:lumMod val="50000"/>
                </a:schemeClr>
              </a:solidFill>
            </a:endParaRPr>
          </a:p>
        </p:txBody>
      </p:sp>
      <p:pic>
        <p:nvPicPr>
          <p:cNvPr id="34" name="Picture 33">
            <a:extLst>
              <a:ext uri="{FF2B5EF4-FFF2-40B4-BE49-F238E27FC236}">
                <a16:creationId xmlns:a16="http://schemas.microsoft.com/office/drawing/2014/main" id="{99656A36-5C89-2FB0-05F3-CF1DF002ACF1}"/>
              </a:ext>
            </a:extLst>
          </p:cNvPr>
          <p:cNvPicPr>
            <a:picLocks noChangeAspect="1"/>
          </p:cNvPicPr>
          <p:nvPr/>
        </p:nvPicPr>
        <p:blipFill>
          <a:blip r:embed="rId4">
            <a:clrChange>
              <a:clrFrom>
                <a:srgbClr val="E6E6E6"/>
              </a:clrFrom>
              <a:clrTo>
                <a:srgbClr val="E6E6E6">
                  <a:alpha val="0"/>
                </a:srgbClr>
              </a:clrTo>
            </a:clrChange>
            <a:duotone>
              <a:schemeClr val="accent1">
                <a:shade val="45000"/>
                <a:satMod val="135000"/>
              </a:schemeClr>
              <a:prstClr val="white"/>
            </a:duotone>
          </a:blip>
          <a:stretch>
            <a:fillRect/>
          </a:stretch>
        </p:blipFill>
        <p:spPr>
          <a:xfrm>
            <a:off x="10866310" y="5947386"/>
            <a:ext cx="259969" cy="267847"/>
          </a:xfrm>
          <a:prstGeom prst="rect">
            <a:avLst/>
          </a:prstGeom>
        </p:spPr>
      </p:pic>
      <p:sp>
        <p:nvSpPr>
          <p:cNvPr id="8" name="Date Placeholder 5">
            <a:extLst>
              <a:ext uri="{FF2B5EF4-FFF2-40B4-BE49-F238E27FC236}">
                <a16:creationId xmlns:a16="http://schemas.microsoft.com/office/drawing/2014/main" id="{867E57B2-4E31-FA8B-D79C-48259AF084FA}"/>
              </a:ext>
            </a:extLst>
          </p:cNvPr>
          <p:cNvSpPr>
            <a:spLocks noGrp="1"/>
          </p:cNvSpPr>
          <p:nvPr>
            <p:ph type="dt" sz="half" idx="10"/>
          </p:nvPr>
        </p:nvSpPr>
        <p:spPr>
          <a:xfrm>
            <a:off x="2711624" y="6392289"/>
            <a:ext cx="828700" cy="365125"/>
          </a:xfrm>
        </p:spPr>
        <p:txBody>
          <a:bodyPr/>
          <a:lstStyle/>
          <a:p>
            <a:r>
              <a:rPr lang="fr-FR" dirty="0"/>
              <a:t>2025.03.20</a:t>
            </a:r>
            <a:endParaRPr lang="en-US" dirty="0"/>
          </a:p>
        </p:txBody>
      </p:sp>
    </p:spTree>
    <p:extLst>
      <p:ext uri="{BB962C8B-B14F-4D97-AF65-F5344CB8AC3E}">
        <p14:creationId xmlns:p14="http://schemas.microsoft.com/office/powerpoint/2010/main" val="183266307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Presentation1" id="{0A22DD23-9704-4E03-A13F-CF67C670CC02}" vid="{0604311A-A1EF-46B6-8E1A-47A72DCF208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Template-EN-2021</Template>
  <TotalTime>1218</TotalTime>
  <Words>3684</Words>
  <Application>Microsoft Office PowerPoint</Application>
  <PresentationFormat>Widescreen</PresentationFormat>
  <Paragraphs>451</Paragraphs>
  <Slides>36</Slides>
  <Notes>27</Notes>
  <HiddenSlides>2</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36</vt:i4>
      </vt:variant>
    </vt:vector>
  </HeadingPairs>
  <TitlesOfParts>
    <vt:vector size="41" baseType="lpstr">
      <vt:lpstr>Arial</vt:lpstr>
      <vt:lpstr>Calibri</vt:lpstr>
      <vt:lpstr>Symbol</vt:lpstr>
      <vt:lpstr>Wingdings</vt:lpstr>
      <vt:lpstr>Office Theme</vt:lpstr>
      <vt:lpstr>Evolution of EN-EL Quality Standards in Power Systems Protection</vt:lpstr>
      <vt:lpstr>Introduction</vt:lpstr>
      <vt:lpstr>PowerPoint Presentation</vt:lpstr>
      <vt:lpstr>Introduction</vt:lpstr>
      <vt:lpstr>Introduction</vt:lpstr>
      <vt:lpstr>Introduction</vt:lpstr>
      <vt:lpstr>Introduction</vt:lpstr>
      <vt:lpstr>Introduction</vt:lpstr>
      <vt:lpstr>HV Network Protection Plan</vt:lpstr>
      <vt:lpstr>HV Network Protection Plan</vt:lpstr>
      <vt:lpstr>Protection Guidelines</vt:lpstr>
      <vt:lpstr>Protection Guidelines</vt:lpstr>
      <vt:lpstr>Protection Guidelines</vt:lpstr>
      <vt:lpstr>Protection Studies</vt:lpstr>
      <vt:lpstr>Protection Studies</vt:lpstr>
      <vt:lpstr>Protection Logics Standardisation</vt:lpstr>
      <vt:lpstr>Protection Logics Standardisation</vt:lpstr>
      <vt:lpstr>Protection Logics Standardisation</vt:lpstr>
      <vt:lpstr>Protection Logics Standardisation</vt:lpstr>
      <vt:lpstr>Protection Logics Standardisation</vt:lpstr>
      <vt:lpstr>Asset Management</vt:lpstr>
      <vt:lpstr>Protection Settings Database</vt:lpstr>
      <vt:lpstr>High Voltage Network Protection Portal</vt:lpstr>
      <vt:lpstr>High Voltage Network Protection Portal</vt:lpstr>
      <vt:lpstr>High Voltage Network Protection Portal</vt:lpstr>
      <vt:lpstr>Protection System Maintenance</vt:lpstr>
      <vt:lpstr>Protection System Maintenance</vt:lpstr>
      <vt:lpstr>Protection System Maintenance</vt:lpstr>
      <vt:lpstr>Protection System Maintenance</vt:lpstr>
      <vt:lpstr>Preventive Maintenance Workflow</vt:lpstr>
      <vt:lpstr>LHC FIR Replacement Project</vt:lpstr>
      <vt:lpstr>LHC FIR Replacement Project</vt:lpstr>
      <vt:lpstr>LHC FIR Replacement Project</vt:lpstr>
      <vt:lpstr>LHC FIR Replacement Project</vt:lpstr>
      <vt:lpstr>Conclusions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Emanuele Freddi</dc:creator>
  <cp:lastModifiedBy>Joni Leppilahti</cp:lastModifiedBy>
  <cp:revision>326</cp:revision>
  <cp:lastPrinted>2020-01-30T13:49:18Z</cp:lastPrinted>
  <dcterms:created xsi:type="dcterms:W3CDTF">2023-09-18T13:39:40Z</dcterms:created>
  <dcterms:modified xsi:type="dcterms:W3CDTF">2025-03-18T17:21:58Z</dcterms:modified>
</cp:coreProperties>
</file>