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12"/>
  </p:notesMasterIdLst>
  <p:handoutMasterIdLst>
    <p:handoutMasterId r:id="rId13"/>
  </p:handoutMasterIdLst>
  <p:sldIdLst>
    <p:sldId id="290" r:id="rId7"/>
    <p:sldId id="295" r:id="rId8"/>
    <p:sldId id="296" r:id="rId9"/>
    <p:sldId id="297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CC2B72C-931C-02BB-6BE2-506950AE825B}" name="Corbett, Greg (STFC,RAL,SC)" initials="GC" userId="S::greg.corbett@stfc.ac.uk::c47eb046-2807-438a-acc5-b2fa5c8080e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D62"/>
    <a:srgbClr val="000000"/>
    <a:srgbClr val="F08900"/>
    <a:srgbClr val="0563C1"/>
    <a:srgbClr val="1E5DF8"/>
    <a:srgbClr val="003088"/>
    <a:srgbClr val="FF6900"/>
    <a:srgbClr val="626262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9C71D-4C8F-6A40-93A1-9E7101036B34}" v="8" dt="2025-03-31T12:01:45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71701" autoAdjust="0"/>
  </p:normalViewPr>
  <p:slideViewPr>
    <p:cSldViewPr snapToGrid="0">
      <p:cViewPr varScale="1">
        <p:scale>
          <a:sx n="90" d="100"/>
          <a:sy n="90" d="100"/>
        </p:scale>
        <p:origin x="1624" y="184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emf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CF5DAF-3795-FB27-298F-7BCE3EB14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3" t="44946" r="19707" b="27096"/>
          <a:stretch/>
        </p:blipFill>
        <p:spPr>
          <a:xfrm rot="10800000">
            <a:off x="5154052" y="0"/>
            <a:ext cx="65448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72169" y="2446650"/>
            <a:ext cx="614300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TIIME &amp; FIM4R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72169" y="5596694"/>
            <a:ext cx="67285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Ian Collier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March 2025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8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2750C-1C09-7CC2-9BA3-06639F005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00BA5-ABC6-60AC-E358-765B9DD92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0512" y="1690688"/>
            <a:ext cx="5729288" cy="4486275"/>
          </a:xfrm>
        </p:spPr>
        <p:txBody>
          <a:bodyPr>
            <a:normAutofit/>
          </a:bodyPr>
          <a:lstStyle/>
          <a:p>
            <a:r>
              <a:rPr lang="en-US" sz="2400" dirty="0"/>
              <a:t>Fire Alarms</a:t>
            </a:r>
          </a:p>
          <a:p>
            <a:pPr lvl="1"/>
            <a:r>
              <a:rPr lang="en-US" sz="1600" dirty="0"/>
              <a:t>Meeting point down the stairs and out at the </a:t>
            </a:r>
            <a:r>
              <a:rPr lang="en-US" sz="1600" dirty="0" err="1"/>
              <a:t>fronrt</a:t>
            </a:r>
            <a:r>
              <a:rPr lang="en-US" sz="1600" dirty="0"/>
              <a:t> of the Palmer building</a:t>
            </a:r>
          </a:p>
          <a:p>
            <a:pPr lvl="1"/>
            <a:r>
              <a:rPr lang="en-US" sz="1600" dirty="0"/>
              <a:t>We don’t expect a test alarm today</a:t>
            </a:r>
          </a:p>
          <a:p>
            <a:pPr lvl="1"/>
            <a:endParaRPr lang="en-US" sz="1600" dirty="0"/>
          </a:p>
          <a:p>
            <a:r>
              <a:rPr lang="en-US" sz="2400" dirty="0"/>
              <a:t>Great to see everyone here</a:t>
            </a:r>
          </a:p>
          <a:p>
            <a:pPr lvl="1"/>
            <a:r>
              <a:rPr lang="en-US" sz="1600" dirty="0"/>
              <a:t>For FIM4R and for TIIME if you are staying</a:t>
            </a:r>
          </a:p>
          <a:p>
            <a:pPr lvl="1"/>
            <a:endParaRPr lang="en-US" sz="1600" dirty="0"/>
          </a:p>
          <a:p>
            <a:r>
              <a:rPr lang="en-US" sz="2400" dirty="0"/>
              <a:t>Code of conduct on the FIM4R website</a:t>
            </a:r>
          </a:p>
          <a:p>
            <a:pPr lvl="1"/>
            <a:endParaRPr lang="en-US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12DD7C-095A-3B3D-63E4-CE8DA33E7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4975" y="1690688"/>
            <a:ext cx="6386513" cy="4486275"/>
          </a:xfrm>
        </p:spPr>
        <p:txBody>
          <a:bodyPr>
            <a:normAutofit/>
          </a:bodyPr>
          <a:lstStyle/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815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A70DC-BB21-F559-9B88-3479A72B9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65761-A5F4-2BC6-632F-01FB15A8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Dinner tonight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07939-2175-3A5B-7457-5D85AFF3C9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0512" y="1690688"/>
            <a:ext cx="5729288" cy="4486275"/>
          </a:xfrm>
        </p:spPr>
        <p:txBody>
          <a:bodyPr>
            <a:normAutofit/>
          </a:bodyPr>
          <a:lstStyle/>
          <a:p>
            <a:r>
              <a:rPr lang="en-US" sz="2400" dirty="0"/>
              <a:t>Thanks to those you responded to the survey</a:t>
            </a:r>
          </a:p>
          <a:p>
            <a:pPr lvl="1"/>
            <a:r>
              <a:rPr lang="en-US" sz="1800" dirty="0"/>
              <a:t>Can manage a few more – let me know</a:t>
            </a:r>
          </a:p>
          <a:p>
            <a:pPr lvl="1"/>
            <a:endParaRPr lang="en-US" sz="1600" dirty="0"/>
          </a:p>
          <a:p>
            <a:r>
              <a:rPr lang="en-US" sz="2400" dirty="0"/>
              <a:t>19:00 at Happy Panda Café </a:t>
            </a:r>
          </a:p>
          <a:p>
            <a:pPr lvl="1"/>
            <a:r>
              <a:rPr lang="en-US" sz="2000" dirty="0"/>
              <a:t>Christchurch </a:t>
            </a:r>
            <a:r>
              <a:rPr lang="en-US" sz="2000"/>
              <a:t>Road –just </a:t>
            </a:r>
            <a:r>
              <a:rPr lang="en-US" sz="2000" dirty="0"/>
              <a:t>across the road from the </a:t>
            </a:r>
            <a:r>
              <a:rPr lang="en-US" sz="2000" dirty="0" err="1"/>
              <a:t>Shinfield</a:t>
            </a:r>
            <a:r>
              <a:rPr lang="en-US" sz="2000" dirty="0"/>
              <a:t> Rd entrance to campus</a:t>
            </a:r>
          </a:p>
          <a:p>
            <a:pPr lvl="1"/>
            <a:endParaRPr lang="en-US" sz="1600" dirty="0"/>
          </a:p>
          <a:p>
            <a:r>
              <a:rPr lang="en-US" sz="2400" dirty="0"/>
              <a:t>You might want to visit the Park House in between</a:t>
            </a:r>
          </a:p>
          <a:p>
            <a:pPr lvl="1"/>
            <a:endParaRPr lang="en-US" sz="1600" dirty="0"/>
          </a:p>
        </p:txBody>
      </p:sp>
      <p:pic>
        <p:nvPicPr>
          <p:cNvPr id="6" name="Picture 5" descr="A fenced in street with a building in the background&#10;&#10;AI-generated content may be incorrect.">
            <a:extLst>
              <a:ext uri="{FF2B5EF4-FFF2-40B4-BE49-F238E27FC236}">
                <a16:creationId xmlns:a16="http://schemas.microsoft.com/office/drawing/2014/main" id="{F33C757E-0BE4-BB1C-A5C7-ADAF1A6E7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700" y="0"/>
            <a:ext cx="4305300" cy="3228975"/>
          </a:xfrm>
          <a:prstGeom prst="rect">
            <a:avLst/>
          </a:prstGeom>
        </p:spPr>
      </p:pic>
      <p:pic>
        <p:nvPicPr>
          <p:cNvPr id="8" name="Picture 7" descr="A map of a city&#10;&#10;AI-generated content may be incorrect.">
            <a:extLst>
              <a:ext uri="{FF2B5EF4-FFF2-40B4-BE49-F238E27FC236}">
                <a16:creationId xmlns:a16="http://schemas.microsoft.com/office/drawing/2014/main" id="{7BB5B376-CF88-4D9B-703E-F894087AB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778" y="3228974"/>
            <a:ext cx="5265133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4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E1D44-63FE-BAA0-CD80-5F6B6F9BC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A6E09-EEE0-A66D-8475-3D94F99F1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Dinner tonight</a:t>
            </a:r>
          </a:p>
        </p:txBody>
      </p:sp>
      <p:pic>
        <p:nvPicPr>
          <p:cNvPr id="6" name="Picture 5" descr="A fenced in street with a building in the background&#10;&#10;AI-generated content may be incorrect.">
            <a:extLst>
              <a:ext uri="{FF2B5EF4-FFF2-40B4-BE49-F238E27FC236}">
                <a16:creationId xmlns:a16="http://schemas.microsoft.com/office/drawing/2014/main" id="{76CE70B3-50ED-21FA-2129-EF83DE777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0"/>
            <a:ext cx="5181600" cy="3886200"/>
          </a:xfrm>
          <a:prstGeom prst="rect">
            <a:avLst/>
          </a:prstGeom>
        </p:spPr>
      </p:pic>
      <p:pic>
        <p:nvPicPr>
          <p:cNvPr id="8" name="Picture 7" descr="A map of a city&#10;&#10;AI-generated content may be incorrect.">
            <a:extLst>
              <a:ext uri="{FF2B5EF4-FFF2-40B4-BE49-F238E27FC236}">
                <a16:creationId xmlns:a16="http://schemas.microsoft.com/office/drawing/2014/main" id="{A3D2C779-344B-45FC-5A21-4096AD0CE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826"/>
            <a:ext cx="7772400" cy="535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4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9A5AC6-8D0D-200E-E25D-4C87BBA7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28" t="26557" r="14023" b="11544"/>
          <a:stretch/>
        </p:blipFill>
        <p:spPr>
          <a:xfrm>
            <a:off x="5257801" y="722134"/>
            <a:ext cx="6934199" cy="604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6" ma:contentTypeDescription="Create a new document." ma:contentTypeScope="" ma:versionID="ecb6fdbc95b7128ae6c855aead06ca3b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e3228109375aff0327da3a13bdda0be5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F1C4F4-B514-46B5-BA53-F3136A038A5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5d2a7bdf-96b0-4308-940e-3e68c236cfe2"/>
    <ds:schemaRef ds:uri="http://purl.org/dc/dcmitype/"/>
    <ds:schemaRef ds:uri="3e32309d-f48d-4471-8991-55b065ac2ec9"/>
  </ds:schemaRefs>
</ds:datastoreItem>
</file>

<file path=customXml/itemProps2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0A03AA-C9AC-447B-B6A9-A64B71A064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32309d-f48d-4471-8991-55b065ac2ec9"/>
    <ds:schemaRef ds:uri="5d2a7bdf-96b0-4308-940e-3e68c236cf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163</Words>
  <Application>Microsoft Macintosh PowerPoint</Application>
  <PresentationFormat>Widescreen</PresentationFormat>
  <Paragraphs>25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PowerPoint Presentation</vt:lpstr>
      <vt:lpstr>Welcome</vt:lpstr>
      <vt:lpstr>Dinner tonight</vt:lpstr>
      <vt:lpstr>Dinner tonight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Collier, Ian (STFC,RAL,SC)</cp:lastModifiedBy>
  <cp:revision>38</cp:revision>
  <cp:lastPrinted>2019-10-02T08:27:37Z</cp:lastPrinted>
  <dcterms:created xsi:type="dcterms:W3CDTF">2019-09-17T08:04:08Z</dcterms:created>
  <dcterms:modified xsi:type="dcterms:W3CDTF">2025-03-31T12:05:45Z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