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"/>
  </p:notesMasterIdLst>
  <p:sldIdLst>
    <p:sldId id="268" r:id="rId3"/>
    <p:sldId id="256" r:id="rId4"/>
    <p:sldId id="265" r:id="rId5"/>
    <p:sldId id="284" r:id="rId6"/>
    <p:sldId id="275" r:id="rId7"/>
    <p:sldId id="267" r:id="rId8"/>
    <p:sldId id="290" r:id="rId9"/>
    <p:sldId id="270" r:id="rId10"/>
    <p:sldId id="276" r:id="rId11"/>
    <p:sldId id="282" r:id="rId12"/>
    <p:sldId id="285" r:id="rId13"/>
    <p:sldId id="288" r:id="rId14"/>
    <p:sldId id="286" r:id="rId15"/>
  </p:sldIdLst>
  <p:sldSz cx="12192000" cy="6858000"/>
  <p:notesSz cx="7010400" cy="923607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A0D0"/>
    <a:srgbClr val="5C89CC"/>
    <a:srgbClr val="84E4E3"/>
    <a:srgbClr val="31D4D4"/>
    <a:srgbClr val="5CDDCB"/>
    <a:srgbClr val="29ABB1"/>
    <a:srgbClr val="50DBC7"/>
    <a:srgbClr val="C8EBEA"/>
    <a:srgbClr val="3FBAE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5480" autoAdjust="0"/>
  </p:normalViewPr>
  <p:slideViewPr>
    <p:cSldViewPr snapToGrid="0">
      <p:cViewPr>
        <p:scale>
          <a:sx n="200" d="100"/>
          <a:sy n="200" d="100"/>
        </p:scale>
        <p:origin x="846" y="-13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sortamb\cernbox\Documents\spending%20profile%2020242025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 dirty="0">
                <a:solidFill>
                  <a:schemeClr val="accent5"/>
                </a:solidFill>
              </a:rPr>
              <a:t>SPENDING PROFILE 2024/2025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Feuil1!$E$5</c:f>
              <c:strCache>
                <c:ptCount val="1"/>
                <c:pt idx="0">
                  <c:v>CHF Cumulatif</c:v>
                </c:pt>
              </c:strCache>
            </c:strRef>
          </c:tx>
          <c:spPr>
            <a:ln w="28575" cap="rnd">
              <a:solidFill>
                <a:schemeClr val="bg1">
                  <a:lumMod val="50000"/>
                </a:schemeClr>
              </a:solidFill>
              <a:round/>
            </a:ln>
            <a:effectLst>
              <a:outerShdw blurRad="50800" dist="50800" dir="5400000" sx="99000" sy="99000" algn="ctr" rotWithShape="0">
                <a:srgbClr val="000000">
                  <a:alpha val="43137"/>
                </a:srgbClr>
              </a:outerShdw>
            </a:effectLst>
          </c:spPr>
          <c:marker>
            <c:symbol val="diamond"/>
            <c:size val="7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>
                <a:outerShdw blurRad="50800" dist="50800" dir="5400000" sx="99000" sy="99000" algn="ctr" rotWithShape="0">
                  <a:srgbClr val="000000">
                    <a:alpha val="43137"/>
                  </a:srgbClr>
                </a:outerShdw>
              </a:effectLst>
            </c:spPr>
          </c:marker>
          <c:xVal>
            <c:numRef>
              <c:f>Feuil1!$D$6:$D$18</c:f>
              <c:numCache>
                <c:formatCode>mmm\-yy</c:formatCode>
                <c:ptCount val="13"/>
                <c:pt idx="0">
                  <c:v>45627</c:v>
                </c:pt>
                <c:pt idx="1">
                  <c:v>45658</c:v>
                </c:pt>
                <c:pt idx="2">
                  <c:v>45689</c:v>
                </c:pt>
                <c:pt idx="3">
                  <c:v>45717</c:v>
                </c:pt>
                <c:pt idx="4">
                  <c:v>45748</c:v>
                </c:pt>
                <c:pt idx="5">
                  <c:v>45778</c:v>
                </c:pt>
                <c:pt idx="6">
                  <c:v>45809</c:v>
                </c:pt>
                <c:pt idx="7">
                  <c:v>45839</c:v>
                </c:pt>
                <c:pt idx="8">
                  <c:v>45870</c:v>
                </c:pt>
                <c:pt idx="9">
                  <c:v>45901</c:v>
                </c:pt>
                <c:pt idx="10">
                  <c:v>45931</c:v>
                </c:pt>
                <c:pt idx="11">
                  <c:v>45962</c:v>
                </c:pt>
                <c:pt idx="12">
                  <c:v>45992</c:v>
                </c:pt>
              </c:numCache>
            </c:numRef>
          </c:xVal>
          <c:yVal>
            <c:numRef>
              <c:f>Feuil1!$E$6:$E$18</c:f>
              <c:numCache>
                <c:formatCode>0.00</c:formatCode>
                <c:ptCount val="13"/>
                <c:pt idx="0" formatCode="\ #,\ \K\ [$CHF]">
                  <c:v>30000</c:v>
                </c:pt>
                <c:pt idx="1">
                  <c:v>30000</c:v>
                </c:pt>
                <c:pt idx="2">
                  <c:v>30000</c:v>
                </c:pt>
                <c:pt idx="3">
                  <c:v>30000</c:v>
                </c:pt>
                <c:pt idx="4">
                  <c:v>32000</c:v>
                </c:pt>
                <c:pt idx="5">
                  <c:v>62000</c:v>
                </c:pt>
                <c:pt idx="6">
                  <c:v>63500</c:v>
                </c:pt>
                <c:pt idx="7">
                  <c:v>65000</c:v>
                </c:pt>
                <c:pt idx="8">
                  <c:v>66500</c:v>
                </c:pt>
                <c:pt idx="9">
                  <c:v>98000</c:v>
                </c:pt>
                <c:pt idx="10">
                  <c:v>99500</c:v>
                </c:pt>
                <c:pt idx="11">
                  <c:v>101000</c:v>
                </c:pt>
                <c:pt idx="12">
                  <c:v>101000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AA5-4E23-831E-0EC3B0A0E5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6127311"/>
        <c:axId val="366121071"/>
      </c:scatterChart>
      <c:valAx>
        <c:axId val="36612731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mmm\-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66121071"/>
        <c:crosses val="autoZero"/>
        <c:crossBetween val="midCat"/>
      </c:valAx>
      <c:valAx>
        <c:axId val="36612107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\ #,\ \K\ [$CHF]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66127311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340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340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703B4703-17D4-4FB3-A878-3A21BC0FC143}" type="datetimeFigureOut">
              <a:rPr lang="fr-FR" smtClean="0"/>
              <a:t>25/02/2025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733425" y="1154113"/>
            <a:ext cx="5543550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01040" y="4444861"/>
            <a:ext cx="5608320" cy="3636705"/>
          </a:xfrm>
          <a:prstGeom prst="rect">
            <a:avLst/>
          </a:prstGeom>
        </p:spPr>
        <p:txBody>
          <a:bodyPr vert="horz" lIns="92830" tIns="46415" rIns="92830" bIns="46415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37840" cy="46340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0938" y="8772669"/>
            <a:ext cx="3037840" cy="46340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3D5D3F82-EC11-4D24-9794-F2D3DC2582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1402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692150"/>
            <a:ext cx="6159500" cy="34639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Google Shape;55;p:notes"/>
          <p:cNvSpPr txBox="1">
            <a:spLocks noGrp="1"/>
          </p:cNvSpPr>
          <p:nvPr>
            <p:ph type="body" idx="1"/>
          </p:nvPr>
        </p:nvSpPr>
        <p:spPr>
          <a:xfrm>
            <a:off x="701040" y="4387136"/>
            <a:ext cx="5608320" cy="4156234"/>
          </a:xfrm>
          <a:prstGeom prst="rect">
            <a:avLst/>
          </a:prstGeom>
        </p:spPr>
        <p:txBody>
          <a:bodyPr spcFirstLastPara="1" wrap="square" lIns="92815" tIns="92815" rIns="92815" bIns="9281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5D3F82-EC11-4D24-9794-F2D3DC2582A4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52562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QUI GOURNERNE, QUI EXECUTE,  QUI INTERVIENT POUR DES STADES D’EVÔLUTION ET POUR LES ETAPES DE DEVELOPPEMENT </a:t>
            </a:r>
            <a:br>
              <a:rPr lang="fr-CH" dirty="0"/>
            </a:br>
            <a:r>
              <a:rPr lang="fr-CH" dirty="0"/>
              <a:t>l’</a:t>
            </a:r>
            <a:r>
              <a:rPr lang="fr-CH" dirty="0" err="1"/>
              <a:t>imnplementation</a:t>
            </a:r>
            <a:r>
              <a:rPr lang="fr-CH" dirty="0"/>
              <a:t> s’articule surtout entre la partie gouvernance </a:t>
            </a:r>
            <a:r>
              <a:rPr lang="fr-CH" dirty="0" err="1"/>
              <a:t>decisionnelle</a:t>
            </a:r>
            <a:r>
              <a:rPr lang="fr-CH" dirty="0"/>
              <a:t>, et la partie exécution. Tout ce on arrive a la mettre en œuvre grâce au dispatch suivant :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5D3F82-EC11-4D24-9794-F2D3DC2582A4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0633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5D3F82-EC11-4D24-9794-F2D3DC2582A4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1936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8299">
              <a:defRPr/>
            </a:pPr>
            <a:r>
              <a:rPr lang="fr-CH" dirty="0"/>
              <a:t>On a </a:t>
            </a:r>
            <a:r>
              <a:rPr lang="fr-CH" dirty="0" err="1"/>
              <a:t>privilegie</a:t>
            </a:r>
            <a:r>
              <a:rPr lang="fr-CH" dirty="0"/>
              <a:t> un développement </a:t>
            </a:r>
            <a:r>
              <a:rPr lang="fr-CH" dirty="0" err="1"/>
              <a:t>onterne</a:t>
            </a:r>
            <a:r>
              <a:rPr lang="fr-CH" dirty="0"/>
              <a:t> pour contenir les coups, on a </a:t>
            </a:r>
            <a:r>
              <a:rPr lang="fr-CH" dirty="0" err="1"/>
              <a:t>simplemment</a:t>
            </a:r>
            <a:r>
              <a:rPr lang="fr-CH" dirty="0"/>
              <a:t> eu recours a un consultant externe pour la </a:t>
            </a:r>
            <a:r>
              <a:rPr lang="fr-CH" dirty="0" err="1"/>
              <a:t>concetion</a:t>
            </a:r>
            <a:r>
              <a:rPr lang="fr-CH" dirty="0"/>
              <a:t> des standards techniques ,  pour le </a:t>
            </a:r>
            <a:r>
              <a:rPr lang="fr-CH" dirty="0" err="1"/>
              <a:t>maintîent</a:t>
            </a:r>
            <a:r>
              <a:rPr lang="fr-CH" dirty="0"/>
              <a:t> dans la continuité, on est sur UN COUT EXTREMEMENT  </a:t>
            </a:r>
            <a:r>
              <a:rPr lang="fr-CH" dirty="0" err="1"/>
              <a:t>LIMITé</a:t>
            </a:r>
            <a:r>
              <a:rPr lang="fr-CH" dirty="0"/>
              <a:t> AUX SIMPLES ACHATS DE MATERIEL DE BUREAU</a:t>
            </a:r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5D3F82-EC11-4D24-9794-F2D3DC2582A4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7531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FTE</a:t>
            </a:r>
            <a:br>
              <a:rPr lang="fr-CH" dirty="0"/>
            </a:br>
            <a:r>
              <a:rPr lang="fr-CH" dirty="0"/>
              <a:t>séparer la technique et l’apport d’information</a:t>
            </a:r>
            <a:br>
              <a:rPr lang="fr-CH" dirty="0"/>
            </a:br>
            <a:r>
              <a:rPr lang="fr-CH" dirty="0"/>
              <a:t>contenu </a:t>
            </a:r>
            <a:r>
              <a:rPr lang="fr-CH" dirty="0" err="1"/>
              <a:t>users</a:t>
            </a:r>
            <a:endParaRPr lang="fr-CH" dirty="0"/>
          </a:p>
          <a:p>
            <a:r>
              <a:rPr lang="fr-CH" dirty="0"/>
              <a:t>PETIT EFFORT AU DEBUT ET APRES CA VA SE FAIRE TOUT SEUL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5D3F82-EC11-4D24-9794-F2D3DC2582A4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88471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DONE / ONGOING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5D3F82-EC11-4D24-9794-F2D3DC2582A4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38702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01E09D-6622-6A70-823F-49DC7C8972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AAA80C8B-7692-5C59-DDC5-BDCBEFC733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0BD08A6A-EAF9-87CD-3033-C0A2E6951A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BANDE PLENARY PLANNING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8E5928A-F8C2-B7C8-2280-4A07A8C7B44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5D3F82-EC11-4D24-9794-F2D3DC2582A4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30624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>
          <a:extLst>
            <a:ext uri="{FF2B5EF4-FFF2-40B4-BE49-F238E27FC236}">
              <a16:creationId xmlns:a16="http://schemas.microsoft.com/office/drawing/2014/main" id="{35ADE497-F30B-E10D-0A61-B9B1277ACE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:notes">
            <a:extLst>
              <a:ext uri="{FF2B5EF4-FFF2-40B4-BE49-F238E27FC236}">
                <a16:creationId xmlns:a16="http://schemas.microsoft.com/office/drawing/2014/main" id="{F6BDA809-3756-6891-4705-18E1AD3E2A7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692150"/>
            <a:ext cx="6159500" cy="34639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Google Shape;55;p:notes">
            <a:extLst>
              <a:ext uri="{FF2B5EF4-FFF2-40B4-BE49-F238E27FC236}">
                <a16:creationId xmlns:a16="http://schemas.microsoft.com/office/drawing/2014/main" id="{2F688348-ED51-F988-2651-BCDA58AF6B9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01040" y="4387136"/>
            <a:ext cx="5608320" cy="4156234"/>
          </a:xfrm>
          <a:prstGeom prst="rect">
            <a:avLst/>
          </a:prstGeom>
        </p:spPr>
        <p:txBody>
          <a:bodyPr spcFirstLastPara="1" wrap="square" lIns="92815" tIns="92815" rIns="92815" bIns="9281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96252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1DC245-6A5D-3A5B-06B9-C582471938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08B2B1D-A4F2-68E4-3A72-42CA62DAE2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CFD57C8-144D-B028-EC16-5F70D5361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324B5-7DFF-43B1-9373-9C8E835A8660}" type="datetimeFigureOut">
              <a:rPr lang="fr-FR" smtClean="0"/>
              <a:t>25/02/2025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C93016-25D8-6DC8-6FB3-6B7094F3E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F3595C1-0647-FCA1-CB26-D040E0401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3ED88-2BFB-41BD-8684-A3EF2ABB5D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3815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46D1C18-3C45-9E78-6930-40764B892C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A841E5F-BD42-0E2C-F02B-276AB300A2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49E2F2E-C599-D367-DB78-3E70491F2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324B5-7DFF-43B1-9373-9C8E835A8660}" type="datetimeFigureOut">
              <a:rPr lang="fr-FR" smtClean="0"/>
              <a:t>25/02/2025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C071A87-75CB-D3CE-026E-D631A2DEC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2445A1-98ED-B48E-40C0-03A1F28E3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3ED88-2BFB-41BD-8684-A3EF2ABB5D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8356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F1B626E-4140-187A-B50F-6DBEA80C64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EF86F50-D977-040F-C18D-DDD4E601E2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AD43DE-568B-85F9-BCB9-18D0728B4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324B5-7DFF-43B1-9373-9C8E835A8660}" type="datetimeFigureOut">
              <a:rPr lang="fr-FR" smtClean="0"/>
              <a:t>25/02/2025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C4E2173-1C2B-AC04-674A-1AB75B50A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0585A30-E984-BBC2-2320-BA3B7608B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3ED88-2BFB-41BD-8684-A3EF2ABB5D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5813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7305367" y="1847300"/>
            <a:ext cx="4133600" cy="154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867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7631197" y="3650867"/>
            <a:ext cx="3482000" cy="76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133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59125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22117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609600" y="548633"/>
            <a:ext cx="10972800" cy="44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04391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98639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7545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29" name="Google Shape;29;p7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28495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8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33" name="Google Shape;33;p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86004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9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" name="Google Shape;36;p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3721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1EEA250-3C12-7A5F-0E8D-053FB6D4F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7539D36-1A58-B88A-21AE-2A7FF0BF91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0C445B-B576-93EB-660D-5AD03CF76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324B5-7DFF-43B1-9373-9C8E835A8660}" type="datetimeFigureOut">
              <a:rPr lang="fr-FR" smtClean="0"/>
              <a:t>25/02/2025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DCACC1F-BA59-4BFB-EE06-6911990D2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569E474-B2B1-670D-263D-664D9CEFE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3ED88-2BFB-41BD-8684-A3EF2ABB5D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65556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0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2" name="Google Shape;42;p1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5638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1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45" name="Google Shape;45;p11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82514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1125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F8BED7-0684-DA24-7CBB-A0057BDD34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B3D3452-4A50-00E9-A1C1-6A6E49E6AD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7C83D15-8A22-C543-2BE9-D2BE6E892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324B5-7DFF-43B1-9373-9C8E835A8660}" type="datetimeFigureOut">
              <a:rPr lang="fr-FR" smtClean="0"/>
              <a:t>25/02/2025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EBB55A8-92A3-0684-3674-DFF2D003F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1BBDE4C-5433-75EF-0699-7431612F1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3ED88-2BFB-41BD-8684-A3EF2ABB5D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6056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52CE81-2C88-CA40-75EC-4A9414E79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4F1BE47-280B-2124-4CCD-DEC8E58281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DBA54E9-7BC7-66CD-FC06-5E28721988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BF580EC-57D7-7B58-8193-292058F47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324B5-7DFF-43B1-9373-9C8E835A8660}" type="datetimeFigureOut">
              <a:rPr lang="fr-FR" smtClean="0"/>
              <a:t>25/02/2025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7BB53F1-6E8E-C2C0-E451-F8DD7EF12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ED0E309-0F95-DDF0-DAFA-158BE2C21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3ED88-2BFB-41BD-8684-A3EF2ABB5D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2438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E2014C-30FE-78EF-96C6-BDD4A4F07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86026B3-D311-997A-A81B-12639E0CCA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877D278-818C-99BB-41B9-38E82D378C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72B8B39-CFCD-A07A-D577-E65886626E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2C91AD9-6098-112F-6828-F85FE9D62F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E032B7D-0AA4-26C7-CD1A-9B69F39F6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324B5-7DFF-43B1-9373-9C8E835A8660}" type="datetimeFigureOut">
              <a:rPr lang="fr-FR" smtClean="0"/>
              <a:t>25/02/2025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F4D4E0E0-3AB1-1ACD-EF1F-1C837C76F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EC6015E-5EF5-B9F1-2E48-32B9695A7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3ED88-2BFB-41BD-8684-A3EF2ABB5D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1197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63A482-FDB2-AD1D-EECF-8E5E959B7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C58C8B1-BC9B-933B-0D98-9CB7724512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324B5-7DFF-43B1-9373-9C8E835A8660}" type="datetimeFigureOut">
              <a:rPr lang="fr-FR" smtClean="0"/>
              <a:t>25/02/2025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70166B9-E9E6-9B3E-F93C-D6548C456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4BCCAE8-8ADA-3037-C7CA-2582C4DB3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3ED88-2BFB-41BD-8684-A3EF2ABB5D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881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63B7F4A-62EF-693A-19CF-47B03857D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324B5-7DFF-43B1-9373-9C8E835A8660}" type="datetimeFigureOut">
              <a:rPr lang="fr-FR" smtClean="0"/>
              <a:t>25/02/2025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3A3BB45-2B6F-ED92-6D3F-D26B6E1E3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4A7A421-8370-4909-6718-926954EAE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3ED88-2BFB-41BD-8684-A3EF2ABB5D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7302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EB86F0-9974-1F2F-1DE9-C74C698D4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FE77F7D-25F4-DA99-A3F9-C0A6D4DBD7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991C00C-59F8-91F6-730E-677CCC9A9B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BA4A5B5-37D9-F374-B8E1-0DF818C9F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324B5-7DFF-43B1-9373-9C8E835A8660}" type="datetimeFigureOut">
              <a:rPr lang="fr-FR" smtClean="0"/>
              <a:t>25/02/2025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24B39E5-C46C-7093-75AF-EAB34129E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6FC4E63-7D00-CECA-6124-B02C618A9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3ED88-2BFB-41BD-8684-A3EF2ABB5D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6413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F992CFB-3EDD-C178-0262-A05298AB9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9B3002E-7F46-2816-2F27-657FC544F0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CC7ACA1-72EB-0185-1067-210D4A82D8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5249968-DC2A-A5BD-D4AA-4ACCFB9DF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324B5-7DFF-43B1-9373-9C8E835A8660}" type="datetimeFigureOut">
              <a:rPr lang="fr-FR" smtClean="0"/>
              <a:t>25/02/2025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CDE8F8D-5ACE-11C8-046B-D17F6590A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47D07B9-A281-3DAA-7358-48B2089AA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3ED88-2BFB-41BD-8684-A3EF2ABB5D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328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87AF81A-8119-91CF-17E0-5675F7A9C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FC930FF-2FBC-7514-3A52-1F6DDE9E6C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0D3CCC0-F695-B702-0BD1-5A01DEBA2B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58324B5-7DFF-43B1-9373-9C8E835A8660}" type="datetimeFigureOut">
              <a:rPr lang="fr-FR" smtClean="0"/>
              <a:t>25/02/2025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8745474-874B-A84A-8595-62A89BE0C5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31289B4-FA07-37A5-902E-83A9877920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B33ED88-2BFB-41BD-8684-A3EF2ABB5D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7653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Condensed Medium"/>
              <a:buNone/>
              <a:defRPr sz="2800">
                <a:solidFill>
                  <a:schemeClr val="dk1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Condensed"/>
              <a:buNone/>
              <a:defRPr sz="28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Condensed"/>
              <a:buNone/>
              <a:defRPr sz="28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Condensed"/>
              <a:buNone/>
              <a:defRPr sz="28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Condensed"/>
              <a:buNone/>
              <a:defRPr sz="28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Condensed"/>
              <a:buNone/>
              <a:defRPr sz="28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Condensed"/>
              <a:buNone/>
              <a:defRPr sz="28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Condensed"/>
              <a:buNone/>
              <a:defRPr sz="28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Condensed"/>
              <a:buNone/>
              <a:defRPr sz="2800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33">
                <a:solidFill>
                  <a:schemeClr val="dk2"/>
                </a:solidFill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400131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atom-home.web.cern.ch/" TargetMode="Externa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4.png"/><Relationship Id="rId7" Type="http://schemas.openxmlformats.org/officeDocument/2006/relationships/image" Target="../media/image23.sv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6.svg"/><Relationship Id="rId4" Type="http://schemas.openxmlformats.org/officeDocument/2006/relationships/image" Target="../media/image5.png"/><Relationship Id="rId9" Type="http://schemas.openxmlformats.org/officeDocument/2006/relationships/image" Target="../media/image25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sv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Relationship Id="rId9" Type="http://schemas.openxmlformats.org/officeDocument/2006/relationships/image" Target="../media/image10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3.jpeg"/><Relationship Id="rId7" Type="http://schemas.openxmlformats.org/officeDocument/2006/relationships/image" Target="../media/image11.png"/><Relationship Id="rId12" Type="http://schemas.openxmlformats.org/officeDocument/2006/relationships/image" Target="../media/image16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11" Type="http://schemas.openxmlformats.org/officeDocument/2006/relationships/image" Target="../media/image15.png"/><Relationship Id="rId5" Type="http://schemas.openxmlformats.org/officeDocument/2006/relationships/image" Target="../media/image5.png"/><Relationship Id="rId10" Type="http://schemas.openxmlformats.org/officeDocument/2006/relationships/image" Target="../media/image14.svg"/><Relationship Id="rId4" Type="http://schemas.openxmlformats.org/officeDocument/2006/relationships/image" Target="../media/image4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3.jpeg"/><Relationship Id="rId7" Type="http://schemas.openxmlformats.org/officeDocument/2006/relationships/image" Target="../media/image19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emf"/><Relationship Id="rId4" Type="http://schemas.openxmlformats.org/officeDocument/2006/relationships/image" Target="../media/image4.png"/><Relationship Id="rId9" Type="http://schemas.openxmlformats.org/officeDocument/2006/relationships/image" Target="../media/image6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que 2" descr="Atome avec un remplissage uni">
            <a:extLst>
              <a:ext uri="{FF2B5EF4-FFF2-40B4-BE49-F238E27FC236}">
                <a16:creationId xmlns:a16="http://schemas.microsoft.com/office/drawing/2014/main" id="{35041698-9393-A687-04C3-5CA20CBB8B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84501" y="3775103"/>
            <a:ext cx="2377512" cy="2377512"/>
          </a:xfrm>
          <a:prstGeom prst="rect">
            <a:avLst/>
          </a:prstGeom>
        </p:spPr>
      </p:pic>
      <p:sp>
        <p:nvSpPr>
          <p:cNvPr id="57" name="Google Shape;57;p15"/>
          <p:cNvSpPr txBox="1">
            <a:spLocks noGrp="1"/>
          </p:cNvSpPr>
          <p:nvPr>
            <p:ph type="ctrTitle"/>
          </p:nvPr>
        </p:nvSpPr>
        <p:spPr>
          <a:xfrm>
            <a:off x="6394011" y="553366"/>
            <a:ext cx="5241763" cy="15464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" dirty="0"/>
              <a:t>ATOM plateform kick off</a:t>
            </a:r>
            <a:endParaRPr dirty="0"/>
          </a:p>
        </p:txBody>
      </p:sp>
      <p:sp>
        <p:nvSpPr>
          <p:cNvPr id="58" name="Google Shape;58;p15"/>
          <p:cNvSpPr txBox="1">
            <a:spLocks noGrp="1"/>
          </p:cNvSpPr>
          <p:nvPr>
            <p:ph type="subTitle" idx="1"/>
          </p:nvPr>
        </p:nvSpPr>
        <p:spPr>
          <a:xfrm>
            <a:off x="6486357" y="3221432"/>
            <a:ext cx="5019932" cy="762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/>
            <a:r>
              <a:rPr lang="en" sz="1800" i="1" dirty="0"/>
              <a:t>Camille Sortambosc – Project Leader</a:t>
            </a:r>
            <a:endParaRPr sz="1800" i="1" dirty="0"/>
          </a:p>
        </p:txBody>
      </p:sp>
      <p:grpSp>
        <p:nvGrpSpPr>
          <p:cNvPr id="59" name="Google Shape;59;p15"/>
          <p:cNvGrpSpPr/>
          <p:nvPr/>
        </p:nvGrpSpPr>
        <p:grpSpPr>
          <a:xfrm>
            <a:off x="-2268859" y="756201"/>
            <a:ext cx="9037019" cy="8004068"/>
            <a:chOff x="-1282980" y="380946"/>
            <a:chExt cx="6777764" cy="6003051"/>
          </a:xfrm>
        </p:grpSpPr>
        <p:grpSp>
          <p:nvGrpSpPr>
            <p:cNvPr id="60" name="Google Shape;60;p15"/>
            <p:cNvGrpSpPr/>
            <p:nvPr/>
          </p:nvGrpSpPr>
          <p:grpSpPr>
            <a:xfrm>
              <a:off x="-1282980" y="380946"/>
              <a:ext cx="6777764" cy="6003051"/>
              <a:chOff x="1672200" y="962800"/>
              <a:chExt cx="4248050" cy="3762725"/>
            </a:xfrm>
          </p:grpSpPr>
          <p:sp>
            <p:nvSpPr>
              <p:cNvPr id="61" name="Google Shape;61;p15"/>
              <p:cNvSpPr/>
              <p:nvPr/>
            </p:nvSpPr>
            <p:spPr>
              <a:xfrm>
                <a:off x="3114050" y="1064525"/>
                <a:ext cx="1376025" cy="1191725"/>
              </a:xfrm>
              <a:custGeom>
                <a:avLst/>
                <a:gdLst/>
                <a:ahLst/>
                <a:cxnLst/>
                <a:rect l="l" t="t" r="r" b="b"/>
                <a:pathLst>
                  <a:path w="55041" h="47669" extrusionOk="0">
                    <a:moveTo>
                      <a:pt x="13777" y="1"/>
                    </a:moveTo>
                    <a:lnTo>
                      <a:pt x="1" y="23851"/>
                    </a:lnTo>
                    <a:lnTo>
                      <a:pt x="13777" y="47668"/>
                    </a:lnTo>
                    <a:lnTo>
                      <a:pt x="41297" y="47668"/>
                    </a:lnTo>
                    <a:lnTo>
                      <a:pt x="55040" y="23851"/>
                    </a:lnTo>
                    <a:lnTo>
                      <a:pt x="41297" y="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67000"/>
                    </a:schemeClr>
                  </a:gs>
                  <a:gs pos="48000">
                    <a:schemeClr val="accent1">
                      <a:lumMod val="97000"/>
                      <a:lumOff val="3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 dirty="0">
                  <a:solidFill>
                    <a:schemeClr val="accent1">
                      <a:lumMod val="50000"/>
                    </a:schemeClr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2" name="Google Shape;62;p15"/>
              <p:cNvSpPr/>
              <p:nvPr/>
            </p:nvSpPr>
            <p:spPr>
              <a:xfrm>
                <a:off x="3253325" y="962800"/>
                <a:ext cx="1107475" cy="270225"/>
              </a:xfrm>
              <a:custGeom>
                <a:avLst/>
                <a:gdLst/>
                <a:ahLst/>
                <a:cxnLst/>
                <a:rect l="l" t="t" r="r" b="b"/>
                <a:pathLst>
                  <a:path w="44299" h="10809" fill="none" extrusionOk="0">
                    <a:moveTo>
                      <a:pt x="44299" y="10808"/>
                    </a:moveTo>
                    <a:lnTo>
                      <a:pt x="38061" y="0"/>
                    </a:lnTo>
                    <a:lnTo>
                      <a:pt x="5838" y="0"/>
                    </a:lnTo>
                    <a:lnTo>
                      <a:pt x="1" y="10141"/>
                    </a:lnTo>
                  </a:path>
                </a:pathLst>
              </a:custGeom>
              <a:noFill/>
              <a:ln w="7500" cap="rnd" cmpd="sng">
                <a:solidFill>
                  <a:schemeClr val="lt2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accent1">
                      <a:lumMod val="50000"/>
                    </a:schemeClr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3" name="Google Shape;63;p15"/>
              <p:cNvSpPr/>
              <p:nvPr/>
            </p:nvSpPr>
            <p:spPr>
              <a:xfrm>
                <a:off x="4351600" y="1022000"/>
                <a:ext cx="680525" cy="588775"/>
              </a:xfrm>
              <a:custGeom>
                <a:avLst/>
                <a:gdLst/>
                <a:ahLst/>
                <a:cxnLst/>
                <a:rect l="l" t="t" r="r" b="b"/>
                <a:pathLst>
                  <a:path w="27221" h="23551" extrusionOk="0">
                    <a:moveTo>
                      <a:pt x="6806" y="1"/>
                    </a:moveTo>
                    <a:lnTo>
                      <a:pt x="1" y="11776"/>
                    </a:lnTo>
                    <a:lnTo>
                      <a:pt x="6806" y="23551"/>
                    </a:lnTo>
                    <a:lnTo>
                      <a:pt x="20416" y="23551"/>
                    </a:lnTo>
                    <a:lnTo>
                      <a:pt x="27220" y="11776"/>
                    </a:lnTo>
                    <a:lnTo>
                      <a:pt x="20416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accent1">
                      <a:lumMod val="50000"/>
                    </a:schemeClr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4" name="Google Shape;64;p15"/>
              <p:cNvSpPr/>
              <p:nvPr/>
            </p:nvSpPr>
            <p:spPr>
              <a:xfrm>
                <a:off x="5239750" y="2557275"/>
                <a:ext cx="680500" cy="589600"/>
              </a:xfrm>
              <a:custGeom>
                <a:avLst/>
                <a:gdLst/>
                <a:ahLst/>
                <a:cxnLst/>
                <a:rect l="l" t="t" r="r" b="b"/>
                <a:pathLst>
                  <a:path w="27220" h="23584" extrusionOk="0">
                    <a:moveTo>
                      <a:pt x="6805" y="0"/>
                    </a:moveTo>
                    <a:lnTo>
                      <a:pt x="0" y="11809"/>
                    </a:lnTo>
                    <a:lnTo>
                      <a:pt x="6805" y="23584"/>
                    </a:lnTo>
                    <a:lnTo>
                      <a:pt x="20415" y="23584"/>
                    </a:lnTo>
                    <a:lnTo>
                      <a:pt x="27220" y="11809"/>
                    </a:lnTo>
                    <a:lnTo>
                      <a:pt x="20415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accent1">
                      <a:lumMod val="50000"/>
                    </a:schemeClr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5" name="Google Shape;65;p15"/>
              <p:cNvSpPr/>
              <p:nvPr/>
            </p:nvSpPr>
            <p:spPr>
              <a:xfrm>
                <a:off x="1672200" y="2557275"/>
                <a:ext cx="680500" cy="589600"/>
              </a:xfrm>
              <a:custGeom>
                <a:avLst/>
                <a:gdLst/>
                <a:ahLst/>
                <a:cxnLst/>
                <a:rect l="l" t="t" r="r" b="b"/>
                <a:pathLst>
                  <a:path w="27220" h="23584" extrusionOk="0">
                    <a:moveTo>
                      <a:pt x="6805" y="0"/>
                    </a:moveTo>
                    <a:lnTo>
                      <a:pt x="0" y="11809"/>
                    </a:lnTo>
                    <a:lnTo>
                      <a:pt x="6805" y="23584"/>
                    </a:lnTo>
                    <a:lnTo>
                      <a:pt x="20415" y="23584"/>
                    </a:lnTo>
                    <a:lnTo>
                      <a:pt x="27220" y="11809"/>
                    </a:lnTo>
                    <a:lnTo>
                      <a:pt x="2041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accent1">
                      <a:lumMod val="50000"/>
                    </a:schemeClr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6" name="Google Shape;66;p15"/>
              <p:cNvSpPr/>
              <p:nvPr/>
            </p:nvSpPr>
            <p:spPr>
              <a:xfrm>
                <a:off x="2572850" y="1022000"/>
                <a:ext cx="680500" cy="588775"/>
              </a:xfrm>
              <a:custGeom>
                <a:avLst/>
                <a:gdLst/>
                <a:ahLst/>
                <a:cxnLst/>
                <a:rect l="l" t="t" r="r" b="b"/>
                <a:pathLst>
                  <a:path w="27220" h="23551" extrusionOk="0">
                    <a:moveTo>
                      <a:pt x="6805" y="1"/>
                    </a:moveTo>
                    <a:lnTo>
                      <a:pt x="0" y="11776"/>
                    </a:lnTo>
                    <a:lnTo>
                      <a:pt x="6805" y="23551"/>
                    </a:lnTo>
                    <a:lnTo>
                      <a:pt x="20415" y="23551"/>
                    </a:lnTo>
                    <a:lnTo>
                      <a:pt x="27220" y="11776"/>
                    </a:lnTo>
                    <a:lnTo>
                      <a:pt x="20415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accent1">
                      <a:lumMod val="50000"/>
                    </a:schemeClr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7" name="Google Shape;67;p15"/>
              <p:cNvSpPr/>
              <p:nvPr/>
            </p:nvSpPr>
            <p:spPr>
              <a:xfrm>
                <a:off x="4351600" y="4116725"/>
                <a:ext cx="680525" cy="588775"/>
              </a:xfrm>
              <a:custGeom>
                <a:avLst/>
                <a:gdLst/>
                <a:ahLst/>
                <a:cxnLst/>
                <a:rect l="l" t="t" r="r" b="b"/>
                <a:pathLst>
                  <a:path w="27221" h="23551" extrusionOk="0">
                    <a:moveTo>
                      <a:pt x="6806" y="0"/>
                    </a:moveTo>
                    <a:lnTo>
                      <a:pt x="1" y="11775"/>
                    </a:lnTo>
                    <a:lnTo>
                      <a:pt x="6806" y="23551"/>
                    </a:lnTo>
                    <a:lnTo>
                      <a:pt x="20416" y="23551"/>
                    </a:lnTo>
                    <a:lnTo>
                      <a:pt x="27220" y="11775"/>
                    </a:lnTo>
                    <a:lnTo>
                      <a:pt x="20416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accent1">
                      <a:lumMod val="50000"/>
                    </a:schemeClr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8" name="Google Shape;68;p15"/>
              <p:cNvSpPr/>
              <p:nvPr/>
            </p:nvSpPr>
            <p:spPr>
              <a:xfrm>
                <a:off x="2572850" y="4116725"/>
                <a:ext cx="680500" cy="588775"/>
              </a:xfrm>
              <a:custGeom>
                <a:avLst/>
                <a:gdLst/>
                <a:ahLst/>
                <a:cxnLst/>
                <a:rect l="l" t="t" r="r" b="b"/>
                <a:pathLst>
                  <a:path w="27220" h="23551" extrusionOk="0">
                    <a:moveTo>
                      <a:pt x="6805" y="0"/>
                    </a:moveTo>
                    <a:lnTo>
                      <a:pt x="0" y="11775"/>
                    </a:lnTo>
                    <a:lnTo>
                      <a:pt x="6805" y="23551"/>
                    </a:lnTo>
                    <a:lnTo>
                      <a:pt x="20415" y="23551"/>
                    </a:lnTo>
                    <a:lnTo>
                      <a:pt x="27220" y="11775"/>
                    </a:lnTo>
                    <a:lnTo>
                      <a:pt x="20415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accent1">
                      <a:lumMod val="50000"/>
                    </a:schemeClr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9" name="Google Shape;69;p15"/>
              <p:cNvSpPr/>
              <p:nvPr/>
            </p:nvSpPr>
            <p:spPr>
              <a:xfrm>
                <a:off x="4146475" y="1660800"/>
                <a:ext cx="1376000" cy="1191700"/>
              </a:xfrm>
              <a:custGeom>
                <a:avLst/>
                <a:gdLst/>
                <a:ahLst/>
                <a:cxnLst/>
                <a:rect l="l" t="t" r="r" b="b"/>
                <a:pathLst>
                  <a:path w="55040" h="47668" extrusionOk="0">
                    <a:moveTo>
                      <a:pt x="13743" y="0"/>
                    </a:moveTo>
                    <a:lnTo>
                      <a:pt x="0" y="23817"/>
                    </a:lnTo>
                    <a:lnTo>
                      <a:pt x="13743" y="47668"/>
                    </a:lnTo>
                    <a:lnTo>
                      <a:pt x="41263" y="47668"/>
                    </a:lnTo>
                    <a:lnTo>
                      <a:pt x="55039" y="23817"/>
                    </a:lnTo>
                    <a:lnTo>
                      <a:pt x="41263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46000">
                    <a:schemeClr val="accent3">
                      <a:lumMod val="95000"/>
                      <a:lumOff val="5000"/>
                    </a:schemeClr>
                  </a:gs>
                  <a:gs pos="100000">
                    <a:schemeClr val="accent3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accent1">
                      <a:lumMod val="50000"/>
                    </a:schemeClr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70" name="Google Shape;70;p15"/>
              <p:cNvSpPr/>
              <p:nvPr/>
            </p:nvSpPr>
            <p:spPr>
              <a:xfrm>
                <a:off x="4982050" y="1553225"/>
                <a:ext cx="663850" cy="948200"/>
              </a:xfrm>
              <a:custGeom>
                <a:avLst/>
                <a:gdLst/>
                <a:ahLst/>
                <a:cxnLst/>
                <a:rect l="l" t="t" r="r" b="b"/>
                <a:pathLst>
                  <a:path w="26554" h="37928" fill="none" extrusionOk="0">
                    <a:moveTo>
                      <a:pt x="20916" y="37927"/>
                    </a:moveTo>
                    <a:lnTo>
                      <a:pt x="26553" y="28120"/>
                    </a:lnTo>
                    <a:lnTo>
                      <a:pt x="10342" y="0"/>
                    </a:lnTo>
                    <a:lnTo>
                      <a:pt x="1" y="0"/>
                    </a:lnTo>
                  </a:path>
                </a:pathLst>
              </a:custGeom>
              <a:noFill/>
              <a:ln w="7500" cap="rnd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accent1">
                      <a:lumMod val="50000"/>
                    </a:schemeClr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71" name="Google Shape;71;p15"/>
              <p:cNvSpPr/>
              <p:nvPr/>
            </p:nvSpPr>
            <p:spPr>
              <a:xfrm>
                <a:off x="2082500" y="1660800"/>
                <a:ext cx="1376000" cy="1191700"/>
              </a:xfrm>
              <a:custGeom>
                <a:avLst/>
                <a:gdLst/>
                <a:ahLst/>
                <a:cxnLst/>
                <a:rect l="l" t="t" r="r" b="b"/>
                <a:pathLst>
                  <a:path w="55040" h="47668" extrusionOk="0">
                    <a:moveTo>
                      <a:pt x="13743" y="0"/>
                    </a:moveTo>
                    <a:lnTo>
                      <a:pt x="0" y="23817"/>
                    </a:lnTo>
                    <a:lnTo>
                      <a:pt x="13743" y="47668"/>
                    </a:lnTo>
                    <a:lnTo>
                      <a:pt x="41263" y="47668"/>
                    </a:lnTo>
                    <a:lnTo>
                      <a:pt x="55039" y="23817"/>
                    </a:lnTo>
                    <a:lnTo>
                      <a:pt x="4126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35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</a:gra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accent1">
                      <a:lumMod val="50000"/>
                    </a:schemeClr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72" name="Google Shape;72;p15"/>
              <p:cNvSpPr/>
              <p:nvPr/>
            </p:nvSpPr>
            <p:spPr>
              <a:xfrm>
                <a:off x="1974075" y="1566575"/>
                <a:ext cx="701375" cy="963200"/>
              </a:xfrm>
              <a:custGeom>
                <a:avLst/>
                <a:gdLst/>
                <a:ahLst/>
                <a:cxnLst/>
                <a:rect l="l" t="t" r="r" b="b"/>
                <a:pathLst>
                  <a:path w="28055" h="38528" fill="none" extrusionOk="0">
                    <a:moveTo>
                      <a:pt x="28054" y="0"/>
                    </a:moveTo>
                    <a:lnTo>
                      <a:pt x="15912" y="0"/>
                    </a:lnTo>
                    <a:lnTo>
                      <a:pt x="1" y="27586"/>
                    </a:lnTo>
                    <a:lnTo>
                      <a:pt x="6305" y="38528"/>
                    </a:lnTo>
                  </a:path>
                </a:pathLst>
              </a:custGeom>
              <a:noFill/>
              <a:ln w="7500" cap="rnd" cmpd="sng">
                <a:solidFill>
                  <a:schemeClr val="accent5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accent1">
                      <a:lumMod val="50000"/>
                    </a:schemeClr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73" name="Google Shape;73;p15"/>
              <p:cNvSpPr/>
              <p:nvPr/>
            </p:nvSpPr>
            <p:spPr>
              <a:xfrm>
                <a:off x="4146475" y="2852475"/>
                <a:ext cx="1376000" cy="1190875"/>
              </a:xfrm>
              <a:custGeom>
                <a:avLst/>
                <a:gdLst/>
                <a:ahLst/>
                <a:cxnLst/>
                <a:rect l="l" t="t" r="r" b="b"/>
                <a:pathLst>
                  <a:path w="55040" h="47635" extrusionOk="0">
                    <a:moveTo>
                      <a:pt x="13743" y="1"/>
                    </a:moveTo>
                    <a:lnTo>
                      <a:pt x="0" y="23818"/>
                    </a:lnTo>
                    <a:lnTo>
                      <a:pt x="13743" y="47635"/>
                    </a:lnTo>
                    <a:lnTo>
                      <a:pt x="41263" y="47635"/>
                    </a:lnTo>
                    <a:lnTo>
                      <a:pt x="55039" y="23818"/>
                    </a:lnTo>
                    <a:lnTo>
                      <a:pt x="41263" y="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chemeClr val="accent4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 dirty="0">
                  <a:solidFill>
                    <a:schemeClr val="accent1">
                      <a:lumMod val="50000"/>
                    </a:schemeClr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74" name="Google Shape;74;p15"/>
              <p:cNvSpPr/>
              <p:nvPr/>
            </p:nvSpPr>
            <p:spPr>
              <a:xfrm>
                <a:off x="4947875" y="3201075"/>
                <a:ext cx="698025" cy="949875"/>
              </a:xfrm>
              <a:custGeom>
                <a:avLst/>
                <a:gdLst/>
                <a:ahLst/>
                <a:cxnLst/>
                <a:rect l="l" t="t" r="r" b="b"/>
                <a:pathLst>
                  <a:path w="27921" h="37995" fill="none" extrusionOk="0">
                    <a:moveTo>
                      <a:pt x="0" y="37994"/>
                    </a:moveTo>
                    <a:lnTo>
                      <a:pt x="11709" y="37994"/>
                    </a:lnTo>
                    <a:lnTo>
                      <a:pt x="27920" y="9874"/>
                    </a:lnTo>
                    <a:lnTo>
                      <a:pt x="22250" y="0"/>
                    </a:lnTo>
                  </a:path>
                </a:pathLst>
              </a:custGeom>
              <a:noFill/>
              <a:ln w="7500" cap="rnd" cmpd="sng">
                <a:solidFill>
                  <a:schemeClr val="accent2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accent1">
                      <a:lumMod val="50000"/>
                    </a:schemeClr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75" name="Google Shape;75;p15"/>
              <p:cNvSpPr/>
              <p:nvPr/>
            </p:nvSpPr>
            <p:spPr>
              <a:xfrm>
                <a:off x="2082500" y="2852475"/>
                <a:ext cx="1376000" cy="1190875"/>
              </a:xfrm>
              <a:custGeom>
                <a:avLst/>
                <a:gdLst/>
                <a:ahLst/>
                <a:cxnLst/>
                <a:rect l="l" t="t" r="r" b="b"/>
                <a:pathLst>
                  <a:path w="55040" h="47635" extrusionOk="0">
                    <a:moveTo>
                      <a:pt x="13743" y="1"/>
                    </a:moveTo>
                    <a:lnTo>
                      <a:pt x="0" y="23818"/>
                    </a:lnTo>
                    <a:lnTo>
                      <a:pt x="13743" y="47635"/>
                    </a:lnTo>
                    <a:lnTo>
                      <a:pt x="41263" y="47635"/>
                    </a:lnTo>
                    <a:lnTo>
                      <a:pt x="55039" y="23818"/>
                    </a:lnTo>
                    <a:lnTo>
                      <a:pt x="41263" y="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accent1">
                      <a:lumMod val="50000"/>
                    </a:schemeClr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76" name="Google Shape;76;p15"/>
              <p:cNvSpPr/>
              <p:nvPr/>
            </p:nvSpPr>
            <p:spPr>
              <a:xfrm>
                <a:off x="1975750" y="3186050"/>
                <a:ext cx="699700" cy="949875"/>
              </a:xfrm>
              <a:custGeom>
                <a:avLst/>
                <a:gdLst/>
                <a:ahLst/>
                <a:cxnLst/>
                <a:rect l="l" t="t" r="r" b="b"/>
                <a:pathLst>
                  <a:path w="27988" h="37995" fill="none" extrusionOk="0">
                    <a:moveTo>
                      <a:pt x="6038" y="1"/>
                    </a:moveTo>
                    <a:lnTo>
                      <a:pt x="0" y="10475"/>
                    </a:lnTo>
                    <a:lnTo>
                      <a:pt x="15878" y="37995"/>
                    </a:lnTo>
                    <a:lnTo>
                      <a:pt x="27987" y="37995"/>
                    </a:lnTo>
                  </a:path>
                </a:pathLst>
              </a:custGeom>
              <a:noFill/>
              <a:ln w="7500" cap="rnd" cmpd="sng">
                <a:solidFill>
                  <a:schemeClr val="accent4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accent1">
                      <a:lumMod val="50000"/>
                    </a:schemeClr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77" name="Google Shape;77;p15"/>
              <p:cNvSpPr/>
              <p:nvPr/>
            </p:nvSpPr>
            <p:spPr>
              <a:xfrm>
                <a:off x="3114050" y="3447900"/>
                <a:ext cx="1376025" cy="1191725"/>
              </a:xfrm>
              <a:custGeom>
                <a:avLst/>
                <a:gdLst/>
                <a:ahLst/>
                <a:cxnLst/>
                <a:rect l="l" t="t" r="r" b="b"/>
                <a:pathLst>
                  <a:path w="55041" h="47669" extrusionOk="0">
                    <a:moveTo>
                      <a:pt x="13777" y="1"/>
                    </a:moveTo>
                    <a:lnTo>
                      <a:pt x="1" y="23818"/>
                    </a:lnTo>
                    <a:lnTo>
                      <a:pt x="13777" y="47668"/>
                    </a:lnTo>
                    <a:lnTo>
                      <a:pt x="41297" y="47668"/>
                    </a:lnTo>
                    <a:lnTo>
                      <a:pt x="55040" y="23818"/>
                    </a:lnTo>
                    <a:lnTo>
                      <a:pt x="41297" y="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0"/>
                      <a:lumOff val="100000"/>
                    </a:schemeClr>
                  </a:gs>
                  <a:gs pos="35000">
                    <a:schemeClr val="accent3">
                      <a:lumMod val="0"/>
                      <a:lumOff val="100000"/>
                    </a:schemeClr>
                  </a:gs>
                  <a:gs pos="100000">
                    <a:schemeClr val="accent3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accent1">
                      <a:lumMod val="50000"/>
                    </a:schemeClr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78" name="Google Shape;78;p15"/>
              <p:cNvSpPr/>
              <p:nvPr/>
            </p:nvSpPr>
            <p:spPr>
              <a:xfrm>
                <a:off x="3264175" y="4495325"/>
                <a:ext cx="1071625" cy="230200"/>
              </a:xfrm>
              <a:custGeom>
                <a:avLst/>
                <a:gdLst/>
                <a:ahLst/>
                <a:cxnLst/>
                <a:rect l="l" t="t" r="r" b="b"/>
                <a:pathLst>
                  <a:path w="42865" h="9208" fill="none" extrusionOk="0">
                    <a:moveTo>
                      <a:pt x="0" y="1"/>
                    </a:moveTo>
                    <a:lnTo>
                      <a:pt x="5304" y="9207"/>
                    </a:lnTo>
                    <a:lnTo>
                      <a:pt x="37727" y="9207"/>
                    </a:lnTo>
                    <a:lnTo>
                      <a:pt x="42864" y="334"/>
                    </a:lnTo>
                  </a:path>
                </a:pathLst>
              </a:custGeom>
              <a:noFill/>
              <a:ln w="7500" cap="rnd" cmpd="sng">
                <a:solidFill>
                  <a:schemeClr val="accent3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accent1">
                      <a:lumMod val="50000"/>
                    </a:schemeClr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79" name="Google Shape;79;p15"/>
              <p:cNvSpPr/>
              <p:nvPr/>
            </p:nvSpPr>
            <p:spPr>
              <a:xfrm>
                <a:off x="3350075" y="2069425"/>
                <a:ext cx="904000" cy="234350"/>
              </a:xfrm>
              <a:custGeom>
                <a:avLst/>
                <a:gdLst/>
                <a:ahLst/>
                <a:cxnLst/>
                <a:rect l="l" t="t" r="r" b="b"/>
                <a:pathLst>
                  <a:path w="36160" h="9374" extrusionOk="0">
                    <a:moveTo>
                      <a:pt x="0" y="0"/>
                    </a:moveTo>
                    <a:lnTo>
                      <a:pt x="5437" y="9374"/>
                    </a:lnTo>
                    <a:lnTo>
                      <a:pt x="30755" y="9374"/>
                    </a:lnTo>
                    <a:lnTo>
                      <a:pt x="3615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accent1">
                      <a:lumMod val="50000"/>
                    </a:schemeClr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80" name="Google Shape;80;p15"/>
              <p:cNvSpPr/>
              <p:nvPr/>
            </p:nvSpPr>
            <p:spPr>
              <a:xfrm>
                <a:off x="4118950" y="2069425"/>
                <a:ext cx="587100" cy="783075"/>
              </a:xfrm>
              <a:custGeom>
                <a:avLst/>
                <a:gdLst/>
                <a:ahLst/>
                <a:cxnLst/>
                <a:rect l="l" t="t" r="r" b="b"/>
                <a:pathLst>
                  <a:path w="23484" h="31323" extrusionOk="0">
                    <a:moveTo>
                      <a:pt x="5404" y="0"/>
                    </a:moveTo>
                    <a:lnTo>
                      <a:pt x="0" y="9374"/>
                    </a:lnTo>
                    <a:lnTo>
                      <a:pt x="12676" y="31323"/>
                    </a:lnTo>
                    <a:lnTo>
                      <a:pt x="23484" y="31323"/>
                    </a:lnTo>
                    <a:lnTo>
                      <a:pt x="540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accent1">
                      <a:lumMod val="50000"/>
                    </a:schemeClr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81" name="Google Shape;81;p15"/>
              <p:cNvSpPr/>
              <p:nvPr/>
            </p:nvSpPr>
            <p:spPr>
              <a:xfrm>
                <a:off x="2898075" y="2069425"/>
                <a:ext cx="587950" cy="783075"/>
              </a:xfrm>
              <a:custGeom>
                <a:avLst/>
                <a:gdLst/>
                <a:ahLst/>
                <a:cxnLst/>
                <a:rect l="l" t="t" r="r" b="b"/>
                <a:pathLst>
                  <a:path w="23518" h="31323" extrusionOk="0">
                    <a:moveTo>
                      <a:pt x="18080" y="0"/>
                    </a:moveTo>
                    <a:lnTo>
                      <a:pt x="0" y="31323"/>
                    </a:lnTo>
                    <a:lnTo>
                      <a:pt x="10842" y="31323"/>
                    </a:lnTo>
                    <a:lnTo>
                      <a:pt x="23517" y="9374"/>
                    </a:lnTo>
                    <a:lnTo>
                      <a:pt x="1808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accent1">
                      <a:lumMod val="50000"/>
                    </a:schemeClr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82" name="Google Shape;82;p15"/>
              <p:cNvSpPr/>
              <p:nvPr/>
            </p:nvSpPr>
            <p:spPr>
              <a:xfrm>
                <a:off x="4118950" y="2852475"/>
                <a:ext cx="587100" cy="782250"/>
              </a:xfrm>
              <a:custGeom>
                <a:avLst/>
                <a:gdLst/>
                <a:ahLst/>
                <a:cxnLst/>
                <a:rect l="l" t="t" r="r" b="b"/>
                <a:pathLst>
                  <a:path w="23484" h="31290" extrusionOk="0">
                    <a:moveTo>
                      <a:pt x="12676" y="1"/>
                    </a:moveTo>
                    <a:lnTo>
                      <a:pt x="0" y="21917"/>
                    </a:lnTo>
                    <a:lnTo>
                      <a:pt x="5404" y="31290"/>
                    </a:lnTo>
                    <a:lnTo>
                      <a:pt x="23484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accent1">
                      <a:lumMod val="50000"/>
                    </a:schemeClr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83" name="Google Shape;83;p15"/>
              <p:cNvSpPr/>
              <p:nvPr/>
            </p:nvSpPr>
            <p:spPr>
              <a:xfrm>
                <a:off x="2898075" y="2852475"/>
                <a:ext cx="587950" cy="782250"/>
              </a:xfrm>
              <a:custGeom>
                <a:avLst/>
                <a:gdLst/>
                <a:ahLst/>
                <a:cxnLst/>
                <a:rect l="l" t="t" r="r" b="b"/>
                <a:pathLst>
                  <a:path w="23518" h="31290" extrusionOk="0">
                    <a:moveTo>
                      <a:pt x="0" y="1"/>
                    </a:moveTo>
                    <a:lnTo>
                      <a:pt x="18080" y="31290"/>
                    </a:lnTo>
                    <a:lnTo>
                      <a:pt x="23517" y="21917"/>
                    </a:lnTo>
                    <a:lnTo>
                      <a:pt x="10842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accent1">
                      <a:lumMod val="50000"/>
                    </a:schemeClr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84" name="Google Shape;84;p15"/>
              <p:cNvSpPr/>
              <p:nvPr/>
            </p:nvSpPr>
            <p:spPr>
              <a:xfrm>
                <a:off x="3350075" y="3400375"/>
                <a:ext cx="904000" cy="234350"/>
              </a:xfrm>
              <a:custGeom>
                <a:avLst/>
                <a:gdLst/>
                <a:ahLst/>
                <a:cxnLst/>
                <a:rect l="l" t="t" r="r" b="b"/>
                <a:pathLst>
                  <a:path w="36160" h="9374" extrusionOk="0">
                    <a:moveTo>
                      <a:pt x="5437" y="1"/>
                    </a:moveTo>
                    <a:lnTo>
                      <a:pt x="0" y="9374"/>
                    </a:lnTo>
                    <a:lnTo>
                      <a:pt x="36159" y="9374"/>
                    </a:lnTo>
                    <a:lnTo>
                      <a:pt x="30755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accent1">
                      <a:lumMod val="50000"/>
                    </a:schemeClr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85" name="Google Shape;85;p15"/>
              <p:cNvSpPr/>
              <p:nvPr/>
            </p:nvSpPr>
            <p:spPr>
              <a:xfrm>
                <a:off x="3114050" y="2256225"/>
                <a:ext cx="1376025" cy="1191700"/>
              </a:xfrm>
              <a:custGeom>
                <a:avLst/>
                <a:gdLst/>
                <a:ahLst/>
                <a:cxnLst/>
                <a:rect l="l" t="t" r="r" b="b"/>
                <a:pathLst>
                  <a:path w="55041" h="47668" extrusionOk="0">
                    <a:moveTo>
                      <a:pt x="13777" y="0"/>
                    </a:moveTo>
                    <a:lnTo>
                      <a:pt x="1" y="23851"/>
                    </a:lnTo>
                    <a:lnTo>
                      <a:pt x="13777" y="47668"/>
                    </a:lnTo>
                    <a:lnTo>
                      <a:pt x="41297" y="47668"/>
                    </a:lnTo>
                    <a:lnTo>
                      <a:pt x="55040" y="23851"/>
                    </a:lnTo>
                    <a:lnTo>
                      <a:pt x="41297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accent1">
                      <a:lumMod val="50000"/>
                    </a:schemeClr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86" name="Google Shape;86;p15"/>
              <p:cNvSpPr/>
              <p:nvPr/>
            </p:nvSpPr>
            <p:spPr>
              <a:xfrm>
                <a:off x="3195775" y="2327100"/>
                <a:ext cx="1213400" cy="1049950"/>
              </a:xfrm>
              <a:custGeom>
                <a:avLst/>
                <a:gdLst/>
                <a:ahLst/>
                <a:cxnLst/>
                <a:rect l="l" t="t" r="r" b="b"/>
                <a:pathLst>
                  <a:path w="48536" h="41998" extrusionOk="0">
                    <a:moveTo>
                      <a:pt x="12143" y="1"/>
                    </a:moveTo>
                    <a:lnTo>
                      <a:pt x="1" y="21016"/>
                    </a:lnTo>
                    <a:lnTo>
                      <a:pt x="12143" y="41998"/>
                    </a:lnTo>
                    <a:lnTo>
                      <a:pt x="36394" y="41998"/>
                    </a:lnTo>
                    <a:lnTo>
                      <a:pt x="48536" y="21016"/>
                    </a:lnTo>
                    <a:lnTo>
                      <a:pt x="3639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accent1">
                      <a:lumMod val="50000"/>
                    </a:schemeClr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87" name="Google Shape;87;p15"/>
              <p:cNvSpPr/>
              <p:nvPr/>
            </p:nvSpPr>
            <p:spPr>
              <a:xfrm>
                <a:off x="3253325" y="2376300"/>
                <a:ext cx="1098300" cy="951550"/>
              </a:xfrm>
              <a:custGeom>
                <a:avLst/>
                <a:gdLst/>
                <a:ahLst/>
                <a:cxnLst/>
                <a:rect l="l" t="t" r="r" b="b"/>
                <a:pathLst>
                  <a:path w="43932" h="38062" fill="none" extrusionOk="0">
                    <a:moveTo>
                      <a:pt x="32957" y="1"/>
                    </a:moveTo>
                    <a:lnTo>
                      <a:pt x="10975" y="1"/>
                    </a:lnTo>
                    <a:lnTo>
                      <a:pt x="1" y="19048"/>
                    </a:lnTo>
                    <a:lnTo>
                      <a:pt x="10975" y="38061"/>
                    </a:lnTo>
                    <a:lnTo>
                      <a:pt x="32957" y="38061"/>
                    </a:lnTo>
                    <a:lnTo>
                      <a:pt x="43932" y="19048"/>
                    </a:lnTo>
                    <a:close/>
                  </a:path>
                </a:pathLst>
              </a:custGeom>
              <a:noFill/>
              <a:ln w="12500" cap="flat" cmpd="sng">
                <a:solidFill>
                  <a:schemeClr val="dk2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accent1">
                      <a:lumMod val="50000"/>
                    </a:schemeClr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88" name="Google Shape;88;p15"/>
              <p:cNvSpPr/>
              <p:nvPr/>
            </p:nvSpPr>
            <p:spPr>
              <a:xfrm>
                <a:off x="3563550" y="2438850"/>
                <a:ext cx="4770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9081" h="1" fill="none" extrusionOk="0">
                    <a:moveTo>
                      <a:pt x="19081" y="1"/>
                    </a:moveTo>
                    <a:lnTo>
                      <a:pt x="0" y="1"/>
                    </a:lnTo>
                  </a:path>
                </a:pathLst>
              </a:custGeom>
              <a:noFill/>
              <a:ln w="20850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accent1">
                      <a:lumMod val="50000"/>
                    </a:schemeClr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89" name="Google Shape;89;p15"/>
              <p:cNvSpPr/>
              <p:nvPr/>
            </p:nvSpPr>
            <p:spPr>
              <a:xfrm>
                <a:off x="3325050" y="2438850"/>
                <a:ext cx="238525" cy="413650"/>
              </a:xfrm>
              <a:custGeom>
                <a:avLst/>
                <a:gdLst/>
                <a:ahLst/>
                <a:cxnLst/>
                <a:rect l="l" t="t" r="r" b="b"/>
                <a:pathLst>
                  <a:path w="9541" h="16546" fill="none" extrusionOk="0">
                    <a:moveTo>
                      <a:pt x="9540" y="1"/>
                    </a:moveTo>
                    <a:lnTo>
                      <a:pt x="0" y="16546"/>
                    </a:lnTo>
                  </a:path>
                </a:pathLst>
              </a:custGeom>
              <a:noFill/>
              <a:ln w="20850" cap="rnd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accent1">
                      <a:lumMod val="50000"/>
                    </a:schemeClr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90" name="Google Shape;90;p15"/>
              <p:cNvSpPr/>
              <p:nvPr/>
            </p:nvSpPr>
            <p:spPr>
              <a:xfrm>
                <a:off x="3325050" y="2852475"/>
                <a:ext cx="238525" cy="412825"/>
              </a:xfrm>
              <a:custGeom>
                <a:avLst/>
                <a:gdLst/>
                <a:ahLst/>
                <a:cxnLst/>
                <a:rect l="l" t="t" r="r" b="b"/>
                <a:pathLst>
                  <a:path w="9541" h="16513" fill="none" extrusionOk="0">
                    <a:moveTo>
                      <a:pt x="0" y="1"/>
                    </a:moveTo>
                    <a:lnTo>
                      <a:pt x="9540" y="16513"/>
                    </a:lnTo>
                  </a:path>
                </a:pathLst>
              </a:custGeom>
              <a:noFill/>
              <a:ln w="20850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accent1">
                      <a:lumMod val="50000"/>
                    </a:schemeClr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91" name="Google Shape;91;p15"/>
              <p:cNvSpPr/>
              <p:nvPr/>
            </p:nvSpPr>
            <p:spPr>
              <a:xfrm>
                <a:off x="3563550" y="3265275"/>
                <a:ext cx="4770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9081" h="1" fill="none" extrusionOk="0">
                    <a:moveTo>
                      <a:pt x="0" y="1"/>
                    </a:moveTo>
                    <a:lnTo>
                      <a:pt x="19081" y="1"/>
                    </a:lnTo>
                  </a:path>
                </a:pathLst>
              </a:custGeom>
              <a:noFill/>
              <a:ln w="20850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accent1">
                      <a:lumMod val="50000"/>
                    </a:schemeClr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92" name="Google Shape;92;p15"/>
              <p:cNvSpPr/>
              <p:nvPr/>
            </p:nvSpPr>
            <p:spPr>
              <a:xfrm>
                <a:off x="4040550" y="2852475"/>
                <a:ext cx="238525" cy="412825"/>
              </a:xfrm>
              <a:custGeom>
                <a:avLst/>
                <a:gdLst/>
                <a:ahLst/>
                <a:cxnLst/>
                <a:rect l="l" t="t" r="r" b="b"/>
                <a:pathLst>
                  <a:path w="9541" h="16513" fill="none" extrusionOk="0">
                    <a:moveTo>
                      <a:pt x="1" y="16513"/>
                    </a:moveTo>
                    <a:lnTo>
                      <a:pt x="9541" y="1"/>
                    </a:lnTo>
                  </a:path>
                </a:pathLst>
              </a:custGeom>
              <a:noFill/>
              <a:ln w="20850" cap="rnd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accent1">
                      <a:lumMod val="50000"/>
                    </a:schemeClr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93" name="Google Shape;93;p15"/>
              <p:cNvSpPr/>
              <p:nvPr/>
            </p:nvSpPr>
            <p:spPr>
              <a:xfrm>
                <a:off x="4040550" y="2438850"/>
                <a:ext cx="238525" cy="413650"/>
              </a:xfrm>
              <a:custGeom>
                <a:avLst/>
                <a:gdLst/>
                <a:ahLst/>
                <a:cxnLst/>
                <a:rect l="l" t="t" r="r" b="b"/>
                <a:pathLst>
                  <a:path w="9541" h="16546" fill="none" extrusionOk="0">
                    <a:moveTo>
                      <a:pt x="9541" y="16546"/>
                    </a:moveTo>
                    <a:lnTo>
                      <a:pt x="1" y="1"/>
                    </a:lnTo>
                  </a:path>
                </a:pathLst>
              </a:custGeom>
              <a:noFill/>
              <a:ln w="20850" cap="rnd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accent1">
                      <a:lumMod val="50000"/>
                    </a:schemeClr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4" name="Google Shape;94;p15"/>
            <p:cNvGrpSpPr/>
            <p:nvPr/>
          </p:nvGrpSpPr>
          <p:grpSpPr>
            <a:xfrm>
              <a:off x="3285079" y="697952"/>
              <a:ext cx="478414" cy="478414"/>
              <a:chOff x="1049375" y="2680675"/>
              <a:chExt cx="297725" cy="297725"/>
            </a:xfrm>
          </p:grpSpPr>
          <p:sp>
            <p:nvSpPr>
              <p:cNvPr id="95" name="Google Shape;95;p15"/>
              <p:cNvSpPr/>
              <p:nvPr/>
            </p:nvSpPr>
            <p:spPr>
              <a:xfrm>
                <a:off x="1113175" y="2752350"/>
                <a:ext cx="161475" cy="155975"/>
              </a:xfrm>
              <a:custGeom>
                <a:avLst/>
                <a:gdLst/>
                <a:ahLst/>
                <a:cxnLst/>
                <a:rect l="l" t="t" r="r" b="b"/>
                <a:pathLst>
                  <a:path w="6459" h="6239" extrusionOk="0">
                    <a:moveTo>
                      <a:pt x="3403" y="2079"/>
                    </a:moveTo>
                    <a:cubicBezTo>
                      <a:pt x="3781" y="2079"/>
                      <a:pt x="4096" y="2394"/>
                      <a:pt x="4096" y="2773"/>
                    </a:cubicBezTo>
                    <a:cubicBezTo>
                      <a:pt x="4096" y="3182"/>
                      <a:pt x="3781" y="3497"/>
                      <a:pt x="3403" y="3497"/>
                    </a:cubicBezTo>
                    <a:cubicBezTo>
                      <a:pt x="2993" y="3434"/>
                      <a:pt x="2678" y="3119"/>
                      <a:pt x="2678" y="2773"/>
                    </a:cubicBezTo>
                    <a:cubicBezTo>
                      <a:pt x="2678" y="2394"/>
                      <a:pt x="2993" y="2079"/>
                      <a:pt x="3403" y="2079"/>
                    </a:cubicBezTo>
                    <a:close/>
                    <a:moveTo>
                      <a:pt x="3371" y="693"/>
                    </a:moveTo>
                    <a:cubicBezTo>
                      <a:pt x="4694" y="693"/>
                      <a:pt x="5765" y="1796"/>
                      <a:pt x="5765" y="3119"/>
                    </a:cubicBezTo>
                    <a:cubicBezTo>
                      <a:pt x="5765" y="3686"/>
                      <a:pt x="5545" y="4222"/>
                      <a:pt x="5198" y="4663"/>
                    </a:cubicBezTo>
                    <a:cubicBezTo>
                      <a:pt x="5072" y="4442"/>
                      <a:pt x="4915" y="4190"/>
                      <a:pt x="4694" y="4001"/>
                    </a:cubicBezTo>
                    <a:cubicBezTo>
                      <a:pt x="4568" y="3907"/>
                      <a:pt x="4442" y="3812"/>
                      <a:pt x="4348" y="3749"/>
                    </a:cubicBezTo>
                    <a:cubicBezTo>
                      <a:pt x="4568" y="3529"/>
                      <a:pt x="4726" y="3182"/>
                      <a:pt x="4726" y="2804"/>
                    </a:cubicBezTo>
                    <a:cubicBezTo>
                      <a:pt x="4726" y="2079"/>
                      <a:pt x="4096" y="1449"/>
                      <a:pt x="3340" y="1449"/>
                    </a:cubicBezTo>
                    <a:cubicBezTo>
                      <a:pt x="2615" y="1449"/>
                      <a:pt x="1985" y="2079"/>
                      <a:pt x="1985" y="2804"/>
                    </a:cubicBezTo>
                    <a:cubicBezTo>
                      <a:pt x="1985" y="3182"/>
                      <a:pt x="2142" y="3529"/>
                      <a:pt x="2363" y="3749"/>
                    </a:cubicBezTo>
                    <a:lnTo>
                      <a:pt x="2016" y="4001"/>
                    </a:lnTo>
                    <a:cubicBezTo>
                      <a:pt x="1827" y="4190"/>
                      <a:pt x="1607" y="4442"/>
                      <a:pt x="1512" y="4663"/>
                    </a:cubicBezTo>
                    <a:cubicBezTo>
                      <a:pt x="1040" y="4064"/>
                      <a:pt x="882" y="3434"/>
                      <a:pt x="945" y="2773"/>
                    </a:cubicBezTo>
                    <a:cubicBezTo>
                      <a:pt x="1103" y="1670"/>
                      <a:pt x="2111" y="693"/>
                      <a:pt x="3371" y="693"/>
                    </a:cubicBezTo>
                    <a:close/>
                    <a:moveTo>
                      <a:pt x="3371" y="4159"/>
                    </a:moveTo>
                    <a:cubicBezTo>
                      <a:pt x="4001" y="4159"/>
                      <a:pt x="4505" y="4600"/>
                      <a:pt x="4694" y="5135"/>
                    </a:cubicBezTo>
                    <a:cubicBezTo>
                      <a:pt x="4316" y="5387"/>
                      <a:pt x="3875" y="5545"/>
                      <a:pt x="3371" y="5545"/>
                    </a:cubicBezTo>
                    <a:cubicBezTo>
                      <a:pt x="2898" y="5545"/>
                      <a:pt x="2426" y="5387"/>
                      <a:pt x="2016" y="5135"/>
                    </a:cubicBezTo>
                    <a:cubicBezTo>
                      <a:pt x="2174" y="4537"/>
                      <a:pt x="2741" y="4159"/>
                      <a:pt x="3371" y="4159"/>
                    </a:cubicBezTo>
                    <a:close/>
                    <a:moveTo>
                      <a:pt x="3308" y="0"/>
                    </a:moveTo>
                    <a:cubicBezTo>
                      <a:pt x="1701" y="0"/>
                      <a:pt x="441" y="1229"/>
                      <a:pt x="252" y="2710"/>
                    </a:cubicBezTo>
                    <a:cubicBezTo>
                      <a:pt x="0" y="4600"/>
                      <a:pt x="1512" y="6238"/>
                      <a:pt x="3371" y="6238"/>
                    </a:cubicBezTo>
                    <a:cubicBezTo>
                      <a:pt x="5104" y="6238"/>
                      <a:pt x="6459" y="4820"/>
                      <a:pt x="6459" y="3119"/>
                    </a:cubicBezTo>
                    <a:cubicBezTo>
                      <a:pt x="6459" y="1386"/>
                      <a:pt x="5041" y="0"/>
                      <a:pt x="330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accent1">
                      <a:lumMod val="50000"/>
                    </a:schemeClr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96" name="Google Shape;96;p15"/>
              <p:cNvSpPr/>
              <p:nvPr/>
            </p:nvSpPr>
            <p:spPr>
              <a:xfrm>
                <a:off x="1049375" y="2680675"/>
                <a:ext cx="297725" cy="297725"/>
              </a:xfrm>
              <a:custGeom>
                <a:avLst/>
                <a:gdLst/>
                <a:ahLst/>
                <a:cxnLst/>
                <a:rect l="l" t="t" r="r" b="b"/>
                <a:pathLst>
                  <a:path w="11909" h="11909" extrusionOk="0">
                    <a:moveTo>
                      <a:pt x="6270" y="1512"/>
                    </a:moveTo>
                    <a:cubicBezTo>
                      <a:pt x="8475" y="1670"/>
                      <a:pt x="10239" y="3434"/>
                      <a:pt x="10397" y="5640"/>
                    </a:cubicBezTo>
                    <a:lnTo>
                      <a:pt x="10082" y="5640"/>
                    </a:lnTo>
                    <a:cubicBezTo>
                      <a:pt x="9893" y="5640"/>
                      <a:pt x="9735" y="5797"/>
                      <a:pt x="9735" y="5986"/>
                    </a:cubicBezTo>
                    <a:cubicBezTo>
                      <a:pt x="9735" y="6207"/>
                      <a:pt x="9893" y="6364"/>
                      <a:pt x="10082" y="6364"/>
                    </a:cubicBezTo>
                    <a:lnTo>
                      <a:pt x="10397" y="6364"/>
                    </a:lnTo>
                    <a:cubicBezTo>
                      <a:pt x="10239" y="8569"/>
                      <a:pt x="8475" y="10334"/>
                      <a:pt x="6270" y="10491"/>
                    </a:cubicBezTo>
                    <a:lnTo>
                      <a:pt x="6270" y="10176"/>
                    </a:lnTo>
                    <a:cubicBezTo>
                      <a:pt x="6270" y="9987"/>
                      <a:pt x="6112" y="9830"/>
                      <a:pt x="5923" y="9830"/>
                    </a:cubicBezTo>
                    <a:cubicBezTo>
                      <a:pt x="5703" y="9830"/>
                      <a:pt x="5545" y="9987"/>
                      <a:pt x="5545" y="10176"/>
                    </a:cubicBezTo>
                    <a:lnTo>
                      <a:pt x="5545" y="10491"/>
                    </a:lnTo>
                    <a:cubicBezTo>
                      <a:pt x="3340" y="10334"/>
                      <a:pt x="1575" y="8569"/>
                      <a:pt x="1418" y="6364"/>
                    </a:cubicBezTo>
                    <a:lnTo>
                      <a:pt x="1733" y="6364"/>
                    </a:lnTo>
                    <a:cubicBezTo>
                      <a:pt x="1922" y="6364"/>
                      <a:pt x="2079" y="6207"/>
                      <a:pt x="2079" y="5986"/>
                    </a:cubicBezTo>
                    <a:cubicBezTo>
                      <a:pt x="2142" y="5797"/>
                      <a:pt x="1985" y="5640"/>
                      <a:pt x="1764" y="5640"/>
                    </a:cubicBezTo>
                    <a:lnTo>
                      <a:pt x="1418" y="5640"/>
                    </a:lnTo>
                    <a:cubicBezTo>
                      <a:pt x="1575" y="3434"/>
                      <a:pt x="3340" y="1670"/>
                      <a:pt x="5545" y="1512"/>
                    </a:cubicBezTo>
                    <a:lnTo>
                      <a:pt x="5545" y="1827"/>
                    </a:lnTo>
                    <a:cubicBezTo>
                      <a:pt x="5545" y="2016"/>
                      <a:pt x="5703" y="2174"/>
                      <a:pt x="5923" y="2174"/>
                    </a:cubicBezTo>
                    <a:cubicBezTo>
                      <a:pt x="6112" y="2174"/>
                      <a:pt x="6270" y="2016"/>
                      <a:pt x="6270" y="1827"/>
                    </a:cubicBezTo>
                    <a:lnTo>
                      <a:pt x="6270" y="1512"/>
                    </a:lnTo>
                    <a:close/>
                    <a:moveTo>
                      <a:pt x="5955" y="0"/>
                    </a:moveTo>
                    <a:cubicBezTo>
                      <a:pt x="5766" y="0"/>
                      <a:pt x="5608" y="158"/>
                      <a:pt x="5608" y="347"/>
                    </a:cubicBezTo>
                    <a:lnTo>
                      <a:pt x="5608" y="756"/>
                    </a:lnTo>
                    <a:cubicBezTo>
                      <a:pt x="2993" y="914"/>
                      <a:pt x="914" y="2993"/>
                      <a:pt x="756" y="5608"/>
                    </a:cubicBezTo>
                    <a:lnTo>
                      <a:pt x="347" y="5608"/>
                    </a:lnTo>
                    <a:cubicBezTo>
                      <a:pt x="158" y="5608"/>
                      <a:pt x="0" y="5766"/>
                      <a:pt x="0" y="5955"/>
                    </a:cubicBezTo>
                    <a:cubicBezTo>
                      <a:pt x="0" y="6144"/>
                      <a:pt x="158" y="6301"/>
                      <a:pt x="347" y="6301"/>
                    </a:cubicBezTo>
                    <a:lnTo>
                      <a:pt x="756" y="6301"/>
                    </a:lnTo>
                    <a:cubicBezTo>
                      <a:pt x="914" y="8916"/>
                      <a:pt x="2993" y="10995"/>
                      <a:pt x="5608" y="11153"/>
                    </a:cubicBezTo>
                    <a:lnTo>
                      <a:pt x="5608" y="11562"/>
                    </a:lnTo>
                    <a:cubicBezTo>
                      <a:pt x="5608" y="11751"/>
                      <a:pt x="5766" y="11909"/>
                      <a:pt x="5955" y="11909"/>
                    </a:cubicBezTo>
                    <a:cubicBezTo>
                      <a:pt x="6144" y="11909"/>
                      <a:pt x="6301" y="11751"/>
                      <a:pt x="6301" y="11562"/>
                    </a:cubicBezTo>
                    <a:lnTo>
                      <a:pt x="6301" y="11153"/>
                    </a:lnTo>
                    <a:cubicBezTo>
                      <a:pt x="8916" y="10995"/>
                      <a:pt x="10995" y="8916"/>
                      <a:pt x="11153" y="6301"/>
                    </a:cubicBezTo>
                    <a:lnTo>
                      <a:pt x="11531" y="6301"/>
                    </a:lnTo>
                    <a:cubicBezTo>
                      <a:pt x="11751" y="6301"/>
                      <a:pt x="11909" y="6144"/>
                      <a:pt x="11909" y="5955"/>
                    </a:cubicBezTo>
                    <a:cubicBezTo>
                      <a:pt x="11909" y="5766"/>
                      <a:pt x="11751" y="5608"/>
                      <a:pt x="11531" y="5608"/>
                    </a:cubicBezTo>
                    <a:lnTo>
                      <a:pt x="11153" y="5608"/>
                    </a:lnTo>
                    <a:cubicBezTo>
                      <a:pt x="10995" y="2993"/>
                      <a:pt x="8916" y="914"/>
                      <a:pt x="6301" y="756"/>
                    </a:cubicBezTo>
                    <a:lnTo>
                      <a:pt x="6301" y="347"/>
                    </a:lnTo>
                    <a:cubicBezTo>
                      <a:pt x="6301" y="158"/>
                      <a:pt x="6144" y="0"/>
                      <a:pt x="595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accent1">
                      <a:lumMod val="50000"/>
                    </a:schemeClr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7" name="Google Shape;97;p15"/>
            <p:cNvGrpSpPr/>
            <p:nvPr/>
          </p:nvGrpSpPr>
          <p:grpSpPr>
            <a:xfrm>
              <a:off x="4741858" y="3171457"/>
              <a:ext cx="422067" cy="422031"/>
              <a:chOff x="-5276050" y="2037975"/>
              <a:chExt cx="292250" cy="292225"/>
            </a:xfrm>
          </p:grpSpPr>
          <p:sp>
            <p:nvSpPr>
              <p:cNvPr id="98" name="Google Shape;98;p15"/>
              <p:cNvSpPr/>
              <p:nvPr/>
            </p:nvSpPr>
            <p:spPr>
              <a:xfrm>
                <a:off x="-5102775" y="2211250"/>
                <a:ext cx="51225" cy="49650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1986" extrusionOk="0">
                    <a:moveTo>
                      <a:pt x="343" y="0"/>
                    </a:moveTo>
                    <a:cubicBezTo>
                      <a:pt x="253" y="0"/>
                      <a:pt x="158" y="32"/>
                      <a:pt x="95" y="95"/>
                    </a:cubicBezTo>
                    <a:cubicBezTo>
                      <a:pt x="1" y="189"/>
                      <a:pt x="1" y="441"/>
                      <a:pt x="95" y="536"/>
                    </a:cubicBezTo>
                    <a:lnTo>
                      <a:pt x="536" y="977"/>
                    </a:lnTo>
                    <a:lnTo>
                      <a:pt x="95" y="1418"/>
                    </a:lnTo>
                    <a:cubicBezTo>
                      <a:pt x="1" y="1544"/>
                      <a:pt x="1" y="1765"/>
                      <a:pt x="95" y="1891"/>
                    </a:cubicBezTo>
                    <a:cubicBezTo>
                      <a:pt x="158" y="1954"/>
                      <a:pt x="253" y="1985"/>
                      <a:pt x="343" y="1985"/>
                    </a:cubicBezTo>
                    <a:cubicBezTo>
                      <a:pt x="434" y="1985"/>
                      <a:pt x="521" y="1954"/>
                      <a:pt x="568" y="1891"/>
                    </a:cubicBezTo>
                    <a:lnTo>
                      <a:pt x="1009" y="1450"/>
                    </a:lnTo>
                    <a:lnTo>
                      <a:pt x="1450" y="1891"/>
                    </a:lnTo>
                    <a:cubicBezTo>
                      <a:pt x="1513" y="1954"/>
                      <a:pt x="1600" y="1985"/>
                      <a:pt x="1686" y="1985"/>
                    </a:cubicBezTo>
                    <a:cubicBezTo>
                      <a:pt x="1773" y="1985"/>
                      <a:pt x="1860" y="1954"/>
                      <a:pt x="1923" y="1891"/>
                    </a:cubicBezTo>
                    <a:cubicBezTo>
                      <a:pt x="2049" y="1765"/>
                      <a:pt x="2049" y="1544"/>
                      <a:pt x="1923" y="1418"/>
                    </a:cubicBezTo>
                    <a:lnTo>
                      <a:pt x="1482" y="977"/>
                    </a:lnTo>
                    <a:lnTo>
                      <a:pt x="1923" y="536"/>
                    </a:lnTo>
                    <a:cubicBezTo>
                      <a:pt x="2049" y="441"/>
                      <a:pt x="2049" y="189"/>
                      <a:pt x="1923" y="95"/>
                    </a:cubicBezTo>
                    <a:cubicBezTo>
                      <a:pt x="1860" y="32"/>
                      <a:pt x="1773" y="0"/>
                      <a:pt x="1686" y="0"/>
                    </a:cubicBezTo>
                    <a:cubicBezTo>
                      <a:pt x="1600" y="0"/>
                      <a:pt x="1513" y="32"/>
                      <a:pt x="1450" y="95"/>
                    </a:cubicBezTo>
                    <a:lnTo>
                      <a:pt x="1009" y="504"/>
                    </a:lnTo>
                    <a:lnTo>
                      <a:pt x="568" y="95"/>
                    </a:lnTo>
                    <a:cubicBezTo>
                      <a:pt x="521" y="32"/>
                      <a:pt x="434" y="0"/>
                      <a:pt x="34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accent1">
                      <a:lumMod val="50000"/>
                    </a:schemeClr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99" name="Google Shape;99;p15"/>
              <p:cNvSpPr/>
              <p:nvPr/>
            </p:nvSpPr>
            <p:spPr>
              <a:xfrm>
                <a:off x="-5224050" y="2107875"/>
                <a:ext cx="51200" cy="49825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1993" extrusionOk="0">
                    <a:moveTo>
                      <a:pt x="351" y="0"/>
                    </a:moveTo>
                    <a:cubicBezTo>
                      <a:pt x="260" y="0"/>
                      <a:pt x="173" y="24"/>
                      <a:pt x="126" y="71"/>
                    </a:cubicBezTo>
                    <a:cubicBezTo>
                      <a:pt x="0" y="197"/>
                      <a:pt x="0" y="449"/>
                      <a:pt x="126" y="544"/>
                    </a:cubicBezTo>
                    <a:lnTo>
                      <a:pt x="536" y="985"/>
                    </a:lnTo>
                    <a:lnTo>
                      <a:pt x="126" y="1426"/>
                    </a:lnTo>
                    <a:cubicBezTo>
                      <a:pt x="0" y="1552"/>
                      <a:pt x="0" y="1772"/>
                      <a:pt x="126" y="1898"/>
                    </a:cubicBezTo>
                    <a:cubicBezTo>
                      <a:pt x="173" y="1961"/>
                      <a:pt x="260" y="1993"/>
                      <a:pt x="351" y="1993"/>
                    </a:cubicBezTo>
                    <a:cubicBezTo>
                      <a:pt x="441" y="1993"/>
                      <a:pt x="536" y="1961"/>
                      <a:pt x="599" y="1898"/>
                    </a:cubicBezTo>
                    <a:lnTo>
                      <a:pt x="1008" y="1457"/>
                    </a:lnTo>
                    <a:lnTo>
                      <a:pt x="1449" y="1898"/>
                    </a:lnTo>
                    <a:cubicBezTo>
                      <a:pt x="1512" y="1961"/>
                      <a:pt x="1599" y="1993"/>
                      <a:pt x="1686" y="1993"/>
                    </a:cubicBezTo>
                    <a:cubicBezTo>
                      <a:pt x="1772" y="1993"/>
                      <a:pt x="1859" y="1961"/>
                      <a:pt x="1922" y="1898"/>
                    </a:cubicBezTo>
                    <a:cubicBezTo>
                      <a:pt x="2048" y="1772"/>
                      <a:pt x="2048" y="1520"/>
                      <a:pt x="1922" y="1426"/>
                    </a:cubicBezTo>
                    <a:lnTo>
                      <a:pt x="1481" y="985"/>
                    </a:lnTo>
                    <a:lnTo>
                      <a:pt x="1922" y="544"/>
                    </a:lnTo>
                    <a:cubicBezTo>
                      <a:pt x="2048" y="449"/>
                      <a:pt x="2048" y="197"/>
                      <a:pt x="1922" y="71"/>
                    </a:cubicBezTo>
                    <a:cubicBezTo>
                      <a:pt x="1875" y="24"/>
                      <a:pt x="1788" y="0"/>
                      <a:pt x="1697" y="0"/>
                    </a:cubicBezTo>
                    <a:cubicBezTo>
                      <a:pt x="1607" y="0"/>
                      <a:pt x="1512" y="24"/>
                      <a:pt x="1449" y="71"/>
                    </a:cubicBezTo>
                    <a:lnTo>
                      <a:pt x="1008" y="512"/>
                    </a:lnTo>
                    <a:lnTo>
                      <a:pt x="599" y="71"/>
                    </a:lnTo>
                    <a:cubicBezTo>
                      <a:pt x="536" y="24"/>
                      <a:pt x="441" y="0"/>
                      <a:pt x="35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accent1">
                      <a:lumMod val="50000"/>
                    </a:schemeClr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00" name="Google Shape;100;p15"/>
              <p:cNvSpPr/>
              <p:nvPr/>
            </p:nvSpPr>
            <p:spPr>
              <a:xfrm>
                <a:off x="-5276050" y="2037975"/>
                <a:ext cx="292250" cy="292225"/>
              </a:xfrm>
              <a:custGeom>
                <a:avLst/>
                <a:gdLst/>
                <a:ahLst/>
                <a:cxnLst/>
                <a:rect l="l" t="t" r="r" b="b"/>
                <a:pathLst>
                  <a:path w="11690" h="11689" extrusionOk="0">
                    <a:moveTo>
                      <a:pt x="10334" y="3119"/>
                    </a:moveTo>
                    <a:cubicBezTo>
                      <a:pt x="10712" y="3119"/>
                      <a:pt x="11028" y="3403"/>
                      <a:pt x="11028" y="3781"/>
                    </a:cubicBezTo>
                    <a:cubicBezTo>
                      <a:pt x="11028" y="4190"/>
                      <a:pt x="10712" y="4442"/>
                      <a:pt x="10334" y="4442"/>
                    </a:cubicBezTo>
                    <a:cubicBezTo>
                      <a:pt x="9956" y="4442"/>
                      <a:pt x="9673" y="4127"/>
                      <a:pt x="9673" y="3781"/>
                    </a:cubicBezTo>
                    <a:cubicBezTo>
                      <a:pt x="9673" y="3403"/>
                      <a:pt x="9988" y="3119"/>
                      <a:pt x="10334" y="3119"/>
                    </a:cubicBezTo>
                    <a:close/>
                    <a:moveTo>
                      <a:pt x="4443" y="7593"/>
                    </a:moveTo>
                    <a:cubicBezTo>
                      <a:pt x="4853" y="7593"/>
                      <a:pt x="5105" y="7908"/>
                      <a:pt x="5105" y="8255"/>
                    </a:cubicBezTo>
                    <a:cubicBezTo>
                      <a:pt x="5105" y="8664"/>
                      <a:pt x="4790" y="8948"/>
                      <a:pt x="4443" y="8948"/>
                    </a:cubicBezTo>
                    <a:cubicBezTo>
                      <a:pt x="4065" y="8948"/>
                      <a:pt x="3781" y="8633"/>
                      <a:pt x="3781" y="8255"/>
                    </a:cubicBezTo>
                    <a:cubicBezTo>
                      <a:pt x="3781" y="7876"/>
                      <a:pt x="4096" y="7593"/>
                      <a:pt x="4443" y="7593"/>
                    </a:cubicBezTo>
                    <a:close/>
                    <a:moveTo>
                      <a:pt x="5829" y="725"/>
                    </a:moveTo>
                    <a:cubicBezTo>
                      <a:pt x="7341" y="725"/>
                      <a:pt x="8822" y="1386"/>
                      <a:pt x="9799" y="2521"/>
                    </a:cubicBezTo>
                    <a:cubicBezTo>
                      <a:pt x="9326" y="2710"/>
                      <a:pt x="8980" y="3245"/>
                      <a:pt x="8980" y="3781"/>
                    </a:cubicBezTo>
                    <a:cubicBezTo>
                      <a:pt x="8980" y="3718"/>
                      <a:pt x="8917" y="3623"/>
                      <a:pt x="8885" y="3560"/>
                    </a:cubicBezTo>
                    <a:lnTo>
                      <a:pt x="8854" y="3497"/>
                    </a:lnTo>
                    <a:lnTo>
                      <a:pt x="8192" y="2836"/>
                    </a:lnTo>
                    <a:cubicBezTo>
                      <a:pt x="8129" y="2773"/>
                      <a:pt x="8035" y="2741"/>
                      <a:pt x="7944" y="2741"/>
                    </a:cubicBezTo>
                    <a:cubicBezTo>
                      <a:pt x="7853" y="2741"/>
                      <a:pt x="7767" y="2773"/>
                      <a:pt x="7719" y="2836"/>
                    </a:cubicBezTo>
                    <a:cubicBezTo>
                      <a:pt x="7593" y="2962"/>
                      <a:pt x="7593" y="3182"/>
                      <a:pt x="7719" y="3308"/>
                    </a:cubicBezTo>
                    <a:lnTo>
                      <a:pt x="7814" y="3434"/>
                    </a:lnTo>
                    <a:cubicBezTo>
                      <a:pt x="6869" y="3466"/>
                      <a:pt x="5987" y="3875"/>
                      <a:pt x="5262" y="4568"/>
                    </a:cubicBezTo>
                    <a:cubicBezTo>
                      <a:pt x="4600" y="5230"/>
                      <a:pt x="4254" y="6081"/>
                      <a:pt x="4159" y="6963"/>
                    </a:cubicBezTo>
                    <a:cubicBezTo>
                      <a:pt x="3561" y="7120"/>
                      <a:pt x="3151" y="7656"/>
                      <a:pt x="3151" y="8318"/>
                    </a:cubicBezTo>
                    <a:cubicBezTo>
                      <a:pt x="3151" y="9074"/>
                      <a:pt x="3781" y="9704"/>
                      <a:pt x="4506" y="9704"/>
                    </a:cubicBezTo>
                    <a:cubicBezTo>
                      <a:pt x="5262" y="9704"/>
                      <a:pt x="5892" y="9074"/>
                      <a:pt x="5892" y="8318"/>
                    </a:cubicBezTo>
                    <a:cubicBezTo>
                      <a:pt x="5892" y="7687"/>
                      <a:pt x="5451" y="7120"/>
                      <a:pt x="4884" y="6963"/>
                    </a:cubicBezTo>
                    <a:cubicBezTo>
                      <a:pt x="5042" y="5482"/>
                      <a:pt x="6302" y="4222"/>
                      <a:pt x="7814" y="4127"/>
                    </a:cubicBezTo>
                    <a:lnTo>
                      <a:pt x="7814" y="4127"/>
                    </a:lnTo>
                    <a:lnTo>
                      <a:pt x="7751" y="4222"/>
                    </a:lnTo>
                    <a:cubicBezTo>
                      <a:pt x="7625" y="4348"/>
                      <a:pt x="7625" y="4568"/>
                      <a:pt x="7751" y="4694"/>
                    </a:cubicBezTo>
                    <a:cubicBezTo>
                      <a:pt x="7814" y="4757"/>
                      <a:pt x="7901" y="4789"/>
                      <a:pt x="7987" y="4789"/>
                    </a:cubicBezTo>
                    <a:cubicBezTo>
                      <a:pt x="8074" y="4789"/>
                      <a:pt x="8161" y="4757"/>
                      <a:pt x="8224" y="4694"/>
                    </a:cubicBezTo>
                    <a:lnTo>
                      <a:pt x="8885" y="4033"/>
                    </a:lnTo>
                    <a:cubicBezTo>
                      <a:pt x="8980" y="3938"/>
                      <a:pt x="9011" y="3875"/>
                      <a:pt x="9011" y="3781"/>
                    </a:cubicBezTo>
                    <a:cubicBezTo>
                      <a:pt x="9011" y="4537"/>
                      <a:pt x="9641" y="5167"/>
                      <a:pt x="10397" y="5167"/>
                    </a:cubicBezTo>
                    <a:cubicBezTo>
                      <a:pt x="10618" y="5167"/>
                      <a:pt x="10807" y="5136"/>
                      <a:pt x="11028" y="5010"/>
                    </a:cubicBezTo>
                    <a:cubicBezTo>
                      <a:pt x="11059" y="5293"/>
                      <a:pt x="11091" y="5545"/>
                      <a:pt x="11091" y="5829"/>
                    </a:cubicBezTo>
                    <a:cubicBezTo>
                      <a:pt x="11028" y="8696"/>
                      <a:pt x="8696" y="11027"/>
                      <a:pt x="5829" y="11027"/>
                    </a:cubicBezTo>
                    <a:cubicBezTo>
                      <a:pt x="2994" y="11027"/>
                      <a:pt x="694" y="8696"/>
                      <a:pt x="694" y="5829"/>
                    </a:cubicBezTo>
                    <a:cubicBezTo>
                      <a:pt x="694" y="2993"/>
                      <a:pt x="2994" y="725"/>
                      <a:pt x="5829" y="725"/>
                    </a:cubicBezTo>
                    <a:close/>
                    <a:moveTo>
                      <a:pt x="5829" y="0"/>
                    </a:moveTo>
                    <a:cubicBezTo>
                      <a:pt x="2584" y="0"/>
                      <a:pt x="1" y="2615"/>
                      <a:pt x="1" y="5829"/>
                    </a:cubicBezTo>
                    <a:cubicBezTo>
                      <a:pt x="1" y="7404"/>
                      <a:pt x="599" y="8853"/>
                      <a:pt x="1702" y="9956"/>
                    </a:cubicBezTo>
                    <a:cubicBezTo>
                      <a:pt x="2773" y="11058"/>
                      <a:pt x="4254" y="11689"/>
                      <a:pt x="5829" y="11689"/>
                    </a:cubicBezTo>
                    <a:cubicBezTo>
                      <a:pt x="6617" y="11689"/>
                      <a:pt x="7341" y="11531"/>
                      <a:pt x="8098" y="11216"/>
                    </a:cubicBezTo>
                    <a:cubicBezTo>
                      <a:pt x="8822" y="10901"/>
                      <a:pt x="9452" y="10523"/>
                      <a:pt x="9956" y="9956"/>
                    </a:cubicBezTo>
                    <a:cubicBezTo>
                      <a:pt x="10492" y="9420"/>
                      <a:pt x="10901" y="8790"/>
                      <a:pt x="11217" y="8128"/>
                    </a:cubicBezTo>
                    <a:cubicBezTo>
                      <a:pt x="11532" y="7404"/>
                      <a:pt x="11689" y="6616"/>
                      <a:pt x="11689" y="5829"/>
                    </a:cubicBezTo>
                    <a:cubicBezTo>
                      <a:pt x="11689" y="5356"/>
                      <a:pt x="11658" y="4884"/>
                      <a:pt x="11532" y="4442"/>
                    </a:cubicBezTo>
                    <a:cubicBezTo>
                      <a:pt x="11595" y="4253"/>
                      <a:pt x="11689" y="4033"/>
                      <a:pt x="11689" y="3781"/>
                    </a:cubicBezTo>
                    <a:cubicBezTo>
                      <a:pt x="11689" y="3119"/>
                      <a:pt x="11217" y="2552"/>
                      <a:pt x="10586" y="2458"/>
                    </a:cubicBezTo>
                    <a:cubicBezTo>
                      <a:pt x="9484" y="945"/>
                      <a:pt x="7719" y="0"/>
                      <a:pt x="582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chemeClr val="accent1">
                      <a:lumMod val="50000"/>
                    </a:schemeClr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01" name="Google Shape;101;p15"/>
            <p:cNvSpPr/>
            <p:nvPr/>
          </p:nvSpPr>
          <p:spPr>
            <a:xfrm>
              <a:off x="502833" y="743679"/>
              <a:ext cx="420631" cy="386974"/>
            </a:xfrm>
            <a:custGeom>
              <a:avLst/>
              <a:gdLst/>
              <a:ahLst/>
              <a:cxnLst/>
              <a:rect l="l" t="t" r="r" b="b"/>
              <a:pathLst>
                <a:path w="11910" h="10957" extrusionOk="0">
                  <a:moveTo>
                    <a:pt x="7325" y="654"/>
                  </a:moveTo>
                  <a:cubicBezTo>
                    <a:pt x="7412" y="654"/>
                    <a:pt x="7498" y="686"/>
                    <a:pt x="7561" y="749"/>
                  </a:cubicBezTo>
                  <a:lnTo>
                    <a:pt x="10995" y="4088"/>
                  </a:lnTo>
                  <a:cubicBezTo>
                    <a:pt x="11122" y="4246"/>
                    <a:pt x="11122" y="4466"/>
                    <a:pt x="10995" y="4592"/>
                  </a:cubicBezTo>
                  <a:lnTo>
                    <a:pt x="10082" y="5506"/>
                  </a:lnTo>
                  <a:lnTo>
                    <a:pt x="7404" y="2859"/>
                  </a:lnTo>
                  <a:cubicBezTo>
                    <a:pt x="7215" y="2670"/>
                    <a:pt x="6955" y="2576"/>
                    <a:pt x="6691" y="2576"/>
                  </a:cubicBezTo>
                  <a:cubicBezTo>
                    <a:pt x="6427" y="2576"/>
                    <a:pt x="6159" y="2670"/>
                    <a:pt x="5955" y="2859"/>
                  </a:cubicBezTo>
                  <a:lnTo>
                    <a:pt x="4978" y="3805"/>
                  </a:lnTo>
                  <a:cubicBezTo>
                    <a:pt x="4915" y="3868"/>
                    <a:pt x="4828" y="3899"/>
                    <a:pt x="4742" y="3899"/>
                  </a:cubicBezTo>
                  <a:cubicBezTo>
                    <a:pt x="4655" y="3899"/>
                    <a:pt x="4568" y="3868"/>
                    <a:pt x="4505" y="3805"/>
                  </a:cubicBezTo>
                  <a:cubicBezTo>
                    <a:pt x="4379" y="3679"/>
                    <a:pt x="4379" y="3458"/>
                    <a:pt x="4505" y="3332"/>
                  </a:cubicBezTo>
                  <a:lnTo>
                    <a:pt x="5955" y="1883"/>
                  </a:lnTo>
                  <a:lnTo>
                    <a:pt x="7089" y="749"/>
                  </a:lnTo>
                  <a:cubicBezTo>
                    <a:pt x="7152" y="686"/>
                    <a:pt x="7239" y="654"/>
                    <a:pt x="7325" y="654"/>
                  </a:cubicBezTo>
                  <a:close/>
                  <a:moveTo>
                    <a:pt x="2808" y="5183"/>
                  </a:moveTo>
                  <a:cubicBezTo>
                    <a:pt x="2899" y="5183"/>
                    <a:pt x="2993" y="5207"/>
                    <a:pt x="3056" y="5254"/>
                  </a:cubicBezTo>
                  <a:cubicBezTo>
                    <a:pt x="3151" y="5380"/>
                    <a:pt x="3151" y="5632"/>
                    <a:pt x="3056" y="5726"/>
                  </a:cubicBezTo>
                  <a:lnTo>
                    <a:pt x="2048" y="6735"/>
                  </a:lnTo>
                  <a:cubicBezTo>
                    <a:pt x="2001" y="6782"/>
                    <a:pt x="1914" y="6805"/>
                    <a:pt x="1824" y="6805"/>
                  </a:cubicBezTo>
                  <a:cubicBezTo>
                    <a:pt x="1733" y="6805"/>
                    <a:pt x="1639" y="6782"/>
                    <a:pt x="1576" y="6735"/>
                  </a:cubicBezTo>
                  <a:cubicBezTo>
                    <a:pt x="1449" y="6609"/>
                    <a:pt x="1449" y="6357"/>
                    <a:pt x="1576" y="6262"/>
                  </a:cubicBezTo>
                  <a:lnTo>
                    <a:pt x="2584" y="5254"/>
                  </a:lnTo>
                  <a:cubicBezTo>
                    <a:pt x="2631" y="5207"/>
                    <a:pt x="2718" y="5183"/>
                    <a:pt x="2808" y="5183"/>
                  </a:cubicBezTo>
                  <a:close/>
                  <a:moveTo>
                    <a:pt x="3785" y="6167"/>
                  </a:moveTo>
                  <a:cubicBezTo>
                    <a:pt x="3875" y="6167"/>
                    <a:pt x="3970" y="6199"/>
                    <a:pt x="4033" y="6262"/>
                  </a:cubicBezTo>
                  <a:cubicBezTo>
                    <a:pt x="4159" y="6357"/>
                    <a:pt x="4159" y="6609"/>
                    <a:pt x="4033" y="6735"/>
                  </a:cubicBezTo>
                  <a:lnTo>
                    <a:pt x="3056" y="7711"/>
                  </a:lnTo>
                  <a:cubicBezTo>
                    <a:pt x="2993" y="7774"/>
                    <a:pt x="2899" y="7806"/>
                    <a:pt x="2808" y="7806"/>
                  </a:cubicBezTo>
                  <a:cubicBezTo>
                    <a:pt x="2718" y="7806"/>
                    <a:pt x="2631" y="7774"/>
                    <a:pt x="2584" y="7711"/>
                  </a:cubicBezTo>
                  <a:cubicBezTo>
                    <a:pt x="2395" y="7554"/>
                    <a:pt x="2395" y="7365"/>
                    <a:pt x="2584" y="7239"/>
                  </a:cubicBezTo>
                  <a:lnTo>
                    <a:pt x="3560" y="6262"/>
                  </a:lnTo>
                  <a:cubicBezTo>
                    <a:pt x="3608" y="6199"/>
                    <a:pt x="3694" y="6167"/>
                    <a:pt x="3785" y="6167"/>
                  </a:cubicBezTo>
                  <a:close/>
                  <a:moveTo>
                    <a:pt x="4730" y="7113"/>
                  </a:moveTo>
                  <a:cubicBezTo>
                    <a:pt x="4821" y="7113"/>
                    <a:pt x="4915" y="7144"/>
                    <a:pt x="4978" y="7207"/>
                  </a:cubicBezTo>
                  <a:cubicBezTo>
                    <a:pt x="5073" y="7302"/>
                    <a:pt x="5073" y="7554"/>
                    <a:pt x="4978" y="7680"/>
                  </a:cubicBezTo>
                  <a:lnTo>
                    <a:pt x="4001" y="8656"/>
                  </a:lnTo>
                  <a:cubicBezTo>
                    <a:pt x="3938" y="8719"/>
                    <a:pt x="3844" y="8751"/>
                    <a:pt x="3749" y="8751"/>
                  </a:cubicBezTo>
                  <a:cubicBezTo>
                    <a:pt x="3655" y="8751"/>
                    <a:pt x="3560" y="8719"/>
                    <a:pt x="3497" y="8656"/>
                  </a:cubicBezTo>
                  <a:cubicBezTo>
                    <a:pt x="3403" y="8530"/>
                    <a:pt x="3403" y="8310"/>
                    <a:pt x="3497" y="8184"/>
                  </a:cubicBezTo>
                  <a:lnTo>
                    <a:pt x="4505" y="7207"/>
                  </a:lnTo>
                  <a:cubicBezTo>
                    <a:pt x="4553" y="7144"/>
                    <a:pt x="4639" y="7113"/>
                    <a:pt x="4730" y="7113"/>
                  </a:cubicBezTo>
                  <a:close/>
                  <a:moveTo>
                    <a:pt x="4100" y="969"/>
                  </a:moveTo>
                  <a:cubicBezTo>
                    <a:pt x="4190" y="969"/>
                    <a:pt x="4285" y="1001"/>
                    <a:pt x="4348" y="1064"/>
                  </a:cubicBezTo>
                  <a:lnTo>
                    <a:pt x="5041" y="1725"/>
                  </a:lnTo>
                  <a:lnTo>
                    <a:pt x="3938" y="2828"/>
                  </a:lnTo>
                  <a:cubicBezTo>
                    <a:pt x="3560" y="3206"/>
                    <a:pt x="3560" y="3899"/>
                    <a:pt x="3938" y="4277"/>
                  </a:cubicBezTo>
                  <a:cubicBezTo>
                    <a:pt x="4143" y="4482"/>
                    <a:pt x="4411" y="4584"/>
                    <a:pt x="4675" y="4584"/>
                  </a:cubicBezTo>
                  <a:cubicBezTo>
                    <a:pt x="4939" y="4584"/>
                    <a:pt x="5199" y="4482"/>
                    <a:pt x="5388" y="4277"/>
                  </a:cubicBezTo>
                  <a:lnTo>
                    <a:pt x="6396" y="3332"/>
                  </a:lnTo>
                  <a:cubicBezTo>
                    <a:pt x="6443" y="3269"/>
                    <a:pt x="6530" y="3238"/>
                    <a:pt x="6620" y="3238"/>
                  </a:cubicBezTo>
                  <a:cubicBezTo>
                    <a:pt x="6711" y="3238"/>
                    <a:pt x="6805" y="3269"/>
                    <a:pt x="6868" y="3332"/>
                  </a:cubicBezTo>
                  <a:lnTo>
                    <a:pt x="10334" y="6735"/>
                  </a:lnTo>
                  <a:cubicBezTo>
                    <a:pt x="10491" y="6829"/>
                    <a:pt x="10491" y="7113"/>
                    <a:pt x="10365" y="7239"/>
                  </a:cubicBezTo>
                  <a:cubicBezTo>
                    <a:pt x="10302" y="7302"/>
                    <a:pt x="10216" y="7333"/>
                    <a:pt x="10129" y="7333"/>
                  </a:cubicBezTo>
                  <a:cubicBezTo>
                    <a:pt x="10042" y="7333"/>
                    <a:pt x="9956" y="7302"/>
                    <a:pt x="9893" y="7239"/>
                  </a:cubicBezTo>
                  <a:lnTo>
                    <a:pt x="8444" y="5789"/>
                  </a:lnTo>
                  <a:cubicBezTo>
                    <a:pt x="8381" y="5726"/>
                    <a:pt x="8286" y="5695"/>
                    <a:pt x="8195" y="5695"/>
                  </a:cubicBezTo>
                  <a:cubicBezTo>
                    <a:pt x="8105" y="5695"/>
                    <a:pt x="8018" y="5726"/>
                    <a:pt x="7971" y="5789"/>
                  </a:cubicBezTo>
                  <a:cubicBezTo>
                    <a:pt x="7845" y="5884"/>
                    <a:pt x="7845" y="6136"/>
                    <a:pt x="7971" y="6262"/>
                  </a:cubicBezTo>
                  <a:lnTo>
                    <a:pt x="9420" y="7711"/>
                  </a:lnTo>
                  <a:cubicBezTo>
                    <a:pt x="9546" y="7837"/>
                    <a:pt x="9546" y="8058"/>
                    <a:pt x="9420" y="8184"/>
                  </a:cubicBezTo>
                  <a:cubicBezTo>
                    <a:pt x="9357" y="8247"/>
                    <a:pt x="9271" y="8278"/>
                    <a:pt x="9184" y="8278"/>
                  </a:cubicBezTo>
                  <a:cubicBezTo>
                    <a:pt x="9097" y="8278"/>
                    <a:pt x="9011" y="8247"/>
                    <a:pt x="8948" y="8184"/>
                  </a:cubicBezTo>
                  <a:lnTo>
                    <a:pt x="7498" y="6735"/>
                  </a:lnTo>
                  <a:cubicBezTo>
                    <a:pt x="7435" y="6672"/>
                    <a:pt x="7341" y="6640"/>
                    <a:pt x="7250" y="6640"/>
                  </a:cubicBezTo>
                  <a:cubicBezTo>
                    <a:pt x="7160" y="6640"/>
                    <a:pt x="7073" y="6672"/>
                    <a:pt x="7026" y="6735"/>
                  </a:cubicBezTo>
                  <a:cubicBezTo>
                    <a:pt x="6900" y="6829"/>
                    <a:pt x="6900" y="7081"/>
                    <a:pt x="7026" y="7176"/>
                  </a:cubicBezTo>
                  <a:lnTo>
                    <a:pt x="8475" y="8656"/>
                  </a:lnTo>
                  <a:cubicBezTo>
                    <a:pt x="8601" y="8751"/>
                    <a:pt x="8601" y="9003"/>
                    <a:pt x="8475" y="9129"/>
                  </a:cubicBezTo>
                  <a:cubicBezTo>
                    <a:pt x="8412" y="9176"/>
                    <a:pt x="8325" y="9200"/>
                    <a:pt x="8239" y="9200"/>
                  </a:cubicBezTo>
                  <a:cubicBezTo>
                    <a:pt x="8152" y="9200"/>
                    <a:pt x="8066" y="9176"/>
                    <a:pt x="8003" y="9129"/>
                  </a:cubicBezTo>
                  <a:lnTo>
                    <a:pt x="6459" y="7648"/>
                  </a:lnTo>
                  <a:cubicBezTo>
                    <a:pt x="6270" y="7459"/>
                    <a:pt x="6018" y="7396"/>
                    <a:pt x="5797" y="7396"/>
                  </a:cubicBezTo>
                  <a:cubicBezTo>
                    <a:pt x="5797" y="7144"/>
                    <a:pt x="5671" y="6924"/>
                    <a:pt x="5482" y="6735"/>
                  </a:cubicBezTo>
                  <a:cubicBezTo>
                    <a:pt x="5293" y="6514"/>
                    <a:pt x="5041" y="6451"/>
                    <a:pt x="4821" y="6388"/>
                  </a:cubicBezTo>
                  <a:cubicBezTo>
                    <a:pt x="4821" y="6167"/>
                    <a:pt x="4694" y="5947"/>
                    <a:pt x="4505" y="5726"/>
                  </a:cubicBezTo>
                  <a:cubicBezTo>
                    <a:pt x="4285" y="5537"/>
                    <a:pt x="4064" y="5474"/>
                    <a:pt x="3812" y="5411"/>
                  </a:cubicBezTo>
                  <a:cubicBezTo>
                    <a:pt x="3812" y="5191"/>
                    <a:pt x="3718" y="4939"/>
                    <a:pt x="3497" y="4750"/>
                  </a:cubicBezTo>
                  <a:cubicBezTo>
                    <a:pt x="3308" y="4561"/>
                    <a:pt x="3048" y="4466"/>
                    <a:pt x="2785" y="4466"/>
                  </a:cubicBezTo>
                  <a:cubicBezTo>
                    <a:pt x="2521" y="4466"/>
                    <a:pt x="2253" y="4561"/>
                    <a:pt x="2048" y="4750"/>
                  </a:cubicBezTo>
                  <a:lnTo>
                    <a:pt x="1544" y="5254"/>
                  </a:lnTo>
                  <a:lnTo>
                    <a:pt x="819" y="4561"/>
                  </a:lnTo>
                  <a:cubicBezTo>
                    <a:pt x="725" y="4435"/>
                    <a:pt x="725" y="4183"/>
                    <a:pt x="819" y="4088"/>
                  </a:cubicBezTo>
                  <a:lnTo>
                    <a:pt x="3875" y="1064"/>
                  </a:lnTo>
                  <a:cubicBezTo>
                    <a:pt x="3923" y="1001"/>
                    <a:pt x="4009" y="969"/>
                    <a:pt x="4100" y="969"/>
                  </a:cubicBezTo>
                  <a:close/>
                  <a:moveTo>
                    <a:pt x="5718" y="8089"/>
                  </a:moveTo>
                  <a:cubicBezTo>
                    <a:pt x="5805" y="8089"/>
                    <a:pt x="5892" y="8121"/>
                    <a:pt x="5955" y="8184"/>
                  </a:cubicBezTo>
                  <a:cubicBezTo>
                    <a:pt x="6081" y="8310"/>
                    <a:pt x="6081" y="8530"/>
                    <a:pt x="5955" y="8656"/>
                  </a:cubicBezTo>
                  <a:lnTo>
                    <a:pt x="4978" y="9633"/>
                  </a:lnTo>
                  <a:cubicBezTo>
                    <a:pt x="4915" y="9696"/>
                    <a:pt x="4821" y="9728"/>
                    <a:pt x="4730" y="9728"/>
                  </a:cubicBezTo>
                  <a:cubicBezTo>
                    <a:pt x="4639" y="9728"/>
                    <a:pt x="4553" y="9696"/>
                    <a:pt x="4505" y="9633"/>
                  </a:cubicBezTo>
                  <a:cubicBezTo>
                    <a:pt x="4379" y="9507"/>
                    <a:pt x="4379" y="9286"/>
                    <a:pt x="4505" y="9160"/>
                  </a:cubicBezTo>
                  <a:lnTo>
                    <a:pt x="5482" y="8184"/>
                  </a:lnTo>
                  <a:cubicBezTo>
                    <a:pt x="5545" y="8121"/>
                    <a:pt x="5632" y="8089"/>
                    <a:pt x="5718" y="8089"/>
                  </a:cubicBezTo>
                  <a:close/>
                  <a:moveTo>
                    <a:pt x="6616" y="8877"/>
                  </a:moveTo>
                  <a:lnTo>
                    <a:pt x="7467" y="9665"/>
                  </a:lnTo>
                  <a:cubicBezTo>
                    <a:pt x="7593" y="9759"/>
                    <a:pt x="7593" y="9980"/>
                    <a:pt x="7435" y="10106"/>
                  </a:cubicBezTo>
                  <a:cubicBezTo>
                    <a:pt x="7388" y="10169"/>
                    <a:pt x="7286" y="10200"/>
                    <a:pt x="7179" y="10200"/>
                  </a:cubicBezTo>
                  <a:cubicBezTo>
                    <a:pt x="7073" y="10200"/>
                    <a:pt x="6963" y="10169"/>
                    <a:pt x="6900" y="10106"/>
                  </a:cubicBezTo>
                  <a:lnTo>
                    <a:pt x="6207" y="9412"/>
                  </a:lnTo>
                  <a:lnTo>
                    <a:pt x="6427" y="9160"/>
                  </a:lnTo>
                  <a:cubicBezTo>
                    <a:pt x="6522" y="9097"/>
                    <a:pt x="6585" y="8971"/>
                    <a:pt x="6616" y="8877"/>
                  </a:cubicBezTo>
                  <a:close/>
                  <a:moveTo>
                    <a:pt x="7309" y="0"/>
                  </a:moveTo>
                  <a:cubicBezTo>
                    <a:pt x="7042" y="0"/>
                    <a:pt x="6774" y="103"/>
                    <a:pt x="6585" y="308"/>
                  </a:cubicBezTo>
                  <a:lnTo>
                    <a:pt x="5608" y="1284"/>
                  </a:lnTo>
                  <a:lnTo>
                    <a:pt x="4852" y="560"/>
                  </a:lnTo>
                  <a:cubicBezTo>
                    <a:pt x="4656" y="394"/>
                    <a:pt x="4409" y="307"/>
                    <a:pt x="4163" y="307"/>
                  </a:cubicBezTo>
                  <a:cubicBezTo>
                    <a:pt x="3897" y="307"/>
                    <a:pt x="3631" y="409"/>
                    <a:pt x="3434" y="623"/>
                  </a:cubicBezTo>
                  <a:lnTo>
                    <a:pt x="410" y="3647"/>
                  </a:lnTo>
                  <a:cubicBezTo>
                    <a:pt x="0" y="4025"/>
                    <a:pt x="0" y="4718"/>
                    <a:pt x="410" y="5096"/>
                  </a:cubicBezTo>
                  <a:lnTo>
                    <a:pt x="1103" y="5821"/>
                  </a:lnTo>
                  <a:cubicBezTo>
                    <a:pt x="725" y="6199"/>
                    <a:pt x="725" y="6829"/>
                    <a:pt x="1103" y="7239"/>
                  </a:cubicBezTo>
                  <a:cubicBezTo>
                    <a:pt x="1292" y="7428"/>
                    <a:pt x="1544" y="7491"/>
                    <a:pt x="1765" y="7554"/>
                  </a:cubicBezTo>
                  <a:cubicBezTo>
                    <a:pt x="1765" y="7774"/>
                    <a:pt x="1891" y="8026"/>
                    <a:pt x="2080" y="8215"/>
                  </a:cubicBezTo>
                  <a:cubicBezTo>
                    <a:pt x="2300" y="8404"/>
                    <a:pt x="2521" y="8499"/>
                    <a:pt x="2773" y="8530"/>
                  </a:cubicBezTo>
                  <a:cubicBezTo>
                    <a:pt x="2773" y="8751"/>
                    <a:pt x="2867" y="9003"/>
                    <a:pt x="3088" y="9192"/>
                  </a:cubicBezTo>
                  <a:cubicBezTo>
                    <a:pt x="3277" y="9381"/>
                    <a:pt x="3497" y="9475"/>
                    <a:pt x="3749" y="9507"/>
                  </a:cubicBezTo>
                  <a:cubicBezTo>
                    <a:pt x="3749" y="9759"/>
                    <a:pt x="3875" y="9980"/>
                    <a:pt x="4064" y="10169"/>
                  </a:cubicBezTo>
                  <a:cubicBezTo>
                    <a:pt x="4253" y="10373"/>
                    <a:pt x="4521" y="10476"/>
                    <a:pt x="4789" y="10476"/>
                  </a:cubicBezTo>
                  <a:cubicBezTo>
                    <a:pt x="5057" y="10476"/>
                    <a:pt x="5325" y="10373"/>
                    <a:pt x="5514" y="10169"/>
                  </a:cubicBezTo>
                  <a:lnTo>
                    <a:pt x="5766" y="9948"/>
                  </a:lnTo>
                  <a:lnTo>
                    <a:pt x="6459" y="10673"/>
                  </a:lnTo>
                  <a:cubicBezTo>
                    <a:pt x="6664" y="10862"/>
                    <a:pt x="6939" y="10956"/>
                    <a:pt x="7219" y="10956"/>
                  </a:cubicBezTo>
                  <a:cubicBezTo>
                    <a:pt x="7498" y="10956"/>
                    <a:pt x="7782" y="10862"/>
                    <a:pt x="8003" y="10673"/>
                  </a:cubicBezTo>
                  <a:cubicBezTo>
                    <a:pt x="8192" y="10452"/>
                    <a:pt x="8286" y="10232"/>
                    <a:pt x="8318" y="9980"/>
                  </a:cubicBezTo>
                  <a:cubicBezTo>
                    <a:pt x="8538" y="9980"/>
                    <a:pt x="8790" y="9885"/>
                    <a:pt x="8979" y="9665"/>
                  </a:cubicBezTo>
                  <a:cubicBezTo>
                    <a:pt x="9168" y="9475"/>
                    <a:pt x="9263" y="9255"/>
                    <a:pt x="9294" y="9003"/>
                  </a:cubicBezTo>
                  <a:cubicBezTo>
                    <a:pt x="9546" y="9003"/>
                    <a:pt x="9767" y="8877"/>
                    <a:pt x="9956" y="8688"/>
                  </a:cubicBezTo>
                  <a:cubicBezTo>
                    <a:pt x="10176" y="8499"/>
                    <a:pt x="10239" y="8247"/>
                    <a:pt x="10271" y="8026"/>
                  </a:cubicBezTo>
                  <a:cubicBezTo>
                    <a:pt x="10523" y="8026"/>
                    <a:pt x="10743" y="7900"/>
                    <a:pt x="10964" y="7711"/>
                  </a:cubicBezTo>
                  <a:cubicBezTo>
                    <a:pt x="11342" y="7302"/>
                    <a:pt x="11342" y="6640"/>
                    <a:pt x="10964" y="6262"/>
                  </a:cubicBezTo>
                  <a:lnTo>
                    <a:pt x="10680" y="5978"/>
                  </a:lnTo>
                  <a:lnTo>
                    <a:pt x="11594" y="5065"/>
                  </a:lnTo>
                  <a:cubicBezTo>
                    <a:pt x="11909" y="4687"/>
                    <a:pt x="11909" y="4057"/>
                    <a:pt x="11468" y="3647"/>
                  </a:cubicBezTo>
                  <a:lnTo>
                    <a:pt x="8034" y="308"/>
                  </a:lnTo>
                  <a:cubicBezTo>
                    <a:pt x="7845" y="103"/>
                    <a:pt x="7577" y="0"/>
                    <a:pt x="730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accent1">
                    <a:lumMod val="50000"/>
                  </a:schemeClr>
                </a:solidFill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4" name="Google Shape;57;p15">
            <a:extLst>
              <a:ext uri="{FF2B5EF4-FFF2-40B4-BE49-F238E27FC236}">
                <a16:creationId xmlns:a16="http://schemas.microsoft.com/office/drawing/2014/main" id="{C6BA8FDC-1278-33AF-EA34-1D11A09D215C}"/>
              </a:ext>
            </a:extLst>
          </p:cNvPr>
          <p:cNvSpPr txBox="1">
            <a:spLocks/>
          </p:cNvSpPr>
          <p:nvPr/>
        </p:nvSpPr>
        <p:spPr>
          <a:xfrm>
            <a:off x="6553007" y="1998585"/>
            <a:ext cx="4886633" cy="15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Fira Sans Condensed Medium"/>
              <a:buNone/>
              <a:defRPr sz="5867" b="0" i="0" u="none" strike="noStrike" cap="none">
                <a:solidFill>
                  <a:schemeClr val="dk1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Fira Sans Condensed"/>
              <a:buNone/>
              <a:defRPr sz="6933" b="0" i="0" u="none" strike="noStrike" cap="none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Fira Sans Condensed"/>
              <a:buNone/>
              <a:defRPr sz="6933" b="0" i="0" u="none" strike="noStrike" cap="none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Fira Sans Condensed"/>
              <a:buNone/>
              <a:defRPr sz="6933" b="0" i="0" u="none" strike="noStrike" cap="none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Fira Sans Condensed"/>
              <a:buNone/>
              <a:defRPr sz="6933" b="0" i="0" u="none" strike="noStrike" cap="none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Fira Sans Condensed"/>
              <a:buNone/>
              <a:defRPr sz="6933" b="0" i="0" u="none" strike="noStrike" cap="none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Fira Sans Condensed"/>
              <a:buNone/>
              <a:defRPr sz="6933" b="0" i="0" u="none" strike="noStrike" cap="none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Fira Sans Condensed"/>
              <a:buNone/>
              <a:defRPr sz="6933" b="0" i="0" u="none" strike="noStrike" cap="none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Fira Sans Condensed"/>
              <a:buNone/>
              <a:defRPr sz="6933" b="0" i="0" u="none" strike="noStrike" cap="none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9pPr>
          </a:lstStyle>
          <a:p>
            <a:r>
              <a:rPr lang="en-GB" sz="2000" dirty="0"/>
              <a:t>Optimisation and standardisation of work processes</a:t>
            </a:r>
            <a:endParaRPr lang="fr-FR" sz="2000" kern="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F3E6DB-57D1-6405-DB9C-A68FE15EAB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7">
            <a:extLst>
              <a:ext uri="{FF2B5EF4-FFF2-40B4-BE49-F238E27FC236}">
                <a16:creationId xmlns:a16="http://schemas.microsoft.com/office/drawing/2014/main" id="{440463D7-4045-6AEC-91FC-B6EEFDA87C4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45" b="4164"/>
          <a:stretch/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9AA7AB9-1BEC-6D08-EE31-9104AC2B47E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78000">
                <a:schemeClr val="bg1">
                  <a:alpha val="98000"/>
                </a:schemeClr>
              </a:gs>
              <a:gs pos="20000">
                <a:srgbClr val="FFFFFF"/>
              </a:gs>
              <a:gs pos="0">
                <a:schemeClr val="bg1">
                  <a:alpha val="25000"/>
                </a:schemeClr>
              </a:gs>
              <a:gs pos="100000">
                <a:schemeClr val="bg1">
                  <a:alpha val="5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pic>
        <p:nvPicPr>
          <p:cNvPr id="2" name="Picture 167">
            <a:extLst>
              <a:ext uri="{FF2B5EF4-FFF2-40B4-BE49-F238E27FC236}">
                <a16:creationId xmlns:a16="http://schemas.microsoft.com/office/drawing/2014/main" id="{12B76512-2C20-EE1E-7190-88C822E34B1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44087"/>
          <a:stretch/>
        </p:blipFill>
        <p:spPr>
          <a:xfrm>
            <a:off x="2520" y="5941035"/>
            <a:ext cx="12186960" cy="916966"/>
          </a:xfrm>
          <a:prstGeom prst="rect">
            <a:avLst/>
          </a:prstGeom>
        </p:spPr>
      </p:pic>
      <p:sp>
        <p:nvSpPr>
          <p:cNvPr id="10" name="TextBox 169">
            <a:extLst>
              <a:ext uri="{FF2B5EF4-FFF2-40B4-BE49-F238E27FC236}">
                <a16:creationId xmlns:a16="http://schemas.microsoft.com/office/drawing/2014/main" id="{355A6C3A-4545-715A-8518-D918552A2690}"/>
              </a:ext>
            </a:extLst>
          </p:cNvPr>
          <p:cNvSpPr txBox="1"/>
          <p:nvPr/>
        </p:nvSpPr>
        <p:spPr>
          <a:xfrm>
            <a:off x="2485894" y="236819"/>
            <a:ext cx="6906260" cy="37857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>
            <a:defPPr>
              <a:defRPr lang="en-US"/>
            </a:defPPr>
            <a:lvl1pPr>
              <a:defRPr sz="1400" b="1"/>
            </a:lvl1pPr>
          </a:lstStyle>
          <a:p>
            <a:pPr algn="ctr"/>
            <a:r>
              <a:rPr lang="fr-CH" sz="2800" dirty="0"/>
              <a:t>PLANNING 2025</a:t>
            </a:r>
            <a:endParaRPr lang="en-US" sz="2800" dirty="0"/>
          </a:p>
        </p:txBody>
      </p:sp>
      <p:cxnSp>
        <p:nvCxnSpPr>
          <p:cNvPr id="118" name="Connecteur droit 117">
            <a:extLst>
              <a:ext uri="{FF2B5EF4-FFF2-40B4-BE49-F238E27FC236}">
                <a16:creationId xmlns:a16="http://schemas.microsoft.com/office/drawing/2014/main" id="{FD4E0C62-8110-D9E3-5FB7-91B38EDCCA32}"/>
              </a:ext>
            </a:extLst>
          </p:cNvPr>
          <p:cNvCxnSpPr/>
          <p:nvPr/>
        </p:nvCxnSpPr>
        <p:spPr>
          <a:xfrm>
            <a:off x="343071" y="207125"/>
            <a:ext cx="844731" cy="0"/>
          </a:xfrm>
          <a:prstGeom prst="line">
            <a:avLst/>
          </a:prstGeom>
          <a:ln w="762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Connecteur droit 118">
            <a:extLst>
              <a:ext uri="{FF2B5EF4-FFF2-40B4-BE49-F238E27FC236}">
                <a16:creationId xmlns:a16="http://schemas.microsoft.com/office/drawing/2014/main" id="{E9DD8354-3ABD-AB2F-D562-D93AB00A1137}"/>
              </a:ext>
            </a:extLst>
          </p:cNvPr>
          <p:cNvCxnSpPr/>
          <p:nvPr/>
        </p:nvCxnSpPr>
        <p:spPr>
          <a:xfrm>
            <a:off x="343071" y="438818"/>
            <a:ext cx="844731" cy="0"/>
          </a:xfrm>
          <a:prstGeom prst="line">
            <a:avLst/>
          </a:prstGeom>
          <a:ln w="76200">
            <a:solidFill>
              <a:srgbClr val="66A0D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0" name="Google Shape;727;p34">
            <a:extLst>
              <a:ext uri="{FF2B5EF4-FFF2-40B4-BE49-F238E27FC236}">
                <a16:creationId xmlns:a16="http://schemas.microsoft.com/office/drawing/2014/main" id="{7B5056B9-91A1-4FE3-8E46-487638365C0E}"/>
              </a:ext>
            </a:extLst>
          </p:cNvPr>
          <p:cNvSpPr txBox="1"/>
          <p:nvPr/>
        </p:nvSpPr>
        <p:spPr>
          <a:xfrm>
            <a:off x="1213137" y="-15848"/>
            <a:ext cx="2282256" cy="4210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</a:pPr>
            <a:r>
              <a:rPr lang="en" sz="12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DEVELOPPEMENT</a:t>
            </a:r>
          </a:p>
        </p:txBody>
      </p:sp>
      <p:sp>
        <p:nvSpPr>
          <p:cNvPr id="121" name="Google Shape;727;p34">
            <a:extLst>
              <a:ext uri="{FF2B5EF4-FFF2-40B4-BE49-F238E27FC236}">
                <a16:creationId xmlns:a16="http://schemas.microsoft.com/office/drawing/2014/main" id="{0E890F1C-42FB-8999-68A2-4B6AE4436CD5}"/>
              </a:ext>
            </a:extLst>
          </p:cNvPr>
          <p:cNvSpPr txBox="1"/>
          <p:nvPr/>
        </p:nvSpPr>
        <p:spPr>
          <a:xfrm>
            <a:off x="1217716" y="215563"/>
            <a:ext cx="2282256" cy="4210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</a:pPr>
            <a:r>
              <a:rPr lang="en" sz="12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IMPLEMENTATION</a:t>
            </a:r>
          </a:p>
        </p:txBody>
      </p:sp>
      <p:pic>
        <p:nvPicPr>
          <p:cNvPr id="5" name="Graphique 4" descr="Atome avec un remplissage uni">
            <a:extLst>
              <a:ext uri="{FF2B5EF4-FFF2-40B4-BE49-F238E27FC236}">
                <a16:creationId xmlns:a16="http://schemas.microsoft.com/office/drawing/2014/main" id="{C5618BDD-DDC7-54F5-1AF8-205715B944A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510" y="6366078"/>
            <a:ext cx="460086" cy="460086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8BA4AB16-71CF-66ED-8A02-FE5C5AFAA85C}"/>
              </a:ext>
            </a:extLst>
          </p:cNvPr>
          <p:cNvSpPr txBox="1"/>
          <p:nvPr/>
        </p:nvSpPr>
        <p:spPr>
          <a:xfrm>
            <a:off x="442053" y="6464459"/>
            <a:ext cx="19792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i="1" dirty="0"/>
              <a:t>ATOM</a:t>
            </a:r>
            <a:endParaRPr lang="fr-FR" sz="1600" i="1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BAB22001-17EF-2B89-7A88-D427B992526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92921" y="735030"/>
            <a:ext cx="9006157" cy="5982139"/>
          </a:xfrm>
          <a:prstGeom prst="rect">
            <a:avLst/>
          </a:prstGeom>
        </p:spPr>
      </p:pic>
      <p:sp>
        <p:nvSpPr>
          <p:cNvPr id="3" name="Étoile : 5 branches 2">
            <a:extLst>
              <a:ext uri="{FF2B5EF4-FFF2-40B4-BE49-F238E27FC236}">
                <a16:creationId xmlns:a16="http://schemas.microsoft.com/office/drawing/2014/main" id="{FC340A01-2910-68AB-8B7C-8EE2D1801BE4}"/>
              </a:ext>
            </a:extLst>
          </p:cNvPr>
          <p:cNvSpPr/>
          <p:nvPr/>
        </p:nvSpPr>
        <p:spPr>
          <a:xfrm>
            <a:off x="6644897" y="636649"/>
            <a:ext cx="174467" cy="178725"/>
          </a:xfrm>
          <a:prstGeom prst="star5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93D2945-156E-EFB6-BBDE-3922CDD4FCFE}"/>
              </a:ext>
            </a:extLst>
          </p:cNvPr>
          <p:cNvSpPr txBox="1"/>
          <p:nvPr/>
        </p:nvSpPr>
        <p:spPr>
          <a:xfrm>
            <a:off x="6674371" y="491655"/>
            <a:ext cx="7302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ASC #1</a:t>
            </a:r>
            <a:endParaRPr lang="fr-FR" sz="1200" dirty="0"/>
          </a:p>
        </p:txBody>
      </p:sp>
      <p:sp>
        <p:nvSpPr>
          <p:cNvPr id="9" name="Étoile : 5 branches 8">
            <a:extLst>
              <a:ext uri="{FF2B5EF4-FFF2-40B4-BE49-F238E27FC236}">
                <a16:creationId xmlns:a16="http://schemas.microsoft.com/office/drawing/2014/main" id="{AA936A5F-453E-DC08-78E9-B902975AAE45}"/>
              </a:ext>
            </a:extLst>
          </p:cNvPr>
          <p:cNvSpPr/>
          <p:nvPr/>
        </p:nvSpPr>
        <p:spPr>
          <a:xfrm>
            <a:off x="7731222" y="643143"/>
            <a:ext cx="174467" cy="178725"/>
          </a:xfrm>
          <a:prstGeom prst="star5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CA84607-B50C-B0A8-BADE-9AA89C349FAF}"/>
              </a:ext>
            </a:extLst>
          </p:cNvPr>
          <p:cNvSpPr txBox="1"/>
          <p:nvPr/>
        </p:nvSpPr>
        <p:spPr>
          <a:xfrm>
            <a:off x="7760696" y="498149"/>
            <a:ext cx="7302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ASC #2</a:t>
            </a:r>
            <a:endParaRPr lang="fr-FR" sz="1200" dirty="0"/>
          </a:p>
        </p:txBody>
      </p:sp>
      <p:sp>
        <p:nvSpPr>
          <p:cNvPr id="13" name="Étoile : 5 branches 12">
            <a:extLst>
              <a:ext uri="{FF2B5EF4-FFF2-40B4-BE49-F238E27FC236}">
                <a16:creationId xmlns:a16="http://schemas.microsoft.com/office/drawing/2014/main" id="{AADDE9FA-A7BC-E25B-9CFC-7A177B89221B}"/>
              </a:ext>
            </a:extLst>
          </p:cNvPr>
          <p:cNvSpPr/>
          <p:nvPr/>
        </p:nvSpPr>
        <p:spPr>
          <a:xfrm>
            <a:off x="8843031" y="631321"/>
            <a:ext cx="174467" cy="178725"/>
          </a:xfrm>
          <a:prstGeom prst="star5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9EDDED1-206D-4416-C44D-AF2BEFC404C0}"/>
              </a:ext>
            </a:extLst>
          </p:cNvPr>
          <p:cNvSpPr txBox="1"/>
          <p:nvPr/>
        </p:nvSpPr>
        <p:spPr>
          <a:xfrm>
            <a:off x="8872505" y="486327"/>
            <a:ext cx="7302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ASC #3</a:t>
            </a:r>
            <a:endParaRPr lang="fr-FR" sz="1200" dirty="0"/>
          </a:p>
        </p:txBody>
      </p:sp>
      <p:sp>
        <p:nvSpPr>
          <p:cNvPr id="15" name="Étoile : 5 branches 14">
            <a:extLst>
              <a:ext uri="{FF2B5EF4-FFF2-40B4-BE49-F238E27FC236}">
                <a16:creationId xmlns:a16="http://schemas.microsoft.com/office/drawing/2014/main" id="{34AD6403-D34D-F9F9-9605-301E1344022A}"/>
              </a:ext>
            </a:extLst>
          </p:cNvPr>
          <p:cNvSpPr/>
          <p:nvPr/>
        </p:nvSpPr>
        <p:spPr>
          <a:xfrm>
            <a:off x="9914007" y="631321"/>
            <a:ext cx="174467" cy="178725"/>
          </a:xfrm>
          <a:prstGeom prst="star5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3D1182E9-518D-4AFB-4886-5191A0BC8985}"/>
              </a:ext>
            </a:extLst>
          </p:cNvPr>
          <p:cNvSpPr txBox="1"/>
          <p:nvPr/>
        </p:nvSpPr>
        <p:spPr>
          <a:xfrm>
            <a:off x="9943481" y="486327"/>
            <a:ext cx="7302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ASC #4</a:t>
            </a:r>
            <a:endParaRPr lang="fr-FR" sz="1200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18EB71A-4358-9C39-3BE8-2B24776DFEC9}"/>
              </a:ext>
            </a:extLst>
          </p:cNvPr>
          <p:cNvSpPr txBox="1"/>
          <p:nvPr/>
        </p:nvSpPr>
        <p:spPr>
          <a:xfrm>
            <a:off x="8295685" y="1510177"/>
            <a:ext cx="1968511" cy="476726"/>
          </a:xfrm>
          <a:prstGeom prst="flowChartAlternateProcess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sz="1100" b="1" dirty="0"/>
              <a:t>Communication : Séminaire technique SCE</a:t>
            </a:r>
            <a:endParaRPr lang="fr-FR" sz="1100" b="1" dirty="0"/>
          </a:p>
        </p:txBody>
      </p:sp>
      <p:cxnSp>
        <p:nvCxnSpPr>
          <p:cNvPr id="19" name="Connecteur : en angle 18">
            <a:extLst>
              <a:ext uri="{FF2B5EF4-FFF2-40B4-BE49-F238E27FC236}">
                <a16:creationId xmlns:a16="http://schemas.microsoft.com/office/drawing/2014/main" id="{C4D58073-D318-01E2-230E-175DF3B45D8D}"/>
              </a:ext>
            </a:extLst>
          </p:cNvPr>
          <p:cNvCxnSpPr>
            <a:cxnSpLocks/>
          </p:cNvCxnSpPr>
          <p:nvPr/>
        </p:nvCxnSpPr>
        <p:spPr>
          <a:xfrm rot="16200000" flipH="1">
            <a:off x="7901400" y="1094952"/>
            <a:ext cx="561928" cy="338050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ZoneTexte 23">
            <a:extLst>
              <a:ext uri="{FF2B5EF4-FFF2-40B4-BE49-F238E27FC236}">
                <a16:creationId xmlns:a16="http://schemas.microsoft.com/office/drawing/2014/main" id="{049EDA9B-EB10-22E5-D13E-E2136C18B759}"/>
              </a:ext>
            </a:extLst>
          </p:cNvPr>
          <p:cNvSpPr txBox="1"/>
          <p:nvPr/>
        </p:nvSpPr>
        <p:spPr>
          <a:xfrm>
            <a:off x="52762" y="2917483"/>
            <a:ext cx="2209801" cy="664012"/>
          </a:xfrm>
          <a:prstGeom prst="flowChartAlternateProcess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sz="1100" b="1" dirty="0"/>
              <a:t>Restructure of SAM-IN team Q1 2025</a:t>
            </a:r>
          </a:p>
          <a:p>
            <a:r>
              <a:rPr lang="fr-CH" sz="1100" b="1" dirty="0"/>
              <a:t>+ </a:t>
            </a:r>
            <a:r>
              <a:rPr lang="fr-CH" sz="1100" b="1" dirty="0" err="1"/>
              <a:t>Priorities</a:t>
            </a:r>
            <a:r>
              <a:rPr lang="fr-CH" sz="1100" b="1" dirty="0"/>
              <a:t> IT Frame </a:t>
            </a:r>
            <a:r>
              <a:rPr lang="fr-CH" sz="1100" b="1" dirty="0" err="1"/>
              <a:t>Contract</a:t>
            </a:r>
            <a:endParaRPr lang="fr-FR" sz="1100" b="1" dirty="0"/>
          </a:p>
        </p:txBody>
      </p:sp>
      <p:cxnSp>
        <p:nvCxnSpPr>
          <p:cNvPr id="25" name="Connecteur : en angle 24">
            <a:extLst>
              <a:ext uri="{FF2B5EF4-FFF2-40B4-BE49-F238E27FC236}">
                <a16:creationId xmlns:a16="http://schemas.microsoft.com/office/drawing/2014/main" id="{F167A34D-7A3E-3B78-772E-AD0A2DB5A1AB}"/>
              </a:ext>
            </a:extLst>
          </p:cNvPr>
          <p:cNvCxnSpPr>
            <a:cxnSpLocks/>
            <a:stCxn id="24" idx="3"/>
          </p:cNvCxnSpPr>
          <p:nvPr/>
        </p:nvCxnSpPr>
        <p:spPr>
          <a:xfrm>
            <a:off x="2262563" y="3249489"/>
            <a:ext cx="3752669" cy="28338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40072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C79974-CAE6-7788-EEBC-C6746EBFF6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7">
            <a:extLst>
              <a:ext uri="{FF2B5EF4-FFF2-40B4-BE49-F238E27FC236}">
                <a16:creationId xmlns:a16="http://schemas.microsoft.com/office/drawing/2014/main" id="{D1E86EEA-BD7E-F997-D47F-1A8A32803E8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45" b="4164"/>
          <a:stretch/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9661B1B-CD43-5095-0CE9-E79583CB70A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78000">
                <a:schemeClr val="bg1">
                  <a:alpha val="98000"/>
                </a:schemeClr>
              </a:gs>
              <a:gs pos="20000">
                <a:srgbClr val="FFFFFF"/>
              </a:gs>
              <a:gs pos="0">
                <a:schemeClr val="bg1">
                  <a:alpha val="25000"/>
                </a:schemeClr>
              </a:gs>
              <a:gs pos="100000">
                <a:schemeClr val="bg1">
                  <a:alpha val="5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pic>
        <p:nvPicPr>
          <p:cNvPr id="2" name="Picture 167">
            <a:extLst>
              <a:ext uri="{FF2B5EF4-FFF2-40B4-BE49-F238E27FC236}">
                <a16:creationId xmlns:a16="http://schemas.microsoft.com/office/drawing/2014/main" id="{E32831A5-0132-D2C1-6A60-6FFE030D57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4087"/>
          <a:stretch/>
        </p:blipFill>
        <p:spPr>
          <a:xfrm>
            <a:off x="2520" y="5941035"/>
            <a:ext cx="12186960" cy="916966"/>
          </a:xfrm>
          <a:prstGeom prst="rect">
            <a:avLst/>
          </a:prstGeom>
        </p:spPr>
      </p:pic>
      <p:pic>
        <p:nvPicPr>
          <p:cNvPr id="8" name="Graphique 7" descr="Atome avec un remplissage uni">
            <a:extLst>
              <a:ext uri="{FF2B5EF4-FFF2-40B4-BE49-F238E27FC236}">
                <a16:creationId xmlns:a16="http://schemas.microsoft.com/office/drawing/2014/main" id="{26B9C993-5672-3CB7-F682-FA5A0195D6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6510" y="6366078"/>
            <a:ext cx="460086" cy="46008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143BEA7A-F11F-5906-D213-FAC059BA1B6B}"/>
              </a:ext>
            </a:extLst>
          </p:cNvPr>
          <p:cNvSpPr txBox="1"/>
          <p:nvPr/>
        </p:nvSpPr>
        <p:spPr>
          <a:xfrm>
            <a:off x="442053" y="6464459"/>
            <a:ext cx="19792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i="1" dirty="0"/>
              <a:t>ATOM</a:t>
            </a:r>
            <a:endParaRPr lang="fr-FR" sz="1600" i="1" dirty="0"/>
          </a:p>
        </p:txBody>
      </p:sp>
      <p:sp>
        <p:nvSpPr>
          <p:cNvPr id="10" name="TextBox 169">
            <a:extLst>
              <a:ext uri="{FF2B5EF4-FFF2-40B4-BE49-F238E27FC236}">
                <a16:creationId xmlns:a16="http://schemas.microsoft.com/office/drawing/2014/main" id="{BDEF21A9-3FAB-239A-D496-14F4B2B7F177}"/>
              </a:ext>
            </a:extLst>
          </p:cNvPr>
          <p:cNvSpPr txBox="1"/>
          <p:nvPr/>
        </p:nvSpPr>
        <p:spPr>
          <a:xfrm>
            <a:off x="2597153" y="507976"/>
            <a:ext cx="7487624" cy="37857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0" tIns="0" rIns="0" bIns="0" rtlCol="0" anchor="ctr">
            <a:noAutofit/>
          </a:bodyPr>
          <a:lstStyle>
            <a:defPPr>
              <a:defRPr lang="en-US"/>
            </a:defPPr>
            <a:lvl1pPr>
              <a:defRPr sz="1400" b="1"/>
            </a:lvl1pPr>
          </a:lstStyle>
          <a:p>
            <a:pPr algn="ctr"/>
            <a:r>
              <a:rPr lang="fr-CH" sz="2800" dirty="0"/>
              <a:t>ATOM – ON LINE DEMO</a:t>
            </a:r>
            <a:endParaRPr lang="en-US" sz="2800" dirty="0"/>
          </a:p>
        </p:txBody>
      </p:sp>
      <p:pic>
        <p:nvPicPr>
          <p:cNvPr id="5" name="Image 4">
            <a:hlinkClick r:id="rId6"/>
            <a:extLst>
              <a:ext uri="{FF2B5EF4-FFF2-40B4-BE49-F238E27FC236}">
                <a16:creationId xmlns:a16="http://schemas.microsoft.com/office/drawing/2014/main" id="{AD3839FD-C217-D779-3DB6-2290F777E01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06280" y="1529624"/>
            <a:ext cx="7669369" cy="398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2865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1F2E3F-EFBA-820E-7598-55637F89DF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7">
            <a:extLst>
              <a:ext uri="{FF2B5EF4-FFF2-40B4-BE49-F238E27FC236}">
                <a16:creationId xmlns:a16="http://schemas.microsoft.com/office/drawing/2014/main" id="{E50D9E9A-FB18-2480-C4E5-D6C46BAC762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45" b="4164"/>
          <a:stretch/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781F4E7-5E21-3050-DF0C-95CC3CA4A41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78000">
                <a:schemeClr val="bg1">
                  <a:alpha val="98000"/>
                </a:schemeClr>
              </a:gs>
              <a:gs pos="20000">
                <a:srgbClr val="FFFFFF"/>
              </a:gs>
              <a:gs pos="0">
                <a:schemeClr val="bg1">
                  <a:alpha val="25000"/>
                </a:schemeClr>
              </a:gs>
              <a:gs pos="100000">
                <a:schemeClr val="bg1">
                  <a:alpha val="5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pic>
        <p:nvPicPr>
          <p:cNvPr id="2" name="Picture 167">
            <a:extLst>
              <a:ext uri="{FF2B5EF4-FFF2-40B4-BE49-F238E27FC236}">
                <a16:creationId xmlns:a16="http://schemas.microsoft.com/office/drawing/2014/main" id="{84C648B1-BA31-0B99-4D11-A8A733FBC49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4087"/>
          <a:stretch/>
        </p:blipFill>
        <p:spPr>
          <a:xfrm>
            <a:off x="2520" y="5941035"/>
            <a:ext cx="12186960" cy="916966"/>
          </a:xfrm>
          <a:prstGeom prst="rect">
            <a:avLst/>
          </a:prstGeom>
        </p:spPr>
      </p:pic>
      <p:pic>
        <p:nvPicPr>
          <p:cNvPr id="8" name="Graphique 7" descr="Atome avec un remplissage uni">
            <a:extLst>
              <a:ext uri="{FF2B5EF4-FFF2-40B4-BE49-F238E27FC236}">
                <a16:creationId xmlns:a16="http://schemas.microsoft.com/office/drawing/2014/main" id="{FF77FC10-4B47-D4A9-EA3E-A7143C09AA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6510" y="6366078"/>
            <a:ext cx="460086" cy="46008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011BDABC-EAAA-AB00-124C-E37CB1FAC075}"/>
              </a:ext>
            </a:extLst>
          </p:cNvPr>
          <p:cNvSpPr txBox="1"/>
          <p:nvPr/>
        </p:nvSpPr>
        <p:spPr>
          <a:xfrm>
            <a:off x="442053" y="6464459"/>
            <a:ext cx="19792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i="1" dirty="0"/>
              <a:t>ATOM</a:t>
            </a:r>
            <a:endParaRPr lang="fr-FR" sz="1600" i="1" dirty="0"/>
          </a:p>
        </p:txBody>
      </p:sp>
      <p:sp>
        <p:nvSpPr>
          <p:cNvPr id="10" name="TextBox 169">
            <a:extLst>
              <a:ext uri="{FF2B5EF4-FFF2-40B4-BE49-F238E27FC236}">
                <a16:creationId xmlns:a16="http://schemas.microsoft.com/office/drawing/2014/main" id="{3F55D4C6-21EB-6F51-E1D1-22B245238847}"/>
              </a:ext>
            </a:extLst>
          </p:cNvPr>
          <p:cNvSpPr txBox="1"/>
          <p:nvPr/>
        </p:nvSpPr>
        <p:spPr>
          <a:xfrm>
            <a:off x="2597153" y="507976"/>
            <a:ext cx="7487624" cy="37857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0" tIns="0" rIns="0" bIns="0" rtlCol="0" anchor="ctr">
            <a:noAutofit/>
          </a:bodyPr>
          <a:lstStyle>
            <a:defPPr>
              <a:defRPr lang="en-US"/>
            </a:defPPr>
            <a:lvl1pPr>
              <a:defRPr sz="1400" b="1"/>
            </a:lvl1pPr>
          </a:lstStyle>
          <a:p>
            <a:pPr algn="ctr"/>
            <a:r>
              <a:rPr lang="fr-CH" sz="2800" dirty="0"/>
              <a:t>CHALLENGES AND DECISIONS</a:t>
            </a:r>
            <a:endParaRPr lang="en-US" sz="2800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84601BB-C270-85F8-C459-F91D8BEBFAAA}"/>
              </a:ext>
            </a:extLst>
          </p:cNvPr>
          <p:cNvSpPr txBox="1"/>
          <p:nvPr/>
        </p:nvSpPr>
        <p:spPr>
          <a:xfrm>
            <a:off x="1024534" y="1844132"/>
            <a:ext cx="11164946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5"/>
                </a:solidFill>
              </a:rPr>
              <a:t>What functionality is not already established in to the process? SAM FS/ ATOM Underground</a:t>
            </a:r>
            <a:r>
              <a:rPr lang="fr-FR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2">
                    <a:lumMod val="50000"/>
                    <a:lumOff val="50000"/>
                  </a:schemeClr>
                </a:solidFill>
              </a:rPr>
              <a:t>ATOM </a:t>
            </a:r>
            <a:r>
              <a:rPr lang="fr-FR" dirty="0" err="1">
                <a:solidFill>
                  <a:schemeClr val="tx2">
                    <a:lumMod val="50000"/>
                    <a:lumOff val="50000"/>
                  </a:schemeClr>
                </a:solidFill>
              </a:rPr>
              <a:t>Technical</a:t>
            </a:r>
            <a:r>
              <a:rPr lang="fr-FR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Seminar / June- Format </a:t>
            </a:r>
            <a:r>
              <a:rPr lang="fr-FR" dirty="0">
                <a:solidFill>
                  <a:schemeClr val="tx2">
                    <a:lumMod val="50000"/>
                    <a:lumOff val="50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fr-FR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tx2">
                    <a:lumMod val="50000"/>
                    <a:lumOff val="50000"/>
                  </a:schemeClr>
                </a:solidFill>
              </a:rPr>
              <a:t>Videos</a:t>
            </a:r>
            <a:r>
              <a:rPr lang="fr-FR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– feedback</a:t>
            </a:r>
          </a:p>
          <a:p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5"/>
                </a:solidFill>
              </a:rPr>
              <a:t>ATOM TV - What are the limits in terms of confidentiality?</a:t>
            </a:r>
          </a:p>
          <a:p>
            <a:r>
              <a:rPr lang="fr-FR" dirty="0"/>
              <a:t>			</a:t>
            </a:r>
            <a:r>
              <a:rPr lang="fr-FR" sz="1600" i="1" dirty="0">
                <a:solidFill>
                  <a:schemeClr val="bg1">
                    <a:lumMod val="50000"/>
                  </a:schemeClr>
                </a:solidFill>
              </a:rPr>
              <a:t>- I</a:t>
            </a:r>
            <a:r>
              <a:rPr lang="en-GB" sz="1600" i="1" dirty="0">
                <a:solidFill>
                  <a:schemeClr val="bg1">
                    <a:lumMod val="50000"/>
                  </a:schemeClr>
                </a:solidFill>
              </a:rPr>
              <a:t>RPs Info – To validate			</a:t>
            </a:r>
          </a:p>
          <a:p>
            <a:pPr lvl="6"/>
            <a:r>
              <a:rPr lang="en-GB" sz="1600" i="1" dirty="0">
                <a:solidFill>
                  <a:schemeClr val="bg1">
                    <a:lumMod val="50000"/>
                  </a:schemeClr>
                </a:solidFill>
              </a:rPr>
              <a:t>-  Photos of current projects			</a:t>
            </a:r>
          </a:p>
          <a:p>
            <a:pPr lvl="6"/>
            <a:r>
              <a:rPr lang="en-GB" sz="1600" i="1" dirty="0">
                <a:solidFill>
                  <a:schemeClr val="bg1">
                    <a:lumMod val="50000"/>
                  </a:schemeClr>
                </a:solidFill>
              </a:rPr>
              <a:t> - Dashboard summary of ongoing maintenance</a:t>
            </a:r>
          </a:p>
          <a:p>
            <a:pPr marL="285750" indent="-285750">
              <a:buFontTx/>
              <a:buChar char="-"/>
            </a:pPr>
            <a:endParaRPr lang="en-GB" sz="1600" i="1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GB" dirty="0">
                <a:solidFill>
                  <a:schemeClr val="accent4"/>
                </a:solidFill>
              </a:rPr>
              <a:t>ATOM TV - Where is the main screen located? </a:t>
            </a:r>
            <a:r>
              <a:rPr lang="en-GB" dirty="0">
                <a:solidFill>
                  <a:schemeClr val="accent4"/>
                </a:solidFill>
                <a:sym typeface="Wingdings" panose="05000000000000000000" pitchFamily="2" charset="2"/>
              </a:rPr>
              <a:t></a:t>
            </a:r>
            <a:r>
              <a:rPr lang="en-GB" dirty="0">
                <a:solidFill>
                  <a:schemeClr val="accent4"/>
                </a:solidFill>
              </a:rPr>
              <a:t> Visible location: 2nd floor next to the water cooler </a:t>
            </a:r>
            <a:endParaRPr lang="fr-FR" dirty="0"/>
          </a:p>
        </p:txBody>
      </p:sp>
      <p:pic>
        <p:nvPicPr>
          <p:cNvPr id="5" name="Graphique 4" descr="Badge point d’interrogation avec un remplissage uni">
            <a:extLst>
              <a:ext uri="{FF2B5EF4-FFF2-40B4-BE49-F238E27FC236}">
                <a16:creationId xmlns:a16="http://schemas.microsoft.com/office/drawing/2014/main" id="{5329C594-B3DE-2B67-CDD1-E5E8F1269E0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33293" y="1723195"/>
            <a:ext cx="540000" cy="540000"/>
          </a:xfrm>
          <a:prstGeom prst="rect">
            <a:avLst/>
          </a:prstGeom>
        </p:spPr>
      </p:pic>
      <p:pic>
        <p:nvPicPr>
          <p:cNvPr id="11" name="Graphique 10" descr="Badge point d’interrogation avec un remplissage uni">
            <a:extLst>
              <a:ext uri="{FF2B5EF4-FFF2-40B4-BE49-F238E27FC236}">
                <a16:creationId xmlns:a16="http://schemas.microsoft.com/office/drawing/2014/main" id="{3188DD81-7636-854E-E5CE-BDB0897C880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33293" y="2770843"/>
            <a:ext cx="540000" cy="540000"/>
          </a:xfrm>
          <a:prstGeom prst="rect">
            <a:avLst/>
          </a:prstGeom>
        </p:spPr>
      </p:pic>
      <p:pic>
        <p:nvPicPr>
          <p:cNvPr id="12" name="Graphique 11" descr="Badge point d’interrogation avec un remplissage uni">
            <a:extLst>
              <a:ext uri="{FF2B5EF4-FFF2-40B4-BE49-F238E27FC236}">
                <a16:creationId xmlns:a16="http://schemas.microsoft.com/office/drawing/2014/main" id="{7EEE0214-CE08-8918-725A-24C9329196C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33292" y="4109732"/>
            <a:ext cx="540000" cy="540000"/>
          </a:xfrm>
          <a:prstGeom prst="rect">
            <a:avLst/>
          </a:prstGeom>
        </p:spPr>
      </p:pic>
      <p:pic>
        <p:nvPicPr>
          <p:cNvPr id="13" name="Graphique 12" descr="Badge point d’interrogation avec un remplissage uni">
            <a:extLst>
              <a:ext uri="{FF2B5EF4-FFF2-40B4-BE49-F238E27FC236}">
                <a16:creationId xmlns:a16="http://schemas.microsoft.com/office/drawing/2014/main" id="{B47DBB8F-31CB-F318-30FF-87D622C25F7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33292" y="2244252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2212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>
          <a:extLst>
            <a:ext uri="{FF2B5EF4-FFF2-40B4-BE49-F238E27FC236}">
              <a16:creationId xmlns:a16="http://schemas.microsoft.com/office/drawing/2014/main" id="{CBE873C0-C329-1C1A-C1D4-CCC917D3AE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que 2" descr="Atome avec un remplissage uni">
            <a:extLst>
              <a:ext uri="{FF2B5EF4-FFF2-40B4-BE49-F238E27FC236}">
                <a16:creationId xmlns:a16="http://schemas.microsoft.com/office/drawing/2014/main" id="{E33E3209-9CC5-05FE-DAB0-449BF09FE9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62059" y="3732239"/>
            <a:ext cx="2377512" cy="2377512"/>
          </a:xfrm>
          <a:prstGeom prst="rect">
            <a:avLst/>
          </a:prstGeom>
        </p:spPr>
      </p:pic>
      <p:sp>
        <p:nvSpPr>
          <p:cNvPr id="57" name="Google Shape;57;p15">
            <a:extLst>
              <a:ext uri="{FF2B5EF4-FFF2-40B4-BE49-F238E27FC236}">
                <a16:creationId xmlns:a16="http://schemas.microsoft.com/office/drawing/2014/main" id="{460FED29-B671-4F4D-6BFC-DB075D2BB46A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765781" y="1451422"/>
            <a:ext cx="9970069" cy="15464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" dirty="0"/>
              <a:t>Thank you for your attention!</a:t>
            </a:r>
            <a:endParaRPr dirty="0"/>
          </a:p>
        </p:txBody>
      </p:sp>
      <p:sp>
        <p:nvSpPr>
          <p:cNvPr id="58" name="Google Shape;58;p15">
            <a:extLst>
              <a:ext uri="{FF2B5EF4-FFF2-40B4-BE49-F238E27FC236}">
                <a16:creationId xmlns:a16="http://schemas.microsoft.com/office/drawing/2014/main" id="{F9A06633-8184-8A2A-B0F6-7FBB0449423F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4240849" y="3097779"/>
            <a:ext cx="5019932" cy="762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/>
            <a:r>
              <a:rPr lang="en" sz="1800" i="1" dirty="0"/>
              <a:t>Camille Sortambosc – Project Leader</a:t>
            </a:r>
            <a:endParaRPr sz="1800" i="1" dirty="0"/>
          </a:p>
        </p:txBody>
      </p:sp>
      <p:grpSp>
        <p:nvGrpSpPr>
          <p:cNvPr id="59" name="Google Shape;59;p15">
            <a:extLst>
              <a:ext uri="{FF2B5EF4-FFF2-40B4-BE49-F238E27FC236}">
                <a16:creationId xmlns:a16="http://schemas.microsoft.com/office/drawing/2014/main" id="{05DE651B-2EE8-4BF4-2E13-32EF6B0A1531}"/>
              </a:ext>
            </a:extLst>
          </p:cNvPr>
          <p:cNvGrpSpPr/>
          <p:nvPr/>
        </p:nvGrpSpPr>
        <p:grpSpPr>
          <a:xfrm>
            <a:off x="-4771330" y="2990613"/>
            <a:ext cx="9037019" cy="8004068"/>
            <a:chOff x="-1282980" y="380946"/>
            <a:chExt cx="6777764" cy="6003051"/>
          </a:xfrm>
        </p:grpSpPr>
        <p:grpSp>
          <p:nvGrpSpPr>
            <p:cNvPr id="60" name="Google Shape;60;p15">
              <a:extLst>
                <a:ext uri="{FF2B5EF4-FFF2-40B4-BE49-F238E27FC236}">
                  <a16:creationId xmlns:a16="http://schemas.microsoft.com/office/drawing/2014/main" id="{C77CF2B1-E434-7F59-7FE2-B3CBDDCE4AB5}"/>
                </a:ext>
              </a:extLst>
            </p:cNvPr>
            <p:cNvGrpSpPr/>
            <p:nvPr/>
          </p:nvGrpSpPr>
          <p:grpSpPr>
            <a:xfrm>
              <a:off x="-1282980" y="380946"/>
              <a:ext cx="6777764" cy="6003051"/>
              <a:chOff x="1672200" y="962800"/>
              <a:chExt cx="4248050" cy="3762725"/>
            </a:xfrm>
          </p:grpSpPr>
          <p:sp>
            <p:nvSpPr>
              <p:cNvPr id="61" name="Google Shape;61;p15">
                <a:extLst>
                  <a:ext uri="{FF2B5EF4-FFF2-40B4-BE49-F238E27FC236}">
                    <a16:creationId xmlns:a16="http://schemas.microsoft.com/office/drawing/2014/main" id="{7BD7B141-1DD5-EFC3-3EED-905EEBEED24B}"/>
                  </a:ext>
                </a:extLst>
              </p:cNvPr>
              <p:cNvSpPr/>
              <p:nvPr/>
            </p:nvSpPr>
            <p:spPr>
              <a:xfrm>
                <a:off x="3114050" y="1064525"/>
                <a:ext cx="1376025" cy="1191725"/>
              </a:xfrm>
              <a:custGeom>
                <a:avLst/>
                <a:gdLst/>
                <a:ahLst/>
                <a:cxnLst/>
                <a:rect l="l" t="t" r="r" b="b"/>
                <a:pathLst>
                  <a:path w="55041" h="47669" extrusionOk="0">
                    <a:moveTo>
                      <a:pt x="13777" y="1"/>
                    </a:moveTo>
                    <a:lnTo>
                      <a:pt x="1" y="23851"/>
                    </a:lnTo>
                    <a:lnTo>
                      <a:pt x="13777" y="47668"/>
                    </a:lnTo>
                    <a:lnTo>
                      <a:pt x="41297" y="47668"/>
                    </a:lnTo>
                    <a:lnTo>
                      <a:pt x="55040" y="23851"/>
                    </a:lnTo>
                    <a:lnTo>
                      <a:pt x="41297" y="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67000"/>
                    </a:schemeClr>
                  </a:gs>
                  <a:gs pos="48000">
                    <a:schemeClr val="accent1">
                      <a:lumMod val="97000"/>
                      <a:lumOff val="3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 dirty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62" name="Google Shape;62;p15">
                <a:extLst>
                  <a:ext uri="{FF2B5EF4-FFF2-40B4-BE49-F238E27FC236}">
                    <a16:creationId xmlns:a16="http://schemas.microsoft.com/office/drawing/2014/main" id="{7C356AE5-3AA6-B486-6696-25938BFB9447}"/>
                  </a:ext>
                </a:extLst>
              </p:cNvPr>
              <p:cNvSpPr/>
              <p:nvPr/>
            </p:nvSpPr>
            <p:spPr>
              <a:xfrm>
                <a:off x="3253325" y="962800"/>
                <a:ext cx="1107475" cy="270225"/>
              </a:xfrm>
              <a:custGeom>
                <a:avLst/>
                <a:gdLst/>
                <a:ahLst/>
                <a:cxnLst/>
                <a:rect l="l" t="t" r="r" b="b"/>
                <a:pathLst>
                  <a:path w="44299" h="10809" fill="none" extrusionOk="0">
                    <a:moveTo>
                      <a:pt x="44299" y="10808"/>
                    </a:moveTo>
                    <a:lnTo>
                      <a:pt x="38061" y="0"/>
                    </a:lnTo>
                    <a:lnTo>
                      <a:pt x="5838" y="0"/>
                    </a:lnTo>
                    <a:lnTo>
                      <a:pt x="1" y="10141"/>
                    </a:lnTo>
                  </a:path>
                </a:pathLst>
              </a:custGeom>
              <a:noFill/>
              <a:ln w="7500" cap="rnd" cmpd="sng">
                <a:solidFill>
                  <a:schemeClr val="lt2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63" name="Google Shape;63;p15">
                <a:extLst>
                  <a:ext uri="{FF2B5EF4-FFF2-40B4-BE49-F238E27FC236}">
                    <a16:creationId xmlns:a16="http://schemas.microsoft.com/office/drawing/2014/main" id="{D1A38EFF-42CE-5EAC-2FAD-A4C91CA60D1B}"/>
                  </a:ext>
                </a:extLst>
              </p:cNvPr>
              <p:cNvSpPr/>
              <p:nvPr/>
            </p:nvSpPr>
            <p:spPr>
              <a:xfrm>
                <a:off x="4351600" y="1022000"/>
                <a:ext cx="680525" cy="588775"/>
              </a:xfrm>
              <a:custGeom>
                <a:avLst/>
                <a:gdLst/>
                <a:ahLst/>
                <a:cxnLst/>
                <a:rect l="l" t="t" r="r" b="b"/>
                <a:pathLst>
                  <a:path w="27221" h="23551" extrusionOk="0">
                    <a:moveTo>
                      <a:pt x="6806" y="1"/>
                    </a:moveTo>
                    <a:lnTo>
                      <a:pt x="1" y="11776"/>
                    </a:lnTo>
                    <a:lnTo>
                      <a:pt x="6806" y="23551"/>
                    </a:lnTo>
                    <a:lnTo>
                      <a:pt x="20416" y="23551"/>
                    </a:lnTo>
                    <a:lnTo>
                      <a:pt x="27220" y="11776"/>
                    </a:lnTo>
                    <a:lnTo>
                      <a:pt x="20416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64" name="Google Shape;64;p15">
                <a:extLst>
                  <a:ext uri="{FF2B5EF4-FFF2-40B4-BE49-F238E27FC236}">
                    <a16:creationId xmlns:a16="http://schemas.microsoft.com/office/drawing/2014/main" id="{38ABB967-242C-A41D-4F7D-EA41B1DFDC97}"/>
                  </a:ext>
                </a:extLst>
              </p:cNvPr>
              <p:cNvSpPr/>
              <p:nvPr/>
            </p:nvSpPr>
            <p:spPr>
              <a:xfrm>
                <a:off x="5239750" y="2557275"/>
                <a:ext cx="680500" cy="589600"/>
              </a:xfrm>
              <a:custGeom>
                <a:avLst/>
                <a:gdLst/>
                <a:ahLst/>
                <a:cxnLst/>
                <a:rect l="l" t="t" r="r" b="b"/>
                <a:pathLst>
                  <a:path w="27220" h="23584" extrusionOk="0">
                    <a:moveTo>
                      <a:pt x="6805" y="0"/>
                    </a:moveTo>
                    <a:lnTo>
                      <a:pt x="0" y="11809"/>
                    </a:lnTo>
                    <a:lnTo>
                      <a:pt x="6805" y="23584"/>
                    </a:lnTo>
                    <a:lnTo>
                      <a:pt x="20415" y="23584"/>
                    </a:lnTo>
                    <a:lnTo>
                      <a:pt x="27220" y="11809"/>
                    </a:lnTo>
                    <a:lnTo>
                      <a:pt x="20415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65" name="Google Shape;65;p15">
                <a:extLst>
                  <a:ext uri="{FF2B5EF4-FFF2-40B4-BE49-F238E27FC236}">
                    <a16:creationId xmlns:a16="http://schemas.microsoft.com/office/drawing/2014/main" id="{E06453F3-3568-24B7-ED9F-43A5BA991452}"/>
                  </a:ext>
                </a:extLst>
              </p:cNvPr>
              <p:cNvSpPr/>
              <p:nvPr/>
            </p:nvSpPr>
            <p:spPr>
              <a:xfrm>
                <a:off x="1672200" y="2557275"/>
                <a:ext cx="680500" cy="589600"/>
              </a:xfrm>
              <a:custGeom>
                <a:avLst/>
                <a:gdLst/>
                <a:ahLst/>
                <a:cxnLst/>
                <a:rect l="l" t="t" r="r" b="b"/>
                <a:pathLst>
                  <a:path w="27220" h="23584" extrusionOk="0">
                    <a:moveTo>
                      <a:pt x="6805" y="0"/>
                    </a:moveTo>
                    <a:lnTo>
                      <a:pt x="0" y="11809"/>
                    </a:lnTo>
                    <a:lnTo>
                      <a:pt x="6805" y="23584"/>
                    </a:lnTo>
                    <a:lnTo>
                      <a:pt x="20415" y="23584"/>
                    </a:lnTo>
                    <a:lnTo>
                      <a:pt x="27220" y="11809"/>
                    </a:lnTo>
                    <a:lnTo>
                      <a:pt x="2041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66" name="Google Shape;66;p15">
                <a:extLst>
                  <a:ext uri="{FF2B5EF4-FFF2-40B4-BE49-F238E27FC236}">
                    <a16:creationId xmlns:a16="http://schemas.microsoft.com/office/drawing/2014/main" id="{4532B41C-9925-F872-9386-1302F40C9FB5}"/>
                  </a:ext>
                </a:extLst>
              </p:cNvPr>
              <p:cNvSpPr/>
              <p:nvPr/>
            </p:nvSpPr>
            <p:spPr>
              <a:xfrm>
                <a:off x="2572850" y="1022000"/>
                <a:ext cx="680500" cy="588775"/>
              </a:xfrm>
              <a:custGeom>
                <a:avLst/>
                <a:gdLst/>
                <a:ahLst/>
                <a:cxnLst/>
                <a:rect l="l" t="t" r="r" b="b"/>
                <a:pathLst>
                  <a:path w="27220" h="23551" extrusionOk="0">
                    <a:moveTo>
                      <a:pt x="6805" y="1"/>
                    </a:moveTo>
                    <a:lnTo>
                      <a:pt x="0" y="11776"/>
                    </a:lnTo>
                    <a:lnTo>
                      <a:pt x="6805" y="23551"/>
                    </a:lnTo>
                    <a:lnTo>
                      <a:pt x="20415" y="23551"/>
                    </a:lnTo>
                    <a:lnTo>
                      <a:pt x="27220" y="11776"/>
                    </a:lnTo>
                    <a:lnTo>
                      <a:pt x="20415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67" name="Google Shape;67;p15">
                <a:extLst>
                  <a:ext uri="{FF2B5EF4-FFF2-40B4-BE49-F238E27FC236}">
                    <a16:creationId xmlns:a16="http://schemas.microsoft.com/office/drawing/2014/main" id="{20F41097-B75F-993C-0A3E-109888AE4C75}"/>
                  </a:ext>
                </a:extLst>
              </p:cNvPr>
              <p:cNvSpPr/>
              <p:nvPr/>
            </p:nvSpPr>
            <p:spPr>
              <a:xfrm>
                <a:off x="4351600" y="4116725"/>
                <a:ext cx="680525" cy="588775"/>
              </a:xfrm>
              <a:custGeom>
                <a:avLst/>
                <a:gdLst/>
                <a:ahLst/>
                <a:cxnLst/>
                <a:rect l="l" t="t" r="r" b="b"/>
                <a:pathLst>
                  <a:path w="27221" h="23551" extrusionOk="0">
                    <a:moveTo>
                      <a:pt x="6806" y="0"/>
                    </a:moveTo>
                    <a:lnTo>
                      <a:pt x="1" y="11775"/>
                    </a:lnTo>
                    <a:lnTo>
                      <a:pt x="6806" y="23551"/>
                    </a:lnTo>
                    <a:lnTo>
                      <a:pt x="20416" y="23551"/>
                    </a:lnTo>
                    <a:lnTo>
                      <a:pt x="27220" y="11775"/>
                    </a:lnTo>
                    <a:lnTo>
                      <a:pt x="20416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68" name="Google Shape;68;p15">
                <a:extLst>
                  <a:ext uri="{FF2B5EF4-FFF2-40B4-BE49-F238E27FC236}">
                    <a16:creationId xmlns:a16="http://schemas.microsoft.com/office/drawing/2014/main" id="{36DDF3E5-9AB3-9CC1-C60D-BA4DF802FBA3}"/>
                  </a:ext>
                </a:extLst>
              </p:cNvPr>
              <p:cNvSpPr/>
              <p:nvPr/>
            </p:nvSpPr>
            <p:spPr>
              <a:xfrm>
                <a:off x="2572850" y="4116725"/>
                <a:ext cx="680500" cy="588775"/>
              </a:xfrm>
              <a:custGeom>
                <a:avLst/>
                <a:gdLst/>
                <a:ahLst/>
                <a:cxnLst/>
                <a:rect l="l" t="t" r="r" b="b"/>
                <a:pathLst>
                  <a:path w="27220" h="23551" extrusionOk="0">
                    <a:moveTo>
                      <a:pt x="6805" y="0"/>
                    </a:moveTo>
                    <a:lnTo>
                      <a:pt x="0" y="11775"/>
                    </a:lnTo>
                    <a:lnTo>
                      <a:pt x="6805" y="23551"/>
                    </a:lnTo>
                    <a:lnTo>
                      <a:pt x="20415" y="23551"/>
                    </a:lnTo>
                    <a:lnTo>
                      <a:pt x="27220" y="11775"/>
                    </a:lnTo>
                    <a:lnTo>
                      <a:pt x="20415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69" name="Google Shape;69;p15">
                <a:extLst>
                  <a:ext uri="{FF2B5EF4-FFF2-40B4-BE49-F238E27FC236}">
                    <a16:creationId xmlns:a16="http://schemas.microsoft.com/office/drawing/2014/main" id="{081310BD-0A4B-2F42-36D4-03760EC6F41D}"/>
                  </a:ext>
                </a:extLst>
              </p:cNvPr>
              <p:cNvSpPr/>
              <p:nvPr/>
            </p:nvSpPr>
            <p:spPr>
              <a:xfrm>
                <a:off x="4146475" y="1660800"/>
                <a:ext cx="1376000" cy="1191700"/>
              </a:xfrm>
              <a:custGeom>
                <a:avLst/>
                <a:gdLst/>
                <a:ahLst/>
                <a:cxnLst/>
                <a:rect l="l" t="t" r="r" b="b"/>
                <a:pathLst>
                  <a:path w="55040" h="47668" extrusionOk="0">
                    <a:moveTo>
                      <a:pt x="13743" y="0"/>
                    </a:moveTo>
                    <a:lnTo>
                      <a:pt x="0" y="23817"/>
                    </a:lnTo>
                    <a:lnTo>
                      <a:pt x="13743" y="47668"/>
                    </a:lnTo>
                    <a:lnTo>
                      <a:pt x="41263" y="47668"/>
                    </a:lnTo>
                    <a:lnTo>
                      <a:pt x="55039" y="23817"/>
                    </a:lnTo>
                    <a:lnTo>
                      <a:pt x="41263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46000">
                    <a:schemeClr val="accent3">
                      <a:lumMod val="95000"/>
                      <a:lumOff val="5000"/>
                    </a:schemeClr>
                  </a:gs>
                  <a:gs pos="100000">
                    <a:schemeClr val="accent3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0" name="Google Shape;70;p15">
                <a:extLst>
                  <a:ext uri="{FF2B5EF4-FFF2-40B4-BE49-F238E27FC236}">
                    <a16:creationId xmlns:a16="http://schemas.microsoft.com/office/drawing/2014/main" id="{7D7A8970-7F09-9B15-0F54-1BEAC966FB34}"/>
                  </a:ext>
                </a:extLst>
              </p:cNvPr>
              <p:cNvSpPr/>
              <p:nvPr/>
            </p:nvSpPr>
            <p:spPr>
              <a:xfrm>
                <a:off x="4982050" y="1553225"/>
                <a:ext cx="663850" cy="948200"/>
              </a:xfrm>
              <a:custGeom>
                <a:avLst/>
                <a:gdLst/>
                <a:ahLst/>
                <a:cxnLst/>
                <a:rect l="l" t="t" r="r" b="b"/>
                <a:pathLst>
                  <a:path w="26554" h="37928" fill="none" extrusionOk="0">
                    <a:moveTo>
                      <a:pt x="20916" y="37927"/>
                    </a:moveTo>
                    <a:lnTo>
                      <a:pt x="26553" y="28120"/>
                    </a:lnTo>
                    <a:lnTo>
                      <a:pt x="10342" y="0"/>
                    </a:lnTo>
                    <a:lnTo>
                      <a:pt x="1" y="0"/>
                    </a:lnTo>
                  </a:path>
                </a:pathLst>
              </a:custGeom>
              <a:noFill/>
              <a:ln w="7500" cap="rnd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1" name="Google Shape;71;p15">
                <a:extLst>
                  <a:ext uri="{FF2B5EF4-FFF2-40B4-BE49-F238E27FC236}">
                    <a16:creationId xmlns:a16="http://schemas.microsoft.com/office/drawing/2014/main" id="{2B95F57C-6E88-4000-5A07-6263E6FAB34A}"/>
                  </a:ext>
                </a:extLst>
              </p:cNvPr>
              <p:cNvSpPr/>
              <p:nvPr/>
            </p:nvSpPr>
            <p:spPr>
              <a:xfrm>
                <a:off x="2082500" y="1660800"/>
                <a:ext cx="1376000" cy="1191700"/>
              </a:xfrm>
              <a:custGeom>
                <a:avLst/>
                <a:gdLst/>
                <a:ahLst/>
                <a:cxnLst/>
                <a:rect l="l" t="t" r="r" b="b"/>
                <a:pathLst>
                  <a:path w="55040" h="47668" extrusionOk="0">
                    <a:moveTo>
                      <a:pt x="13743" y="0"/>
                    </a:moveTo>
                    <a:lnTo>
                      <a:pt x="0" y="23817"/>
                    </a:lnTo>
                    <a:lnTo>
                      <a:pt x="13743" y="47668"/>
                    </a:lnTo>
                    <a:lnTo>
                      <a:pt x="41263" y="47668"/>
                    </a:lnTo>
                    <a:lnTo>
                      <a:pt x="55039" y="23817"/>
                    </a:lnTo>
                    <a:lnTo>
                      <a:pt x="4126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35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</a:gra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2" name="Google Shape;72;p15">
                <a:extLst>
                  <a:ext uri="{FF2B5EF4-FFF2-40B4-BE49-F238E27FC236}">
                    <a16:creationId xmlns:a16="http://schemas.microsoft.com/office/drawing/2014/main" id="{03864B95-DCAC-E660-EC9B-6D9CC5B10D78}"/>
                  </a:ext>
                </a:extLst>
              </p:cNvPr>
              <p:cNvSpPr/>
              <p:nvPr/>
            </p:nvSpPr>
            <p:spPr>
              <a:xfrm>
                <a:off x="1974075" y="1566575"/>
                <a:ext cx="701375" cy="963200"/>
              </a:xfrm>
              <a:custGeom>
                <a:avLst/>
                <a:gdLst/>
                <a:ahLst/>
                <a:cxnLst/>
                <a:rect l="l" t="t" r="r" b="b"/>
                <a:pathLst>
                  <a:path w="28055" h="38528" fill="none" extrusionOk="0">
                    <a:moveTo>
                      <a:pt x="28054" y="0"/>
                    </a:moveTo>
                    <a:lnTo>
                      <a:pt x="15912" y="0"/>
                    </a:lnTo>
                    <a:lnTo>
                      <a:pt x="1" y="27586"/>
                    </a:lnTo>
                    <a:lnTo>
                      <a:pt x="6305" y="38528"/>
                    </a:lnTo>
                  </a:path>
                </a:pathLst>
              </a:custGeom>
              <a:noFill/>
              <a:ln w="7500" cap="rnd" cmpd="sng">
                <a:solidFill>
                  <a:schemeClr val="accent5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3" name="Google Shape;73;p15">
                <a:extLst>
                  <a:ext uri="{FF2B5EF4-FFF2-40B4-BE49-F238E27FC236}">
                    <a16:creationId xmlns:a16="http://schemas.microsoft.com/office/drawing/2014/main" id="{9CB601E5-3517-C53A-AC8B-2746E43DF073}"/>
                  </a:ext>
                </a:extLst>
              </p:cNvPr>
              <p:cNvSpPr/>
              <p:nvPr/>
            </p:nvSpPr>
            <p:spPr>
              <a:xfrm>
                <a:off x="4146475" y="2852475"/>
                <a:ext cx="1376000" cy="1190875"/>
              </a:xfrm>
              <a:custGeom>
                <a:avLst/>
                <a:gdLst/>
                <a:ahLst/>
                <a:cxnLst/>
                <a:rect l="l" t="t" r="r" b="b"/>
                <a:pathLst>
                  <a:path w="55040" h="47635" extrusionOk="0">
                    <a:moveTo>
                      <a:pt x="13743" y="1"/>
                    </a:moveTo>
                    <a:lnTo>
                      <a:pt x="0" y="23818"/>
                    </a:lnTo>
                    <a:lnTo>
                      <a:pt x="13743" y="47635"/>
                    </a:lnTo>
                    <a:lnTo>
                      <a:pt x="41263" y="47635"/>
                    </a:lnTo>
                    <a:lnTo>
                      <a:pt x="55039" y="23818"/>
                    </a:lnTo>
                    <a:lnTo>
                      <a:pt x="41263" y="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chemeClr val="accent4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 dirty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4" name="Google Shape;74;p15">
                <a:extLst>
                  <a:ext uri="{FF2B5EF4-FFF2-40B4-BE49-F238E27FC236}">
                    <a16:creationId xmlns:a16="http://schemas.microsoft.com/office/drawing/2014/main" id="{D171FB3B-9937-DBE9-DC15-7AFE17101643}"/>
                  </a:ext>
                </a:extLst>
              </p:cNvPr>
              <p:cNvSpPr/>
              <p:nvPr/>
            </p:nvSpPr>
            <p:spPr>
              <a:xfrm>
                <a:off x="4947875" y="3201075"/>
                <a:ext cx="698025" cy="949875"/>
              </a:xfrm>
              <a:custGeom>
                <a:avLst/>
                <a:gdLst/>
                <a:ahLst/>
                <a:cxnLst/>
                <a:rect l="l" t="t" r="r" b="b"/>
                <a:pathLst>
                  <a:path w="27921" h="37995" fill="none" extrusionOk="0">
                    <a:moveTo>
                      <a:pt x="0" y="37994"/>
                    </a:moveTo>
                    <a:lnTo>
                      <a:pt x="11709" y="37994"/>
                    </a:lnTo>
                    <a:lnTo>
                      <a:pt x="27920" y="9874"/>
                    </a:lnTo>
                    <a:lnTo>
                      <a:pt x="22250" y="0"/>
                    </a:lnTo>
                  </a:path>
                </a:pathLst>
              </a:custGeom>
              <a:noFill/>
              <a:ln w="7500" cap="rnd" cmpd="sng">
                <a:solidFill>
                  <a:schemeClr val="accent2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5" name="Google Shape;75;p15">
                <a:extLst>
                  <a:ext uri="{FF2B5EF4-FFF2-40B4-BE49-F238E27FC236}">
                    <a16:creationId xmlns:a16="http://schemas.microsoft.com/office/drawing/2014/main" id="{B735CA49-2616-D852-1DD8-E2760509A883}"/>
                  </a:ext>
                </a:extLst>
              </p:cNvPr>
              <p:cNvSpPr/>
              <p:nvPr/>
            </p:nvSpPr>
            <p:spPr>
              <a:xfrm>
                <a:off x="2082500" y="2852475"/>
                <a:ext cx="1376000" cy="1190875"/>
              </a:xfrm>
              <a:custGeom>
                <a:avLst/>
                <a:gdLst/>
                <a:ahLst/>
                <a:cxnLst/>
                <a:rect l="l" t="t" r="r" b="b"/>
                <a:pathLst>
                  <a:path w="55040" h="47635" extrusionOk="0">
                    <a:moveTo>
                      <a:pt x="13743" y="1"/>
                    </a:moveTo>
                    <a:lnTo>
                      <a:pt x="0" y="23818"/>
                    </a:lnTo>
                    <a:lnTo>
                      <a:pt x="13743" y="47635"/>
                    </a:lnTo>
                    <a:lnTo>
                      <a:pt x="41263" y="47635"/>
                    </a:lnTo>
                    <a:lnTo>
                      <a:pt x="55039" y="23818"/>
                    </a:lnTo>
                    <a:lnTo>
                      <a:pt x="41263" y="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6" name="Google Shape;76;p15">
                <a:extLst>
                  <a:ext uri="{FF2B5EF4-FFF2-40B4-BE49-F238E27FC236}">
                    <a16:creationId xmlns:a16="http://schemas.microsoft.com/office/drawing/2014/main" id="{9C62C7FA-AB9D-220C-CE36-7D0FAD1622CE}"/>
                  </a:ext>
                </a:extLst>
              </p:cNvPr>
              <p:cNvSpPr/>
              <p:nvPr/>
            </p:nvSpPr>
            <p:spPr>
              <a:xfrm>
                <a:off x="1975750" y="3186050"/>
                <a:ext cx="699700" cy="949875"/>
              </a:xfrm>
              <a:custGeom>
                <a:avLst/>
                <a:gdLst/>
                <a:ahLst/>
                <a:cxnLst/>
                <a:rect l="l" t="t" r="r" b="b"/>
                <a:pathLst>
                  <a:path w="27988" h="37995" fill="none" extrusionOk="0">
                    <a:moveTo>
                      <a:pt x="6038" y="1"/>
                    </a:moveTo>
                    <a:lnTo>
                      <a:pt x="0" y="10475"/>
                    </a:lnTo>
                    <a:lnTo>
                      <a:pt x="15878" y="37995"/>
                    </a:lnTo>
                    <a:lnTo>
                      <a:pt x="27987" y="37995"/>
                    </a:lnTo>
                  </a:path>
                </a:pathLst>
              </a:custGeom>
              <a:noFill/>
              <a:ln w="7500" cap="rnd" cmpd="sng">
                <a:solidFill>
                  <a:schemeClr val="accent4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7" name="Google Shape;77;p15">
                <a:extLst>
                  <a:ext uri="{FF2B5EF4-FFF2-40B4-BE49-F238E27FC236}">
                    <a16:creationId xmlns:a16="http://schemas.microsoft.com/office/drawing/2014/main" id="{B2028912-C29C-F295-7302-7D32F875DE83}"/>
                  </a:ext>
                </a:extLst>
              </p:cNvPr>
              <p:cNvSpPr/>
              <p:nvPr/>
            </p:nvSpPr>
            <p:spPr>
              <a:xfrm>
                <a:off x="3114050" y="3447900"/>
                <a:ext cx="1376025" cy="1191725"/>
              </a:xfrm>
              <a:custGeom>
                <a:avLst/>
                <a:gdLst/>
                <a:ahLst/>
                <a:cxnLst/>
                <a:rect l="l" t="t" r="r" b="b"/>
                <a:pathLst>
                  <a:path w="55041" h="47669" extrusionOk="0">
                    <a:moveTo>
                      <a:pt x="13777" y="1"/>
                    </a:moveTo>
                    <a:lnTo>
                      <a:pt x="1" y="23818"/>
                    </a:lnTo>
                    <a:lnTo>
                      <a:pt x="13777" y="47668"/>
                    </a:lnTo>
                    <a:lnTo>
                      <a:pt x="41297" y="47668"/>
                    </a:lnTo>
                    <a:lnTo>
                      <a:pt x="55040" y="23818"/>
                    </a:lnTo>
                    <a:lnTo>
                      <a:pt x="41297" y="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0"/>
                      <a:lumOff val="100000"/>
                    </a:schemeClr>
                  </a:gs>
                  <a:gs pos="35000">
                    <a:schemeClr val="accent3">
                      <a:lumMod val="0"/>
                      <a:lumOff val="100000"/>
                    </a:schemeClr>
                  </a:gs>
                  <a:gs pos="100000">
                    <a:schemeClr val="accent3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8" name="Google Shape;78;p15">
                <a:extLst>
                  <a:ext uri="{FF2B5EF4-FFF2-40B4-BE49-F238E27FC236}">
                    <a16:creationId xmlns:a16="http://schemas.microsoft.com/office/drawing/2014/main" id="{79A9821C-E0B9-7E5B-8EE9-ADF927EB8C85}"/>
                  </a:ext>
                </a:extLst>
              </p:cNvPr>
              <p:cNvSpPr/>
              <p:nvPr/>
            </p:nvSpPr>
            <p:spPr>
              <a:xfrm>
                <a:off x="3264175" y="4495325"/>
                <a:ext cx="1071625" cy="230200"/>
              </a:xfrm>
              <a:custGeom>
                <a:avLst/>
                <a:gdLst/>
                <a:ahLst/>
                <a:cxnLst/>
                <a:rect l="l" t="t" r="r" b="b"/>
                <a:pathLst>
                  <a:path w="42865" h="9208" fill="none" extrusionOk="0">
                    <a:moveTo>
                      <a:pt x="0" y="1"/>
                    </a:moveTo>
                    <a:lnTo>
                      <a:pt x="5304" y="9207"/>
                    </a:lnTo>
                    <a:lnTo>
                      <a:pt x="37727" y="9207"/>
                    </a:lnTo>
                    <a:lnTo>
                      <a:pt x="42864" y="334"/>
                    </a:lnTo>
                  </a:path>
                </a:pathLst>
              </a:custGeom>
              <a:noFill/>
              <a:ln w="7500" cap="rnd" cmpd="sng">
                <a:solidFill>
                  <a:schemeClr val="accent3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79" name="Google Shape;79;p15">
                <a:extLst>
                  <a:ext uri="{FF2B5EF4-FFF2-40B4-BE49-F238E27FC236}">
                    <a16:creationId xmlns:a16="http://schemas.microsoft.com/office/drawing/2014/main" id="{4E8F6AB0-D877-7D84-EA77-5A9847B70D5A}"/>
                  </a:ext>
                </a:extLst>
              </p:cNvPr>
              <p:cNvSpPr/>
              <p:nvPr/>
            </p:nvSpPr>
            <p:spPr>
              <a:xfrm>
                <a:off x="3350075" y="2069425"/>
                <a:ext cx="904000" cy="234350"/>
              </a:xfrm>
              <a:custGeom>
                <a:avLst/>
                <a:gdLst/>
                <a:ahLst/>
                <a:cxnLst/>
                <a:rect l="l" t="t" r="r" b="b"/>
                <a:pathLst>
                  <a:path w="36160" h="9374" extrusionOk="0">
                    <a:moveTo>
                      <a:pt x="0" y="0"/>
                    </a:moveTo>
                    <a:lnTo>
                      <a:pt x="5437" y="9374"/>
                    </a:lnTo>
                    <a:lnTo>
                      <a:pt x="30755" y="9374"/>
                    </a:lnTo>
                    <a:lnTo>
                      <a:pt x="3615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80" name="Google Shape;80;p15">
                <a:extLst>
                  <a:ext uri="{FF2B5EF4-FFF2-40B4-BE49-F238E27FC236}">
                    <a16:creationId xmlns:a16="http://schemas.microsoft.com/office/drawing/2014/main" id="{1364F614-164E-8E54-3152-13DBAA6A188B}"/>
                  </a:ext>
                </a:extLst>
              </p:cNvPr>
              <p:cNvSpPr/>
              <p:nvPr/>
            </p:nvSpPr>
            <p:spPr>
              <a:xfrm>
                <a:off x="4118950" y="2069425"/>
                <a:ext cx="587100" cy="783075"/>
              </a:xfrm>
              <a:custGeom>
                <a:avLst/>
                <a:gdLst/>
                <a:ahLst/>
                <a:cxnLst/>
                <a:rect l="l" t="t" r="r" b="b"/>
                <a:pathLst>
                  <a:path w="23484" h="31323" extrusionOk="0">
                    <a:moveTo>
                      <a:pt x="5404" y="0"/>
                    </a:moveTo>
                    <a:lnTo>
                      <a:pt x="0" y="9374"/>
                    </a:lnTo>
                    <a:lnTo>
                      <a:pt x="12676" y="31323"/>
                    </a:lnTo>
                    <a:lnTo>
                      <a:pt x="23484" y="31323"/>
                    </a:lnTo>
                    <a:lnTo>
                      <a:pt x="540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81" name="Google Shape;81;p15">
                <a:extLst>
                  <a:ext uri="{FF2B5EF4-FFF2-40B4-BE49-F238E27FC236}">
                    <a16:creationId xmlns:a16="http://schemas.microsoft.com/office/drawing/2014/main" id="{E391F831-DC9D-5BB1-F909-363613E262F9}"/>
                  </a:ext>
                </a:extLst>
              </p:cNvPr>
              <p:cNvSpPr/>
              <p:nvPr/>
            </p:nvSpPr>
            <p:spPr>
              <a:xfrm>
                <a:off x="2898075" y="2069425"/>
                <a:ext cx="587950" cy="783075"/>
              </a:xfrm>
              <a:custGeom>
                <a:avLst/>
                <a:gdLst/>
                <a:ahLst/>
                <a:cxnLst/>
                <a:rect l="l" t="t" r="r" b="b"/>
                <a:pathLst>
                  <a:path w="23518" h="31323" extrusionOk="0">
                    <a:moveTo>
                      <a:pt x="18080" y="0"/>
                    </a:moveTo>
                    <a:lnTo>
                      <a:pt x="0" y="31323"/>
                    </a:lnTo>
                    <a:lnTo>
                      <a:pt x="10842" y="31323"/>
                    </a:lnTo>
                    <a:lnTo>
                      <a:pt x="23517" y="9374"/>
                    </a:lnTo>
                    <a:lnTo>
                      <a:pt x="1808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82" name="Google Shape;82;p15">
                <a:extLst>
                  <a:ext uri="{FF2B5EF4-FFF2-40B4-BE49-F238E27FC236}">
                    <a16:creationId xmlns:a16="http://schemas.microsoft.com/office/drawing/2014/main" id="{DD77CFD4-9DE4-4569-1BBF-B3615F8CF817}"/>
                  </a:ext>
                </a:extLst>
              </p:cNvPr>
              <p:cNvSpPr/>
              <p:nvPr/>
            </p:nvSpPr>
            <p:spPr>
              <a:xfrm>
                <a:off x="4118950" y="2852475"/>
                <a:ext cx="587100" cy="782250"/>
              </a:xfrm>
              <a:custGeom>
                <a:avLst/>
                <a:gdLst/>
                <a:ahLst/>
                <a:cxnLst/>
                <a:rect l="l" t="t" r="r" b="b"/>
                <a:pathLst>
                  <a:path w="23484" h="31290" extrusionOk="0">
                    <a:moveTo>
                      <a:pt x="12676" y="1"/>
                    </a:moveTo>
                    <a:lnTo>
                      <a:pt x="0" y="21917"/>
                    </a:lnTo>
                    <a:lnTo>
                      <a:pt x="5404" y="31290"/>
                    </a:lnTo>
                    <a:lnTo>
                      <a:pt x="23484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83" name="Google Shape;83;p15">
                <a:extLst>
                  <a:ext uri="{FF2B5EF4-FFF2-40B4-BE49-F238E27FC236}">
                    <a16:creationId xmlns:a16="http://schemas.microsoft.com/office/drawing/2014/main" id="{8A3A14D7-E755-F06B-B2EE-A2E860941158}"/>
                  </a:ext>
                </a:extLst>
              </p:cNvPr>
              <p:cNvSpPr/>
              <p:nvPr/>
            </p:nvSpPr>
            <p:spPr>
              <a:xfrm>
                <a:off x="2898075" y="2852475"/>
                <a:ext cx="587950" cy="782250"/>
              </a:xfrm>
              <a:custGeom>
                <a:avLst/>
                <a:gdLst/>
                <a:ahLst/>
                <a:cxnLst/>
                <a:rect l="l" t="t" r="r" b="b"/>
                <a:pathLst>
                  <a:path w="23518" h="31290" extrusionOk="0">
                    <a:moveTo>
                      <a:pt x="0" y="1"/>
                    </a:moveTo>
                    <a:lnTo>
                      <a:pt x="18080" y="31290"/>
                    </a:lnTo>
                    <a:lnTo>
                      <a:pt x="23517" y="21917"/>
                    </a:lnTo>
                    <a:lnTo>
                      <a:pt x="10842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84" name="Google Shape;84;p15">
                <a:extLst>
                  <a:ext uri="{FF2B5EF4-FFF2-40B4-BE49-F238E27FC236}">
                    <a16:creationId xmlns:a16="http://schemas.microsoft.com/office/drawing/2014/main" id="{6C0CD5E9-4EBF-C5D1-A3C6-8B02B5E835A6}"/>
                  </a:ext>
                </a:extLst>
              </p:cNvPr>
              <p:cNvSpPr/>
              <p:nvPr/>
            </p:nvSpPr>
            <p:spPr>
              <a:xfrm>
                <a:off x="3350075" y="3400375"/>
                <a:ext cx="904000" cy="234350"/>
              </a:xfrm>
              <a:custGeom>
                <a:avLst/>
                <a:gdLst/>
                <a:ahLst/>
                <a:cxnLst/>
                <a:rect l="l" t="t" r="r" b="b"/>
                <a:pathLst>
                  <a:path w="36160" h="9374" extrusionOk="0">
                    <a:moveTo>
                      <a:pt x="5437" y="1"/>
                    </a:moveTo>
                    <a:lnTo>
                      <a:pt x="0" y="9374"/>
                    </a:lnTo>
                    <a:lnTo>
                      <a:pt x="36159" y="9374"/>
                    </a:lnTo>
                    <a:lnTo>
                      <a:pt x="30755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85" name="Google Shape;85;p15">
                <a:extLst>
                  <a:ext uri="{FF2B5EF4-FFF2-40B4-BE49-F238E27FC236}">
                    <a16:creationId xmlns:a16="http://schemas.microsoft.com/office/drawing/2014/main" id="{F5B0A4BA-FFFC-21E2-FCB1-963D2BEB414B}"/>
                  </a:ext>
                </a:extLst>
              </p:cNvPr>
              <p:cNvSpPr/>
              <p:nvPr/>
            </p:nvSpPr>
            <p:spPr>
              <a:xfrm>
                <a:off x="3114050" y="2256225"/>
                <a:ext cx="1376025" cy="1191700"/>
              </a:xfrm>
              <a:custGeom>
                <a:avLst/>
                <a:gdLst/>
                <a:ahLst/>
                <a:cxnLst/>
                <a:rect l="l" t="t" r="r" b="b"/>
                <a:pathLst>
                  <a:path w="55041" h="47668" extrusionOk="0">
                    <a:moveTo>
                      <a:pt x="13777" y="0"/>
                    </a:moveTo>
                    <a:lnTo>
                      <a:pt x="1" y="23851"/>
                    </a:lnTo>
                    <a:lnTo>
                      <a:pt x="13777" y="47668"/>
                    </a:lnTo>
                    <a:lnTo>
                      <a:pt x="41297" y="47668"/>
                    </a:lnTo>
                    <a:lnTo>
                      <a:pt x="55040" y="23851"/>
                    </a:lnTo>
                    <a:lnTo>
                      <a:pt x="41297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86" name="Google Shape;86;p15">
                <a:extLst>
                  <a:ext uri="{FF2B5EF4-FFF2-40B4-BE49-F238E27FC236}">
                    <a16:creationId xmlns:a16="http://schemas.microsoft.com/office/drawing/2014/main" id="{22C42FBC-B0AF-1775-2950-E262410F7FC9}"/>
                  </a:ext>
                </a:extLst>
              </p:cNvPr>
              <p:cNvSpPr/>
              <p:nvPr/>
            </p:nvSpPr>
            <p:spPr>
              <a:xfrm>
                <a:off x="3195775" y="2327100"/>
                <a:ext cx="1213400" cy="1049950"/>
              </a:xfrm>
              <a:custGeom>
                <a:avLst/>
                <a:gdLst/>
                <a:ahLst/>
                <a:cxnLst/>
                <a:rect l="l" t="t" r="r" b="b"/>
                <a:pathLst>
                  <a:path w="48536" h="41998" extrusionOk="0">
                    <a:moveTo>
                      <a:pt x="12143" y="1"/>
                    </a:moveTo>
                    <a:lnTo>
                      <a:pt x="1" y="21016"/>
                    </a:lnTo>
                    <a:lnTo>
                      <a:pt x="12143" y="41998"/>
                    </a:lnTo>
                    <a:lnTo>
                      <a:pt x="36394" y="41998"/>
                    </a:lnTo>
                    <a:lnTo>
                      <a:pt x="48536" y="21016"/>
                    </a:lnTo>
                    <a:lnTo>
                      <a:pt x="3639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87" name="Google Shape;87;p15">
                <a:extLst>
                  <a:ext uri="{FF2B5EF4-FFF2-40B4-BE49-F238E27FC236}">
                    <a16:creationId xmlns:a16="http://schemas.microsoft.com/office/drawing/2014/main" id="{32B1303A-B7D0-8617-679B-02B42441DECB}"/>
                  </a:ext>
                </a:extLst>
              </p:cNvPr>
              <p:cNvSpPr/>
              <p:nvPr/>
            </p:nvSpPr>
            <p:spPr>
              <a:xfrm>
                <a:off x="3253325" y="2376300"/>
                <a:ext cx="1098300" cy="951550"/>
              </a:xfrm>
              <a:custGeom>
                <a:avLst/>
                <a:gdLst/>
                <a:ahLst/>
                <a:cxnLst/>
                <a:rect l="l" t="t" r="r" b="b"/>
                <a:pathLst>
                  <a:path w="43932" h="38062" fill="none" extrusionOk="0">
                    <a:moveTo>
                      <a:pt x="32957" y="1"/>
                    </a:moveTo>
                    <a:lnTo>
                      <a:pt x="10975" y="1"/>
                    </a:lnTo>
                    <a:lnTo>
                      <a:pt x="1" y="19048"/>
                    </a:lnTo>
                    <a:lnTo>
                      <a:pt x="10975" y="38061"/>
                    </a:lnTo>
                    <a:lnTo>
                      <a:pt x="32957" y="38061"/>
                    </a:lnTo>
                    <a:lnTo>
                      <a:pt x="43932" y="19048"/>
                    </a:lnTo>
                    <a:close/>
                  </a:path>
                </a:pathLst>
              </a:custGeom>
              <a:noFill/>
              <a:ln w="12500" cap="flat" cmpd="sng">
                <a:solidFill>
                  <a:schemeClr val="dk2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88" name="Google Shape;88;p15">
                <a:extLst>
                  <a:ext uri="{FF2B5EF4-FFF2-40B4-BE49-F238E27FC236}">
                    <a16:creationId xmlns:a16="http://schemas.microsoft.com/office/drawing/2014/main" id="{23095738-06F1-0C07-A9BB-46F333E511EC}"/>
                  </a:ext>
                </a:extLst>
              </p:cNvPr>
              <p:cNvSpPr/>
              <p:nvPr/>
            </p:nvSpPr>
            <p:spPr>
              <a:xfrm>
                <a:off x="3563550" y="2438850"/>
                <a:ext cx="4770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9081" h="1" fill="none" extrusionOk="0">
                    <a:moveTo>
                      <a:pt x="19081" y="1"/>
                    </a:moveTo>
                    <a:lnTo>
                      <a:pt x="0" y="1"/>
                    </a:lnTo>
                  </a:path>
                </a:pathLst>
              </a:custGeom>
              <a:noFill/>
              <a:ln w="20850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89" name="Google Shape;89;p15">
                <a:extLst>
                  <a:ext uri="{FF2B5EF4-FFF2-40B4-BE49-F238E27FC236}">
                    <a16:creationId xmlns:a16="http://schemas.microsoft.com/office/drawing/2014/main" id="{83431A92-F475-328E-F3C1-C86D4460E5F1}"/>
                  </a:ext>
                </a:extLst>
              </p:cNvPr>
              <p:cNvSpPr/>
              <p:nvPr/>
            </p:nvSpPr>
            <p:spPr>
              <a:xfrm>
                <a:off x="3325050" y="2438850"/>
                <a:ext cx="238525" cy="413650"/>
              </a:xfrm>
              <a:custGeom>
                <a:avLst/>
                <a:gdLst/>
                <a:ahLst/>
                <a:cxnLst/>
                <a:rect l="l" t="t" r="r" b="b"/>
                <a:pathLst>
                  <a:path w="9541" h="16546" fill="none" extrusionOk="0">
                    <a:moveTo>
                      <a:pt x="9540" y="1"/>
                    </a:moveTo>
                    <a:lnTo>
                      <a:pt x="0" y="16546"/>
                    </a:lnTo>
                  </a:path>
                </a:pathLst>
              </a:custGeom>
              <a:noFill/>
              <a:ln w="20850" cap="rnd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90" name="Google Shape;90;p15">
                <a:extLst>
                  <a:ext uri="{FF2B5EF4-FFF2-40B4-BE49-F238E27FC236}">
                    <a16:creationId xmlns:a16="http://schemas.microsoft.com/office/drawing/2014/main" id="{120A0495-E48F-7AC2-7788-242AB687B805}"/>
                  </a:ext>
                </a:extLst>
              </p:cNvPr>
              <p:cNvSpPr/>
              <p:nvPr/>
            </p:nvSpPr>
            <p:spPr>
              <a:xfrm>
                <a:off x="3325050" y="2852475"/>
                <a:ext cx="238525" cy="412825"/>
              </a:xfrm>
              <a:custGeom>
                <a:avLst/>
                <a:gdLst/>
                <a:ahLst/>
                <a:cxnLst/>
                <a:rect l="l" t="t" r="r" b="b"/>
                <a:pathLst>
                  <a:path w="9541" h="16513" fill="none" extrusionOk="0">
                    <a:moveTo>
                      <a:pt x="0" y="1"/>
                    </a:moveTo>
                    <a:lnTo>
                      <a:pt x="9540" y="16513"/>
                    </a:lnTo>
                  </a:path>
                </a:pathLst>
              </a:custGeom>
              <a:noFill/>
              <a:ln w="20850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91" name="Google Shape;91;p15">
                <a:extLst>
                  <a:ext uri="{FF2B5EF4-FFF2-40B4-BE49-F238E27FC236}">
                    <a16:creationId xmlns:a16="http://schemas.microsoft.com/office/drawing/2014/main" id="{6E135342-8367-DEC5-EEEC-0AE314024CC6}"/>
                  </a:ext>
                </a:extLst>
              </p:cNvPr>
              <p:cNvSpPr/>
              <p:nvPr/>
            </p:nvSpPr>
            <p:spPr>
              <a:xfrm>
                <a:off x="3563550" y="3265275"/>
                <a:ext cx="4770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9081" h="1" fill="none" extrusionOk="0">
                    <a:moveTo>
                      <a:pt x="0" y="1"/>
                    </a:moveTo>
                    <a:lnTo>
                      <a:pt x="19081" y="1"/>
                    </a:lnTo>
                  </a:path>
                </a:pathLst>
              </a:custGeom>
              <a:noFill/>
              <a:ln w="20850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92" name="Google Shape;92;p15">
                <a:extLst>
                  <a:ext uri="{FF2B5EF4-FFF2-40B4-BE49-F238E27FC236}">
                    <a16:creationId xmlns:a16="http://schemas.microsoft.com/office/drawing/2014/main" id="{9641ECE0-7D18-6C20-37AB-59BA9341BDF5}"/>
                  </a:ext>
                </a:extLst>
              </p:cNvPr>
              <p:cNvSpPr/>
              <p:nvPr/>
            </p:nvSpPr>
            <p:spPr>
              <a:xfrm>
                <a:off x="4040550" y="2852475"/>
                <a:ext cx="238525" cy="412825"/>
              </a:xfrm>
              <a:custGeom>
                <a:avLst/>
                <a:gdLst/>
                <a:ahLst/>
                <a:cxnLst/>
                <a:rect l="l" t="t" r="r" b="b"/>
                <a:pathLst>
                  <a:path w="9541" h="16513" fill="none" extrusionOk="0">
                    <a:moveTo>
                      <a:pt x="1" y="16513"/>
                    </a:moveTo>
                    <a:lnTo>
                      <a:pt x="9541" y="1"/>
                    </a:lnTo>
                  </a:path>
                </a:pathLst>
              </a:custGeom>
              <a:noFill/>
              <a:ln w="20850" cap="rnd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93" name="Google Shape;93;p15">
                <a:extLst>
                  <a:ext uri="{FF2B5EF4-FFF2-40B4-BE49-F238E27FC236}">
                    <a16:creationId xmlns:a16="http://schemas.microsoft.com/office/drawing/2014/main" id="{0818DED6-F353-F8D7-7172-A2798FF676C5}"/>
                  </a:ext>
                </a:extLst>
              </p:cNvPr>
              <p:cNvSpPr/>
              <p:nvPr/>
            </p:nvSpPr>
            <p:spPr>
              <a:xfrm>
                <a:off x="4040550" y="2438850"/>
                <a:ext cx="238525" cy="413650"/>
              </a:xfrm>
              <a:custGeom>
                <a:avLst/>
                <a:gdLst/>
                <a:ahLst/>
                <a:cxnLst/>
                <a:rect l="l" t="t" r="r" b="b"/>
                <a:pathLst>
                  <a:path w="9541" h="16546" fill="none" extrusionOk="0">
                    <a:moveTo>
                      <a:pt x="9541" y="16546"/>
                    </a:moveTo>
                    <a:lnTo>
                      <a:pt x="1" y="1"/>
                    </a:lnTo>
                  </a:path>
                </a:pathLst>
              </a:custGeom>
              <a:noFill/>
              <a:ln w="20850" cap="rnd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</p:grpSp>
        <p:grpSp>
          <p:nvGrpSpPr>
            <p:cNvPr id="94" name="Google Shape;94;p15">
              <a:extLst>
                <a:ext uri="{FF2B5EF4-FFF2-40B4-BE49-F238E27FC236}">
                  <a16:creationId xmlns:a16="http://schemas.microsoft.com/office/drawing/2014/main" id="{643DFBE0-F113-C7B6-8413-03C6D6FEDAF6}"/>
                </a:ext>
              </a:extLst>
            </p:cNvPr>
            <p:cNvGrpSpPr/>
            <p:nvPr/>
          </p:nvGrpSpPr>
          <p:grpSpPr>
            <a:xfrm>
              <a:off x="3285079" y="697952"/>
              <a:ext cx="478414" cy="478414"/>
              <a:chOff x="1049375" y="2680675"/>
              <a:chExt cx="297725" cy="297725"/>
            </a:xfrm>
          </p:grpSpPr>
          <p:sp>
            <p:nvSpPr>
              <p:cNvPr id="95" name="Google Shape;95;p15">
                <a:extLst>
                  <a:ext uri="{FF2B5EF4-FFF2-40B4-BE49-F238E27FC236}">
                    <a16:creationId xmlns:a16="http://schemas.microsoft.com/office/drawing/2014/main" id="{43EA1F41-4DC1-0552-9C29-400BE8053C0F}"/>
                  </a:ext>
                </a:extLst>
              </p:cNvPr>
              <p:cNvSpPr/>
              <p:nvPr/>
            </p:nvSpPr>
            <p:spPr>
              <a:xfrm>
                <a:off x="1113175" y="2752350"/>
                <a:ext cx="161475" cy="155975"/>
              </a:xfrm>
              <a:custGeom>
                <a:avLst/>
                <a:gdLst/>
                <a:ahLst/>
                <a:cxnLst/>
                <a:rect l="l" t="t" r="r" b="b"/>
                <a:pathLst>
                  <a:path w="6459" h="6239" extrusionOk="0">
                    <a:moveTo>
                      <a:pt x="3403" y="2079"/>
                    </a:moveTo>
                    <a:cubicBezTo>
                      <a:pt x="3781" y="2079"/>
                      <a:pt x="4096" y="2394"/>
                      <a:pt x="4096" y="2773"/>
                    </a:cubicBezTo>
                    <a:cubicBezTo>
                      <a:pt x="4096" y="3182"/>
                      <a:pt x="3781" y="3497"/>
                      <a:pt x="3403" y="3497"/>
                    </a:cubicBezTo>
                    <a:cubicBezTo>
                      <a:pt x="2993" y="3434"/>
                      <a:pt x="2678" y="3119"/>
                      <a:pt x="2678" y="2773"/>
                    </a:cubicBezTo>
                    <a:cubicBezTo>
                      <a:pt x="2678" y="2394"/>
                      <a:pt x="2993" y="2079"/>
                      <a:pt x="3403" y="2079"/>
                    </a:cubicBezTo>
                    <a:close/>
                    <a:moveTo>
                      <a:pt x="3371" y="693"/>
                    </a:moveTo>
                    <a:cubicBezTo>
                      <a:pt x="4694" y="693"/>
                      <a:pt x="5765" y="1796"/>
                      <a:pt x="5765" y="3119"/>
                    </a:cubicBezTo>
                    <a:cubicBezTo>
                      <a:pt x="5765" y="3686"/>
                      <a:pt x="5545" y="4222"/>
                      <a:pt x="5198" y="4663"/>
                    </a:cubicBezTo>
                    <a:cubicBezTo>
                      <a:pt x="5072" y="4442"/>
                      <a:pt x="4915" y="4190"/>
                      <a:pt x="4694" y="4001"/>
                    </a:cubicBezTo>
                    <a:cubicBezTo>
                      <a:pt x="4568" y="3907"/>
                      <a:pt x="4442" y="3812"/>
                      <a:pt x="4348" y="3749"/>
                    </a:cubicBezTo>
                    <a:cubicBezTo>
                      <a:pt x="4568" y="3529"/>
                      <a:pt x="4726" y="3182"/>
                      <a:pt x="4726" y="2804"/>
                    </a:cubicBezTo>
                    <a:cubicBezTo>
                      <a:pt x="4726" y="2079"/>
                      <a:pt x="4096" y="1449"/>
                      <a:pt x="3340" y="1449"/>
                    </a:cubicBezTo>
                    <a:cubicBezTo>
                      <a:pt x="2615" y="1449"/>
                      <a:pt x="1985" y="2079"/>
                      <a:pt x="1985" y="2804"/>
                    </a:cubicBezTo>
                    <a:cubicBezTo>
                      <a:pt x="1985" y="3182"/>
                      <a:pt x="2142" y="3529"/>
                      <a:pt x="2363" y="3749"/>
                    </a:cubicBezTo>
                    <a:lnTo>
                      <a:pt x="2016" y="4001"/>
                    </a:lnTo>
                    <a:cubicBezTo>
                      <a:pt x="1827" y="4190"/>
                      <a:pt x="1607" y="4442"/>
                      <a:pt x="1512" y="4663"/>
                    </a:cubicBezTo>
                    <a:cubicBezTo>
                      <a:pt x="1040" y="4064"/>
                      <a:pt x="882" y="3434"/>
                      <a:pt x="945" y="2773"/>
                    </a:cubicBezTo>
                    <a:cubicBezTo>
                      <a:pt x="1103" y="1670"/>
                      <a:pt x="2111" y="693"/>
                      <a:pt x="3371" y="693"/>
                    </a:cubicBezTo>
                    <a:close/>
                    <a:moveTo>
                      <a:pt x="3371" y="4159"/>
                    </a:moveTo>
                    <a:cubicBezTo>
                      <a:pt x="4001" y="4159"/>
                      <a:pt x="4505" y="4600"/>
                      <a:pt x="4694" y="5135"/>
                    </a:cubicBezTo>
                    <a:cubicBezTo>
                      <a:pt x="4316" y="5387"/>
                      <a:pt x="3875" y="5545"/>
                      <a:pt x="3371" y="5545"/>
                    </a:cubicBezTo>
                    <a:cubicBezTo>
                      <a:pt x="2898" y="5545"/>
                      <a:pt x="2426" y="5387"/>
                      <a:pt x="2016" y="5135"/>
                    </a:cubicBezTo>
                    <a:cubicBezTo>
                      <a:pt x="2174" y="4537"/>
                      <a:pt x="2741" y="4159"/>
                      <a:pt x="3371" y="4159"/>
                    </a:cubicBezTo>
                    <a:close/>
                    <a:moveTo>
                      <a:pt x="3308" y="0"/>
                    </a:moveTo>
                    <a:cubicBezTo>
                      <a:pt x="1701" y="0"/>
                      <a:pt x="441" y="1229"/>
                      <a:pt x="252" y="2710"/>
                    </a:cubicBezTo>
                    <a:cubicBezTo>
                      <a:pt x="0" y="4600"/>
                      <a:pt x="1512" y="6238"/>
                      <a:pt x="3371" y="6238"/>
                    </a:cubicBezTo>
                    <a:cubicBezTo>
                      <a:pt x="5104" y="6238"/>
                      <a:pt x="6459" y="4820"/>
                      <a:pt x="6459" y="3119"/>
                    </a:cubicBezTo>
                    <a:cubicBezTo>
                      <a:pt x="6459" y="1386"/>
                      <a:pt x="5041" y="0"/>
                      <a:pt x="330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96" name="Google Shape;96;p15">
                <a:extLst>
                  <a:ext uri="{FF2B5EF4-FFF2-40B4-BE49-F238E27FC236}">
                    <a16:creationId xmlns:a16="http://schemas.microsoft.com/office/drawing/2014/main" id="{5A6BDA56-DB70-B277-5F9D-78CECB21920A}"/>
                  </a:ext>
                </a:extLst>
              </p:cNvPr>
              <p:cNvSpPr/>
              <p:nvPr/>
            </p:nvSpPr>
            <p:spPr>
              <a:xfrm>
                <a:off x="1049375" y="2680675"/>
                <a:ext cx="297725" cy="297725"/>
              </a:xfrm>
              <a:custGeom>
                <a:avLst/>
                <a:gdLst/>
                <a:ahLst/>
                <a:cxnLst/>
                <a:rect l="l" t="t" r="r" b="b"/>
                <a:pathLst>
                  <a:path w="11909" h="11909" extrusionOk="0">
                    <a:moveTo>
                      <a:pt x="6270" y="1512"/>
                    </a:moveTo>
                    <a:cubicBezTo>
                      <a:pt x="8475" y="1670"/>
                      <a:pt x="10239" y="3434"/>
                      <a:pt x="10397" y="5640"/>
                    </a:cubicBezTo>
                    <a:lnTo>
                      <a:pt x="10082" y="5640"/>
                    </a:lnTo>
                    <a:cubicBezTo>
                      <a:pt x="9893" y="5640"/>
                      <a:pt x="9735" y="5797"/>
                      <a:pt x="9735" y="5986"/>
                    </a:cubicBezTo>
                    <a:cubicBezTo>
                      <a:pt x="9735" y="6207"/>
                      <a:pt x="9893" y="6364"/>
                      <a:pt x="10082" y="6364"/>
                    </a:cubicBezTo>
                    <a:lnTo>
                      <a:pt x="10397" y="6364"/>
                    </a:lnTo>
                    <a:cubicBezTo>
                      <a:pt x="10239" y="8569"/>
                      <a:pt x="8475" y="10334"/>
                      <a:pt x="6270" y="10491"/>
                    </a:cubicBezTo>
                    <a:lnTo>
                      <a:pt x="6270" y="10176"/>
                    </a:lnTo>
                    <a:cubicBezTo>
                      <a:pt x="6270" y="9987"/>
                      <a:pt x="6112" y="9830"/>
                      <a:pt x="5923" y="9830"/>
                    </a:cubicBezTo>
                    <a:cubicBezTo>
                      <a:pt x="5703" y="9830"/>
                      <a:pt x="5545" y="9987"/>
                      <a:pt x="5545" y="10176"/>
                    </a:cubicBezTo>
                    <a:lnTo>
                      <a:pt x="5545" y="10491"/>
                    </a:lnTo>
                    <a:cubicBezTo>
                      <a:pt x="3340" y="10334"/>
                      <a:pt x="1575" y="8569"/>
                      <a:pt x="1418" y="6364"/>
                    </a:cubicBezTo>
                    <a:lnTo>
                      <a:pt x="1733" y="6364"/>
                    </a:lnTo>
                    <a:cubicBezTo>
                      <a:pt x="1922" y="6364"/>
                      <a:pt x="2079" y="6207"/>
                      <a:pt x="2079" y="5986"/>
                    </a:cubicBezTo>
                    <a:cubicBezTo>
                      <a:pt x="2142" y="5797"/>
                      <a:pt x="1985" y="5640"/>
                      <a:pt x="1764" y="5640"/>
                    </a:cubicBezTo>
                    <a:lnTo>
                      <a:pt x="1418" y="5640"/>
                    </a:lnTo>
                    <a:cubicBezTo>
                      <a:pt x="1575" y="3434"/>
                      <a:pt x="3340" y="1670"/>
                      <a:pt x="5545" y="1512"/>
                    </a:cubicBezTo>
                    <a:lnTo>
                      <a:pt x="5545" y="1827"/>
                    </a:lnTo>
                    <a:cubicBezTo>
                      <a:pt x="5545" y="2016"/>
                      <a:pt x="5703" y="2174"/>
                      <a:pt x="5923" y="2174"/>
                    </a:cubicBezTo>
                    <a:cubicBezTo>
                      <a:pt x="6112" y="2174"/>
                      <a:pt x="6270" y="2016"/>
                      <a:pt x="6270" y="1827"/>
                    </a:cubicBezTo>
                    <a:lnTo>
                      <a:pt x="6270" y="1512"/>
                    </a:lnTo>
                    <a:close/>
                    <a:moveTo>
                      <a:pt x="5955" y="0"/>
                    </a:moveTo>
                    <a:cubicBezTo>
                      <a:pt x="5766" y="0"/>
                      <a:pt x="5608" y="158"/>
                      <a:pt x="5608" y="347"/>
                    </a:cubicBezTo>
                    <a:lnTo>
                      <a:pt x="5608" y="756"/>
                    </a:lnTo>
                    <a:cubicBezTo>
                      <a:pt x="2993" y="914"/>
                      <a:pt x="914" y="2993"/>
                      <a:pt x="756" y="5608"/>
                    </a:cubicBezTo>
                    <a:lnTo>
                      <a:pt x="347" y="5608"/>
                    </a:lnTo>
                    <a:cubicBezTo>
                      <a:pt x="158" y="5608"/>
                      <a:pt x="0" y="5766"/>
                      <a:pt x="0" y="5955"/>
                    </a:cubicBezTo>
                    <a:cubicBezTo>
                      <a:pt x="0" y="6144"/>
                      <a:pt x="158" y="6301"/>
                      <a:pt x="347" y="6301"/>
                    </a:cubicBezTo>
                    <a:lnTo>
                      <a:pt x="756" y="6301"/>
                    </a:lnTo>
                    <a:cubicBezTo>
                      <a:pt x="914" y="8916"/>
                      <a:pt x="2993" y="10995"/>
                      <a:pt x="5608" y="11153"/>
                    </a:cubicBezTo>
                    <a:lnTo>
                      <a:pt x="5608" y="11562"/>
                    </a:lnTo>
                    <a:cubicBezTo>
                      <a:pt x="5608" y="11751"/>
                      <a:pt x="5766" y="11909"/>
                      <a:pt x="5955" y="11909"/>
                    </a:cubicBezTo>
                    <a:cubicBezTo>
                      <a:pt x="6144" y="11909"/>
                      <a:pt x="6301" y="11751"/>
                      <a:pt x="6301" y="11562"/>
                    </a:cubicBezTo>
                    <a:lnTo>
                      <a:pt x="6301" y="11153"/>
                    </a:lnTo>
                    <a:cubicBezTo>
                      <a:pt x="8916" y="10995"/>
                      <a:pt x="10995" y="8916"/>
                      <a:pt x="11153" y="6301"/>
                    </a:cubicBezTo>
                    <a:lnTo>
                      <a:pt x="11531" y="6301"/>
                    </a:lnTo>
                    <a:cubicBezTo>
                      <a:pt x="11751" y="6301"/>
                      <a:pt x="11909" y="6144"/>
                      <a:pt x="11909" y="5955"/>
                    </a:cubicBezTo>
                    <a:cubicBezTo>
                      <a:pt x="11909" y="5766"/>
                      <a:pt x="11751" y="5608"/>
                      <a:pt x="11531" y="5608"/>
                    </a:cubicBezTo>
                    <a:lnTo>
                      <a:pt x="11153" y="5608"/>
                    </a:lnTo>
                    <a:cubicBezTo>
                      <a:pt x="10995" y="2993"/>
                      <a:pt x="8916" y="914"/>
                      <a:pt x="6301" y="756"/>
                    </a:cubicBezTo>
                    <a:lnTo>
                      <a:pt x="6301" y="347"/>
                    </a:lnTo>
                    <a:cubicBezTo>
                      <a:pt x="6301" y="158"/>
                      <a:pt x="6144" y="0"/>
                      <a:pt x="595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</p:grpSp>
        <p:grpSp>
          <p:nvGrpSpPr>
            <p:cNvPr id="97" name="Google Shape;97;p15">
              <a:extLst>
                <a:ext uri="{FF2B5EF4-FFF2-40B4-BE49-F238E27FC236}">
                  <a16:creationId xmlns:a16="http://schemas.microsoft.com/office/drawing/2014/main" id="{67CC7C84-D178-C7F9-8F6A-4292C92F9613}"/>
                </a:ext>
              </a:extLst>
            </p:cNvPr>
            <p:cNvGrpSpPr/>
            <p:nvPr/>
          </p:nvGrpSpPr>
          <p:grpSpPr>
            <a:xfrm>
              <a:off x="4741858" y="3171457"/>
              <a:ext cx="422067" cy="422031"/>
              <a:chOff x="-5276050" y="2037975"/>
              <a:chExt cx="292250" cy="292225"/>
            </a:xfrm>
          </p:grpSpPr>
          <p:sp>
            <p:nvSpPr>
              <p:cNvPr id="98" name="Google Shape;98;p15">
                <a:extLst>
                  <a:ext uri="{FF2B5EF4-FFF2-40B4-BE49-F238E27FC236}">
                    <a16:creationId xmlns:a16="http://schemas.microsoft.com/office/drawing/2014/main" id="{ABFAD028-643A-5928-F492-AE0C5589E4BB}"/>
                  </a:ext>
                </a:extLst>
              </p:cNvPr>
              <p:cNvSpPr/>
              <p:nvPr/>
            </p:nvSpPr>
            <p:spPr>
              <a:xfrm>
                <a:off x="-5102775" y="2211250"/>
                <a:ext cx="51225" cy="49650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1986" extrusionOk="0">
                    <a:moveTo>
                      <a:pt x="343" y="0"/>
                    </a:moveTo>
                    <a:cubicBezTo>
                      <a:pt x="253" y="0"/>
                      <a:pt x="158" y="32"/>
                      <a:pt x="95" y="95"/>
                    </a:cubicBezTo>
                    <a:cubicBezTo>
                      <a:pt x="1" y="189"/>
                      <a:pt x="1" y="441"/>
                      <a:pt x="95" y="536"/>
                    </a:cubicBezTo>
                    <a:lnTo>
                      <a:pt x="536" y="977"/>
                    </a:lnTo>
                    <a:lnTo>
                      <a:pt x="95" y="1418"/>
                    </a:lnTo>
                    <a:cubicBezTo>
                      <a:pt x="1" y="1544"/>
                      <a:pt x="1" y="1765"/>
                      <a:pt x="95" y="1891"/>
                    </a:cubicBezTo>
                    <a:cubicBezTo>
                      <a:pt x="158" y="1954"/>
                      <a:pt x="253" y="1985"/>
                      <a:pt x="343" y="1985"/>
                    </a:cubicBezTo>
                    <a:cubicBezTo>
                      <a:pt x="434" y="1985"/>
                      <a:pt x="521" y="1954"/>
                      <a:pt x="568" y="1891"/>
                    </a:cubicBezTo>
                    <a:lnTo>
                      <a:pt x="1009" y="1450"/>
                    </a:lnTo>
                    <a:lnTo>
                      <a:pt x="1450" y="1891"/>
                    </a:lnTo>
                    <a:cubicBezTo>
                      <a:pt x="1513" y="1954"/>
                      <a:pt x="1600" y="1985"/>
                      <a:pt x="1686" y="1985"/>
                    </a:cubicBezTo>
                    <a:cubicBezTo>
                      <a:pt x="1773" y="1985"/>
                      <a:pt x="1860" y="1954"/>
                      <a:pt x="1923" y="1891"/>
                    </a:cubicBezTo>
                    <a:cubicBezTo>
                      <a:pt x="2049" y="1765"/>
                      <a:pt x="2049" y="1544"/>
                      <a:pt x="1923" y="1418"/>
                    </a:cubicBezTo>
                    <a:lnTo>
                      <a:pt x="1482" y="977"/>
                    </a:lnTo>
                    <a:lnTo>
                      <a:pt x="1923" y="536"/>
                    </a:lnTo>
                    <a:cubicBezTo>
                      <a:pt x="2049" y="441"/>
                      <a:pt x="2049" y="189"/>
                      <a:pt x="1923" y="95"/>
                    </a:cubicBezTo>
                    <a:cubicBezTo>
                      <a:pt x="1860" y="32"/>
                      <a:pt x="1773" y="0"/>
                      <a:pt x="1686" y="0"/>
                    </a:cubicBezTo>
                    <a:cubicBezTo>
                      <a:pt x="1600" y="0"/>
                      <a:pt x="1513" y="32"/>
                      <a:pt x="1450" y="95"/>
                    </a:cubicBezTo>
                    <a:lnTo>
                      <a:pt x="1009" y="504"/>
                    </a:lnTo>
                    <a:lnTo>
                      <a:pt x="568" y="95"/>
                    </a:lnTo>
                    <a:cubicBezTo>
                      <a:pt x="521" y="32"/>
                      <a:pt x="434" y="0"/>
                      <a:pt x="34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99" name="Google Shape;99;p15">
                <a:extLst>
                  <a:ext uri="{FF2B5EF4-FFF2-40B4-BE49-F238E27FC236}">
                    <a16:creationId xmlns:a16="http://schemas.microsoft.com/office/drawing/2014/main" id="{346A1A4B-5FD8-D0CA-3A6B-65333C165A91}"/>
                  </a:ext>
                </a:extLst>
              </p:cNvPr>
              <p:cNvSpPr/>
              <p:nvPr/>
            </p:nvSpPr>
            <p:spPr>
              <a:xfrm>
                <a:off x="-5224050" y="2107875"/>
                <a:ext cx="51200" cy="49825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1993" extrusionOk="0">
                    <a:moveTo>
                      <a:pt x="351" y="0"/>
                    </a:moveTo>
                    <a:cubicBezTo>
                      <a:pt x="260" y="0"/>
                      <a:pt x="173" y="24"/>
                      <a:pt x="126" y="71"/>
                    </a:cubicBezTo>
                    <a:cubicBezTo>
                      <a:pt x="0" y="197"/>
                      <a:pt x="0" y="449"/>
                      <a:pt x="126" y="544"/>
                    </a:cubicBezTo>
                    <a:lnTo>
                      <a:pt x="536" y="985"/>
                    </a:lnTo>
                    <a:lnTo>
                      <a:pt x="126" y="1426"/>
                    </a:lnTo>
                    <a:cubicBezTo>
                      <a:pt x="0" y="1552"/>
                      <a:pt x="0" y="1772"/>
                      <a:pt x="126" y="1898"/>
                    </a:cubicBezTo>
                    <a:cubicBezTo>
                      <a:pt x="173" y="1961"/>
                      <a:pt x="260" y="1993"/>
                      <a:pt x="351" y="1993"/>
                    </a:cubicBezTo>
                    <a:cubicBezTo>
                      <a:pt x="441" y="1993"/>
                      <a:pt x="536" y="1961"/>
                      <a:pt x="599" y="1898"/>
                    </a:cubicBezTo>
                    <a:lnTo>
                      <a:pt x="1008" y="1457"/>
                    </a:lnTo>
                    <a:lnTo>
                      <a:pt x="1449" y="1898"/>
                    </a:lnTo>
                    <a:cubicBezTo>
                      <a:pt x="1512" y="1961"/>
                      <a:pt x="1599" y="1993"/>
                      <a:pt x="1686" y="1993"/>
                    </a:cubicBezTo>
                    <a:cubicBezTo>
                      <a:pt x="1772" y="1993"/>
                      <a:pt x="1859" y="1961"/>
                      <a:pt x="1922" y="1898"/>
                    </a:cubicBezTo>
                    <a:cubicBezTo>
                      <a:pt x="2048" y="1772"/>
                      <a:pt x="2048" y="1520"/>
                      <a:pt x="1922" y="1426"/>
                    </a:cubicBezTo>
                    <a:lnTo>
                      <a:pt x="1481" y="985"/>
                    </a:lnTo>
                    <a:lnTo>
                      <a:pt x="1922" y="544"/>
                    </a:lnTo>
                    <a:cubicBezTo>
                      <a:pt x="2048" y="449"/>
                      <a:pt x="2048" y="197"/>
                      <a:pt x="1922" y="71"/>
                    </a:cubicBezTo>
                    <a:cubicBezTo>
                      <a:pt x="1875" y="24"/>
                      <a:pt x="1788" y="0"/>
                      <a:pt x="1697" y="0"/>
                    </a:cubicBezTo>
                    <a:cubicBezTo>
                      <a:pt x="1607" y="0"/>
                      <a:pt x="1512" y="24"/>
                      <a:pt x="1449" y="71"/>
                    </a:cubicBezTo>
                    <a:lnTo>
                      <a:pt x="1008" y="512"/>
                    </a:lnTo>
                    <a:lnTo>
                      <a:pt x="599" y="71"/>
                    </a:lnTo>
                    <a:cubicBezTo>
                      <a:pt x="536" y="24"/>
                      <a:pt x="441" y="0"/>
                      <a:pt x="35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00" name="Google Shape;100;p15">
                <a:extLst>
                  <a:ext uri="{FF2B5EF4-FFF2-40B4-BE49-F238E27FC236}">
                    <a16:creationId xmlns:a16="http://schemas.microsoft.com/office/drawing/2014/main" id="{4E5C96FF-1600-6F8D-B8C8-BC035021EA6A}"/>
                  </a:ext>
                </a:extLst>
              </p:cNvPr>
              <p:cNvSpPr/>
              <p:nvPr/>
            </p:nvSpPr>
            <p:spPr>
              <a:xfrm>
                <a:off x="-5276050" y="2037975"/>
                <a:ext cx="292250" cy="292225"/>
              </a:xfrm>
              <a:custGeom>
                <a:avLst/>
                <a:gdLst/>
                <a:ahLst/>
                <a:cxnLst/>
                <a:rect l="l" t="t" r="r" b="b"/>
                <a:pathLst>
                  <a:path w="11690" h="11689" extrusionOk="0">
                    <a:moveTo>
                      <a:pt x="10334" y="3119"/>
                    </a:moveTo>
                    <a:cubicBezTo>
                      <a:pt x="10712" y="3119"/>
                      <a:pt x="11028" y="3403"/>
                      <a:pt x="11028" y="3781"/>
                    </a:cubicBezTo>
                    <a:cubicBezTo>
                      <a:pt x="11028" y="4190"/>
                      <a:pt x="10712" y="4442"/>
                      <a:pt x="10334" y="4442"/>
                    </a:cubicBezTo>
                    <a:cubicBezTo>
                      <a:pt x="9956" y="4442"/>
                      <a:pt x="9673" y="4127"/>
                      <a:pt x="9673" y="3781"/>
                    </a:cubicBezTo>
                    <a:cubicBezTo>
                      <a:pt x="9673" y="3403"/>
                      <a:pt x="9988" y="3119"/>
                      <a:pt x="10334" y="3119"/>
                    </a:cubicBezTo>
                    <a:close/>
                    <a:moveTo>
                      <a:pt x="4443" y="7593"/>
                    </a:moveTo>
                    <a:cubicBezTo>
                      <a:pt x="4853" y="7593"/>
                      <a:pt x="5105" y="7908"/>
                      <a:pt x="5105" y="8255"/>
                    </a:cubicBezTo>
                    <a:cubicBezTo>
                      <a:pt x="5105" y="8664"/>
                      <a:pt x="4790" y="8948"/>
                      <a:pt x="4443" y="8948"/>
                    </a:cubicBezTo>
                    <a:cubicBezTo>
                      <a:pt x="4065" y="8948"/>
                      <a:pt x="3781" y="8633"/>
                      <a:pt x="3781" y="8255"/>
                    </a:cubicBezTo>
                    <a:cubicBezTo>
                      <a:pt x="3781" y="7876"/>
                      <a:pt x="4096" y="7593"/>
                      <a:pt x="4443" y="7593"/>
                    </a:cubicBezTo>
                    <a:close/>
                    <a:moveTo>
                      <a:pt x="5829" y="725"/>
                    </a:moveTo>
                    <a:cubicBezTo>
                      <a:pt x="7341" y="725"/>
                      <a:pt x="8822" y="1386"/>
                      <a:pt x="9799" y="2521"/>
                    </a:cubicBezTo>
                    <a:cubicBezTo>
                      <a:pt x="9326" y="2710"/>
                      <a:pt x="8980" y="3245"/>
                      <a:pt x="8980" y="3781"/>
                    </a:cubicBezTo>
                    <a:cubicBezTo>
                      <a:pt x="8980" y="3718"/>
                      <a:pt x="8917" y="3623"/>
                      <a:pt x="8885" y="3560"/>
                    </a:cubicBezTo>
                    <a:lnTo>
                      <a:pt x="8854" y="3497"/>
                    </a:lnTo>
                    <a:lnTo>
                      <a:pt x="8192" y="2836"/>
                    </a:lnTo>
                    <a:cubicBezTo>
                      <a:pt x="8129" y="2773"/>
                      <a:pt x="8035" y="2741"/>
                      <a:pt x="7944" y="2741"/>
                    </a:cubicBezTo>
                    <a:cubicBezTo>
                      <a:pt x="7853" y="2741"/>
                      <a:pt x="7767" y="2773"/>
                      <a:pt x="7719" y="2836"/>
                    </a:cubicBezTo>
                    <a:cubicBezTo>
                      <a:pt x="7593" y="2962"/>
                      <a:pt x="7593" y="3182"/>
                      <a:pt x="7719" y="3308"/>
                    </a:cubicBezTo>
                    <a:lnTo>
                      <a:pt x="7814" y="3434"/>
                    </a:lnTo>
                    <a:cubicBezTo>
                      <a:pt x="6869" y="3466"/>
                      <a:pt x="5987" y="3875"/>
                      <a:pt x="5262" y="4568"/>
                    </a:cubicBezTo>
                    <a:cubicBezTo>
                      <a:pt x="4600" y="5230"/>
                      <a:pt x="4254" y="6081"/>
                      <a:pt x="4159" y="6963"/>
                    </a:cubicBezTo>
                    <a:cubicBezTo>
                      <a:pt x="3561" y="7120"/>
                      <a:pt x="3151" y="7656"/>
                      <a:pt x="3151" y="8318"/>
                    </a:cubicBezTo>
                    <a:cubicBezTo>
                      <a:pt x="3151" y="9074"/>
                      <a:pt x="3781" y="9704"/>
                      <a:pt x="4506" y="9704"/>
                    </a:cubicBezTo>
                    <a:cubicBezTo>
                      <a:pt x="5262" y="9704"/>
                      <a:pt x="5892" y="9074"/>
                      <a:pt x="5892" y="8318"/>
                    </a:cubicBezTo>
                    <a:cubicBezTo>
                      <a:pt x="5892" y="7687"/>
                      <a:pt x="5451" y="7120"/>
                      <a:pt x="4884" y="6963"/>
                    </a:cubicBezTo>
                    <a:cubicBezTo>
                      <a:pt x="5042" y="5482"/>
                      <a:pt x="6302" y="4222"/>
                      <a:pt x="7814" y="4127"/>
                    </a:cubicBezTo>
                    <a:lnTo>
                      <a:pt x="7814" y="4127"/>
                    </a:lnTo>
                    <a:lnTo>
                      <a:pt x="7751" y="4222"/>
                    </a:lnTo>
                    <a:cubicBezTo>
                      <a:pt x="7625" y="4348"/>
                      <a:pt x="7625" y="4568"/>
                      <a:pt x="7751" y="4694"/>
                    </a:cubicBezTo>
                    <a:cubicBezTo>
                      <a:pt x="7814" y="4757"/>
                      <a:pt x="7901" y="4789"/>
                      <a:pt x="7987" y="4789"/>
                    </a:cubicBezTo>
                    <a:cubicBezTo>
                      <a:pt x="8074" y="4789"/>
                      <a:pt x="8161" y="4757"/>
                      <a:pt x="8224" y="4694"/>
                    </a:cubicBezTo>
                    <a:lnTo>
                      <a:pt x="8885" y="4033"/>
                    </a:lnTo>
                    <a:cubicBezTo>
                      <a:pt x="8980" y="3938"/>
                      <a:pt x="9011" y="3875"/>
                      <a:pt x="9011" y="3781"/>
                    </a:cubicBezTo>
                    <a:cubicBezTo>
                      <a:pt x="9011" y="4537"/>
                      <a:pt x="9641" y="5167"/>
                      <a:pt x="10397" y="5167"/>
                    </a:cubicBezTo>
                    <a:cubicBezTo>
                      <a:pt x="10618" y="5167"/>
                      <a:pt x="10807" y="5136"/>
                      <a:pt x="11028" y="5010"/>
                    </a:cubicBezTo>
                    <a:cubicBezTo>
                      <a:pt x="11059" y="5293"/>
                      <a:pt x="11091" y="5545"/>
                      <a:pt x="11091" y="5829"/>
                    </a:cubicBezTo>
                    <a:cubicBezTo>
                      <a:pt x="11028" y="8696"/>
                      <a:pt x="8696" y="11027"/>
                      <a:pt x="5829" y="11027"/>
                    </a:cubicBezTo>
                    <a:cubicBezTo>
                      <a:pt x="2994" y="11027"/>
                      <a:pt x="694" y="8696"/>
                      <a:pt x="694" y="5829"/>
                    </a:cubicBezTo>
                    <a:cubicBezTo>
                      <a:pt x="694" y="2993"/>
                      <a:pt x="2994" y="725"/>
                      <a:pt x="5829" y="725"/>
                    </a:cubicBezTo>
                    <a:close/>
                    <a:moveTo>
                      <a:pt x="5829" y="0"/>
                    </a:moveTo>
                    <a:cubicBezTo>
                      <a:pt x="2584" y="0"/>
                      <a:pt x="1" y="2615"/>
                      <a:pt x="1" y="5829"/>
                    </a:cubicBezTo>
                    <a:cubicBezTo>
                      <a:pt x="1" y="7404"/>
                      <a:pt x="599" y="8853"/>
                      <a:pt x="1702" y="9956"/>
                    </a:cubicBezTo>
                    <a:cubicBezTo>
                      <a:pt x="2773" y="11058"/>
                      <a:pt x="4254" y="11689"/>
                      <a:pt x="5829" y="11689"/>
                    </a:cubicBezTo>
                    <a:cubicBezTo>
                      <a:pt x="6617" y="11689"/>
                      <a:pt x="7341" y="11531"/>
                      <a:pt x="8098" y="11216"/>
                    </a:cubicBezTo>
                    <a:cubicBezTo>
                      <a:pt x="8822" y="10901"/>
                      <a:pt x="9452" y="10523"/>
                      <a:pt x="9956" y="9956"/>
                    </a:cubicBezTo>
                    <a:cubicBezTo>
                      <a:pt x="10492" y="9420"/>
                      <a:pt x="10901" y="8790"/>
                      <a:pt x="11217" y="8128"/>
                    </a:cubicBezTo>
                    <a:cubicBezTo>
                      <a:pt x="11532" y="7404"/>
                      <a:pt x="11689" y="6616"/>
                      <a:pt x="11689" y="5829"/>
                    </a:cubicBezTo>
                    <a:cubicBezTo>
                      <a:pt x="11689" y="5356"/>
                      <a:pt x="11658" y="4884"/>
                      <a:pt x="11532" y="4442"/>
                    </a:cubicBezTo>
                    <a:cubicBezTo>
                      <a:pt x="11595" y="4253"/>
                      <a:pt x="11689" y="4033"/>
                      <a:pt x="11689" y="3781"/>
                    </a:cubicBezTo>
                    <a:cubicBezTo>
                      <a:pt x="11689" y="3119"/>
                      <a:pt x="11217" y="2552"/>
                      <a:pt x="10586" y="2458"/>
                    </a:cubicBezTo>
                    <a:cubicBezTo>
                      <a:pt x="9484" y="945"/>
                      <a:pt x="7719" y="0"/>
                      <a:pt x="582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</p:grpSp>
        <p:sp>
          <p:nvSpPr>
            <p:cNvPr id="101" name="Google Shape;101;p15">
              <a:extLst>
                <a:ext uri="{FF2B5EF4-FFF2-40B4-BE49-F238E27FC236}">
                  <a16:creationId xmlns:a16="http://schemas.microsoft.com/office/drawing/2014/main" id="{B54A6821-DE10-C9A2-9025-D51C53B3D3FF}"/>
                </a:ext>
              </a:extLst>
            </p:cNvPr>
            <p:cNvSpPr/>
            <p:nvPr/>
          </p:nvSpPr>
          <p:spPr>
            <a:xfrm>
              <a:off x="502833" y="743679"/>
              <a:ext cx="420631" cy="386974"/>
            </a:xfrm>
            <a:custGeom>
              <a:avLst/>
              <a:gdLst/>
              <a:ahLst/>
              <a:cxnLst/>
              <a:rect l="l" t="t" r="r" b="b"/>
              <a:pathLst>
                <a:path w="11910" h="10957" extrusionOk="0">
                  <a:moveTo>
                    <a:pt x="7325" y="654"/>
                  </a:moveTo>
                  <a:cubicBezTo>
                    <a:pt x="7412" y="654"/>
                    <a:pt x="7498" y="686"/>
                    <a:pt x="7561" y="749"/>
                  </a:cubicBezTo>
                  <a:lnTo>
                    <a:pt x="10995" y="4088"/>
                  </a:lnTo>
                  <a:cubicBezTo>
                    <a:pt x="11122" y="4246"/>
                    <a:pt x="11122" y="4466"/>
                    <a:pt x="10995" y="4592"/>
                  </a:cubicBezTo>
                  <a:lnTo>
                    <a:pt x="10082" y="5506"/>
                  </a:lnTo>
                  <a:lnTo>
                    <a:pt x="7404" y="2859"/>
                  </a:lnTo>
                  <a:cubicBezTo>
                    <a:pt x="7215" y="2670"/>
                    <a:pt x="6955" y="2576"/>
                    <a:pt x="6691" y="2576"/>
                  </a:cubicBezTo>
                  <a:cubicBezTo>
                    <a:pt x="6427" y="2576"/>
                    <a:pt x="6159" y="2670"/>
                    <a:pt x="5955" y="2859"/>
                  </a:cubicBezTo>
                  <a:lnTo>
                    <a:pt x="4978" y="3805"/>
                  </a:lnTo>
                  <a:cubicBezTo>
                    <a:pt x="4915" y="3868"/>
                    <a:pt x="4828" y="3899"/>
                    <a:pt x="4742" y="3899"/>
                  </a:cubicBezTo>
                  <a:cubicBezTo>
                    <a:pt x="4655" y="3899"/>
                    <a:pt x="4568" y="3868"/>
                    <a:pt x="4505" y="3805"/>
                  </a:cubicBezTo>
                  <a:cubicBezTo>
                    <a:pt x="4379" y="3679"/>
                    <a:pt x="4379" y="3458"/>
                    <a:pt x="4505" y="3332"/>
                  </a:cubicBezTo>
                  <a:lnTo>
                    <a:pt x="5955" y="1883"/>
                  </a:lnTo>
                  <a:lnTo>
                    <a:pt x="7089" y="749"/>
                  </a:lnTo>
                  <a:cubicBezTo>
                    <a:pt x="7152" y="686"/>
                    <a:pt x="7239" y="654"/>
                    <a:pt x="7325" y="654"/>
                  </a:cubicBezTo>
                  <a:close/>
                  <a:moveTo>
                    <a:pt x="2808" y="5183"/>
                  </a:moveTo>
                  <a:cubicBezTo>
                    <a:pt x="2899" y="5183"/>
                    <a:pt x="2993" y="5207"/>
                    <a:pt x="3056" y="5254"/>
                  </a:cubicBezTo>
                  <a:cubicBezTo>
                    <a:pt x="3151" y="5380"/>
                    <a:pt x="3151" y="5632"/>
                    <a:pt x="3056" y="5726"/>
                  </a:cubicBezTo>
                  <a:lnTo>
                    <a:pt x="2048" y="6735"/>
                  </a:lnTo>
                  <a:cubicBezTo>
                    <a:pt x="2001" y="6782"/>
                    <a:pt x="1914" y="6805"/>
                    <a:pt x="1824" y="6805"/>
                  </a:cubicBezTo>
                  <a:cubicBezTo>
                    <a:pt x="1733" y="6805"/>
                    <a:pt x="1639" y="6782"/>
                    <a:pt x="1576" y="6735"/>
                  </a:cubicBezTo>
                  <a:cubicBezTo>
                    <a:pt x="1449" y="6609"/>
                    <a:pt x="1449" y="6357"/>
                    <a:pt x="1576" y="6262"/>
                  </a:cubicBezTo>
                  <a:lnTo>
                    <a:pt x="2584" y="5254"/>
                  </a:lnTo>
                  <a:cubicBezTo>
                    <a:pt x="2631" y="5207"/>
                    <a:pt x="2718" y="5183"/>
                    <a:pt x="2808" y="5183"/>
                  </a:cubicBezTo>
                  <a:close/>
                  <a:moveTo>
                    <a:pt x="3785" y="6167"/>
                  </a:moveTo>
                  <a:cubicBezTo>
                    <a:pt x="3875" y="6167"/>
                    <a:pt x="3970" y="6199"/>
                    <a:pt x="4033" y="6262"/>
                  </a:cubicBezTo>
                  <a:cubicBezTo>
                    <a:pt x="4159" y="6357"/>
                    <a:pt x="4159" y="6609"/>
                    <a:pt x="4033" y="6735"/>
                  </a:cubicBezTo>
                  <a:lnTo>
                    <a:pt x="3056" y="7711"/>
                  </a:lnTo>
                  <a:cubicBezTo>
                    <a:pt x="2993" y="7774"/>
                    <a:pt x="2899" y="7806"/>
                    <a:pt x="2808" y="7806"/>
                  </a:cubicBezTo>
                  <a:cubicBezTo>
                    <a:pt x="2718" y="7806"/>
                    <a:pt x="2631" y="7774"/>
                    <a:pt x="2584" y="7711"/>
                  </a:cubicBezTo>
                  <a:cubicBezTo>
                    <a:pt x="2395" y="7554"/>
                    <a:pt x="2395" y="7365"/>
                    <a:pt x="2584" y="7239"/>
                  </a:cubicBezTo>
                  <a:lnTo>
                    <a:pt x="3560" y="6262"/>
                  </a:lnTo>
                  <a:cubicBezTo>
                    <a:pt x="3608" y="6199"/>
                    <a:pt x="3694" y="6167"/>
                    <a:pt x="3785" y="6167"/>
                  </a:cubicBezTo>
                  <a:close/>
                  <a:moveTo>
                    <a:pt x="4730" y="7113"/>
                  </a:moveTo>
                  <a:cubicBezTo>
                    <a:pt x="4821" y="7113"/>
                    <a:pt x="4915" y="7144"/>
                    <a:pt x="4978" y="7207"/>
                  </a:cubicBezTo>
                  <a:cubicBezTo>
                    <a:pt x="5073" y="7302"/>
                    <a:pt x="5073" y="7554"/>
                    <a:pt x="4978" y="7680"/>
                  </a:cubicBezTo>
                  <a:lnTo>
                    <a:pt x="4001" y="8656"/>
                  </a:lnTo>
                  <a:cubicBezTo>
                    <a:pt x="3938" y="8719"/>
                    <a:pt x="3844" y="8751"/>
                    <a:pt x="3749" y="8751"/>
                  </a:cubicBezTo>
                  <a:cubicBezTo>
                    <a:pt x="3655" y="8751"/>
                    <a:pt x="3560" y="8719"/>
                    <a:pt x="3497" y="8656"/>
                  </a:cubicBezTo>
                  <a:cubicBezTo>
                    <a:pt x="3403" y="8530"/>
                    <a:pt x="3403" y="8310"/>
                    <a:pt x="3497" y="8184"/>
                  </a:cubicBezTo>
                  <a:lnTo>
                    <a:pt x="4505" y="7207"/>
                  </a:lnTo>
                  <a:cubicBezTo>
                    <a:pt x="4553" y="7144"/>
                    <a:pt x="4639" y="7113"/>
                    <a:pt x="4730" y="7113"/>
                  </a:cubicBezTo>
                  <a:close/>
                  <a:moveTo>
                    <a:pt x="4100" y="969"/>
                  </a:moveTo>
                  <a:cubicBezTo>
                    <a:pt x="4190" y="969"/>
                    <a:pt x="4285" y="1001"/>
                    <a:pt x="4348" y="1064"/>
                  </a:cubicBezTo>
                  <a:lnTo>
                    <a:pt x="5041" y="1725"/>
                  </a:lnTo>
                  <a:lnTo>
                    <a:pt x="3938" y="2828"/>
                  </a:lnTo>
                  <a:cubicBezTo>
                    <a:pt x="3560" y="3206"/>
                    <a:pt x="3560" y="3899"/>
                    <a:pt x="3938" y="4277"/>
                  </a:cubicBezTo>
                  <a:cubicBezTo>
                    <a:pt x="4143" y="4482"/>
                    <a:pt x="4411" y="4584"/>
                    <a:pt x="4675" y="4584"/>
                  </a:cubicBezTo>
                  <a:cubicBezTo>
                    <a:pt x="4939" y="4584"/>
                    <a:pt x="5199" y="4482"/>
                    <a:pt x="5388" y="4277"/>
                  </a:cubicBezTo>
                  <a:lnTo>
                    <a:pt x="6396" y="3332"/>
                  </a:lnTo>
                  <a:cubicBezTo>
                    <a:pt x="6443" y="3269"/>
                    <a:pt x="6530" y="3238"/>
                    <a:pt x="6620" y="3238"/>
                  </a:cubicBezTo>
                  <a:cubicBezTo>
                    <a:pt x="6711" y="3238"/>
                    <a:pt x="6805" y="3269"/>
                    <a:pt x="6868" y="3332"/>
                  </a:cubicBezTo>
                  <a:lnTo>
                    <a:pt x="10334" y="6735"/>
                  </a:lnTo>
                  <a:cubicBezTo>
                    <a:pt x="10491" y="6829"/>
                    <a:pt x="10491" y="7113"/>
                    <a:pt x="10365" y="7239"/>
                  </a:cubicBezTo>
                  <a:cubicBezTo>
                    <a:pt x="10302" y="7302"/>
                    <a:pt x="10216" y="7333"/>
                    <a:pt x="10129" y="7333"/>
                  </a:cubicBezTo>
                  <a:cubicBezTo>
                    <a:pt x="10042" y="7333"/>
                    <a:pt x="9956" y="7302"/>
                    <a:pt x="9893" y="7239"/>
                  </a:cubicBezTo>
                  <a:lnTo>
                    <a:pt x="8444" y="5789"/>
                  </a:lnTo>
                  <a:cubicBezTo>
                    <a:pt x="8381" y="5726"/>
                    <a:pt x="8286" y="5695"/>
                    <a:pt x="8195" y="5695"/>
                  </a:cubicBezTo>
                  <a:cubicBezTo>
                    <a:pt x="8105" y="5695"/>
                    <a:pt x="8018" y="5726"/>
                    <a:pt x="7971" y="5789"/>
                  </a:cubicBezTo>
                  <a:cubicBezTo>
                    <a:pt x="7845" y="5884"/>
                    <a:pt x="7845" y="6136"/>
                    <a:pt x="7971" y="6262"/>
                  </a:cubicBezTo>
                  <a:lnTo>
                    <a:pt x="9420" y="7711"/>
                  </a:lnTo>
                  <a:cubicBezTo>
                    <a:pt x="9546" y="7837"/>
                    <a:pt x="9546" y="8058"/>
                    <a:pt x="9420" y="8184"/>
                  </a:cubicBezTo>
                  <a:cubicBezTo>
                    <a:pt x="9357" y="8247"/>
                    <a:pt x="9271" y="8278"/>
                    <a:pt x="9184" y="8278"/>
                  </a:cubicBezTo>
                  <a:cubicBezTo>
                    <a:pt x="9097" y="8278"/>
                    <a:pt x="9011" y="8247"/>
                    <a:pt x="8948" y="8184"/>
                  </a:cubicBezTo>
                  <a:lnTo>
                    <a:pt x="7498" y="6735"/>
                  </a:lnTo>
                  <a:cubicBezTo>
                    <a:pt x="7435" y="6672"/>
                    <a:pt x="7341" y="6640"/>
                    <a:pt x="7250" y="6640"/>
                  </a:cubicBezTo>
                  <a:cubicBezTo>
                    <a:pt x="7160" y="6640"/>
                    <a:pt x="7073" y="6672"/>
                    <a:pt x="7026" y="6735"/>
                  </a:cubicBezTo>
                  <a:cubicBezTo>
                    <a:pt x="6900" y="6829"/>
                    <a:pt x="6900" y="7081"/>
                    <a:pt x="7026" y="7176"/>
                  </a:cubicBezTo>
                  <a:lnTo>
                    <a:pt x="8475" y="8656"/>
                  </a:lnTo>
                  <a:cubicBezTo>
                    <a:pt x="8601" y="8751"/>
                    <a:pt x="8601" y="9003"/>
                    <a:pt x="8475" y="9129"/>
                  </a:cubicBezTo>
                  <a:cubicBezTo>
                    <a:pt x="8412" y="9176"/>
                    <a:pt x="8325" y="9200"/>
                    <a:pt x="8239" y="9200"/>
                  </a:cubicBezTo>
                  <a:cubicBezTo>
                    <a:pt x="8152" y="9200"/>
                    <a:pt x="8066" y="9176"/>
                    <a:pt x="8003" y="9129"/>
                  </a:cubicBezTo>
                  <a:lnTo>
                    <a:pt x="6459" y="7648"/>
                  </a:lnTo>
                  <a:cubicBezTo>
                    <a:pt x="6270" y="7459"/>
                    <a:pt x="6018" y="7396"/>
                    <a:pt x="5797" y="7396"/>
                  </a:cubicBezTo>
                  <a:cubicBezTo>
                    <a:pt x="5797" y="7144"/>
                    <a:pt x="5671" y="6924"/>
                    <a:pt x="5482" y="6735"/>
                  </a:cubicBezTo>
                  <a:cubicBezTo>
                    <a:pt x="5293" y="6514"/>
                    <a:pt x="5041" y="6451"/>
                    <a:pt x="4821" y="6388"/>
                  </a:cubicBezTo>
                  <a:cubicBezTo>
                    <a:pt x="4821" y="6167"/>
                    <a:pt x="4694" y="5947"/>
                    <a:pt x="4505" y="5726"/>
                  </a:cubicBezTo>
                  <a:cubicBezTo>
                    <a:pt x="4285" y="5537"/>
                    <a:pt x="4064" y="5474"/>
                    <a:pt x="3812" y="5411"/>
                  </a:cubicBezTo>
                  <a:cubicBezTo>
                    <a:pt x="3812" y="5191"/>
                    <a:pt x="3718" y="4939"/>
                    <a:pt x="3497" y="4750"/>
                  </a:cubicBezTo>
                  <a:cubicBezTo>
                    <a:pt x="3308" y="4561"/>
                    <a:pt x="3048" y="4466"/>
                    <a:pt x="2785" y="4466"/>
                  </a:cubicBezTo>
                  <a:cubicBezTo>
                    <a:pt x="2521" y="4466"/>
                    <a:pt x="2253" y="4561"/>
                    <a:pt x="2048" y="4750"/>
                  </a:cubicBezTo>
                  <a:lnTo>
                    <a:pt x="1544" y="5254"/>
                  </a:lnTo>
                  <a:lnTo>
                    <a:pt x="819" y="4561"/>
                  </a:lnTo>
                  <a:cubicBezTo>
                    <a:pt x="725" y="4435"/>
                    <a:pt x="725" y="4183"/>
                    <a:pt x="819" y="4088"/>
                  </a:cubicBezTo>
                  <a:lnTo>
                    <a:pt x="3875" y="1064"/>
                  </a:lnTo>
                  <a:cubicBezTo>
                    <a:pt x="3923" y="1001"/>
                    <a:pt x="4009" y="969"/>
                    <a:pt x="4100" y="969"/>
                  </a:cubicBezTo>
                  <a:close/>
                  <a:moveTo>
                    <a:pt x="5718" y="8089"/>
                  </a:moveTo>
                  <a:cubicBezTo>
                    <a:pt x="5805" y="8089"/>
                    <a:pt x="5892" y="8121"/>
                    <a:pt x="5955" y="8184"/>
                  </a:cubicBezTo>
                  <a:cubicBezTo>
                    <a:pt x="6081" y="8310"/>
                    <a:pt x="6081" y="8530"/>
                    <a:pt x="5955" y="8656"/>
                  </a:cubicBezTo>
                  <a:lnTo>
                    <a:pt x="4978" y="9633"/>
                  </a:lnTo>
                  <a:cubicBezTo>
                    <a:pt x="4915" y="9696"/>
                    <a:pt x="4821" y="9728"/>
                    <a:pt x="4730" y="9728"/>
                  </a:cubicBezTo>
                  <a:cubicBezTo>
                    <a:pt x="4639" y="9728"/>
                    <a:pt x="4553" y="9696"/>
                    <a:pt x="4505" y="9633"/>
                  </a:cubicBezTo>
                  <a:cubicBezTo>
                    <a:pt x="4379" y="9507"/>
                    <a:pt x="4379" y="9286"/>
                    <a:pt x="4505" y="9160"/>
                  </a:cubicBezTo>
                  <a:lnTo>
                    <a:pt x="5482" y="8184"/>
                  </a:lnTo>
                  <a:cubicBezTo>
                    <a:pt x="5545" y="8121"/>
                    <a:pt x="5632" y="8089"/>
                    <a:pt x="5718" y="8089"/>
                  </a:cubicBezTo>
                  <a:close/>
                  <a:moveTo>
                    <a:pt x="6616" y="8877"/>
                  </a:moveTo>
                  <a:lnTo>
                    <a:pt x="7467" y="9665"/>
                  </a:lnTo>
                  <a:cubicBezTo>
                    <a:pt x="7593" y="9759"/>
                    <a:pt x="7593" y="9980"/>
                    <a:pt x="7435" y="10106"/>
                  </a:cubicBezTo>
                  <a:cubicBezTo>
                    <a:pt x="7388" y="10169"/>
                    <a:pt x="7286" y="10200"/>
                    <a:pt x="7179" y="10200"/>
                  </a:cubicBezTo>
                  <a:cubicBezTo>
                    <a:pt x="7073" y="10200"/>
                    <a:pt x="6963" y="10169"/>
                    <a:pt x="6900" y="10106"/>
                  </a:cubicBezTo>
                  <a:lnTo>
                    <a:pt x="6207" y="9412"/>
                  </a:lnTo>
                  <a:lnTo>
                    <a:pt x="6427" y="9160"/>
                  </a:lnTo>
                  <a:cubicBezTo>
                    <a:pt x="6522" y="9097"/>
                    <a:pt x="6585" y="8971"/>
                    <a:pt x="6616" y="8877"/>
                  </a:cubicBezTo>
                  <a:close/>
                  <a:moveTo>
                    <a:pt x="7309" y="0"/>
                  </a:moveTo>
                  <a:cubicBezTo>
                    <a:pt x="7042" y="0"/>
                    <a:pt x="6774" y="103"/>
                    <a:pt x="6585" y="308"/>
                  </a:cubicBezTo>
                  <a:lnTo>
                    <a:pt x="5608" y="1284"/>
                  </a:lnTo>
                  <a:lnTo>
                    <a:pt x="4852" y="560"/>
                  </a:lnTo>
                  <a:cubicBezTo>
                    <a:pt x="4656" y="394"/>
                    <a:pt x="4409" y="307"/>
                    <a:pt x="4163" y="307"/>
                  </a:cubicBezTo>
                  <a:cubicBezTo>
                    <a:pt x="3897" y="307"/>
                    <a:pt x="3631" y="409"/>
                    <a:pt x="3434" y="623"/>
                  </a:cubicBezTo>
                  <a:lnTo>
                    <a:pt x="410" y="3647"/>
                  </a:lnTo>
                  <a:cubicBezTo>
                    <a:pt x="0" y="4025"/>
                    <a:pt x="0" y="4718"/>
                    <a:pt x="410" y="5096"/>
                  </a:cubicBezTo>
                  <a:lnTo>
                    <a:pt x="1103" y="5821"/>
                  </a:lnTo>
                  <a:cubicBezTo>
                    <a:pt x="725" y="6199"/>
                    <a:pt x="725" y="6829"/>
                    <a:pt x="1103" y="7239"/>
                  </a:cubicBezTo>
                  <a:cubicBezTo>
                    <a:pt x="1292" y="7428"/>
                    <a:pt x="1544" y="7491"/>
                    <a:pt x="1765" y="7554"/>
                  </a:cubicBezTo>
                  <a:cubicBezTo>
                    <a:pt x="1765" y="7774"/>
                    <a:pt x="1891" y="8026"/>
                    <a:pt x="2080" y="8215"/>
                  </a:cubicBezTo>
                  <a:cubicBezTo>
                    <a:pt x="2300" y="8404"/>
                    <a:pt x="2521" y="8499"/>
                    <a:pt x="2773" y="8530"/>
                  </a:cubicBezTo>
                  <a:cubicBezTo>
                    <a:pt x="2773" y="8751"/>
                    <a:pt x="2867" y="9003"/>
                    <a:pt x="3088" y="9192"/>
                  </a:cubicBezTo>
                  <a:cubicBezTo>
                    <a:pt x="3277" y="9381"/>
                    <a:pt x="3497" y="9475"/>
                    <a:pt x="3749" y="9507"/>
                  </a:cubicBezTo>
                  <a:cubicBezTo>
                    <a:pt x="3749" y="9759"/>
                    <a:pt x="3875" y="9980"/>
                    <a:pt x="4064" y="10169"/>
                  </a:cubicBezTo>
                  <a:cubicBezTo>
                    <a:pt x="4253" y="10373"/>
                    <a:pt x="4521" y="10476"/>
                    <a:pt x="4789" y="10476"/>
                  </a:cubicBezTo>
                  <a:cubicBezTo>
                    <a:pt x="5057" y="10476"/>
                    <a:pt x="5325" y="10373"/>
                    <a:pt x="5514" y="10169"/>
                  </a:cubicBezTo>
                  <a:lnTo>
                    <a:pt x="5766" y="9948"/>
                  </a:lnTo>
                  <a:lnTo>
                    <a:pt x="6459" y="10673"/>
                  </a:lnTo>
                  <a:cubicBezTo>
                    <a:pt x="6664" y="10862"/>
                    <a:pt x="6939" y="10956"/>
                    <a:pt x="7219" y="10956"/>
                  </a:cubicBezTo>
                  <a:cubicBezTo>
                    <a:pt x="7498" y="10956"/>
                    <a:pt x="7782" y="10862"/>
                    <a:pt x="8003" y="10673"/>
                  </a:cubicBezTo>
                  <a:cubicBezTo>
                    <a:pt x="8192" y="10452"/>
                    <a:pt x="8286" y="10232"/>
                    <a:pt x="8318" y="9980"/>
                  </a:cubicBezTo>
                  <a:cubicBezTo>
                    <a:pt x="8538" y="9980"/>
                    <a:pt x="8790" y="9885"/>
                    <a:pt x="8979" y="9665"/>
                  </a:cubicBezTo>
                  <a:cubicBezTo>
                    <a:pt x="9168" y="9475"/>
                    <a:pt x="9263" y="9255"/>
                    <a:pt x="9294" y="9003"/>
                  </a:cubicBezTo>
                  <a:cubicBezTo>
                    <a:pt x="9546" y="9003"/>
                    <a:pt x="9767" y="8877"/>
                    <a:pt x="9956" y="8688"/>
                  </a:cubicBezTo>
                  <a:cubicBezTo>
                    <a:pt x="10176" y="8499"/>
                    <a:pt x="10239" y="8247"/>
                    <a:pt x="10271" y="8026"/>
                  </a:cubicBezTo>
                  <a:cubicBezTo>
                    <a:pt x="10523" y="8026"/>
                    <a:pt x="10743" y="7900"/>
                    <a:pt x="10964" y="7711"/>
                  </a:cubicBezTo>
                  <a:cubicBezTo>
                    <a:pt x="11342" y="7302"/>
                    <a:pt x="11342" y="6640"/>
                    <a:pt x="10964" y="6262"/>
                  </a:cubicBezTo>
                  <a:lnTo>
                    <a:pt x="10680" y="5978"/>
                  </a:lnTo>
                  <a:lnTo>
                    <a:pt x="11594" y="5065"/>
                  </a:lnTo>
                  <a:cubicBezTo>
                    <a:pt x="11909" y="4687"/>
                    <a:pt x="11909" y="4057"/>
                    <a:pt x="11468" y="3647"/>
                  </a:cubicBezTo>
                  <a:lnTo>
                    <a:pt x="8034" y="308"/>
                  </a:lnTo>
                  <a:cubicBezTo>
                    <a:pt x="7845" y="103"/>
                    <a:pt x="7577" y="0"/>
                    <a:pt x="730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28090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  <p:sp>
        <p:nvSpPr>
          <p:cNvPr id="4" name="Google Shape;57;p15">
            <a:extLst>
              <a:ext uri="{FF2B5EF4-FFF2-40B4-BE49-F238E27FC236}">
                <a16:creationId xmlns:a16="http://schemas.microsoft.com/office/drawing/2014/main" id="{A66F381C-F23F-8C62-6CB0-E647FDEC6D80}"/>
              </a:ext>
            </a:extLst>
          </p:cNvPr>
          <p:cNvSpPr txBox="1">
            <a:spLocks/>
          </p:cNvSpPr>
          <p:nvPr/>
        </p:nvSpPr>
        <p:spPr>
          <a:xfrm>
            <a:off x="3429479" y="2540655"/>
            <a:ext cx="6642672" cy="7820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Fira Sans Condensed Medium"/>
              <a:buNone/>
              <a:defRPr sz="5867" b="0" i="0" u="none" strike="noStrike" cap="none">
                <a:solidFill>
                  <a:schemeClr val="dk1"/>
                </a:solidFill>
                <a:latin typeface="Fira Sans Condensed Medium"/>
                <a:ea typeface="Fira Sans Condensed Medium"/>
                <a:cs typeface="Fira Sans Condensed Medium"/>
                <a:sym typeface="Fira Sans Condensed Medium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Fira Sans Condensed"/>
              <a:buNone/>
              <a:defRPr sz="6933" b="0" i="0" u="none" strike="noStrike" cap="none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Fira Sans Condensed"/>
              <a:buNone/>
              <a:defRPr sz="6933" b="0" i="0" u="none" strike="noStrike" cap="none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Fira Sans Condensed"/>
              <a:buNone/>
              <a:defRPr sz="6933" b="0" i="0" u="none" strike="noStrike" cap="none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Fira Sans Condensed"/>
              <a:buNone/>
              <a:defRPr sz="6933" b="0" i="0" u="none" strike="noStrike" cap="none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Fira Sans Condensed"/>
              <a:buNone/>
              <a:defRPr sz="6933" b="0" i="0" u="none" strike="noStrike" cap="none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Fira Sans Condensed"/>
              <a:buNone/>
              <a:defRPr sz="6933" b="0" i="0" u="none" strike="noStrike" cap="none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Fira Sans Condensed"/>
              <a:buNone/>
              <a:defRPr sz="6933" b="0" i="0" u="none" strike="noStrike" cap="none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Fira Sans Condensed"/>
              <a:buNone/>
              <a:defRPr sz="6933" b="0" i="0" u="none" strike="noStrike" cap="none">
                <a:solidFill>
                  <a:schemeClr val="dk1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Fira Sans Condensed Medium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ira Sans Condensed Medium"/>
                <a:sym typeface="Fira Sans Condensed Medium"/>
              </a:rPr>
              <a:t>Optimisation and standardisation of work processes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ira Sans Condensed Medium"/>
              <a:sym typeface="Fira Sans Condensed Medium"/>
            </a:endParaRPr>
          </a:p>
        </p:txBody>
      </p:sp>
      <p:grpSp>
        <p:nvGrpSpPr>
          <p:cNvPr id="2" name="Google Shape;59;p15">
            <a:extLst>
              <a:ext uri="{FF2B5EF4-FFF2-40B4-BE49-F238E27FC236}">
                <a16:creationId xmlns:a16="http://schemas.microsoft.com/office/drawing/2014/main" id="{B2258400-7D94-59AE-D3B7-20C91D5E6084}"/>
              </a:ext>
            </a:extLst>
          </p:cNvPr>
          <p:cNvGrpSpPr/>
          <p:nvPr/>
        </p:nvGrpSpPr>
        <p:grpSpPr>
          <a:xfrm>
            <a:off x="10101448" y="-4229900"/>
            <a:ext cx="9037019" cy="8004068"/>
            <a:chOff x="-1282980" y="380946"/>
            <a:chExt cx="6777764" cy="6003051"/>
          </a:xfrm>
        </p:grpSpPr>
        <p:grpSp>
          <p:nvGrpSpPr>
            <p:cNvPr id="5" name="Google Shape;60;p15">
              <a:extLst>
                <a:ext uri="{FF2B5EF4-FFF2-40B4-BE49-F238E27FC236}">
                  <a16:creationId xmlns:a16="http://schemas.microsoft.com/office/drawing/2014/main" id="{BBB41E8D-0ECA-6B49-27A1-4330A7C2666B}"/>
                </a:ext>
              </a:extLst>
            </p:cNvPr>
            <p:cNvGrpSpPr/>
            <p:nvPr/>
          </p:nvGrpSpPr>
          <p:grpSpPr>
            <a:xfrm>
              <a:off x="-1282980" y="380946"/>
              <a:ext cx="6777764" cy="6003051"/>
              <a:chOff x="1672200" y="962800"/>
              <a:chExt cx="4248050" cy="3762725"/>
            </a:xfrm>
          </p:grpSpPr>
          <p:sp>
            <p:nvSpPr>
              <p:cNvPr id="14" name="Google Shape;61;p15">
                <a:extLst>
                  <a:ext uri="{FF2B5EF4-FFF2-40B4-BE49-F238E27FC236}">
                    <a16:creationId xmlns:a16="http://schemas.microsoft.com/office/drawing/2014/main" id="{FAE29A3E-F2C3-FFD4-D83C-B174A61C3394}"/>
                  </a:ext>
                </a:extLst>
              </p:cNvPr>
              <p:cNvSpPr/>
              <p:nvPr/>
            </p:nvSpPr>
            <p:spPr>
              <a:xfrm>
                <a:off x="3114050" y="1064525"/>
                <a:ext cx="1376025" cy="1191725"/>
              </a:xfrm>
              <a:custGeom>
                <a:avLst/>
                <a:gdLst/>
                <a:ahLst/>
                <a:cxnLst/>
                <a:rect l="l" t="t" r="r" b="b"/>
                <a:pathLst>
                  <a:path w="55041" h="47669" extrusionOk="0">
                    <a:moveTo>
                      <a:pt x="13777" y="1"/>
                    </a:moveTo>
                    <a:lnTo>
                      <a:pt x="1" y="23851"/>
                    </a:lnTo>
                    <a:lnTo>
                      <a:pt x="13777" y="47668"/>
                    </a:lnTo>
                    <a:lnTo>
                      <a:pt x="41297" y="47668"/>
                    </a:lnTo>
                    <a:lnTo>
                      <a:pt x="55040" y="23851"/>
                    </a:lnTo>
                    <a:lnTo>
                      <a:pt x="41297" y="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67000"/>
                    </a:schemeClr>
                  </a:gs>
                  <a:gs pos="48000">
                    <a:schemeClr val="accent1">
                      <a:lumMod val="97000"/>
                      <a:lumOff val="3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 dirty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5" name="Google Shape;62;p15">
                <a:extLst>
                  <a:ext uri="{FF2B5EF4-FFF2-40B4-BE49-F238E27FC236}">
                    <a16:creationId xmlns:a16="http://schemas.microsoft.com/office/drawing/2014/main" id="{DA20F8F3-BD33-4AB1-735A-DD4005EFA47A}"/>
                  </a:ext>
                </a:extLst>
              </p:cNvPr>
              <p:cNvSpPr/>
              <p:nvPr/>
            </p:nvSpPr>
            <p:spPr>
              <a:xfrm>
                <a:off x="3253325" y="962800"/>
                <a:ext cx="1107475" cy="270225"/>
              </a:xfrm>
              <a:custGeom>
                <a:avLst/>
                <a:gdLst/>
                <a:ahLst/>
                <a:cxnLst/>
                <a:rect l="l" t="t" r="r" b="b"/>
                <a:pathLst>
                  <a:path w="44299" h="10809" fill="none" extrusionOk="0">
                    <a:moveTo>
                      <a:pt x="44299" y="10808"/>
                    </a:moveTo>
                    <a:lnTo>
                      <a:pt x="38061" y="0"/>
                    </a:lnTo>
                    <a:lnTo>
                      <a:pt x="5838" y="0"/>
                    </a:lnTo>
                    <a:lnTo>
                      <a:pt x="1" y="10141"/>
                    </a:lnTo>
                  </a:path>
                </a:pathLst>
              </a:custGeom>
              <a:noFill/>
              <a:ln w="7500" cap="rnd" cmpd="sng">
                <a:solidFill>
                  <a:schemeClr val="lt2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6" name="Google Shape;63;p15">
                <a:extLst>
                  <a:ext uri="{FF2B5EF4-FFF2-40B4-BE49-F238E27FC236}">
                    <a16:creationId xmlns:a16="http://schemas.microsoft.com/office/drawing/2014/main" id="{8ED700F7-8BC8-2E6A-D5F9-B64F5591FA8D}"/>
                  </a:ext>
                </a:extLst>
              </p:cNvPr>
              <p:cNvSpPr/>
              <p:nvPr/>
            </p:nvSpPr>
            <p:spPr>
              <a:xfrm>
                <a:off x="4351600" y="1022000"/>
                <a:ext cx="680525" cy="588775"/>
              </a:xfrm>
              <a:custGeom>
                <a:avLst/>
                <a:gdLst/>
                <a:ahLst/>
                <a:cxnLst/>
                <a:rect l="l" t="t" r="r" b="b"/>
                <a:pathLst>
                  <a:path w="27221" h="23551" extrusionOk="0">
                    <a:moveTo>
                      <a:pt x="6806" y="1"/>
                    </a:moveTo>
                    <a:lnTo>
                      <a:pt x="1" y="11776"/>
                    </a:lnTo>
                    <a:lnTo>
                      <a:pt x="6806" y="23551"/>
                    </a:lnTo>
                    <a:lnTo>
                      <a:pt x="20416" y="23551"/>
                    </a:lnTo>
                    <a:lnTo>
                      <a:pt x="27220" y="11776"/>
                    </a:lnTo>
                    <a:lnTo>
                      <a:pt x="20416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7" name="Google Shape;64;p15">
                <a:extLst>
                  <a:ext uri="{FF2B5EF4-FFF2-40B4-BE49-F238E27FC236}">
                    <a16:creationId xmlns:a16="http://schemas.microsoft.com/office/drawing/2014/main" id="{C18D363D-F884-F4A8-3A8A-4ED9C5518A46}"/>
                  </a:ext>
                </a:extLst>
              </p:cNvPr>
              <p:cNvSpPr/>
              <p:nvPr/>
            </p:nvSpPr>
            <p:spPr>
              <a:xfrm>
                <a:off x="5239750" y="2557275"/>
                <a:ext cx="680500" cy="589600"/>
              </a:xfrm>
              <a:custGeom>
                <a:avLst/>
                <a:gdLst/>
                <a:ahLst/>
                <a:cxnLst/>
                <a:rect l="l" t="t" r="r" b="b"/>
                <a:pathLst>
                  <a:path w="27220" h="23584" extrusionOk="0">
                    <a:moveTo>
                      <a:pt x="6805" y="0"/>
                    </a:moveTo>
                    <a:lnTo>
                      <a:pt x="0" y="11809"/>
                    </a:lnTo>
                    <a:lnTo>
                      <a:pt x="6805" y="23584"/>
                    </a:lnTo>
                    <a:lnTo>
                      <a:pt x="20415" y="23584"/>
                    </a:lnTo>
                    <a:lnTo>
                      <a:pt x="27220" y="11809"/>
                    </a:lnTo>
                    <a:lnTo>
                      <a:pt x="20415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8" name="Google Shape;65;p15">
                <a:extLst>
                  <a:ext uri="{FF2B5EF4-FFF2-40B4-BE49-F238E27FC236}">
                    <a16:creationId xmlns:a16="http://schemas.microsoft.com/office/drawing/2014/main" id="{2FAE3DBE-7671-62E9-AB2D-31BB59CBF153}"/>
                  </a:ext>
                </a:extLst>
              </p:cNvPr>
              <p:cNvSpPr/>
              <p:nvPr/>
            </p:nvSpPr>
            <p:spPr>
              <a:xfrm>
                <a:off x="1672200" y="2557275"/>
                <a:ext cx="680500" cy="589600"/>
              </a:xfrm>
              <a:custGeom>
                <a:avLst/>
                <a:gdLst/>
                <a:ahLst/>
                <a:cxnLst/>
                <a:rect l="l" t="t" r="r" b="b"/>
                <a:pathLst>
                  <a:path w="27220" h="23584" extrusionOk="0">
                    <a:moveTo>
                      <a:pt x="6805" y="0"/>
                    </a:moveTo>
                    <a:lnTo>
                      <a:pt x="0" y="11809"/>
                    </a:lnTo>
                    <a:lnTo>
                      <a:pt x="6805" y="23584"/>
                    </a:lnTo>
                    <a:lnTo>
                      <a:pt x="20415" y="23584"/>
                    </a:lnTo>
                    <a:lnTo>
                      <a:pt x="27220" y="11809"/>
                    </a:lnTo>
                    <a:lnTo>
                      <a:pt x="2041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9" name="Google Shape;66;p15">
                <a:extLst>
                  <a:ext uri="{FF2B5EF4-FFF2-40B4-BE49-F238E27FC236}">
                    <a16:creationId xmlns:a16="http://schemas.microsoft.com/office/drawing/2014/main" id="{1504ABD7-FAF0-3F51-20BA-28A54CFC631A}"/>
                  </a:ext>
                </a:extLst>
              </p:cNvPr>
              <p:cNvSpPr/>
              <p:nvPr/>
            </p:nvSpPr>
            <p:spPr>
              <a:xfrm>
                <a:off x="2572850" y="1022000"/>
                <a:ext cx="680500" cy="588775"/>
              </a:xfrm>
              <a:custGeom>
                <a:avLst/>
                <a:gdLst/>
                <a:ahLst/>
                <a:cxnLst/>
                <a:rect l="l" t="t" r="r" b="b"/>
                <a:pathLst>
                  <a:path w="27220" h="23551" extrusionOk="0">
                    <a:moveTo>
                      <a:pt x="6805" y="1"/>
                    </a:moveTo>
                    <a:lnTo>
                      <a:pt x="0" y="11776"/>
                    </a:lnTo>
                    <a:lnTo>
                      <a:pt x="6805" y="23551"/>
                    </a:lnTo>
                    <a:lnTo>
                      <a:pt x="20415" y="23551"/>
                    </a:lnTo>
                    <a:lnTo>
                      <a:pt x="27220" y="11776"/>
                    </a:lnTo>
                    <a:lnTo>
                      <a:pt x="20415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20" name="Google Shape;67;p15">
                <a:extLst>
                  <a:ext uri="{FF2B5EF4-FFF2-40B4-BE49-F238E27FC236}">
                    <a16:creationId xmlns:a16="http://schemas.microsoft.com/office/drawing/2014/main" id="{DD650257-FD8B-631E-40CB-A61CB2C98DA5}"/>
                  </a:ext>
                </a:extLst>
              </p:cNvPr>
              <p:cNvSpPr/>
              <p:nvPr/>
            </p:nvSpPr>
            <p:spPr>
              <a:xfrm>
                <a:off x="4351600" y="4116725"/>
                <a:ext cx="680525" cy="588775"/>
              </a:xfrm>
              <a:custGeom>
                <a:avLst/>
                <a:gdLst/>
                <a:ahLst/>
                <a:cxnLst/>
                <a:rect l="l" t="t" r="r" b="b"/>
                <a:pathLst>
                  <a:path w="27221" h="23551" extrusionOk="0">
                    <a:moveTo>
                      <a:pt x="6806" y="0"/>
                    </a:moveTo>
                    <a:lnTo>
                      <a:pt x="1" y="11775"/>
                    </a:lnTo>
                    <a:lnTo>
                      <a:pt x="6806" y="23551"/>
                    </a:lnTo>
                    <a:lnTo>
                      <a:pt x="20416" y="23551"/>
                    </a:lnTo>
                    <a:lnTo>
                      <a:pt x="27220" y="11775"/>
                    </a:lnTo>
                    <a:lnTo>
                      <a:pt x="20416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21" name="Google Shape;68;p15">
                <a:extLst>
                  <a:ext uri="{FF2B5EF4-FFF2-40B4-BE49-F238E27FC236}">
                    <a16:creationId xmlns:a16="http://schemas.microsoft.com/office/drawing/2014/main" id="{F9ADEB4B-BA41-A39F-060A-9EF8132FD1A7}"/>
                  </a:ext>
                </a:extLst>
              </p:cNvPr>
              <p:cNvSpPr/>
              <p:nvPr/>
            </p:nvSpPr>
            <p:spPr>
              <a:xfrm>
                <a:off x="2572850" y="4116725"/>
                <a:ext cx="680500" cy="588775"/>
              </a:xfrm>
              <a:custGeom>
                <a:avLst/>
                <a:gdLst/>
                <a:ahLst/>
                <a:cxnLst/>
                <a:rect l="l" t="t" r="r" b="b"/>
                <a:pathLst>
                  <a:path w="27220" h="23551" extrusionOk="0">
                    <a:moveTo>
                      <a:pt x="6805" y="0"/>
                    </a:moveTo>
                    <a:lnTo>
                      <a:pt x="0" y="11775"/>
                    </a:lnTo>
                    <a:lnTo>
                      <a:pt x="6805" y="23551"/>
                    </a:lnTo>
                    <a:lnTo>
                      <a:pt x="20415" y="23551"/>
                    </a:lnTo>
                    <a:lnTo>
                      <a:pt x="27220" y="11775"/>
                    </a:lnTo>
                    <a:lnTo>
                      <a:pt x="20415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22" name="Google Shape;69;p15">
                <a:extLst>
                  <a:ext uri="{FF2B5EF4-FFF2-40B4-BE49-F238E27FC236}">
                    <a16:creationId xmlns:a16="http://schemas.microsoft.com/office/drawing/2014/main" id="{F2DBC9CF-E2EA-812A-D850-05082F602BB0}"/>
                  </a:ext>
                </a:extLst>
              </p:cNvPr>
              <p:cNvSpPr/>
              <p:nvPr/>
            </p:nvSpPr>
            <p:spPr>
              <a:xfrm>
                <a:off x="4146475" y="1660800"/>
                <a:ext cx="1376000" cy="1191700"/>
              </a:xfrm>
              <a:custGeom>
                <a:avLst/>
                <a:gdLst/>
                <a:ahLst/>
                <a:cxnLst/>
                <a:rect l="l" t="t" r="r" b="b"/>
                <a:pathLst>
                  <a:path w="55040" h="47668" extrusionOk="0">
                    <a:moveTo>
                      <a:pt x="13743" y="0"/>
                    </a:moveTo>
                    <a:lnTo>
                      <a:pt x="0" y="23817"/>
                    </a:lnTo>
                    <a:lnTo>
                      <a:pt x="13743" y="47668"/>
                    </a:lnTo>
                    <a:lnTo>
                      <a:pt x="41263" y="47668"/>
                    </a:lnTo>
                    <a:lnTo>
                      <a:pt x="55039" y="23817"/>
                    </a:lnTo>
                    <a:lnTo>
                      <a:pt x="41263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46000">
                    <a:schemeClr val="accent3">
                      <a:lumMod val="95000"/>
                      <a:lumOff val="5000"/>
                    </a:schemeClr>
                  </a:gs>
                  <a:gs pos="100000">
                    <a:schemeClr val="accent3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23" name="Google Shape;70;p15">
                <a:extLst>
                  <a:ext uri="{FF2B5EF4-FFF2-40B4-BE49-F238E27FC236}">
                    <a16:creationId xmlns:a16="http://schemas.microsoft.com/office/drawing/2014/main" id="{87A4422E-C46D-35CF-04C5-BBA63E77E010}"/>
                  </a:ext>
                </a:extLst>
              </p:cNvPr>
              <p:cNvSpPr/>
              <p:nvPr/>
            </p:nvSpPr>
            <p:spPr>
              <a:xfrm>
                <a:off x="4982050" y="1553225"/>
                <a:ext cx="663850" cy="948200"/>
              </a:xfrm>
              <a:custGeom>
                <a:avLst/>
                <a:gdLst/>
                <a:ahLst/>
                <a:cxnLst/>
                <a:rect l="l" t="t" r="r" b="b"/>
                <a:pathLst>
                  <a:path w="26554" h="37928" fill="none" extrusionOk="0">
                    <a:moveTo>
                      <a:pt x="20916" y="37927"/>
                    </a:moveTo>
                    <a:lnTo>
                      <a:pt x="26553" y="28120"/>
                    </a:lnTo>
                    <a:lnTo>
                      <a:pt x="10342" y="0"/>
                    </a:lnTo>
                    <a:lnTo>
                      <a:pt x="1" y="0"/>
                    </a:lnTo>
                  </a:path>
                </a:pathLst>
              </a:custGeom>
              <a:noFill/>
              <a:ln w="7500" cap="rnd" cmpd="sng">
                <a:solidFill>
                  <a:schemeClr val="accent1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24" name="Google Shape;71;p15">
                <a:extLst>
                  <a:ext uri="{FF2B5EF4-FFF2-40B4-BE49-F238E27FC236}">
                    <a16:creationId xmlns:a16="http://schemas.microsoft.com/office/drawing/2014/main" id="{2B3D30A2-D123-0C3D-94F4-8B2A269B842F}"/>
                  </a:ext>
                </a:extLst>
              </p:cNvPr>
              <p:cNvSpPr/>
              <p:nvPr/>
            </p:nvSpPr>
            <p:spPr>
              <a:xfrm>
                <a:off x="2082500" y="1660800"/>
                <a:ext cx="1376000" cy="1191700"/>
              </a:xfrm>
              <a:custGeom>
                <a:avLst/>
                <a:gdLst/>
                <a:ahLst/>
                <a:cxnLst/>
                <a:rect l="l" t="t" r="r" b="b"/>
                <a:pathLst>
                  <a:path w="55040" h="47668" extrusionOk="0">
                    <a:moveTo>
                      <a:pt x="13743" y="0"/>
                    </a:moveTo>
                    <a:lnTo>
                      <a:pt x="0" y="23817"/>
                    </a:lnTo>
                    <a:lnTo>
                      <a:pt x="13743" y="47668"/>
                    </a:lnTo>
                    <a:lnTo>
                      <a:pt x="41263" y="47668"/>
                    </a:lnTo>
                    <a:lnTo>
                      <a:pt x="55039" y="23817"/>
                    </a:lnTo>
                    <a:lnTo>
                      <a:pt x="4126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0"/>
                      <a:lumOff val="100000"/>
                    </a:schemeClr>
                  </a:gs>
                  <a:gs pos="35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</a:gra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25" name="Google Shape;72;p15">
                <a:extLst>
                  <a:ext uri="{FF2B5EF4-FFF2-40B4-BE49-F238E27FC236}">
                    <a16:creationId xmlns:a16="http://schemas.microsoft.com/office/drawing/2014/main" id="{148CBB2B-B28A-E76B-4D84-ECB146FA9493}"/>
                  </a:ext>
                </a:extLst>
              </p:cNvPr>
              <p:cNvSpPr/>
              <p:nvPr/>
            </p:nvSpPr>
            <p:spPr>
              <a:xfrm>
                <a:off x="1974075" y="1566575"/>
                <a:ext cx="701375" cy="963200"/>
              </a:xfrm>
              <a:custGeom>
                <a:avLst/>
                <a:gdLst/>
                <a:ahLst/>
                <a:cxnLst/>
                <a:rect l="l" t="t" r="r" b="b"/>
                <a:pathLst>
                  <a:path w="28055" h="38528" fill="none" extrusionOk="0">
                    <a:moveTo>
                      <a:pt x="28054" y="0"/>
                    </a:moveTo>
                    <a:lnTo>
                      <a:pt x="15912" y="0"/>
                    </a:lnTo>
                    <a:lnTo>
                      <a:pt x="1" y="27586"/>
                    </a:lnTo>
                    <a:lnTo>
                      <a:pt x="6305" y="38528"/>
                    </a:lnTo>
                  </a:path>
                </a:pathLst>
              </a:custGeom>
              <a:noFill/>
              <a:ln w="7500" cap="rnd" cmpd="sng">
                <a:solidFill>
                  <a:schemeClr val="accent5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26" name="Google Shape;73;p15">
                <a:extLst>
                  <a:ext uri="{FF2B5EF4-FFF2-40B4-BE49-F238E27FC236}">
                    <a16:creationId xmlns:a16="http://schemas.microsoft.com/office/drawing/2014/main" id="{49B5B4FD-F35B-FD02-3140-FAF8CC3F6F1F}"/>
                  </a:ext>
                </a:extLst>
              </p:cNvPr>
              <p:cNvSpPr/>
              <p:nvPr/>
            </p:nvSpPr>
            <p:spPr>
              <a:xfrm>
                <a:off x="4146475" y="2852475"/>
                <a:ext cx="1376000" cy="1190875"/>
              </a:xfrm>
              <a:custGeom>
                <a:avLst/>
                <a:gdLst/>
                <a:ahLst/>
                <a:cxnLst/>
                <a:rect l="l" t="t" r="r" b="b"/>
                <a:pathLst>
                  <a:path w="55040" h="47635" extrusionOk="0">
                    <a:moveTo>
                      <a:pt x="13743" y="1"/>
                    </a:moveTo>
                    <a:lnTo>
                      <a:pt x="0" y="23818"/>
                    </a:lnTo>
                    <a:lnTo>
                      <a:pt x="13743" y="47635"/>
                    </a:lnTo>
                    <a:lnTo>
                      <a:pt x="41263" y="47635"/>
                    </a:lnTo>
                    <a:lnTo>
                      <a:pt x="55039" y="23818"/>
                    </a:lnTo>
                    <a:lnTo>
                      <a:pt x="41263" y="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0"/>
                      <a:lumOff val="100000"/>
                    </a:schemeClr>
                  </a:gs>
                  <a:gs pos="35000">
                    <a:schemeClr val="accent4">
                      <a:lumMod val="0"/>
                      <a:lumOff val="100000"/>
                    </a:schemeClr>
                  </a:gs>
                  <a:gs pos="100000">
                    <a:schemeClr val="accent4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 dirty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27" name="Google Shape;74;p15">
                <a:extLst>
                  <a:ext uri="{FF2B5EF4-FFF2-40B4-BE49-F238E27FC236}">
                    <a16:creationId xmlns:a16="http://schemas.microsoft.com/office/drawing/2014/main" id="{A80F00A8-903E-BB7B-0C29-86283B40F115}"/>
                  </a:ext>
                </a:extLst>
              </p:cNvPr>
              <p:cNvSpPr/>
              <p:nvPr/>
            </p:nvSpPr>
            <p:spPr>
              <a:xfrm>
                <a:off x="4947875" y="3201075"/>
                <a:ext cx="698025" cy="949875"/>
              </a:xfrm>
              <a:custGeom>
                <a:avLst/>
                <a:gdLst/>
                <a:ahLst/>
                <a:cxnLst/>
                <a:rect l="l" t="t" r="r" b="b"/>
                <a:pathLst>
                  <a:path w="27921" h="37995" fill="none" extrusionOk="0">
                    <a:moveTo>
                      <a:pt x="0" y="37994"/>
                    </a:moveTo>
                    <a:lnTo>
                      <a:pt x="11709" y="37994"/>
                    </a:lnTo>
                    <a:lnTo>
                      <a:pt x="27920" y="9874"/>
                    </a:lnTo>
                    <a:lnTo>
                      <a:pt x="22250" y="0"/>
                    </a:lnTo>
                  </a:path>
                </a:pathLst>
              </a:custGeom>
              <a:noFill/>
              <a:ln w="7500" cap="rnd" cmpd="sng">
                <a:solidFill>
                  <a:schemeClr val="accent2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28" name="Google Shape;75;p15">
                <a:extLst>
                  <a:ext uri="{FF2B5EF4-FFF2-40B4-BE49-F238E27FC236}">
                    <a16:creationId xmlns:a16="http://schemas.microsoft.com/office/drawing/2014/main" id="{43AEDE9D-2528-6F72-9357-8AE2E755B204}"/>
                  </a:ext>
                </a:extLst>
              </p:cNvPr>
              <p:cNvSpPr/>
              <p:nvPr/>
            </p:nvSpPr>
            <p:spPr>
              <a:xfrm>
                <a:off x="2082500" y="2852475"/>
                <a:ext cx="1376000" cy="1190875"/>
              </a:xfrm>
              <a:custGeom>
                <a:avLst/>
                <a:gdLst/>
                <a:ahLst/>
                <a:cxnLst/>
                <a:rect l="l" t="t" r="r" b="b"/>
                <a:pathLst>
                  <a:path w="55040" h="47635" extrusionOk="0">
                    <a:moveTo>
                      <a:pt x="13743" y="1"/>
                    </a:moveTo>
                    <a:lnTo>
                      <a:pt x="0" y="23818"/>
                    </a:lnTo>
                    <a:lnTo>
                      <a:pt x="13743" y="47635"/>
                    </a:lnTo>
                    <a:lnTo>
                      <a:pt x="41263" y="47635"/>
                    </a:lnTo>
                    <a:lnTo>
                      <a:pt x="55039" y="23818"/>
                    </a:lnTo>
                    <a:lnTo>
                      <a:pt x="41263" y="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29" name="Google Shape;76;p15">
                <a:extLst>
                  <a:ext uri="{FF2B5EF4-FFF2-40B4-BE49-F238E27FC236}">
                    <a16:creationId xmlns:a16="http://schemas.microsoft.com/office/drawing/2014/main" id="{9876EB06-DAD4-AF59-33E0-8ECBD5A432E2}"/>
                  </a:ext>
                </a:extLst>
              </p:cNvPr>
              <p:cNvSpPr/>
              <p:nvPr/>
            </p:nvSpPr>
            <p:spPr>
              <a:xfrm>
                <a:off x="1975750" y="3186050"/>
                <a:ext cx="699700" cy="949875"/>
              </a:xfrm>
              <a:custGeom>
                <a:avLst/>
                <a:gdLst/>
                <a:ahLst/>
                <a:cxnLst/>
                <a:rect l="l" t="t" r="r" b="b"/>
                <a:pathLst>
                  <a:path w="27988" h="37995" fill="none" extrusionOk="0">
                    <a:moveTo>
                      <a:pt x="6038" y="1"/>
                    </a:moveTo>
                    <a:lnTo>
                      <a:pt x="0" y="10475"/>
                    </a:lnTo>
                    <a:lnTo>
                      <a:pt x="15878" y="37995"/>
                    </a:lnTo>
                    <a:lnTo>
                      <a:pt x="27987" y="37995"/>
                    </a:lnTo>
                  </a:path>
                </a:pathLst>
              </a:custGeom>
              <a:noFill/>
              <a:ln w="7500" cap="rnd" cmpd="sng">
                <a:solidFill>
                  <a:schemeClr val="accent4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30" name="Google Shape;77;p15">
                <a:extLst>
                  <a:ext uri="{FF2B5EF4-FFF2-40B4-BE49-F238E27FC236}">
                    <a16:creationId xmlns:a16="http://schemas.microsoft.com/office/drawing/2014/main" id="{C8749766-0214-1CAF-1801-6FC066588E7C}"/>
                  </a:ext>
                </a:extLst>
              </p:cNvPr>
              <p:cNvSpPr/>
              <p:nvPr/>
            </p:nvSpPr>
            <p:spPr>
              <a:xfrm>
                <a:off x="3114050" y="3447900"/>
                <a:ext cx="1376025" cy="1191725"/>
              </a:xfrm>
              <a:custGeom>
                <a:avLst/>
                <a:gdLst/>
                <a:ahLst/>
                <a:cxnLst/>
                <a:rect l="l" t="t" r="r" b="b"/>
                <a:pathLst>
                  <a:path w="55041" h="47669" extrusionOk="0">
                    <a:moveTo>
                      <a:pt x="13777" y="1"/>
                    </a:moveTo>
                    <a:lnTo>
                      <a:pt x="1" y="23818"/>
                    </a:lnTo>
                    <a:lnTo>
                      <a:pt x="13777" y="47668"/>
                    </a:lnTo>
                    <a:lnTo>
                      <a:pt x="41297" y="47668"/>
                    </a:lnTo>
                    <a:lnTo>
                      <a:pt x="55040" y="23818"/>
                    </a:lnTo>
                    <a:lnTo>
                      <a:pt x="41297" y="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0"/>
                      <a:lumOff val="100000"/>
                    </a:schemeClr>
                  </a:gs>
                  <a:gs pos="35000">
                    <a:schemeClr val="accent3">
                      <a:lumMod val="0"/>
                      <a:lumOff val="100000"/>
                    </a:schemeClr>
                  </a:gs>
                  <a:gs pos="100000">
                    <a:schemeClr val="accent3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31" name="Google Shape;78;p15">
                <a:extLst>
                  <a:ext uri="{FF2B5EF4-FFF2-40B4-BE49-F238E27FC236}">
                    <a16:creationId xmlns:a16="http://schemas.microsoft.com/office/drawing/2014/main" id="{213474E1-546A-E939-E210-C93C452D5E96}"/>
                  </a:ext>
                </a:extLst>
              </p:cNvPr>
              <p:cNvSpPr/>
              <p:nvPr/>
            </p:nvSpPr>
            <p:spPr>
              <a:xfrm>
                <a:off x="3264175" y="4495325"/>
                <a:ext cx="1071625" cy="230200"/>
              </a:xfrm>
              <a:custGeom>
                <a:avLst/>
                <a:gdLst/>
                <a:ahLst/>
                <a:cxnLst/>
                <a:rect l="l" t="t" r="r" b="b"/>
                <a:pathLst>
                  <a:path w="42865" h="9208" fill="none" extrusionOk="0">
                    <a:moveTo>
                      <a:pt x="0" y="1"/>
                    </a:moveTo>
                    <a:lnTo>
                      <a:pt x="5304" y="9207"/>
                    </a:lnTo>
                    <a:lnTo>
                      <a:pt x="37727" y="9207"/>
                    </a:lnTo>
                    <a:lnTo>
                      <a:pt x="42864" y="334"/>
                    </a:lnTo>
                  </a:path>
                </a:pathLst>
              </a:custGeom>
              <a:noFill/>
              <a:ln w="7500" cap="rnd" cmpd="sng">
                <a:solidFill>
                  <a:schemeClr val="accent3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32" name="Google Shape;79;p15">
                <a:extLst>
                  <a:ext uri="{FF2B5EF4-FFF2-40B4-BE49-F238E27FC236}">
                    <a16:creationId xmlns:a16="http://schemas.microsoft.com/office/drawing/2014/main" id="{0B01205C-56E3-AA5B-5206-71F7C3F7A9E3}"/>
                  </a:ext>
                </a:extLst>
              </p:cNvPr>
              <p:cNvSpPr/>
              <p:nvPr/>
            </p:nvSpPr>
            <p:spPr>
              <a:xfrm>
                <a:off x="3350075" y="2069425"/>
                <a:ext cx="904000" cy="234350"/>
              </a:xfrm>
              <a:custGeom>
                <a:avLst/>
                <a:gdLst/>
                <a:ahLst/>
                <a:cxnLst/>
                <a:rect l="l" t="t" r="r" b="b"/>
                <a:pathLst>
                  <a:path w="36160" h="9374" extrusionOk="0">
                    <a:moveTo>
                      <a:pt x="0" y="0"/>
                    </a:moveTo>
                    <a:lnTo>
                      <a:pt x="5437" y="9374"/>
                    </a:lnTo>
                    <a:lnTo>
                      <a:pt x="30755" y="9374"/>
                    </a:lnTo>
                    <a:lnTo>
                      <a:pt x="3615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33" name="Google Shape;80;p15">
                <a:extLst>
                  <a:ext uri="{FF2B5EF4-FFF2-40B4-BE49-F238E27FC236}">
                    <a16:creationId xmlns:a16="http://schemas.microsoft.com/office/drawing/2014/main" id="{6A5694E2-FF02-6DDE-DE00-127563DF6425}"/>
                  </a:ext>
                </a:extLst>
              </p:cNvPr>
              <p:cNvSpPr/>
              <p:nvPr/>
            </p:nvSpPr>
            <p:spPr>
              <a:xfrm>
                <a:off x="4118950" y="2069425"/>
                <a:ext cx="587100" cy="783075"/>
              </a:xfrm>
              <a:custGeom>
                <a:avLst/>
                <a:gdLst/>
                <a:ahLst/>
                <a:cxnLst/>
                <a:rect l="l" t="t" r="r" b="b"/>
                <a:pathLst>
                  <a:path w="23484" h="31323" extrusionOk="0">
                    <a:moveTo>
                      <a:pt x="5404" y="0"/>
                    </a:moveTo>
                    <a:lnTo>
                      <a:pt x="0" y="9374"/>
                    </a:lnTo>
                    <a:lnTo>
                      <a:pt x="12676" y="31323"/>
                    </a:lnTo>
                    <a:lnTo>
                      <a:pt x="23484" y="31323"/>
                    </a:lnTo>
                    <a:lnTo>
                      <a:pt x="540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34" name="Google Shape;81;p15">
                <a:extLst>
                  <a:ext uri="{FF2B5EF4-FFF2-40B4-BE49-F238E27FC236}">
                    <a16:creationId xmlns:a16="http://schemas.microsoft.com/office/drawing/2014/main" id="{27CCB991-BA7A-5F0B-8105-EAC2CFB955F5}"/>
                  </a:ext>
                </a:extLst>
              </p:cNvPr>
              <p:cNvSpPr/>
              <p:nvPr/>
            </p:nvSpPr>
            <p:spPr>
              <a:xfrm>
                <a:off x="2898075" y="2069425"/>
                <a:ext cx="587950" cy="783075"/>
              </a:xfrm>
              <a:custGeom>
                <a:avLst/>
                <a:gdLst/>
                <a:ahLst/>
                <a:cxnLst/>
                <a:rect l="l" t="t" r="r" b="b"/>
                <a:pathLst>
                  <a:path w="23518" h="31323" extrusionOk="0">
                    <a:moveTo>
                      <a:pt x="18080" y="0"/>
                    </a:moveTo>
                    <a:lnTo>
                      <a:pt x="0" y="31323"/>
                    </a:lnTo>
                    <a:lnTo>
                      <a:pt x="10842" y="31323"/>
                    </a:lnTo>
                    <a:lnTo>
                      <a:pt x="23517" y="9374"/>
                    </a:lnTo>
                    <a:lnTo>
                      <a:pt x="1808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35" name="Google Shape;82;p15">
                <a:extLst>
                  <a:ext uri="{FF2B5EF4-FFF2-40B4-BE49-F238E27FC236}">
                    <a16:creationId xmlns:a16="http://schemas.microsoft.com/office/drawing/2014/main" id="{14F62E07-F58B-4D59-1CB0-10D55484B0C1}"/>
                  </a:ext>
                </a:extLst>
              </p:cNvPr>
              <p:cNvSpPr/>
              <p:nvPr/>
            </p:nvSpPr>
            <p:spPr>
              <a:xfrm>
                <a:off x="4118950" y="2852475"/>
                <a:ext cx="587100" cy="782250"/>
              </a:xfrm>
              <a:custGeom>
                <a:avLst/>
                <a:gdLst/>
                <a:ahLst/>
                <a:cxnLst/>
                <a:rect l="l" t="t" r="r" b="b"/>
                <a:pathLst>
                  <a:path w="23484" h="31290" extrusionOk="0">
                    <a:moveTo>
                      <a:pt x="12676" y="1"/>
                    </a:moveTo>
                    <a:lnTo>
                      <a:pt x="0" y="21917"/>
                    </a:lnTo>
                    <a:lnTo>
                      <a:pt x="5404" y="31290"/>
                    </a:lnTo>
                    <a:lnTo>
                      <a:pt x="23484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36" name="Google Shape;83;p15">
                <a:extLst>
                  <a:ext uri="{FF2B5EF4-FFF2-40B4-BE49-F238E27FC236}">
                    <a16:creationId xmlns:a16="http://schemas.microsoft.com/office/drawing/2014/main" id="{7F784EAF-C21A-30C5-C554-69693C082FC5}"/>
                  </a:ext>
                </a:extLst>
              </p:cNvPr>
              <p:cNvSpPr/>
              <p:nvPr/>
            </p:nvSpPr>
            <p:spPr>
              <a:xfrm>
                <a:off x="2898075" y="2852475"/>
                <a:ext cx="587950" cy="782250"/>
              </a:xfrm>
              <a:custGeom>
                <a:avLst/>
                <a:gdLst/>
                <a:ahLst/>
                <a:cxnLst/>
                <a:rect l="l" t="t" r="r" b="b"/>
                <a:pathLst>
                  <a:path w="23518" h="31290" extrusionOk="0">
                    <a:moveTo>
                      <a:pt x="0" y="1"/>
                    </a:moveTo>
                    <a:lnTo>
                      <a:pt x="18080" y="31290"/>
                    </a:lnTo>
                    <a:lnTo>
                      <a:pt x="23517" y="21917"/>
                    </a:lnTo>
                    <a:lnTo>
                      <a:pt x="10842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37" name="Google Shape;84;p15">
                <a:extLst>
                  <a:ext uri="{FF2B5EF4-FFF2-40B4-BE49-F238E27FC236}">
                    <a16:creationId xmlns:a16="http://schemas.microsoft.com/office/drawing/2014/main" id="{F4A420CB-75EF-ED35-D237-65C929789F5E}"/>
                  </a:ext>
                </a:extLst>
              </p:cNvPr>
              <p:cNvSpPr/>
              <p:nvPr/>
            </p:nvSpPr>
            <p:spPr>
              <a:xfrm>
                <a:off x="3350075" y="3400375"/>
                <a:ext cx="904000" cy="234350"/>
              </a:xfrm>
              <a:custGeom>
                <a:avLst/>
                <a:gdLst/>
                <a:ahLst/>
                <a:cxnLst/>
                <a:rect l="l" t="t" r="r" b="b"/>
                <a:pathLst>
                  <a:path w="36160" h="9374" extrusionOk="0">
                    <a:moveTo>
                      <a:pt x="5437" y="1"/>
                    </a:moveTo>
                    <a:lnTo>
                      <a:pt x="0" y="9374"/>
                    </a:lnTo>
                    <a:lnTo>
                      <a:pt x="36159" y="9374"/>
                    </a:lnTo>
                    <a:lnTo>
                      <a:pt x="30755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38" name="Google Shape;85;p15">
                <a:extLst>
                  <a:ext uri="{FF2B5EF4-FFF2-40B4-BE49-F238E27FC236}">
                    <a16:creationId xmlns:a16="http://schemas.microsoft.com/office/drawing/2014/main" id="{EAB04D6E-74F8-F6A3-507C-6F12BD52EA50}"/>
                  </a:ext>
                </a:extLst>
              </p:cNvPr>
              <p:cNvSpPr/>
              <p:nvPr/>
            </p:nvSpPr>
            <p:spPr>
              <a:xfrm>
                <a:off x="3114050" y="2256225"/>
                <a:ext cx="1376025" cy="1191700"/>
              </a:xfrm>
              <a:custGeom>
                <a:avLst/>
                <a:gdLst/>
                <a:ahLst/>
                <a:cxnLst/>
                <a:rect l="l" t="t" r="r" b="b"/>
                <a:pathLst>
                  <a:path w="55041" h="47668" extrusionOk="0">
                    <a:moveTo>
                      <a:pt x="13777" y="0"/>
                    </a:moveTo>
                    <a:lnTo>
                      <a:pt x="1" y="23851"/>
                    </a:lnTo>
                    <a:lnTo>
                      <a:pt x="13777" y="47668"/>
                    </a:lnTo>
                    <a:lnTo>
                      <a:pt x="41297" y="47668"/>
                    </a:lnTo>
                    <a:lnTo>
                      <a:pt x="55040" y="23851"/>
                    </a:lnTo>
                    <a:lnTo>
                      <a:pt x="41297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39" name="Google Shape;86;p15">
                <a:extLst>
                  <a:ext uri="{FF2B5EF4-FFF2-40B4-BE49-F238E27FC236}">
                    <a16:creationId xmlns:a16="http://schemas.microsoft.com/office/drawing/2014/main" id="{8978DF70-840E-2C6E-AFD3-CB034B7F25FA}"/>
                  </a:ext>
                </a:extLst>
              </p:cNvPr>
              <p:cNvSpPr/>
              <p:nvPr/>
            </p:nvSpPr>
            <p:spPr>
              <a:xfrm>
                <a:off x="3195775" y="2327100"/>
                <a:ext cx="1213400" cy="1049950"/>
              </a:xfrm>
              <a:custGeom>
                <a:avLst/>
                <a:gdLst/>
                <a:ahLst/>
                <a:cxnLst/>
                <a:rect l="l" t="t" r="r" b="b"/>
                <a:pathLst>
                  <a:path w="48536" h="41998" extrusionOk="0">
                    <a:moveTo>
                      <a:pt x="12143" y="1"/>
                    </a:moveTo>
                    <a:lnTo>
                      <a:pt x="1" y="21016"/>
                    </a:lnTo>
                    <a:lnTo>
                      <a:pt x="12143" y="41998"/>
                    </a:lnTo>
                    <a:lnTo>
                      <a:pt x="36394" y="41998"/>
                    </a:lnTo>
                    <a:lnTo>
                      <a:pt x="48536" y="21016"/>
                    </a:lnTo>
                    <a:lnTo>
                      <a:pt x="3639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40" name="Google Shape;87;p15">
                <a:extLst>
                  <a:ext uri="{FF2B5EF4-FFF2-40B4-BE49-F238E27FC236}">
                    <a16:creationId xmlns:a16="http://schemas.microsoft.com/office/drawing/2014/main" id="{B742E788-7374-7680-1EFE-4E4B93DE882B}"/>
                  </a:ext>
                </a:extLst>
              </p:cNvPr>
              <p:cNvSpPr/>
              <p:nvPr/>
            </p:nvSpPr>
            <p:spPr>
              <a:xfrm>
                <a:off x="3253325" y="2376300"/>
                <a:ext cx="1098300" cy="951550"/>
              </a:xfrm>
              <a:custGeom>
                <a:avLst/>
                <a:gdLst/>
                <a:ahLst/>
                <a:cxnLst/>
                <a:rect l="l" t="t" r="r" b="b"/>
                <a:pathLst>
                  <a:path w="43932" h="38062" fill="none" extrusionOk="0">
                    <a:moveTo>
                      <a:pt x="32957" y="1"/>
                    </a:moveTo>
                    <a:lnTo>
                      <a:pt x="10975" y="1"/>
                    </a:lnTo>
                    <a:lnTo>
                      <a:pt x="1" y="19048"/>
                    </a:lnTo>
                    <a:lnTo>
                      <a:pt x="10975" y="38061"/>
                    </a:lnTo>
                    <a:lnTo>
                      <a:pt x="32957" y="38061"/>
                    </a:lnTo>
                    <a:lnTo>
                      <a:pt x="43932" y="19048"/>
                    </a:lnTo>
                    <a:close/>
                  </a:path>
                </a:pathLst>
              </a:custGeom>
              <a:noFill/>
              <a:ln w="12500" cap="flat" cmpd="sng">
                <a:solidFill>
                  <a:schemeClr val="dk2"/>
                </a:solidFill>
                <a:prstDash val="solid"/>
                <a:miter lim="33357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41" name="Google Shape;88;p15">
                <a:extLst>
                  <a:ext uri="{FF2B5EF4-FFF2-40B4-BE49-F238E27FC236}">
                    <a16:creationId xmlns:a16="http://schemas.microsoft.com/office/drawing/2014/main" id="{AD21D831-7CEB-043C-A40A-C55E1018F553}"/>
                  </a:ext>
                </a:extLst>
              </p:cNvPr>
              <p:cNvSpPr/>
              <p:nvPr/>
            </p:nvSpPr>
            <p:spPr>
              <a:xfrm>
                <a:off x="3563550" y="2438850"/>
                <a:ext cx="4770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9081" h="1" fill="none" extrusionOk="0">
                    <a:moveTo>
                      <a:pt x="19081" y="1"/>
                    </a:moveTo>
                    <a:lnTo>
                      <a:pt x="0" y="1"/>
                    </a:lnTo>
                  </a:path>
                </a:pathLst>
              </a:custGeom>
              <a:noFill/>
              <a:ln w="20850" cap="rnd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42" name="Google Shape;89;p15">
                <a:extLst>
                  <a:ext uri="{FF2B5EF4-FFF2-40B4-BE49-F238E27FC236}">
                    <a16:creationId xmlns:a16="http://schemas.microsoft.com/office/drawing/2014/main" id="{3497CCC7-2DBA-67CE-5781-687D761DBCB4}"/>
                  </a:ext>
                </a:extLst>
              </p:cNvPr>
              <p:cNvSpPr/>
              <p:nvPr/>
            </p:nvSpPr>
            <p:spPr>
              <a:xfrm>
                <a:off x="3325050" y="2438850"/>
                <a:ext cx="238525" cy="413650"/>
              </a:xfrm>
              <a:custGeom>
                <a:avLst/>
                <a:gdLst/>
                <a:ahLst/>
                <a:cxnLst/>
                <a:rect l="l" t="t" r="r" b="b"/>
                <a:pathLst>
                  <a:path w="9541" h="16546" fill="none" extrusionOk="0">
                    <a:moveTo>
                      <a:pt x="9540" y="1"/>
                    </a:moveTo>
                    <a:lnTo>
                      <a:pt x="0" y="16546"/>
                    </a:lnTo>
                  </a:path>
                </a:pathLst>
              </a:custGeom>
              <a:noFill/>
              <a:ln w="20850" cap="rnd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43" name="Google Shape;90;p15">
                <a:extLst>
                  <a:ext uri="{FF2B5EF4-FFF2-40B4-BE49-F238E27FC236}">
                    <a16:creationId xmlns:a16="http://schemas.microsoft.com/office/drawing/2014/main" id="{E1E42727-4E0A-71B5-98AF-97684761628F}"/>
                  </a:ext>
                </a:extLst>
              </p:cNvPr>
              <p:cNvSpPr/>
              <p:nvPr/>
            </p:nvSpPr>
            <p:spPr>
              <a:xfrm>
                <a:off x="3325050" y="2852475"/>
                <a:ext cx="238525" cy="412825"/>
              </a:xfrm>
              <a:custGeom>
                <a:avLst/>
                <a:gdLst/>
                <a:ahLst/>
                <a:cxnLst/>
                <a:rect l="l" t="t" r="r" b="b"/>
                <a:pathLst>
                  <a:path w="9541" h="16513" fill="none" extrusionOk="0">
                    <a:moveTo>
                      <a:pt x="0" y="1"/>
                    </a:moveTo>
                    <a:lnTo>
                      <a:pt x="9540" y="16513"/>
                    </a:lnTo>
                  </a:path>
                </a:pathLst>
              </a:custGeom>
              <a:noFill/>
              <a:ln w="20850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44" name="Google Shape;91;p15">
                <a:extLst>
                  <a:ext uri="{FF2B5EF4-FFF2-40B4-BE49-F238E27FC236}">
                    <a16:creationId xmlns:a16="http://schemas.microsoft.com/office/drawing/2014/main" id="{E2FFDEF4-DB3C-2DD2-F0DE-5509F7B364BF}"/>
                  </a:ext>
                </a:extLst>
              </p:cNvPr>
              <p:cNvSpPr/>
              <p:nvPr/>
            </p:nvSpPr>
            <p:spPr>
              <a:xfrm>
                <a:off x="3563550" y="3265275"/>
                <a:ext cx="4770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9081" h="1" fill="none" extrusionOk="0">
                    <a:moveTo>
                      <a:pt x="0" y="1"/>
                    </a:moveTo>
                    <a:lnTo>
                      <a:pt x="19081" y="1"/>
                    </a:lnTo>
                  </a:path>
                </a:pathLst>
              </a:custGeom>
              <a:noFill/>
              <a:ln w="20850" cap="rnd" cmpd="sng">
                <a:solidFill>
                  <a:schemeClr val="accent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45" name="Google Shape;92;p15">
                <a:extLst>
                  <a:ext uri="{FF2B5EF4-FFF2-40B4-BE49-F238E27FC236}">
                    <a16:creationId xmlns:a16="http://schemas.microsoft.com/office/drawing/2014/main" id="{AD5D0251-BD0A-FFCA-7B24-36F27108600A}"/>
                  </a:ext>
                </a:extLst>
              </p:cNvPr>
              <p:cNvSpPr/>
              <p:nvPr/>
            </p:nvSpPr>
            <p:spPr>
              <a:xfrm>
                <a:off x="4040550" y="2852475"/>
                <a:ext cx="238525" cy="412825"/>
              </a:xfrm>
              <a:custGeom>
                <a:avLst/>
                <a:gdLst/>
                <a:ahLst/>
                <a:cxnLst/>
                <a:rect l="l" t="t" r="r" b="b"/>
                <a:pathLst>
                  <a:path w="9541" h="16513" fill="none" extrusionOk="0">
                    <a:moveTo>
                      <a:pt x="1" y="16513"/>
                    </a:moveTo>
                    <a:lnTo>
                      <a:pt x="9541" y="1"/>
                    </a:lnTo>
                  </a:path>
                </a:pathLst>
              </a:custGeom>
              <a:noFill/>
              <a:ln w="20850" cap="rnd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46" name="Google Shape;93;p15">
                <a:extLst>
                  <a:ext uri="{FF2B5EF4-FFF2-40B4-BE49-F238E27FC236}">
                    <a16:creationId xmlns:a16="http://schemas.microsoft.com/office/drawing/2014/main" id="{D0A5284D-D71A-5FE2-DFE2-4B60A1E9699D}"/>
                  </a:ext>
                </a:extLst>
              </p:cNvPr>
              <p:cNvSpPr/>
              <p:nvPr/>
            </p:nvSpPr>
            <p:spPr>
              <a:xfrm>
                <a:off x="4040550" y="2438850"/>
                <a:ext cx="238525" cy="413650"/>
              </a:xfrm>
              <a:custGeom>
                <a:avLst/>
                <a:gdLst/>
                <a:ahLst/>
                <a:cxnLst/>
                <a:rect l="l" t="t" r="r" b="b"/>
                <a:pathLst>
                  <a:path w="9541" h="16546" fill="none" extrusionOk="0">
                    <a:moveTo>
                      <a:pt x="9541" y="16546"/>
                    </a:moveTo>
                    <a:lnTo>
                      <a:pt x="1" y="1"/>
                    </a:lnTo>
                  </a:path>
                </a:pathLst>
              </a:custGeom>
              <a:noFill/>
              <a:ln w="20850" cap="rnd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</p:grpSp>
        <p:grpSp>
          <p:nvGrpSpPr>
            <p:cNvPr id="6" name="Google Shape;94;p15">
              <a:extLst>
                <a:ext uri="{FF2B5EF4-FFF2-40B4-BE49-F238E27FC236}">
                  <a16:creationId xmlns:a16="http://schemas.microsoft.com/office/drawing/2014/main" id="{CC2F0F53-21F4-036B-DE25-BE8E5E6037D8}"/>
                </a:ext>
              </a:extLst>
            </p:cNvPr>
            <p:cNvGrpSpPr/>
            <p:nvPr/>
          </p:nvGrpSpPr>
          <p:grpSpPr>
            <a:xfrm>
              <a:off x="3285079" y="697952"/>
              <a:ext cx="478414" cy="478414"/>
              <a:chOff x="1049375" y="2680675"/>
              <a:chExt cx="297725" cy="297725"/>
            </a:xfrm>
          </p:grpSpPr>
          <p:sp>
            <p:nvSpPr>
              <p:cNvPr id="12" name="Google Shape;95;p15">
                <a:extLst>
                  <a:ext uri="{FF2B5EF4-FFF2-40B4-BE49-F238E27FC236}">
                    <a16:creationId xmlns:a16="http://schemas.microsoft.com/office/drawing/2014/main" id="{96019738-6243-D67B-26EC-921B64D64D3E}"/>
                  </a:ext>
                </a:extLst>
              </p:cNvPr>
              <p:cNvSpPr/>
              <p:nvPr/>
            </p:nvSpPr>
            <p:spPr>
              <a:xfrm>
                <a:off x="1113175" y="2752350"/>
                <a:ext cx="161475" cy="155975"/>
              </a:xfrm>
              <a:custGeom>
                <a:avLst/>
                <a:gdLst/>
                <a:ahLst/>
                <a:cxnLst/>
                <a:rect l="l" t="t" r="r" b="b"/>
                <a:pathLst>
                  <a:path w="6459" h="6239" extrusionOk="0">
                    <a:moveTo>
                      <a:pt x="3403" y="2079"/>
                    </a:moveTo>
                    <a:cubicBezTo>
                      <a:pt x="3781" y="2079"/>
                      <a:pt x="4096" y="2394"/>
                      <a:pt x="4096" y="2773"/>
                    </a:cubicBezTo>
                    <a:cubicBezTo>
                      <a:pt x="4096" y="3182"/>
                      <a:pt x="3781" y="3497"/>
                      <a:pt x="3403" y="3497"/>
                    </a:cubicBezTo>
                    <a:cubicBezTo>
                      <a:pt x="2993" y="3434"/>
                      <a:pt x="2678" y="3119"/>
                      <a:pt x="2678" y="2773"/>
                    </a:cubicBezTo>
                    <a:cubicBezTo>
                      <a:pt x="2678" y="2394"/>
                      <a:pt x="2993" y="2079"/>
                      <a:pt x="3403" y="2079"/>
                    </a:cubicBezTo>
                    <a:close/>
                    <a:moveTo>
                      <a:pt x="3371" y="693"/>
                    </a:moveTo>
                    <a:cubicBezTo>
                      <a:pt x="4694" y="693"/>
                      <a:pt x="5765" y="1796"/>
                      <a:pt x="5765" y="3119"/>
                    </a:cubicBezTo>
                    <a:cubicBezTo>
                      <a:pt x="5765" y="3686"/>
                      <a:pt x="5545" y="4222"/>
                      <a:pt x="5198" y="4663"/>
                    </a:cubicBezTo>
                    <a:cubicBezTo>
                      <a:pt x="5072" y="4442"/>
                      <a:pt x="4915" y="4190"/>
                      <a:pt x="4694" y="4001"/>
                    </a:cubicBezTo>
                    <a:cubicBezTo>
                      <a:pt x="4568" y="3907"/>
                      <a:pt x="4442" y="3812"/>
                      <a:pt x="4348" y="3749"/>
                    </a:cubicBezTo>
                    <a:cubicBezTo>
                      <a:pt x="4568" y="3529"/>
                      <a:pt x="4726" y="3182"/>
                      <a:pt x="4726" y="2804"/>
                    </a:cubicBezTo>
                    <a:cubicBezTo>
                      <a:pt x="4726" y="2079"/>
                      <a:pt x="4096" y="1449"/>
                      <a:pt x="3340" y="1449"/>
                    </a:cubicBezTo>
                    <a:cubicBezTo>
                      <a:pt x="2615" y="1449"/>
                      <a:pt x="1985" y="2079"/>
                      <a:pt x="1985" y="2804"/>
                    </a:cubicBezTo>
                    <a:cubicBezTo>
                      <a:pt x="1985" y="3182"/>
                      <a:pt x="2142" y="3529"/>
                      <a:pt x="2363" y="3749"/>
                    </a:cubicBezTo>
                    <a:lnTo>
                      <a:pt x="2016" y="4001"/>
                    </a:lnTo>
                    <a:cubicBezTo>
                      <a:pt x="1827" y="4190"/>
                      <a:pt x="1607" y="4442"/>
                      <a:pt x="1512" y="4663"/>
                    </a:cubicBezTo>
                    <a:cubicBezTo>
                      <a:pt x="1040" y="4064"/>
                      <a:pt x="882" y="3434"/>
                      <a:pt x="945" y="2773"/>
                    </a:cubicBezTo>
                    <a:cubicBezTo>
                      <a:pt x="1103" y="1670"/>
                      <a:pt x="2111" y="693"/>
                      <a:pt x="3371" y="693"/>
                    </a:cubicBezTo>
                    <a:close/>
                    <a:moveTo>
                      <a:pt x="3371" y="4159"/>
                    </a:moveTo>
                    <a:cubicBezTo>
                      <a:pt x="4001" y="4159"/>
                      <a:pt x="4505" y="4600"/>
                      <a:pt x="4694" y="5135"/>
                    </a:cubicBezTo>
                    <a:cubicBezTo>
                      <a:pt x="4316" y="5387"/>
                      <a:pt x="3875" y="5545"/>
                      <a:pt x="3371" y="5545"/>
                    </a:cubicBezTo>
                    <a:cubicBezTo>
                      <a:pt x="2898" y="5545"/>
                      <a:pt x="2426" y="5387"/>
                      <a:pt x="2016" y="5135"/>
                    </a:cubicBezTo>
                    <a:cubicBezTo>
                      <a:pt x="2174" y="4537"/>
                      <a:pt x="2741" y="4159"/>
                      <a:pt x="3371" y="4159"/>
                    </a:cubicBezTo>
                    <a:close/>
                    <a:moveTo>
                      <a:pt x="3308" y="0"/>
                    </a:moveTo>
                    <a:cubicBezTo>
                      <a:pt x="1701" y="0"/>
                      <a:pt x="441" y="1229"/>
                      <a:pt x="252" y="2710"/>
                    </a:cubicBezTo>
                    <a:cubicBezTo>
                      <a:pt x="0" y="4600"/>
                      <a:pt x="1512" y="6238"/>
                      <a:pt x="3371" y="6238"/>
                    </a:cubicBezTo>
                    <a:cubicBezTo>
                      <a:pt x="5104" y="6238"/>
                      <a:pt x="6459" y="4820"/>
                      <a:pt x="6459" y="3119"/>
                    </a:cubicBezTo>
                    <a:cubicBezTo>
                      <a:pt x="6459" y="1386"/>
                      <a:pt x="5041" y="0"/>
                      <a:pt x="330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3" name="Google Shape;96;p15">
                <a:extLst>
                  <a:ext uri="{FF2B5EF4-FFF2-40B4-BE49-F238E27FC236}">
                    <a16:creationId xmlns:a16="http://schemas.microsoft.com/office/drawing/2014/main" id="{E3A06124-F3E7-F562-57E7-EDA428C01A5B}"/>
                  </a:ext>
                </a:extLst>
              </p:cNvPr>
              <p:cNvSpPr/>
              <p:nvPr/>
            </p:nvSpPr>
            <p:spPr>
              <a:xfrm>
                <a:off x="1049375" y="2680675"/>
                <a:ext cx="297725" cy="297725"/>
              </a:xfrm>
              <a:custGeom>
                <a:avLst/>
                <a:gdLst/>
                <a:ahLst/>
                <a:cxnLst/>
                <a:rect l="l" t="t" r="r" b="b"/>
                <a:pathLst>
                  <a:path w="11909" h="11909" extrusionOk="0">
                    <a:moveTo>
                      <a:pt x="6270" y="1512"/>
                    </a:moveTo>
                    <a:cubicBezTo>
                      <a:pt x="8475" y="1670"/>
                      <a:pt x="10239" y="3434"/>
                      <a:pt x="10397" y="5640"/>
                    </a:cubicBezTo>
                    <a:lnTo>
                      <a:pt x="10082" y="5640"/>
                    </a:lnTo>
                    <a:cubicBezTo>
                      <a:pt x="9893" y="5640"/>
                      <a:pt x="9735" y="5797"/>
                      <a:pt x="9735" y="5986"/>
                    </a:cubicBezTo>
                    <a:cubicBezTo>
                      <a:pt x="9735" y="6207"/>
                      <a:pt x="9893" y="6364"/>
                      <a:pt x="10082" y="6364"/>
                    </a:cubicBezTo>
                    <a:lnTo>
                      <a:pt x="10397" y="6364"/>
                    </a:lnTo>
                    <a:cubicBezTo>
                      <a:pt x="10239" y="8569"/>
                      <a:pt x="8475" y="10334"/>
                      <a:pt x="6270" y="10491"/>
                    </a:cubicBezTo>
                    <a:lnTo>
                      <a:pt x="6270" y="10176"/>
                    </a:lnTo>
                    <a:cubicBezTo>
                      <a:pt x="6270" y="9987"/>
                      <a:pt x="6112" y="9830"/>
                      <a:pt x="5923" y="9830"/>
                    </a:cubicBezTo>
                    <a:cubicBezTo>
                      <a:pt x="5703" y="9830"/>
                      <a:pt x="5545" y="9987"/>
                      <a:pt x="5545" y="10176"/>
                    </a:cubicBezTo>
                    <a:lnTo>
                      <a:pt x="5545" y="10491"/>
                    </a:lnTo>
                    <a:cubicBezTo>
                      <a:pt x="3340" y="10334"/>
                      <a:pt x="1575" y="8569"/>
                      <a:pt x="1418" y="6364"/>
                    </a:cubicBezTo>
                    <a:lnTo>
                      <a:pt x="1733" y="6364"/>
                    </a:lnTo>
                    <a:cubicBezTo>
                      <a:pt x="1922" y="6364"/>
                      <a:pt x="2079" y="6207"/>
                      <a:pt x="2079" y="5986"/>
                    </a:cubicBezTo>
                    <a:cubicBezTo>
                      <a:pt x="2142" y="5797"/>
                      <a:pt x="1985" y="5640"/>
                      <a:pt x="1764" y="5640"/>
                    </a:cubicBezTo>
                    <a:lnTo>
                      <a:pt x="1418" y="5640"/>
                    </a:lnTo>
                    <a:cubicBezTo>
                      <a:pt x="1575" y="3434"/>
                      <a:pt x="3340" y="1670"/>
                      <a:pt x="5545" y="1512"/>
                    </a:cubicBezTo>
                    <a:lnTo>
                      <a:pt x="5545" y="1827"/>
                    </a:lnTo>
                    <a:cubicBezTo>
                      <a:pt x="5545" y="2016"/>
                      <a:pt x="5703" y="2174"/>
                      <a:pt x="5923" y="2174"/>
                    </a:cubicBezTo>
                    <a:cubicBezTo>
                      <a:pt x="6112" y="2174"/>
                      <a:pt x="6270" y="2016"/>
                      <a:pt x="6270" y="1827"/>
                    </a:cubicBezTo>
                    <a:lnTo>
                      <a:pt x="6270" y="1512"/>
                    </a:lnTo>
                    <a:close/>
                    <a:moveTo>
                      <a:pt x="5955" y="0"/>
                    </a:moveTo>
                    <a:cubicBezTo>
                      <a:pt x="5766" y="0"/>
                      <a:pt x="5608" y="158"/>
                      <a:pt x="5608" y="347"/>
                    </a:cubicBezTo>
                    <a:lnTo>
                      <a:pt x="5608" y="756"/>
                    </a:lnTo>
                    <a:cubicBezTo>
                      <a:pt x="2993" y="914"/>
                      <a:pt x="914" y="2993"/>
                      <a:pt x="756" y="5608"/>
                    </a:cubicBezTo>
                    <a:lnTo>
                      <a:pt x="347" y="5608"/>
                    </a:lnTo>
                    <a:cubicBezTo>
                      <a:pt x="158" y="5608"/>
                      <a:pt x="0" y="5766"/>
                      <a:pt x="0" y="5955"/>
                    </a:cubicBezTo>
                    <a:cubicBezTo>
                      <a:pt x="0" y="6144"/>
                      <a:pt x="158" y="6301"/>
                      <a:pt x="347" y="6301"/>
                    </a:cubicBezTo>
                    <a:lnTo>
                      <a:pt x="756" y="6301"/>
                    </a:lnTo>
                    <a:cubicBezTo>
                      <a:pt x="914" y="8916"/>
                      <a:pt x="2993" y="10995"/>
                      <a:pt x="5608" y="11153"/>
                    </a:cubicBezTo>
                    <a:lnTo>
                      <a:pt x="5608" y="11562"/>
                    </a:lnTo>
                    <a:cubicBezTo>
                      <a:pt x="5608" y="11751"/>
                      <a:pt x="5766" y="11909"/>
                      <a:pt x="5955" y="11909"/>
                    </a:cubicBezTo>
                    <a:cubicBezTo>
                      <a:pt x="6144" y="11909"/>
                      <a:pt x="6301" y="11751"/>
                      <a:pt x="6301" y="11562"/>
                    </a:cubicBezTo>
                    <a:lnTo>
                      <a:pt x="6301" y="11153"/>
                    </a:lnTo>
                    <a:cubicBezTo>
                      <a:pt x="8916" y="10995"/>
                      <a:pt x="10995" y="8916"/>
                      <a:pt x="11153" y="6301"/>
                    </a:cubicBezTo>
                    <a:lnTo>
                      <a:pt x="11531" y="6301"/>
                    </a:lnTo>
                    <a:cubicBezTo>
                      <a:pt x="11751" y="6301"/>
                      <a:pt x="11909" y="6144"/>
                      <a:pt x="11909" y="5955"/>
                    </a:cubicBezTo>
                    <a:cubicBezTo>
                      <a:pt x="11909" y="5766"/>
                      <a:pt x="11751" y="5608"/>
                      <a:pt x="11531" y="5608"/>
                    </a:cubicBezTo>
                    <a:lnTo>
                      <a:pt x="11153" y="5608"/>
                    </a:lnTo>
                    <a:cubicBezTo>
                      <a:pt x="10995" y="2993"/>
                      <a:pt x="8916" y="914"/>
                      <a:pt x="6301" y="756"/>
                    </a:cubicBezTo>
                    <a:lnTo>
                      <a:pt x="6301" y="347"/>
                    </a:lnTo>
                    <a:cubicBezTo>
                      <a:pt x="6301" y="158"/>
                      <a:pt x="6144" y="0"/>
                      <a:pt x="595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</p:grpSp>
        <p:grpSp>
          <p:nvGrpSpPr>
            <p:cNvPr id="7" name="Google Shape;97;p15">
              <a:extLst>
                <a:ext uri="{FF2B5EF4-FFF2-40B4-BE49-F238E27FC236}">
                  <a16:creationId xmlns:a16="http://schemas.microsoft.com/office/drawing/2014/main" id="{D02893E4-6461-AD06-1FCB-FDCD0D94484D}"/>
                </a:ext>
              </a:extLst>
            </p:cNvPr>
            <p:cNvGrpSpPr/>
            <p:nvPr/>
          </p:nvGrpSpPr>
          <p:grpSpPr>
            <a:xfrm>
              <a:off x="4741858" y="3171457"/>
              <a:ext cx="422067" cy="422031"/>
              <a:chOff x="-5276050" y="2037975"/>
              <a:chExt cx="292250" cy="292225"/>
            </a:xfrm>
          </p:grpSpPr>
          <p:sp>
            <p:nvSpPr>
              <p:cNvPr id="9" name="Google Shape;98;p15">
                <a:extLst>
                  <a:ext uri="{FF2B5EF4-FFF2-40B4-BE49-F238E27FC236}">
                    <a16:creationId xmlns:a16="http://schemas.microsoft.com/office/drawing/2014/main" id="{0915ABD3-8016-1FB4-897C-542BD58F537C}"/>
                  </a:ext>
                </a:extLst>
              </p:cNvPr>
              <p:cNvSpPr/>
              <p:nvPr/>
            </p:nvSpPr>
            <p:spPr>
              <a:xfrm>
                <a:off x="-5102775" y="2211250"/>
                <a:ext cx="51225" cy="49650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1986" extrusionOk="0">
                    <a:moveTo>
                      <a:pt x="343" y="0"/>
                    </a:moveTo>
                    <a:cubicBezTo>
                      <a:pt x="253" y="0"/>
                      <a:pt x="158" y="32"/>
                      <a:pt x="95" y="95"/>
                    </a:cubicBezTo>
                    <a:cubicBezTo>
                      <a:pt x="1" y="189"/>
                      <a:pt x="1" y="441"/>
                      <a:pt x="95" y="536"/>
                    </a:cubicBezTo>
                    <a:lnTo>
                      <a:pt x="536" y="977"/>
                    </a:lnTo>
                    <a:lnTo>
                      <a:pt x="95" y="1418"/>
                    </a:lnTo>
                    <a:cubicBezTo>
                      <a:pt x="1" y="1544"/>
                      <a:pt x="1" y="1765"/>
                      <a:pt x="95" y="1891"/>
                    </a:cubicBezTo>
                    <a:cubicBezTo>
                      <a:pt x="158" y="1954"/>
                      <a:pt x="253" y="1985"/>
                      <a:pt x="343" y="1985"/>
                    </a:cubicBezTo>
                    <a:cubicBezTo>
                      <a:pt x="434" y="1985"/>
                      <a:pt x="521" y="1954"/>
                      <a:pt x="568" y="1891"/>
                    </a:cubicBezTo>
                    <a:lnTo>
                      <a:pt x="1009" y="1450"/>
                    </a:lnTo>
                    <a:lnTo>
                      <a:pt x="1450" y="1891"/>
                    </a:lnTo>
                    <a:cubicBezTo>
                      <a:pt x="1513" y="1954"/>
                      <a:pt x="1600" y="1985"/>
                      <a:pt x="1686" y="1985"/>
                    </a:cubicBezTo>
                    <a:cubicBezTo>
                      <a:pt x="1773" y="1985"/>
                      <a:pt x="1860" y="1954"/>
                      <a:pt x="1923" y="1891"/>
                    </a:cubicBezTo>
                    <a:cubicBezTo>
                      <a:pt x="2049" y="1765"/>
                      <a:pt x="2049" y="1544"/>
                      <a:pt x="1923" y="1418"/>
                    </a:cubicBezTo>
                    <a:lnTo>
                      <a:pt x="1482" y="977"/>
                    </a:lnTo>
                    <a:lnTo>
                      <a:pt x="1923" y="536"/>
                    </a:lnTo>
                    <a:cubicBezTo>
                      <a:pt x="2049" y="441"/>
                      <a:pt x="2049" y="189"/>
                      <a:pt x="1923" y="95"/>
                    </a:cubicBezTo>
                    <a:cubicBezTo>
                      <a:pt x="1860" y="32"/>
                      <a:pt x="1773" y="0"/>
                      <a:pt x="1686" y="0"/>
                    </a:cubicBezTo>
                    <a:cubicBezTo>
                      <a:pt x="1600" y="0"/>
                      <a:pt x="1513" y="32"/>
                      <a:pt x="1450" y="95"/>
                    </a:cubicBezTo>
                    <a:lnTo>
                      <a:pt x="1009" y="504"/>
                    </a:lnTo>
                    <a:lnTo>
                      <a:pt x="568" y="95"/>
                    </a:lnTo>
                    <a:cubicBezTo>
                      <a:pt x="521" y="32"/>
                      <a:pt x="434" y="0"/>
                      <a:pt x="34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0" name="Google Shape;99;p15">
                <a:extLst>
                  <a:ext uri="{FF2B5EF4-FFF2-40B4-BE49-F238E27FC236}">
                    <a16:creationId xmlns:a16="http://schemas.microsoft.com/office/drawing/2014/main" id="{AB5943DE-73DB-F4EA-A6D6-0C76C2CAD7AC}"/>
                  </a:ext>
                </a:extLst>
              </p:cNvPr>
              <p:cNvSpPr/>
              <p:nvPr/>
            </p:nvSpPr>
            <p:spPr>
              <a:xfrm>
                <a:off x="-5224050" y="2107875"/>
                <a:ext cx="51200" cy="49825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1993" extrusionOk="0">
                    <a:moveTo>
                      <a:pt x="351" y="0"/>
                    </a:moveTo>
                    <a:cubicBezTo>
                      <a:pt x="260" y="0"/>
                      <a:pt x="173" y="24"/>
                      <a:pt x="126" y="71"/>
                    </a:cubicBezTo>
                    <a:cubicBezTo>
                      <a:pt x="0" y="197"/>
                      <a:pt x="0" y="449"/>
                      <a:pt x="126" y="544"/>
                    </a:cubicBezTo>
                    <a:lnTo>
                      <a:pt x="536" y="985"/>
                    </a:lnTo>
                    <a:lnTo>
                      <a:pt x="126" y="1426"/>
                    </a:lnTo>
                    <a:cubicBezTo>
                      <a:pt x="0" y="1552"/>
                      <a:pt x="0" y="1772"/>
                      <a:pt x="126" y="1898"/>
                    </a:cubicBezTo>
                    <a:cubicBezTo>
                      <a:pt x="173" y="1961"/>
                      <a:pt x="260" y="1993"/>
                      <a:pt x="351" y="1993"/>
                    </a:cubicBezTo>
                    <a:cubicBezTo>
                      <a:pt x="441" y="1993"/>
                      <a:pt x="536" y="1961"/>
                      <a:pt x="599" y="1898"/>
                    </a:cubicBezTo>
                    <a:lnTo>
                      <a:pt x="1008" y="1457"/>
                    </a:lnTo>
                    <a:lnTo>
                      <a:pt x="1449" y="1898"/>
                    </a:lnTo>
                    <a:cubicBezTo>
                      <a:pt x="1512" y="1961"/>
                      <a:pt x="1599" y="1993"/>
                      <a:pt x="1686" y="1993"/>
                    </a:cubicBezTo>
                    <a:cubicBezTo>
                      <a:pt x="1772" y="1993"/>
                      <a:pt x="1859" y="1961"/>
                      <a:pt x="1922" y="1898"/>
                    </a:cubicBezTo>
                    <a:cubicBezTo>
                      <a:pt x="2048" y="1772"/>
                      <a:pt x="2048" y="1520"/>
                      <a:pt x="1922" y="1426"/>
                    </a:cubicBezTo>
                    <a:lnTo>
                      <a:pt x="1481" y="985"/>
                    </a:lnTo>
                    <a:lnTo>
                      <a:pt x="1922" y="544"/>
                    </a:lnTo>
                    <a:cubicBezTo>
                      <a:pt x="2048" y="449"/>
                      <a:pt x="2048" y="197"/>
                      <a:pt x="1922" y="71"/>
                    </a:cubicBezTo>
                    <a:cubicBezTo>
                      <a:pt x="1875" y="24"/>
                      <a:pt x="1788" y="0"/>
                      <a:pt x="1697" y="0"/>
                    </a:cubicBezTo>
                    <a:cubicBezTo>
                      <a:pt x="1607" y="0"/>
                      <a:pt x="1512" y="24"/>
                      <a:pt x="1449" y="71"/>
                    </a:cubicBezTo>
                    <a:lnTo>
                      <a:pt x="1008" y="512"/>
                    </a:lnTo>
                    <a:lnTo>
                      <a:pt x="599" y="71"/>
                    </a:lnTo>
                    <a:cubicBezTo>
                      <a:pt x="536" y="24"/>
                      <a:pt x="441" y="0"/>
                      <a:pt x="35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sp>
            <p:nvSpPr>
              <p:cNvPr id="11" name="Google Shape;100;p15">
                <a:extLst>
                  <a:ext uri="{FF2B5EF4-FFF2-40B4-BE49-F238E27FC236}">
                    <a16:creationId xmlns:a16="http://schemas.microsoft.com/office/drawing/2014/main" id="{5DC7A912-6FDB-1DC1-F763-192F48E91F3D}"/>
                  </a:ext>
                </a:extLst>
              </p:cNvPr>
              <p:cNvSpPr/>
              <p:nvPr/>
            </p:nvSpPr>
            <p:spPr>
              <a:xfrm>
                <a:off x="-5276050" y="2037975"/>
                <a:ext cx="292250" cy="292225"/>
              </a:xfrm>
              <a:custGeom>
                <a:avLst/>
                <a:gdLst/>
                <a:ahLst/>
                <a:cxnLst/>
                <a:rect l="l" t="t" r="r" b="b"/>
                <a:pathLst>
                  <a:path w="11690" h="11689" extrusionOk="0">
                    <a:moveTo>
                      <a:pt x="10334" y="3119"/>
                    </a:moveTo>
                    <a:cubicBezTo>
                      <a:pt x="10712" y="3119"/>
                      <a:pt x="11028" y="3403"/>
                      <a:pt x="11028" y="3781"/>
                    </a:cubicBezTo>
                    <a:cubicBezTo>
                      <a:pt x="11028" y="4190"/>
                      <a:pt x="10712" y="4442"/>
                      <a:pt x="10334" y="4442"/>
                    </a:cubicBezTo>
                    <a:cubicBezTo>
                      <a:pt x="9956" y="4442"/>
                      <a:pt x="9673" y="4127"/>
                      <a:pt x="9673" y="3781"/>
                    </a:cubicBezTo>
                    <a:cubicBezTo>
                      <a:pt x="9673" y="3403"/>
                      <a:pt x="9988" y="3119"/>
                      <a:pt x="10334" y="3119"/>
                    </a:cubicBezTo>
                    <a:close/>
                    <a:moveTo>
                      <a:pt x="4443" y="7593"/>
                    </a:moveTo>
                    <a:cubicBezTo>
                      <a:pt x="4853" y="7593"/>
                      <a:pt x="5105" y="7908"/>
                      <a:pt x="5105" y="8255"/>
                    </a:cubicBezTo>
                    <a:cubicBezTo>
                      <a:pt x="5105" y="8664"/>
                      <a:pt x="4790" y="8948"/>
                      <a:pt x="4443" y="8948"/>
                    </a:cubicBezTo>
                    <a:cubicBezTo>
                      <a:pt x="4065" y="8948"/>
                      <a:pt x="3781" y="8633"/>
                      <a:pt x="3781" y="8255"/>
                    </a:cubicBezTo>
                    <a:cubicBezTo>
                      <a:pt x="3781" y="7876"/>
                      <a:pt x="4096" y="7593"/>
                      <a:pt x="4443" y="7593"/>
                    </a:cubicBezTo>
                    <a:close/>
                    <a:moveTo>
                      <a:pt x="5829" y="725"/>
                    </a:moveTo>
                    <a:cubicBezTo>
                      <a:pt x="7341" y="725"/>
                      <a:pt x="8822" y="1386"/>
                      <a:pt x="9799" y="2521"/>
                    </a:cubicBezTo>
                    <a:cubicBezTo>
                      <a:pt x="9326" y="2710"/>
                      <a:pt x="8980" y="3245"/>
                      <a:pt x="8980" y="3781"/>
                    </a:cubicBezTo>
                    <a:cubicBezTo>
                      <a:pt x="8980" y="3718"/>
                      <a:pt x="8917" y="3623"/>
                      <a:pt x="8885" y="3560"/>
                    </a:cubicBezTo>
                    <a:lnTo>
                      <a:pt x="8854" y="3497"/>
                    </a:lnTo>
                    <a:lnTo>
                      <a:pt x="8192" y="2836"/>
                    </a:lnTo>
                    <a:cubicBezTo>
                      <a:pt x="8129" y="2773"/>
                      <a:pt x="8035" y="2741"/>
                      <a:pt x="7944" y="2741"/>
                    </a:cubicBezTo>
                    <a:cubicBezTo>
                      <a:pt x="7853" y="2741"/>
                      <a:pt x="7767" y="2773"/>
                      <a:pt x="7719" y="2836"/>
                    </a:cubicBezTo>
                    <a:cubicBezTo>
                      <a:pt x="7593" y="2962"/>
                      <a:pt x="7593" y="3182"/>
                      <a:pt x="7719" y="3308"/>
                    </a:cubicBezTo>
                    <a:lnTo>
                      <a:pt x="7814" y="3434"/>
                    </a:lnTo>
                    <a:cubicBezTo>
                      <a:pt x="6869" y="3466"/>
                      <a:pt x="5987" y="3875"/>
                      <a:pt x="5262" y="4568"/>
                    </a:cubicBezTo>
                    <a:cubicBezTo>
                      <a:pt x="4600" y="5230"/>
                      <a:pt x="4254" y="6081"/>
                      <a:pt x="4159" y="6963"/>
                    </a:cubicBezTo>
                    <a:cubicBezTo>
                      <a:pt x="3561" y="7120"/>
                      <a:pt x="3151" y="7656"/>
                      <a:pt x="3151" y="8318"/>
                    </a:cubicBezTo>
                    <a:cubicBezTo>
                      <a:pt x="3151" y="9074"/>
                      <a:pt x="3781" y="9704"/>
                      <a:pt x="4506" y="9704"/>
                    </a:cubicBezTo>
                    <a:cubicBezTo>
                      <a:pt x="5262" y="9704"/>
                      <a:pt x="5892" y="9074"/>
                      <a:pt x="5892" y="8318"/>
                    </a:cubicBezTo>
                    <a:cubicBezTo>
                      <a:pt x="5892" y="7687"/>
                      <a:pt x="5451" y="7120"/>
                      <a:pt x="4884" y="6963"/>
                    </a:cubicBezTo>
                    <a:cubicBezTo>
                      <a:pt x="5042" y="5482"/>
                      <a:pt x="6302" y="4222"/>
                      <a:pt x="7814" y="4127"/>
                    </a:cubicBezTo>
                    <a:lnTo>
                      <a:pt x="7814" y="4127"/>
                    </a:lnTo>
                    <a:lnTo>
                      <a:pt x="7751" y="4222"/>
                    </a:lnTo>
                    <a:cubicBezTo>
                      <a:pt x="7625" y="4348"/>
                      <a:pt x="7625" y="4568"/>
                      <a:pt x="7751" y="4694"/>
                    </a:cubicBezTo>
                    <a:cubicBezTo>
                      <a:pt x="7814" y="4757"/>
                      <a:pt x="7901" y="4789"/>
                      <a:pt x="7987" y="4789"/>
                    </a:cubicBezTo>
                    <a:cubicBezTo>
                      <a:pt x="8074" y="4789"/>
                      <a:pt x="8161" y="4757"/>
                      <a:pt x="8224" y="4694"/>
                    </a:cubicBezTo>
                    <a:lnTo>
                      <a:pt x="8885" y="4033"/>
                    </a:lnTo>
                    <a:cubicBezTo>
                      <a:pt x="8980" y="3938"/>
                      <a:pt x="9011" y="3875"/>
                      <a:pt x="9011" y="3781"/>
                    </a:cubicBezTo>
                    <a:cubicBezTo>
                      <a:pt x="9011" y="4537"/>
                      <a:pt x="9641" y="5167"/>
                      <a:pt x="10397" y="5167"/>
                    </a:cubicBezTo>
                    <a:cubicBezTo>
                      <a:pt x="10618" y="5167"/>
                      <a:pt x="10807" y="5136"/>
                      <a:pt x="11028" y="5010"/>
                    </a:cubicBezTo>
                    <a:cubicBezTo>
                      <a:pt x="11059" y="5293"/>
                      <a:pt x="11091" y="5545"/>
                      <a:pt x="11091" y="5829"/>
                    </a:cubicBezTo>
                    <a:cubicBezTo>
                      <a:pt x="11028" y="8696"/>
                      <a:pt x="8696" y="11027"/>
                      <a:pt x="5829" y="11027"/>
                    </a:cubicBezTo>
                    <a:cubicBezTo>
                      <a:pt x="2994" y="11027"/>
                      <a:pt x="694" y="8696"/>
                      <a:pt x="694" y="5829"/>
                    </a:cubicBezTo>
                    <a:cubicBezTo>
                      <a:pt x="694" y="2993"/>
                      <a:pt x="2994" y="725"/>
                      <a:pt x="5829" y="725"/>
                    </a:cubicBezTo>
                    <a:close/>
                    <a:moveTo>
                      <a:pt x="5829" y="0"/>
                    </a:moveTo>
                    <a:cubicBezTo>
                      <a:pt x="2584" y="0"/>
                      <a:pt x="1" y="2615"/>
                      <a:pt x="1" y="5829"/>
                    </a:cubicBezTo>
                    <a:cubicBezTo>
                      <a:pt x="1" y="7404"/>
                      <a:pt x="599" y="8853"/>
                      <a:pt x="1702" y="9956"/>
                    </a:cubicBezTo>
                    <a:cubicBezTo>
                      <a:pt x="2773" y="11058"/>
                      <a:pt x="4254" y="11689"/>
                      <a:pt x="5829" y="11689"/>
                    </a:cubicBezTo>
                    <a:cubicBezTo>
                      <a:pt x="6617" y="11689"/>
                      <a:pt x="7341" y="11531"/>
                      <a:pt x="8098" y="11216"/>
                    </a:cubicBezTo>
                    <a:cubicBezTo>
                      <a:pt x="8822" y="10901"/>
                      <a:pt x="9452" y="10523"/>
                      <a:pt x="9956" y="9956"/>
                    </a:cubicBezTo>
                    <a:cubicBezTo>
                      <a:pt x="10492" y="9420"/>
                      <a:pt x="10901" y="8790"/>
                      <a:pt x="11217" y="8128"/>
                    </a:cubicBezTo>
                    <a:cubicBezTo>
                      <a:pt x="11532" y="7404"/>
                      <a:pt x="11689" y="6616"/>
                      <a:pt x="11689" y="5829"/>
                    </a:cubicBezTo>
                    <a:cubicBezTo>
                      <a:pt x="11689" y="5356"/>
                      <a:pt x="11658" y="4884"/>
                      <a:pt x="11532" y="4442"/>
                    </a:cubicBezTo>
                    <a:cubicBezTo>
                      <a:pt x="11595" y="4253"/>
                      <a:pt x="11689" y="4033"/>
                      <a:pt x="11689" y="3781"/>
                    </a:cubicBezTo>
                    <a:cubicBezTo>
                      <a:pt x="11689" y="3119"/>
                      <a:pt x="11217" y="2552"/>
                      <a:pt x="10586" y="2458"/>
                    </a:cubicBezTo>
                    <a:cubicBezTo>
                      <a:pt x="9484" y="945"/>
                      <a:pt x="7719" y="0"/>
                      <a:pt x="582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l" defTabSz="121917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Tx/>
                  <a:buNone/>
                  <a:tabLst/>
                  <a:defRPr/>
                </a:pPr>
                <a:endPara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028090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</p:grpSp>
        <p:sp>
          <p:nvSpPr>
            <p:cNvPr id="8" name="Google Shape;101;p15">
              <a:extLst>
                <a:ext uri="{FF2B5EF4-FFF2-40B4-BE49-F238E27FC236}">
                  <a16:creationId xmlns:a16="http://schemas.microsoft.com/office/drawing/2014/main" id="{E7BFD98E-8FD4-921F-1C2A-A9AE3B163B2C}"/>
                </a:ext>
              </a:extLst>
            </p:cNvPr>
            <p:cNvSpPr/>
            <p:nvPr/>
          </p:nvSpPr>
          <p:spPr>
            <a:xfrm>
              <a:off x="502833" y="743679"/>
              <a:ext cx="420631" cy="386974"/>
            </a:xfrm>
            <a:custGeom>
              <a:avLst/>
              <a:gdLst/>
              <a:ahLst/>
              <a:cxnLst/>
              <a:rect l="l" t="t" r="r" b="b"/>
              <a:pathLst>
                <a:path w="11910" h="10957" extrusionOk="0">
                  <a:moveTo>
                    <a:pt x="7325" y="654"/>
                  </a:moveTo>
                  <a:cubicBezTo>
                    <a:pt x="7412" y="654"/>
                    <a:pt x="7498" y="686"/>
                    <a:pt x="7561" y="749"/>
                  </a:cubicBezTo>
                  <a:lnTo>
                    <a:pt x="10995" y="4088"/>
                  </a:lnTo>
                  <a:cubicBezTo>
                    <a:pt x="11122" y="4246"/>
                    <a:pt x="11122" y="4466"/>
                    <a:pt x="10995" y="4592"/>
                  </a:cubicBezTo>
                  <a:lnTo>
                    <a:pt x="10082" y="5506"/>
                  </a:lnTo>
                  <a:lnTo>
                    <a:pt x="7404" y="2859"/>
                  </a:lnTo>
                  <a:cubicBezTo>
                    <a:pt x="7215" y="2670"/>
                    <a:pt x="6955" y="2576"/>
                    <a:pt x="6691" y="2576"/>
                  </a:cubicBezTo>
                  <a:cubicBezTo>
                    <a:pt x="6427" y="2576"/>
                    <a:pt x="6159" y="2670"/>
                    <a:pt x="5955" y="2859"/>
                  </a:cubicBezTo>
                  <a:lnTo>
                    <a:pt x="4978" y="3805"/>
                  </a:lnTo>
                  <a:cubicBezTo>
                    <a:pt x="4915" y="3868"/>
                    <a:pt x="4828" y="3899"/>
                    <a:pt x="4742" y="3899"/>
                  </a:cubicBezTo>
                  <a:cubicBezTo>
                    <a:pt x="4655" y="3899"/>
                    <a:pt x="4568" y="3868"/>
                    <a:pt x="4505" y="3805"/>
                  </a:cubicBezTo>
                  <a:cubicBezTo>
                    <a:pt x="4379" y="3679"/>
                    <a:pt x="4379" y="3458"/>
                    <a:pt x="4505" y="3332"/>
                  </a:cubicBezTo>
                  <a:lnTo>
                    <a:pt x="5955" y="1883"/>
                  </a:lnTo>
                  <a:lnTo>
                    <a:pt x="7089" y="749"/>
                  </a:lnTo>
                  <a:cubicBezTo>
                    <a:pt x="7152" y="686"/>
                    <a:pt x="7239" y="654"/>
                    <a:pt x="7325" y="654"/>
                  </a:cubicBezTo>
                  <a:close/>
                  <a:moveTo>
                    <a:pt x="2808" y="5183"/>
                  </a:moveTo>
                  <a:cubicBezTo>
                    <a:pt x="2899" y="5183"/>
                    <a:pt x="2993" y="5207"/>
                    <a:pt x="3056" y="5254"/>
                  </a:cubicBezTo>
                  <a:cubicBezTo>
                    <a:pt x="3151" y="5380"/>
                    <a:pt x="3151" y="5632"/>
                    <a:pt x="3056" y="5726"/>
                  </a:cubicBezTo>
                  <a:lnTo>
                    <a:pt x="2048" y="6735"/>
                  </a:lnTo>
                  <a:cubicBezTo>
                    <a:pt x="2001" y="6782"/>
                    <a:pt x="1914" y="6805"/>
                    <a:pt x="1824" y="6805"/>
                  </a:cubicBezTo>
                  <a:cubicBezTo>
                    <a:pt x="1733" y="6805"/>
                    <a:pt x="1639" y="6782"/>
                    <a:pt x="1576" y="6735"/>
                  </a:cubicBezTo>
                  <a:cubicBezTo>
                    <a:pt x="1449" y="6609"/>
                    <a:pt x="1449" y="6357"/>
                    <a:pt x="1576" y="6262"/>
                  </a:cubicBezTo>
                  <a:lnTo>
                    <a:pt x="2584" y="5254"/>
                  </a:lnTo>
                  <a:cubicBezTo>
                    <a:pt x="2631" y="5207"/>
                    <a:pt x="2718" y="5183"/>
                    <a:pt x="2808" y="5183"/>
                  </a:cubicBezTo>
                  <a:close/>
                  <a:moveTo>
                    <a:pt x="3785" y="6167"/>
                  </a:moveTo>
                  <a:cubicBezTo>
                    <a:pt x="3875" y="6167"/>
                    <a:pt x="3970" y="6199"/>
                    <a:pt x="4033" y="6262"/>
                  </a:cubicBezTo>
                  <a:cubicBezTo>
                    <a:pt x="4159" y="6357"/>
                    <a:pt x="4159" y="6609"/>
                    <a:pt x="4033" y="6735"/>
                  </a:cubicBezTo>
                  <a:lnTo>
                    <a:pt x="3056" y="7711"/>
                  </a:lnTo>
                  <a:cubicBezTo>
                    <a:pt x="2993" y="7774"/>
                    <a:pt x="2899" y="7806"/>
                    <a:pt x="2808" y="7806"/>
                  </a:cubicBezTo>
                  <a:cubicBezTo>
                    <a:pt x="2718" y="7806"/>
                    <a:pt x="2631" y="7774"/>
                    <a:pt x="2584" y="7711"/>
                  </a:cubicBezTo>
                  <a:cubicBezTo>
                    <a:pt x="2395" y="7554"/>
                    <a:pt x="2395" y="7365"/>
                    <a:pt x="2584" y="7239"/>
                  </a:cubicBezTo>
                  <a:lnTo>
                    <a:pt x="3560" y="6262"/>
                  </a:lnTo>
                  <a:cubicBezTo>
                    <a:pt x="3608" y="6199"/>
                    <a:pt x="3694" y="6167"/>
                    <a:pt x="3785" y="6167"/>
                  </a:cubicBezTo>
                  <a:close/>
                  <a:moveTo>
                    <a:pt x="4730" y="7113"/>
                  </a:moveTo>
                  <a:cubicBezTo>
                    <a:pt x="4821" y="7113"/>
                    <a:pt x="4915" y="7144"/>
                    <a:pt x="4978" y="7207"/>
                  </a:cubicBezTo>
                  <a:cubicBezTo>
                    <a:pt x="5073" y="7302"/>
                    <a:pt x="5073" y="7554"/>
                    <a:pt x="4978" y="7680"/>
                  </a:cubicBezTo>
                  <a:lnTo>
                    <a:pt x="4001" y="8656"/>
                  </a:lnTo>
                  <a:cubicBezTo>
                    <a:pt x="3938" y="8719"/>
                    <a:pt x="3844" y="8751"/>
                    <a:pt x="3749" y="8751"/>
                  </a:cubicBezTo>
                  <a:cubicBezTo>
                    <a:pt x="3655" y="8751"/>
                    <a:pt x="3560" y="8719"/>
                    <a:pt x="3497" y="8656"/>
                  </a:cubicBezTo>
                  <a:cubicBezTo>
                    <a:pt x="3403" y="8530"/>
                    <a:pt x="3403" y="8310"/>
                    <a:pt x="3497" y="8184"/>
                  </a:cubicBezTo>
                  <a:lnTo>
                    <a:pt x="4505" y="7207"/>
                  </a:lnTo>
                  <a:cubicBezTo>
                    <a:pt x="4553" y="7144"/>
                    <a:pt x="4639" y="7113"/>
                    <a:pt x="4730" y="7113"/>
                  </a:cubicBezTo>
                  <a:close/>
                  <a:moveTo>
                    <a:pt x="4100" y="969"/>
                  </a:moveTo>
                  <a:cubicBezTo>
                    <a:pt x="4190" y="969"/>
                    <a:pt x="4285" y="1001"/>
                    <a:pt x="4348" y="1064"/>
                  </a:cubicBezTo>
                  <a:lnTo>
                    <a:pt x="5041" y="1725"/>
                  </a:lnTo>
                  <a:lnTo>
                    <a:pt x="3938" y="2828"/>
                  </a:lnTo>
                  <a:cubicBezTo>
                    <a:pt x="3560" y="3206"/>
                    <a:pt x="3560" y="3899"/>
                    <a:pt x="3938" y="4277"/>
                  </a:cubicBezTo>
                  <a:cubicBezTo>
                    <a:pt x="4143" y="4482"/>
                    <a:pt x="4411" y="4584"/>
                    <a:pt x="4675" y="4584"/>
                  </a:cubicBezTo>
                  <a:cubicBezTo>
                    <a:pt x="4939" y="4584"/>
                    <a:pt x="5199" y="4482"/>
                    <a:pt x="5388" y="4277"/>
                  </a:cubicBezTo>
                  <a:lnTo>
                    <a:pt x="6396" y="3332"/>
                  </a:lnTo>
                  <a:cubicBezTo>
                    <a:pt x="6443" y="3269"/>
                    <a:pt x="6530" y="3238"/>
                    <a:pt x="6620" y="3238"/>
                  </a:cubicBezTo>
                  <a:cubicBezTo>
                    <a:pt x="6711" y="3238"/>
                    <a:pt x="6805" y="3269"/>
                    <a:pt x="6868" y="3332"/>
                  </a:cubicBezTo>
                  <a:lnTo>
                    <a:pt x="10334" y="6735"/>
                  </a:lnTo>
                  <a:cubicBezTo>
                    <a:pt x="10491" y="6829"/>
                    <a:pt x="10491" y="7113"/>
                    <a:pt x="10365" y="7239"/>
                  </a:cubicBezTo>
                  <a:cubicBezTo>
                    <a:pt x="10302" y="7302"/>
                    <a:pt x="10216" y="7333"/>
                    <a:pt x="10129" y="7333"/>
                  </a:cubicBezTo>
                  <a:cubicBezTo>
                    <a:pt x="10042" y="7333"/>
                    <a:pt x="9956" y="7302"/>
                    <a:pt x="9893" y="7239"/>
                  </a:cubicBezTo>
                  <a:lnTo>
                    <a:pt x="8444" y="5789"/>
                  </a:lnTo>
                  <a:cubicBezTo>
                    <a:pt x="8381" y="5726"/>
                    <a:pt x="8286" y="5695"/>
                    <a:pt x="8195" y="5695"/>
                  </a:cubicBezTo>
                  <a:cubicBezTo>
                    <a:pt x="8105" y="5695"/>
                    <a:pt x="8018" y="5726"/>
                    <a:pt x="7971" y="5789"/>
                  </a:cubicBezTo>
                  <a:cubicBezTo>
                    <a:pt x="7845" y="5884"/>
                    <a:pt x="7845" y="6136"/>
                    <a:pt x="7971" y="6262"/>
                  </a:cubicBezTo>
                  <a:lnTo>
                    <a:pt x="9420" y="7711"/>
                  </a:lnTo>
                  <a:cubicBezTo>
                    <a:pt x="9546" y="7837"/>
                    <a:pt x="9546" y="8058"/>
                    <a:pt x="9420" y="8184"/>
                  </a:cubicBezTo>
                  <a:cubicBezTo>
                    <a:pt x="9357" y="8247"/>
                    <a:pt x="9271" y="8278"/>
                    <a:pt x="9184" y="8278"/>
                  </a:cubicBezTo>
                  <a:cubicBezTo>
                    <a:pt x="9097" y="8278"/>
                    <a:pt x="9011" y="8247"/>
                    <a:pt x="8948" y="8184"/>
                  </a:cubicBezTo>
                  <a:lnTo>
                    <a:pt x="7498" y="6735"/>
                  </a:lnTo>
                  <a:cubicBezTo>
                    <a:pt x="7435" y="6672"/>
                    <a:pt x="7341" y="6640"/>
                    <a:pt x="7250" y="6640"/>
                  </a:cubicBezTo>
                  <a:cubicBezTo>
                    <a:pt x="7160" y="6640"/>
                    <a:pt x="7073" y="6672"/>
                    <a:pt x="7026" y="6735"/>
                  </a:cubicBezTo>
                  <a:cubicBezTo>
                    <a:pt x="6900" y="6829"/>
                    <a:pt x="6900" y="7081"/>
                    <a:pt x="7026" y="7176"/>
                  </a:cubicBezTo>
                  <a:lnTo>
                    <a:pt x="8475" y="8656"/>
                  </a:lnTo>
                  <a:cubicBezTo>
                    <a:pt x="8601" y="8751"/>
                    <a:pt x="8601" y="9003"/>
                    <a:pt x="8475" y="9129"/>
                  </a:cubicBezTo>
                  <a:cubicBezTo>
                    <a:pt x="8412" y="9176"/>
                    <a:pt x="8325" y="9200"/>
                    <a:pt x="8239" y="9200"/>
                  </a:cubicBezTo>
                  <a:cubicBezTo>
                    <a:pt x="8152" y="9200"/>
                    <a:pt x="8066" y="9176"/>
                    <a:pt x="8003" y="9129"/>
                  </a:cubicBezTo>
                  <a:lnTo>
                    <a:pt x="6459" y="7648"/>
                  </a:lnTo>
                  <a:cubicBezTo>
                    <a:pt x="6270" y="7459"/>
                    <a:pt x="6018" y="7396"/>
                    <a:pt x="5797" y="7396"/>
                  </a:cubicBezTo>
                  <a:cubicBezTo>
                    <a:pt x="5797" y="7144"/>
                    <a:pt x="5671" y="6924"/>
                    <a:pt x="5482" y="6735"/>
                  </a:cubicBezTo>
                  <a:cubicBezTo>
                    <a:pt x="5293" y="6514"/>
                    <a:pt x="5041" y="6451"/>
                    <a:pt x="4821" y="6388"/>
                  </a:cubicBezTo>
                  <a:cubicBezTo>
                    <a:pt x="4821" y="6167"/>
                    <a:pt x="4694" y="5947"/>
                    <a:pt x="4505" y="5726"/>
                  </a:cubicBezTo>
                  <a:cubicBezTo>
                    <a:pt x="4285" y="5537"/>
                    <a:pt x="4064" y="5474"/>
                    <a:pt x="3812" y="5411"/>
                  </a:cubicBezTo>
                  <a:cubicBezTo>
                    <a:pt x="3812" y="5191"/>
                    <a:pt x="3718" y="4939"/>
                    <a:pt x="3497" y="4750"/>
                  </a:cubicBezTo>
                  <a:cubicBezTo>
                    <a:pt x="3308" y="4561"/>
                    <a:pt x="3048" y="4466"/>
                    <a:pt x="2785" y="4466"/>
                  </a:cubicBezTo>
                  <a:cubicBezTo>
                    <a:pt x="2521" y="4466"/>
                    <a:pt x="2253" y="4561"/>
                    <a:pt x="2048" y="4750"/>
                  </a:cubicBezTo>
                  <a:lnTo>
                    <a:pt x="1544" y="5254"/>
                  </a:lnTo>
                  <a:lnTo>
                    <a:pt x="819" y="4561"/>
                  </a:lnTo>
                  <a:cubicBezTo>
                    <a:pt x="725" y="4435"/>
                    <a:pt x="725" y="4183"/>
                    <a:pt x="819" y="4088"/>
                  </a:cubicBezTo>
                  <a:lnTo>
                    <a:pt x="3875" y="1064"/>
                  </a:lnTo>
                  <a:cubicBezTo>
                    <a:pt x="3923" y="1001"/>
                    <a:pt x="4009" y="969"/>
                    <a:pt x="4100" y="969"/>
                  </a:cubicBezTo>
                  <a:close/>
                  <a:moveTo>
                    <a:pt x="5718" y="8089"/>
                  </a:moveTo>
                  <a:cubicBezTo>
                    <a:pt x="5805" y="8089"/>
                    <a:pt x="5892" y="8121"/>
                    <a:pt x="5955" y="8184"/>
                  </a:cubicBezTo>
                  <a:cubicBezTo>
                    <a:pt x="6081" y="8310"/>
                    <a:pt x="6081" y="8530"/>
                    <a:pt x="5955" y="8656"/>
                  </a:cubicBezTo>
                  <a:lnTo>
                    <a:pt x="4978" y="9633"/>
                  </a:lnTo>
                  <a:cubicBezTo>
                    <a:pt x="4915" y="9696"/>
                    <a:pt x="4821" y="9728"/>
                    <a:pt x="4730" y="9728"/>
                  </a:cubicBezTo>
                  <a:cubicBezTo>
                    <a:pt x="4639" y="9728"/>
                    <a:pt x="4553" y="9696"/>
                    <a:pt x="4505" y="9633"/>
                  </a:cubicBezTo>
                  <a:cubicBezTo>
                    <a:pt x="4379" y="9507"/>
                    <a:pt x="4379" y="9286"/>
                    <a:pt x="4505" y="9160"/>
                  </a:cubicBezTo>
                  <a:lnTo>
                    <a:pt x="5482" y="8184"/>
                  </a:lnTo>
                  <a:cubicBezTo>
                    <a:pt x="5545" y="8121"/>
                    <a:pt x="5632" y="8089"/>
                    <a:pt x="5718" y="8089"/>
                  </a:cubicBezTo>
                  <a:close/>
                  <a:moveTo>
                    <a:pt x="6616" y="8877"/>
                  </a:moveTo>
                  <a:lnTo>
                    <a:pt x="7467" y="9665"/>
                  </a:lnTo>
                  <a:cubicBezTo>
                    <a:pt x="7593" y="9759"/>
                    <a:pt x="7593" y="9980"/>
                    <a:pt x="7435" y="10106"/>
                  </a:cubicBezTo>
                  <a:cubicBezTo>
                    <a:pt x="7388" y="10169"/>
                    <a:pt x="7286" y="10200"/>
                    <a:pt x="7179" y="10200"/>
                  </a:cubicBezTo>
                  <a:cubicBezTo>
                    <a:pt x="7073" y="10200"/>
                    <a:pt x="6963" y="10169"/>
                    <a:pt x="6900" y="10106"/>
                  </a:cubicBezTo>
                  <a:lnTo>
                    <a:pt x="6207" y="9412"/>
                  </a:lnTo>
                  <a:lnTo>
                    <a:pt x="6427" y="9160"/>
                  </a:lnTo>
                  <a:cubicBezTo>
                    <a:pt x="6522" y="9097"/>
                    <a:pt x="6585" y="8971"/>
                    <a:pt x="6616" y="8877"/>
                  </a:cubicBezTo>
                  <a:close/>
                  <a:moveTo>
                    <a:pt x="7309" y="0"/>
                  </a:moveTo>
                  <a:cubicBezTo>
                    <a:pt x="7042" y="0"/>
                    <a:pt x="6774" y="103"/>
                    <a:pt x="6585" y="308"/>
                  </a:cubicBezTo>
                  <a:lnTo>
                    <a:pt x="5608" y="1284"/>
                  </a:lnTo>
                  <a:lnTo>
                    <a:pt x="4852" y="560"/>
                  </a:lnTo>
                  <a:cubicBezTo>
                    <a:pt x="4656" y="394"/>
                    <a:pt x="4409" y="307"/>
                    <a:pt x="4163" y="307"/>
                  </a:cubicBezTo>
                  <a:cubicBezTo>
                    <a:pt x="3897" y="307"/>
                    <a:pt x="3631" y="409"/>
                    <a:pt x="3434" y="623"/>
                  </a:cubicBezTo>
                  <a:lnTo>
                    <a:pt x="410" y="3647"/>
                  </a:lnTo>
                  <a:cubicBezTo>
                    <a:pt x="0" y="4025"/>
                    <a:pt x="0" y="4718"/>
                    <a:pt x="410" y="5096"/>
                  </a:cubicBezTo>
                  <a:lnTo>
                    <a:pt x="1103" y="5821"/>
                  </a:lnTo>
                  <a:cubicBezTo>
                    <a:pt x="725" y="6199"/>
                    <a:pt x="725" y="6829"/>
                    <a:pt x="1103" y="7239"/>
                  </a:cubicBezTo>
                  <a:cubicBezTo>
                    <a:pt x="1292" y="7428"/>
                    <a:pt x="1544" y="7491"/>
                    <a:pt x="1765" y="7554"/>
                  </a:cubicBezTo>
                  <a:cubicBezTo>
                    <a:pt x="1765" y="7774"/>
                    <a:pt x="1891" y="8026"/>
                    <a:pt x="2080" y="8215"/>
                  </a:cubicBezTo>
                  <a:cubicBezTo>
                    <a:pt x="2300" y="8404"/>
                    <a:pt x="2521" y="8499"/>
                    <a:pt x="2773" y="8530"/>
                  </a:cubicBezTo>
                  <a:cubicBezTo>
                    <a:pt x="2773" y="8751"/>
                    <a:pt x="2867" y="9003"/>
                    <a:pt x="3088" y="9192"/>
                  </a:cubicBezTo>
                  <a:cubicBezTo>
                    <a:pt x="3277" y="9381"/>
                    <a:pt x="3497" y="9475"/>
                    <a:pt x="3749" y="9507"/>
                  </a:cubicBezTo>
                  <a:cubicBezTo>
                    <a:pt x="3749" y="9759"/>
                    <a:pt x="3875" y="9980"/>
                    <a:pt x="4064" y="10169"/>
                  </a:cubicBezTo>
                  <a:cubicBezTo>
                    <a:pt x="4253" y="10373"/>
                    <a:pt x="4521" y="10476"/>
                    <a:pt x="4789" y="10476"/>
                  </a:cubicBezTo>
                  <a:cubicBezTo>
                    <a:pt x="5057" y="10476"/>
                    <a:pt x="5325" y="10373"/>
                    <a:pt x="5514" y="10169"/>
                  </a:cubicBezTo>
                  <a:lnTo>
                    <a:pt x="5766" y="9948"/>
                  </a:lnTo>
                  <a:lnTo>
                    <a:pt x="6459" y="10673"/>
                  </a:lnTo>
                  <a:cubicBezTo>
                    <a:pt x="6664" y="10862"/>
                    <a:pt x="6939" y="10956"/>
                    <a:pt x="7219" y="10956"/>
                  </a:cubicBezTo>
                  <a:cubicBezTo>
                    <a:pt x="7498" y="10956"/>
                    <a:pt x="7782" y="10862"/>
                    <a:pt x="8003" y="10673"/>
                  </a:cubicBezTo>
                  <a:cubicBezTo>
                    <a:pt x="8192" y="10452"/>
                    <a:pt x="8286" y="10232"/>
                    <a:pt x="8318" y="9980"/>
                  </a:cubicBezTo>
                  <a:cubicBezTo>
                    <a:pt x="8538" y="9980"/>
                    <a:pt x="8790" y="9885"/>
                    <a:pt x="8979" y="9665"/>
                  </a:cubicBezTo>
                  <a:cubicBezTo>
                    <a:pt x="9168" y="9475"/>
                    <a:pt x="9263" y="9255"/>
                    <a:pt x="9294" y="9003"/>
                  </a:cubicBezTo>
                  <a:cubicBezTo>
                    <a:pt x="9546" y="9003"/>
                    <a:pt x="9767" y="8877"/>
                    <a:pt x="9956" y="8688"/>
                  </a:cubicBezTo>
                  <a:cubicBezTo>
                    <a:pt x="10176" y="8499"/>
                    <a:pt x="10239" y="8247"/>
                    <a:pt x="10271" y="8026"/>
                  </a:cubicBezTo>
                  <a:cubicBezTo>
                    <a:pt x="10523" y="8026"/>
                    <a:pt x="10743" y="7900"/>
                    <a:pt x="10964" y="7711"/>
                  </a:cubicBezTo>
                  <a:cubicBezTo>
                    <a:pt x="11342" y="7302"/>
                    <a:pt x="11342" y="6640"/>
                    <a:pt x="10964" y="6262"/>
                  </a:cubicBezTo>
                  <a:lnTo>
                    <a:pt x="10680" y="5978"/>
                  </a:lnTo>
                  <a:lnTo>
                    <a:pt x="11594" y="5065"/>
                  </a:lnTo>
                  <a:cubicBezTo>
                    <a:pt x="11909" y="4687"/>
                    <a:pt x="11909" y="4057"/>
                    <a:pt x="11468" y="3647"/>
                  </a:cubicBezTo>
                  <a:lnTo>
                    <a:pt x="8034" y="308"/>
                  </a:lnTo>
                  <a:cubicBezTo>
                    <a:pt x="7845" y="103"/>
                    <a:pt x="7577" y="0"/>
                    <a:pt x="730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28090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461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7">
            <a:extLst>
              <a:ext uri="{FF2B5EF4-FFF2-40B4-BE49-F238E27FC236}">
                <a16:creationId xmlns:a16="http://schemas.microsoft.com/office/drawing/2014/main" id="{34F81266-A9C0-5A59-87CC-63385535F5C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45" b="4164"/>
          <a:stretch/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2F89A72-050A-BA4E-FAAE-70DF3B7726A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78000">
                <a:schemeClr val="bg1">
                  <a:alpha val="98000"/>
                </a:schemeClr>
              </a:gs>
              <a:gs pos="20000">
                <a:srgbClr val="FFFFFF"/>
              </a:gs>
              <a:gs pos="0">
                <a:schemeClr val="bg1">
                  <a:alpha val="25000"/>
                </a:schemeClr>
              </a:gs>
              <a:gs pos="100000">
                <a:schemeClr val="bg1">
                  <a:alpha val="5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pic>
        <p:nvPicPr>
          <p:cNvPr id="6" name="Picture 167">
            <a:extLst>
              <a:ext uri="{FF2B5EF4-FFF2-40B4-BE49-F238E27FC236}">
                <a16:creationId xmlns:a16="http://schemas.microsoft.com/office/drawing/2014/main" id="{532689AE-DF99-1D67-B012-723A9E6AC04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4087"/>
          <a:stretch/>
        </p:blipFill>
        <p:spPr>
          <a:xfrm>
            <a:off x="2520" y="5941035"/>
            <a:ext cx="12186960" cy="916966"/>
          </a:xfrm>
          <a:prstGeom prst="rect">
            <a:avLst/>
          </a:prstGeom>
        </p:spPr>
      </p:pic>
      <p:pic>
        <p:nvPicPr>
          <p:cNvPr id="9" name="Graphique 8" descr="Atome avec un remplissage uni">
            <a:extLst>
              <a:ext uri="{FF2B5EF4-FFF2-40B4-BE49-F238E27FC236}">
                <a16:creationId xmlns:a16="http://schemas.microsoft.com/office/drawing/2014/main" id="{DE1A3C13-2B40-4223-E2C0-E167561F90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6510" y="6366078"/>
            <a:ext cx="460086" cy="460086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FEDBC661-A539-1B1D-89E0-B018F1CCA1F6}"/>
              </a:ext>
            </a:extLst>
          </p:cNvPr>
          <p:cNvSpPr txBox="1"/>
          <p:nvPr/>
        </p:nvSpPr>
        <p:spPr>
          <a:xfrm>
            <a:off x="442053" y="6464459"/>
            <a:ext cx="19792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i="1" dirty="0"/>
              <a:t>ATOM</a:t>
            </a:r>
            <a:endParaRPr lang="fr-FR" sz="1600" i="1" dirty="0"/>
          </a:p>
        </p:txBody>
      </p:sp>
      <p:sp>
        <p:nvSpPr>
          <p:cNvPr id="46" name="Google Shape;107;p16">
            <a:extLst>
              <a:ext uri="{FF2B5EF4-FFF2-40B4-BE49-F238E27FC236}">
                <a16:creationId xmlns:a16="http://schemas.microsoft.com/office/drawing/2014/main" id="{22CEF4F0-B9F4-C0D2-5945-47F93A9D3820}"/>
              </a:ext>
            </a:extLst>
          </p:cNvPr>
          <p:cNvSpPr/>
          <p:nvPr/>
        </p:nvSpPr>
        <p:spPr>
          <a:xfrm>
            <a:off x="3902531" y="1401912"/>
            <a:ext cx="4164450" cy="4923270"/>
          </a:xfrm>
          <a:custGeom>
            <a:avLst/>
            <a:gdLst/>
            <a:ahLst/>
            <a:cxnLst/>
            <a:rect l="l" t="t" r="r" b="b"/>
            <a:pathLst>
              <a:path w="45868" h="52950" extrusionOk="0">
                <a:moveTo>
                  <a:pt x="22919" y="1"/>
                </a:moveTo>
                <a:lnTo>
                  <a:pt x="1" y="13253"/>
                </a:lnTo>
                <a:lnTo>
                  <a:pt x="1" y="39728"/>
                </a:lnTo>
                <a:lnTo>
                  <a:pt x="22919" y="52950"/>
                </a:lnTo>
                <a:lnTo>
                  <a:pt x="45868" y="39728"/>
                </a:lnTo>
                <a:lnTo>
                  <a:pt x="45868" y="13253"/>
                </a:lnTo>
                <a:lnTo>
                  <a:pt x="22919" y="1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67000"/>
                </a:schemeClr>
              </a:gs>
              <a:gs pos="21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47" name="Google Shape;108;p16">
            <a:extLst>
              <a:ext uri="{FF2B5EF4-FFF2-40B4-BE49-F238E27FC236}">
                <a16:creationId xmlns:a16="http://schemas.microsoft.com/office/drawing/2014/main" id="{8C818670-7609-934F-A114-EA5325B196F3}"/>
              </a:ext>
            </a:extLst>
          </p:cNvPr>
          <p:cNvGrpSpPr/>
          <p:nvPr/>
        </p:nvGrpSpPr>
        <p:grpSpPr>
          <a:xfrm>
            <a:off x="5190528" y="4863024"/>
            <a:ext cx="1523787" cy="1662248"/>
            <a:chOff x="3988383" y="3394896"/>
            <a:chExt cx="1179416" cy="1361571"/>
          </a:xfrm>
          <a:gradFill>
            <a:gsLst>
              <a:gs pos="3000">
                <a:srgbClr val="29ABB1"/>
              </a:gs>
              <a:gs pos="0">
                <a:srgbClr val="FFFFFF"/>
              </a:gs>
              <a:gs pos="77000">
                <a:srgbClr val="29ABB1"/>
              </a:gs>
            </a:gsLst>
            <a:lin ang="16200000" scaled="1"/>
          </a:gradFill>
        </p:grpSpPr>
        <p:sp>
          <p:nvSpPr>
            <p:cNvPr id="48" name="Google Shape;109;p16">
              <a:extLst>
                <a:ext uri="{FF2B5EF4-FFF2-40B4-BE49-F238E27FC236}">
                  <a16:creationId xmlns:a16="http://schemas.microsoft.com/office/drawing/2014/main" id="{26DDFB7E-786F-2A68-08E6-1F52EE038787}"/>
                </a:ext>
              </a:extLst>
            </p:cNvPr>
            <p:cNvSpPr/>
            <p:nvPr/>
          </p:nvSpPr>
          <p:spPr>
            <a:xfrm>
              <a:off x="3988383" y="3394896"/>
              <a:ext cx="1179416" cy="1361571"/>
            </a:xfrm>
            <a:custGeom>
              <a:avLst/>
              <a:gdLst/>
              <a:ahLst/>
              <a:cxnLst/>
              <a:rect l="l" t="t" r="r" b="b"/>
              <a:pathLst>
                <a:path w="18299" h="21126" extrusionOk="0">
                  <a:moveTo>
                    <a:pt x="9149" y="1"/>
                  </a:moveTo>
                  <a:lnTo>
                    <a:pt x="0" y="5289"/>
                  </a:lnTo>
                  <a:lnTo>
                    <a:pt x="0" y="15837"/>
                  </a:lnTo>
                  <a:lnTo>
                    <a:pt x="9149" y="21126"/>
                  </a:lnTo>
                  <a:lnTo>
                    <a:pt x="18298" y="15837"/>
                  </a:lnTo>
                  <a:lnTo>
                    <a:pt x="18298" y="5289"/>
                  </a:lnTo>
                  <a:lnTo>
                    <a:pt x="91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1" name="Google Shape;112;p16">
              <a:extLst>
                <a:ext uri="{FF2B5EF4-FFF2-40B4-BE49-F238E27FC236}">
                  <a16:creationId xmlns:a16="http://schemas.microsoft.com/office/drawing/2014/main" id="{7001039F-02FF-1295-F4B2-F9762304B2CE}"/>
                </a:ext>
              </a:extLst>
            </p:cNvPr>
            <p:cNvSpPr/>
            <p:nvPr/>
          </p:nvSpPr>
          <p:spPr>
            <a:xfrm>
              <a:off x="4481630" y="3694603"/>
              <a:ext cx="192922" cy="175948"/>
            </a:xfrm>
            <a:custGeom>
              <a:avLst/>
              <a:gdLst/>
              <a:ahLst/>
              <a:cxnLst/>
              <a:rect l="l" t="t" r="r" b="b"/>
              <a:pathLst>
                <a:path w="4285" h="3908" extrusionOk="0">
                  <a:moveTo>
                    <a:pt x="2111" y="1308"/>
                  </a:moveTo>
                  <a:lnTo>
                    <a:pt x="2237" y="1560"/>
                  </a:lnTo>
                  <a:cubicBezTo>
                    <a:pt x="2300" y="1686"/>
                    <a:pt x="2395" y="1781"/>
                    <a:pt x="2552" y="1812"/>
                  </a:cubicBezTo>
                  <a:lnTo>
                    <a:pt x="2867" y="1844"/>
                  </a:lnTo>
                  <a:lnTo>
                    <a:pt x="2615" y="2033"/>
                  </a:lnTo>
                  <a:cubicBezTo>
                    <a:pt x="2552" y="2127"/>
                    <a:pt x="2458" y="2285"/>
                    <a:pt x="2521" y="2411"/>
                  </a:cubicBezTo>
                  <a:lnTo>
                    <a:pt x="2552" y="2726"/>
                  </a:lnTo>
                  <a:lnTo>
                    <a:pt x="2269" y="2568"/>
                  </a:lnTo>
                  <a:cubicBezTo>
                    <a:pt x="2206" y="2505"/>
                    <a:pt x="2143" y="2505"/>
                    <a:pt x="2080" y="2505"/>
                  </a:cubicBezTo>
                  <a:cubicBezTo>
                    <a:pt x="1985" y="2505"/>
                    <a:pt x="1954" y="2505"/>
                    <a:pt x="1891" y="2568"/>
                  </a:cubicBezTo>
                  <a:lnTo>
                    <a:pt x="1607" y="2726"/>
                  </a:lnTo>
                  <a:lnTo>
                    <a:pt x="1639" y="2411"/>
                  </a:lnTo>
                  <a:cubicBezTo>
                    <a:pt x="1670" y="2285"/>
                    <a:pt x="1607" y="2127"/>
                    <a:pt x="1513" y="2033"/>
                  </a:cubicBezTo>
                  <a:lnTo>
                    <a:pt x="1292" y="1844"/>
                  </a:lnTo>
                  <a:lnTo>
                    <a:pt x="1670" y="1812"/>
                  </a:lnTo>
                  <a:cubicBezTo>
                    <a:pt x="1796" y="1812"/>
                    <a:pt x="1922" y="1686"/>
                    <a:pt x="1985" y="1560"/>
                  </a:cubicBezTo>
                  <a:lnTo>
                    <a:pt x="2111" y="1308"/>
                  </a:lnTo>
                  <a:close/>
                  <a:moveTo>
                    <a:pt x="2143" y="1"/>
                  </a:moveTo>
                  <a:cubicBezTo>
                    <a:pt x="1993" y="1"/>
                    <a:pt x="1843" y="79"/>
                    <a:pt x="1765" y="237"/>
                  </a:cubicBezTo>
                  <a:lnTo>
                    <a:pt x="1355" y="1056"/>
                  </a:lnTo>
                  <a:lnTo>
                    <a:pt x="473" y="1182"/>
                  </a:lnTo>
                  <a:cubicBezTo>
                    <a:pt x="95" y="1214"/>
                    <a:pt x="0" y="1655"/>
                    <a:pt x="221" y="1875"/>
                  </a:cubicBezTo>
                  <a:lnTo>
                    <a:pt x="851" y="2505"/>
                  </a:lnTo>
                  <a:lnTo>
                    <a:pt x="693" y="3419"/>
                  </a:lnTo>
                  <a:cubicBezTo>
                    <a:pt x="668" y="3693"/>
                    <a:pt x="880" y="3908"/>
                    <a:pt x="1110" y="3908"/>
                  </a:cubicBezTo>
                  <a:cubicBezTo>
                    <a:pt x="1171" y="3908"/>
                    <a:pt x="1233" y="3893"/>
                    <a:pt x="1292" y="3860"/>
                  </a:cubicBezTo>
                  <a:lnTo>
                    <a:pt x="2111" y="3419"/>
                  </a:lnTo>
                  <a:lnTo>
                    <a:pt x="2930" y="3860"/>
                  </a:lnTo>
                  <a:cubicBezTo>
                    <a:pt x="2992" y="3891"/>
                    <a:pt x="3056" y="3905"/>
                    <a:pt x="3119" y="3905"/>
                  </a:cubicBezTo>
                  <a:cubicBezTo>
                    <a:pt x="3376" y="3905"/>
                    <a:pt x="3605" y="3672"/>
                    <a:pt x="3529" y="3419"/>
                  </a:cubicBezTo>
                  <a:lnTo>
                    <a:pt x="3371" y="2505"/>
                  </a:lnTo>
                  <a:lnTo>
                    <a:pt x="4033" y="1875"/>
                  </a:lnTo>
                  <a:cubicBezTo>
                    <a:pt x="4285" y="1655"/>
                    <a:pt x="4159" y="1214"/>
                    <a:pt x="3812" y="1182"/>
                  </a:cubicBezTo>
                  <a:lnTo>
                    <a:pt x="2899" y="1056"/>
                  </a:lnTo>
                  <a:lnTo>
                    <a:pt x="2521" y="237"/>
                  </a:lnTo>
                  <a:cubicBezTo>
                    <a:pt x="2442" y="79"/>
                    <a:pt x="2292" y="1"/>
                    <a:pt x="2143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54" name="Google Shape;115;p16">
            <a:extLst>
              <a:ext uri="{FF2B5EF4-FFF2-40B4-BE49-F238E27FC236}">
                <a16:creationId xmlns:a16="http://schemas.microsoft.com/office/drawing/2014/main" id="{1B5B3317-1DA2-C9B4-7114-64F2CC0ECD42}"/>
              </a:ext>
            </a:extLst>
          </p:cNvPr>
          <p:cNvSpPr/>
          <p:nvPr/>
        </p:nvSpPr>
        <p:spPr>
          <a:xfrm>
            <a:off x="7770056" y="2330506"/>
            <a:ext cx="2528048" cy="2848299"/>
          </a:xfrm>
          <a:custGeom>
            <a:avLst/>
            <a:gdLst/>
            <a:ahLst/>
            <a:cxnLst/>
            <a:rect l="l" t="t" r="r" b="b"/>
            <a:pathLst>
              <a:path w="26050" h="30093" extrusionOk="0">
                <a:moveTo>
                  <a:pt x="13040" y="1"/>
                </a:moveTo>
                <a:lnTo>
                  <a:pt x="0" y="7539"/>
                </a:lnTo>
                <a:lnTo>
                  <a:pt x="0" y="22584"/>
                </a:lnTo>
                <a:lnTo>
                  <a:pt x="13040" y="30092"/>
                </a:lnTo>
                <a:lnTo>
                  <a:pt x="26049" y="22584"/>
                </a:lnTo>
                <a:lnTo>
                  <a:pt x="26049" y="7539"/>
                </a:lnTo>
                <a:lnTo>
                  <a:pt x="13040" y="1"/>
                </a:lnTo>
                <a:close/>
              </a:path>
            </a:pathLst>
          </a:custGeom>
          <a:gradFill flip="none" rotWithShape="1">
            <a:gsLst>
              <a:gs pos="64000">
                <a:srgbClr val="5CDDCB"/>
              </a:gs>
              <a:gs pos="0">
                <a:schemeClr val="accent4">
                  <a:lumMod val="0"/>
                  <a:lumOff val="100000"/>
                </a:schemeClr>
              </a:gs>
              <a:gs pos="100000">
                <a:srgbClr val="50DBC7"/>
              </a:gs>
            </a:gsLst>
            <a:lin ang="19200000" scaled="0"/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56" name="Google Shape;117;p16">
            <a:extLst>
              <a:ext uri="{FF2B5EF4-FFF2-40B4-BE49-F238E27FC236}">
                <a16:creationId xmlns:a16="http://schemas.microsoft.com/office/drawing/2014/main" id="{D84EE653-C087-AA12-8D88-3608CB88D8CF}"/>
              </a:ext>
            </a:extLst>
          </p:cNvPr>
          <p:cNvSpPr txBox="1"/>
          <p:nvPr/>
        </p:nvSpPr>
        <p:spPr>
          <a:xfrm>
            <a:off x="8134579" y="3372509"/>
            <a:ext cx="1803676" cy="3515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Sans"/>
                <a:ea typeface="Fira Sans"/>
                <a:cs typeface="Fira Sans"/>
                <a:sym typeface="Fira Sans"/>
              </a:rPr>
              <a:t>Vision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60" name="Google Shape;121;p16">
            <a:extLst>
              <a:ext uri="{FF2B5EF4-FFF2-40B4-BE49-F238E27FC236}">
                <a16:creationId xmlns:a16="http://schemas.microsoft.com/office/drawing/2014/main" id="{15CDD254-CA00-D526-3E99-82CC846D093F}"/>
              </a:ext>
            </a:extLst>
          </p:cNvPr>
          <p:cNvSpPr/>
          <p:nvPr/>
        </p:nvSpPr>
        <p:spPr>
          <a:xfrm>
            <a:off x="6792073" y="3711570"/>
            <a:ext cx="1040496" cy="1343307"/>
          </a:xfrm>
          <a:custGeom>
            <a:avLst/>
            <a:gdLst/>
            <a:ahLst/>
            <a:cxnLst/>
            <a:rect l="l" t="t" r="r" b="b"/>
            <a:pathLst>
              <a:path w="8846" h="5259" extrusionOk="0">
                <a:moveTo>
                  <a:pt x="8724" y="0"/>
                </a:moveTo>
                <a:lnTo>
                  <a:pt x="1" y="5076"/>
                </a:lnTo>
                <a:lnTo>
                  <a:pt x="92" y="5259"/>
                </a:lnTo>
                <a:lnTo>
                  <a:pt x="8846" y="182"/>
                </a:lnTo>
                <a:lnTo>
                  <a:pt x="8724" y="0"/>
                </a:lnTo>
                <a:close/>
              </a:path>
            </a:pathLst>
          </a:custGeom>
          <a:gradFill flip="none" rotWithShape="1">
            <a:gsLst>
              <a:gs pos="64000">
                <a:srgbClr val="5CDDCB"/>
              </a:gs>
              <a:gs pos="0">
                <a:schemeClr val="accent4">
                  <a:lumMod val="0"/>
                  <a:lumOff val="100000"/>
                </a:schemeClr>
              </a:gs>
              <a:gs pos="100000">
                <a:srgbClr val="50DBC7"/>
              </a:gs>
            </a:gsLst>
            <a:lin ang="19200000" scaled="0"/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57" name="Google Shape;118;p16">
            <a:extLst>
              <a:ext uri="{FF2B5EF4-FFF2-40B4-BE49-F238E27FC236}">
                <a16:creationId xmlns:a16="http://schemas.microsoft.com/office/drawing/2014/main" id="{F3996CC5-7EE5-E0E4-DD42-89FE68D51163}"/>
              </a:ext>
            </a:extLst>
          </p:cNvPr>
          <p:cNvSpPr/>
          <p:nvPr/>
        </p:nvSpPr>
        <p:spPr>
          <a:xfrm>
            <a:off x="8710199" y="2654375"/>
            <a:ext cx="706028" cy="688595"/>
          </a:xfrm>
          <a:custGeom>
            <a:avLst/>
            <a:gdLst/>
            <a:ahLst/>
            <a:cxnLst/>
            <a:rect l="l" t="t" r="r" b="b"/>
            <a:pathLst>
              <a:path w="11689" h="11690" extrusionOk="0">
                <a:moveTo>
                  <a:pt x="5766" y="662"/>
                </a:moveTo>
                <a:cubicBezTo>
                  <a:pt x="8602" y="662"/>
                  <a:pt x="10933" y="2962"/>
                  <a:pt x="10933" y="5798"/>
                </a:cubicBezTo>
                <a:cubicBezTo>
                  <a:pt x="10933" y="6806"/>
                  <a:pt x="10649" y="7783"/>
                  <a:pt x="10114" y="8602"/>
                </a:cubicBezTo>
                <a:lnTo>
                  <a:pt x="10145" y="8444"/>
                </a:lnTo>
                <a:cubicBezTo>
                  <a:pt x="10177" y="8350"/>
                  <a:pt x="10145" y="8224"/>
                  <a:pt x="10082" y="8129"/>
                </a:cubicBezTo>
                <a:cubicBezTo>
                  <a:pt x="9988" y="8066"/>
                  <a:pt x="9862" y="8035"/>
                  <a:pt x="9767" y="8035"/>
                </a:cubicBezTo>
                <a:lnTo>
                  <a:pt x="9641" y="8066"/>
                </a:lnTo>
                <a:cubicBezTo>
                  <a:pt x="10019" y="7405"/>
                  <a:pt x="10240" y="6617"/>
                  <a:pt x="10240" y="5829"/>
                </a:cubicBezTo>
                <a:cubicBezTo>
                  <a:pt x="10240" y="3372"/>
                  <a:pt x="8223" y="1356"/>
                  <a:pt x="5766" y="1356"/>
                </a:cubicBezTo>
                <a:cubicBezTo>
                  <a:pt x="5136" y="1356"/>
                  <a:pt x="4506" y="1482"/>
                  <a:pt x="3970" y="1765"/>
                </a:cubicBezTo>
                <a:cubicBezTo>
                  <a:pt x="3813" y="1828"/>
                  <a:pt x="3718" y="2017"/>
                  <a:pt x="3813" y="2175"/>
                </a:cubicBezTo>
                <a:lnTo>
                  <a:pt x="3970" y="2553"/>
                </a:lnTo>
                <a:lnTo>
                  <a:pt x="2710" y="2742"/>
                </a:lnTo>
                <a:lnTo>
                  <a:pt x="2301" y="2773"/>
                </a:lnTo>
                <a:cubicBezTo>
                  <a:pt x="2364" y="2647"/>
                  <a:pt x="2710" y="1324"/>
                  <a:pt x="2742" y="1198"/>
                </a:cubicBezTo>
                <a:lnTo>
                  <a:pt x="2836" y="1293"/>
                </a:lnTo>
                <a:cubicBezTo>
                  <a:pt x="2898" y="1354"/>
                  <a:pt x="2986" y="1402"/>
                  <a:pt x="3084" y="1402"/>
                </a:cubicBezTo>
                <a:cubicBezTo>
                  <a:pt x="3136" y="1402"/>
                  <a:pt x="3191" y="1389"/>
                  <a:pt x="3246" y="1356"/>
                </a:cubicBezTo>
                <a:cubicBezTo>
                  <a:pt x="4033" y="883"/>
                  <a:pt x="4915" y="662"/>
                  <a:pt x="5766" y="662"/>
                </a:cubicBezTo>
                <a:close/>
                <a:moveTo>
                  <a:pt x="6144" y="2080"/>
                </a:moveTo>
                <a:cubicBezTo>
                  <a:pt x="7940" y="2238"/>
                  <a:pt x="9358" y="3687"/>
                  <a:pt x="9515" y="5451"/>
                </a:cubicBezTo>
                <a:lnTo>
                  <a:pt x="9200" y="5451"/>
                </a:lnTo>
                <a:cubicBezTo>
                  <a:pt x="9011" y="5451"/>
                  <a:pt x="8854" y="5609"/>
                  <a:pt x="8854" y="5829"/>
                </a:cubicBezTo>
                <a:cubicBezTo>
                  <a:pt x="8854" y="6018"/>
                  <a:pt x="9011" y="6176"/>
                  <a:pt x="9200" y="6176"/>
                </a:cubicBezTo>
                <a:lnTo>
                  <a:pt x="9515" y="6176"/>
                </a:lnTo>
                <a:cubicBezTo>
                  <a:pt x="9452" y="6932"/>
                  <a:pt x="9169" y="7657"/>
                  <a:pt x="8665" y="8255"/>
                </a:cubicBezTo>
                <a:lnTo>
                  <a:pt x="6995" y="8570"/>
                </a:lnTo>
                <a:cubicBezTo>
                  <a:pt x="6900" y="8602"/>
                  <a:pt x="6806" y="8665"/>
                  <a:pt x="6774" y="8759"/>
                </a:cubicBezTo>
                <a:cubicBezTo>
                  <a:pt x="6743" y="8885"/>
                  <a:pt x="6743" y="9011"/>
                  <a:pt x="6806" y="9074"/>
                </a:cubicBezTo>
                <a:lnTo>
                  <a:pt x="6995" y="9389"/>
                </a:lnTo>
                <a:cubicBezTo>
                  <a:pt x="6743" y="9484"/>
                  <a:pt x="6459" y="9547"/>
                  <a:pt x="6176" y="9547"/>
                </a:cubicBezTo>
                <a:lnTo>
                  <a:pt x="6176" y="9232"/>
                </a:lnTo>
                <a:cubicBezTo>
                  <a:pt x="6176" y="9043"/>
                  <a:pt x="6018" y="8885"/>
                  <a:pt x="5829" y="8885"/>
                </a:cubicBezTo>
                <a:cubicBezTo>
                  <a:pt x="5640" y="8885"/>
                  <a:pt x="5483" y="9043"/>
                  <a:pt x="5483" y="9232"/>
                </a:cubicBezTo>
                <a:lnTo>
                  <a:pt x="5483" y="9547"/>
                </a:lnTo>
                <a:cubicBezTo>
                  <a:pt x="3655" y="9389"/>
                  <a:pt x="2238" y="7940"/>
                  <a:pt x="2080" y="6176"/>
                </a:cubicBezTo>
                <a:lnTo>
                  <a:pt x="2395" y="6176"/>
                </a:lnTo>
                <a:cubicBezTo>
                  <a:pt x="2584" y="6176"/>
                  <a:pt x="2742" y="6018"/>
                  <a:pt x="2742" y="5829"/>
                </a:cubicBezTo>
                <a:cubicBezTo>
                  <a:pt x="2742" y="5609"/>
                  <a:pt x="2584" y="5451"/>
                  <a:pt x="2395" y="5451"/>
                </a:cubicBezTo>
                <a:lnTo>
                  <a:pt x="2080" y="5451"/>
                </a:lnTo>
                <a:cubicBezTo>
                  <a:pt x="2175" y="4727"/>
                  <a:pt x="2427" y="3971"/>
                  <a:pt x="2962" y="3372"/>
                </a:cubicBezTo>
                <a:lnTo>
                  <a:pt x="4474" y="3183"/>
                </a:lnTo>
                <a:cubicBezTo>
                  <a:pt x="4600" y="3183"/>
                  <a:pt x="4663" y="3088"/>
                  <a:pt x="4726" y="3025"/>
                </a:cubicBezTo>
                <a:cubicBezTo>
                  <a:pt x="4758" y="2931"/>
                  <a:pt x="4758" y="2836"/>
                  <a:pt x="4726" y="2710"/>
                </a:cubicBezTo>
                <a:lnTo>
                  <a:pt x="4506" y="2269"/>
                </a:lnTo>
                <a:cubicBezTo>
                  <a:pt x="4789" y="2143"/>
                  <a:pt x="5104" y="2112"/>
                  <a:pt x="5420" y="2080"/>
                </a:cubicBezTo>
                <a:lnTo>
                  <a:pt x="5420" y="2395"/>
                </a:lnTo>
                <a:cubicBezTo>
                  <a:pt x="5420" y="2584"/>
                  <a:pt x="5577" y="2742"/>
                  <a:pt x="5766" y="2742"/>
                </a:cubicBezTo>
                <a:cubicBezTo>
                  <a:pt x="5987" y="2742"/>
                  <a:pt x="6144" y="2584"/>
                  <a:pt x="6144" y="2395"/>
                </a:cubicBezTo>
                <a:lnTo>
                  <a:pt x="6144" y="2080"/>
                </a:lnTo>
                <a:close/>
                <a:moveTo>
                  <a:pt x="1607" y="2899"/>
                </a:moveTo>
                <a:lnTo>
                  <a:pt x="1544" y="3151"/>
                </a:lnTo>
                <a:cubicBezTo>
                  <a:pt x="1481" y="3246"/>
                  <a:pt x="1544" y="3372"/>
                  <a:pt x="1607" y="3466"/>
                </a:cubicBezTo>
                <a:cubicBezTo>
                  <a:pt x="1670" y="3529"/>
                  <a:pt x="1796" y="3561"/>
                  <a:pt x="1922" y="3561"/>
                </a:cubicBezTo>
                <a:lnTo>
                  <a:pt x="1985" y="3561"/>
                </a:lnTo>
                <a:cubicBezTo>
                  <a:pt x="1607" y="4254"/>
                  <a:pt x="1387" y="5042"/>
                  <a:pt x="1387" y="5861"/>
                </a:cubicBezTo>
                <a:cubicBezTo>
                  <a:pt x="1387" y="8287"/>
                  <a:pt x="3372" y="10303"/>
                  <a:pt x="5829" y="10303"/>
                </a:cubicBezTo>
                <a:cubicBezTo>
                  <a:pt x="6459" y="10303"/>
                  <a:pt x="7089" y="10177"/>
                  <a:pt x="7688" y="9925"/>
                </a:cubicBezTo>
                <a:cubicBezTo>
                  <a:pt x="7751" y="9862"/>
                  <a:pt x="7845" y="9799"/>
                  <a:pt x="7877" y="9704"/>
                </a:cubicBezTo>
                <a:cubicBezTo>
                  <a:pt x="7908" y="9641"/>
                  <a:pt x="7877" y="9515"/>
                  <a:pt x="7845" y="9452"/>
                </a:cubicBezTo>
                <a:lnTo>
                  <a:pt x="7688" y="9200"/>
                </a:lnTo>
                <a:lnTo>
                  <a:pt x="9421" y="8854"/>
                </a:lnTo>
                <a:lnTo>
                  <a:pt x="9421" y="8854"/>
                </a:lnTo>
                <a:cubicBezTo>
                  <a:pt x="9326" y="9200"/>
                  <a:pt x="9074" y="10177"/>
                  <a:pt x="9011" y="10492"/>
                </a:cubicBezTo>
                <a:lnTo>
                  <a:pt x="8759" y="10303"/>
                </a:lnTo>
                <a:cubicBezTo>
                  <a:pt x="8708" y="10235"/>
                  <a:pt x="8640" y="10204"/>
                  <a:pt x="8567" y="10204"/>
                </a:cubicBezTo>
                <a:cubicBezTo>
                  <a:pt x="8505" y="10204"/>
                  <a:pt x="8439" y="10228"/>
                  <a:pt x="8381" y="10271"/>
                </a:cubicBezTo>
                <a:cubicBezTo>
                  <a:pt x="7593" y="10744"/>
                  <a:pt x="6680" y="10965"/>
                  <a:pt x="5829" y="10965"/>
                </a:cubicBezTo>
                <a:cubicBezTo>
                  <a:pt x="2994" y="10965"/>
                  <a:pt x="662" y="8665"/>
                  <a:pt x="662" y="5829"/>
                </a:cubicBezTo>
                <a:cubicBezTo>
                  <a:pt x="662" y="4758"/>
                  <a:pt x="977" y="3781"/>
                  <a:pt x="1607" y="2899"/>
                </a:cubicBezTo>
                <a:close/>
                <a:moveTo>
                  <a:pt x="5766" y="1"/>
                </a:moveTo>
                <a:cubicBezTo>
                  <a:pt x="4884" y="1"/>
                  <a:pt x="3970" y="221"/>
                  <a:pt x="3151" y="662"/>
                </a:cubicBezTo>
                <a:lnTo>
                  <a:pt x="2836" y="316"/>
                </a:lnTo>
                <a:cubicBezTo>
                  <a:pt x="2765" y="245"/>
                  <a:pt x="2677" y="210"/>
                  <a:pt x="2597" y="210"/>
                </a:cubicBezTo>
                <a:cubicBezTo>
                  <a:pt x="2570" y="210"/>
                  <a:pt x="2545" y="214"/>
                  <a:pt x="2521" y="221"/>
                </a:cubicBezTo>
                <a:cubicBezTo>
                  <a:pt x="2395" y="253"/>
                  <a:pt x="2301" y="347"/>
                  <a:pt x="2269" y="473"/>
                </a:cubicBezTo>
                <a:lnTo>
                  <a:pt x="1985" y="1450"/>
                </a:lnTo>
                <a:cubicBezTo>
                  <a:pt x="694" y="2553"/>
                  <a:pt x="1" y="4160"/>
                  <a:pt x="1" y="5829"/>
                </a:cubicBezTo>
                <a:cubicBezTo>
                  <a:pt x="1" y="7342"/>
                  <a:pt x="599" y="8854"/>
                  <a:pt x="1733" y="9956"/>
                </a:cubicBezTo>
                <a:cubicBezTo>
                  <a:pt x="2836" y="11059"/>
                  <a:pt x="4285" y="11689"/>
                  <a:pt x="5861" y="11689"/>
                </a:cubicBezTo>
                <a:cubicBezTo>
                  <a:pt x="6774" y="11689"/>
                  <a:pt x="7719" y="11437"/>
                  <a:pt x="8539" y="11028"/>
                </a:cubicBezTo>
                <a:lnTo>
                  <a:pt x="8980" y="11406"/>
                </a:lnTo>
                <a:cubicBezTo>
                  <a:pt x="9027" y="11477"/>
                  <a:pt x="9110" y="11512"/>
                  <a:pt x="9201" y="11512"/>
                </a:cubicBezTo>
                <a:cubicBezTo>
                  <a:pt x="9232" y="11512"/>
                  <a:pt x="9263" y="11508"/>
                  <a:pt x="9295" y="11500"/>
                </a:cubicBezTo>
                <a:cubicBezTo>
                  <a:pt x="9421" y="11437"/>
                  <a:pt x="9484" y="11374"/>
                  <a:pt x="9515" y="11248"/>
                </a:cubicBezTo>
                <a:lnTo>
                  <a:pt x="9799" y="10114"/>
                </a:lnTo>
                <a:cubicBezTo>
                  <a:pt x="10996" y="9011"/>
                  <a:pt x="11689" y="7468"/>
                  <a:pt x="11689" y="5861"/>
                </a:cubicBezTo>
                <a:cubicBezTo>
                  <a:pt x="11658" y="2616"/>
                  <a:pt x="9011" y="1"/>
                  <a:pt x="5766" y="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61" name="Google Shape;122;p16">
            <a:extLst>
              <a:ext uri="{FF2B5EF4-FFF2-40B4-BE49-F238E27FC236}">
                <a16:creationId xmlns:a16="http://schemas.microsoft.com/office/drawing/2014/main" id="{F6E60A10-94B6-0465-4F7D-A7AD43383E1F}"/>
              </a:ext>
            </a:extLst>
          </p:cNvPr>
          <p:cNvGrpSpPr/>
          <p:nvPr/>
        </p:nvGrpSpPr>
        <p:grpSpPr>
          <a:xfrm>
            <a:off x="4668394" y="1227969"/>
            <a:ext cx="2547957" cy="3434001"/>
            <a:chOff x="3726360" y="1001474"/>
            <a:chExt cx="1260906" cy="2651602"/>
          </a:xfrm>
        </p:grpSpPr>
        <p:sp>
          <p:nvSpPr>
            <p:cNvPr id="62" name="Google Shape;123;p16">
              <a:extLst>
                <a:ext uri="{FF2B5EF4-FFF2-40B4-BE49-F238E27FC236}">
                  <a16:creationId xmlns:a16="http://schemas.microsoft.com/office/drawing/2014/main" id="{9E9D7967-FEEE-BD89-3EAD-045BD3AA29CC}"/>
                </a:ext>
              </a:extLst>
            </p:cNvPr>
            <p:cNvSpPr/>
            <p:nvPr/>
          </p:nvSpPr>
          <p:spPr>
            <a:xfrm>
              <a:off x="4305540" y="3566842"/>
              <a:ext cx="111696" cy="86234"/>
            </a:xfrm>
            <a:custGeom>
              <a:avLst/>
              <a:gdLst/>
              <a:ahLst/>
              <a:cxnLst/>
              <a:rect l="l" t="t" r="r" b="b"/>
              <a:pathLst>
                <a:path w="1733" h="1338" extrusionOk="0">
                  <a:moveTo>
                    <a:pt x="0" y="0"/>
                  </a:moveTo>
                  <a:lnTo>
                    <a:pt x="851" y="1337"/>
                  </a:lnTo>
                  <a:lnTo>
                    <a:pt x="1733" y="0"/>
                  </a:lnTo>
                  <a:close/>
                </a:path>
              </a:pathLst>
            </a:custGeom>
            <a:solidFill>
              <a:srgbClr val="79DB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63" name="Google Shape;124;p16">
              <a:extLst>
                <a:ext uri="{FF2B5EF4-FFF2-40B4-BE49-F238E27FC236}">
                  <a16:creationId xmlns:a16="http://schemas.microsoft.com/office/drawing/2014/main" id="{29D318C7-880B-04BE-595F-944864AE6B53}"/>
                </a:ext>
              </a:extLst>
            </p:cNvPr>
            <p:cNvSpPr/>
            <p:nvPr/>
          </p:nvSpPr>
          <p:spPr>
            <a:xfrm>
              <a:off x="4352181" y="2962355"/>
              <a:ext cx="15726" cy="605379"/>
            </a:xfrm>
            <a:custGeom>
              <a:avLst/>
              <a:gdLst/>
              <a:ahLst/>
              <a:cxnLst/>
              <a:rect l="l" t="t" r="r" b="b"/>
              <a:pathLst>
                <a:path w="244" h="9393" extrusionOk="0">
                  <a:moveTo>
                    <a:pt x="1" y="0"/>
                  </a:moveTo>
                  <a:lnTo>
                    <a:pt x="31" y="9393"/>
                  </a:lnTo>
                  <a:lnTo>
                    <a:pt x="244" y="9393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rgbClr val="79DB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64" name="Google Shape;125;p16">
              <a:extLst>
                <a:ext uri="{FF2B5EF4-FFF2-40B4-BE49-F238E27FC236}">
                  <a16:creationId xmlns:a16="http://schemas.microsoft.com/office/drawing/2014/main" id="{EC2982AD-157E-ACEC-1632-B886ABA06CDB}"/>
                </a:ext>
              </a:extLst>
            </p:cNvPr>
            <p:cNvSpPr/>
            <p:nvPr/>
          </p:nvSpPr>
          <p:spPr>
            <a:xfrm>
              <a:off x="3726360" y="1001474"/>
              <a:ext cx="1250634" cy="2198808"/>
            </a:xfrm>
            <a:custGeom>
              <a:avLst/>
              <a:gdLst/>
              <a:ahLst/>
              <a:cxnLst/>
              <a:rect l="l" t="t" r="r" b="b"/>
              <a:pathLst>
                <a:path w="26080" h="30123" extrusionOk="0">
                  <a:moveTo>
                    <a:pt x="13040" y="0"/>
                  </a:moveTo>
                  <a:lnTo>
                    <a:pt x="0" y="7538"/>
                  </a:lnTo>
                  <a:lnTo>
                    <a:pt x="0" y="22584"/>
                  </a:lnTo>
                  <a:lnTo>
                    <a:pt x="13040" y="30122"/>
                  </a:lnTo>
                  <a:lnTo>
                    <a:pt x="26080" y="22584"/>
                  </a:lnTo>
                  <a:lnTo>
                    <a:pt x="26080" y="7538"/>
                  </a:lnTo>
                  <a:lnTo>
                    <a:pt x="1304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0">
                  <a:schemeClr val="accent4">
                    <a:lumMod val="0"/>
                    <a:lumOff val="100000"/>
                  </a:schemeClr>
                </a:gs>
                <a:gs pos="68000">
                  <a:srgbClr val="50DBC7"/>
                </a:gs>
              </a:gsLst>
              <a:lin ang="13200000" scaled="0"/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65" name="Google Shape;126;p16">
              <a:extLst>
                <a:ext uri="{FF2B5EF4-FFF2-40B4-BE49-F238E27FC236}">
                  <a16:creationId xmlns:a16="http://schemas.microsoft.com/office/drawing/2014/main" id="{50637A58-D842-7513-1C93-05757EDDDC2D}"/>
                </a:ext>
              </a:extLst>
            </p:cNvPr>
            <p:cNvSpPr txBox="1"/>
            <p:nvPr/>
          </p:nvSpPr>
          <p:spPr>
            <a:xfrm>
              <a:off x="3736632" y="2047128"/>
              <a:ext cx="1250634" cy="46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Fira Sans"/>
                  <a:ea typeface="Fira Sans"/>
                  <a:cs typeface="Fira Sans"/>
                  <a:sym typeface="Fira Sans"/>
                </a:rPr>
                <a:t>Applicative Tool for Operationnal Management</a:t>
              </a:r>
              <a:endPara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ira Sans"/>
                <a:ea typeface="Fira Sans"/>
                <a:cs typeface="Fira Sans"/>
                <a:sym typeface="Fira Sans"/>
              </a:endParaRPr>
            </a:p>
          </p:txBody>
        </p:sp>
        <p:sp>
          <p:nvSpPr>
            <p:cNvPr id="66" name="Google Shape;127;p16">
              <a:extLst>
                <a:ext uri="{FF2B5EF4-FFF2-40B4-BE49-F238E27FC236}">
                  <a16:creationId xmlns:a16="http://schemas.microsoft.com/office/drawing/2014/main" id="{3A40E89F-D45C-109E-C02A-FB76FC45057C}"/>
                </a:ext>
              </a:extLst>
            </p:cNvPr>
            <p:cNvSpPr txBox="1"/>
            <p:nvPr/>
          </p:nvSpPr>
          <p:spPr>
            <a:xfrm>
              <a:off x="3772840" y="1686936"/>
              <a:ext cx="1197900" cy="23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Fira Sans"/>
                  <a:ea typeface="Fira Sans"/>
                  <a:cs typeface="Fira Sans"/>
                  <a:sym typeface="Fira Sans"/>
                </a:rPr>
                <a:t>Definition</a:t>
              </a:r>
              <a:endParaRPr kumimoji="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Sans"/>
                <a:ea typeface="Fira Sans"/>
                <a:cs typeface="Fira Sans"/>
                <a:sym typeface="Fira Sans"/>
              </a:endParaRPr>
            </a:p>
          </p:txBody>
        </p:sp>
        <p:sp>
          <p:nvSpPr>
            <p:cNvPr id="67" name="Google Shape;128;p16">
              <a:extLst>
                <a:ext uri="{FF2B5EF4-FFF2-40B4-BE49-F238E27FC236}">
                  <a16:creationId xmlns:a16="http://schemas.microsoft.com/office/drawing/2014/main" id="{B306E7DB-FE94-1068-E60D-520DD85D8D7D}"/>
                </a:ext>
              </a:extLst>
            </p:cNvPr>
            <p:cNvSpPr/>
            <p:nvPr/>
          </p:nvSpPr>
          <p:spPr>
            <a:xfrm>
              <a:off x="4342400" y="1218355"/>
              <a:ext cx="139079" cy="165895"/>
            </a:xfrm>
            <a:custGeom>
              <a:avLst/>
              <a:gdLst/>
              <a:ahLst/>
              <a:cxnLst/>
              <a:rect l="l" t="t" r="r" b="b"/>
              <a:pathLst>
                <a:path w="3467" h="4136" extrusionOk="0">
                  <a:moveTo>
                    <a:pt x="2049" y="1386"/>
                  </a:moveTo>
                  <a:cubicBezTo>
                    <a:pt x="2017" y="1764"/>
                    <a:pt x="1923" y="2111"/>
                    <a:pt x="1734" y="2426"/>
                  </a:cubicBezTo>
                  <a:cubicBezTo>
                    <a:pt x="1576" y="2111"/>
                    <a:pt x="1450" y="1764"/>
                    <a:pt x="1418" y="1386"/>
                  </a:cubicBezTo>
                  <a:close/>
                  <a:moveTo>
                    <a:pt x="1734" y="0"/>
                  </a:moveTo>
                  <a:cubicBezTo>
                    <a:pt x="1545" y="0"/>
                    <a:pt x="1387" y="158"/>
                    <a:pt x="1387" y="347"/>
                  </a:cubicBezTo>
                  <a:lnTo>
                    <a:pt x="1387" y="693"/>
                  </a:lnTo>
                  <a:lnTo>
                    <a:pt x="347" y="693"/>
                  </a:lnTo>
                  <a:cubicBezTo>
                    <a:pt x="158" y="693"/>
                    <a:pt x="1" y="851"/>
                    <a:pt x="1" y="1071"/>
                  </a:cubicBezTo>
                  <a:cubicBezTo>
                    <a:pt x="1" y="1260"/>
                    <a:pt x="158" y="1418"/>
                    <a:pt x="347" y="1418"/>
                  </a:cubicBezTo>
                  <a:lnTo>
                    <a:pt x="694" y="1418"/>
                  </a:lnTo>
                  <a:cubicBezTo>
                    <a:pt x="757" y="2016"/>
                    <a:pt x="946" y="2552"/>
                    <a:pt x="1292" y="3056"/>
                  </a:cubicBezTo>
                  <a:lnTo>
                    <a:pt x="788" y="3592"/>
                  </a:lnTo>
                  <a:cubicBezTo>
                    <a:pt x="662" y="3686"/>
                    <a:pt x="662" y="3938"/>
                    <a:pt x="788" y="4064"/>
                  </a:cubicBezTo>
                  <a:cubicBezTo>
                    <a:pt x="851" y="4111"/>
                    <a:pt x="938" y="4135"/>
                    <a:pt x="1025" y="4135"/>
                  </a:cubicBezTo>
                  <a:cubicBezTo>
                    <a:pt x="1111" y="4135"/>
                    <a:pt x="1198" y="4111"/>
                    <a:pt x="1261" y="4064"/>
                  </a:cubicBezTo>
                  <a:lnTo>
                    <a:pt x="1702" y="3623"/>
                  </a:lnTo>
                  <a:lnTo>
                    <a:pt x="2112" y="4064"/>
                  </a:lnTo>
                  <a:cubicBezTo>
                    <a:pt x="2175" y="4111"/>
                    <a:pt x="2269" y="4135"/>
                    <a:pt x="2360" y="4135"/>
                  </a:cubicBezTo>
                  <a:cubicBezTo>
                    <a:pt x="2450" y="4135"/>
                    <a:pt x="2537" y="4111"/>
                    <a:pt x="2584" y="4064"/>
                  </a:cubicBezTo>
                  <a:cubicBezTo>
                    <a:pt x="2710" y="3938"/>
                    <a:pt x="2710" y="3686"/>
                    <a:pt x="2584" y="3592"/>
                  </a:cubicBezTo>
                  <a:lnTo>
                    <a:pt x="2080" y="3056"/>
                  </a:lnTo>
                  <a:cubicBezTo>
                    <a:pt x="2395" y="2552"/>
                    <a:pt x="2584" y="2016"/>
                    <a:pt x="2679" y="1418"/>
                  </a:cubicBezTo>
                  <a:lnTo>
                    <a:pt x="3025" y="1418"/>
                  </a:lnTo>
                  <a:cubicBezTo>
                    <a:pt x="3214" y="1418"/>
                    <a:pt x="3372" y="1260"/>
                    <a:pt x="3372" y="1071"/>
                  </a:cubicBezTo>
                  <a:cubicBezTo>
                    <a:pt x="3466" y="851"/>
                    <a:pt x="3309" y="693"/>
                    <a:pt x="3120" y="693"/>
                  </a:cubicBezTo>
                  <a:lnTo>
                    <a:pt x="2080" y="693"/>
                  </a:lnTo>
                  <a:lnTo>
                    <a:pt x="2080" y="347"/>
                  </a:lnTo>
                  <a:cubicBezTo>
                    <a:pt x="2080" y="158"/>
                    <a:pt x="1923" y="0"/>
                    <a:pt x="17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68" name="Google Shape;129;p16">
              <a:extLst>
                <a:ext uri="{FF2B5EF4-FFF2-40B4-BE49-F238E27FC236}">
                  <a16:creationId xmlns:a16="http://schemas.microsoft.com/office/drawing/2014/main" id="{8A5CB875-9DBA-2036-3EAB-472FA761DBD4}"/>
                </a:ext>
              </a:extLst>
            </p:cNvPr>
            <p:cNvSpPr/>
            <p:nvPr/>
          </p:nvSpPr>
          <p:spPr>
            <a:xfrm>
              <a:off x="4130365" y="1184170"/>
              <a:ext cx="403326" cy="450159"/>
            </a:xfrm>
            <a:custGeom>
              <a:avLst/>
              <a:gdLst/>
              <a:ahLst/>
              <a:cxnLst/>
              <a:rect l="l" t="t" r="r" b="b"/>
              <a:pathLst>
                <a:path w="11689" h="11676" extrusionOk="0">
                  <a:moveTo>
                    <a:pt x="8192" y="630"/>
                  </a:moveTo>
                  <a:cubicBezTo>
                    <a:pt x="9704" y="630"/>
                    <a:pt x="10933" y="1859"/>
                    <a:pt x="10933" y="3403"/>
                  </a:cubicBezTo>
                  <a:cubicBezTo>
                    <a:pt x="10964" y="4947"/>
                    <a:pt x="9767" y="6144"/>
                    <a:pt x="8224" y="6144"/>
                  </a:cubicBezTo>
                  <a:cubicBezTo>
                    <a:pt x="7656" y="6144"/>
                    <a:pt x="7152" y="5986"/>
                    <a:pt x="6711" y="5671"/>
                  </a:cubicBezTo>
                  <a:cubicBezTo>
                    <a:pt x="6674" y="5634"/>
                    <a:pt x="6616" y="5619"/>
                    <a:pt x="6548" y="5619"/>
                  </a:cubicBezTo>
                  <a:cubicBezTo>
                    <a:pt x="6501" y="5619"/>
                    <a:pt x="6448" y="5627"/>
                    <a:pt x="6396" y="5640"/>
                  </a:cubicBezTo>
                  <a:lnTo>
                    <a:pt x="5609" y="5923"/>
                  </a:lnTo>
                  <a:lnTo>
                    <a:pt x="5861" y="4947"/>
                  </a:lnTo>
                  <a:cubicBezTo>
                    <a:pt x="5861" y="4852"/>
                    <a:pt x="5861" y="4789"/>
                    <a:pt x="5829" y="4695"/>
                  </a:cubicBezTo>
                  <a:cubicBezTo>
                    <a:pt x="5577" y="4317"/>
                    <a:pt x="5451" y="3844"/>
                    <a:pt x="5451" y="3403"/>
                  </a:cubicBezTo>
                  <a:cubicBezTo>
                    <a:pt x="5451" y="1859"/>
                    <a:pt x="6680" y="630"/>
                    <a:pt x="8192" y="630"/>
                  </a:cubicBezTo>
                  <a:close/>
                  <a:moveTo>
                    <a:pt x="3403" y="5545"/>
                  </a:moveTo>
                  <a:cubicBezTo>
                    <a:pt x="3970" y="5545"/>
                    <a:pt x="4474" y="5703"/>
                    <a:pt x="4916" y="5986"/>
                  </a:cubicBezTo>
                  <a:lnTo>
                    <a:pt x="4790" y="6490"/>
                  </a:lnTo>
                  <a:cubicBezTo>
                    <a:pt x="4758" y="6616"/>
                    <a:pt x="4790" y="6742"/>
                    <a:pt x="4916" y="6868"/>
                  </a:cubicBezTo>
                  <a:cubicBezTo>
                    <a:pt x="4960" y="6913"/>
                    <a:pt x="5052" y="6958"/>
                    <a:pt x="5146" y="6958"/>
                  </a:cubicBezTo>
                  <a:cubicBezTo>
                    <a:pt x="5186" y="6958"/>
                    <a:pt x="5225" y="6950"/>
                    <a:pt x="5262" y="6931"/>
                  </a:cubicBezTo>
                  <a:lnTo>
                    <a:pt x="5703" y="6774"/>
                  </a:lnTo>
                  <a:cubicBezTo>
                    <a:pt x="6018" y="7152"/>
                    <a:pt x="6176" y="7656"/>
                    <a:pt x="6176" y="8255"/>
                  </a:cubicBezTo>
                  <a:cubicBezTo>
                    <a:pt x="6176" y="8696"/>
                    <a:pt x="6050" y="9137"/>
                    <a:pt x="5829" y="9546"/>
                  </a:cubicBezTo>
                  <a:cubicBezTo>
                    <a:pt x="5766" y="9609"/>
                    <a:pt x="5766" y="9704"/>
                    <a:pt x="5766" y="9767"/>
                  </a:cubicBezTo>
                  <a:lnTo>
                    <a:pt x="6018" y="10775"/>
                  </a:lnTo>
                  <a:lnTo>
                    <a:pt x="5231" y="10491"/>
                  </a:lnTo>
                  <a:cubicBezTo>
                    <a:pt x="5178" y="10478"/>
                    <a:pt x="5126" y="10471"/>
                    <a:pt x="5078" y="10471"/>
                  </a:cubicBezTo>
                  <a:cubicBezTo>
                    <a:pt x="5011" y="10471"/>
                    <a:pt x="4952" y="10486"/>
                    <a:pt x="4916" y="10523"/>
                  </a:cubicBezTo>
                  <a:cubicBezTo>
                    <a:pt x="4474" y="10838"/>
                    <a:pt x="3939" y="10996"/>
                    <a:pt x="3403" y="10996"/>
                  </a:cubicBezTo>
                  <a:cubicBezTo>
                    <a:pt x="1891" y="10996"/>
                    <a:pt x="662" y="9767"/>
                    <a:pt x="662" y="8286"/>
                  </a:cubicBezTo>
                  <a:cubicBezTo>
                    <a:pt x="662" y="6774"/>
                    <a:pt x="1891" y="5545"/>
                    <a:pt x="3403" y="5545"/>
                  </a:cubicBezTo>
                  <a:close/>
                  <a:moveTo>
                    <a:pt x="8224" y="0"/>
                  </a:moveTo>
                  <a:cubicBezTo>
                    <a:pt x="6333" y="0"/>
                    <a:pt x="4790" y="1544"/>
                    <a:pt x="4790" y="3434"/>
                  </a:cubicBezTo>
                  <a:cubicBezTo>
                    <a:pt x="4790" y="3938"/>
                    <a:pt x="4916" y="4506"/>
                    <a:pt x="5136" y="4978"/>
                  </a:cubicBezTo>
                  <a:lnTo>
                    <a:pt x="5073" y="5262"/>
                  </a:lnTo>
                  <a:cubicBezTo>
                    <a:pt x="4569" y="4978"/>
                    <a:pt x="4002" y="4821"/>
                    <a:pt x="3435" y="4821"/>
                  </a:cubicBezTo>
                  <a:cubicBezTo>
                    <a:pt x="1513" y="4821"/>
                    <a:pt x="1" y="6364"/>
                    <a:pt x="1" y="8255"/>
                  </a:cubicBezTo>
                  <a:cubicBezTo>
                    <a:pt x="1" y="10113"/>
                    <a:pt x="1544" y="11657"/>
                    <a:pt x="3435" y="11657"/>
                  </a:cubicBezTo>
                  <a:cubicBezTo>
                    <a:pt x="4065" y="11657"/>
                    <a:pt x="4632" y="11500"/>
                    <a:pt x="5168" y="11185"/>
                  </a:cubicBezTo>
                  <a:lnTo>
                    <a:pt x="6365" y="11657"/>
                  </a:lnTo>
                  <a:cubicBezTo>
                    <a:pt x="6411" y="11669"/>
                    <a:pt x="6457" y="11676"/>
                    <a:pt x="6503" y="11676"/>
                  </a:cubicBezTo>
                  <a:cubicBezTo>
                    <a:pt x="6583" y="11676"/>
                    <a:pt x="6663" y="11654"/>
                    <a:pt x="6743" y="11594"/>
                  </a:cubicBezTo>
                  <a:cubicBezTo>
                    <a:pt x="6806" y="11500"/>
                    <a:pt x="6837" y="11405"/>
                    <a:pt x="6837" y="11248"/>
                  </a:cubicBezTo>
                  <a:lnTo>
                    <a:pt x="6491" y="9767"/>
                  </a:lnTo>
                  <a:cubicBezTo>
                    <a:pt x="6743" y="9294"/>
                    <a:pt x="6837" y="8790"/>
                    <a:pt x="6837" y="8255"/>
                  </a:cubicBezTo>
                  <a:cubicBezTo>
                    <a:pt x="6837" y="7625"/>
                    <a:pt x="6648" y="6994"/>
                    <a:pt x="6333" y="6427"/>
                  </a:cubicBezTo>
                  <a:lnTo>
                    <a:pt x="6459" y="6396"/>
                  </a:lnTo>
                  <a:cubicBezTo>
                    <a:pt x="6963" y="6711"/>
                    <a:pt x="7593" y="6868"/>
                    <a:pt x="8192" y="6868"/>
                  </a:cubicBezTo>
                  <a:cubicBezTo>
                    <a:pt x="10082" y="6868"/>
                    <a:pt x="11626" y="5325"/>
                    <a:pt x="11626" y="3434"/>
                  </a:cubicBezTo>
                  <a:cubicBezTo>
                    <a:pt x="11689" y="1544"/>
                    <a:pt x="10114" y="0"/>
                    <a:pt x="82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69" name="Google Shape;130;p16">
              <a:extLst>
                <a:ext uri="{FF2B5EF4-FFF2-40B4-BE49-F238E27FC236}">
                  <a16:creationId xmlns:a16="http://schemas.microsoft.com/office/drawing/2014/main" id="{2F7BCC24-4FEC-896C-C19D-1B34A055DC0C}"/>
                </a:ext>
              </a:extLst>
            </p:cNvPr>
            <p:cNvSpPr/>
            <p:nvPr/>
          </p:nvSpPr>
          <p:spPr>
            <a:xfrm>
              <a:off x="4187791" y="1413138"/>
              <a:ext cx="113766" cy="167098"/>
            </a:xfrm>
            <a:custGeom>
              <a:avLst/>
              <a:gdLst/>
              <a:ahLst/>
              <a:cxnLst/>
              <a:rect l="l" t="t" r="r" b="b"/>
              <a:pathLst>
                <a:path w="2836" h="4166" extrusionOk="0">
                  <a:moveTo>
                    <a:pt x="1481" y="1576"/>
                  </a:moveTo>
                  <a:lnTo>
                    <a:pt x="1639" y="2112"/>
                  </a:lnTo>
                  <a:lnTo>
                    <a:pt x="1324" y="2112"/>
                  </a:lnTo>
                  <a:lnTo>
                    <a:pt x="1481" y="1576"/>
                  </a:lnTo>
                  <a:close/>
                  <a:moveTo>
                    <a:pt x="1418" y="1"/>
                  </a:moveTo>
                  <a:cubicBezTo>
                    <a:pt x="1261" y="1"/>
                    <a:pt x="1166" y="127"/>
                    <a:pt x="1103" y="253"/>
                  </a:cubicBezTo>
                  <a:lnTo>
                    <a:pt x="568" y="2049"/>
                  </a:lnTo>
                  <a:lnTo>
                    <a:pt x="410" y="2049"/>
                  </a:lnTo>
                  <a:cubicBezTo>
                    <a:pt x="221" y="2049"/>
                    <a:pt x="64" y="2206"/>
                    <a:pt x="64" y="2427"/>
                  </a:cubicBezTo>
                  <a:cubicBezTo>
                    <a:pt x="64" y="2584"/>
                    <a:pt x="158" y="2742"/>
                    <a:pt x="316" y="2773"/>
                  </a:cubicBezTo>
                  <a:lnTo>
                    <a:pt x="64" y="3718"/>
                  </a:lnTo>
                  <a:cubicBezTo>
                    <a:pt x="1" y="3907"/>
                    <a:pt x="95" y="4065"/>
                    <a:pt x="284" y="4159"/>
                  </a:cubicBezTo>
                  <a:cubicBezTo>
                    <a:pt x="308" y="4163"/>
                    <a:pt x="332" y="4165"/>
                    <a:pt x="355" y="4165"/>
                  </a:cubicBezTo>
                  <a:cubicBezTo>
                    <a:pt x="512" y="4165"/>
                    <a:pt x="643" y="4072"/>
                    <a:pt x="725" y="3907"/>
                  </a:cubicBezTo>
                  <a:lnTo>
                    <a:pt x="1072" y="2773"/>
                  </a:lnTo>
                  <a:lnTo>
                    <a:pt x="1796" y="2773"/>
                  </a:lnTo>
                  <a:lnTo>
                    <a:pt x="2143" y="3907"/>
                  </a:lnTo>
                  <a:cubicBezTo>
                    <a:pt x="2170" y="4072"/>
                    <a:pt x="2318" y="4165"/>
                    <a:pt x="2502" y="4165"/>
                  </a:cubicBezTo>
                  <a:cubicBezTo>
                    <a:pt x="2528" y="4165"/>
                    <a:pt x="2556" y="4163"/>
                    <a:pt x="2584" y="4159"/>
                  </a:cubicBezTo>
                  <a:cubicBezTo>
                    <a:pt x="2773" y="4096"/>
                    <a:pt x="2836" y="3907"/>
                    <a:pt x="2805" y="3718"/>
                  </a:cubicBezTo>
                  <a:lnTo>
                    <a:pt x="2521" y="2773"/>
                  </a:lnTo>
                  <a:cubicBezTo>
                    <a:pt x="2678" y="2742"/>
                    <a:pt x="2805" y="2616"/>
                    <a:pt x="2805" y="2427"/>
                  </a:cubicBezTo>
                  <a:cubicBezTo>
                    <a:pt x="2805" y="2206"/>
                    <a:pt x="2647" y="2049"/>
                    <a:pt x="2458" y="2049"/>
                  </a:cubicBezTo>
                  <a:lnTo>
                    <a:pt x="2300" y="2049"/>
                  </a:lnTo>
                  <a:lnTo>
                    <a:pt x="1733" y="253"/>
                  </a:lnTo>
                  <a:cubicBezTo>
                    <a:pt x="1702" y="95"/>
                    <a:pt x="1576" y="1"/>
                    <a:pt x="141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80" name="Google Shape;127;p16">
            <a:extLst>
              <a:ext uri="{FF2B5EF4-FFF2-40B4-BE49-F238E27FC236}">
                <a16:creationId xmlns:a16="http://schemas.microsoft.com/office/drawing/2014/main" id="{2EC2A883-ED86-2283-3DD2-D6E6A8B3C0CE}"/>
              </a:ext>
            </a:extLst>
          </p:cNvPr>
          <p:cNvSpPr txBox="1"/>
          <p:nvPr/>
        </p:nvSpPr>
        <p:spPr>
          <a:xfrm>
            <a:off x="5325678" y="5488607"/>
            <a:ext cx="1197900" cy="23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Sans"/>
                <a:ea typeface="Fira Sans"/>
                <a:cs typeface="Fira Sans"/>
                <a:sym typeface="Fira Sans"/>
              </a:rPr>
              <a:t>ATOM</a:t>
            </a:r>
            <a:endParaRPr kumimoji="0" sz="2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71" name="Google Shape;132;p16">
            <a:extLst>
              <a:ext uri="{FF2B5EF4-FFF2-40B4-BE49-F238E27FC236}">
                <a16:creationId xmlns:a16="http://schemas.microsoft.com/office/drawing/2014/main" id="{7F5CCC1B-D63C-EBA8-3946-197D61A57D58}"/>
              </a:ext>
            </a:extLst>
          </p:cNvPr>
          <p:cNvSpPr/>
          <p:nvPr/>
        </p:nvSpPr>
        <p:spPr>
          <a:xfrm>
            <a:off x="4009845" y="3500956"/>
            <a:ext cx="971389" cy="1419050"/>
          </a:xfrm>
          <a:custGeom>
            <a:avLst/>
            <a:gdLst/>
            <a:ahLst/>
            <a:cxnLst/>
            <a:rect l="l" t="t" r="r" b="b"/>
            <a:pathLst>
              <a:path w="8816" h="5259" extrusionOk="0">
                <a:moveTo>
                  <a:pt x="92" y="0"/>
                </a:moveTo>
                <a:lnTo>
                  <a:pt x="1" y="182"/>
                </a:lnTo>
                <a:lnTo>
                  <a:pt x="8724" y="5259"/>
                </a:lnTo>
                <a:lnTo>
                  <a:pt x="8816" y="5076"/>
                </a:lnTo>
                <a:lnTo>
                  <a:pt x="92" y="0"/>
                </a:ln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 dirty="0">
              <a:solidFill>
                <a:schemeClr val="accent1">
                  <a:lumMod val="50000"/>
                </a:schemeClr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73" name="Google Shape;134;p16">
            <a:extLst>
              <a:ext uri="{FF2B5EF4-FFF2-40B4-BE49-F238E27FC236}">
                <a16:creationId xmlns:a16="http://schemas.microsoft.com/office/drawing/2014/main" id="{BED5D163-2876-4693-6657-04F9BD511228}"/>
              </a:ext>
            </a:extLst>
          </p:cNvPr>
          <p:cNvSpPr/>
          <p:nvPr/>
        </p:nvSpPr>
        <p:spPr>
          <a:xfrm>
            <a:off x="1530601" y="2170560"/>
            <a:ext cx="2544481" cy="2847600"/>
          </a:xfrm>
          <a:custGeom>
            <a:avLst/>
            <a:gdLst/>
            <a:ahLst/>
            <a:cxnLst/>
            <a:rect l="l" t="t" r="r" b="b"/>
            <a:pathLst>
              <a:path w="26080" h="30093" extrusionOk="0">
                <a:moveTo>
                  <a:pt x="13040" y="1"/>
                </a:moveTo>
                <a:lnTo>
                  <a:pt x="0" y="7539"/>
                </a:lnTo>
                <a:lnTo>
                  <a:pt x="0" y="22584"/>
                </a:lnTo>
                <a:lnTo>
                  <a:pt x="13040" y="30092"/>
                </a:lnTo>
                <a:lnTo>
                  <a:pt x="26080" y="22584"/>
                </a:lnTo>
                <a:lnTo>
                  <a:pt x="26080" y="7539"/>
                </a:lnTo>
                <a:lnTo>
                  <a:pt x="13040" y="1"/>
                </a:ln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0">
                <a:schemeClr val="accent4">
                  <a:lumMod val="0"/>
                  <a:lumOff val="100000"/>
                </a:schemeClr>
              </a:gs>
              <a:gs pos="62000">
                <a:srgbClr val="50DBC7"/>
              </a:gs>
            </a:gsLst>
            <a:lin ang="13800000" scaled="0"/>
            <a:tileRect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kumimoji="0" lang="fr-FR" altLang="fr-FR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Fira Sans" panose="020B0503050000020004" pitchFamily="34" charset="0"/>
            </a:endParaRPr>
          </a:p>
          <a:p>
            <a:pPr defTabSz="1219170">
              <a:buClr>
                <a:srgbClr val="000000"/>
              </a:buClr>
            </a:pPr>
            <a:endParaRPr lang="fr-FR" altLang="fr-FR" sz="1600" dirty="0">
              <a:latin typeface="Fira Sans" panose="020B0503050000020004" pitchFamily="34" charset="0"/>
            </a:endParaRPr>
          </a:p>
          <a:p>
            <a:pPr defTabSz="1219170">
              <a:buClr>
                <a:srgbClr val="000000"/>
              </a:buClr>
            </a:pPr>
            <a:endParaRPr kumimoji="0" lang="fr-FR" altLang="fr-FR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Fira Sans" panose="020B0503050000020004" pitchFamily="34" charset="0"/>
            </a:endParaRPr>
          </a:p>
        </p:txBody>
      </p:sp>
      <p:sp>
        <p:nvSpPr>
          <p:cNvPr id="76" name="Google Shape;137;p16">
            <a:extLst>
              <a:ext uri="{FF2B5EF4-FFF2-40B4-BE49-F238E27FC236}">
                <a16:creationId xmlns:a16="http://schemas.microsoft.com/office/drawing/2014/main" id="{BC64C0B7-095E-E39C-5366-971385C7AC30}"/>
              </a:ext>
            </a:extLst>
          </p:cNvPr>
          <p:cNvSpPr/>
          <p:nvPr/>
        </p:nvSpPr>
        <p:spPr>
          <a:xfrm>
            <a:off x="2752648" y="2773761"/>
            <a:ext cx="44024" cy="40869"/>
          </a:xfrm>
          <a:custGeom>
            <a:avLst/>
            <a:gdLst/>
            <a:ahLst/>
            <a:cxnLst/>
            <a:rect l="l" t="t" r="r" b="b"/>
            <a:pathLst>
              <a:path w="725" h="694" extrusionOk="0">
                <a:moveTo>
                  <a:pt x="378" y="1"/>
                </a:moveTo>
                <a:cubicBezTo>
                  <a:pt x="158" y="1"/>
                  <a:pt x="0" y="158"/>
                  <a:pt x="0" y="347"/>
                </a:cubicBezTo>
                <a:cubicBezTo>
                  <a:pt x="63" y="536"/>
                  <a:pt x="221" y="694"/>
                  <a:pt x="378" y="694"/>
                </a:cubicBezTo>
                <a:cubicBezTo>
                  <a:pt x="567" y="694"/>
                  <a:pt x="725" y="536"/>
                  <a:pt x="725" y="347"/>
                </a:cubicBezTo>
                <a:cubicBezTo>
                  <a:pt x="725" y="158"/>
                  <a:pt x="567" y="1"/>
                  <a:pt x="378" y="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chemeClr val="accent1">
                  <a:lumMod val="50000"/>
                </a:schemeClr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77" name="Google Shape;138;p16">
            <a:extLst>
              <a:ext uri="{FF2B5EF4-FFF2-40B4-BE49-F238E27FC236}">
                <a16:creationId xmlns:a16="http://schemas.microsoft.com/office/drawing/2014/main" id="{C846C7A1-5D62-9F46-5CD2-5DB496DFC245}"/>
              </a:ext>
            </a:extLst>
          </p:cNvPr>
          <p:cNvSpPr/>
          <p:nvPr/>
        </p:nvSpPr>
        <p:spPr>
          <a:xfrm>
            <a:off x="2752648" y="2851671"/>
            <a:ext cx="44024" cy="122551"/>
          </a:xfrm>
          <a:custGeom>
            <a:avLst/>
            <a:gdLst/>
            <a:ahLst/>
            <a:cxnLst/>
            <a:rect l="l" t="t" r="r" b="b"/>
            <a:pathLst>
              <a:path w="725" h="2081" extrusionOk="0">
                <a:moveTo>
                  <a:pt x="378" y="1"/>
                </a:moveTo>
                <a:cubicBezTo>
                  <a:pt x="158" y="1"/>
                  <a:pt x="0" y="158"/>
                  <a:pt x="0" y="347"/>
                </a:cubicBezTo>
                <a:lnTo>
                  <a:pt x="0" y="1734"/>
                </a:lnTo>
                <a:cubicBezTo>
                  <a:pt x="63" y="1923"/>
                  <a:pt x="221" y="2080"/>
                  <a:pt x="378" y="2080"/>
                </a:cubicBezTo>
                <a:cubicBezTo>
                  <a:pt x="567" y="2080"/>
                  <a:pt x="725" y="1923"/>
                  <a:pt x="725" y="1734"/>
                </a:cubicBezTo>
                <a:lnTo>
                  <a:pt x="725" y="347"/>
                </a:lnTo>
                <a:cubicBezTo>
                  <a:pt x="725" y="158"/>
                  <a:pt x="567" y="1"/>
                  <a:pt x="378" y="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chemeClr val="accent1">
                  <a:lumMod val="50000"/>
                </a:schemeClr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78" name="Google Shape;139;p16">
            <a:extLst>
              <a:ext uri="{FF2B5EF4-FFF2-40B4-BE49-F238E27FC236}">
                <a16:creationId xmlns:a16="http://schemas.microsoft.com/office/drawing/2014/main" id="{C125AEB0-4861-347B-3EF0-2BF410A2410D}"/>
              </a:ext>
            </a:extLst>
          </p:cNvPr>
          <p:cNvSpPr/>
          <p:nvPr/>
        </p:nvSpPr>
        <p:spPr>
          <a:xfrm>
            <a:off x="2423586" y="2559379"/>
            <a:ext cx="707858" cy="686483"/>
          </a:xfrm>
          <a:custGeom>
            <a:avLst/>
            <a:gdLst/>
            <a:ahLst/>
            <a:cxnLst/>
            <a:rect l="l" t="t" r="r" b="b"/>
            <a:pathLst>
              <a:path w="11657" h="11657" extrusionOk="0">
                <a:moveTo>
                  <a:pt x="1323" y="4852"/>
                </a:moveTo>
                <a:lnTo>
                  <a:pt x="1323" y="8286"/>
                </a:lnTo>
                <a:lnTo>
                  <a:pt x="977" y="8286"/>
                </a:lnTo>
                <a:cubicBezTo>
                  <a:pt x="788" y="8286"/>
                  <a:pt x="630" y="8128"/>
                  <a:pt x="630" y="7939"/>
                </a:cubicBezTo>
                <a:lnTo>
                  <a:pt x="630" y="5198"/>
                </a:lnTo>
                <a:cubicBezTo>
                  <a:pt x="630" y="5009"/>
                  <a:pt x="788" y="4852"/>
                  <a:pt x="977" y="4852"/>
                </a:cubicBezTo>
                <a:close/>
                <a:moveTo>
                  <a:pt x="10554" y="4852"/>
                </a:moveTo>
                <a:cubicBezTo>
                  <a:pt x="10743" y="4852"/>
                  <a:pt x="10901" y="5009"/>
                  <a:pt x="10901" y="5198"/>
                </a:cubicBezTo>
                <a:lnTo>
                  <a:pt x="10901" y="7939"/>
                </a:lnTo>
                <a:lnTo>
                  <a:pt x="10932" y="7939"/>
                </a:lnTo>
                <a:cubicBezTo>
                  <a:pt x="10932" y="8128"/>
                  <a:pt x="10775" y="8286"/>
                  <a:pt x="10586" y="8286"/>
                </a:cubicBezTo>
                <a:lnTo>
                  <a:pt x="10239" y="8286"/>
                </a:lnTo>
                <a:lnTo>
                  <a:pt x="10239" y="4852"/>
                </a:lnTo>
                <a:close/>
                <a:moveTo>
                  <a:pt x="5797" y="10302"/>
                </a:moveTo>
                <a:cubicBezTo>
                  <a:pt x="5986" y="10302"/>
                  <a:pt x="6144" y="10460"/>
                  <a:pt x="6144" y="10649"/>
                </a:cubicBezTo>
                <a:cubicBezTo>
                  <a:pt x="6144" y="10838"/>
                  <a:pt x="5986" y="10995"/>
                  <a:pt x="5797" y="10995"/>
                </a:cubicBezTo>
                <a:cubicBezTo>
                  <a:pt x="5577" y="10995"/>
                  <a:pt x="5419" y="10838"/>
                  <a:pt x="5419" y="10649"/>
                </a:cubicBezTo>
                <a:cubicBezTo>
                  <a:pt x="5419" y="10460"/>
                  <a:pt x="5577" y="10302"/>
                  <a:pt x="5797" y="10302"/>
                </a:cubicBezTo>
                <a:close/>
                <a:moveTo>
                  <a:pt x="5829" y="0"/>
                </a:moveTo>
                <a:cubicBezTo>
                  <a:pt x="3371" y="0"/>
                  <a:pt x="1260" y="1796"/>
                  <a:pt x="788" y="4190"/>
                </a:cubicBezTo>
                <a:cubicBezTo>
                  <a:pt x="347" y="4316"/>
                  <a:pt x="0" y="4694"/>
                  <a:pt x="0" y="5167"/>
                </a:cubicBezTo>
                <a:lnTo>
                  <a:pt x="0" y="7876"/>
                </a:lnTo>
                <a:cubicBezTo>
                  <a:pt x="0" y="8443"/>
                  <a:pt x="473" y="8916"/>
                  <a:pt x="1008" y="8916"/>
                </a:cubicBezTo>
                <a:lnTo>
                  <a:pt x="1702" y="8916"/>
                </a:lnTo>
                <a:cubicBezTo>
                  <a:pt x="1891" y="8916"/>
                  <a:pt x="2048" y="8758"/>
                  <a:pt x="2048" y="8569"/>
                </a:cubicBezTo>
                <a:lnTo>
                  <a:pt x="2048" y="4474"/>
                </a:lnTo>
                <a:cubicBezTo>
                  <a:pt x="2048" y="4253"/>
                  <a:pt x="1891" y="4096"/>
                  <a:pt x="1702" y="4096"/>
                </a:cubicBezTo>
                <a:lnTo>
                  <a:pt x="1449" y="4096"/>
                </a:lnTo>
                <a:cubicBezTo>
                  <a:pt x="1922" y="2111"/>
                  <a:pt x="3749" y="630"/>
                  <a:pt x="5797" y="630"/>
                </a:cubicBezTo>
                <a:cubicBezTo>
                  <a:pt x="7876" y="630"/>
                  <a:pt x="9641" y="2079"/>
                  <a:pt x="10113" y="4096"/>
                </a:cubicBezTo>
                <a:lnTo>
                  <a:pt x="9893" y="4096"/>
                </a:lnTo>
                <a:cubicBezTo>
                  <a:pt x="9672" y="4096"/>
                  <a:pt x="9515" y="4253"/>
                  <a:pt x="9515" y="4474"/>
                </a:cubicBezTo>
                <a:lnTo>
                  <a:pt x="9515" y="8569"/>
                </a:lnTo>
                <a:cubicBezTo>
                  <a:pt x="9515" y="8758"/>
                  <a:pt x="9672" y="8916"/>
                  <a:pt x="9893" y="8916"/>
                </a:cubicBezTo>
                <a:lnTo>
                  <a:pt x="10208" y="8916"/>
                </a:lnTo>
                <a:cubicBezTo>
                  <a:pt x="10050" y="9704"/>
                  <a:pt x="9326" y="10302"/>
                  <a:pt x="8507" y="10302"/>
                </a:cubicBezTo>
                <a:lnTo>
                  <a:pt x="6742" y="10302"/>
                </a:lnTo>
                <a:cubicBezTo>
                  <a:pt x="6585" y="9893"/>
                  <a:pt x="6207" y="9609"/>
                  <a:pt x="5734" y="9609"/>
                </a:cubicBezTo>
                <a:cubicBezTo>
                  <a:pt x="5199" y="9609"/>
                  <a:pt x="4726" y="10082"/>
                  <a:pt x="4726" y="10649"/>
                </a:cubicBezTo>
                <a:cubicBezTo>
                  <a:pt x="4726" y="11184"/>
                  <a:pt x="5199" y="11657"/>
                  <a:pt x="5734" y="11657"/>
                </a:cubicBezTo>
                <a:cubicBezTo>
                  <a:pt x="6175" y="11657"/>
                  <a:pt x="6585" y="11405"/>
                  <a:pt x="6742" y="10995"/>
                </a:cubicBezTo>
                <a:lnTo>
                  <a:pt x="8507" y="10995"/>
                </a:lnTo>
                <a:cubicBezTo>
                  <a:pt x="9735" y="10995"/>
                  <a:pt x="10743" y="10082"/>
                  <a:pt x="10869" y="8916"/>
                </a:cubicBezTo>
                <a:cubicBezTo>
                  <a:pt x="11248" y="8790"/>
                  <a:pt x="11563" y="8412"/>
                  <a:pt x="11563" y="7939"/>
                </a:cubicBezTo>
                <a:lnTo>
                  <a:pt x="11563" y="5198"/>
                </a:lnTo>
                <a:cubicBezTo>
                  <a:pt x="11657" y="4694"/>
                  <a:pt x="11311" y="4316"/>
                  <a:pt x="10869" y="4190"/>
                </a:cubicBezTo>
                <a:cubicBezTo>
                  <a:pt x="10397" y="1796"/>
                  <a:pt x="8255" y="0"/>
                  <a:pt x="582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chemeClr val="accent1">
                  <a:lumMod val="50000"/>
                </a:schemeClr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79" name="Google Shape;140;p16">
            <a:extLst>
              <a:ext uri="{FF2B5EF4-FFF2-40B4-BE49-F238E27FC236}">
                <a16:creationId xmlns:a16="http://schemas.microsoft.com/office/drawing/2014/main" id="{028B0097-79C2-6FC4-436F-686C29218AA8}"/>
              </a:ext>
            </a:extLst>
          </p:cNvPr>
          <p:cNvSpPr/>
          <p:nvPr/>
        </p:nvSpPr>
        <p:spPr>
          <a:xfrm>
            <a:off x="2586205" y="2693964"/>
            <a:ext cx="380738" cy="362587"/>
          </a:xfrm>
          <a:custGeom>
            <a:avLst/>
            <a:gdLst/>
            <a:ahLst/>
            <a:cxnLst/>
            <a:rect l="l" t="t" r="r" b="b"/>
            <a:pathLst>
              <a:path w="6270" h="6157" extrusionOk="0">
                <a:moveTo>
                  <a:pt x="3119" y="663"/>
                </a:moveTo>
                <a:cubicBezTo>
                  <a:pt x="4442" y="663"/>
                  <a:pt x="5514" y="1734"/>
                  <a:pt x="5514" y="3088"/>
                </a:cubicBezTo>
                <a:cubicBezTo>
                  <a:pt x="5514" y="4412"/>
                  <a:pt x="4411" y="5483"/>
                  <a:pt x="3119" y="5483"/>
                </a:cubicBezTo>
                <a:cubicBezTo>
                  <a:pt x="2647" y="5483"/>
                  <a:pt x="2206" y="5357"/>
                  <a:pt x="1796" y="5136"/>
                </a:cubicBezTo>
                <a:cubicBezTo>
                  <a:pt x="1750" y="5090"/>
                  <a:pt x="1670" y="5061"/>
                  <a:pt x="1606" y="5061"/>
                </a:cubicBezTo>
                <a:cubicBezTo>
                  <a:pt x="1582" y="5061"/>
                  <a:pt x="1561" y="5065"/>
                  <a:pt x="1544" y="5073"/>
                </a:cubicBezTo>
                <a:lnTo>
                  <a:pt x="914" y="5294"/>
                </a:lnTo>
                <a:lnTo>
                  <a:pt x="1103" y="4664"/>
                </a:lnTo>
                <a:cubicBezTo>
                  <a:pt x="1134" y="4569"/>
                  <a:pt x="1103" y="4443"/>
                  <a:pt x="1071" y="4380"/>
                </a:cubicBezTo>
                <a:cubicBezTo>
                  <a:pt x="819" y="3971"/>
                  <a:pt x="693" y="3561"/>
                  <a:pt x="693" y="3120"/>
                </a:cubicBezTo>
                <a:cubicBezTo>
                  <a:pt x="693" y="1734"/>
                  <a:pt x="1796" y="663"/>
                  <a:pt x="3119" y="663"/>
                </a:cubicBezTo>
                <a:close/>
                <a:moveTo>
                  <a:pt x="3151" y="1"/>
                </a:moveTo>
                <a:cubicBezTo>
                  <a:pt x="1449" y="1"/>
                  <a:pt x="32" y="1387"/>
                  <a:pt x="32" y="3057"/>
                </a:cubicBezTo>
                <a:cubicBezTo>
                  <a:pt x="32" y="3593"/>
                  <a:pt x="158" y="4097"/>
                  <a:pt x="441" y="4569"/>
                </a:cubicBezTo>
                <a:lnTo>
                  <a:pt x="32" y="5703"/>
                </a:lnTo>
                <a:cubicBezTo>
                  <a:pt x="0" y="5829"/>
                  <a:pt x="32" y="5955"/>
                  <a:pt x="126" y="6081"/>
                </a:cubicBezTo>
                <a:cubicBezTo>
                  <a:pt x="172" y="6128"/>
                  <a:pt x="269" y="6157"/>
                  <a:pt x="367" y="6157"/>
                </a:cubicBezTo>
                <a:cubicBezTo>
                  <a:pt x="403" y="6157"/>
                  <a:pt x="439" y="6153"/>
                  <a:pt x="473" y="6144"/>
                </a:cubicBezTo>
                <a:lnTo>
                  <a:pt x="1607" y="5735"/>
                </a:lnTo>
                <a:cubicBezTo>
                  <a:pt x="2080" y="5987"/>
                  <a:pt x="2584" y="6144"/>
                  <a:pt x="3151" y="6144"/>
                </a:cubicBezTo>
                <a:cubicBezTo>
                  <a:pt x="4852" y="6144"/>
                  <a:pt x="6270" y="4758"/>
                  <a:pt x="6270" y="3057"/>
                </a:cubicBezTo>
                <a:cubicBezTo>
                  <a:pt x="6270" y="1387"/>
                  <a:pt x="4883" y="1"/>
                  <a:pt x="3151" y="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 dirty="0">
              <a:solidFill>
                <a:schemeClr val="accent1">
                  <a:lumMod val="50000"/>
                </a:schemeClr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81" name="Google Shape;117;p16">
            <a:extLst>
              <a:ext uri="{FF2B5EF4-FFF2-40B4-BE49-F238E27FC236}">
                <a16:creationId xmlns:a16="http://schemas.microsoft.com/office/drawing/2014/main" id="{1916B2FC-D28B-B365-8A42-4A2C4483495C}"/>
              </a:ext>
            </a:extLst>
          </p:cNvPr>
          <p:cNvSpPr txBox="1"/>
          <p:nvPr/>
        </p:nvSpPr>
        <p:spPr>
          <a:xfrm>
            <a:off x="2075310" y="3381914"/>
            <a:ext cx="1417343" cy="2494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" b="1" kern="0" dirty="0">
                <a:solidFill>
                  <a:srgbClr val="FFFFFF"/>
                </a:solidFill>
                <a:latin typeface="Fira Sans"/>
                <a:ea typeface="Fira Sans"/>
                <a:cs typeface="Fira Sans"/>
                <a:sym typeface="Fira Sans"/>
              </a:rPr>
              <a:t>Objectives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82" name="TextBox 169">
            <a:extLst>
              <a:ext uri="{FF2B5EF4-FFF2-40B4-BE49-F238E27FC236}">
                <a16:creationId xmlns:a16="http://schemas.microsoft.com/office/drawing/2014/main" id="{1214D0F7-065B-C268-C562-EB10A7305684}"/>
              </a:ext>
            </a:extLst>
          </p:cNvPr>
          <p:cNvSpPr txBox="1"/>
          <p:nvPr/>
        </p:nvSpPr>
        <p:spPr>
          <a:xfrm>
            <a:off x="2597153" y="507976"/>
            <a:ext cx="6906260" cy="3785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defPPr>
              <a:defRPr lang="en-US"/>
            </a:defPPr>
            <a:lvl1pPr>
              <a:defRPr sz="1400" b="1"/>
            </a:lvl1pPr>
          </a:lstStyle>
          <a:p>
            <a:pPr algn="ctr"/>
            <a:r>
              <a:rPr lang="fr-CH" sz="2800" dirty="0"/>
              <a:t>INTRODUCTION</a:t>
            </a:r>
            <a:endParaRPr lang="en-US" sz="2800" dirty="0"/>
          </a:p>
        </p:txBody>
      </p:sp>
      <p:sp>
        <p:nvSpPr>
          <p:cNvPr id="72" name="Google Shape;133;p16">
            <a:extLst>
              <a:ext uri="{FF2B5EF4-FFF2-40B4-BE49-F238E27FC236}">
                <a16:creationId xmlns:a16="http://schemas.microsoft.com/office/drawing/2014/main" id="{9A368AD7-5792-E04E-A5A8-3C6690C5DAB3}"/>
              </a:ext>
            </a:extLst>
          </p:cNvPr>
          <p:cNvSpPr/>
          <p:nvPr/>
        </p:nvSpPr>
        <p:spPr>
          <a:xfrm rot="1350093">
            <a:off x="4916481" y="4814071"/>
            <a:ext cx="157273" cy="141088"/>
          </a:xfrm>
          <a:custGeom>
            <a:avLst/>
            <a:gdLst/>
            <a:ahLst/>
            <a:cxnLst/>
            <a:rect l="l" t="t" r="r" b="b"/>
            <a:pathLst>
              <a:path w="1612" h="1491" extrusionOk="0">
                <a:moveTo>
                  <a:pt x="882" y="1"/>
                </a:moveTo>
                <a:lnTo>
                  <a:pt x="1" y="1490"/>
                </a:lnTo>
                <a:lnTo>
                  <a:pt x="1612" y="1429"/>
                </a:lnTo>
                <a:lnTo>
                  <a:pt x="882" y="1"/>
                </a:ln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chemeClr val="accent1">
                  <a:lumMod val="50000"/>
                </a:schemeClr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53" name="Google Shape;114;p16">
            <a:extLst>
              <a:ext uri="{FF2B5EF4-FFF2-40B4-BE49-F238E27FC236}">
                <a16:creationId xmlns:a16="http://schemas.microsoft.com/office/drawing/2014/main" id="{46D5C4CC-B74C-7E85-E9F8-CD2850A7F0C4}"/>
              </a:ext>
            </a:extLst>
          </p:cNvPr>
          <p:cNvSpPr/>
          <p:nvPr/>
        </p:nvSpPr>
        <p:spPr>
          <a:xfrm rot="20758533">
            <a:off x="6711033" y="4947599"/>
            <a:ext cx="153429" cy="141123"/>
          </a:xfrm>
          <a:custGeom>
            <a:avLst/>
            <a:gdLst/>
            <a:ahLst/>
            <a:cxnLst/>
            <a:rect l="l" t="t" r="r" b="b"/>
            <a:pathLst>
              <a:path w="1581" h="1491" extrusionOk="0">
                <a:moveTo>
                  <a:pt x="699" y="1"/>
                </a:moveTo>
                <a:lnTo>
                  <a:pt x="0" y="1429"/>
                </a:lnTo>
                <a:lnTo>
                  <a:pt x="1581" y="1490"/>
                </a:lnTo>
                <a:lnTo>
                  <a:pt x="699" y="1"/>
                </a:lnTo>
                <a:close/>
              </a:path>
            </a:pathLst>
          </a:custGeom>
          <a:gradFill flip="none" rotWithShape="1">
            <a:gsLst>
              <a:gs pos="64000">
                <a:srgbClr val="5CDDCB"/>
              </a:gs>
              <a:gs pos="0">
                <a:schemeClr val="accent4">
                  <a:lumMod val="0"/>
                  <a:lumOff val="100000"/>
                </a:schemeClr>
              </a:gs>
              <a:gs pos="100000">
                <a:srgbClr val="50DBC7"/>
              </a:gs>
            </a:gsLst>
            <a:lin ang="19200000" scaled="0"/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" name="Google Shape;126;p16">
            <a:extLst>
              <a:ext uri="{FF2B5EF4-FFF2-40B4-BE49-F238E27FC236}">
                <a16:creationId xmlns:a16="http://schemas.microsoft.com/office/drawing/2014/main" id="{095DE180-0F98-601A-E86B-0391F3E9AEBB}"/>
              </a:ext>
            </a:extLst>
          </p:cNvPr>
          <p:cNvSpPr txBox="1"/>
          <p:nvPr/>
        </p:nvSpPr>
        <p:spPr>
          <a:xfrm>
            <a:off x="1533072" y="3755284"/>
            <a:ext cx="2527200" cy="6072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GB" sz="1400" kern="0" dirty="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Provide a common platform that unifies the processes of the group.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" name="Google Shape;126;p16">
            <a:extLst>
              <a:ext uri="{FF2B5EF4-FFF2-40B4-BE49-F238E27FC236}">
                <a16:creationId xmlns:a16="http://schemas.microsoft.com/office/drawing/2014/main" id="{A6CA9802-0A9F-2F4D-F309-040C1382F69A}"/>
              </a:ext>
            </a:extLst>
          </p:cNvPr>
          <p:cNvSpPr txBox="1"/>
          <p:nvPr/>
        </p:nvSpPr>
        <p:spPr>
          <a:xfrm>
            <a:off x="7670260" y="3738433"/>
            <a:ext cx="2727639" cy="830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ira Sans"/>
                <a:ea typeface="Fira Sans"/>
                <a:cs typeface="Fira Sans"/>
                <a:sym typeface="Fira Sans"/>
              </a:rPr>
              <a:t>Customisable and upgradable tool, useful for individuals, for the group and for the organisation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ira Sans"/>
              <a:ea typeface="Fira Sans"/>
              <a:cs typeface="Fira Sans"/>
              <a:sym typeface="Fira Sans"/>
            </a:endParaRPr>
          </a:p>
        </p:txBody>
      </p:sp>
    </p:spTree>
    <p:extLst>
      <p:ext uri="{BB962C8B-B14F-4D97-AF65-F5344CB8AC3E}">
        <p14:creationId xmlns:p14="http://schemas.microsoft.com/office/powerpoint/2010/main" val="996316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1ED186-F4D6-4D67-9CF1-C904AF23AE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7">
            <a:extLst>
              <a:ext uri="{FF2B5EF4-FFF2-40B4-BE49-F238E27FC236}">
                <a16:creationId xmlns:a16="http://schemas.microsoft.com/office/drawing/2014/main" id="{7101A2AD-CC85-CC9C-41F6-BB0444E933B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45" b="4164"/>
          <a:stretch/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64BF228-A995-A534-37BF-6C0E1EEBC01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78000">
                <a:schemeClr val="bg1">
                  <a:alpha val="98000"/>
                </a:schemeClr>
              </a:gs>
              <a:gs pos="20000">
                <a:srgbClr val="FFFFFF"/>
              </a:gs>
              <a:gs pos="0">
                <a:schemeClr val="bg1">
                  <a:alpha val="25000"/>
                </a:schemeClr>
              </a:gs>
              <a:gs pos="100000">
                <a:schemeClr val="bg1">
                  <a:alpha val="5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pic>
        <p:nvPicPr>
          <p:cNvPr id="2" name="Picture 167">
            <a:extLst>
              <a:ext uri="{FF2B5EF4-FFF2-40B4-BE49-F238E27FC236}">
                <a16:creationId xmlns:a16="http://schemas.microsoft.com/office/drawing/2014/main" id="{F91C49E3-813F-CBD2-2CBF-00824119932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44087"/>
          <a:stretch/>
        </p:blipFill>
        <p:spPr>
          <a:xfrm>
            <a:off x="2520" y="5941035"/>
            <a:ext cx="12186960" cy="916966"/>
          </a:xfrm>
          <a:prstGeom prst="rect">
            <a:avLst/>
          </a:prstGeom>
        </p:spPr>
      </p:pic>
      <p:pic>
        <p:nvPicPr>
          <p:cNvPr id="8" name="Graphique 7" descr="Atome avec un remplissage uni">
            <a:extLst>
              <a:ext uri="{FF2B5EF4-FFF2-40B4-BE49-F238E27FC236}">
                <a16:creationId xmlns:a16="http://schemas.microsoft.com/office/drawing/2014/main" id="{FB25E810-F574-3D49-2B59-1AB238660F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510" y="6366078"/>
            <a:ext cx="460086" cy="46008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565DFE71-11E6-A82A-BDA0-7160533C048D}"/>
              </a:ext>
            </a:extLst>
          </p:cNvPr>
          <p:cNvSpPr txBox="1"/>
          <p:nvPr/>
        </p:nvSpPr>
        <p:spPr>
          <a:xfrm>
            <a:off x="442053" y="6464459"/>
            <a:ext cx="19792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i="1" dirty="0"/>
              <a:t>ATOM </a:t>
            </a:r>
            <a:endParaRPr lang="fr-FR" sz="1600" i="1" dirty="0"/>
          </a:p>
        </p:txBody>
      </p:sp>
      <p:sp>
        <p:nvSpPr>
          <p:cNvPr id="10" name="TextBox 169">
            <a:extLst>
              <a:ext uri="{FF2B5EF4-FFF2-40B4-BE49-F238E27FC236}">
                <a16:creationId xmlns:a16="http://schemas.microsoft.com/office/drawing/2014/main" id="{993A1DFB-B6EB-B772-1920-1B4A72DAC42D}"/>
              </a:ext>
            </a:extLst>
          </p:cNvPr>
          <p:cNvSpPr txBox="1"/>
          <p:nvPr/>
        </p:nvSpPr>
        <p:spPr>
          <a:xfrm>
            <a:off x="2597153" y="507976"/>
            <a:ext cx="6906260" cy="3785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defPPr>
              <a:defRPr lang="en-US"/>
            </a:defPPr>
            <a:lvl1pPr>
              <a:defRPr sz="1400" b="1"/>
            </a:lvl1pPr>
          </a:lstStyle>
          <a:p>
            <a:pPr algn="ctr"/>
            <a:r>
              <a:rPr lang="fr-CH" sz="2800" dirty="0"/>
              <a:t>LONG-TERM VISION</a:t>
            </a:r>
            <a:endParaRPr lang="en-US" sz="2800" dirty="0"/>
          </a:p>
        </p:txBody>
      </p:sp>
      <p:grpSp>
        <p:nvGrpSpPr>
          <p:cNvPr id="193" name="Groupe 192">
            <a:extLst>
              <a:ext uri="{FF2B5EF4-FFF2-40B4-BE49-F238E27FC236}">
                <a16:creationId xmlns:a16="http://schemas.microsoft.com/office/drawing/2014/main" id="{A1DF1917-AB4F-3833-CB92-B42596B1CE98}"/>
              </a:ext>
            </a:extLst>
          </p:cNvPr>
          <p:cNvGrpSpPr/>
          <p:nvPr/>
        </p:nvGrpSpPr>
        <p:grpSpPr>
          <a:xfrm>
            <a:off x="1975427" y="1391481"/>
            <a:ext cx="8149712" cy="4811266"/>
            <a:chOff x="2919413" y="1361287"/>
            <a:chExt cx="8149712" cy="4811266"/>
          </a:xfrm>
        </p:grpSpPr>
        <p:grpSp>
          <p:nvGrpSpPr>
            <p:cNvPr id="125" name="Groupe 124">
              <a:extLst>
                <a:ext uri="{FF2B5EF4-FFF2-40B4-BE49-F238E27FC236}">
                  <a16:creationId xmlns:a16="http://schemas.microsoft.com/office/drawing/2014/main" id="{1BCA74B0-E552-1B31-7532-2C2D8073A127}"/>
                </a:ext>
              </a:extLst>
            </p:cNvPr>
            <p:cNvGrpSpPr/>
            <p:nvPr/>
          </p:nvGrpSpPr>
          <p:grpSpPr>
            <a:xfrm>
              <a:off x="2919413" y="1361287"/>
              <a:ext cx="8149712" cy="4683932"/>
              <a:chOff x="1990385" y="951739"/>
              <a:chExt cx="6539620" cy="3700824"/>
            </a:xfrm>
          </p:grpSpPr>
          <p:sp>
            <p:nvSpPr>
              <p:cNvPr id="126" name="Google Shape;341;p25">
                <a:extLst>
                  <a:ext uri="{FF2B5EF4-FFF2-40B4-BE49-F238E27FC236}">
                    <a16:creationId xmlns:a16="http://schemas.microsoft.com/office/drawing/2014/main" id="{71EA9F17-63E8-F768-B9E8-736BBF7308D4}"/>
                  </a:ext>
                </a:extLst>
              </p:cNvPr>
              <p:cNvSpPr/>
              <p:nvPr/>
            </p:nvSpPr>
            <p:spPr>
              <a:xfrm rot="-5400000">
                <a:off x="4863105" y="985663"/>
                <a:ext cx="3666900" cy="3666900"/>
              </a:xfrm>
              <a:prstGeom prst="arc">
                <a:avLst>
                  <a:gd name="adj1" fmla="val 10765653"/>
                  <a:gd name="adj2" fmla="val 34841"/>
                </a:avLst>
              </a:prstGeom>
              <a:noFill/>
              <a:ln w="19050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lt1"/>
                  </a:solidFill>
                </a:endParaRPr>
              </a:p>
            </p:txBody>
          </p:sp>
          <p:sp>
            <p:nvSpPr>
              <p:cNvPr id="150" name="Google Shape;348;p25">
                <a:extLst>
                  <a:ext uri="{FF2B5EF4-FFF2-40B4-BE49-F238E27FC236}">
                    <a16:creationId xmlns:a16="http://schemas.microsoft.com/office/drawing/2014/main" id="{31A3A386-A49E-DF56-6718-509C1B8DB792}"/>
                  </a:ext>
                </a:extLst>
              </p:cNvPr>
              <p:cNvSpPr/>
              <p:nvPr/>
            </p:nvSpPr>
            <p:spPr>
              <a:xfrm>
                <a:off x="2152288" y="1568776"/>
                <a:ext cx="1921800" cy="407400"/>
              </a:xfrm>
              <a:prstGeom prst="roundRect">
                <a:avLst>
                  <a:gd name="adj" fmla="val 16667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rgbClr val="50DBC7"/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 dirty="0">
                    <a:solidFill>
                      <a:schemeClr val="lt1"/>
                    </a:solidFill>
                    <a:latin typeface="Fira Sans Extra Condensed SemiBold"/>
                    <a:ea typeface="Fira Sans Extra Condensed SemiBold"/>
                    <a:cs typeface="Fira Sans Extra Condensed SemiBold"/>
                    <a:sym typeface="Fira Sans Extra Condensed SemiBold"/>
                  </a:rPr>
                  <a:t>Automation &amp; Time Saver</a:t>
                </a:r>
                <a:endParaRPr sz="1600" dirty="0">
                  <a:solidFill>
                    <a:schemeClr val="lt1"/>
                  </a:solidFill>
                  <a:latin typeface="Fira Sans Extra Condensed SemiBold"/>
                  <a:ea typeface="Fira Sans Extra Condensed SemiBold"/>
                  <a:cs typeface="Fira Sans Extra Condensed SemiBold"/>
                  <a:sym typeface="Fira Sans Extra Condensed SemiBold"/>
                </a:endParaRPr>
              </a:p>
            </p:txBody>
          </p:sp>
          <p:sp>
            <p:nvSpPr>
              <p:cNvPr id="148" name="Google Shape;351;p25">
                <a:extLst>
                  <a:ext uri="{FF2B5EF4-FFF2-40B4-BE49-F238E27FC236}">
                    <a16:creationId xmlns:a16="http://schemas.microsoft.com/office/drawing/2014/main" id="{EDB53DC5-C041-CA2D-501D-C2B7AA34DB17}"/>
                  </a:ext>
                </a:extLst>
              </p:cNvPr>
              <p:cNvSpPr/>
              <p:nvPr/>
            </p:nvSpPr>
            <p:spPr>
              <a:xfrm>
                <a:off x="1990385" y="2268165"/>
                <a:ext cx="1865428" cy="407400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chemeClr val="lt2"/>
                  </a:gs>
                  <a:gs pos="93000">
                    <a:schemeClr val="accent1"/>
                  </a:gs>
                </a:gsLst>
                <a:lin ang="108014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algn="ctr"/>
                <a:r>
                  <a:rPr lang="en" sz="1600" dirty="0">
                    <a:solidFill>
                      <a:schemeClr val="lt1"/>
                    </a:solidFill>
                    <a:latin typeface="Fira Sans Extra Condensed SemiBold"/>
                    <a:sym typeface="Fira Sans Extra Condensed SemiBold"/>
                  </a:rPr>
                  <a:t>Improved maintenance</a:t>
                </a:r>
                <a:endParaRPr sz="1600" dirty="0">
                  <a:solidFill>
                    <a:schemeClr val="lt1"/>
                  </a:solidFill>
                  <a:latin typeface="Fira Sans Extra Condensed SemiBold"/>
                  <a:sym typeface="Fira Sans Extra Condensed SemiBold"/>
                </a:endParaRPr>
              </a:p>
            </p:txBody>
          </p:sp>
          <p:sp>
            <p:nvSpPr>
              <p:cNvPr id="146" name="Google Shape;354;p25">
                <a:extLst>
                  <a:ext uri="{FF2B5EF4-FFF2-40B4-BE49-F238E27FC236}">
                    <a16:creationId xmlns:a16="http://schemas.microsoft.com/office/drawing/2014/main" id="{3349413E-EADA-8281-2FB5-003C48BCAA76}"/>
                  </a:ext>
                </a:extLst>
              </p:cNvPr>
              <p:cNvSpPr/>
              <p:nvPr/>
            </p:nvSpPr>
            <p:spPr>
              <a:xfrm>
                <a:off x="1990385" y="3042422"/>
                <a:ext cx="1921800" cy="407400"/>
              </a:xfrm>
              <a:prstGeom prst="roundRect">
                <a:avLst>
                  <a:gd name="adj" fmla="val 16667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rgbClr val="50DBC7"/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algn="ctr"/>
                <a:r>
                  <a:rPr lang="en" sz="1600" dirty="0">
                    <a:solidFill>
                      <a:schemeClr val="lt1"/>
                    </a:solidFill>
                    <a:latin typeface="Fira Sans Extra Condensed SemiBold"/>
                    <a:sym typeface="Fira Sans Extra Condensed SemiBold"/>
                  </a:rPr>
                  <a:t>Collaboration &amp; Communication</a:t>
                </a:r>
                <a:endParaRPr sz="1600" dirty="0">
                  <a:solidFill>
                    <a:schemeClr val="lt1"/>
                  </a:solidFill>
                  <a:latin typeface="Fira Sans Extra Condensed SemiBold"/>
                  <a:sym typeface="Fira Sans Extra Condensed SemiBold"/>
                </a:endParaRPr>
              </a:p>
            </p:txBody>
          </p:sp>
          <p:sp>
            <p:nvSpPr>
              <p:cNvPr id="144" name="Google Shape;357;p25">
                <a:extLst>
                  <a:ext uri="{FF2B5EF4-FFF2-40B4-BE49-F238E27FC236}">
                    <a16:creationId xmlns:a16="http://schemas.microsoft.com/office/drawing/2014/main" id="{9BCEDF6F-428E-63E6-EB07-02FB4593F6D0}"/>
                  </a:ext>
                </a:extLst>
              </p:cNvPr>
              <p:cNvSpPr/>
              <p:nvPr/>
            </p:nvSpPr>
            <p:spPr>
              <a:xfrm>
                <a:off x="2152287" y="3703080"/>
                <a:ext cx="1921800" cy="407400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chemeClr val="lt2"/>
                  </a:gs>
                  <a:gs pos="93000">
                    <a:schemeClr val="accent1"/>
                  </a:gs>
                </a:gsLst>
                <a:lin ang="108014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algn="ctr"/>
                <a:r>
                  <a:rPr lang="en-GB" sz="1600" dirty="0">
                    <a:solidFill>
                      <a:schemeClr val="lt1"/>
                    </a:solidFill>
                    <a:latin typeface="Fira Sans Extra Condensed SemiBold"/>
                    <a:sym typeface="Fira Sans Extra Condensed SemiBold"/>
                  </a:rPr>
                  <a:t>Performance monitoring &amp; Evolution</a:t>
                </a:r>
                <a:endParaRPr sz="1600" dirty="0">
                  <a:solidFill>
                    <a:schemeClr val="lt1"/>
                  </a:solidFill>
                  <a:latin typeface="Fira Sans Extra Condensed SemiBold"/>
                  <a:sym typeface="Fira Sans Extra Condensed SemiBold"/>
                </a:endParaRPr>
              </a:p>
            </p:txBody>
          </p:sp>
          <p:sp>
            <p:nvSpPr>
              <p:cNvPr id="132" name="Google Shape;358;p25">
                <a:extLst>
                  <a:ext uri="{FF2B5EF4-FFF2-40B4-BE49-F238E27FC236}">
                    <a16:creationId xmlns:a16="http://schemas.microsoft.com/office/drawing/2014/main" id="{97653918-89D0-7883-43BC-A273EA4746B6}"/>
                  </a:ext>
                </a:extLst>
              </p:cNvPr>
              <p:cNvSpPr/>
              <p:nvPr/>
            </p:nvSpPr>
            <p:spPr>
              <a:xfrm>
                <a:off x="5873453" y="1038922"/>
                <a:ext cx="235800" cy="235800"/>
              </a:xfrm>
              <a:prstGeom prst="ellipse">
                <a:avLst/>
              </a:pr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33" name="Google Shape;359;p25">
                <a:extLst>
                  <a:ext uri="{FF2B5EF4-FFF2-40B4-BE49-F238E27FC236}">
                    <a16:creationId xmlns:a16="http://schemas.microsoft.com/office/drawing/2014/main" id="{AE55CD22-61AE-ACF5-76BF-67A4087FB28F}"/>
                  </a:ext>
                </a:extLst>
              </p:cNvPr>
              <p:cNvSpPr/>
              <p:nvPr/>
            </p:nvSpPr>
            <p:spPr>
              <a:xfrm>
                <a:off x="5376750" y="1501875"/>
                <a:ext cx="2699100" cy="2699100"/>
              </a:xfrm>
              <a:prstGeom prst="ellipse">
                <a:avLst/>
              </a:pr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108014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800" dirty="0">
                    <a:solidFill>
                      <a:schemeClr val="lt1"/>
                    </a:solidFill>
                    <a:latin typeface="Fira Sans Extra Condensed SemiBold"/>
                    <a:ea typeface="Fira Sans Extra Condensed SemiBold"/>
                    <a:cs typeface="Fira Sans Extra Condensed SemiBold"/>
                    <a:sym typeface="Fira Sans Extra Condensed SemiBold"/>
                  </a:rPr>
                  <a:t>ATOM PLATEFORM</a:t>
                </a:r>
                <a:endParaRPr sz="2800" dirty="0">
                  <a:solidFill>
                    <a:schemeClr val="lt1"/>
                  </a:solidFill>
                  <a:latin typeface="Fira Sans Extra Condensed SemiBold"/>
                  <a:ea typeface="Fira Sans Extra Condensed SemiBold"/>
                  <a:cs typeface="Fira Sans Extra Condensed SemiBold"/>
                  <a:sym typeface="Fira Sans Extra Condensed SemiBold"/>
                </a:endParaRPr>
              </a:p>
            </p:txBody>
          </p:sp>
          <p:sp>
            <p:nvSpPr>
              <p:cNvPr id="134" name="Google Shape;360;p25">
                <a:extLst>
                  <a:ext uri="{FF2B5EF4-FFF2-40B4-BE49-F238E27FC236}">
                    <a16:creationId xmlns:a16="http://schemas.microsoft.com/office/drawing/2014/main" id="{5E499603-88CB-3C9A-066F-A5B8C670125A}"/>
                  </a:ext>
                </a:extLst>
              </p:cNvPr>
              <p:cNvSpPr/>
              <p:nvPr/>
            </p:nvSpPr>
            <p:spPr>
              <a:xfrm>
                <a:off x="5106846" y="3789761"/>
                <a:ext cx="235800" cy="235800"/>
              </a:xfrm>
              <a:prstGeom prst="ellipse">
                <a:avLst/>
              </a:pr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" name="Google Shape;361;p25">
                <a:extLst>
                  <a:ext uri="{FF2B5EF4-FFF2-40B4-BE49-F238E27FC236}">
                    <a16:creationId xmlns:a16="http://schemas.microsoft.com/office/drawing/2014/main" id="{C642EE98-EF89-67AA-597A-938E1040FEF3}"/>
                  </a:ext>
                </a:extLst>
              </p:cNvPr>
              <p:cNvSpPr/>
              <p:nvPr/>
            </p:nvSpPr>
            <p:spPr>
              <a:xfrm>
                <a:off x="4800080" y="3131120"/>
                <a:ext cx="235800" cy="235800"/>
              </a:xfrm>
              <a:prstGeom prst="ellipse">
                <a:avLst/>
              </a:pr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" name="Google Shape;362;p25">
                <a:extLst>
                  <a:ext uri="{FF2B5EF4-FFF2-40B4-BE49-F238E27FC236}">
                    <a16:creationId xmlns:a16="http://schemas.microsoft.com/office/drawing/2014/main" id="{D5652EE2-E092-0C55-0784-618AAEEE197D}"/>
                  </a:ext>
                </a:extLst>
              </p:cNvPr>
              <p:cNvSpPr/>
              <p:nvPr/>
            </p:nvSpPr>
            <p:spPr>
              <a:xfrm>
                <a:off x="4756848" y="2353965"/>
                <a:ext cx="235800" cy="235800"/>
              </a:xfrm>
              <a:prstGeom prst="ellipse">
                <a:avLst/>
              </a:pr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" name="Google Shape;363;p25">
                <a:extLst>
                  <a:ext uri="{FF2B5EF4-FFF2-40B4-BE49-F238E27FC236}">
                    <a16:creationId xmlns:a16="http://schemas.microsoft.com/office/drawing/2014/main" id="{AB889A21-E8C2-8F49-266F-B2FCB8704F3A}"/>
                  </a:ext>
                </a:extLst>
              </p:cNvPr>
              <p:cNvSpPr/>
              <p:nvPr/>
            </p:nvSpPr>
            <p:spPr>
              <a:xfrm>
                <a:off x="5066799" y="1654576"/>
                <a:ext cx="235800" cy="235800"/>
              </a:xfrm>
              <a:prstGeom prst="ellipse">
                <a:avLst/>
              </a:prstGeom>
              <a:gradFill>
                <a:gsLst>
                  <a:gs pos="0">
                    <a:schemeClr val="lt2"/>
                  </a:gs>
                  <a:gs pos="100000">
                    <a:schemeClr val="accent1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38" name="Google Shape;364;p25">
                <a:extLst>
                  <a:ext uri="{FF2B5EF4-FFF2-40B4-BE49-F238E27FC236}">
                    <a16:creationId xmlns:a16="http://schemas.microsoft.com/office/drawing/2014/main" id="{3745B86D-23AC-C8B4-698A-28779D79F03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286142" y="1155439"/>
                <a:ext cx="1530713" cy="1383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39" name="Google Shape;365;p25">
                <a:extLst>
                  <a:ext uri="{FF2B5EF4-FFF2-40B4-BE49-F238E27FC236}">
                    <a16:creationId xmlns:a16="http://schemas.microsoft.com/office/drawing/2014/main" id="{64CE33D6-F4E7-CD17-BB98-81A33E553B79}"/>
                  </a:ext>
                </a:extLst>
              </p:cNvPr>
              <p:cNvCxnSpPr>
                <a:cxnSpLocks/>
                <a:stCxn id="134" idx="2"/>
                <a:endCxn id="144" idx="3"/>
              </p:cNvCxnSpPr>
              <p:nvPr/>
            </p:nvCxnSpPr>
            <p:spPr>
              <a:xfrm flipH="1" flipV="1">
                <a:off x="4074088" y="3906780"/>
                <a:ext cx="1032758" cy="881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40" name="Google Shape;366;p25">
                <a:extLst>
                  <a:ext uri="{FF2B5EF4-FFF2-40B4-BE49-F238E27FC236}">
                    <a16:creationId xmlns:a16="http://schemas.microsoft.com/office/drawing/2014/main" id="{E4D9C440-6109-BAD2-E86C-4B927E55F0CB}"/>
                  </a:ext>
                </a:extLst>
              </p:cNvPr>
              <p:cNvCxnSpPr>
                <a:cxnSpLocks/>
                <a:stCxn id="135" idx="2"/>
                <a:endCxn id="146" idx="3"/>
              </p:cNvCxnSpPr>
              <p:nvPr/>
            </p:nvCxnSpPr>
            <p:spPr>
              <a:xfrm rot="10800000">
                <a:off x="3912185" y="3246122"/>
                <a:ext cx="887895" cy="2898"/>
              </a:xfrm>
              <a:prstGeom prst="bentConnector3">
                <a:avLst>
                  <a:gd name="adj1" fmla="val 50000"/>
                </a:avLst>
              </a:prstGeom>
              <a:noFill/>
              <a:ln w="19050" cap="flat" cmpd="sng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41" name="Google Shape;367;p25">
                <a:extLst>
                  <a:ext uri="{FF2B5EF4-FFF2-40B4-BE49-F238E27FC236}">
                    <a16:creationId xmlns:a16="http://schemas.microsoft.com/office/drawing/2014/main" id="{EE51ACEF-9EAB-10D0-74FB-C77CCD782A58}"/>
                  </a:ext>
                </a:extLst>
              </p:cNvPr>
              <p:cNvCxnSpPr>
                <a:cxnSpLocks/>
                <a:stCxn id="137" idx="2"/>
                <a:endCxn id="150" idx="3"/>
              </p:cNvCxnSpPr>
              <p:nvPr/>
            </p:nvCxnSpPr>
            <p:spPr>
              <a:xfrm rot="10800000">
                <a:off x="4074088" y="1772477"/>
                <a:ext cx="992712" cy="1"/>
              </a:xfrm>
              <a:prstGeom prst="bentConnector3">
                <a:avLst>
                  <a:gd name="adj1" fmla="val 50000"/>
                </a:avLst>
              </a:prstGeom>
              <a:noFill/>
              <a:ln w="19050" cap="flat" cmpd="sng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42" name="Google Shape;368;p25">
                <a:extLst>
                  <a:ext uri="{FF2B5EF4-FFF2-40B4-BE49-F238E27FC236}">
                    <a16:creationId xmlns:a16="http://schemas.microsoft.com/office/drawing/2014/main" id="{8A736980-E052-5F21-A838-888F69309116}"/>
                  </a:ext>
                </a:extLst>
              </p:cNvPr>
              <p:cNvCxnSpPr>
                <a:cxnSpLocks/>
                <a:stCxn id="136" idx="2"/>
                <a:endCxn id="148" idx="3"/>
              </p:cNvCxnSpPr>
              <p:nvPr/>
            </p:nvCxnSpPr>
            <p:spPr>
              <a:xfrm flipH="1">
                <a:off x="3855813" y="2471865"/>
                <a:ext cx="901035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52" name="Google Shape;345;p25">
                <a:extLst>
                  <a:ext uri="{FF2B5EF4-FFF2-40B4-BE49-F238E27FC236}">
                    <a16:creationId xmlns:a16="http://schemas.microsoft.com/office/drawing/2014/main" id="{F1ECE27D-AF23-C87D-85D8-76D049A765CC}"/>
                  </a:ext>
                </a:extLst>
              </p:cNvPr>
              <p:cNvSpPr/>
              <p:nvPr/>
            </p:nvSpPr>
            <p:spPr>
              <a:xfrm>
                <a:off x="2585057" y="951739"/>
                <a:ext cx="1757684" cy="407400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chemeClr val="lt2"/>
                  </a:gs>
                  <a:gs pos="91000">
                    <a:schemeClr val="accent1"/>
                  </a:gs>
                </a:gsLst>
                <a:lin ang="108014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 dirty="0">
                    <a:solidFill>
                      <a:schemeClr val="lt1"/>
                    </a:solidFill>
                    <a:latin typeface="Fira Sans Extra Condensed SemiBold"/>
                    <a:ea typeface="Fira Sans Extra Condensed SemiBold"/>
                    <a:cs typeface="Fira Sans Extra Condensed SemiBold"/>
                    <a:sym typeface="Fira Sans Extra Condensed SemiBold"/>
                  </a:rPr>
                  <a:t>Standardisation &amp; Uniformisation</a:t>
                </a:r>
                <a:endParaRPr sz="1600" dirty="0">
                  <a:solidFill>
                    <a:schemeClr val="lt1"/>
                  </a:solidFill>
                  <a:latin typeface="Fira Sans Extra Condensed SemiBold"/>
                  <a:ea typeface="Fira Sans Extra Condensed SemiBold"/>
                  <a:cs typeface="Fira Sans Extra Condensed SemiBold"/>
                  <a:sym typeface="Fira Sans Extra Condensed SemiBold"/>
                </a:endParaRPr>
              </a:p>
            </p:txBody>
          </p:sp>
        </p:grpSp>
        <p:sp>
          <p:nvSpPr>
            <p:cNvPr id="174" name="Google Shape;357;p25">
              <a:extLst>
                <a:ext uri="{FF2B5EF4-FFF2-40B4-BE49-F238E27FC236}">
                  <a16:creationId xmlns:a16="http://schemas.microsoft.com/office/drawing/2014/main" id="{D17A9F2C-D0EC-3D9B-375D-8B820968C9AC}"/>
                </a:ext>
              </a:extLst>
            </p:cNvPr>
            <p:cNvSpPr/>
            <p:nvPr/>
          </p:nvSpPr>
          <p:spPr>
            <a:xfrm>
              <a:off x="3660496" y="5656929"/>
              <a:ext cx="2119903" cy="515624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rgbClr val="50DBC7"/>
                </a:gs>
              </a:gsLst>
              <a:lin ang="0" scaled="0"/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/>
              <a:r>
                <a:rPr lang="en-GB" sz="1600" dirty="0">
                  <a:solidFill>
                    <a:schemeClr val="lt1"/>
                  </a:solidFill>
                  <a:latin typeface="Fira Sans Extra Condensed SemiBold"/>
                  <a:sym typeface="Fira Sans Extra Condensed SemiBold"/>
                </a:rPr>
                <a:t>Strategic pillar for the future</a:t>
              </a:r>
              <a:endParaRPr sz="1600" dirty="0">
                <a:solidFill>
                  <a:schemeClr val="lt1"/>
                </a:solidFill>
                <a:latin typeface="Fira Sans Extra Condensed SemiBold"/>
                <a:sym typeface="Fira Sans Extra Condensed SemiBold"/>
              </a:endParaRPr>
            </a:p>
          </p:txBody>
        </p:sp>
        <p:sp>
          <p:nvSpPr>
            <p:cNvPr id="175" name="Google Shape;360;p25">
              <a:extLst>
                <a:ext uri="{FF2B5EF4-FFF2-40B4-BE49-F238E27FC236}">
                  <a16:creationId xmlns:a16="http://schemas.microsoft.com/office/drawing/2014/main" id="{3B481C38-6D03-7DBC-ECA7-4330E10B1D11}"/>
                </a:ext>
              </a:extLst>
            </p:cNvPr>
            <p:cNvSpPr/>
            <p:nvPr/>
          </p:nvSpPr>
          <p:spPr>
            <a:xfrm>
              <a:off x="7758515" y="5746780"/>
              <a:ext cx="293855" cy="298439"/>
            </a:xfrm>
            <a:prstGeom prst="ellipse">
              <a:avLst/>
            </a:prstGeom>
            <a:gradFill>
              <a:gsLst>
                <a:gs pos="0">
                  <a:schemeClr val="lt2"/>
                </a:gs>
                <a:gs pos="100000">
                  <a:schemeClr val="accent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76" name="Google Shape;365;p25">
              <a:extLst>
                <a:ext uri="{FF2B5EF4-FFF2-40B4-BE49-F238E27FC236}">
                  <a16:creationId xmlns:a16="http://schemas.microsoft.com/office/drawing/2014/main" id="{010AC573-818E-A0D1-26F3-ED568574E430}"/>
                </a:ext>
              </a:extLst>
            </p:cNvPr>
            <p:cNvCxnSpPr>
              <a:cxnSpLocks/>
              <a:stCxn id="175" idx="2"/>
              <a:endCxn id="174" idx="3"/>
            </p:cNvCxnSpPr>
            <p:nvPr/>
          </p:nvCxnSpPr>
          <p:spPr>
            <a:xfrm flipH="1">
              <a:off x="5780399" y="5895999"/>
              <a:ext cx="1978116" cy="0"/>
            </a:xfrm>
            <a:prstGeom prst="straightConnector1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958122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C72FCD-C3F6-33DE-34B8-C1B4FC59FE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7">
            <a:extLst>
              <a:ext uri="{FF2B5EF4-FFF2-40B4-BE49-F238E27FC236}">
                <a16:creationId xmlns:a16="http://schemas.microsoft.com/office/drawing/2014/main" id="{E4B7D785-38ED-3E27-6252-5C5B968FF8E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45" b="4164"/>
          <a:stretch/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E715C5F-B0DC-D51F-9BEF-9C65212B2E9A}"/>
              </a:ext>
            </a:extLst>
          </p:cNvPr>
          <p:cNvSpPr/>
          <p:nvPr/>
        </p:nvSpPr>
        <p:spPr>
          <a:xfrm>
            <a:off x="0" y="-2831"/>
            <a:ext cx="12192000" cy="6858000"/>
          </a:xfrm>
          <a:prstGeom prst="rect">
            <a:avLst/>
          </a:prstGeom>
          <a:gradFill>
            <a:gsLst>
              <a:gs pos="78000">
                <a:schemeClr val="bg1">
                  <a:alpha val="98000"/>
                </a:schemeClr>
              </a:gs>
              <a:gs pos="20000">
                <a:srgbClr val="FFFFFF"/>
              </a:gs>
              <a:gs pos="0">
                <a:schemeClr val="bg1">
                  <a:alpha val="25000"/>
                </a:schemeClr>
              </a:gs>
              <a:gs pos="100000">
                <a:schemeClr val="bg1">
                  <a:alpha val="5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pic>
        <p:nvPicPr>
          <p:cNvPr id="6" name="Picture 167">
            <a:extLst>
              <a:ext uri="{FF2B5EF4-FFF2-40B4-BE49-F238E27FC236}">
                <a16:creationId xmlns:a16="http://schemas.microsoft.com/office/drawing/2014/main" id="{26C7F1A8-B1EE-678E-7B3B-A04FBB79292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4087"/>
          <a:stretch/>
        </p:blipFill>
        <p:spPr>
          <a:xfrm>
            <a:off x="2520" y="5941035"/>
            <a:ext cx="12186960" cy="916966"/>
          </a:xfrm>
          <a:prstGeom prst="rect">
            <a:avLst/>
          </a:prstGeom>
        </p:spPr>
      </p:pic>
      <p:pic>
        <p:nvPicPr>
          <p:cNvPr id="9" name="Graphique 8" descr="Atome avec un remplissage uni">
            <a:extLst>
              <a:ext uri="{FF2B5EF4-FFF2-40B4-BE49-F238E27FC236}">
                <a16:creationId xmlns:a16="http://schemas.microsoft.com/office/drawing/2014/main" id="{8B73D2A6-7B97-C73B-36C4-1048129E4B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6510" y="6366078"/>
            <a:ext cx="460086" cy="460086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32B1C426-5858-48DF-2509-CB81D5B4BFB7}"/>
              </a:ext>
            </a:extLst>
          </p:cNvPr>
          <p:cNvSpPr txBox="1"/>
          <p:nvPr/>
        </p:nvSpPr>
        <p:spPr>
          <a:xfrm>
            <a:off x="442053" y="6464459"/>
            <a:ext cx="19792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i="1" dirty="0"/>
              <a:t>ATOM </a:t>
            </a:r>
            <a:endParaRPr lang="fr-FR" sz="1600" i="1" dirty="0"/>
          </a:p>
        </p:txBody>
      </p:sp>
      <p:sp>
        <p:nvSpPr>
          <p:cNvPr id="56" name="Google Shape;117;p16">
            <a:extLst>
              <a:ext uri="{FF2B5EF4-FFF2-40B4-BE49-F238E27FC236}">
                <a16:creationId xmlns:a16="http://schemas.microsoft.com/office/drawing/2014/main" id="{02AECB26-332D-6150-74BE-90130A21B92E}"/>
              </a:ext>
            </a:extLst>
          </p:cNvPr>
          <p:cNvSpPr txBox="1"/>
          <p:nvPr/>
        </p:nvSpPr>
        <p:spPr>
          <a:xfrm>
            <a:off x="8144739" y="3931309"/>
            <a:ext cx="1803676" cy="3515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Sans"/>
                <a:ea typeface="Fira Sans"/>
                <a:cs typeface="Fira Sans"/>
                <a:sym typeface="Fira Sans"/>
              </a:rPr>
              <a:t>Vision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57" name="Google Shape;118;p16">
            <a:extLst>
              <a:ext uri="{FF2B5EF4-FFF2-40B4-BE49-F238E27FC236}">
                <a16:creationId xmlns:a16="http://schemas.microsoft.com/office/drawing/2014/main" id="{D8DDA329-FDA1-FB55-C4A0-0749A0D1E5E9}"/>
              </a:ext>
            </a:extLst>
          </p:cNvPr>
          <p:cNvSpPr/>
          <p:nvPr/>
        </p:nvSpPr>
        <p:spPr>
          <a:xfrm>
            <a:off x="8720359" y="3213175"/>
            <a:ext cx="706028" cy="688595"/>
          </a:xfrm>
          <a:custGeom>
            <a:avLst/>
            <a:gdLst/>
            <a:ahLst/>
            <a:cxnLst/>
            <a:rect l="l" t="t" r="r" b="b"/>
            <a:pathLst>
              <a:path w="11689" h="11690" extrusionOk="0">
                <a:moveTo>
                  <a:pt x="5766" y="662"/>
                </a:moveTo>
                <a:cubicBezTo>
                  <a:pt x="8602" y="662"/>
                  <a:pt x="10933" y="2962"/>
                  <a:pt x="10933" y="5798"/>
                </a:cubicBezTo>
                <a:cubicBezTo>
                  <a:pt x="10933" y="6806"/>
                  <a:pt x="10649" y="7783"/>
                  <a:pt x="10114" y="8602"/>
                </a:cubicBezTo>
                <a:lnTo>
                  <a:pt x="10145" y="8444"/>
                </a:lnTo>
                <a:cubicBezTo>
                  <a:pt x="10177" y="8350"/>
                  <a:pt x="10145" y="8224"/>
                  <a:pt x="10082" y="8129"/>
                </a:cubicBezTo>
                <a:cubicBezTo>
                  <a:pt x="9988" y="8066"/>
                  <a:pt x="9862" y="8035"/>
                  <a:pt x="9767" y="8035"/>
                </a:cubicBezTo>
                <a:lnTo>
                  <a:pt x="9641" y="8066"/>
                </a:lnTo>
                <a:cubicBezTo>
                  <a:pt x="10019" y="7405"/>
                  <a:pt x="10240" y="6617"/>
                  <a:pt x="10240" y="5829"/>
                </a:cubicBezTo>
                <a:cubicBezTo>
                  <a:pt x="10240" y="3372"/>
                  <a:pt x="8223" y="1356"/>
                  <a:pt x="5766" y="1356"/>
                </a:cubicBezTo>
                <a:cubicBezTo>
                  <a:pt x="5136" y="1356"/>
                  <a:pt x="4506" y="1482"/>
                  <a:pt x="3970" y="1765"/>
                </a:cubicBezTo>
                <a:cubicBezTo>
                  <a:pt x="3813" y="1828"/>
                  <a:pt x="3718" y="2017"/>
                  <a:pt x="3813" y="2175"/>
                </a:cubicBezTo>
                <a:lnTo>
                  <a:pt x="3970" y="2553"/>
                </a:lnTo>
                <a:lnTo>
                  <a:pt x="2710" y="2742"/>
                </a:lnTo>
                <a:lnTo>
                  <a:pt x="2301" y="2773"/>
                </a:lnTo>
                <a:cubicBezTo>
                  <a:pt x="2364" y="2647"/>
                  <a:pt x="2710" y="1324"/>
                  <a:pt x="2742" y="1198"/>
                </a:cubicBezTo>
                <a:lnTo>
                  <a:pt x="2836" y="1293"/>
                </a:lnTo>
                <a:cubicBezTo>
                  <a:pt x="2898" y="1354"/>
                  <a:pt x="2986" y="1402"/>
                  <a:pt x="3084" y="1402"/>
                </a:cubicBezTo>
                <a:cubicBezTo>
                  <a:pt x="3136" y="1402"/>
                  <a:pt x="3191" y="1389"/>
                  <a:pt x="3246" y="1356"/>
                </a:cubicBezTo>
                <a:cubicBezTo>
                  <a:pt x="4033" y="883"/>
                  <a:pt x="4915" y="662"/>
                  <a:pt x="5766" y="662"/>
                </a:cubicBezTo>
                <a:close/>
                <a:moveTo>
                  <a:pt x="6144" y="2080"/>
                </a:moveTo>
                <a:cubicBezTo>
                  <a:pt x="7940" y="2238"/>
                  <a:pt x="9358" y="3687"/>
                  <a:pt x="9515" y="5451"/>
                </a:cubicBezTo>
                <a:lnTo>
                  <a:pt x="9200" y="5451"/>
                </a:lnTo>
                <a:cubicBezTo>
                  <a:pt x="9011" y="5451"/>
                  <a:pt x="8854" y="5609"/>
                  <a:pt x="8854" y="5829"/>
                </a:cubicBezTo>
                <a:cubicBezTo>
                  <a:pt x="8854" y="6018"/>
                  <a:pt x="9011" y="6176"/>
                  <a:pt x="9200" y="6176"/>
                </a:cubicBezTo>
                <a:lnTo>
                  <a:pt x="9515" y="6176"/>
                </a:lnTo>
                <a:cubicBezTo>
                  <a:pt x="9452" y="6932"/>
                  <a:pt x="9169" y="7657"/>
                  <a:pt x="8665" y="8255"/>
                </a:cubicBezTo>
                <a:lnTo>
                  <a:pt x="6995" y="8570"/>
                </a:lnTo>
                <a:cubicBezTo>
                  <a:pt x="6900" y="8602"/>
                  <a:pt x="6806" y="8665"/>
                  <a:pt x="6774" y="8759"/>
                </a:cubicBezTo>
                <a:cubicBezTo>
                  <a:pt x="6743" y="8885"/>
                  <a:pt x="6743" y="9011"/>
                  <a:pt x="6806" y="9074"/>
                </a:cubicBezTo>
                <a:lnTo>
                  <a:pt x="6995" y="9389"/>
                </a:lnTo>
                <a:cubicBezTo>
                  <a:pt x="6743" y="9484"/>
                  <a:pt x="6459" y="9547"/>
                  <a:pt x="6176" y="9547"/>
                </a:cubicBezTo>
                <a:lnTo>
                  <a:pt x="6176" y="9232"/>
                </a:lnTo>
                <a:cubicBezTo>
                  <a:pt x="6176" y="9043"/>
                  <a:pt x="6018" y="8885"/>
                  <a:pt x="5829" y="8885"/>
                </a:cubicBezTo>
                <a:cubicBezTo>
                  <a:pt x="5640" y="8885"/>
                  <a:pt x="5483" y="9043"/>
                  <a:pt x="5483" y="9232"/>
                </a:cubicBezTo>
                <a:lnTo>
                  <a:pt x="5483" y="9547"/>
                </a:lnTo>
                <a:cubicBezTo>
                  <a:pt x="3655" y="9389"/>
                  <a:pt x="2238" y="7940"/>
                  <a:pt x="2080" y="6176"/>
                </a:cubicBezTo>
                <a:lnTo>
                  <a:pt x="2395" y="6176"/>
                </a:lnTo>
                <a:cubicBezTo>
                  <a:pt x="2584" y="6176"/>
                  <a:pt x="2742" y="6018"/>
                  <a:pt x="2742" y="5829"/>
                </a:cubicBezTo>
                <a:cubicBezTo>
                  <a:pt x="2742" y="5609"/>
                  <a:pt x="2584" y="5451"/>
                  <a:pt x="2395" y="5451"/>
                </a:cubicBezTo>
                <a:lnTo>
                  <a:pt x="2080" y="5451"/>
                </a:lnTo>
                <a:cubicBezTo>
                  <a:pt x="2175" y="4727"/>
                  <a:pt x="2427" y="3971"/>
                  <a:pt x="2962" y="3372"/>
                </a:cubicBezTo>
                <a:lnTo>
                  <a:pt x="4474" y="3183"/>
                </a:lnTo>
                <a:cubicBezTo>
                  <a:pt x="4600" y="3183"/>
                  <a:pt x="4663" y="3088"/>
                  <a:pt x="4726" y="3025"/>
                </a:cubicBezTo>
                <a:cubicBezTo>
                  <a:pt x="4758" y="2931"/>
                  <a:pt x="4758" y="2836"/>
                  <a:pt x="4726" y="2710"/>
                </a:cubicBezTo>
                <a:lnTo>
                  <a:pt x="4506" y="2269"/>
                </a:lnTo>
                <a:cubicBezTo>
                  <a:pt x="4789" y="2143"/>
                  <a:pt x="5104" y="2112"/>
                  <a:pt x="5420" y="2080"/>
                </a:cubicBezTo>
                <a:lnTo>
                  <a:pt x="5420" y="2395"/>
                </a:lnTo>
                <a:cubicBezTo>
                  <a:pt x="5420" y="2584"/>
                  <a:pt x="5577" y="2742"/>
                  <a:pt x="5766" y="2742"/>
                </a:cubicBezTo>
                <a:cubicBezTo>
                  <a:pt x="5987" y="2742"/>
                  <a:pt x="6144" y="2584"/>
                  <a:pt x="6144" y="2395"/>
                </a:cubicBezTo>
                <a:lnTo>
                  <a:pt x="6144" y="2080"/>
                </a:lnTo>
                <a:close/>
                <a:moveTo>
                  <a:pt x="1607" y="2899"/>
                </a:moveTo>
                <a:lnTo>
                  <a:pt x="1544" y="3151"/>
                </a:lnTo>
                <a:cubicBezTo>
                  <a:pt x="1481" y="3246"/>
                  <a:pt x="1544" y="3372"/>
                  <a:pt x="1607" y="3466"/>
                </a:cubicBezTo>
                <a:cubicBezTo>
                  <a:pt x="1670" y="3529"/>
                  <a:pt x="1796" y="3561"/>
                  <a:pt x="1922" y="3561"/>
                </a:cubicBezTo>
                <a:lnTo>
                  <a:pt x="1985" y="3561"/>
                </a:lnTo>
                <a:cubicBezTo>
                  <a:pt x="1607" y="4254"/>
                  <a:pt x="1387" y="5042"/>
                  <a:pt x="1387" y="5861"/>
                </a:cubicBezTo>
                <a:cubicBezTo>
                  <a:pt x="1387" y="8287"/>
                  <a:pt x="3372" y="10303"/>
                  <a:pt x="5829" y="10303"/>
                </a:cubicBezTo>
                <a:cubicBezTo>
                  <a:pt x="6459" y="10303"/>
                  <a:pt x="7089" y="10177"/>
                  <a:pt x="7688" y="9925"/>
                </a:cubicBezTo>
                <a:cubicBezTo>
                  <a:pt x="7751" y="9862"/>
                  <a:pt x="7845" y="9799"/>
                  <a:pt x="7877" y="9704"/>
                </a:cubicBezTo>
                <a:cubicBezTo>
                  <a:pt x="7908" y="9641"/>
                  <a:pt x="7877" y="9515"/>
                  <a:pt x="7845" y="9452"/>
                </a:cubicBezTo>
                <a:lnTo>
                  <a:pt x="7688" y="9200"/>
                </a:lnTo>
                <a:lnTo>
                  <a:pt x="9421" y="8854"/>
                </a:lnTo>
                <a:lnTo>
                  <a:pt x="9421" y="8854"/>
                </a:lnTo>
                <a:cubicBezTo>
                  <a:pt x="9326" y="9200"/>
                  <a:pt x="9074" y="10177"/>
                  <a:pt x="9011" y="10492"/>
                </a:cubicBezTo>
                <a:lnTo>
                  <a:pt x="8759" y="10303"/>
                </a:lnTo>
                <a:cubicBezTo>
                  <a:pt x="8708" y="10235"/>
                  <a:pt x="8640" y="10204"/>
                  <a:pt x="8567" y="10204"/>
                </a:cubicBezTo>
                <a:cubicBezTo>
                  <a:pt x="8505" y="10204"/>
                  <a:pt x="8439" y="10228"/>
                  <a:pt x="8381" y="10271"/>
                </a:cubicBezTo>
                <a:cubicBezTo>
                  <a:pt x="7593" y="10744"/>
                  <a:pt x="6680" y="10965"/>
                  <a:pt x="5829" y="10965"/>
                </a:cubicBezTo>
                <a:cubicBezTo>
                  <a:pt x="2994" y="10965"/>
                  <a:pt x="662" y="8665"/>
                  <a:pt x="662" y="5829"/>
                </a:cubicBezTo>
                <a:cubicBezTo>
                  <a:pt x="662" y="4758"/>
                  <a:pt x="977" y="3781"/>
                  <a:pt x="1607" y="2899"/>
                </a:cubicBezTo>
                <a:close/>
                <a:moveTo>
                  <a:pt x="5766" y="1"/>
                </a:moveTo>
                <a:cubicBezTo>
                  <a:pt x="4884" y="1"/>
                  <a:pt x="3970" y="221"/>
                  <a:pt x="3151" y="662"/>
                </a:cubicBezTo>
                <a:lnTo>
                  <a:pt x="2836" y="316"/>
                </a:lnTo>
                <a:cubicBezTo>
                  <a:pt x="2765" y="245"/>
                  <a:pt x="2677" y="210"/>
                  <a:pt x="2597" y="210"/>
                </a:cubicBezTo>
                <a:cubicBezTo>
                  <a:pt x="2570" y="210"/>
                  <a:pt x="2545" y="214"/>
                  <a:pt x="2521" y="221"/>
                </a:cubicBezTo>
                <a:cubicBezTo>
                  <a:pt x="2395" y="253"/>
                  <a:pt x="2301" y="347"/>
                  <a:pt x="2269" y="473"/>
                </a:cubicBezTo>
                <a:lnTo>
                  <a:pt x="1985" y="1450"/>
                </a:lnTo>
                <a:cubicBezTo>
                  <a:pt x="694" y="2553"/>
                  <a:pt x="1" y="4160"/>
                  <a:pt x="1" y="5829"/>
                </a:cubicBezTo>
                <a:cubicBezTo>
                  <a:pt x="1" y="7342"/>
                  <a:pt x="599" y="8854"/>
                  <a:pt x="1733" y="9956"/>
                </a:cubicBezTo>
                <a:cubicBezTo>
                  <a:pt x="2836" y="11059"/>
                  <a:pt x="4285" y="11689"/>
                  <a:pt x="5861" y="11689"/>
                </a:cubicBezTo>
                <a:cubicBezTo>
                  <a:pt x="6774" y="11689"/>
                  <a:pt x="7719" y="11437"/>
                  <a:pt x="8539" y="11028"/>
                </a:cubicBezTo>
                <a:lnTo>
                  <a:pt x="8980" y="11406"/>
                </a:lnTo>
                <a:cubicBezTo>
                  <a:pt x="9027" y="11477"/>
                  <a:pt x="9110" y="11512"/>
                  <a:pt x="9201" y="11512"/>
                </a:cubicBezTo>
                <a:cubicBezTo>
                  <a:pt x="9232" y="11512"/>
                  <a:pt x="9263" y="11508"/>
                  <a:pt x="9295" y="11500"/>
                </a:cubicBezTo>
                <a:cubicBezTo>
                  <a:pt x="9421" y="11437"/>
                  <a:pt x="9484" y="11374"/>
                  <a:pt x="9515" y="11248"/>
                </a:cubicBezTo>
                <a:lnTo>
                  <a:pt x="9799" y="10114"/>
                </a:lnTo>
                <a:cubicBezTo>
                  <a:pt x="10996" y="9011"/>
                  <a:pt x="11689" y="7468"/>
                  <a:pt x="11689" y="5861"/>
                </a:cubicBezTo>
                <a:cubicBezTo>
                  <a:pt x="11658" y="2616"/>
                  <a:pt x="9011" y="1"/>
                  <a:pt x="5766" y="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80" name="Google Shape;127;p16">
            <a:extLst>
              <a:ext uri="{FF2B5EF4-FFF2-40B4-BE49-F238E27FC236}">
                <a16:creationId xmlns:a16="http://schemas.microsoft.com/office/drawing/2014/main" id="{9F81B62F-95F7-E910-89AA-289248827F85}"/>
              </a:ext>
            </a:extLst>
          </p:cNvPr>
          <p:cNvSpPr txBox="1"/>
          <p:nvPr/>
        </p:nvSpPr>
        <p:spPr>
          <a:xfrm>
            <a:off x="5325678" y="5488607"/>
            <a:ext cx="1197900" cy="23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Sans"/>
                <a:ea typeface="Fira Sans"/>
                <a:cs typeface="Fira Sans"/>
                <a:sym typeface="Fira Sans"/>
              </a:rPr>
              <a:t>ATOM</a:t>
            </a:r>
            <a:endParaRPr kumimoji="0" sz="2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82" name="TextBox 169">
            <a:extLst>
              <a:ext uri="{FF2B5EF4-FFF2-40B4-BE49-F238E27FC236}">
                <a16:creationId xmlns:a16="http://schemas.microsoft.com/office/drawing/2014/main" id="{ED002ABA-8A95-DA63-C2B8-D92D1D7C4199}"/>
              </a:ext>
            </a:extLst>
          </p:cNvPr>
          <p:cNvSpPr txBox="1"/>
          <p:nvPr/>
        </p:nvSpPr>
        <p:spPr>
          <a:xfrm>
            <a:off x="2597153" y="507976"/>
            <a:ext cx="6906260" cy="3785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defPPr>
              <a:defRPr lang="en-US"/>
            </a:defPPr>
            <a:lvl1pPr>
              <a:defRPr sz="1400" b="1"/>
            </a:lvl1pPr>
          </a:lstStyle>
          <a:p>
            <a:pPr algn="ctr"/>
            <a:r>
              <a:rPr lang="fr-CH" sz="2800" dirty="0"/>
              <a:t>STRUCTURE &amp; USERS</a:t>
            </a:r>
            <a:endParaRPr lang="en-US" sz="2800" dirty="0"/>
          </a:p>
        </p:txBody>
      </p:sp>
      <p:sp>
        <p:nvSpPr>
          <p:cNvPr id="55" name="Google Shape;1114;p43">
            <a:extLst>
              <a:ext uri="{FF2B5EF4-FFF2-40B4-BE49-F238E27FC236}">
                <a16:creationId xmlns:a16="http://schemas.microsoft.com/office/drawing/2014/main" id="{97BDA36D-7CC7-853F-59BB-37A22963B31A}"/>
              </a:ext>
            </a:extLst>
          </p:cNvPr>
          <p:cNvSpPr/>
          <p:nvPr/>
        </p:nvSpPr>
        <p:spPr>
          <a:xfrm>
            <a:off x="4852025" y="1190015"/>
            <a:ext cx="2079009" cy="663007"/>
          </a:xfrm>
          <a:prstGeom prst="roundRect">
            <a:avLst>
              <a:gd name="adj" fmla="val 16667"/>
            </a:avLst>
          </a:prstGeom>
          <a:solidFill>
            <a:srgbClr val="5C89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ATOM</a:t>
            </a: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70" name="Google Shape;1117;p43">
            <a:extLst>
              <a:ext uri="{FF2B5EF4-FFF2-40B4-BE49-F238E27FC236}">
                <a16:creationId xmlns:a16="http://schemas.microsoft.com/office/drawing/2014/main" id="{4309B4A3-022B-A1D9-EF41-BAEEC780BBBB}"/>
              </a:ext>
            </a:extLst>
          </p:cNvPr>
          <p:cNvSpPr/>
          <p:nvPr/>
        </p:nvSpPr>
        <p:spPr>
          <a:xfrm>
            <a:off x="2950207" y="3590128"/>
            <a:ext cx="1263734" cy="1258900"/>
          </a:xfrm>
          <a:prstGeom prst="roundRect">
            <a:avLst>
              <a:gd name="adj" fmla="val 16778"/>
            </a:avLst>
          </a:prstGeom>
          <a:solidFill>
            <a:srgbClr val="50DBC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CH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ATOM ELEC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89" name="Google Shape;1111;p43">
            <a:extLst>
              <a:ext uri="{FF2B5EF4-FFF2-40B4-BE49-F238E27FC236}">
                <a16:creationId xmlns:a16="http://schemas.microsoft.com/office/drawing/2014/main" id="{4CCE9525-FBA8-562A-1205-2717888017D9}"/>
              </a:ext>
            </a:extLst>
          </p:cNvPr>
          <p:cNvSpPr/>
          <p:nvPr/>
        </p:nvSpPr>
        <p:spPr>
          <a:xfrm>
            <a:off x="7318053" y="2245240"/>
            <a:ext cx="1244672" cy="744652"/>
          </a:xfrm>
          <a:prstGeom prst="roundRect">
            <a:avLst>
              <a:gd name="adj" fmla="val 16667"/>
            </a:avLst>
          </a:prstGeom>
          <a:solidFill>
            <a:srgbClr val="29ABB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A</a:t>
            </a:r>
            <a:r>
              <a:rPr kumimoji="0" lang="e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tom TV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90" name="Google Shape;1117;p43">
            <a:extLst>
              <a:ext uri="{FF2B5EF4-FFF2-40B4-BE49-F238E27FC236}">
                <a16:creationId xmlns:a16="http://schemas.microsoft.com/office/drawing/2014/main" id="{AFF7B269-9431-A328-57A4-05A996213B14}"/>
              </a:ext>
            </a:extLst>
          </p:cNvPr>
          <p:cNvSpPr/>
          <p:nvPr/>
        </p:nvSpPr>
        <p:spPr>
          <a:xfrm>
            <a:off x="4627796" y="3584038"/>
            <a:ext cx="1263734" cy="1258900"/>
          </a:xfrm>
          <a:prstGeom prst="roundRect">
            <a:avLst>
              <a:gd name="adj" fmla="val 16778"/>
            </a:avLst>
          </a:prstGeom>
          <a:solidFill>
            <a:srgbClr val="50DBC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CH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ATOM HVAC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91" name="Google Shape;1117;p43">
            <a:extLst>
              <a:ext uri="{FF2B5EF4-FFF2-40B4-BE49-F238E27FC236}">
                <a16:creationId xmlns:a16="http://schemas.microsoft.com/office/drawing/2014/main" id="{A14583EE-92AF-FCC4-EFA5-1DE02CF831E8}"/>
              </a:ext>
            </a:extLst>
          </p:cNvPr>
          <p:cNvSpPr/>
          <p:nvPr/>
        </p:nvSpPr>
        <p:spPr>
          <a:xfrm>
            <a:off x="6307369" y="3584038"/>
            <a:ext cx="1263734" cy="1258900"/>
          </a:xfrm>
          <a:prstGeom prst="roundRect">
            <a:avLst>
              <a:gd name="adj" fmla="val 16778"/>
            </a:avLst>
          </a:prstGeom>
          <a:solidFill>
            <a:srgbClr val="50DBC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CH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ATOM SURFACE CE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92" name="Google Shape;1117;p43">
            <a:extLst>
              <a:ext uri="{FF2B5EF4-FFF2-40B4-BE49-F238E27FC236}">
                <a16:creationId xmlns:a16="http://schemas.microsoft.com/office/drawing/2014/main" id="{92DF53D8-A839-9F5A-D2D6-F6D6D1113F4E}"/>
              </a:ext>
            </a:extLst>
          </p:cNvPr>
          <p:cNvSpPr/>
          <p:nvPr/>
        </p:nvSpPr>
        <p:spPr>
          <a:xfrm>
            <a:off x="8562725" y="4788037"/>
            <a:ext cx="1263734" cy="1258900"/>
          </a:xfrm>
          <a:prstGeom prst="roundRect">
            <a:avLst>
              <a:gd name="adj" fmla="val 16778"/>
            </a:avLst>
          </a:prstGeom>
          <a:solidFill>
            <a:srgbClr val="50DBC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fr-CH" sz="1400" kern="0" dirty="0">
                <a:solidFill>
                  <a:srgbClr val="FFFFFF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ATOM DESIGN OFFICE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93" name="Google Shape;1111;p43">
            <a:extLst>
              <a:ext uri="{FF2B5EF4-FFF2-40B4-BE49-F238E27FC236}">
                <a16:creationId xmlns:a16="http://schemas.microsoft.com/office/drawing/2014/main" id="{1362752F-4F16-7FD7-1687-4D6116595AC6}"/>
              </a:ext>
            </a:extLst>
          </p:cNvPr>
          <p:cNvSpPr/>
          <p:nvPr/>
        </p:nvSpPr>
        <p:spPr>
          <a:xfrm>
            <a:off x="5269193" y="2245240"/>
            <a:ext cx="1244672" cy="744652"/>
          </a:xfrm>
          <a:prstGeom prst="roundRect">
            <a:avLst>
              <a:gd name="adj" fmla="val 16667"/>
            </a:avLst>
          </a:prstGeom>
          <a:solidFill>
            <a:srgbClr val="29ABB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fr-CH" sz="1400" kern="0" dirty="0">
                <a:solidFill>
                  <a:srgbClr val="FFFFFF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ATOM Portal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cxnSp>
        <p:nvCxnSpPr>
          <p:cNvPr id="95" name="Connecteur droit 94">
            <a:extLst>
              <a:ext uri="{FF2B5EF4-FFF2-40B4-BE49-F238E27FC236}">
                <a16:creationId xmlns:a16="http://schemas.microsoft.com/office/drawing/2014/main" id="{AF3C233F-FA1B-91EE-14E4-43728C5D290B}"/>
              </a:ext>
            </a:extLst>
          </p:cNvPr>
          <p:cNvCxnSpPr>
            <a:stCxn id="55" idx="2"/>
            <a:endCxn id="93" idx="0"/>
          </p:cNvCxnSpPr>
          <p:nvPr/>
        </p:nvCxnSpPr>
        <p:spPr>
          <a:xfrm flipH="1">
            <a:off x="5891529" y="1853022"/>
            <a:ext cx="1" cy="39221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Connecteur droit 100">
            <a:extLst>
              <a:ext uri="{FF2B5EF4-FFF2-40B4-BE49-F238E27FC236}">
                <a16:creationId xmlns:a16="http://schemas.microsoft.com/office/drawing/2014/main" id="{42BE55A7-9346-F43B-C831-0230D7A121A9}"/>
              </a:ext>
            </a:extLst>
          </p:cNvPr>
          <p:cNvCxnSpPr/>
          <p:nvPr/>
        </p:nvCxnSpPr>
        <p:spPr>
          <a:xfrm>
            <a:off x="5891529" y="2049131"/>
            <a:ext cx="204886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Connecteur droit 102">
            <a:extLst>
              <a:ext uri="{FF2B5EF4-FFF2-40B4-BE49-F238E27FC236}">
                <a16:creationId xmlns:a16="http://schemas.microsoft.com/office/drawing/2014/main" id="{9DC7530F-1B87-A40A-5FFF-017BF77EE41D}"/>
              </a:ext>
            </a:extLst>
          </p:cNvPr>
          <p:cNvCxnSpPr>
            <a:cxnSpLocks/>
            <a:stCxn id="89" idx="0"/>
          </p:cNvCxnSpPr>
          <p:nvPr/>
        </p:nvCxnSpPr>
        <p:spPr>
          <a:xfrm flipV="1">
            <a:off x="7940389" y="2049131"/>
            <a:ext cx="0" cy="19610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Connecteur droit 109">
            <a:extLst>
              <a:ext uri="{FF2B5EF4-FFF2-40B4-BE49-F238E27FC236}">
                <a16:creationId xmlns:a16="http://schemas.microsoft.com/office/drawing/2014/main" id="{64B1E469-6A8C-6C59-64C9-2299099A8933}"/>
              </a:ext>
            </a:extLst>
          </p:cNvPr>
          <p:cNvCxnSpPr>
            <a:cxnSpLocks/>
          </p:cNvCxnSpPr>
          <p:nvPr/>
        </p:nvCxnSpPr>
        <p:spPr>
          <a:xfrm>
            <a:off x="3582074" y="3272321"/>
            <a:ext cx="561251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Connecteur droit avec flèche 112">
            <a:extLst>
              <a:ext uri="{FF2B5EF4-FFF2-40B4-BE49-F238E27FC236}">
                <a16:creationId xmlns:a16="http://schemas.microsoft.com/office/drawing/2014/main" id="{E1236000-D1E2-31EB-A3C5-1402E50E175C}"/>
              </a:ext>
            </a:extLst>
          </p:cNvPr>
          <p:cNvCxnSpPr>
            <a:cxnSpLocks/>
            <a:endCxn id="70" idx="0"/>
          </p:cNvCxnSpPr>
          <p:nvPr/>
        </p:nvCxnSpPr>
        <p:spPr>
          <a:xfrm>
            <a:off x="3582074" y="3272321"/>
            <a:ext cx="0" cy="3178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Connecteur droit avec flèche 114">
            <a:extLst>
              <a:ext uri="{FF2B5EF4-FFF2-40B4-BE49-F238E27FC236}">
                <a16:creationId xmlns:a16="http://schemas.microsoft.com/office/drawing/2014/main" id="{D740188B-BC0D-7DD5-C362-2CDCC0BE5BF4}"/>
              </a:ext>
            </a:extLst>
          </p:cNvPr>
          <p:cNvCxnSpPr>
            <a:cxnSpLocks/>
            <a:endCxn id="92" idx="0"/>
          </p:cNvCxnSpPr>
          <p:nvPr/>
        </p:nvCxnSpPr>
        <p:spPr>
          <a:xfrm>
            <a:off x="9194592" y="3272321"/>
            <a:ext cx="0" cy="15157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Connecteur droit avec flèche 120">
            <a:extLst>
              <a:ext uri="{FF2B5EF4-FFF2-40B4-BE49-F238E27FC236}">
                <a16:creationId xmlns:a16="http://schemas.microsoft.com/office/drawing/2014/main" id="{321EBF94-0F3D-95AA-FE20-CCA971EB4877}"/>
              </a:ext>
            </a:extLst>
          </p:cNvPr>
          <p:cNvCxnSpPr>
            <a:cxnSpLocks/>
            <a:endCxn id="90" idx="0"/>
          </p:cNvCxnSpPr>
          <p:nvPr/>
        </p:nvCxnSpPr>
        <p:spPr>
          <a:xfrm>
            <a:off x="5259662" y="3272320"/>
            <a:ext cx="1" cy="3117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Connecteur droit avec flèche 123">
            <a:extLst>
              <a:ext uri="{FF2B5EF4-FFF2-40B4-BE49-F238E27FC236}">
                <a16:creationId xmlns:a16="http://schemas.microsoft.com/office/drawing/2014/main" id="{D1EC8CE6-C637-AAC0-7FF3-C6D985CC446C}"/>
              </a:ext>
            </a:extLst>
          </p:cNvPr>
          <p:cNvCxnSpPr>
            <a:cxnSpLocks/>
            <a:endCxn id="91" idx="0"/>
          </p:cNvCxnSpPr>
          <p:nvPr/>
        </p:nvCxnSpPr>
        <p:spPr>
          <a:xfrm>
            <a:off x="6939236" y="3272320"/>
            <a:ext cx="0" cy="3117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Connecteur droit avec flèche 126">
            <a:extLst>
              <a:ext uri="{FF2B5EF4-FFF2-40B4-BE49-F238E27FC236}">
                <a16:creationId xmlns:a16="http://schemas.microsoft.com/office/drawing/2014/main" id="{327CC15C-105F-1C72-0959-4B9E85DAD2E6}"/>
              </a:ext>
            </a:extLst>
          </p:cNvPr>
          <p:cNvCxnSpPr>
            <a:endCxn id="92" idx="1"/>
          </p:cNvCxnSpPr>
          <p:nvPr/>
        </p:nvCxnSpPr>
        <p:spPr>
          <a:xfrm>
            <a:off x="3582074" y="4842938"/>
            <a:ext cx="4980651" cy="57454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Connecteur droit avec flèche 128">
            <a:extLst>
              <a:ext uri="{FF2B5EF4-FFF2-40B4-BE49-F238E27FC236}">
                <a16:creationId xmlns:a16="http://schemas.microsoft.com/office/drawing/2014/main" id="{09D19E21-54D0-CDCB-42D5-E5F78099818D}"/>
              </a:ext>
            </a:extLst>
          </p:cNvPr>
          <p:cNvCxnSpPr>
            <a:stCxn id="90" idx="2"/>
            <a:endCxn id="92" idx="1"/>
          </p:cNvCxnSpPr>
          <p:nvPr/>
        </p:nvCxnSpPr>
        <p:spPr>
          <a:xfrm>
            <a:off x="5259663" y="4842938"/>
            <a:ext cx="3303062" cy="57454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Connecteur droit avec flèche 130">
            <a:extLst>
              <a:ext uri="{FF2B5EF4-FFF2-40B4-BE49-F238E27FC236}">
                <a16:creationId xmlns:a16="http://schemas.microsoft.com/office/drawing/2014/main" id="{36262960-E5F3-C8C3-012F-6947BAF114ED}"/>
              </a:ext>
            </a:extLst>
          </p:cNvPr>
          <p:cNvCxnSpPr>
            <a:endCxn id="92" idx="1"/>
          </p:cNvCxnSpPr>
          <p:nvPr/>
        </p:nvCxnSpPr>
        <p:spPr>
          <a:xfrm>
            <a:off x="6915959" y="4842938"/>
            <a:ext cx="1646766" cy="57454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3" name="Connecteur droit avec flèche 132">
            <a:extLst>
              <a:ext uri="{FF2B5EF4-FFF2-40B4-BE49-F238E27FC236}">
                <a16:creationId xmlns:a16="http://schemas.microsoft.com/office/drawing/2014/main" id="{F8784590-C25A-3C1D-F3B1-60F2CC34A331}"/>
              </a:ext>
            </a:extLst>
          </p:cNvPr>
          <p:cNvCxnSpPr>
            <a:endCxn id="93" idx="2"/>
          </p:cNvCxnSpPr>
          <p:nvPr/>
        </p:nvCxnSpPr>
        <p:spPr>
          <a:xfrm flipV="1">
            <a:off x="5891529" y="2989892"/>
            <a:ext cx="0" cy="2824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Connecteur droit 134">
            <a:extLst>
              <a:ext uri="{FF2B5EF4-FFF2-40B4-BE49-F238E27FC236}">
                <a16:creationId xmlns:a16="http://schemas.microsoft.com/office/drawing/2014/main" id="{E96D302E-A9DA-B359-9BBE-857491A691A6}"/>
              </a:ext>
            </a:extLst>
          </p:cNvPr>
          <p:cNvCxnSpPr>
            <a:cxnSpLocks/>
          </p:cNvCxnSpPr>
          <p:nvPr/>
        </p:nvCxnSpPr>
        <p:spPr>
          <a:xfrm>
            <a:off x="529851" y="3429000"/>
            <a:ext cx="10141254" cy="0"/>
          </a:xfrm>
          <a:prstGeom prst="line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37" name="ZoneTexte 136">
            <a:extLst>
              <a:ext uri="{FF2B5EF4-FFF2-40B4-BE49-F238E27FC236}">
                <a16:creationId xmlns:a16="http://schemas.microsoft.com/office/drawing/2014/main" id="{28852FCE-94FB-80EB-C9BC-DD67E9298848}"/>
              </a:ext>
            </a:extLst>
          </p:cNvPr>
          <p:cNvSpPr txBox="1"/>
          <p:nvPr/>
        </p:nvSpPr>
        <p:spPr>
          <a:xfrm>
            <a:off x="628326" y="4406034"/>
            <a:ext cx="21349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err="1">
                <a:solidFill>
                  <a:schemeClr val="accent2"/>
                </a:solidFill>
              </a:rPr>
              <a:t>Operational</a:t>
            </a:r>
            <a:r>
              <a:rPr lang="fr-FR" sz="1600" b="1" dirty="0">
                <a:solidFill>
                  <a:schemeClr val="accent2"/>
                </a:solidFill>
              </a:rPr>
              <a:t> part</a:t>
            </a:r>
          </a:p>
        </p:txBody>
      </p:sp>
      <p:sp>
        <p:nvSpPr>
          <p:cNvPr id="138" name="ZoneTexte 137">
            <a:extLst>
              <a:ext uri="{FF2B5EF4-FFF2-40B4-BE49-F238E27FC236}">
                <a16:creationId xmlns:a16="http://schemas.microsoft.com/office/drawing/2014/main" id="{F54CAAEA-C86A-2D01-080F-DED22A032F43}"/>
              </a:ext>
            </a:extLst>
          </p:cNvPr>
          <p:cNvSpPr txBox="1"/>
          <p:nvPr/>
        </p:nvSpPr>
        <p:spPr>
          <a:xfrm>
            <a:off x="628326" y="4745025"/>
            <a:ext cx="18036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chemeClr val="tx2"/>
                </a:solidFill>
              </a:rPr>
              <a:t>Technicians</a:t>
            </a:r>
          </a:p>
          <a:p>
            <a:r>
              <a:rPr lang="en-GB" sz="1400" i="1" dirty="0">
                <a:solidFill>
                  <a:schemeClr val="tx2"/>
                </a:solidFill>
              </a:rPr>
              <a:t>Contract Managers</a:t>
            </a:r>
          </a:p>
          <a:p>
            <a:r>
              <a:rPr lang="en-GB" sz="1400" i="1" dirty="0">
                <a:solidFill>
                  <a:schemeClr val="tx2"/>
                </a:solidFill>
              </a:rPr>
              <a:t>Team Referee</a:t>
            </a:r>
          </a:p>
          <a:p>
            <a:r>
              <a:rPr lang="en-GB" sz="1400" i="1" dirty="0">
                <a:solidFill>
                  <a:schemeClr val="tx2"/>
                </a:solidFill>
              </a:rPr>
              <a:t>Contractors</a:t>
            </a:r>
            <a:endParaRPr lang="fr-FR" sz="1400" i="1" dirty="0">
              <a:solidFill>
                <a:schemeClr val="tx2"/>
              </a:solidFill>
            </a:endParaRPr>
          </a:p>
        </p:txBody>
      </p:sp>
      <p:sp>
        <p:nvSpPr>
          <p:cNvPr id="139" name="ZoneTexte 138">
            <a:extLst>
              <a:ext uri="{FF2B5EF4-FFF2-40B4-BE49-F238E27FC236}">
                <a16:creationId xmlns:a16="http://schemas.microsoft.com/office/drawing/2014/main" id="{6E35978F-3759-2403-7AE2-4B30E20562BE}"/>
              </a:ext>
            </a:extLst>
          </p:cNvPr>
          <p:cNvSpPr txBox="1"/>
          <p:nvPr/>
        </p:nvSpPr>
        <p:spPr>
          <a:xfrm>
            <a:off x="9501742" y="1906686"/>
            <a:ext cx="16262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 err="1">
                <a:solidFill>
                  <a:schemeClr val="accent2"/>
                </a:solidFill>
              </a:rPr>
              <a:t>Everybody</a:t>
            </a:r>
            <a:endParaRPr lang="fr-FR" sz="1600" b="1" dirty="0">
              <a:solidFill>
                <a:schemeClr val="accent2"/>
              </a:solidFill>
            </a:endParaRPr>
          </a:p>
        </p:txBody>
      </p:sp>
      <p:sp>
        <p:nvSpPr>
          <p:cNvPr id="140" name="ZoneTexte 139">
            <a:extLst>
              <a:ext uri="{FF2B5EF4-FFF2-40B4-BE49-F238E27FC236}">
                <a16:creationId xmlns:a16="http://schemas.microsoft.com/office/drawing/2014/main" id="{36C98002-2BB3-D202-8AE2-3A19CEF88FA2}"/>
              </a:ext>
            </a:extLst>
          </p:cNvPr>
          <p:cNvSpPr txBox="1"/>
          <p:nvPr/>
        </p:nvSpPr>
        <p:spPr>
          <a:xfrm>
            <a:off x="485406" y="2248234"/>
            <a:ext cx="25554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i="1" dirty="0" err="1">
                <a:solidFill>
                  <a:schemeClr val="tx2"/>
                </a:solidFill>
              </a:rPr>
              <a:t>Department</a:t>
            </a:r>
            <a:r>
              <a:rPr lang="fr-CH" sz="1400" i="1" dirty="0">
                <a:solidFill>
                  <a:schemeClr val="tx2"/>
                </a:solidFill>
              </a:rPr>
              <a:t> Head (DH)</a:t>
            </a:r>
          </a:p>
          <a:p>
            <a:r>
              <a:rPr lang="fr-CH" sz="1400" i="1" dirty="0">
                <a:solidFill>
                  <a:schemeClr val="tx2"/>
                </a:solidFill>
              </a:rPr>
              <a:t>Group Leaders (GL)</a:t>
            </a:r>
          </a:p>
          <a:p>
            <a:r>
              <a:rPr lang="fr-FR" sz="1400" i="1" dirty="0">
                <a:solidFill>
                  <a:schemeClr val="tx2"/>
                </a:solidFill>
              </a:rPr>
              <a:t>Section Leaders (SL)</a:t>
            </a:r>
          </a:p>
        </p:txBody>
      </p:sp>
      <p:sp>
        <p:nvSpPr>
          <p:cNvPr id="141" name="ZoneTexte 140">
            <a:extLst>
              <a:ext uri="{FF2B5EF4-FFF2-40B4-BE49-F238E27FC236}">
                <a16:creationId xmlns:a16="http://schemas.microsoft.com/office/drawing/2014/main" id="{2FB101D9-1361-613A-2B81-0BBFBB1AA014}"/>
              </a:ext>
            </a:extLst>
          </p:cNvPr>
          <p:cNvSpPr txBox="1"/>
          <p:nvPr/>
        </p:nvSpPr>
        <p:spPr>
          <a:xfrm>
            <a:off x="475802" y="1952001"/>
            <a:ext cx="18036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>
                <a:solidFill>
                  <a:schemeClr val="accent2"/>
                </a:solidFill>
              </a:rPr>
              <a:t>Management</a:t>
            </a:r>
            <a:endParaRPr lang="fr-FR" b="1" dirty="0">
              <a:solidFill>
                <a:schemeClr val="accent2"/>
              </a:solidFill>
            </a:endParaRPr>
          </a:p>
        </p:txBody>
      </p:sp>
      <p:sp>
        <p:nvSpPr>
          <p:cNvPr id="142" name="ZoneTexte 141">
            <a:extLst>
              <a:ext uri="{FF2B5EF4-FFF2-40B4-BE49-F238E27FC236}">
                <a16:creationId xmlns:a16="http://schemas.microsoft.com/office/drawing/2014/main" id="{5B3BAEDC-82CA-6144-E0CF-A01CC2600C99}"/>
              </a:ext>
            </a:extLst>
          </p:cNvPr>
          <p:cNvSpPr txBox="1"/>
          <p:nvPr/>
        </p:nvSpPr>
        <p:spPr>
          <a:xfrm>
            <a:off x="2714876" y="2201808"/>
            <a:ext cx="25554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i="1" dirty="0">
                <a:solidFill>
                  <a:schemeClr val="tx2"/>
                </a:solidFill>
              </a:rPr>
              <a:t>Project managers SAM/PPM</a:t>
            </a:r>
          </a:p>
          <a:p>
            <a:r>
              <a:rPr lang="fr-CH" sz="1400" i="1" dirty="0">
                <a:solidFill>
                  <a:schemeClr val="tx2"/>
                </a:solidFill>
              </a:rPr>
              <a:t>Managers IRP</a:t>
            </a:r>
          </a:p>
          <a:p>
            <a:r>
              <a:rPr lang="fr-CH" sz="1400" i="1" dirty="0">
                <a:solidFill>
                  <a:schemeClr val="tx2"/>
                </a:solidFill>
              </a:rPr>
              <a:t>Consultants BE</a:t>
            </a:r>
          </a:p>
          <a:p>
            <a:endParaRPr lang="fr-FR" sz="1400" i="1" dirty="0">
              <a:solidFill>
                <a:schemeClr val="tx2"/>
              </a:solidFill>
            </a:endParaRPr>
          </a:p>
        </p:txBody>
      </p:sp>
      <p:sp>
        <p:nvSpPr>
          <p:cNvPr id="143" name="ZoneTexte 142">
            <a:extLst>
              <a:ext uri="{FF2B5EF4-FFF2-40B4-BE49-F238E27FC236}">
                <a16:creationId xmlns:a16="http://schemas.microsoft.com/office/drawing/2014/main" id="{1F2287F7-77E1-3D81-8F5B-DC7A6325CBBC}"/>
              </a:ext>
            </a:extLst>
          </p:cNvPr>
          <p:cNvSpPr txBox="1"/>
          <p:nvPr/>
        </p:nvSpPr>
        <p:spPr>
          <a:xfrm>
            <a:off x="2690258" y="1937517"/>
            <a:ext cx="23424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>
                <a:solidFill>
                  <a:schemeClr val="accent2"/>
                </a:solidFill>
              </a:rPr>
              <a:t>Project Contributors</a:t>
            </a:r>
            <a:endParaRPr lang="fr-FR" sz="1600" b="1" dirty="0">
              <a:solidFill>
                <a:schemeClr val="accent2"/>
              </a:solidFill>
            </a:endParaRPr>
          </a:p>
        </p:txBody>
      </p:sp>
      <p:pic>
        <p:nvPicPr>
          <p:cNvPr id="5" name="Graphique 4" descr="Utilisateur avec un remplissage uni">
            <a:extLst>
              <a:ext uri="{FF2B5EF4-FFF2-40B4-BE49-F238E27FC236}">
                <a16:creationId xmlns:a16="http://schemas.microsoft.com/office/drawing/2014/main" id="{376A88E1-81B3-849D-B9E5-0C72502D82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23858" y="4251178"/>
            <a:ext cx="503887" cy="503887"/>
          </a:xfrm>
          <a:prstGeom prst="rect">
            <a:avLst/>
          </a:prstGeom>
        </p:spPr>
      </p:pic>
      <p:pic>
        <p:nvPicPr>
          <p:cNvPr id="11" name="Graphique 10" descr="Utilisateur avec un remplissage uni">
            <a:extLst>
              <a:ext uri="{FF2B5EF4-FFF2-40B4-BE49-F238E27FC236}">
                <a16:creationId xmlns:a16="http://schemas.microsoft.com/office/drawing/2014/main" id="{962436B5-6E19-24D7-86A8-8A3E6CF84B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9619" y="1777571"/>
            <a:ext cx="503887" cy="503887"/>
          </a:xfrm>
          <a:prstGeom prst="rect">
            <a:avLst/>
          </a:prstGeom>
        </p:spPr>
      </p:pic>
      <p:pic>
        <p:nvPicPr>
          <p:cNvPr id="15" name="Graphique 14" descr="Groupe de personnes avec un remplissage uni">
            <a:extLst>
              <a:ext uri="{FF2B5EF4-FFF2-40B4-BE49-F238E27FC236}">
                <a16:creationId xmlns:a16="http://schemas.microsoft.com/office/drawing/2014/main" id="{CE98CFAA-B4F5-88C0-DF0A-138913714E0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562724" y="1607509"/>
            <a:ext cx="914400" cy="914400"/>
          </a:xfrm>
          <a:prstGeom prst="rect">
            <a:avLst/>
          </a:prstGeom>
        </p:spPr>
      </p:pic>
      <p:pic>
        <p:nvPicPr>
          <p:cNvPr id="16" name="Graphique 15" descr="Utilisateur avec un remplissage uni">
            <a:extLst>
              <a:ext uri="{FF2B5EF4-FFF2-40B4-BE49-F238E27FC236}">
                <a16:creationId xmlns:a16="http://schemas.microsoft.com/office/drawing/2014/main" id="{EB472598-B347-C342-0D3F-B11F18E5C40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259350" y="1763163"/>
            <a:ext cx="503887" cy="503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779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6669ED-6D50-3785-D5DF-7F282FE489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7">
            <a:extLst>
              <a:ext uri="{FF2B5EF4-FFF2-40B4-BE49-F238E27FC236}">
                <a16:creationId xmlns:a16="http://schemas.microsoft.com/office/drawing/2014/main" id="{BFE67DB2-7367-3159-F8E0-E6CC2CCEBD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45" b="4164"/>
          <a:stretch/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4EDFFCC-6E83-525D-083B-A5101137EEAF}"/>
              </a:ext>
            </a:extLst>
          </p:cNvPr>
          <p:cNvSpPr/>
          <p:nvPr/>
        </p:nvSpPr>
        <p:spPr>
          <a:xfrm>
            <a:off x="8065" y="31836"/>
            <a:ext cx="12192000" cy="6858000"/>
          </a:xfrm>
          <a:prstGeom prst="rect">
            <a:avLst/>
          </a:prstGeom>
          <a:gradFill>
            <a:gsLst>
              <a:gs pos="78000">
                <a:schemeClr val="bg1">
                  <a:alpha val="98000"/>
                </a:schemeClr>
              </a:gs>
              <a:gs pos="20000">
                <a:srgbClr val="FFFFFF"/>
              </a:gs>
              <a:gs pos="0">
                <a:schemeClr val="bg1">
                  <a:alpha val="25000"/>
                </a:schemeClr>
              </a:gs>
              <a:gs pos="100000">
                <a:schemeClr val="bg1">
                  <a:alpha val="5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pic>
        <p:nvPicPr>
          <p:cNvPr id="2" name="Picture 167">
            <a:extLst>
              <a:ext uri="{FF2B5EF4-FFF2-40B4-BE49-F238E27FC236}">
                <a16:creationId xmlns:a16="http://schemas.microsoft.com/office/drawing/2014/main" id="{43986D0C-2CB3-C18E-87A3-B865FEC9193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44087"/>
          <a:stretch/>
        </p:blipFill>
        <p:spPr>
          <a:xfrm>
            <a:off x="2520" y="5941035"/>
            <a:ext cx="12186960" cy="916966"/>
          </a:xfrm>
          <a:prstGeom prst="rect">
            <a:avLst/>
          </a:prstGeom>
        </p:spPr>
      </p:pic>
      <p:pic>
        <p:nvPicPr>
          <p:cNvPr id="8" name="Graphique 7" descr="Atome avec un remplissage uni">
            <a:extLst>
              <a:ext uri="{FF2B5EF4-FFF2-40B4-BE49-F238E27FC236}">
                <a16:creationId xmlns:a16="http://schemas.microsoft.com/office/drawing/2014/main" id="{B0FE78FD-3168-B7F1-D54E-FB301B543D5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510" y="6366078"/>
            <a:ext cx="460086" cy="46008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902BA2BC-698F-DFB9-F3E4-F08518ABF30D}"/>
              </a:ext>
            </a:extLst>
          </p:cNvPr>
          <p:cNvSpPr txBox="1"/>
          <p:nvPr/>
        </p:nvSpPr>
        <p:spPr>
          <a:xfrm>
            <a:off x="442053" y="6464459"/>
            <a:ext cx="19792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i="1" dirty="0"/>
              <a:t>ATOM</a:t>
            </a:r>
            <a:endParaRPr lang="fr-FR" sz="1600" i="1" dirty="0"/>
          </a:p>
        </p:txBody>
      </p:sp>
      <p:sp>
        <p:nvSpPr>
          <p:cNvPr id="10" name="TextBox 169">
            <a:extLst>
              <a:ext uri="{FF2B5EF4-FFF2-40B4-BE49-F238E27FC236}">
                <a16:creationId xmlns:a16="http://schemas.microsoft.com/office/drawing/2014/main" id="{82A94494-6BD0-5D3F-628E-F9F08F995526}"/>
              </a:ext>
            </a:extLst>
          </p:cNvPr>
          <p:cNvSpPr txBox="1"/>
          <p:nvPr/>
        </p:nvSpPr>
        <p:spPr>
          <a:xfrm>
            <a:off x="2597153" y="507976"/>
            <a:ext cx="6906260" cy="3785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defPPr>
              <a:defRPr lang="en-US"/>
            </a:defPPr>
            <a:lvl1pPr>
              <a:defRPr sz="1400" b="1"/>
            </a:lvl1pPr>
          </a:lstStyle>
          <a:p>
            <a:pPr algn="ctr"/>
            <a:r>
              <a:rPr lang="fr-CH" sz="2800" dirty="0"/>
              <a:t>IMPLEMENTATION</a:t>
            </a:r>
            <a:endParaRPr lang="en-US" sz="2800" dirty="0"/>
          </a:p>
        </p:txBody>
      </p:sp>
      <p:sp>
        <p:nvSpPr>
          <p:cNvPr id="193" name="Google Shape;745;p30">
            <a:extLst>
              <a:ext uri="{FF2B5EF4-FFF2-40B4-BE49-F238E27FC236}">
                <a16:creationId xmlns:a16="http://schemas.microsoft.com/office/drawing/2014/main" id="{651353DF-D57A-ADF8-C471-50342C50DEDB}"/>
              </a:ext>
            </a:extLst>
          </p:cNvPr>
          <p:cNvSpPr/>
          <p:nvPr/>
        </p:nvSpPr>
        <p:spPr>
          <a:xfrm>
            <a:off x="4914940" y="3201346"/>
            <a:ext cx="869978" cy="436429"/>
          </a:xfrm>
          <a:custGeom>
            <a:avLst/>
            <a:gdLst/>
            <a:ahLst/>
            <a:cxnLst/>
            <a:rect l="l" t="t" r="r" b="b"/>
            <a:pathLst>
              <a:path w="18421" h="9241" extrusionOk="0">
                <a:moveTo>
                  <a:pt x="9210" y="1"/>
                </a:moveTo>
                <a:lnTo>
                  <a:pt x="9210" y="1"/>
                </a:lnTo>
                <a:lnTo>
                  <a:pt x="9210" y="1"/>
                </a:lnTo>
                <a:lnTo>
                  <a:pt x="0" y="9241"/>
                </a:lnTo>
                <a:lnTo>
                  <a:pt x="18420" y="9241"/>
                </a:lnTo>
                <a:close/>
              </a:path>
            </a:pathLst>
          </a:custGeom>
          <a:solidFill>
            <a:srgbClr val="05668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94" name="Google Shape;746;p30">
            <a:extLst>
              <a:ext uri="{FF2B5EF4-FFF2-40B4-BE49-F238E27FC236}">
                <a16:creationId xmlns:a16="http://schemas.microsoft.com/office/drawing/2014/main" id="{8F8E66FE-8F3A-3932-03C3-0F11899B4CFB}"/>
              </a:ext>
            </a:extLst>
          </p:cNvPr>
          <p:cNvSpPr txBox="1"/>
          <p:nvPr/>
        </p:nvSpPr>
        <p:spPr>
          <a:xfrm>
            <a:off x="2148840" y="1336730"/>
            <a:ext cx="886200" cy="33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r>
              <a:rPr lang="en" sz="3200" b="1" kern="0" dirty="0">
                <a:solidFill>
                  <a:srgbClr val="79DBAC"/>
                </a:solidFill>
                <a:latin typeface="Fira Sans"/>
                <a:ea typeface="Fira Sans"/>
                <a:cs typeface="Fira Sans"/>
                <a:sym typeface="Fira Sans"/>
              </a:rPr>
              <a:t>01</a:t>
            </a:r>
            <a:endParaRPr sz="3200" b="1" kern="0" dirty="0">
              <a:solidFill>
                <a:srgbClr val="79DBAC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96" name="Google Shape;748;p30">
            <a:extLst>
              <a:ext uri="{FF2B5EF4-FFF2-40B4-BE49-F238E27FC236}">
                <a16:creationId xmlns:a16="http://schemas.microsoft.com/office/drawing/2014/main" id="{1C70D3F3-CD62-2180-13AA-9D14B9A4AB53}"/>
              </a:ext>
            </a:extLst>
          </p:cNvPr>
          <p:cNvSpPr/>
          <p:nvPr/>
        </p:nvSpPr>
        <p:spPr>
          <a:xfrm>
            <a:off x="4558940" y="3202810"/>
            <a:ext cx="1593456" cy="1966648"/>
          </a:xfrm>
          <a:custGeom>
            <a:avLst/>
            <a:gdLst/>
            <a:ahLst/>
            <a:cxnLst/>
            <a:rect l="l" t="t" r="r" b="b"/>
            <a:pathLst>
              <a:path w="33740" h="41642" extrusionOk="0">
                <a:moveTo>
                  <a:pt x="16809" y="30"/>
                </a:moveTo>
                <a:lnTo>
                  <a:pt x="16809" y="0"/>
                </a:lnTo>
                <a:lnTo>
                  <a:pt x="7538" y="8997"/>
                </a:lnTo>
                <a:lnTo>
                  <a:pt x="0" y="8997"/>
                </a:lnTo>
                <a:lnTo>
                  <a:pt x="0" y="25502"/>
                </a:lnTo>
                <a:lnTo>
                  <a:pt x="16688" y="25502"/>
                </a:lnTo>
                <a:lnTo>
                  <a:pt x="16688" y="41642"/>
                </a:lnTo>
                <a:lnTo>
                  <a:pt x="33740" y="41642"/>
                </a:lnTo>
                <a:lnTo>
                  <a:pt x="33740" y="8997"/>
                </a:lnTo>
                <a:lnTo>
                  <a:pt x="26110" y="8997"/>
                </a:lnTo>
                <a:lnTo>
                  <a:pt x="16840" y="0"/>
                </a:lnTo>
                <a:close/>
              </a:path>
            </a:pathLst>
          </a:custGeom>
          <a:solidFill>
            <a:srgbClr val="05668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97" name="Google Shape;749;p30">
            <a:extLst>
              <a:ext uri="{FF2B5EF4-FFF2-40B4-BE49-F238E27FC236}">
                <a16:creationId xmlns:a16="http://schemas.microsoft.com/office/drawing/2014/main" id="{8439EF9A-A566-681D-968E-F82D87AF2FD9}"/>
              </a:ext>
            </a:extLst>
          </p:cNvPr>
          <p:cNvSpPr/>
          <p:nvPr/>
        </p:nvSpPr>
        <p:spPr>
          <a:xfrm>
            <a:off x="5075702" y="3356392"/>
            <a:ext cx="1092467" cy="882871"/>
          </a:xfrm>
          <a:custGeom>
            <a:avLst/>
            <a:gdLst/>
            <a:ahLst/>
            <a:cxnLst/>
            <a:rect l="l" t="t" r="r" b="b"/>
            <a:pathLst>
              <a:path w="23132" h="18694" extrusionOk="0">
                <a:moveTo>
                  <a:pt x="5806" y="0"/>
                </a:moveTo>
                <a:lnTo>
                  <a:pt x="1" y="5806"/>
                </a:lnTo>
                <a:lnTo>
                  <a:pt x="1369" y="7204"/>
                </a:lnTo>
                <a:lnTo>
                  <a:pt x="5806" y="2766"/>
                </a:lnTo>
                <a:lnTo>
                  <a:pt x="21734" y="18694"/>
                </a:lnTo>
                <a:lnTo>
                  <a:pt x="23132" y="17295"/>
                </a:lnTo>
                <a:lnTo>
                  <a:pt x="580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198" name="Google Shape;750;p30">
            <a:extLst>
              <a:ext uri="{FF2B5EF4-FFF2-40B4-BE49-F238E27FC236}">
                <a16:creationId xmlns:a16="http://schemas.microsoft.com/office/drawing/2014/main" id="{FD7761AC-8A9A-BC1C-B909-61D1FA6A1091}"/>
              </a:ext>
            </a:extLst>
          </p:cNvPr>
          <p:cNvGrpSpPr/>
          <p:nvPr/>
        </p:nvGrpSpPr>
        <p:grpSpPr>
          <a:xfrm>
            <a:off x="2203151" y="4707878"/>
            <a:ext cx="2595871" cy="1345862"/>
            <a:chOff x="511512" y="4231721"/>
            <a:chExt cx="2417052" cy="1143196"/>
          </a:xfrm>
        </p:grpSpPr>
        <p:sp>
          <p:nvSpPr>
            <p:cNvPr id="208" name="Google Shape;751;p30">
              <a:extLst>
                <a:ext uri="{FF2B5EF4-FFF2-40B4-BE49-F238E27FC236}">
                  <a16:creationId xmlns:a16="http://schemas.microsoft.com/office/drawing/2014/main" id="{74C978CF-31D6-D991-2547-F7C5D5CB39B5}"/>
                </a:ext>
              </a:extLst>
            </p:cNvPr>
            <p:cNvSpPr txBox="1"/>
            <p:nvPr/>
          </p:nvSpPr>
          <p:spPr>
            <a:xfrm>
              <a:off x="629485" y="4755417"/>
              <a:ext cx="2299079" cy="619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171450" marR="0" lvl="0" indent="-1714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Fira Sans"/>
                  <a:ea typeface="Fira Sans"/>
                  <a:cs typeface="Fira Sans"/>
                  <a:sym typeface="Fira Sans"/>
                </a:rPr>
                <a:t>Adaptability</a:t>
              </a:r>
            </a:p>
            <a:p>
              <a:pPr marL="171450" marR="0" lvl="0" indent="-1714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en" sz="1200" kern="0" dirty="0">
                  <a:solidFill>
                    <a:schemeClr val="accent5"/>
                  </a:solidFill>
                  <a:latin typeface="Fira Sans"/>
                  <a:ea typeface="Fira Sans"/>
                  <a:cs typeface="Fira Sans"/>
                  <a:sym typeface="Fira Sans"/>
                </a:rPr>
                <a:t>Evolution</a:t>
              </a:r>
              <a:endParaRPr kumimoji="0" lang="en" sz="1200" b="0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Fira Sans"/>
                <a:ea typeface="Fira Sans"/>
                <a:cs typeface="Fira Sans"/>
                <a:sym typeface="Fira Sans"/>
              </a:endParaRPr>
            </a:p>
          </p:txBody>
        </p:sp>
        <p:sp>
          <p:nvSpPr>
            <p:cNvPr id="209" name="Google Shape;752;p30">
              <a:extLst>
                <a:ext uri="{FF2B5EF4-FFF2-40B4-BE49-F238E27FC236}">
                  <a16:creationId xmlns:a16="http://schemas.microsoft.com/office/drawing/2014/main" id="{7528BE1A-3650-AEC1-CF43-1CBA861E32AC}"/>
                </a:ext>
              </a:extLst>
            </p:cNvPr>
            <p:cNvSpPr txBox="1"/>
            <p:nvPr/>
          </p:nvSpPr>
          <p:spPr>
            <a:xfrm>
              <a:off x="511512" y="4231721"/>
              <a:ext cx="2376827" cy="336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Fira Sans"/>
                  <a:ea typeface="Fira Sans"/>
                  <a:cs typeface="Fira Sans"/>
                  <a:sym typeface="Fira Sans"/>
                </a:rPr>
                <a:t>Continous improvement and development</a:t>
              </a:r>
              <a:endParaRPr kumimoji="0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sp>
        <p:nvSpPr>
          <p:cNvPr id="199" name="Google Shape;753;p30">
            <a:extLst>
              <a:ext uri="{FF2B5EF4-FFF2-40B4-BE49-F238E27FC236}">
                <a16:creationId xmlns:a16="http://schemas.microsoft.com/office/drawing/2014/main" id="{97E2508C-5D1E-4760-DE53-77CCA4CC346E}"/>
              </a:ext>
            </a:extLst>
          </p:cNvPr>
          <p:cNvSpPr txBox="1"/>
          <p:nvPr/>
        </p:nvSpPr>
        <p:spPr>
          <a:xfrm>
            <a:off x="5357365" y="4571057"/>
            <a:ext cx="746700" cy="5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" sz="3000" b="1" kern="0" dirty="0">
                <a:solidFill>
                  <a:srgbClr val="FFFFFF"/>
                </a:solidFill>
                <a:latin typeface="Fira Sans"/>
                <a:ea typeface="Fira Sans"/>
                <a:cs typeface="Fira Sans"/>
                <a:sym typeface="Fira Sans"/>
              </a:rPr>
              <a:t>04</a:t>
            </a:r>
            <a:endParaRPr kumimoji="0" sz="3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01" name="Google Shape;761;p30">
            <a:extLst>
              <a:ext uri="{FF2B5EF4-FFF2-40B4-BE49-F238E27FC236}">
                <a16:creationId xmlns:a16="http://schemas.microsoft.com/office/drawing/2014/main" id="{FCCC88F0-D09D-EB45-25B1-C50C60E5B459}"/>
              </a:ext>
            </a:extLst>
          </p:cNvPr>
          <p:cNvSpPr txBox="1"/>
          <p:nvPr/>
        </p:nvSpPr>
        <p:spPr>
          <a:xfrm>
            <a:off x="2148840" y="4190490"/>
            <a:ext cx="886200" cy="33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3200" b="1" i="0" u="none" strike="noStrike" kern="0" cap="none" spc="0" normalizeH="0" baseline="0" noProof="0" dirty="0">
                <a:ln>
                  <a:noFill/>
                </a:ln>
                <a:solidFill>
                  <a:srgbClr val="05668D"/>
                </a:solidFill>
                <a:effectLst/>
                <a:uLnTx/>
                <a:uFillTx/>
                <a:latin typeface="Fira Sans"/>
                <a:ea typeface="Fira Sans"/>
                <a:cs typeface="Fira Sans"/>
                <a:sym typeface="Fira Sans"/>
              </a:rPr>
              <a:t>04</a:t>
            </a:r>
            <a:endParaRPr kumimoji="0" sz="3200" b="1" i="0" u="none" strike="noStrike" kern="0" cap="none" spc="0" normalizeH="0" baseline="0" noProof="0" dirty="0">
              <a:ln>
                <a:noFill/>
              </a:ln>
              <a:solidFill>
                <a:srgbClr val="05668D"/>
              </a:solidFill>
              <a:effectLst/>
              <a:uLnTx/>
              <a:uFillTx/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11" name="Google Shape;763;p30">
            <a:extLst>
              <a:ext uri="{FF2B5EF4-FFF2-40B4-BE49-F238E27FC236}">
                <a16:creationId xmlns:a16="http://schemas.microsoft.com/office/drawing/2014/main" id="{96214241-4B5B-5E30-E697-0EFDE62D74F3}"/>
              </a:ext>
            </a:extLst>
          </p:cNvPr>
          <p:cNvSpPr/>
          <p:nvPr/>
        </p:nvSpPr>
        <p:spPr>
          <a:xfrm>
            <a:off x="5952809" y="3623010"/>
            <a:ext cx="2015528" cy="1580516"/>
          </a:xfrm>
          <a:custGeom>
            <a:avLst/>
            <a:gdLst/>
            <a:ahLst/>
            <a:cxnLst/>
            <a:rect l="l" t="t" r="r" b="b"/>
            <a:pathLst>
              <a:path w="42677" h="33466" extrusionOk="0">
                <a:moveTo>
                  <a:pt x="1" y="16779"/>
                </a:moveTo>
                <a:lnTo>
                  <a:pt x="1" y="16779"/>
                </a:lnTo>
                <a:lnTo>
                  <a:pt x="9210" y="25989"/>
                </a:lnTo>
                <a:lnTo>
                  <a:pt x="9210" y="33466"/>
                </a:lnTo>
                <a:lnTo>
                  <a:pt x="26141" y="33466"/>
                </a:lnTo>
                <a:lnTo>
                  <a:pt x="26141" y="16931"/>
                </a:lnTo>
                <a:lnTo>
                  <a:pt x="42676" y="16931"/>
                </a:lnTo>
                <a:lnTo>
                  <a:pt x="42676" y="0"/>
                </a:lnTo>
                <a:lnTo>
                  <a:pt x="9210" y="0"/>
                </a:lnTo>
                <a:lnTo>
                  <a:pt x="9210" y="7569"/>
                </a:lnTo>
                <a:lnTo>
                  <a:pt x="1" y="16779"/>
                </a:lnTo>
                <a:close/>
              </a:path>
            </a:pathLst>
          </a:custGeom>
          <a:solidFill>
            <a:srgbClr val="02809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12" name="Google Shape;764;p30">
            <a:extLst>
              <a:ext uri="{FF2B5EF4-FFF2-40B4-BE49-F238E27FC236}">
                <a16:creationId xmlns:a16="http://schemas.microsoft.com/office/drawing/2014/main" id="{79AF084A-9835-D2E9-412E-7E563A164608}"/>
              </a:ext>
            </a:extLst>
          </p:cNvPr>
          <p:cNvSpPr/>
          <p:nvPr/>
        </p:nvSpPr>
        <p:spPr>
          <a:xfrm>
            <a:off x="6106392" y="3440715"/>
            <a:ext cx="1040800" cy="1248931"/>
          </a:xfrm>
          <a:custGeom>
            <a:avLst/>
            <a:gdLst/>
            <a:ahLst/>
            <a:cxnLst/>
            <a:rect l="l" t="t" r="r" b="b"/>
            <a:pathLst>
              <a:path w="22038" h="26445" extrusionOk="0">
                <a:moveTo>
                  <a:pt x="20640" y="0"/>
                </a:moveTo>
                <a:lnTo>
                  <a:pt x="1" y="20639"/>
                </a:lnTo>
                <a:lnTo>
                  <a:pt x="5806" y="26444"/>
                </a:lnTo>
                <a:lnTo>
                  <a:pt x="7205" y="25077"/>
                </a:lnTo>
                <a:lnTo>
                  <a:pt x="2797" y="20639"/>
                </a:lnTo>
                <a:lnTo>
                  <a:pt x="22038" y="1398"/>
                </a:lnTo>
                <a:lnTo>
                  <a:pt x="2064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213" name="Google Shape;765;p30">
            <a:extLst>
              <a:ext uri="{FF2B5EF4-FFF2-40B4-BE49-F238E27FC236}">
                <a16:creationId xmlns:a16="http://schemas.microsoft.com/office/drawing/2014/main" id="{55AC5014-F623-2CA9-4401-FB4613E997DD}"/>
              </a:ext>
            </a:extLst>
          </p:cNvPr>
          <p:cNvGrpSpPr/>
          <p:nvPr/>
        </p:nvGrpSpPr>
        <p:grpSpPr>
          <a:xfrm>
            <a:off x="8289811" y="4789485"/>
            <a:ext cx="2088629" cy="1053000"/>
            <a:chOff x="6598171" y="1538933"/>
            <a:chExt cx="2088629" cy="1053000"/>
          </a:xfrm>
        </p:grpSpPr>
        <p:sp>
          <p:nvSpPr>
            <p:cNvPr id="219" name="Google Shape;766;p30">
              <a:extLst>
                <a:ext uri="{FF2B5EF4-FFF2-40B4-BE49-F238E27FC236}">
                  <a16:creationId xmlns:a16="http://schemas.microsoft.com/office/drawing/2014/main" id="{E5A61129-1CB1-F372-D56C-71BF8560EAA0}"/>
                </a:ext>
              </a:extLst>
            </p:cNvPr>
            <p:cNvSpPr txBox="1"/>
            <p:nvPr/>
          </p:nvSpPr>
          <p:spPr>
            <a:xfrm>
              <a:off x="7469292" y="1972433"/>
              <a:ext cx="1217508" cy="619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171450" marR="0" lvl="0" indent="-1714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en" sz="1200" kern="0" dirty="0">
                  <a:solidFill>
                    <a:schemeClr val="accent5"/>
                  </a:solidFill>
                  <a:latin typeface="Fira Sans"/>
                  <a:ea typeface="Fira Sans"/>
                  <a:cs typeface="Fira Sans"/>
                  <a:sym typeface="Fira Sans"/>
                </a:rPr>
                <a:t>Trainings</a:t>
              </a:r>
            </a:p>
            <a:p>
              <a:pPr marL="171450" marR="0" lvl="0" indent="-1714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Fira Sans"/>
                  <a:ea typeface="Fira Sans"/>
                  <a:cs typeface="Fira Sans"/>
                  <a:sym typeface="Fira Sans"/>
                </a:rPr>
                <a:t>Feedbacks</a:t>
              </a:r>
              <a:endParaRPr kumimoji="0" sz="1200" b="0" i="0" u="none" strike="noStrike" kern="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Fira Sans"/>
                <a:ea typeface="Fira Sans"/>
                <a:cs typeface="Fira Sans"/>
                <a:sym typeface="Fira Sans"/>
              </a:endParaRPr>
            </a:p>
          </p:txBody>
        </p:sp>
        <p:sp>
          <p:nvSpPr>
            <p:cNvPr id="220" name="Google Shape;767;p30">
              <a:extLst>
                <a:ext uri="{FF2B5EF4-FFF2-40B4-BE49-F238E27FC236}">
                  <a16:creationId xmlns:a16="http://schemas.microsoft.com/office/drawing/2014/main" id="{5F9FF28E-C111-543D-BA86-8B7759EF234A}"/>
                </a:ext>
              </a:extLst>
            </p:cNvPr>
            <p:cNvSpPr txBox="1"/>
            <p:nvPr/>
          </p:nvSpPr>
          <p:spPr>
            <a:xfrm>
              <a:off x="6598171" y="1538933"/>
              <a:ext cx="2088629" cy="23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lang="en" b="1" kern="0" dirty="0">
                  <a:solidFill>
                    <a:srgbClr val="000000"/>
                  </a:solidFill>
                  <a:latin typeface="Fira Sans"/>
                  <a:ea typeface="Fira Sans"/>
                  <a:cs typeface="Fira Sans"/>
                  <a:sym typeface="Fira Sans"/>
                </a:rPr>
                <a:t>Training</a:t>
              </a:r>
              <a:r>
                <a:rPr kumimoji="0" lang="en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Fira Sans"/>
                  <a:ea typeface="Fira Sans"/>
                  <a:cs typeface="Fira Sans"/>
                  <a:sym typeface="Fira Sans"/>
                </a:rPr>
                <a:t> &amp; Support </a:t>
              </a:r>
              <a:endParaRPr kumimoji="0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sp>
        <p:nvSpPr>
          <p:cNvPr id="214" name="Google Shape;768;p30">
            <a:extLst>
              <a:ext uri="{FF2B5EF4-FFF2-40B4-BE49-F238E27FC236}">
                <a16:creationId xmlns:a16="http://schemas.microsoft.com/office/drawing/2014/main" id="{5A1F07ED-D70C-1F76-C3C7-0A74204E9C7C}"/>
              </a:ext>
            </a:extLst>
          </p:cNvPr>
          <p:cNvSpPr txBox="1"/>
          <p:nvPr/>
        </p:nvSpPr>
        <p:spPr>
          <a:xfrm>
            <a:off x="6433765" y="4606977"/>
            <a:ext cx="746700" cy="5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" sz="3000" b="1" kern="0" dirty="0">
                <a:solidFill>
                  <a:srgbClr val="FFFFFF"/>
                </a:solidFill>
                <a:latin typeface="Fira Sans"/>
                <a:ea typeface="Fira Sans"/>
                <a:cs typeface="Fira Sans"/>
                <a:sym typeface="Fira Sans"/>
              </a:rPr>
              <a:t>03</a:t>
            </a:r>
            <a:endParaRPr kumimoji="0" sz="3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16" name="Google Shape;772;p30">
            <a:extLst>
              <a:ext uri="{FF2B5EF4-FFF2-40B4-BE49-F238E27FC236}">
                <a16:creationId xmlns:a16="http://schemas.microsoft.com/office/drawing/2014/main" id="{8B88E849-E884-749A-5556-78AAD38116C2}"/>
              </a:ext>
            </a:extLst>
          </p:cNvPr>
          <p:cNvSpPr txBox="1"/>
          <p:nvPr/>
        </p:nvSpPr>
        <p:spPr>
          <a:xfrm>
            <a:off x="9492240" y="4217393"/>
            <a:ext cx="886200" cy="33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3200" b="1" i="0" u="none" strike="noStrike" kern="0" cap="none" spc="0" normalizeH="0" baseline="0" noProof="0" dirty="0">
                <a:ln>
                  <a:noFill/>
                </a:ln>
                <a:solidFill>
                  <a:srgbClr val="028090"/>
                </a:solidFill>
                <a:effectLst/>
                <a:uLnTx/>
                <a:uFillTx/>
                <a:latin typeface="Fira Sans"/>
                <a:ea typeface="Fira Sans"/>
                <a:cs typeface="Fira Sans"/>
                <a:sym typeface="Fira Sans"/>
              </a:rPr>
              <a:t>03</a:t>
            </a:r>
            <a:endParaRPr kumimoji="0" sz="3200" b="1" i="0" u="none" strike="noStrike" kern="0" cap="none" spc="0" normalizeH="0" baseline="0" noProof="0" dirty="0">
              <a:ln>
                <a:noFill/>
              </a:ln>
              <a:solidFill>
                <a:srgbClr val="028090"/>
              </a:solidFill>
              <a:effectLst/>
              <a:uLnTx/>
              <a:uFillTx/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22" name="Google Shape;774;p30">
            <a:extLst>
              <a:ext uri="{FF2B5EF4-FFF2-40B4-BE49-F238E27FC236}">
                <a16:creationId xmlns:a16="http://schemas.microsoft.com/office/drawing/2014/main" id="{B1BEDA72-633E-704E-6339-23C90CE6E759}"/>
              </a:ext>
            </a:extLst>
          </p:cNvPr>
          <p:cNvSpPr/>
          <p:nvPr/>
        </p:nvSpPr>
        <p:spPr>
          <a:xfrm>
            <a:off x="6387773" y="1722174"/>
            <a:ext cx="1580563" cy="2016945"/>
          </a:xfrm>
          <a:custGeom>
            <a:avLst/>
            <a:gdLst/>
            <a:ahLst/>
            <a:cxnLst/>
            <a:rect l="l" t="t" r="r" b="b"/>
            <a:pathLst>
              <a:path w="33467" h="42707" extrusionOk="0">
                <a:moveTo>
                  <a:pt x="16779" y="42707"/>
                </a:moveTo>
                <a:lnTo>
                  <a:pt x="16779" y="42707"/>
                </a:lnTo>
                <a:lnTo>
                  <a:pt x="25989" y="33466"/>
                </a:lnTo>
                <a:lnTo>
                  <a:pt x="33466" y="33466"/>
                </a:lnTo>
                <a:lnTo>
                  <a:pt x="33466" y="16566"/>
                </a:lnTo>
                <a:lnTo>
                  <a:pt x="16931" y="16566"/>
                </a:lnTo>
                <a:lnTo>
                  <a:pt x="16931" y="1"/>
                </a:lnTo>
                <a:lnTo>
                  <a:pt x="0" y="1"/>
                </a:lnTo>
                <a:lnTo>
                  <a:pt x="0" y="33466"/>
                </a:lnTo>
                <a:lnTo>
                  <a:pt x="7569" y="33466"/>
                </a:lnTo>
                <a:lnTo>
                  <a:pt x="16779" y="42707"/>
                </a:lnTo>
                <a:close/>
              </a:path>
            </a:pathLst>
          </a:custGeom>
          <a:solidFill>
            <a:srgbClr val="01B69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23" name="Google Shape;775;p30">
            <a:extLst>
              <a:ext uri="{FF2B5EF4-FFF2-40B4-BE49-F238E27FC236}">
                <a16:creationId xmlns:a16="http://schemas.microsoft.com/office/drawing/2014/main" id="{0134EF45-07CE-6B84-5165-34BEC0612261}"/>
              </a:ext>
            </a:extLst>
          </p:cNvPr>
          <p:cNvSpPr/>
          <p:nvPr/>
        </p:nvSpPr>
        <p:spPr>
          <a:xfrm>
            <a:off x="6347582" y="2685411"/>
            <a:ext cx="1106824" cy="898645"/>
          </a:xfrm>
          <a:custGeom>
            <a:avLst/>
            <a:gdLst/>
            <a:ahLst/>
            <a:cxnLst/>
            <a:rect l="l" t="t" r="r" b="b"/>
            <a:pathLst>
              <a:path w="23436" h="19028" extrusionOk="0">
                <a:moveTo>
                  <a:pt x="1399" y="0"/>
                </a:moveTo>
                <a:lnTo>
                  <a:pt x="0" y="1398"/>
                </a:lnTo>
                <a:lnTo>
                  <a:pt x="17630" y="19028"/>
                </a:lnTo>
                <a:lnTo>
                  <a:pt x="23435" y="13222"/>
                </a:lnTo>
                <a:lnTo>
                  <a:pt x="22068" y="11824"/>
                </a:lnTo>
                <a:lnTo>
                  <a:pt x="17630" y="16262"/>
                </a:lnTo>
                <a:lnTo>
                  <a:pt x="139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224" name="Google Shape;776;p30">
            <a:extLst>
              <a:ext uri="{FF2B5EF4-FFF2-40B4-BE49-F238E27FC236}">
                <a16:creationId xmlns:a16="http://schemas.microsoft.com/office/drawing/2014/main" id="{98287455-4B03-F5C2-C366-369B8EFC7D06}"/>
              </a:ext>
            </a:extLst>
          </p:cNvPr>
          <p:cNvGrpSpPr/>
          <p:nvPr/>
        </p:nvGrpSpPr>
        <p:grpSpPr>
          <a:xfrm>
            <a:off x="8548590" y="1845338"/>
            <a:ext cx="1887300" cy="1186918"/>
            <a:chOff x="6856950" y="1248877"/>
            <a:chExt cx="1887300" cy="1186918"/>
          </a:xfrm>
        </p:grpSpPr>
        <p:sp>
          <p:nvSpPr>
            <p:cNvPr id="230" name="Google Shape;777;p30">
              <a:extLst>
                <a:ext uri="{FF2B5EF4-FFF2-40B4-BE49-F238E27FC236}">
                  <a16:creationId xmlns:a16="http://schemas.microsoft.com/office/drawing/2014/main" id="{F1736DE5-3D9D-E2D8-5A63-DF0F7CEF5A72}"/>
                </a:ext>
              </a:extLst>
            </p:cNvPr>
            <p:cNvSpPr txBox="1"/>
            <p:nvPr/>
          </p:nvSpPr>
          <p:spPr>
            <a:xfrm>
              <a:off x="7469292" y="1816295"/>
              <a:ext cx="1217507" cy="619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171450" marR="0" lvl="0" indent="-1714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Fira Sans"/>
                  <a:ea typeface="Fira Sans"/>
                  <a:cs typeface="Fira Sans"/>
                  <a:sym typeface="Fira Sans"/>
                </a:rPr>
                <a:t>Workshops</a:t>
              </a:r>
            </a:p>
            <a:p>
              <a:pPr marL="171450" marR="0" lvl="0" indent="-1714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en" sz="1200" kern="0" dirty="0">
                  <a:solidFill>
                    <a:schemeClr val="accent4"/>
                  </a:solidFill>
                  <a:latin typeface="Fira Sans"/>
                  <a:ea typeface="Fira Sans"/>
                  <a:cs typeface="Fira Sans"/>
                  <a:sym typeface="Fira Sans"/>
                </a:rPr>
                <a:t>Test phases</a:t>
              </a:r>
              <a:endParaRPr kumimoji="0" sz="1200" b="0" i="0" u="none" strike="noStrike" kern="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Fira Sans"/>
                <a:ea typeface="Fira Sans"/>
                <a:cs typeface="Fira Sans"/>
                <a:sym typeface="Fira Sans"/>
              </a:endParaRPr>
            </a:p>
          </p:txBody>
        </p:sp>
        <p:sp>
          <p:nvSpPr>
            <p:cNvPr id="231" name="Google Shape;778;p30">
              <a:extLst>
                <a:ext uri="{FF2B5EF4-FFF2-40B4-BE49-F238E27FC236}">
                  <a16:creationId xmlns:a16="http://schemas.microsoft.com/office/drawing/2014/main" id="{F79076A5-F94C-2617-D880-904A1DF43E07}"/>
                </a:ext>
              </a:extLst>
            </p:cNvPr>
            <p:cNvSpPr txBox="1"/>
            <p:nvPr/>
          </p:nvSpPr>
          <p:spPr>
            <a:xfrm>
              <a:off x="6856950" y="1248877"/>
              <a:ext cx="1887300" cy="23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Fira Sans"/>
                  <a:ea typeface="Fira Sans"/>
                  <a:cs typeface="Fira Sans"/>
                  <a:sym typeface="Fira Sans"/>
                </a:rPr>
                <a:t>Development &amp; Validation</a:t>
              </a:r>
              <a:endParaRPr kumimoji="0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sp>
        <p:nvSpPr>
          <p:cNvPr id="225" name="Google Shape;779;p30">
            <a:extLst>
              <a:ext uri="{FF2B5EF4-FFF2-40B4-BE49-F238E27FC236}">
                <a16:creationId xmlns:a16="http://schemas.microsoft.com/office/drawing/2014/main" id="{346FB44F-CFA9-C653-22BB-78BF020DD550}"/>
              </a:ext>
            </a:extLst>
          </p:cNvPr>
          <p:cNvSpPr txBox="1"/>
          <p:nvPr/>
        </p:nvSpPr>
        <p:spPr>
          <a:xfrm>
            <a:off x="6433765" y="1791074"/>
            <a:ext cx="746700" cy="5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" sz="3000" b="1" kern="0" dirty="0">
                <a:solidFill>
                  <a:srgbClr val="FFFFFF"/>
                </a:solidFill>
                <a:latin typeface="Fira Sans"/>
                <a:ea typeface="Fira Sans"/>
                <a:cs typeface="Fira Sans"/>
                <a:sym typeface="Fira Sans"/>
              </a:rPr>
              <a:t>02</a:t>
            </a:r>
            <a:endParaRPr kumimoji="0" sz="3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27" name="Google Shape;783;p30">
            <a:extLst>
              <a:ext uri="{FF2B5EF4-FFF2-40B4-BE49-F238E27FC236}">
                <a16:creationId xmlns:a16="http://schemas.microsoft.com/office/drawing/2014/main" id="{433B5380-AC3A-B0DD-DA85-B8959818C9B0}"/>
              </a:ext>
            </a:extLst>
          </p:cNvPr>
          <p:cNvSpPr txBox="1"/>
          <p:nvPr/>
        </p:nvSpPr>
        <p:spPr>
          <a:xfrm>
            <a:off x="9492240" y="1328236"/>
            <a:ext cx="886200" cy="33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3200" b="1" i="0" u="none" strike="noStrike" kern="0" cap="none" spc="0" normalizeH="0" baseline="0" noProof="0" dirty="0">
                <a:ln>
                  <a:noFill/>
                </a:ln>
                <a:solidFill>
                  <a:srgbClr val="00A896"/>
                </a:solidFill>
                <a:effectLst/>
                <a:uLnTx/>
                <a:uFillTx/>
                <a:latin typeface="Fira Sans"/>
                <a:ea typeface="Fira Sans"/>
                <a:cs typeface="Fira Sans"/>
                <a:sym typeface="Fira Sans"/>
              </a:rPr>
              <a:t>02</a:t>
            </a:r>
            <a:endParaRPr kumimoji="0" sz="3200" b="1" i="0" u="none" strike="noStrike" kern="0" cap="none" spc="0" normalizeH="0" baseline="0" noProof="0" dirty="0">
              <a:ln>
                <a:noFill/>
              </a:ln>
              <a:solidFill>
                <a:srgbClr val="00A896"/>
              </a:solidFill>
              <a:effectLst/>
              <a:uLnTx/>
              <a:uFillTx/>
              <a:latin typeface="Fira Sans"/>
              <a:ea typeface="Fira Sans"/>
              <a:cs typeface="Fira Sans"/>
              <a:sym typeface="Fira Sans"/>
            </a:endParaRPr>
          </a:p>
        </p:txBody>
      </p:sp>
      <p:grpSp>
        <p:nvGrpSpPr>
          <p:cNvPr id="232" name="Google Shape;784;p30">
            <a:extLst>
              <a:ext uri="{FF2B5EF4-FFF2-40B4-BE49-F238E27FC236}">
                <a16:creationId xmlns:a16="http://schemas.microsoft.com/office/drawing/2014/main" id="{A9533CF8-21D5-5545-40C6-CF4D76A50A52}"/>
              </a:ext>
            </a:extLst>
          </p:cNvPr>
          <p:cNvGrpSpPr/>
          <p:nvPr/>
        </p:nvGrpSpPr>
        <p:grpSpPr>
          <a:xfrm>
            <a:off x="2158816" y="1722174"/>
            <a:ext cx="4428546" cy="1646579"/>
            <a:chOff x="467176" y="1049075"/>
            <a:chExt cx="4428546" cy="1646579"/>
          </a:xfrm>
        </p:grpSpPr>
        <p:sp>
          <p:nvSpPr>
            <p:cNvPr id="233" name="Google Shape;785;p30">
              <a:extLst>
                <a:ext uri="{FF2B5EF4-FFF2-40B4-BE49-F238E27FC236}">
                  <a16:creationId xmlns:a16="http://schemas.microsoft.com/office/drawing/2014/main" id="{57FEF66C-B7A1-82D8-CD2C-ADA0962D6C7F}"/>
                </a:ext>
              </a:extLst>
            </p:cNvPr>
            <p:cNvSpPr/>
            <p:nvPr/>
          </p:nvSpPr>
          <p:spPr>
            <a:xfrm>
              <a:off x="2878777" y="1049075"/>
              <a:ext cx="2016945" cy="1580563"/>
            </a:xfrm>
            <a:custGeom>
              <a:avLst/>
              <a:gdLst/>
              <a:ahLst/>
              <a:cxnLst/>
              <a:rect l="l" t="t" r="r" b="b"/>
              <a:pathLst>
                <a:path w="42707" h="33467" extrusionOk="0">
                  <a:moveTo>
                    <a:pt x="42706" y="16688"/>
                  </a:moveTo>
                  <a:lnTo>
                    <a:pt x="42706" y="16688"/>
                  </a:lnTo>
                  <a:lnTo>
                    <a:pt x="33497" y="7478"/>
                  </a:lnTo>
                  <a:lnTo>
                    <a:pt x="33497" y="1"/>
                  </a:lnTo>
                  <a:lnTo>
                    <a:pt x="16566" y="1"/>
                  </a:lnTo>
                  <a:lnTo>
                    <a:pt x="16566" y="16566"/>
                  </a:lnTo>
                  <a:lnTo>
                    <a:pt x="0" y="16566"/>
                  </a:lnTo>
                  <a:lnTo>
                    <a:pt x="0" y="33466"/>
                  </a:lnTo>
                  <a:lnTo>
                    <a:pt x="33497" y="33466"/>
                  </a:lnTo>
                  <a:lnTo>
                    <a:pt x="33497" y="25898"/>
                  </a:lnTo>
                  <a:lnTo>
                    <a:pt x="42706" y="16688"/>
                  </a:lnTo>
                  <a:close/>
                </a:path>
              </a:pathLst>
            </a:custGeom>
            <a:solidFill>
              <a:srgbClr val="79DB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34" name="Google Shape;786;p30">
              <a:extLst>
                <a:ext uri="{FF2B5EF4-FFF2-40B4-BE49-F238E27FC236}">
                  <a16:creationId xmlns:a16="http://schemas.microsoft.com/office/drawing/2014/main" id="{D31C5AFF-0534-4754-7511-F384D3B43641}"/>
                </a:ext>
              </a:extLst>
            </p:cNvPr>
            <p:cNvSpPr/>
            <p:nvPr/>
          </p:nvSpPr>
          <p:spPr>
            <a:xfrm>
              <a:off x="3816145" y="1562997"/>
              <a:ext cx="925990" cy="1132657"/>
            </a:xfrm>
            <a:custGeom>
              <a:avLst/>
              <a:gdLst/>
              <a:ahLst/>
              <a:cxnLst/>
              <a:rect l="l" t="t" r="r" b="b"/>
              <a:pathLst>
                <a:path w="19607" h="23983" extrusionOk="0">
                  <a:moveTo>
                    <a:pt x="13770" y="0"/>
                  </a:moveTo>
                  <a:lnTo>
                    <a:pt x="12372" y="1399"/>
                  </a:lnTo>
                  <a:lnTo>
                    <a:pt x="16810" y="5806"/>
                  </a:lnTo>
                  <a:lnTo>
                    <a:pt x="1" y="22615"/>
                  </a:lnTo>
                  <a:lnTo>
                    <a:pt x="1399" y="23982"/>
                  </a:lnTo>
                  <a:lnTo>
                    <a:pt x="19606" y="5806"/>
                  </a:lnTo>
                  <a:lnTo>
                    <a:pt x="1377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grpSp>
          <p:nvGrpSpPr>
            <p:cNvPr id="235" name="Google Shape;787;p30">
              <a:extLst>
                <a:ext uri="{FF2B5EF4-FFF2-40B4-BE49-F238E27FC236}">
                  <a16:creationId xmlns:a16="http://schemas.microsoft.com/office/drawing/2014/main" id="{89A1F7C2-07B4-799C-198F-E81AB41682FA}"/>
                </a:ext>
              </a:extLst>
            </p:cNvPr>
            <p:cNvGrpSpPr/>
            <p:nvPr/>
          </p:nvGrpSpPr>
          <p:grpSpPr>
            <a:xfrm>
              <a:off x="467176" y="1211650"/>
              <a:ext cx="1936635" cy="1065506"/>
              <a:chOff x="467176" y="879638"/>
              <a:chExt cx="1936635" cy="1065506"/>
            </a:xfrm>
          </p:grpSpPr>
          <p:sp>
            <p:nvSpPr>
              <p:cNvPr id="238" name="Google Shape;788;p30">
                <a:extLst>
                  <a:ext uri="{FF2B5EF4-FFF2-40B4-BE49-F238E27FC236}">
                    <a16:creationId xmlns:a16="http://schemas.microsoft.com/office/drawing/2014/main" id="{7B9CFCC1-1540-4373-7D3B-D4DFE724201B}"/>
                  </a:ext>
                </a:extLst>
              </p:cNvPr>
              <p:cNvSpPr txBox="1"/>
              <p:nvPr/>
            </p:nvSpPr>
            <p:spPr>
              <a:xfrm>
                <a:off x="516511" y="1325644"/>
                <a:ext cx="1887300" cy="619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171450" marR="0" lvl="0" indent="-17145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" sz="1200" i="0" u="none" strike="noStrike" kern="0" cap="none" spc="0" normalizeH="0" baseline="0" noProof="0" dirty="0">
                    <a:ln>
                      <a:noFill/>
                    </a:ln>
                    <a:solidFill>
                      <a:schemeClr val="accent5"/>
                    </a:solidFill>
                    <a:effectLst/>
                    <a:uLnTx/>
                    <a:uFillTx/>
                    <a:latin typeface="Fira Sans"/>
                    <a:ea typeface="Fira Sans"/>
                    <a:cs typeface="Fira Sans"/>
                    <a:sym typeface="Fira Sans"/>
                  </a:rPr>
                  <a:t>Collaboration</a:t>
                </a:r>
              </a:p>
            </p:txBody>
          </p:sp>
          <p:sp>
            <p:nvSpPr>
              <p:cNvPr id="239" name="Google Shape;789;p30">
                <a:extLst>
                  <a:ext uri="{FF2B5EF4-FFF2-40B4-BE49-F238E27FC236}">
                    <a16:creationId xmlns:a16="http://schemas.microsoft.com/office/drawing/2014/main" id="{75E27300-B7DC-3D05-22D0-2BC941D92F54}"/>
                  </a:ext>
                </a:extLst>
              </p:cNvPr>
              <p:cNvSpPr txBox="1"/>
              <p:nvPr/>
            </p:nvSpPr>
            <p:spPr>
              <a:xfrm>
                <a:off x="467176" y="879638"/>
                <a:ext cx="1887300" cy="239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r>
                  <a:rPr kumimoji="0" lang="en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Fira Sans"/>
                    <a:ea typeface="Fira Sans"/>
                    <a:cs typeface="Fira Sans"/>
                    <a:sym typeface="Fira Sans"/>
                  </a:rPr>
                  <a:t>Governance &amp; Collaboration</a:t>
                </a:r>
                <a:endParaRPr kumimoji="0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Fira Sans"/>
                  <a:ea typeface="Fira Sans"/>
                  <a:cs typeface="Fira Sans"/>
                  <a:sym typeface="Fira Sans"/>
                </a:endParaRPr>
              </a:p>
            </p:txBody>
          </p:sp>
        </p:grpSp>
        <p:sp>
          <p:nvSpPr>
            <p:cNvPr id="236" name="Google Shape;790;p30">
              <a:extLst>
                <a:ext uri="{FF2B5EF4-FFF2-40B4-BE49-F238E27FC236}">
                  <a16:creationId xmlns:a16="http://schemas.microsoft.com/office/drawing/2014/main" id="{C4173E61-86B3-4BD6-F3B8-2F8C2F591CDA}"/>
                </a:ext>
              </a:extLst>
            </p:cNvPr>
            <p:cNvSpPr txBox="1"/>
            <p:nvPr/>
          </p:nvSpPr>
          <p:spPr>
            <a:xfrm>
              <a:off x="3665725" y="1108950"/>
              <a:ext cx="746700" cy="524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lang="en" sz="3000" b="1" kern="0" dirty="0">
                  <a:solidFill>
                    <a:srgbClr val="FFFFFF"/>
                  </a:solidFill>
                  <a:latin typeface="Fira Sans"/>
                  <a:ea typeface="Fira Sans"/>
                  <a:cs typeface="Fira Sans"/>
                  <a:sym typeface="Fira Sans"/>
                </a:rPr>
                <a:t>01</a:t>
              </a:r>
              <a:endParaRPr kumimoji="0" sz="3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sp>
        <p:nvSpPr>
          <p:cNvPr id="244" name="Google Shape;788;p30">
            <a:extLst>
              <a:ext uri="{FF2B5EF4-FFF2-40B4-BE49-F238E27FC236}">
                <a16:creationId xmlns:a16="http://schemas.microsoft.com/office/drawing/2014/main" id="{6B0DA687-FF0D-9725-2286-4E38482311CC}"/>
              </a:ext>
            </a:extLst>
          </p:cNvPr>
          <p:cNvSpPr txBox="1"/>
          <p:nvPr/>
        </p:nvSpPr>
        <p:spPr>
          <a:xfrm>
            <a:off x="2203152" y="2680064"/>
            <a:ext cx="1887300" cy="3828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0" dirty="0">
                <a:solidFill>
                  <a:schemeClr val="accent4"/>
                </a:solidFill>
                <a:latin typeface="Fira Sans"/>
                <a:ea typeface="Fira Sans"/>
                <a:cs typeface="Fira Sans"/>
                <a:sym typeface="Fira Sans"/>
              </a:rPr>
              <a:t>Bi-monthly reviews</a:t>
            </a:r>
            <a:endParaRPr kumimoji="0" lang="en" sz="1200" b="0" i="0" u="none" strike="noStrike" kern="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Fira Sans"/>
              <a:ea typeface="Fira Sans"/>
              <a:cs typeface="Fira Sans"/>
              <a:sym typeface="Fira Sans"/>
            </a:endParaRPr>
          </a:p>
        </p:txBody>
      </p:sp>
      <p:pic>
        <p:nvPicPr>
          <p:cNvPr id="4" name="Graphique 3" descr="Télescope contour">
            <a:extLst>
              <a:ext uri="{FF2B5EF4-FFF2-40B4-BE49-F238E27FC236}">
                <a16:creationId xmlns:a16="http://schemas.microsoft.com/office/drawing/2014/main" id="{E144E434-51D7-CEFD-DC68-885EE9168EF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565247" y="3669610"/>
            <a:ext cx="720000" cy="720000"/>
          </a:xfrm>
          <a:prstGeom prst="rect">
            <a:avLst/>
          </a:prstGeom>
        </p:spPr>
      </p:pic>
      <p:grpSp>
        <p:nvGrpSpPr>
          <p:cNvPr id="200" name="Google Shape;754;p30">
            <a:extLst>
              <a:ext uri="{FF2B5EF4-FFF2-40B4-BE49-F238E27FC236}">
                <a16:creationId xmlns:a16="http://schemas.microsoft.com/office/drawing/2014/main" id="{93B2D4F4-7C6D-3FD0-0C35-2EA5D764F454}"/>
              </a:ext>
            </a:extLst>
          </p:cNvPr>
          <p:cNvGrpSpPr/>
          <p:nvPr/>
        </p:nvGrpSpPr>
        <p:grpSpPr>
          <a:xfrm>
            <a:off x="7411241" y="2646941"/>
            <a:ext cx="429282" cy="432000"/>
            <a:chOff x="-60988625" y="2310475"/>
            <a:chExt cx="316650" cy="311150"/>
          </a:xfrm>
        </p:grpSpPr>
        <p:sp>
          <p:nvSpPr>
            <p:cNvPr id="202" name="Google Shape;755;p30">
              <a:extLst>
                <a:ext uri="{FF2B5EF4-FFF2-40B4-BE49-F238E27FC236}">
                  <a16:creationId xmlns:a16="http://schemas.microsoft.com/office/drawing/2014/main" id="{918092C6-DECD-D34D-A540-8529742B5147}"/>
                </a:ext>
              </a:extLst>
            </p:cNvPr>
            <p:cNvSpPr/>
            <p:nvPr/>
          </p:nvSpPr>
          <p:spPr>
            <a:xfrm>
              <a:off x="-60988625" y="2310475"/>
              <a:ext cx="311125" cy="311150"/>
            </a:xfrm>
            <a:custGeom>
              <a:avLst/>
              <a:gdLst/>
              <a:ahLst/>
              <a:cxnLst/>
              <a:rect l="l" t="t" r="r" b="b"/>
              <a:pathLst>
                <a:path w="12445" h="12446" extrusionOk="0">
                  <a:moveTo>
                    <a:pt x="7877" y="883"/>
                  </a:moveTo>
                  <a:cubicBezTo>
                    <a:pt x="8097" y="883"/>
                    <a:pt x="8318" y="1072"/>
                    <a:pt x="8318" y="1324"/>
                  </a:cubicBezTo>
                  <a:lnTo>
                    <a:pt x="8318" y="10398"/>
                  </a:lnTo>
                  <a:cubicBezTo>
                    <a:pt x="8318" y="10870"/>
                    <a:pt x="8444" y="11311"/>
                    <a:pt x="8727" y="11626"/>
                  </a:cubicBezTo>
                  <a:lnTo>
                    <a:pt x="2111" y="11626"/>
                  </a:lnTo>
                  <a:cubicBezTo>
                    <a:pt x="1450" y="11626"/>
                    <a:pt x="851" y="11091"/>
                    <a:pt x="851" y="10398"/>
                  </a:cubicBezTo>
                  <a:lnTo>
                    <a:pt x="851" y="1324"/>
                  </a:lnTo>
                  <a:lnTo>
                    <a:pt x="820" y="1324"/>
                  </a:lnTo>
                  <a:cubicBezTo>
                    <a:pt x="820" y="1072"/>
                    <a:pt x="1009" y="883"/>
                    <a:pt x="1261" y="883"/>
                  </a:cubicBezTo>
                  <a:close/>
                  <a:moveTo>
                    <a:pt x="11500" y="10807"/>
                  </a:moveTo>
                  <a:cubicBezTo>
                    <a:pt x="11342" y="11280"/>
                    <a:pt x="10870" y="11626"/>
                    <a:pt x="10303" y="11626"/>
                  </a:cubicBezTo>
                  <a:cubicBezTo>
                    <a:pt x="9767" y="11626"/>
                    <a:pt x="9326" y="11280"/>
                    <a:pt x="9137" y="10807"/>
                  </a:cubicBezTo>
                  <a:close/>
                  <a:moveTo>
                    <a:pt x="1261" y="1"/>
                  </a:moveTo>
                  <a:cubicBezTo>
                    <a:pt x="568" y="1"/>
                    <a:pt x="32" y="568"/>
                    <a:pt x="32" y="1230"/>
                  </a:cubicBezTo>
                  <a:lnTo>
                    <a:pt x="32" y="10334"/>
                  </a:lnTo>
                  <a:cubicBezTo>
                    <a:pt x="0" y="11563"/>
                    <a:pt x="946" y="12445"/>
                    <a:pt x="2080" y="12445"/>
                  </a:cubicBezTo>
                  <a:lnTo>
                    <a:pt x="10334" y="12445"/>
                  </a:lnTo>
                  <a:cubicBezTo>
                    <a:pt x="11500" y="12445"/>
                    <a:pt x="12445" y="11500"/>
                    <a:pt x="12445" y="10366"/>
                  </a:cubicBezTo>
                  <a:cubicBezTo>
                    <a:pt x="12445" y="10145"/>
                    <a:pt x="12224" y="9925"/>
                    <a:pt x="12004" y="9925"/>
                  </a:cubicBezTo>
                  <a:lnTo>
                    <a:pt x="9074" y="9925"/>
                  </a:lnTo>
                  <a:lnTo>
                    <a:pt x="9074" y="1230"/>
                  </a:lnTo>
                  <a:cubicBezTo>
                    <a:pt x="9074" y="568"/>
                    <a:pt x="8538" y="1"/>
                    <a:pt x="787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03" name="Google Shape;756;p30">
              <a:extLst>
                <a:ext uri="{FF2B5EF4-FFF2-40B4-BE49-F238E27FC236}">
                  <a16:creationId xmlns:a16="http://schemas.microsoft.com/office/drawing/2014/main" id="{9186EE35-F70B-E2D3-0DC9-25106B2C3938}"/>
                </a:ext>
              </a:extLst>
            </p:cNvPr>
            <p:cNvSpPr/>
            <p:nvPr/>
          </p:nvSpPr>
          <p:spPr>
            <a:xfrm>
              <a:off x="-60947675" y="2353025"/>
              <a:ext cx="145725" cy="20500"/>
            </a:xfrm>
            <a:custGeom>
              <a:avLst/>
              <a:gdLst/>
              <a:ahLst/>
              <a:cxnLst/>
              <a:rect l="l" t="t" r="r" b="b"/>
              <a:pathLst>
                <a:path w="5829" h="820" extrusionOk="0">
                  <a:moveTo>
                    <a:pt x="442" y="0"/>
                  </a:moveTo>
                  <a:cubicBezTo>
                    <a:pt x="190" y="0"/>
                    <a:pt x="1" y="189"/>
                    <a:pt x="1" y="441"/>
                  </a:cubicBezTo>
                  <a:cubicBezTo>
                    <a:pt x="1" y="630"/>
                    <a:pt x="190" y="819"/>
                    <a:pt x="442" y="819"/>
                  </a:cubicBezTo>
                  <a:lnTo>
                    <a:pt x="5388" y="819"/>
                  </a:lnTo>
                  <a:cubicBezTo>
                    <a:pt x="5640" y="819"/>
                    <a:pt x="5829" y="630"/>
                    <a:pt x="5829" y="441"/>
                  </a:cubicBezTo>
                  <a:cubicBezTo>
                    <a:pt x="5829" y="189"/>
                    <a:pt x="5640" y="0"/>
                    <a:pt x="538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04" name="Google Shape;757;p30">
              <a:extLst>
                <a:ext uri="{FF2B5EF4-FFF2-40B4-BE49-F238E27FC236}">
                  <a16:creationId xmlns:a16="http://schemas.microsoft.com/office/drawing/2014/main" id="{B5367A31-836E-7211-7201-86361F8C0179}"/>
                </a:ext>
              </a:extLst>
            </p:cNvPr>
            <p:cNvSpPr/>
            <p:nvPr/>
          </p:nvSpPr>
          <p:spPr>
            <a:xfrm>
              <a:off x="-60947675" y="2415250"/>
              <a:ext cx="145725" cy="20500"/>
            </a:xfrm>
            <a:custGeom>
              <a:avLst/>
              <a:gdLst/>
              <a:ahLst/>
              <a:cxnLst/>
              <a:rect l="l" t="t" r="r" b="b"/>
              <a:pathLst>
                <a:path w="5829" h="820" extrusionOk="0">
                  <a:moveTo>
                    <a:pt x="442" y="0"/>
                  </a:moveTo>
                  <a:cubicBezTo>
                    <a:pt x="190" y="0"/>
                    <a:pt x="1" y="189"/>
                    <a:pt x="1" y="378"/>
                  </a:cubicBezTo>
                  <a:cubicBezTo>
                    <a:pt x="1" y="630"/>
                    <a:pt x="190" y="819"/>
                    <a:pt x="442" y="819"/>
                  </a:cubicBezTo>
                  <a:lnTo>
                    <a:pt x="5388" y="819"/>
                  </a:lnTo>
                  <a:cubicBezTo>
                    <a:pt x="5640" y="819"/>
                    <a:pt x="5829" y="630"/>
                    <a:pt x="5829" y="378"/>
                  </a:cubicBezTo>
                  <a:cubicBezTo>
                    <a:pt x="5829" y="158"/>
                    <a:pt x="5640" y="0"/>
                    <a:pt x="538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05" name="Google Shape;758;p30">
              <a:extLst>
                <a:ext uri="{FF2B5EF4-FFF2-40B4-BE49-F238E27FC236}">
                  <a16:creationId xmlns:a16="http://schemas.microsoft.com/office/drawing/2014/main" id="{6DFBAED3-AC4C-A824-2567-B6684D628128}"/>
                </a:ext>
              </a:extLst>
            </p:cNvPr>
            <p:cNvSpPr/>
            <p:nvPr/>
          </p:nvSpPr>
          <p:spPr>
            <a:xfrm>
              <a:off x="-60947675" y="2475875"/>
              <a:ext cx="145725" cy="22100"/>
            </a:xfrm>
            <a:custGeom>
              <a:avLst/>
              <a:gdLst/>
              <a:ahLst/>
              <a:cxnLst/>
              <a:rect l="l" t="t" r="r" b="b"/>
              <a:pathLst>
                <a:path w="5829" h="884" extrusionOk="0">
                  <a:moveTo>
                    <a:pt x="442" y="1"/>
                  </a:moveTo>
                  <a:cubicBezTo>
                    <a:pt x="190" y="1"/>
                    <a:pt x="1" y="221"/>
                    <a:pt x="1" y="442"/>
                  </a:cubicBezTo>
                  <a:cubicBezTo>
                    <a:pt x="1" y="694"/>
                    <a:pt x="190" y="883"/>
                    <a:pt x="442" y="883"/>
                  </a:cubicBezTo>
                  <a:lnTo>
                    <a:pt x="5388" y="883"/>
                  </a:lnTo>
                  <a:cubicBezTo>
                    <a:pt x="5640" y="883"/>
                    <a:pt x="5829" y="694"/>
                    <a:pt x="5829" y="442"/>
                  </a:cubicBezTo>
                  <a:cubicBezTo>
                    <a:pt x="5829" y="221"/>
                    <a:pt x="5640" y="1"/>
                    <a:pt x="538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06" name="Google Shape;759;p30">
              <a:extLst>
                <a:ext uri="{FF2B5EF4-FFF2-40B4-BE49-F238E27FC236}">
                  <a16:creationId xmlns:a16="http://schemas.microsoft.com/office/drawing/2014/main" id="{804BA6DB-4507-7EBB-0C5B-869DF62DB368}"/>
                </a:ext>
              </a:extLst>
            </p:cNvPr>
            <p:cNvSpPr/>
            <p:nvPr/>
          </p:nvSpPr>
          <p:spPr>
            <a:xfrm>
              <a:off x="-60947675" y="2538100"/>
              <a:ext cx="145725" cy="22075"/>
            </a:xfrm>
            <a:custGeom>
              <a:avLst/>
              <a:gdLst/>
              <a:ahLst/>
              <a:cxnLst/>
              <a:rect l="l" t="t" r="r" b="b"/>
              <a:pathLst>
                <a:path w="5829" h="883" extrusionOk="0">
                  <a:moveTo>
                    <a:pt x="442" y="1"/>
                  </a:moveTo>
                  <a:cubicBezTo>
                    <a:pt x="190" y="1"/>
                    <a:pt x="1" y="190"/>
                    <a:pt x="1" y="442"/>
                  </a:cubicBezTo>
                  <a:cubicBezTo>
                    <a:pt x="1" y="662"/>
                    <a:pt x="190" y="883"/>
                    <a:pt x="442" y="883"/>
                  </a:cubicBezTo>
                  <a:lnTo>
                    <a:pt x="5388" y="883"/>
                  </a:lnTo>
                  <a:cubicBezTo>
                    <a:pt x="5640" y="883"/>
                    <a:pt x="5829" y="662"/>
                    <a:pt x="5829" y="442"/>
                  </a:cubicBezTo>
                  <a:cubicBezTo>
                    <a:pt x="5829" y="190"/>
                    <a:pt x="5640" y="1"/>
                    <a:pt x="538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07" name="Google Shape;760;p30">
              <a:extLst>
                <a:ext uri="{FF2B5EF4-FFF2-40B4-BE49-F238E27FC236}">
                  <a16:creationId xmlns:a16="http://schemas.microsoft.com/office/drawing/2014/main" id="{572DBA72-D8BC-4FAA-BA27-B227729C485C}"/>
                </a:ext>
              </a:extLst>
            </p:cNvPr>
            <p:cNvSpPr/>
            <p:nvPr/>
          </p:nvSpPr>
          <p:spPr>
            <a:xfrm>
              <a:off x="-60740525" y="2312050"/>
              <a:ext cx="68550" cy="233950"/>
            </a:xfrm>
            <a:custGeom>
              <a:avLst/>
              <a:gdLst/>
              <a:ahLst/>
              <a:cxnLst/>
              <a:rect l="l" t="t" r="r" b="b"/>
              <a:pathLst>
                <a:path w="2742" h="9358" extrusionOk="0">
                  <a:moveTo>
                    <a:pt x="1796" y="789"/>
                  </a:moveTo>
                  <a:cubicBezTo>
                    <a:pt x="1891" y="789"/>
                    <a:pt x="1922" y="852"/>
                    <a:pt x="1922" y="946"/>
                  </a:cubicBezTo>
                  <a:lnTo>
                    <a:pt x="1922" y="1639"/>
                  </a:lnTo>
                  <a:lnTo>
                    <a:pt x="820" y="1639"/>
                  </a:lnTo>
                  <a:lnTo>
                    <a:pt x="820" y="946"/>
                  </a:lnTo>
                  <a:cubicBezTo>
                    <a:pt x="820" y="852"/>
                    <a:pt x="883" y="789"/>
                    <a:pt x="977" y="789"/>
                  </a:cubicBezTo>
                  <a:close/>
                  <a:moveTo>
                    <a:pt x="1922" y="2458"/>
                  </a:moveTo>
                  <a:lnTo>
                    <a:pt x="1922" y="6617"/>
                  </a:lnTo>
                  <a:lnTo>
                    <a:pt x="820" y="6617"/>
                  </a:lnTo>
                  <a:lnTo>
                    <a:pt x="820" y="2458"/>
                  </a:lnTo>
                  <a:close/>
                  <a:moveTo>
                    <a:pt x="1639" y="7436"/>
                  </a:moveTo>
                  <a:lnTo>
                    <a:pt x="1355" y="8035"/>
                  </a:lnTo>
                  <a:lnTo>
                    <a:pt x="1040" y="7436"/>
                  </a:lnTo>
                  <a:close/>
                  <a:moveTo>
                    <a:pt x="977" y="1"/>
                  </a:moveTo>
                  <a:cubicBezTo>
                    <a:pt x="410" y="1"/>
                    <a:pt x="1" y="410"/>
                    <a:pt x="1" y="946"/>
                  </a:cubicBezTo>
                  <a:lnTo>
                    <a:pt x="1" y="6995"/>
                  </a:lnTo>
                  <a:cubicBezTo>
                    <a:pt x="1" y="7090"/>
                    <a:pt x="1" y="7121"/>
                    <a:pt x="32" y="7184"/>
                  </a:cubicBezTo>
                  <a:lnTo>
                    <a:pt x="1009" y="9137"/>
                  </a:lnTo>
                  <a:cubicBezTo>
                    <a:pt x="1103" y="9295"/>
                    <a:pt x="1198" y="9358"/>
                    <a:pt x="1355" y="9358"/>
                  </a:cubicBezTo>
                  <a:cubicBezTo>
                    <a:pt x="1513" y="9358"/>
                    <a:pt x="1670" y="9295"/>
                    <a:pt x="1733" y="9137"/>
                  </a:cubicBezTo>
                  <a:lnTo>
                    <a:pt x="2678" y="7184"/>
                  </a:lnTo>
                  <a:cubicBezTo>
                    <a:pt x="2710" y="7153"/>
                    <a:pt x="2710" y="7090"/>
                    <a:pt x="2710" y="6995"/>
                  </a:cubicBezTo>
                  <a:lnTo>
                    <a:pt x="2710" y="946"/>
                  </a:lnTo>
                  <a:cubicBezTo>
                    <a:pt x="2741" y="410"/>
                    <a:pt x="2300" y="1"/>
                    <a:pt x="179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pic>
        <p:nvPicPr>
          <p:cNvPr id="11" name="Graphique 10" descr="Utilisateurs avec un remplissage uni">
            <a:extLst>
              <a:ext uri="{FF2B5EF4-FFF2-40B4-BE49-F238E27FC236}">
                <a16:creationId xmlns:a16="http://schemas.microsoft.com/office/drawing/2014/main" id="{848A8A74-5EC0-1E2C-E58D-88F7DA65895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602482" y="2565535"/>
            <a:ext cx="648000" cy="648000"/>
          </a:xfrm>
          <a:prstGeom prst="rect">
            <a:avLst/>
          </a:prstGeom>
        </p:spPr>
      </p:pic>
      <p:pic>
        <p:nvPicPr>
          <p:cNvPr id="13" name="Graphique 12" descr="Questions avec un remplissage uni">
            <a:extLst>
              <a:ext uri="{FF2B5EF4-FFF2-40B4-BE49-F238E27FC236}">
                <a16:creationId xmlns:a16="http://schemas.microsoft.com/office/drawing/2014/main" id="{F24690A6-549B-B4ED-AF0B-003A0991363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285675" y="3711453"/>
            <a:ext cx="648000" cy="64800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B3A8D1C4-A069-CA2F-AAC6-7FFD5E9AD128}"/>
              </a:ext>
            </a:extLst>
          </p:cNvPr>
          <p:cNvSpPr txBox="1"/>
          <p:nvPr/>
        </p:nvSpPr>
        <p:spPr>
          <a:xfrm>
            <a:off x="960844" y="2472602"/>
            <a:ext cx="1360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>
                <a:solidFill>
                  <a:schemeClr val="accent5"/>
                </a:solidFill>
              </a:rPr>
              <a:t>EN/PPM/SMS</a:t>
            </a:r>
            <a:endParaRPr lang="fr-FR" sz="1400" b="1" dirty="0">
              <a:solidFill>
                <a:schemeClr val="accent5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8F4BBCF-C4D3-4966-8654-E0EB1FC025F1}"/>
              </a:ext>
            </a:extLst>
          </p:cNvPr>
          <p:cNvSpPr txBox="1"/>
          <p:nvPr/>
        </p:nvSpPr>
        <p:spPr>
          <a:xfrm>
            <a:off x="2000284" y="2701316"/>
            <a:ext cx="3687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>
                <a:solidFill>
                  <a:schemeClr val="accent4"/>
                </a:solidFill>
              </a:rPr>
              <a:t>1</a:t>
            </a:r>
            <a:endParaRPr lang="fr-FR" sz="1400" b="1" dirty="0">
              <a:solidFill>
                <a:schemeClr val="accent4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B58DF29-FE7F-EDEC-8522-FDA085B94AAF}"/>
              </a:ext>
            </a:extLst>
          </p:cNvPr>
          <p:cNvSpPr txBox="1"/>
          <p:nvPr/>
        </p:nvSpPr>
        <p:spPr>
          <a:xfrm>
            <a:off x="1640985" y="5526979"/>
            <a:ext cx="8862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>
                <a:solidFill>
                  <a:schemeClr val="accent5"/>
                </a:solidFill>
              </a:rPr>
              <a:t>Weekly</a:t>
            </a:r>
            <a:endParaRPr lang="fr-FR" sz="1400" b="1" dirty="0">
              <a:solidFill>
                <a:schemeClr val="accent5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D21F559-AA9D-E0FA-29F7-5C4003729C9D}"/>
              </a:ext>
            </a:extLst>
          </p:cNvPr>
          <p:cNvSpPr txBox="1"/>
          <p:nvPr/>
        </p:nvSpPr>
        <p:spPr>
          <a:xfrm>
            <a:off x="8848324" y="2469435"/>
            <a:ext cx="4695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>
                <a:solidFill>
                  <a:schemeClr val="accent5"/>
                </a:solidFill>
              </a:rPr>
              <a:t>10</a:t>
            </a:r>
            <a:endParaRPr lang="fr-FR" sz="1400" b="1" dirty="0">
              <a:solidFill>
                <a:schemeClr val="accent5"/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C7064B64-6EFE-3783-2FCC-EDB4A00157DF}"/>
              </a:ext>
            </a:extLst>
          </p:cNvPr>
          <p:cNvSpPr txBox="1"/>
          <p:nvPr/>
        </p:nvSpPr>
        <p:spPr>
          <a:xfrm>
            <a:off x="8898735" y="2692016"/>
            <a:ext cx="3687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>
                <a:solidFill>
                  <a:schemeClr val="accent4"/>
                </a:solidFill>
              </a:rPr>
              <a:t>3</a:t>
            </a:r>
            <a:endParaRPr lang="fr-FR" sz="1400" b="1" dirty="0">
              <a:solidFill>
                <a:schemeClr val="accent4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4F6836EB-EF3A-AA25-0DD2-1FF321B23F31}"/>
              </a:ext>
            </a:extLst>
          </p:cNvPr>
          <p:cNvSpPr txBox="1"/>
          <p:nvPr/>
        </p:nvSpPr>
        <p:spPr>
          <a:xfrm>
            <a:off x="8984822" y="5491497"/>
            <a:ext cx="3687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>
                <a:solidFill>
                  <a:schemeClr val="accent4"/>
                </a:solidFill>
              </a:rPr>
              <a:t>6</a:t>
            </a:r>
            <a:endParaRPr lang="fr-FR" sz="1400" b="1" dirty="0">
              <a:solidFill>
                <a:schemeClr val="accent4"/>
              </a:solidFill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68AA0B9-7FFD-F982-44DE-9E0C5E269AD9}"/>
              </a:ext>
            </a:extLst>
          </p:cNvPr>
          <p:cNvSpPr txBox="1"/>
          <p:nvPr/>
        </p:nvSpPr>
        <p:spPr>
          <a:xfrm>
            <a:off x="8893480" y="5271299"/>
            <a:ext cx="5268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>
                <a:solidFill>
                  <a:schemeClr val="accent5"/>
                </a:solidFill>
              </a:rPr>
              <a:t>10</a:t>
            </a:r>
            <a:endParaRPr lang="fr-FR" sz="14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978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57">
            <a:extLst>
              <a:ext uri="{FF2B5EF4-FFF2-40B4-BE49-F238E27FC236}">
                <a16:creationId xmlns:a16="http://schemas.microsoft.com/office/drawing/2014/main" id="{46258621-EC8A-FAE5-20AB-73B6BE437B4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45" b="4164"/>
          <a:stretch/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62" name="Rectangle 61">
            <a:extLst>
              <a:ext uri="{FF2B5EF4-FFF2-40B4-BE49-F238E27FC236}">
                <a16:creationId xmlns:a16="http://schemas.microsoft.com/office/drawing/2014/main" id="{F55146F2-07D4-DC81-B995-BCC62CE36EA4}"/>
              </a:ext>
            </a:extLst>
          </p:cNvPr>
          <p:cNvSpPr/>
          <p:nvPr/>
        </p:nvSpPr>
        <p:spPr>
          <a:xfrm>
            <a:off x="0" y="9525"/>
            <a:ext cx="12192000" cy="6858000"/>
          </a:xfrm>
          <a:prstGeom prst="rect">
            <a:avLst/>
          </a:prstGeom>
          <a:gradFill>
            <a:gsLst>
              <a:gs pos="78000">
                <a:schemeClr val="bg1">
                  <a:alpha val="98000"/>
                </a:schemeClr>
              </a:gs>
              <a:gs pos="20000">
                <a:srgbClr val="FFFFFF"/>
              </a:gs>
              <a:gs pos="0">
                <a:schemeClr val="bg1">
                  <a:alpha val="25000"/>
                </a:schemeClr>
              </a:gs>
              <a:gs pos="100000">
                <a:schemeClr val="bg1">
                  <a:alpha val="5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pic>
        <p:nvPicPr>
          <p:cNvPr id="168" name="Picture 167">
            <a:extLst>
              <a:ext uri="{FF2B5EF4-FFF2-40B4-BE49-F238E27FC236}">
                <a16:creationId xmlns:a16="http://schemas.microsoft.com/office/drawing/2014/main" id="{E24FC832-2039-4693-AA7F-B9F514B5756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44087"/>
          <a:stretch/>
        </p:blipFill>
        <p:spPr>
          <a:xfrm>
            <a:off x="2520" y="5941035"/>
            <a:ext cx="12186960" cy="916966"/>
          </a:xfrm>
          <a:prstGeom prst="rect">
            <a:avLst/>
          </a:prstGeom>
        </p:spPr>
      </p:pic>
      <p:sp>
        <p:nvSpPr>
          <p:cNvPr id="170" name="TextBox 169">
            <a:extLst>
              <a:ext uri="{FF2B5EF4-FFF2-40B4-BE49-F238E27FC236}">
                <a16:creationId xmlns:a16="http://schemas.microsoft.com/office/drawing/2014/main" id="{0012B6B5-44F9-4806-BD75-78C652A489B7}"/>
              </a:ext>
            </a:extLst>
          </p:cNvPr>
          <p:cNvSpPr txBox="1"/>
          <p:nvPr/>
        </p:nvSpPr>
        <p:spPr>
          <a:xfrm>
            <a:off x="1412590" y="550242"/>
            <a:ext cx="9989031" cy="44203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defPPr>
              <a:defRPr lang="en-US"/>
            </a:defPPr>
            <a:lvl1pPr>
              <a:defRPr sz="1400" b="1"/>
            </a:lvl1pPr>
          </a:lstStyle>
          <a:p>
            <a:pPr algn="ctr"/>
            <a:r>
              <a:rPr lang="en-GB" sz="2800" dirty="0"/>
              <a:t>PROJECT MANAGEMENT : ATOM STEERING COMMITEE (ASC)</a:t>
            </a:r>
            <a:endParaRPr lang="en-US" sz="2800" dirty="0"/>
          </a:p>
        </p:txBody>
      </p:sp>
      <p:pic>
        <p:nvPicPr>
          <p:cNvPr id="104" name="Picture 103">
            <a:extLst>
              <a:ext uri="{FF2B5EF4-FFF2-40B4-BE49-F238E27FC236}">
                <a16:creationId xmlns:a16="http://schemas.microsoft.com/office/drawing/2014/main" id="{6004B377-67CD-4BFF-9A08-6E29A24BEB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91516" y="518145"/>
            <a:ext cx="53498" cy="59768"/>
          </a:xfrm>
          <a:prstGeom prst="rect">
            <a:avLst/>
          </a:prstGeom>
        </p:spPr>
      </p:pic>
      <p:sp>
        <p:nvSpPr>
          <p:cNvPr id="23" name="Oval 19">
            <a:extLst>
              <a:ext uri="{FF2B5EF4-FFF2-40B4-BE49-F238E27FC236}">
                <a16:creationId xmlns:a16="http://schemas.microsoft.com/office/drawing/2014/main" id="{BA2914FD-569D-4B9F-A2B1-4A170012E4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02561" y="2678313"/>
            <a:ext cx="2164717" cy="2251834"/>
          </a:xfrm>
          <a:prstGeom prst="ellipse">
            <a:avLst/>
          </a:prstGeom>
          <a:gradFill flip="none" rotWithShape="1">
            <a:gsLst>
              <a:gs pos="17000">
                <a:srgbClr val="DFE8E8"/>
              </a:gs>
              <a:gs pos="61000">
                <a:srgbClr val="A3BEBD"/>
              </a:gs>
            </a:gsLst>
            <a:path path="circle">
              <a:fillToRect l="100000" b="100000"/>
            </a:path>
            <a:tileRect t="-100000" r="-100000"/>
          </a:gradFill>
          <a:ln w="63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 dirty="0"/>
          </a:p>
        </p:txBody>
      </p:sp>
      <p:sp>
        <p:nvSpPr>
          <p:cNvPr id="24" name="Line 20">
            <a:extLst>
              <a:ext uri="{FF2B5EF4-FFF2-40B4-BE49-F238E27FC236}">
                <a16:creationId xmlns:a16="http://schemas.microsoft.com/office/drawing/2014/main" id="{F71ED4C9-CF69-455D-8147-86151F47781D}"/>
              </a:ext>
            </a:extLst>
          </p:cNvPr>
          <p:cNvSpPr>
            <a:spLocks noChangeShapeType="1"/>
          </p:cNvSpPr>
          <p:nvPr/>
        </p:nvSpPr>
        <p:spPr bwMode="auto">
          <a:xfrm>
            <a:off x="4530441" y="3688034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25" name="Line 21">
            <a:extLst>
              <a:ext uri="{FF2B5EF4-FFF2-40B4-BE49-F238E27FC236}">
                <a16:creationId xmlns:a16="http://schemas.microsoft.com/office/drawing/2014/main" id="{FE11B499-210C-47BA-B0A2-4AD3588D66D6}"/>
              </a:ext>
            </a:extLst>
          </p:cNvPr>
          <p:cNvSpPr>
            <a:spLocks noChangeShapeType="1"/>
          </p:cNvSpPr>
          <p:nvPr/>
        </p:nvSpPr>
        <p:spPr bwMode="auto">
          <a:xfrm>
            <a:off x="4530441" y="3688034"/>
            <a:ext cx="0" cy="0"/>
          </a:xfrm>
          <a:prstGeom prst="line">
            <a:avLst/>
          </a:pr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4B662BC-015D-4D73-BDCB-F609D3E2010F}"/>
              </a:ext>
            </a:extLst>
          </p:cNvPr>
          <p:cNvSpPr txBox="1"/>
          <p:nvPr/>
        </p:nvSpPr>
        <p:spPr>
          <a:xfrm>
            <a:off x="3540352" y="3731193"/>
            <a:ext cx="1857688" cy="58781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fr-CH" sz="1400" b="1" dirty="0">
                <a:solidFill>
                  <a:schemeClr val="bg1"/>
                </a:solidFill>
              </a:rPr>
              <a:t>Project Leader</a:t>
            </a:r>
            <a:br>
              <a:rPr lang="fr-CH" sz="1400" b="1" dirty="0">
                <a:solidFill>
                  <a:schemeClr val="bg1"/>
                </a:solidFill>
              </a:rPr>
            </a:br>
            <a:r>
              <a:rPr lang="fr-CH" sz="1400" i="1" dirty="0">
                <a:solidFill>
                  <a:schemeClr val="bg1"/>
                </a:solidFill>
              </a:rPr>
              <a:t>Camille Sortambosc</a:t>
            </a:r>
            <a:endParaRPr lang="en-US" sz="1400" i="1" dirty="0">
              <a:solidFill>
                <a:schemeClr val="bg1"/>
              </a:solidFill>
            </a:endParaRPr>
          </a:p>
        </p:txBody>
      </p:sp>
      <p:sp>
        <p:nvSpPr>
          <p:cNvPr id="56" name="Freeform 33">
            <a:extLst>
              <a:ext uri="{FF2B5EF4-FFF2-40B4-BE49-F238E27FC236}">
                <a16:creationId xmlns:a16="http://schemas.microsoft.com/office/drawing/2014/main" id="{84C3A3AA-FF82-4097-AA2F-A52DF297E840}"/>
              </a:ext>
            </a:extLst>
          </p:cNvPr>
          <p:cNvSpPr>
            <a:spLocks noEditPoints="1"/>
          </p:cNvSpPr>
          <p:nvPr/>
        </p:nvSpPr>
        <p:spPr bwMode="auto">
          <a:xfrm>
            <a:off x="4331573" y="3229696"/>
            <a:ext cx="397738" cy="434964"/>
          </a:xfrm>
          <a:custGeom>
            <a:avLst/>
            <a:gdLst>
              <a:gd name="T0" fmla="*/ 78 w 87"/>
              <a:gd name="T1" fmla="*/ 34 h 96"/>
              <a:gd name="T2" fmla="*/ 40 w 87"/>
              <a:gd name="T3" fmla="*/ 0 h 96"/>
              <a:gd name="T4" fmla="*/ 0 w 87"/>
              <a:gd name="T5" fmla="*/ 40 h 96"/>
              <a:gd name="T6" fmla="*/ 16 w 87"/>
              <a:gd name="T7" fmla="*/ 72 h 96"/>
              <a:gd name="T8" fmla="*/ 16 w 87"/>
              <a:gd name="T9" fmla="*/ 94 h 96"/>
              <a:gd name="T10" fmla="*/ 18 w 87"/>
              <a:gd name="T11" fmla="*/ 96 h 96"/>
              <a:gd name="T12" fmla="*/ 58 w 87"/>
              <a:gd name="T13" fmla="*/ 96 h 96"/>
              <a:gd name="T14" fmla="*/ 60 w 87"/>
              <a:gd name="T15" fmla="*/ 94 h 96"/>
              <a:gd name="T16" fmla="*/ 60 w 87"/>
              <a:gd name="T17" fmla="*/ 82 h 96"/>
              <a:gd name="T18" fmla="*/ 74 w 87"/>
              <a:gd name="T19" fmla="*/ 78 h 96"/>
              <a:gd name="T20" fmla="*/ 78 w 87"/>
              <a:gd name="T21" fmla="*/ 60 h 96"/>
              <a:gd name="T22" fmla="*/ 82 w 87"/>
              <a:gd name="T23" fmla="*/ 60 h 96"/>
              <a:gd name="T24" fmla="*/ 87 w 87"/>
              <a:gd name="T25" fmla="*/ 54 h 96"/>
              <a:gd name="T26" fmla="*/ 78 w 87"/>
              <a:gd name="T27" fmla="*/ 34 h 96"/>
              <a:gd name="T28" fmla="*/ 58 w 87"/>
              <a:gd name="T29" fmla="*/ 31 h 96"/>
              <a:gd name="T30" fmla="*/ 35 w 87"/>
              <a:gd name="T31" fmla="*/ 66 h 96"/>
              <a:gd name="T32" fmla="*/ 32 w 87"/>
              <a:gd name="T33" fmla="*/ 67 h 96"/>
              <a:gd name="T34" fmla="*/ 31 w 87"/>
              <a:gd name="T35" fmla="*/ 64 h 96"/>
              <a:gd name="T36" fmla="*/ 35 w 87"/>
              <a:gd name="T37" fmla="*/ 44 h 96"/>
              <a:gd name="T38" fmla="*/ 27 w 87"/>
              <a:gd name="T39" fmla="*/ 44 h 96"/>
              <a:gd name="T40" fmla="*/ 25 w 87"/>
              <a:gd name="T41" fmla="*/ 43 h 96"/>
              <a:gd name="T42" fmla="*/ 25 w 87"/>
              <a:gd name="T43" fmla="*/ 41 h 96"/>
              <a:gd name="T44" fmla="*/ 37 w 87"/>
              <a:gd name="T45" fmla="*/ 13 h 96"/>
              <a:gd name="T46" fmla="*/ 38 w 87"/>
              <a:gd name="T47" fmla="*/ 12 h 96"/>
              <a:gd name="T48" fmla="*/ 53 w 87"/>
              <a:gd name="T49" fmla="*/ 12 h 96"/>
              <a:gd name="T50" fmla="*/ 54 w 87"/>
              <a:gd name="T51" fmla="*/ 13 h 96"/>
              <a:gd name="T52" fmla="*/ 54 w 87"/>
              <a:gd name="T53" fmla="*/ 15 h 96"/>
              <a:gd name="T54" fmla="*/ 49 w 87"/>
              <a:gd name="T55" fmla="*/ 28 h 96"/>
              <a:gd name="T56" fmla="*/ 56 w 87"/>
              <a:gd name="T57" fmla="*/ 28 h 96"/>
              <a:gd name="T58" fmla="*/ 58 w 87"/>
              <a:gd name="T59" fmla="*/ 29 h 96"/>
              <a:gd name="T60" fmla="*/ 58 w 87"/>
              <a:gd name="T61" fmla="*/ 31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7" h="96">
                <a:moveTo>
                  <a:pt x="78" y="34"/>
                </a:moveTo>
                <a:cubicBezTo>
                  <a:pt x="78" y="13"/>
                  <a:pt x="59" y="0"/>
                  <a:pt x="40" y="0"/>
                </a:cubicBezTo>
                <a:cubicBezTo>
                  <a:pt x="18" y="0"/>
                  <a:pt x="0" y="18"/>
                  <a:pt x="0" y="40"/>
                </a:cubicBezTo>
                <a:cubicBezTo>
                  <a:pt x="0" y="55"/>
                  <a:pt x="5" y="65"/>
                  <a:pt x="16" y="72"/>
                </a:cubicBezTo>
                <a:cubicBezTo>
                  <a:pt x="16" y="94"/>
                  <a:pt x="16" y="94"/>
                  <a:pt x="16" y="94"/>
                </a:cubicBezTo>
                <a:cubicBezTo>
                  <a:pt x="16" y="95"/>
                  <a:pt x="17" y="96"/>
                  <a:pt x="18" y="96"/>
                </a:cubicBezTo>
                <a:cubicBezTo>
                  <a:pt x="58" y="96"/>
                  <a:pt x="58" y="96"/>
                  <a:pt x="58" y="96"/>
                </a:cubicBezTo>
                <a:cubicBezTo>
                  <a:pt x="59" y="96"/>
                  <a:pt x="60" y="95"/>
                  <a:pt x="60" y="94"/>
                </a:cubicBezTo>
                <a:cubicBezTo>
                  <a:pt x="60" y="82"/>
                  <a:pt x="60" y="82"/>
                  <a:pt x="60" y="82"/>
                </a:cubicBezTo>
                <a:cubicBezTo>
                  <a:pt x="67" y="82"/>
                  <a:pt x="71" y="81"/>
                  <a:pt x="74" y="78"/>
                </a:cubicBezTo>
                <a:cubicBezTo>
                  <a:pt x="78" y="75"/>
                  <a:pt x="78" y="65"/>
                  <a:pt x="78" y="60"/>
                </a:cubicBezTo>
                <a:cubicBezTo>
                  <a:pt x="79" y="60"/>
                  <a:pt x="81" y="60"/>
                  <a:pt x="82" y="60"/>
                </a:cubicBezTo>
                <a:cubicBezTo>
                  <a:pt x="84" y="60"/>
                  <a:pt x="87" y="58"/>
                  <a:pt x="87" y="54"/>
                </a:cubicBezTo>
                <a:cubicBezTo>
                  <a:pt x="87" y="47"/>
                  <a:pt x="81" y="41"/>
                  <a:pt x="78" y="34"/>
                </a:cubicBezTo>
                <a:close/>
                <a:moveTo>
                  <a:pt x="58" y="31"/>
                </a:moveTo>
                <a:cubicBezTo>
                  <a:pt x="35" y="66"/>
                  <a:pt x="35" y="66"/>
                  <a:pt x="35" y="66"/>
                </a:cubicBezTo>
                <a:cubicBezTo>
                  <a:pt x="34" y="67"/>
                  <a:pt x="33" y="67"/>
                  <a:pt x="32" y="67"/>
                </a:cubicBezTo>
                <a:cubicBezTo>
                  <a:pt x="32" y="66"/>
                  <a:pt x="31" y="65"/>
                  <a:pt x="31" y="64"/>
                </a:cubicBezTo>
                <a:cubicBezTo>
                  <a:pt x="35" y="44"/>
                  <a:pt x="35" y="44"/>
                  <a:pt x="35" y="44"/>
                </a:cubicBezTo>
                <a:cubicBezTo>
                  <a:pt x="27" y="44"/>
                  <a:pt x="27" y="44"/>
                  <a:pt x="27" y="44"/>
                </a:cubicBezTo>
                <a:cubicBezTo>
                  <a:pt x="26" y="44"/>
                  <a:pt x="26" y="44"/>
                  <a:pt x="25" y="43"/>
                </a:cubicBezTo>
                <a:cubicBezTo>
                  <a:pt x="25" y="43"/>
                  <a:pt x="25" y="42"/>
                  <a:pt x="25" y="41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2"/>
                  <a:pt x="38" y="12"/>
                  <a:pt x="38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2"/>
                  <a:pt x="54" y="12"/>
                  <a:pt x="54" y="13"/>
                </a:cubicBezTo>
                <a:cubicBezTo>
                  <a:pt x="55" y="13"/>
                  <a:pt x="55" y="14"/>
                  <a:pt x="54" y="15"/>
                </a:cubicBezTo>
                <a:cubicBezTo>
                  <a:pt x="49" y="28"/>
                  <a:pt x="49" y="28"/>
                  <a:pt x="49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7" y="28"/>
                  <a:pt x="58" y="28"/>
                  <a:pt x="58" y="29"/>
                </a:cubicBezTo>
                <a:cubicBezTo>
                  <a:pt x="58" y="30"/>
                  <a:pt x="58" y="30"/>
                  <a:pt x="58" y="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34" name="Freeform 25">
            <a:extLst>
              <a:ext uri="{FF2B5EF4-FFF2-40B4-BE49-F238E27FC236}">
                <a16:creationId xmlns:a16="http://schemas.microsoft.com/office/drawing/2014/main" id="{D9B06775-3340-3917-5F9D-E8EA30C9B059}"/>
              </a:ext>
            </a:extLst>
          </p:cNvPr>
          <p:cNvSpPr>
            <a:spLocks/>
          </p:cNvSpPr>
          <p:nvPr/>
        </p:nvSpPr>
        <p:spPr bwMode="auto">
          <a:xfrm rot="19949701">
            <a:off x="4661251" y="4020833"/>
            <a:ext cx="1333929" cy="1364607"/>
          </a:xfrm>
          <a:custGeom>
            <a:avLst/>
            <a:gdLst>
              <a:gd name="T0" fmla="*/ 655 w 1151"/>
              <a:gd name="T1" fmla="*/ 392 h 1179"/>
              <a:gd name="T2" fmla="*/ 649 w 1151"/>
              <a:gd name="T3" fmla="*/ 313 h 1179"/>
              <a:gd name="T4" fmla="*/ 720 w 1151"/>
              <a:gd name="T5" fmla="*/ 98 h 1179"/>
              <a:gd name="T6" fmla="*/ 1077 w 1151"/>
              <a:gd name="T7" fmla="*/ 98 h 1179"/>
              <a:gd name="T8" fmla="*/ 1151 w 1151"/>
              <a:gd name="T9" fmla="*/ 269 h 1179"/>
              <a:gd name="T10" fmla="*/ 1149 w 1151"/>
              <a:gd name="T11" fmla="*/ 309 h 1179"/>
              <a:gd name="T12" fmla="*/ 965 w 1151"/>
              <a:gd name="T13" fmla="*/ 707 h 1179"/>
              <a:gd name="T14" fmla="*/ 0 w 1151"/>
              <a:gd name="T15" fmla="*/ 919 h 1179"/>
              <a:gd name="T16" fmla="*/ 655 w 1151"/>
              <a:gd name="T17" fmla="*/ 392 h 1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51" h="1179">
                <a:moveTo>
                  <a:pt x="655" y="392"/>
                </a:moveTo>
                <a:cubicBezTo>
                  <a:pt x="656" y="367"/>
                  <a:pt x="649" y="315"/>
                  <a:pt x="649" y="313"/>
                </a:cubicBezTo>
                <a:cubicBezTo>
                  <a:pt x="638" y="237"/>
                  <a:pt x="662" y="157"/>
                  <a:pt x="720" y="98"/>
                </a:cubicBezTo>
                <a:cubicBezTo>
                  <a:pt x="819" y="0"/>
                  <a:pt x="979" y="0"/>
                  <a:pt x="1077" y="98"/>
                </a:cubicBezTo>
                <a:cubicBezTo>
                  <a:pt x="1125" y="146"/>
                  <a:pt x="1149" y="207"/>
                  <a:pt x="1151" y="269"/>
                </a:cubicBezTo>
                <a:cubicBezTo>
                  <a:pt x="1151" y="283"/>
                  <a:pt x="1150" y="296"/>
                  <a:pt x="1149" y="309"/>
                </a:cubicBezTo>
                <a:cubicBezTo>
                  <a:pt x="1137" y="459"/>
                  <a:pt x="1066" y="593"/>
                  <a:pt x="965" y="707"/>
                </a:cubicBezTo>
                <a:cubicBezTo>
                  <a:pt x="545" y="1179"/>
                  <a:pt x="0" y="919"/>
                  <a:pt x="0" y="919"/>
                </a:cubicBezTo>
                <a:cubicBezTo>
                  <a:pt x="0" y="919"/>
                  <a:pt x="643" y="943"/>
                  <a:pt x="655" y="392"/>
                </a:cubicBezTo>
                <a:close/>
              </a:path>
            </a:pathLst>
          </a:custGeom>
          <a:gradFill>
            <a:gsLst>
              <a:gs pos="10000">
                <a:schemeClr val="bg1"/>
              </a:gs>
              <a:gs pos="75000">
                <a:srgbClr val="29ABB1"/>
              </a:gs>
            </a:gsLst>
            <a:lin ang="15600000" scaled="0"/>
          </a:gradFill>
          <a:ln w="7938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5" name="Freeform 22">
            <a:extLst>
              <a:ext uri="{FF2B5EF4-FFF2-40B4-BE49-F238E27FC236}">
                <a16:creationId xmlns:a16="http://schemas.microsoft.com/office/drawing/2014/main" id="{BC291587-241C-247F-1007-A4E5F338BFD4}"/>
              </a:ext>
            </a:extLst>
          </p:cNvPr>
          <p:cNvSpPr>
            <a:spLocks/>
          </p:cNvSpPr>
          <p:nvPr/>
        </p:nvSpPr>
        <p:spPr bwMode="auto">
          <a:xfrm rot="20851059">
            <a:off x="4046975" y="2282713"/>
            <a:ext cx="1554357" cy="740819"/>
          </a:xfrm>
          <a:custGeom>
            <a:avLst/>
            <a:gdLst>
              <a:gd name="T0" fmla="*/ 506 w 1341"/>
              <a:gd name="T1" fmla="*/ 478 h 640"/>
              <a:gd name="T2" fmla="*/ 454 w 1341"/>
              <a:gd name="T3" fmla="*/ 538 h 640"/>
              <a:gd name="T4" fmla="*/ 252 w 1341"/>
              <a:gd name="T5" fmla="*/ 640 h 640"/>
              <a:gd name="T6" fmla="*/ 0 w 1341"/>
              <a:gd name="T7" fmla="*/ 387 h 640"/>
              <a:gd name="T8" fmla="*/ 68 w 1341"/>
              <a:gd name="T9" fmla="*/ 214 h 640"/>
              <a:gd name="T10" fmla="*/ 98 w 1341"/>
              <a:gd name="T11" fmla="*/ 188 h 640"/>
              <a:gd name="T12" fmla="*/ 510 w 1341"/>
              <a:gd name="T13" fmla="*/ 36 h 640"/>
              <a:gd name="T14" fmla="*/ 1341 w 1341"/>
              <a:gd name="T15" fmla="*/ 569 h 640"/>
              <a:gd name="T16" fmla="*/ 506 w 1341"/>
              <a:gd name="T17" fmla="*/ 478 h 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41" h="640">
                <a:moveTo>
                  <a:pt x="506" y="478"/>
                </a:moveTo>
                <a:cubicBezTo>
                  <a:pt x="488" y="495"/>
                  <a:pt x="455" y="537"/>
                  <a:pt x="454" y="538"/>
                </a:cubicBezTo>
                <a:cubicBezTo>
                  <a:pt x="408" y="600"/>
                  <a:pt x="335" y="640"/>
                  <a:pt x="252" y="640"/>
                </a:cubicBezTo>
                <a:cubicBezTo>
                  <a:pt x="113" y="640"/>
                  <a:pt x="0" y="527"/>
                  <a:pt x="0" y="387"/>
                </a:cubicBezTo>
                <a:cubicBezTo>
                  <a:pt x="0" y="320"/>
                  <a:pt x="26" y="260"/>
                  <a:pt x="68" y="214"/>
                </a:cubicBezTo>
                <a:cubicBezTo>
                  <a:pt x="78" y="205"/>
                  <a:pt x="88" y="196"/>
                  <a:pt x="98" y="188"/>
                </a:cubicBezTo>
                <a:cubicBezTo>
                  <a:pt x="213" y="90"/>
                  <a:pt x="357" y="45"/>
                  <a:pt x="510" y="36"/>
                </a:cubicBezTo>
                <a:cubicBezTo>
                  <a:pt x="1140" y="0"/>
                  <a:pt x="1341" y="569"/>
                  <a:pt x="1341" y="569"/>
                </a:cubicBezTo>
                <a:cubicBezTo>
                  <a:pt x="1341" y="569"/>
                  <a:pt x="904" y="97"/>
                  <a:pt x="506" y="478"/>
                </a:cubicBezTo>
                <a:close/>
              </a:path>
            </a:pathLst>
          </a:custGeom>
          <a:gradFill flip="none" rotWithShape="1">
            <a:gsLst>
              <a:gs pos="43000">
                <a:schemeClr val="accent1">
                  <a:lumMod val="5000"/>
                  <a:lumOff val="95000"/>
                </a:schemeClr>
              </a:gs>
              <a:gs pos="86000">
                <a:schemeClr val="accent1">
                  <a:lumMod val="30000"/>
                  <a:lumOff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7938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6" name="Freeform 23">
            <a:extLst>
              <a:ext uri="{FF2B5EF4-FFF2-40B4-BE49-F238E27FC236}">
                <a16:creationId xmlns:a16="http://schemas.microsoft.com/office/drawing/2014/main" id="{32EBFE4F-5133-A0BB-E237-1F5CB50DBF98}"/>
              </a:ext>
            </a:extLst>
          </p:cNvPr>
          <p:cNvSpPr>
            <a:spLocks/>
          </p:cNvSpPr>
          <p:nvPr/>
        </p:nvSpPr>
        <p:spPr bwMode="auto">
          <a:xfrm rot="20573752">
            <a:off x="4823213" y="2567238"/>
            <a:ext cx="1366880" cy="1332793"/>
          </a:xfrm>
          <a:custGeom>
            <a:avLst/>
            <a:gdLst>
              <a:gd name="T0" fmla="*/ 392 w 1179"/>
              <a:gd name="T1" fmla="*/ 496 h 1151"/>
              <a:gd name="T2" fmla="*/ 313 w 1179"/>
              <a:gd name="T3" fmla="*/ 502 h 1151"/>
              <a:gd name="T4" fmla="*/ 98 w 1179"/>
              <a:gd name="T5" fmla="*/ 431 h 1151"/>
              <a:gd name="T6" fmla="*/ 98 w 1179"/>
              <a:gd name="T7" fmla="*/ 74 h 1151"/>
              <a:gd name="T8" fmla="*/ 269 w 1179"/>
              <a:gd name="T9" fmla="*/ 0 h 1151"/>
              <a:gd name="T10" fmla="*/ 309 w 1179"/>
              <a:gd name="T11" fmla="*/ 2 h 1151"/>
              <a:gd name="T12" fmla="*/ 707 w 1179"/>
              <a:gd name="T13" fmla="*/ 186 h 1151"/>
              <a:gd name="T14" fmla="*/ 919 w 1179"/>
              <a:gd name="T15" fmla="*/ 1151 h 1151"/>
              <a:gd name="T16" fmla="*/ 392 w 1179"/>
              <a:gd name="T17" fmla="*/ 496 h 1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79" h="1151">
                <a:moveTo>
                  <a:pt x="392" y="496"/>
                </a:moveTo>
                <a:cubicBezTo>
                  <a:pt x="367" y="495"/>
                  <a:pt x="315" y="502"/>
                  <a:pt x="313" y="502"/>
                </a:cubicBezTo>
                <a:cubicBezTo>
                  <a:pt x="237" y="513"/>
                  <a:pt x="157" y="489"/>
                  <a:pt x="98" y="431"/>
                </a:cubicBezTo>
                <a:cubicBezTo>
                  <a:pt x="0" y="332"/>
                  <a:pt x="0" y="172"/>
                  <a:pt x="98" y="74"/>
                </a:cubicBezTo>
                <a:cubicBezTo>
                  <a:pt x="146" y="26"/>
                  <a:pt x="207" y="2"/>
                  <a:pt x="269" y="0"/>
                </a:cubicBezTo>
                <a:cubicBezTo>
                  <a:pt x="283" y="0"/>
                  <a:pt x="296" y="1"/>
                  <a:pt x="309" y="2"/>
                </a:cubicBezTo>
                <a:cubicBezTo>
                  <a:pt x="459" y="14"/>
                  <a:pt x="593" y="85"/>
                  <a:pt x="707" y="186"/>
                </a:cubicBezTo>
                <a:cubicBezTo>
                  <a:pt x="1179" y="606"/>
                  <a:pt x="919" y="1151"/>
                  <a:pt x="919" y="1151"/>
                </a:cubicBezTo>
                <a:cubicBezTo>
                  <a:pt x="919" y="1151"/>
                  <a:pt x="943" y="508"/>
                  <a:pt x="392" y="496"/>
                </a:cubicBezTo>
                <a:close/>
              </a:path>
            </a:pathLst>
          </a:custGeom>
          <a:gradFill>
            <a:gsLst>
              <a:gs pos="14000">
                <a:schemeClr val="bg1"/>
              </a:gs>
              <a:gs pos="89000">
                <a:srgbClr val="79E3D5"/>
              </a:gs>
            </a:gsLst>
            <a:lin ang="11400000" scaled="0"/>
          </a:gradFill>
          <a:ln w="7938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24">
            <a:extLst>
              <a:ext uri="{FF2B5EF4-FFF2-40B4-BE49-F238E27FC236}">
                <a16:creationId xmlns:a16="http://schemas.microsoft.com/office/drawing/2014/main" id="{FB41A3C7-72D9-D904-816C-AFF34E37CFE3}"/>
              </a:ext>
            </a:extLst>
          </p:cNvPr>
          <p:cNvSpPr>
            <a:spLocks/>
          </p:cNvSpPr>
          <p:nvPr/>
        </p:nvSpPr>
        <p:spPr bwMode="auto">
          <a:xfrm rot="20225030">
            <a:off x="5380097" y="3177157"/>
            <a:ext cx="741956" cy="1553221"/>
          </a:xfrm>
          <a:custGeom>
            <a:avLst/>
            <a:gdLst>
              <a:gd name="T0" fmla="*/ 162 w 640"/>
              <a:gd name="T1" fmla="*/ 506 h 1341"/>
              <a:gd name="T2" fmla="*/ 102 w 640"/>
              <a:gd name="T3" fmla="*/ 454 h 1341"/>
              <a:gd name="T4" fmla="*/ 0 w 640"/>
              <a:gd name="T5" fmla="*/ 252 h 1341"/>
              <a:gd name="T6" fmla="*/ 253 w 640"/>
              <a:gd name="T7" fmla="*/ 0 h 1341"/>
              <a:gd name="T8" fmla="*/ 426 w 640"/>
              <a:gd name="T9" fmla="*/ 68 h 1341"/>
              <a:gd name="T10" fmla="*/ 452 w 640"/>
              <a:gd name="T11" fmla="*/ 98 h 1341"/>
              <a:gd name="T12" fmla="*/ 604 w 640"/>
              <a:gd name="T13" fmla="*/ 510 h 1341"/>
              <a:gd name="T14" fmla="*/ 71 w 640"/>
              <a:gd name="T15" fmla="*/ 1341 h 1341"/>
              <a:gd name="T16" fmla="*/ 162 w 640"/>
              <a:gd name="T17" fmla="*/ 506 h 1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0" h="1341">
                <a:moveTo>
                  <a:pt x="162" y="506"/>
                </a:moveTo>
                <a:cubicBezTo>
                  <a:pt x="145" y="488"/>
                  <a:pt x="103" y="455"/>
                  <a:pt x="102" y="454"/>
                </a:cubicBezTo>
                <a:cubicBezTo>
                  <a:pt x="40" y="408"/>
                  <a:pt x="0" y="335"/>
                  <a:pt x="0" y="252"/>
                </a:cubicBezTo>
                <a:cubicBezTo>
                  <a:pt x="0" y="113"/>
                  <a:pt x="113" y="0"/>
                  <a:pt x="253" y="0"/>
                </a:cubicBezTo>
                <a:cubicBezTo>
                  <a:pt x="320" y="0"/>
                  <a:pt x="380" y="26"/>
                  <a:pt x="426" y="68"/>
                </a:cubicBezTo>
                <a:cubicBezTo>
                  <a:pt x="435" y="78"/>
                  <a:pt x="444" y="88"/>
                  <a:pt x="452" y="98"/>
                </a:cubicBezTo>
                <a:cubicBezTo>
                  <a:pt x="550" y="213"/>
                  <a:pt x="595" y="357"/>
                  <a:pt x="604" y="510"/>
                </a:cubicBezTo>
                <a:cubicBezTo>
                  <a:pt x="640" y="1140"/>
                  <a:pt x="71" y="1341"/>
                  <a:pt x="71" y="1341"/>
                </a:cubicBezTo>
                <a:cubicBezTo>
                  <a:pt x="71" y="1341"/>
                  <a:pt x="543" y="904"/>
                  <a:pt x="162" y="506"/>
                </a:cubicBezTo>
                <a:close/>
              </a:path>
            </a:pathLst>
          </a:custGeom>
          <a:gradFill>
            <a:gsLst>
              <a:gs pos="14000">
                <a:schemeClr val="bg1"/>
              </a:gs>
              <a:gs pos="89000">
                <a:srgbClr val="79E3D5"/>
              </a:gs>
            </a:gsLst>
            <a:lin ang="12000000" scaled="0"/>
          </a:gradFill>
          <a:ln w="7938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8" name="Freeform 26">
            <a:extLst>
              <a:ext uri="{FF2B5EF4-FFF2-40B4-BE49-F238E27FC236}">
                <a16:creationId xmlns:a16="http://schemas.microsoft.com/office/drawing/2014/main" id="{7AED18A6-4461-DA69-2BA5-CA28A8045B46}"/>
              </a:ext>
            </a:extLst>
          </p:cNvPr>
          <p:cNvSpPr>
            <a:spLocks/>
          </p:cNvSpPr>
          <p:nvPr/>
        </p:nvSpPr>
        <p:spPr bwMode="auto">
          <a:xfrm rot="266855">
            <a:off x="3076136" y="4490897"/>
            <a:ext cx="1554357" cy="740819"/>
          </a:xfrm>
          <a:custGeom>
            <a:avLst/>
            <a:gdLst>
              <a:gd name="T0" fmla="*/ 835 w 1341"/>
              <a:gd name="T1" fmla="*/ 162 h 640"/>
              <a:gd name="T2" fmla="*/ 887 w 1341"/>
              <a:gd name="T3" fmla="*/ 102 h 640"/>
              <a:gd name="T4" fmla="*/ 1089 w 1341"/>
              <a:gd name="T5" fmla="*/ 0 h 640"/>
              <a:gd name="T6" fmla="*/ 1341 w 1341"/>
              <a:gd name="T7" fmla="*/ 253 h 640"/>
              <a:gd name="T8" fmla="*/ 1273 w 1341"/>
              <a:gd name="T9" fmla="*/ 426 h 640"/>
              <a:gd name="T10" fmla="*/ 1243 w 1341"/>
              <a:gd name="T11" fmla="*/ 452 h 640"/>
              <a:gd name="T12" fmla="*/ 831 w 1341"/>
              <a:gd name="T13" fmla="*/ 604 h 640"/>
              <a:gd name="T14" fmla="*/ 0 w 1341"/>
              <a:gd name="T15" fmla="*/ 71 h 640"/>
              <a:gd name="T16" fmla="*/ 835 w 1341"/>
              <a:gd name="T17" fmla="*/ 162 h 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41" h="640">
                <a:moveTo>
                  <a:pt x="835" y="162"/>
                </a:moveTo>
                <a:cubicBezTo>
                  <a:pt x="853" y="145"/>
                  <a:pt x="886" y="103"/>
                  <a:pt x="887" y="102"/>
                </a:cubicBezTo>
                <a:cubicBezTo>
                  <a:pt x="933" y="40"/>
                  <a:pt x="1006" y="0"/>
                  <a:pt x="1089" y="0"/>
                </a:cubicBezTo>
                <a:cubicBezTo>
                  <a:pt x="1228" y="0"/>
                  <a:pt x="1341" y="113"/>
                  <a:pt x="1341" y="253"/>
                </a:cubicBezTo>
                <a:cubicBezTo>
                  <a:pt x="1341" y="320"/>
                  <a:pt x="1315" y="380"/>
                  <a:pt x="1273" y="426"/>
                </a:cubicBezTo>
                <a:cubicBezTo>
                  <a:pt x="1263" y="435"/>
                  <a:pt x="1253" y="444"/>
                  <a:pt x="1243" y="452"/>
                </a:cubicBezTo>
                <a:cubicBezTo>
                  <a:pt x="1128" y="550"/>
                  <a:pt x="984" y="595"/>
                  <a:pt x="831" y="604"/>
                </a:cubicBezTo>
                <a:cubicBezTo>
                  <a:pt x="201" y="640"/>
                  <a:pt x="0" y="71"/>
                  <a:pt x="0" y="71"/>
                </a:cubicBezTo>
                <a:cubicBezTo>
                  <a:pt x="0" y="71"/>
                  <a:pt x="437" y="543"/>
                  <a:pt x="835" y="162"/>
                </a:cubicBezTo>
                <a:close/>
              </a:path>
            </a:pathLst>
          </a:custGeom>
          <a:gradFill>
            <a:gsLst>
              <a:gs pos="76000">
                <a:srgbClr val="3BB6ED"/>
              </a:gs>
              <a:gs pos="15000">
                <a:schemeClr val="bg1"/>
              </a:gs>
            </a:gsLst>
            <a:lin ang="0" scaled="0"/>
          </a:gradFill>
          <a:ln w="63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27">
            <a:extLst>
              <a:ext uri="{FF2B5EF4-FFF2-40B4-BE49-F238E27FC236}">
                <a16:creationId xmlns:a16="http://schemas.microsoft.com/office/drawing/2014/main" id="{9172A279-9A19-B922-0A09-291785854C2E}"/>
              </a:ext>
            </a:extLst>
          </p:cNvPr>
          <p:cNvSpPr>
            <a:spLocks/>
          </p:cNvSpPr>
          <p:nvPr/>
        </p:nvSpPr>
        <p:spPr bwMode="auto">
          <a:xfrm rot="161660">
            <a:off x="2671134" y="3445641"/>
            <a:ext cx="1366880" cy="1332793"/>
          </a:xfrm>
          <a:custGeom>
            <a:avLst/>
            <a:gdLst>
              <a:gd name="T0" fmla="*/ 787 w 1179"/>
              <a:gd name="T1" fmla="*/ 655 h 1151"/>
              <a:gd name="T2" fmla="*/ 866 w 1179"/>
              <a:gd name="T3" fmla="*/ 649 h 1151"/>
              <a:gd name="T4" fmla="*/ 1081 w 1179"/>
              <a:gd name="T5" fmla="*/ 720 h 1151"/>
              <a:gd name="T6" fmla="*/ 1081 w 1179"/>
              <a:gd name="T7" fmla="*/ 1077 h 1151"/>
              <a:gd name="T8" fmla="*/ 910 w 1179"/>
              <a:gd name="T9" fmla="*/ 1151 h 1151"/>
              <a:gd name="T10" fmla="*/ 870 w 1179"/>
              <a:gd name="T11" fmla="*/ 1149 h 1151"/>
              <a:gd name="T12" fmla="*/ 472 w 1179"/>
              <a:gd name="T13" fmla="*/ 965 h 1151"/>
              <a:gd name="T14" fmla="*/ 260 w 1179"/>
              <a:gd name="T15" fmla="*/ 0 h 1151"/>
              <a:gd name="T16" fmla="*/ 787 w 1179"/>
              <a:gd name="T17" fmla="*/ 655 h 1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79" h="1151">
                <a:moveTo>
                  <a:pt x="787" y="655"/>
                </a:moveTo>
                <a:cubicBezTo>
                  <a:pt x="812" y="656"/>
                  <a:pt x="864" y="649"/>
                  <a:pt x="866" y="649"/>
                </a:cubicBezTo>
                <a:cubicBezTo>
                  <a:pt x="942" y="638"/>
                  <a:pt x="1022" y="662"/>
                  <a:pt x="1081" y="720"/>
                </a:cubicBezTo>
                <a:cubicBezTo>
                  <a:pt x="1179" y="819"/>
                  <a:pt x="1179" y="979"/>
                  <a:pt x="1081" y="1077"/>
                </a:cubicBezTo>
                <a:cubicBezTo>
                  <a:pt x="1033" y="1125"/>
                  <a:pt x="972" y="1149"/>
                  <a:pt x="910" y="1151"/>
                </a:cubicBezTo>
                <a:cubicBezTo>
                  <a:pt x="896" y="1151"/>
                  <a:pt x="883" y="1150"/>
                  <a:pt x="870" y="1149"/>
                </a:cubicBezTo>
                <a:cubicBezTo>
                  <a:pt x="720" y="1137"/>
                  <a:pt x="586" y="1066"/>
                  <a:pt x="472" y="965"/>
                </a:cubicBezTo>
                <a:cubicBezTo>
                  <a:pt x="0" y="545"/>
                  <a:pt x="260" y="0"/>
                  <a:pt x="260" y="0"/>
                </a:cubicBezTo>
                <a:cubicBezTo>
                  <a:pt x="260" y="0"/>
                  <a:pt x="236" y="643"/>
                  <a:pt x="787" y="655"/>
                </a:cubicBezTo>
                <a:close/>
              </a:path>
            </a:pathLst>
          </a:custGeom>
          <a:gradFill>
            <a:gsLst>
              <a:gs pos="16000">
                <a:schemeClr val="bg1"/>
              </a:gs>
              <a:gs pos="89000">
                <a:srgbClr val="37B2F0"/>
              </a:gs>
            </a:gsLst>
            <a:lin ang="2400000" scaled="0"/>
          </a:gradFill>
          <a:ln w="63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0" name="Freeform 28">
            <a:extLst>
              <a:ext uri="{FF2B5EF4-FFF2-40B4-BE49-F238E27FC236}">
                <a16:creationId xmlns:a16="http://schemas.microsoft.com/office/drawing/2014/main" id="{C34BB68D-CA12-F8E8-164A-8604A7F404DF}"/>
              </a:ext>
            </a:extLst>
          </p:cNvPr>
          <p:cNvSpPr>
            <a:spLocks/>
          </p:cNvSpPr>
          <p:nvPr/>
        </p:nvSpPr>
        <p:spPr bwMode="auto">
          <a:xfrm>
            <a:off x="2996229" y="2554323"/>
            <a:ext cx="741956" cy="1553221"/>
          </a:xfrm>
          <a:custGeom>
            <a:avLst/>
            <a:gdLst>
              <a:gd name="T0" fmla="*/ 478 w 640"/>
              <a:gd name="T1" fmla="*/ 835 h 1341"/>
              <a:gd name="T2" fmla="*/ 538 w 640"/>
              <a:gd name="T3" fmla="*/ 887 h 1341"/>
              <a:gd name="T4" fmla="*/ 640 w 640"/>
              <a:gd name="T5" fmla="*/ 1089 h 1341"/>
              <a:gd name="T6" fmla="*/ 387 w 640"/>
              <a:gd name="T7" fmla="*/ 1341 h 1341"/>
              <a:gd name="T8" fmla="*/ 214 w 640"/>
              <a:gd name="T9" fmla="*/ 1273 h 1341"/>
              <a:gd name="T10" fmla="*/ 188 w 640"/>
              <a:gd name="T11" fmla="*/ 1243 h 1341"/>
              <a:gd name="T12" fmla="*/ 36 w 640"/>
              <a:gd name="T13" fmla="*/ 831 h 1341"/>
              <a:gd name="T14" fmla="*/ 569 w 640"/>
              <a:gd name="T15" fmla="*/ 0 h 1341"/>
              <a:gd name="T16" fmla="*/ 478 w 640"/>
              <a:gd name="T17" fmla="*/ 835 h 1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0" h="1341">
                <a:moveTo>
                  <a:pt x="478" y="835"/>
                </a:moveTo>
                <a:cubicBezTo>
                  <a:pt x="495" y="853"/>
                  <a:pt x="537" y="886"/>
                  <a:pt x="538" y="887"/>
                </a:cubicBezTo>
                <a:cubicBezTo>
                  <a:pt x="600" y="933"/>
                  <a:pt x="640" y="1006"/>
                  <a:pt x="640" y="1089"/>
                </a:cubicBezTo>
                <a:cubicBezTo>
                  <a:pt x="640" y="1228"/>
                  <a:pt x="527" y="1341"/>
                  <a:pt x="387" y="1341"/>
                </a:cubicBezTo>
                <a:cubicBezTo>
                  <a:pt x="320" y="1341"/>
                  <a:pt x="260" y="1315"/>
                  <a:pt x="214" y="1273"/>
                </a:cubicBezTo>
                <a:cubicBezTo>
                  <a:pt x="205" y="1263"/>
                  <a:pt x="196" y="1253"/>
                  <a:pt x="188" y="1243"/>
                </a:cubicBezTo>
                <a:cubicBezTo>
                  <a:pt x="90" y="1128"/>
                  <a:pt x="45" y="984"/>
                  <a:pt x="36" y="831"/>
                </a:cubicBezTo>
                <a:cubicBezTo>
                  <a:pt x="0" y="201"/>
                  <a:pt x="569" y="0"/>
                  <a:pt x="569" y="0"/>
                </a:cubicBezTo>
                <a:cubicBezTo>
                  <a:pt x="569" y="0"/>
                  <a:pt x="97" y="437"/>
                  <a:pt x="478" y="835"/>
                </a:cubicBezTo>
                <a:close/>
              </a:path>
            </a:pathLst>
          </a:custGeom>
          <a:gradFill>
            <a:gsLst>
              <a:gs pos="9000">
                <a:schemeClr val="bg1"/>
              </a:gs>
              <a:gs pos="100000">
                <a:srgbClr val="2FAAF5"/>
              </a:gs>
            </a:gsLst>
            <a:lin ang="5400000" scaled="0"/>
          </a:gradFill>
          <a:ln w="63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29">
            <a:extLst>
              <a:ext uri="{FF2B5EF4-FFF2-40B4-BE49-F238E27FC236}">
                <a16:creationId xmlns:a16="http://schemas.microsoft.com/office/drawing/2014/main" id="{C36AE2E4-16CB-8212-60A2-748582F70333}"/>
              </a:ext>
            </a:extLst>
          </p:cNvPr>
          <p:cNvSpPr>
            <a:spLocks/>
          </p:cNvSpPr>
          <p:nvPr/>
        </p:nvSpPr>
        <p:spPr bwMode="auto">
          <a:xfrm rot="21193642">
            <a:off x="3414348" y="2071615"/>
            <a:ext cx="1333929" cy="1365743"/>
          </a:xfrm>
          <a:custGeom>
            <a:avLst/>
            <a:gdLst>
              <a:gd name="T0" fmla="*/ 496 w 1151"/>
              <a:gd name="T1" fmla="*/ 787 h 1179"/>
              <a:gd name="T2" fmla="*/ 502 w 1151"/>
              <a:gd name="T3" fmla="*/ 866 h 1179"/>
              <a:gd name="T4" fmla="*/ 431 w 1151"/>
              <a:gd name="T5" fmla="*/ 1081 h 1179"/>
              <a:gd name="T6" fmla="*/ 74 w 1151"/>
              <a:gd name="T7" fmla="*/ 1081 h 1179"/>
              <a:gd name="T8" fmla="*/ 0 w 1151"/>
              <a:gd name="T9" fmla="*/ 910 h 1179"/>
              <a:gd name="T10" fmla="*/ 2 w 1151"/>
              <a:gd name="T11" fmla="*/ 870 h 1179"/>
              <a:gd name="T12" fmla="*/ 186 w 1151"/>
              <a:gd name="T13" fmla="*/ 472 h 1179"/>
              <a:gd name="T14" fmla="*/ 1151 w 1151"/>
              <a:gd name="T15" fmla="*/ 260 h 1179"/>
              <a:gd name="T16" fmla="*/ 496 w 1151"/>
              <a:gd name="T17" fmla="*/ 787 h 1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51" h="1179">
                <a:moveTo>
                  <a:pt x="496" y="787"/>
                </a:moveTo>
                <a:cubicBezTo>
                  <a:pt x="495" y="812"/>
                  <a:pt x="502" y="864"/>
                  <a:pt x="502" y="866"/>
                </a:cubicBezTo>
                <a:cubicBezTo>
                  <a:pt x="513" y="942"/>
                  <a:pt x="489" y="1022"/>
                  <a:pt x="431" y="1081"/>
                </a:cubicBezTo>
                <a:cubicBezTo>
                  <a:pt x="332" y="1179"/>
                  <a:pt x="172" y="1179"/>
                  <a:pt x="74" y="1081"/>
                </a:cubicBezTo>
                <a:cubicBezTo>
                  <a:pt x="26" y="1033"/>
                  <a:pt x="2" y="972"/>
                  <a:pt x="0" y="910"/>
                </a:cubicBezTo>
                <a:cubicBezTo>
                  <a:pt x="0" y="896"/>
                  <a:pt x="1" y="883"/>
                  <a:pt x="2" y="870"/>
                </a:cubicBezTo>
                <a:cubicBezTo>
                  <a:pt x="14" y="720"/>
                  <a:pt x="85" y="586"/>
                  <a:pt x="186" y="472"/>
                </a:cubicBezTo>
                <a:cubicBezTo>
                  <a:pt x="606" y="0"/>
                  <a:pt x="1151" y="260"/>
                  <a:pt x="1151" y="260"/>
                </a:cubicBezTo>
                <a:cubicBezTo>
                  <a:pt x="1151" y="260"/>
                  <a:pt x="508" y="236"/>
                  <a:pt x="496" y="787"/>
                </a:cubicBezTo>
                <a:close/>
              </a:path>
            </a:pathLst>
          </a:custGeom>
          <a:gradFill>
            <a:gsLst>
              <a:gs pos="10000">
                <a:schemeClr val="bg1"/>
              </a:gs>
              <a:gs pos="89000">
                <a:srgbClr val="1C9BFE"/>
              </a:gs>
            </a:gsLst>
            <a:lin ang="6000000" scaled="0"/>
          </a:gradFill>
          <a:ln w="635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5" name="Freeform 25">
            <a:extLst>
              <a:ext uri="{FF2B5EF4-FFF2-40B4-BE49-F238E27FC236}">
                <a16:creationId xmlns:a16="http://schemas.microsoft.com/office/drawing/2014/main" id="{03D7477E-21ED-260D-2A1C-8C041FC75A01}"/>
              </a:ext>
            </a:extLst>
          </p:cNvPr>
          <p:cNvSpPr>
            <a:spLocks/>
          </p:cNvSpPr>
          <p:nvPr/>
        </p:nvSpPr>
        <p:spPr bwMode="auto">
          <a:xfrm rot="564885">
            <a:off x="3934097" y="4301810"/>
            <a:ext cx="1333929" cy="1364607"/>
          </a:xfrm>
          <a:custGeom>
            <a:avLst/>
            <a:gdLst>
              <a:gd name="T0" fmla="*/ 655 w 1151"/>
              <a:gd name="T1" fmla="*/ 392 h 1179"/>
              <a:gd name="T2" fmla="*/ 649 w 1151"/>
              <a:gd name="T3" fmla="*/ 313 h 1179"/>
              <a:gd name="T4" fmla="*/ 720 w 1151"/>
              <a:gd name="T5" fmla="*/ 98 h 1179"/>
              <a:gd name="T6" fmla="*/ 1077 w 1151"/>
              <a:gd name="T7" fmla="*/ 98 h 1179"/>
              <a:gd name="T8" fmla="*/ 1151 w 1151"/>
              <a:gd name="T9" fmla="*/ 269 h 1179"/>
              <a:gd name="T10" fmla="*/ 1149 w 1151"/>
              <a:gd name="T11" fmla="*/ 309 h 1179"/>
              <a:gd name="T12" fmla="*/ 965 w 1151"/>
              <a:gd name="T13" fmla="*/ 707 h 1179"/>
              <a:gd name="T14" fmla="*/ 0 w 1151"/>
              <a:gd name="T15" fmla="*/ 919 h 1179"/>
              <a:gd name="T16" fmla="*/ 655 w 1151"/>
              <a:gd name="T17" fmla="*/ 392 h 1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51" h="1179">
                <a:moveTo>
                  <a:pt x="655" y="392"/>
                </a:moveTo>
                <a:cubicBezTo>
                  <a:pt x="656" y="367"/>
                  <a:pt x="649" y="315"/>
                  <a:pt x="649" y="313"/>
                </a:cubicBezTo>
                <a:cubicBezTo>
                  <a:pt x="638" y="237"/>
                  <a:pt x="662" y="157"/>
                  <a:pt x="720" y="98"/>
                </a:cubicBezTo>
                <a:cubicBezTo>
                  <a:pt x="819" y="0"/>
                  <a:pt x="979" y="0"/>
                  <a:pt x="1077" y="98"/>
                </a:cubicBezTo>
                <a:cubicBezTo>
                  <a:pt x="1125" y="146"/>
                  <a:pt x="1149" y="207"/>
                  <a:pt x="1151" y="269"/>
                </a:cubicBezTo>
                <a:cubicBezTo>
                  <a:pt x="1151" y="283"/>
                  <a:pt x="1150" y="296"/>
                  <a:pt x="1149" y="309"/>
                </a:cubicBezTo>
                <a:cubicBezTo>
                  <a:pt x="1137" y="459"/>
                  <a:pt x="1066" y="593"/>
                  <a:pt x="965" y="707"/>
                </a:cubicBezTo>
                <a:cubicBezTo>
                  <a:pt x="545" y="1179"/>
                  <a:pt x="0" y="919"/>
                  <a:pt x="0" y="919"/>
                </a:cubicBezTo>
                <a:cubicBezTo>
                  <a:pt x="0" y="919"/>
                  <a:pt x="643" y="943"/>
                  <a:pt x="655" y="392"/>
                </a:cubicBezTo>
                <a:close/>
              </a:path>
            </a:pathLst>
          </a:custGeom>
          <a:gradFill>
            <a:gsLst>
              <a:gs pos="10000">
                <a:schemeClr val="bg1"/>
              </a:gs>
              <a:gs pos="75000">
                <a:srgbClr val="5C89CC"/>
              </a:gs>
            </a:gsLst>
            <a:lin ang="15600000" scaled="0"/>
          </a:gradFill>
          <a:ln w="7938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828F3C5-4ABF-429E-9043-CE33CCBE9495}"/>
              </a:ext>
            </a:extLst>
          </p:cNvPr>
          <p:cNvSpPr txBox="1"/>
          <p:nvPr/>
        </p:nvSpPr>
        <p:spPr>
          <a:xfrm>
            <a:off x="7283392" y="2154518"/>
            <a:ext cx="1943919" cy="40544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fr-CH" sz="1200" b="1" dirty="0"/>
              <a:t>Standards</a:t>
            </a:r>
            <a:endParaRPr lang="en-US" sz="1200" b="1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F84FF158-5234-4965-8CE4-0DEC67DC9657}"/>
              </a:ext>
            </a:extLst>
          </p:cNvPr>
          <p:cNvSpPr txBox="1"/>
          <p:nvPr/>
        </p:nvSpPr>
        <p:spPr>
          <a:xfrm>
            <a:off x="7286789" y="2509653"/>
            <a:ext cx="2264648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Samuel Adam (CE)</a:t>
            </a:r>
            <a:b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</a:b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Paul Gendron (Elec)</a:t>
            </a:r>
          </a:p>
          <a:p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Grégoire Guillot (</a:t>
            </a:r>
            <a:r>
              <a:rPr lang="en-US" sz="105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Hvac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)</a:t>
            </a:r>
          </a:p>
          <a:p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Ludovic Barthélémy (</a:t>
            </a:r>
            <a:r>
              <a:rPr lang="en-US" sz="105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Calculs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/Dessins)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9908DF73-4870-42D5-B1D0-DFF8A3F42EBB}"/>
              </a:ext>
            </a:extLst>
          </p:cNvPr>
          <p:cNvSpPr/>
          <p:nvPr/>
        </p:nvSpPr>
        <p:spPr>
          <a:xfrm>
            <a:off x="6771251" y="2189603"/>
            <a:ext cx="421830" cy="419101"/>
          </a:xfrm>
          <a:prstGeom prst="ellipse">
            <a:avLst/>
          </a:prstGeom>
          <a:gradFill>
            <a:gsLst>
              <a:gs pos="100000">
                <a:srgbClr val="79E3D5"/>
              </a:gs>
              <a:gs pos="9000">
                <a:srgbClr val="3DD7C1"/>
              </a:gs>
            </a:gsLst>
            <a:lin ang="10200000" scaled="0"/>
          </a:gradFill>
          <a:ln w="7938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D3D3945C-6680-483A-A96A-BD20E6D4068C}"/>
              </a:ext>
            </a:extLst>
          </p:cNvPr>
          <p:cNvSpPr txBox="1"/>
          <p:nvPr/>
        </p:nvSpPr>
        <p:spPr>
          <a:xfrm>
            <a:off x="7306664" y="3890341"/>
            <a:ext cx="196439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24AD00B0-124A-461D-B2FA-44583F2725A5}"/>
              </a:ext>
            </a:extLst>
          </p:cNvPr>
          <p:cNvSpPr/>
          <p:nvPr/>
        </p:nvSpPr>
        <p:spPr>
          <a:xfrm>
            <a:off x="6811982" y="3604543"/>
            <a:ext cx="421830" cy="419101"/>
          </a:xfrm>
          <a:prstGeom prst="ellipse">
            <a:avLst/>
          </a:prstGeom>
          <a:gradFill>
            <a:gsLst>
              <a:gs pos="0">
                <a:srgbClr val="C8EBEA"/>
              </a:gs>
              <a:gs pos="75000">
                <a:srgbClr val="29ABB1"/>
              </a:gs>
            </a:gsLst>
            <a:lin ang="15600000" scaled="0"/>
          </a:gradFill>
          <a:ln w="7938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2BA0993-AC42-4FBA-8E75-5B1F490F0A6A}"/>
              </a:ext>
            </a:extLst>
          </p:cNvPr>
          <p:cNvSpPr txBox="1"/>
          <p:nvPr/>
        </p:nvSpPr>
        <p:spPr>
          <a:xfrm>
            <a:off x="7296504" y="3907820"/>
            <a:ext cx="1964395" cy="4847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Admin Hub</a:t>
            </a:r>
          </a:p>
          <a:p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PPM</a:t>
            </a:r>
          </a:p>
          <a:p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SMS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</p:txBody>
      </p:sp>
      <p:pic>
        <p:nvPicPr>
          <p:cNvPr id="107" name="Picture 106">
            <a:extLst>
              <a:ext uri="{FF2B5EF4-FFF2-40B4-BE49-F238E27FC236}">
                <a16:creationId xmlns:a16="http://schemas.microsoft.com/office/drawing/2014/main" id="{09A57C4D-432A-42BC-9716-FF2A10F426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0011" y="3683488"/>
            <a:ext cx="53498" cy="59768"/>
          </a:xfrm>
          <a:prstGeom prst="rect">
            <a:avLst/>
          </a:prstGeom>
        </p:spPr>
      </p:pic>
      <p:pic>
        <p:nvPicPr>
          <p:cNvPr id="55" name="Picture 106">
            <a:extLst>
              <a:ext uri="{FF2B5EF4-FFF2-40B4-BE49-F238E27FC236}">
                <a16:creationId xmlns:a16="http://schemas.microsoft.com/office/drawing/2014/main" id="{34982771-097C-33B5-052F-4FC18426D2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0171" y="4323937"/>
            <a:ext cx="53498" cy="59768"/>
          </a:xfrm>
          <a:prstGeom prst="rect">
            <a:avLst/>
          </a:prstGeom>
        </p:spPr>
      </p:pic>
      <p:pic>
        <p:nvPicPr>
          <p:cNvPr id="99" name="Graphique 98" descr="Utilisateur avec un remplissage uni">
            <a:extLst>
              <a:ext uri="{FF2B5EF4-FFF2-40B4-BE49-F238E27FC236}">
                <a16:creationId xmlns:a16="http://schemas.microsoft.com/office/drawing/2014/main" id="{7F5B9D78-B671-4B8B-91CE-D4CAA878F3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850809" y="4300753"/>
            <a:ext cx="344986" cy="344986"/>
          </a:xfrm>
          <a:prstGeom prst="rect">
            <a:avLst/>
          </a:prstGeom>
        </p:spPr>
      </p:pic>
      <p:pic>
        <p:nvPicPr>
          <p:cNvPr id="101" name="Graphique 100" descr="Utilisateur avec un remplissage uni">
            <a:extLst>
              <a:ext uri="{FF2B5EF4-FFF2-40B4-BE49-F238E27FC236}">
                <a16:creationId xmlns:a16="http://schemas.microsoft.com/office/drawing/2014/main" id="{C7F6523F-220A-A71B-FE77-87D68C4392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850809" y="3613515"/>
            <a:ext cx="344986" cy="344986"/>
          </a:xfrm>
          <a:prstGeom prst="rect">
            <a:avLst/>
          </a:prstGeom>
        </p:spPr>
      </p:pic>
      <p:pic>
        <p:nvPicPr>
          <p:cNvPr id="108" name="Graphique 107" descr="Utilisateur avec un remplissage uni">
            <a:extLst>
              <a:ext uri="{FF2B5EF4-FFF2-40B4-BE49-F238E27FC236}">
                <a16:creationId xmlns:a16="http://schemas.microsoft.com/office/drawing/2014/main" id="{E7AC6EAF-4700-C5F7-DF2F-940DEDAA22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810609" y="2200227"/>
            <a:ext cx="344986" cy="344986"/>
          </a:xfrm>
          <a:prstGeom prst="rect">
            <a:avLst/>
          </a:prstGeom>
        </p:spPr>
      </p:pic>
      <p:pic>
        <p:nvPicPr>
          <p:cNvPr id="111" name="Graphique 110" descr="Utilisateur avec un remplissage uni">
            <a:extLst>
              <a:ext uri="{FF2B5EF4-FFF2-40B4-BE49-F238E27FC236}">
                <a16:creationId xmlns:a16="http://schemas.microsoft.com/office/drawing/2014/main" id="{C21292FE-4536-6AC3-1174-39DAAF08851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305406" y="3633093"/>
            <a:ext cx="344986" cy="344986"/>
          </a:xfrm>
          <a:prstGeom prst="rect">
            <a:avLst/>
          </a:prstGeom>
        </p:spPr>
      </p:pic>
      <p:pic>
        <p:nvPicPr>
          <p:cNvPr id="112" name="Graphique 111" descr="Utilisateur avec un remplissage uni">
            <a:extLst>
              <a:ext uri="{FF2B5EF4-FFF2-40B4-BE49-F238E27FC236}">
                <a16:creationId xmlns:a16="http://schemas.microsoft.com/office/drawing/2014/main" id="{EDAA703E-6765-ED45-C615-15A08CEF851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595991" y="3015197"/>
            <a:ext cx="344986" cy="344986"/>
          </a:xfrm>
          <a:prstGeom prst="rect">
            <a:avLst/>
          </a:prstGeom>
        </p:spPr>
      </p:pic>
      <p:pic>
        <p:nvPicPr>
          <p:cNvPr id="113" name="Graphique 112" descr="Utilisateur avec un remplissage uni">
            <a:extLst>
              <a:ext uri="{FF2B5EF4-FFF2-40B4-BE49-F238E27FC236}">
                <a16:creationId xmlns:a16="http://schemas.microsoft.com/office/drawing/2014/main" id="{14DD2EDA-2126-E1F7-FDDA-A90B4D1042F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506427" y="4317625"/>
            <a:ext cx="344986" cy="344986"/>
          </a:xfrm>
          <a:prstGeom prst="rect">
            <a:avLst/>
          </a:prstGeom>
        </p:spPr>
      </p:pic>
      <p:pic>
        <p:nvPicPr>
          <p:cNvPr id="115" name="Graphique 114" descr="Utilisateur avec un remplissage uni">
            <a:extLst>
              <a:ext uri="{FF2B5EF4-FFF2-40B4-BE49-F238E27FC236}">
                <a16:creationId xmlns:a16="http://schemas.microsoft.com/office/drawing/2014/main" id="{B4E22277-ABB4-7AB6-FB18-3B9E06CBBDC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237853" y="2687089"/>
            <a:ext cx="344986" cy="344986"/>
          </a:xfrm>
          <a:prstGeom prst="rect">
            <a:avLst/>
          </a:prstGeom>
        </p:spPr>
      </p:pic>
      <p:pic>
        <p:nvPicPr>
          <p:cNvPr id="116" name="Graphique 115" descr="Utilisateur avec un remplissage uni">
            <a:extLst>
              <a:ext uri="{FF2B5EF4-FFF2-40B4-BE49-F238E27FC236}">
                <a16:creationId xmlns:a16="http://schemas.microsoft.com/office/drawing/2014/main" id="{E3279991-2225-8372-20BA-1230248241E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13531" y="2842698"/>
            <a:ext cx="344986" cy="344986"/>
          </a:xfrm>
          <a:prstGeom prst="rect">
            <a:avLst/>
          </a:prstGeom>
        </p:spPr>
      </p:pic>
      <p:pic>
        <p:nvPicPr>
          <p:cNvPr id="117" name="Graphique 116" descr="Utilisateur avec un remplissage uni">
            <a:extLst>
              <a:ext uri="{FF2B5EF4-FFF2-40B4-BE49-F238E27FC236}">
                <a16:creationId xmlns:a16="http://schemas.microsoft.com/office/drawing/2014/main" id="{30E6FF7D-0BE2-95A8-935A-2D5D8836552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296899" y="4007081"/>
            <a:ext cx="344986" cy="344986"/>
          </a:xfrm>
          <a:prstGeom prst="rect">
            <a:avLst/>
          </a:prstGeom>
        </p:spPr>
      </p:pic>
      <p:pic>
        <p:nvPicPr>
          <p:cNvPr id="118" name="Graphique 117" descr="Utilisateur avec un remplissage uni">
            <a:extLst>
              <a:ext uri="{FF2B5EF4-FFF2-40B4-BE49-F238E27FC236}">
                <a16:creationId xmlns:a16="http://schemas.microsoft.com/office/drawing/2014/main" id="{C2F8CBBC-0350-90DC-3C46-91FE26033A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304520" y="3359935"/>
            <a:ext cx="344986" cy="344986"/>
          </a:xfrm>
          <a:prstGeom prst="rect">
            <a:avLst/>
          </a:prstGeom>
        </p:spPr>
      </p:pic>
      <p:grpSp>
        <p:nvGrpSpPr>
          <p:cNvPr id="6" name="Groupe 5">
            <a:extLst>
              <a:ext uri="{FF2B5EF4-FFF2-40B4-BE49-F238E27FC236}">
                <a16:creationId xmlns:a16="http://schemas.microsoft.com/office/drawing/2014/main" id="{D2E06D72-417E-08B2-734F-6BCABF6B7806}"/>
              </a:ext>
            </a:extLst>
          </p:cNvPr>
          <p:cNvGrpSpPr/>
          <p:nvPr/>
        </p:nvGrpSpPr>
        <p:grpSpPr>
          <a:xfrm>
            <a:off x="38238" y="2250214"/>
            <a:ext cx="2783386" cy="3727594"/>
            <a:chOff x="-227568" y="1800863"/>
            <a:chExt cx="2783386" cy="3727594"/>
          </a:xfrm>
        </p:grpSpPr>
        <p:grpSp>
          <p:nvGrpSpPr>
            <p:cNvPr id="60" name="Groupe 59">
              <a:extLst>
                <a:ext uri="{FF2B5EF4-FFF2-40B4-BE49-F238E27FC236}">
                  <a16:creationId xmlns:a16="http://schemas.microsoft.com/office/drawing/2014/main" id="{A547ADDF-7D02-079A-8BF3-82C7557EF2A6}"/>
                </a:ext>
              </a:extLst>
            </p:cNvPr>
            <p:cNvGrpSpPr/>
            <p:nvPr/>
          </p:nvGrpSpPr>
          <p:grpSpPr>
            <a:xfrm>
              <a:off x="-227568" y="1800863"/>
              <a:ext cx="2548474" cy="3727594"/>
              <a:chOff x="682613" y="1539101"/>
              <a:chExt cx="2548474" cy="3727594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6BE945FB-A4C2-45B8-AA33-DC042256226F}"/>
                  </a:ext>
                </a:extLst>
              </p:cNvPr>
              <p:cNvSpPr/>
              <p:nvPr/>
            </p:nvSpPr>
            <p:spPr>
              <a:xfrm flipH="1">
                <a:off x="2778777" y="2006226"/>
                <a:ext cx="421830" cy="419101"/>
              </a:xfrm>
              <a:prstGeom prst="ellipse">
                <a:avLst/>
              </a:prstGeom>
              <a:gradFill>
                <a:gsLst>
                  <a:gs pos="100000">
                    <a:srgbClr val="1C9BFE"/>
                  </a:gs>
                  <a:gs pos="12000">
                    <a:srgbClr val="018CF5"/>
                  </a:gs>
                </a:gsLst>
                <a:lin ang="10200000" scaled="0"/>
              </a:gradFill>
              <a:ln w="635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B2C544C1-75B6-45D0-B16E-9E5EDF279A80}"/>
                  </a:ext>
                </a:extLst>
              </p:cNvPr>
              <p:cNvSpPr txBox="1"/>
              <p:nvPr/>
            </p:nvSpPr>
            <p:spPr>
              <a:xfrm flipH="1">
                <a:off x="1039791" y="2097940"/>
                <a:ext cx="1607218" cy="23567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r"/>
                <a:r>
                  <a:rPr lang="fr-CH" sz="1200" b="1" dirty="0"/>
                  <a:t>ATOM CE</a:t>
                </a:r>
                <a:endParaRPr lang="id-ID" sz="1200" b="1" dirty="0"/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71142C4D-3858-4ABC-BC69-C00FA47AD3F1}"/>
                  </a:ext>
                </a:extLst>
              </p:cNvPr>
              <p:cNvSpPr txBox="1"/>
              <p:nvPr/>
            </p:nvSpPr>
            <p:spPr>
              <a:xfrm flipH="1">
                <a:off x="682613" y="2306277"/>
                <a:ext cx="1964395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en-US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anose="020B0604020202020204" pitchFamily="34" charset="0"/>
                  </a:rPr>
                  <a:t>Alejandro Martinez </a:t>
                </a:r>
                <a:r>
                  <a:rPr lang="en-US" sz="105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anose="020B0604020202020204" pitchFamily="34" charset="0"/>
                  </a:rPr>
                  <a:t>Selles</a:t>
                </a:r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0E67C8B8-3F94-4170-BE1A-3AFBC1B9B283}"/>
                  </a:ext>
                </a:extLst>
              </p:cNvPr>
              <p:cNvSpPr/>
              <p:nvPr/>
            </p:nvSpPr>
            <p:spPr>
              <a:xfrm flipH="1">
                <a:off x="2778777" y="2721312"/>
                <a:ext cx="421830" cy="419101"/>
              </a:xfrm>
              <a:prstGeom prst="ellipse">
                <a:avLst/>
              </a:prstGeom>
              <a:gradFill>
                <a:gsLst>
                  <a:gs pos="86726">
                    <a:srgbClr val="2FAAF5"/>
                  </a:gs>
                  <a:gs pos="18000">
                    <a:srgbClr val="0B91E3"/>
                  </a:gs>
                </a:gsLst>
                <a:lin ang="10200000" scaled="0"/>
              </a:gradFill>
              <a:ln w="635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C1C03F5D-3E81-4EBA-88D4-337A54CC007A}"/>
                  </a:ext>
                </a:extLst>
              </p:cNvPr>
              <p:cNvSpPr txBox="1"/>
              <p:nvPr/>
            </p:nvSpPr>
            <p:spPr>
              <a:xfrm flipH="1">
                <a:off x="1039791" y="2813025"/>
                <a:ext cx="1607218" cy="23567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r"/>
                <a:r>
                  <a:rPr lang="fr-CH" sz="1200" b="1" dirty="0"/>
                  <a:t>ATOM Elec</a:t>
                </a:r>
                <a:endParaRPr lang="en-US" sz="1200" b="1" dirty="0"/>
              </a:p>
            </p:txBody>
          </p:sp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080C7A5D-C81D-42A5-92B7-580952C968D3}"/>
                  </a:ext>
                </a:extLst>
              </p:cNvPr>
              <p:cNvSpPr txBox="1"/>
              <p:nvPr/>
            </p:nvSpPr>
            <p:spPr>
              <a:xfrm flipH="1">
                <a:off x="682613" y="3051841"/>
                <a:ext cx="1964395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en-US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anose="020B0604020202020204" pitchFamily="34" charset="0"/>
                  </a:rPr>
                  <a:t>Antoine Didier </a:t>
                </a:r>
                <a:r>
                  <a:rPr lang="en-US" sz="105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anose="020B0604020202020204" pitchFamily="34" charset="0"/>
                  </a:rPr>
                  <a:t>Degenève</a:t>
                </a:r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3B619DB0-A711-4EF7-922F-B5FD4698CEB9}"/>
                  </a:ext>
                </a:extLst>
              </p:cNvPr>
              <p:cNvSpPr/>
              <p:nvPr/>
            </p:nvSpPr>
            <p:spPr>
              <a:xfrm flipH="1">
                <a:off x="2799097" y="3446556"/>
                <a:ext cx="421830" cy="419101"/>
              </a:xfrm>
              <a:prstGeom prst="ellipse">
                <a:avLst/>
              </a:prstGeom>
              <a:gradFill>
                <a:gsLst>
                  <a:gs pos="87000">
                    <a:srgbClr val="37B2F0"/>
                  </a:gs>
                  <a:gs pos="19000">
                    <a:srgbClr val="0F8CCB"/>
                  </a:gs>
                </a:gsLst>
                <a:lin ang="10200000" scaled="0"/>
              </a:gradFill>
              <a:ln w="635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812D8A36-B7B6-41CC-AD7F-0FE3B6BBB12C}"/>
                  </a:ext>
                </a:extLst>
              </p:cNvPr>
              <p:cNvSpPr txBox="1"/>
              <p:nvPr/>
            </p:nvSpPr>
            <p:spPr>
              <a:xfrm flipH="1">
                <a:off x="1070271" y="3568750"/>
                <a:ext cx="1607218" cy="23567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r"/>
                <a:r>
                  <a:rPr lang="fr-CH" sz="1200" b="1" dirty="0"/>
                  <a:t>ATOM HVAC</a:t>
                </a:r>
                <a:endParaRPr lang="en-US" sz="1200" b="1" dirty="0"/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D3B90E3B-80C0-49E2-8885-FF49FBD63FDC}"/>
                  </a:ext>
                </a:extLst>
              </p:cNvPr>
              <p:cNvSpPr txBox="1"/>
              <p:nvPr/>
            </p:nvSpPr>
            <p:spPr>
              <a:xfrm flipH="1">
                <a:off x="723253" y="3817725"/>
                <a:ext cx="1964395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en-US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anose="020B0604020202020204" pitchFamily="34" charset="0"/>
                  </a:rPr>
                  <a:t>Grégoire Guillot</a:t>
                </a:r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BF19D683-57B4-4559-AB4C-19EF0440160B}"/>
                  </a:ext>
                </a:extLst>
              </p:cNvPr>
              <p:cNvSpPr/>
              <p:nvPr/>
            </p:nvSpPr>
            <p:spPr>
              <a:xfrm flipH="1">
                <a:off x="2809257" y="4151480"/>
                <a:ext cx="421830" cy="419101"/>
              </a:xfrm>
              <a:prstGeom prst="ellipse">
                <a:avLst/>
              </a:prstGeom>
              <a:gradFill>
                <a:gsLst>
                  <a:gs pos="70000">
                    <a:srgbClr val="3BB6ED"/>
                  </a:gs>
                  <a:gs pos="19000">
                    <a:srgbClr val="149AD6"/>
                  </a:gs>
                </a:gsLst>
                <a:lin ang="10200000" scaled="0"/>
              </a:gradFill>
              <a:ln w="635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C69E77EE-9F46-4593-A55E-95AABAF36916}"/>
                  </a:ext>
                </a:extLst>
              </p:cNvPr>
              <p:cNvSpPr txBox="1"/>
              <p:nvPr/>
            </p:nvSpPr>
            <p:spPr>
              <a:xfrm flipH="1">
                <a:off x="1100751" y="4233034"/>
                <a:ext cx="1607218" cy="23567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r"/>
                <a:r>
                  <a:rPr lang="fr-CH" sz="1200" b="1" dirty="0"/>
                  <a:t>ATOM Design Office</a:t>
                </a:r>
                <a:endParaRPr lang="en-US" sz="1200" b="1" dirty="0"/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783F2DC5-C108-47DF-A22E-5D57D8FD3857}"/>
                  </a:ext>
                </a:extLst>
              </p:cNvPr>
              <p:cNvSpPr txBox="1"/>
              <p:nvPr/>
            </p:nvSpPr>
            <p:spPr>
              <a:xfrm flipH="1">
                <a:off x="743573" y="4451528"/>
                <a:ext cx="1964395" cy="16158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en-US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anose="020B0604020202020204" pitchFamily="34" charset="0"/>
                  </a:rPr>
                  <a:t>Ludovic Barthélémy</a:t>
                </a:r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159" name="Group 158">
                <a:extLst>
                  <a:ext uri="{FF2B5EF4-FFF2-40B4-BE49-F238E27FC236}">
                    <a16:creationId xmlns:a16="http://schemas.microsoft.com/office/drawing/2014/main" id="{6DBC7E78-7A0A-49A7-A646-D7365EA1E2FE}"/>
                  </a:ext>
                </a:extLst>
              </p:cNvPr>
              <p:cNvGrpSpPr/>
              <p:nvPr/>
            </p:nvGrpSpPr>
            <p:grpSpPr>
              <a:xfrm flipH="1">
                <a:off x="3167852" y="1539101"/>
                <a:ext cx="53498" cy="3727594"/>
                <a:chOff x="9003892" y="1388269"/>
                <a:chExt cx="53498" cy="3727594"/>
              </a:xfrm>
            </p:grpSpPr>
            <p:pic>
              <p:nvPicPr>
                <p:cNvPr id="160" name="Picture 159">
                  <a:extLst>
                    <a:ext uri="{FF2B5EF4-FFF2-40B4-BE49-F238E27FC236}">
                      <a16:creationId xmlns:a16="http://schemas.microsoft.com/office/drawing/2014/main" id="{4E8975F3-DCDA-434E-89E9-F4658CFB2C0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9003892" y="1388269"/>
                  <a:ext cx="53498" cy="59768"/>
                </a:xfrm>
                <a:prstGeom prst="rect">
                  <a:avLst/>
                </a:prstGeom>
              </p:spPr>
            </p:pic>
            <p:pic>
              <p:nvPicPr>
                <p:cNvPr id="161" name="Picture 160">
                  <a:extLst>
                    <a:ext uri="{FF2B5EF4-FFF2-40B4-BE49-F238E27FC236}">
                      <a16:creationId xmlns:a16="http://schemas.microsoft.com/office/drawing/2014/main" id="{9135981F-4079-4F15-A60F-F9771640D73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9003892" y="2610878"/>
                  <a:ext cx="53498" cy="59768"/>
                </a:xfrm>
                <a:prstGeom prst="rect">
                  <a:avLst/>
                </a:prstGeom>
              </p:spPr>
            </p:pic>
            <p:pic>
              <p:nvPicPr>
                <p:cNvPr id="162" name="Picture 161">
                  <a:extLst>
                    <a:ext uri="{FF2B5EF4-FFF2-40B4-BE49-F238E27FC236}">
                      <a16:creationId xmlns:a16="http://schemas.microsoft.com/office/drawing/2014/main" id="{D13C854D-D942-4049-8522-BFDB9508C1C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9003892" y="3833487"/>
                  <a:ext cx="53498" cy="59768"/>
                </a:xfrm>
                <a:prstGeom prst="rect">
                  <a:avLst/>
                </a:prstGeom>
              </p:spPr>
            </p:pic>
            <p:pic>
              <p:nvPicPr>
                <p:cNvPr id="163" name="Picture 162">
                  <a:extLst>
                    <a:ext uri="{FF2B5EF4-FFF2-40B4-BE49-F238E27FC236}">
                      <a16:creationId xmlns:a16="http://schemas.microsoft.com/office/drawing/2014/main" id="{A64CAB20-23F4-44D1-830B-A912B09B2A0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9003892" y="5056095"/>
                  <a:ext cx="53498" cy="59768"/>
                </a:xfrm>
                <a:prstGeom prst="rect">
                  <a:avLst/>
                </a:prstGeom>
              </p:spPr>
            </p:pic>
          </p:grpSp>
        </p:grpSp>
        <p:pic>
          <p:nvPicPr>
            <p:cNvPr id="83" name="Graphique 82" descr="Utilisateur avec un remplissage uni">
              <a:extLst>
                <a:ext uri="{FF2B5EF4-FFF2-40B4-BE49-F238E27FC236}">
                  <a16:creationId xmlns:a16="http://schemas.microsoft.com/office/drawing/2014/main" id="{4B354EAF-AC64-E641-682C-9A0CDAE0834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938400" y="4439639"/>
              <a:ext cx="344986" cy="344986"/>
            </a:xfrm>
            <a:prstGeom prst="rect">
              <a:avLst/>
            </a:prstGeom>
          </p:spPr>
        </p:pic>
        <p:pic>
          <p:nvPicPr>
            <p:cNvPr id="84" name="Graphique 83" descr="Utilisateur avec un remplissage uni">
              <a:extLst>
                <a:ext uri="{FF2B5EF4-FFF2-40B4-BE49-F238E27FC236}">
                  <a16:creationId xmlns:a16="http://schemas.microsoft.com/office/drawing/2014/main" id="{1512C7B3-552D-2D9A-9041-74E94B49232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934252" y="3724812"/>
              <a:ext cx="344986" cy="344986"/>
            </a:xfrm>
            <a:prstGeom prst="rect">
              <a:avLst/>
            </a:prstGeom>
          </p:spPr>
        </p:pic>
        <p:pic>
          <p:nvPicPr>
            <p:cNvPr id="85" name="Graphique 84" descr="Utilisateur avec un remplissage uni">
              <a:extLst>
                <a:ext uri="{FF2B5EF4-FFF2-40B4-BE49-F238E27FC236}">
                  <a16:creationId xmlns:a16="http://schemas.microsoft.com/office/drawing/2014/main" id="{6CA54538-A102-68E4-4FB7-E2372215387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906032" y="2994130"/>
              <a:ext cx="344986" cy="344986"/>
            </a:xfrm>
            <a:prstGeom prst="rect">
              <a:avLst/>
            </a:prstGeom>
          </p:spPr>
        </p:pic>
        <p:pic>
          <p:nvPicPr>
            <p:cNvPr id="98" name="Graphique 97" descr="Utilisateur avec un remplissage uni">
              <a:extLst>
                <a:ext uri="{FF2B5EF4-FFF2-40B4-BE49-F238E27FC236}">
                  <a16:creationId xmlns:a16="http://schemas.microsoft.com/office/drawing/2014/main" id="{DF68FF01-6669-6D89-1687-A60D534034D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906032" y="2273923"/>
              <a:ext cx="344986" cy="344986"/>
            </a:xfrm>
            <a:prstGeom prst="rect">
              <a:avLst/>
            </a:prstGeom>
          </p:spPr>
        </p:pic>
        <p:pic>
          <p:nvPicPr>
            <p:cNvPr id="119" name="Graphique 118" descr="Utilisateur avec un remplissage uni">
              <a:extLst>
                <a:ext uri="{FF2B5EF4-FFF2-40B4-BE49-F238E27FC236}">
                  <a16:creationId xmlns:a16="http://schemas.microsoft.com/office/drawing/2014/main" id="{5843B220-4B1E-6C0E-E41F-131A2B527B2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210832" y="2578723"/>
              <a:ext cx="344986" cy="344986"/>
            </a:xfrm>
            <a:prstGeom prst="rect">
              <a:avLst/>
            </a:prstGeom>
          </p:spPr>
        </p:pic>
      </p:grpSp>
      <p:pic>
        <p:nvPicPr>
          <p:cNvPr id="120" name="Graphique 119" descr="Utilisateur avec un remplissage uni">
            <a:extLst>
              <a:ext uri="{FF2B5EF4-FFF2-40B4-BE49-F238E27FC236}">
                <a16:creationId xmlns:a16="http://schemas.microsoft.com/office/drawing/2014/main" id="{84E398E3-9262-85BE-EB5E-926452FDE1E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841206" y="4457900"/>
            <a:ext cx="344986" cy="344986"/>
          </a:xfrm>
          <a:prstGeom prst="rect">
            <a:avLst/>
          </a:prstGeom>
        </p:spPr>
      </p:pic>
      <p:pic>
        <p:nvPicPr>
          <p:cNvPr id="121" name="Graphique 120" descr="Utilisateur avec un remplissage uni">
            <a:extLst>
              <a:ext uri="{FF2B5EF4-FFF2-40B4-BE49-F238E27FC236}">
                <a16:creationId xmlns:a16="http://schemas.microsoft.com/office/drawing/2014/main" id="{F2F6D5A6-5278-E045-FDC0-580BBB3577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73129" y="4613069"/>
            <a:ext cx="344986" cy="344986"/>
          </a:xfrm>
          <a:prstGeom prst="rect">
            <a:avLst/>
          </a:prstGeom>
        </p:spPr>
      </p:pic>
      <p:sp>
        <p:nvSpPr>
          <p:cNvPr id="130" name="TextBox 95">
            <a:extLst>
              <a:ext uri="{FF2B5EF4-FFF2-40B4-BE49-F238E27FC236}">
                <a16:creationId xmlns:a16="http://schemas.microsoft.com/office/drawing/2014/main" id="{1F3F47C9-F0AA-2F63-DD48-65C18EDEC2CE}"/>
              </a:ext>
            </a:extLst>
          </p:cNvPr>
          <p:cNvSpPr txBox="1"/>
          <p:nvPr/>
        </p:nvSpPr>
        <p:spPr>
          <a:xfrm rot="5400000" flipH="1">
            <a:off x="8184210" y="3679959"/>
            <a:ext cx="3893038" cy="171466"/>
          </a:xfrm>
          <a:prstGeom prst="rect">
            <a:avLst/>
          </a:prstGeom>
          <a:noFill/>
        </p:spPr>
        <p:txBody>
          <a:bodyPr vert="vert270" wrap="square" lIns="0" tIns="0" rIns="0" bIns="0" rtlCol="0" anchor="ctr">
            <a:noAutofit/>
          </a:bodyPr>
          <a:lstStyle/>
          <a:p>
            <a:pPr algn="ctr"/>
            <a:r>
              <a:rPr lang="fr-CH" sz="1600" b="1" dirty="0">
                <a:solidFill>
                  <a:schemeClr val="accent1">
                    <a:lumMod val="50000"/>
                  </a:schemeClr>
                </a:solidFill>
              </a:rPr>
              <a:t>STEER</a:t>
            </a:r>
          </a:p>
          <a:p>
            <a:pPr algn="ctr"/>
            <a:r>
              <a:rPr lang="fr-CH" sz="1600" b="1" dirty="0">
                <a:solidFill>
                  <a:schemeClr val="accent1">
                    <a:lumMod val="50000"/>
                  </a:schemeClr>
                </a:solidFill>
              </a:rPr>
              <a:t>ING</a:t>
            </a:r>
          </a:p>
          <a:p>
            <a:pPr algn="ctr"/>
            <a:r>
              <a:rPr lang="fr-CH" sz="1600" b="1" dirty="0">
                <a:solidFill>
                  <a:schemeClr val="accent1">
                    <a:lumMod val="50000"/>
                  </a:schemeClr>
                </a:solidFill>
              </a:rPr>
              <a:t> COMMI</a:t>
            </a:r>
          </a:p>
          <a:p>
            <a:pPr algn="ctr"/>
            <a:r>
              <a:rPr lang="fr-CH" sz="1600" b="1" dirty="0">
                <a:solidFill>
                  <a:schemeClr val="accent1">
                    <a:lumMod val="50000"/>
                  </a:schemeClr>
                </a:solidFill>
              </a:rPr>
              <a:t>TEE</a:t>
            </a:r>
            <a:endParaRPr lang="id-ID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1" name="TextBox 95">
            <a:extLst>
              <a:ext uri="{FF2B5EF4-FFF2-40B4-BE49-F238E27FC236}">
                <a16:creationId xmlns:a16="http://schemas.microsoft.com/office/drawing/2014/main" id="{92457028-8710-5C08-8ABE-05B16FCAB740}"/>
              </a:ext>
            </a:extLst>
          </p:cNvPr>
          <p:cNvSpPr txBox="1"/>
          <p:nvPr/>
        </p:nvSpPr>
        <p:spPr>
          <a:xfrm flipH="1">
            <a:off x="10140718" y="2432716"/>
            <a:ext cx="1607218" cy="235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fr-CH" sz="1200" b="1" dirty="0">
                <a:solidFill>
                  <a:schemeClr val="accent1">
                    <a:lumMod val="50000"/>
                  </a:schemeClr>
                </a:solidFill>
              </a:rPr>
              <a:t>DH SCE</a:t>
            </a:r>
            <a:endParaRPr lang="id-ID" sz="1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2" name="TextBox 96">
            <a:extLst>
              <a:ext uri="{FF2B5EF4-FFF2-40B4-BE49-F238E27FC236}">
                <a16:creationId xmlns:a16="http://schemas.microsoft.com/office/drawing/2014/main" id="{0DFB0B3E-B3AE-47EE-477E-9D116F6D6F09}"/>
              </a:ext>
            </a:extLst>
          </p:cNvPr>
          <p:cNvSpPr txBox="1"/>
          <p:nvPr/>
        </p:nvSpPr>
        <p:spPr>
          <a:xfrm flipH="1">
            <a:off x="9783540" y="2641053"/>
            <a:ext cx="1964395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50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Mar </a:t>
            </a: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Capeans</a:t>
            </a:r>
            <a:r>
              <a:rPr lang="en-US" sz="1050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 Garrido</a:t>
            </a:r>
            <a:endParaRPr lang="en-US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33" name="TextBox 95">
            <a:extLst>
              <a:ext uri="{FF2B5EF4-FFF2-40B4-BE49-F238E27FC236}">
                <a16:creationId xmlns:a16="http://schemas.microsoft.com/office/drawing/2014/main" id="{DDF4CD3E-77B2-DEFE-AAE6-8FF781A6FFF6}"/>
              </a:ext>
            </a:extLst>
          </p:cNvPr>
          <p:cNvSpPr txBox="1"/>
          <p:nvPr/>
        </p:nvSpPr>
        <p:spPr>
          <a:xfrm flipH="1">
            <a:off x="10163726" y="2976605"/>
            <a:ext cx="1607218" cy="235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fr-CH" sz="1200" b="1" dirty="0">
                <a:solidFill>
                  <a:schemeClr val="accent1">
                    <a:lumMod val="50000"/>
                  </a:schemeClr>
                </a:solidFill>
              </a:rPr>
              <a:t>GL SCE-SAM</a:t>
            </a:r>
            <a:endParaRPr lang="id-ID" sz="1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4" name="TextBox 96">
            <a:extLst>
              <a:ext uri="{FF2B5EF4-FFF2-40B4-BE49-F238E27FC236}">
                <a16:creationId xmlns:a16="http://schemas.microsoft.com/office/drawing/2014/main" id="{D8089FAE-DE68-70AA-5FAA-692FE041A0F8}"/>
              </a:ext>
            </a:extLst>
          </p:cNvPr>
          <p:cNvSpPr txBox="1"/>
          <p:nvPr/>
        </p:nvSpPr>
        <p:spPr>
          <a:xfrm flipH="1">
            <a:off x="9806548" y="3184942"/>
            <a:ext cx="1964395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50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Pierre Cardon</a:t>
            </a:r>
            <a:endParaRPr lang="en-US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35" name="TextBox 95">
            <a:extLst>
              <a:ext uri="{FF2B5EF4-FFF2-40B4-BE49-F238E27FC236}">
                <a16:creationId xmlns:a16="http://schemas.microsoft.com/office/drawing/2014/main" id="{B3EC6BAB-6C58-6576-FD06-0E0AFAB337F1}"/>
              </a:ext>
            </a:extLst>
          </p:cNvPr>
          <p:cNvSpPr txBox="1"/>
          <p:nvPr/>
        </p:nvSpPr>
        <p:spPr>
          <a:xfrm flipH="1">
            <a:off x="10180566" y="3530019"/>
            <a:ext cx="1607218" cy="235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fr-CH" sz="1200" b="1" dirty="0">
                <a:solidFill>
                  <a:schemeClr val="accent1">
                    <a:lumMod val="50000"/>
                  </a:schemeClr>
                </a:solidFill>
              </a:rPr>
              <a:t>SL SCE-SAM-CE</a:t>
            </a:r>
            <a:endParaRPr lang="id-ID" sz="1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6" name="TextBox 96">
            <a:extLst>
              <a:ext uri="{FF2B5EF4-FFF2-40B4-BE49-F238E27FC236}">
                <a16:creationId xmlns:a16="http://schemas.microsoft.com/office/drawing/2014/main" id="{D499E70C-A335-EFFA-FA48-AD97E1A1DE88}"/>
              </a:ext>
            </a:extLst>
          </p:cNvPr>
          <p:cNvSpPr txBox="1"/>
          <p:nvPr/>
        </p:nvSpPr>
        <p:spPr>
          <a:xfrm flipH="1">
            <a:off x="9823388" y="3738356"/>
            <a:ext cx="1964395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50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Alejandro Martinez </a:t>
            </a:r>
            <a:r>
              <a:rPr lang="en-US" sz="1050" dirty="0" err="1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Selles</a:t>
            </a:r>
            <a:endParaRPr lang="en-US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37" name="TextBox 95">
            <a:extLst>
              <a:ext uri="{FF2B5EF4-FFF2-40B4-BE49-F238E27FC236}">
                <a16:creationId xmlns:a16="http://schemas.microsoft.com/office/drawing/2014/main" id="{ECCEA67D-E2C3-2CA9-7A4C-697E5CD4EC82}"/>
              </a:ext>
            </a:extLst>
          </p:cNvPr>
          <p:cNvSpPr txBox="1"/>
          <p:nvPr/>
        </p:nvSpPr>
        <p:spPr>
          <a:xfrm flipH="1">
            <a:off x="10140718" y="4100564"/>
            <a:ext cx="1607218" cy="235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fr-CH" sz="1200" b="1" dirty="0">
                <a:solidFill>
                  <a:schemeClr val="accent1">
                    <a:lumMod val="50000"/>
                  </a:schemeClr>
                </a:solidFill>
              </a:rPr>
              <a:t>TR SCE-SAM-TG</a:t>
            </a:r>
            <a:endParaRPr lang="id-ID" sz="1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8" name="TextBox 96">
            <a:extLst>
              <a:ext uri="{FF2B5EF4-FFF2-40B4-BE49-F238E27FC236}">
                <a16:creationId xmlns:a16="http://schemas.microsoft.com/office/drawing/2014/main" id="{F7D66B0F-49CE-5F1A-4891-FFD881DF4C24}"/>
              </a:ext>
            </a:extLst>
          </p:cNvPr>
          <p:cNvSpPr txBox="1"/>
          <p:nvPr/>
        </p:nvSpPr>
        <p:spPr>
          <a:xfrm flipH="1">
            <a:off x="9783540" y="4308901"/>
            <a:ext cx="1964395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50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Ludovic Barthélémy</a:t>
            </a:r>
            <a:endParaRPr lang="en-US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39" name="TextBox 95">
            <a:extLst>
              <a:ext uri="{FF2B5EF4-FFF2-40B4-BE49-F238E27FC236}">
                <a16:creationId xmlns:a16="http://schemas.microsoft.com/office/drawing/2014/main" id="{92110807-341C-98FD-903B-528A9072B925}"/>
              </a:ext>
            </a:extLst>
          </p:cNvPr>
          <p:cNvSpPr txBox="1"/>
          <p:nvPr/>
        </p:nvSpPr>
        <p:spPr>
          <a:xfrm flipH="1">
            <a:off x="10180566" y="4597812"/>
            <a:ext cx="1607218" cy="235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fr-CH" sz="1200" b="1" dirty="0">
                <a:solidFill>
                  <a:schemeClr val="accent1">
                    <a:lumMod val="50000"/>
                  </a:schemeClr>
                </a:solidFill>
              </a:rPr>
              <a:t>TR SCE-SAM-IN</a:t>
            </a:r>
            <a:endParaRPr lang="id-ID" sz="1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0" name="TextBox 96">
            <a:extLst>
              <a:ext uri="{FF2B5EF4-FFF2-40B4-BE49-F238E27FC236}">
                <a16:creationId xmlns:a16="http://schemas.microsoft.com/office/drawing/2014/main" id="{12679E93-6963-9231-A87E-79C627466ED0}"/>
              </a:ext>
            </a:extLst>
          </p:cNvPr>
          <p:cNvSpPr txBox="1"/>
          <p:nvPr/>
        </p:nvSpPr>
        <p:spPr>
          <a:xfrm flipH="1">
            <a:off x="9823388" y="4806149"/>
            <a:ext cx="1964395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50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Grégoire Guillot</a:t>
            </a:r>
            <a:endParaRPr lang="en-US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pic>
        <p:nvPicPr>
          <p:cNvPr id="142" name="Graphique 141" descr="Atome avec un remplissage uni">
            <a:extLst>
              <a:ext uri="{FF2B5EF4-FFF2-40B4-BE49-F238E27FC236}">
                <a16:creationId xmlns:a16="http://schemas.microsoft.com/office/drawing/2014/main" id="{3EA146A9-65F6-4EA1-32E1-038709B4CF9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6510" y="6366078"/>
            <a:ext cx="460086" cy="460086"/>
          </a:xfrm>
          <a:prstGeom prst="rect">
            <a:avLst/>
          </a:prstGeom>
        </p:spPr>
      </p:pic>
      <p:sp>
        <p:nvSpPr>
          <p:cNvPr id="143" name="ZoneTexte 142">
            <a:extLst>
              <a:ext uri="{FF2B5EF4-FFF2-40B4-BE49-F238E27FC236}">
                <a16:creationId xmlns:a16="http://schemas.microsoft.com/office/drawing/2014/main" id="{88383BFA-7D56-0178-30C3-F6ABEDF7E4CC}"/>
              </a:ext>
            </a:extLst>
          </p:cNvPr>
          <p:cNvSpPr txBox="1"/>
          <p:nvPr/>
        </p:nvSpPr>
        <p:spPr>
          <a:xfrm>
            <a:off x="442053" y="6464459"/>
            <a:ext cx="19792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i="1" dirty="0"/>
              <a:t>ATOM</a:t>
            </a:r>
            <a:endParaRPr lang="fr-FR" sz="1600" i="1" dirty="0"/>
          </a:p>
        </p:txBody>
      </p:sp>
      <p:sp>
        <p:nvSpPr>
          <p:cNvPr id="4" name="TextBox 95">
            <a:extLst>
              <a:ext uri="{FF2B5EF4-FFF2-40B4-BE49-F238E27FC236}">
                <a16:creationId xmlns:a16="http://schemas.microsoft.com/office/drawing/2014/main" id="{B89F1AFA-8A72-0961-A0A5-F89697C88EBD}"/>
              </a:ext>
            </a:extLst>
          </p:cNvPr>
          <p:cNvSpPr txBox="1"/>
          <p:nvPr/>
        </p:nvSpPr>
        <p:spPr>
          <a:xfrm flipH="1">
            <a:off x="10199616" y="5089200"/>
            <a:ext cx="1607218" cy="235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fr-CH" sz="1200" b="1" dirty="0">
                <a:solidFill>
                  <a:schemeClr val="accent1">
                    <a:lumMod val="50000"/>
                  </a:schemeClr>
                </a:solidFill>
              </a:rPr>
              <a:t>ATOM Support</a:t>
            </a:r>
            <a:endParaRPr lang="id-ID" sz="1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96">
            <a:extLst>
              <a:ext uri="{FF2B5EF4-FFF2-40B4-BE49-F238E27FC236}">
                <a16:creationId xmlns:a16="http://schemas.microsoft.com/office/drawing/2014/main" id="{368D1229-E658-9D0E-0843-6A7565E6222C}"/>
              </a:ext>
            </a:extLst>
          </p:cNvPr>
          <p:cNvSpPr txBox="1"/>
          <p:nvPr/>
        </p:nvSpPr>
        <p:spPr>
          <a:xfrm flipH="1">
            <a:off x="9842438" y="5297537"/>
            <a:ext cx="1964395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Antoine Didier </a:t>
            </a:r>
            <a:r>
              <a:rPr lang="en-US" sz="105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Degenève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8" name="TextBox 95">
            <a:extLst>
              <a:ext uri="{FF2B5EF4-FFF2-40B4-BE49-F238E27FC236}">
                <a16:creationId xmlns:a16="http://schemas.microsoft.com/office/drawing/2014/main" id="{78D9D7B6-603D-E987-71AE-425A811D1BD3}"/>
              </a:ext>
            </a:extLst>
          </p:cNvPr>
          <p:cNvSpPr txBox="1"/>
          <p:nvPr/>
        </p:nvSpPr>
        <p:spPr>
          <a:xfrm flipH="1">
            <a:off x="10148947" y="1926869"/>
            <a:ext cx="1607218" cy="235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fr-CH" sz="1200" b="1" dirty="0">
                <a:solidFill>
                  <a:schemeClr val="accent1">
                    <a:lumMod val="50000"/>
                  </a:schemeClr>
                </a:solidFill>
              </a:rPr>
              <a:t>Project Leader</a:t>
            </a:r>
            <a:endParaRPr lang="id-ID" sz="1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TextBox 96">
            <a:extLst>
              <a:ext uri="{FF2B5EF4-FFF2-40B4-BE49-F238E27FC236}">
                <a16:creationId xmlns:a16="http://schemas.microsoft.com/office/drawing/2014/main" id="{E9C804D6-6585-9B6F-6ABD-CC6BFF8431F2}"/>
              </a:ext>
            </a:extLst>
          </p:cNvPr>
          <p:cNvSpPr txBox="1"/>
          <p:nvPr/>
        </p:nvSpPr>
        <p:spPr>
          <a:xfrm flipH="1">
            <a:off x="9791769" y="2135206"/>
            <a:ext cx="1964395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50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Camille Sortambosc</a:t>
            </a:r>
            <a:endParaRPr lang="en-US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B9E7A30C-783F-8D2E-6932-7A5A2436AAEC}"/>
              </a:ext>
            </a:extLst>
          </p:cNvPr>
          <p:cNvSpPr/>
          <p:nvPr/>
        </p:nvSpPr>
        <p:spPr>
          <a:xfrm rot="2156252">
            <a:off x="11277186" y="1959276"/>
            <a:ext cx="737772" cy="923550"/>
          </a:xfrm>
          <a:prstGeom prst="arc">
            <a:avLst>
              <a:gd name="adj1" fmla="val 16496579"/>
              <a:gd name="adj2" fmla="val 21182602"/>
            </a:avLst>
          </a:prstGeom>
          <a:ln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59AD4F91-E4DB-B0CA-6E34-002FE44B0858}"/>
              </a:ext>
            </a:extLst>
          </p:cNvPr>
          <p:cNvSpPr/>
          <p:nvPr/>
        </p:nvSpPr>
        <p:spPr>
          <a:xfrm>
            <a:off x="11915775" y="2034480"/>
            <a:ext cx="72000" cy="720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Arc 18">
            <a:extLst>
              <a:ext uri="{FF2B5EF4-FFF2-40B4-BE49-F238E27FC236}">
                <a16:creationId xmlns:a16="http://schemas.microsoft.com/office/drawing/2014/main" id="{00DCA23C-F461-3EE1-0C6A-7C5FE99F000D}"/>
              </a:ext>
            </a:extLst>
          </p:cNvPr>
          <p:cNvSpPr/>
          <p:nvPr/>
        </p:nvSpPr>
        <p:spPr>
          <a:xfrm rot="2156252">
            <a:off x="11295536" y="2463489"/>
            <a:ext cx="737772" cy="923550"/>
          </a:xfrm>
          <a:prstGeom prst="arc">
            <a:avLst>
              <a:gd name="adj1" fmla="val 16496579"/>
              <a:gd name="adj2" fmla="val 21182602"/>
            </a:avLst>
          </a:prstGeom>
          <a:ln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2240B559-9129-3158-C0A7-4BFC4A20456E}"/>
              </a:ext>
            </a:extLst>
          </p:cNvPr>
          <p:cNvSpPr/>
          <p:nvPr/>
        </p:nvSpPr>
        <p:spPr>
          <a:xfrm>
            <a:off x="11915775" y="2548830"/>
            <a:ext cx="72000" cy="720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Arc 25">
            <a:extLst>
              <a:ext uri="{FF2B5EF4-FFF2-40B4-BE49-F238E27FC236}">
                <a16:creationId xmlns:a16="http://schemas.microsoft.com/office/drawing/2014/main" id="{42E6F799-1B93-CC19-F6DD-2E0476622E36}"/>
              </a:ext>
            </a:extLst>
          </p:cNvPr>
          <p:cNvSpPr/>
          <p:nvPr/>
        </p:nvSpPr>
        <p:spPr>
          <a:xfrm rot="2156252">
            <a:off x="11277183" y="3008169"/>
            <a:ext cx="737772" cy="923550"/>
          </a:xfrm>
          <a:prstGeom prst="arc">
            <a:avLst>
              <a:gd name="adj1" fmla="val 16496579"/>
              <a:gd name="adj2" fmla="val 21182602"/>
            </a:avLst>
          </a:prstGeom>
          <a:ln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DB9B6B33-687C-BE04-612C-A95422F05EC7}"/>
              </a:ext>
            </a:extLst>
          </p:cNvPr>
          <p:cNvSpPr/>
          <p:nvPr/>
        </p:nvSpPr>
        <p:spPr>
          <a:xfrm>
            <a:off x="11915772" y="3083373"/>
            <a:ext cx="72000" cy="720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Arc 27">
            <a:extLst>
              <a:ext uri="{FF2B5EF4-FFF2-40B4-BE49-F238E27FC236}">
                <a16:creationId xmlns:a16="http://schemas.microsoft.com/office/drawing/2014/main" id="{D2418683-646C-999C-186A-9FE412874F1A}"/>
              </a:ext>
            </a:extLst>
          </p:cNvPr>
          <p:cNvSpPr/>
          <p:nvPr/>
        </p:nvSpPr>
        <p:spPr>
          <a:xfrm rot="2156252">
            <a:off x="11295533" y="3512382"/>
            <a:ext cx="737772" cy="923550"/>
          </a:xfrm>
          <a:prstGeom prst="arc">
            <a:avLst>
              <a:gd name="adj1" fmla="val 16496579"/>
              <a:gd name="adj2" fmla="val 21182602"/>
            </a:avLst>
          </a:prstGeom>
          <a:ln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30866B31-4858-0F15-264D-7DAABF36F219}"/>
              </a:ext>
            </a:extLst>
          </p:cNvPr>
          <p:cNvSpPr/>
          <p:nvPr/>
        </p:nvSpPr>
        <p:spPr>
          <a:xfrm>
            <a:off x="11915772" y="3597723"/>
            <a:ext cx="72000" cy="720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Arc 29">
            <a:extLst>
              <a:ext uri="{FF2B5EF4-FFF2-40B4-BE49-F238E27FC236}">
                <a16:creationId xmlns:a16="http://schemas.microsoft.com/office/drawing/2014/main" id="{E8E07D91-F1C6-907F-6F21-8AD23741F2A0}"/>
              </a:ext>
            </a:extLst>
          </p:cNvPr>
          <p:cNvSpPr/>
          <p:nvPr/>
        </p:nvSpPr>
        <p:spPr>
          <a:xfrm rot="2156252">
            <a:off x="11306037" y="4056136"/>
            <a:ext cx="737772" cy="923550"/>
          </a:xfrm>
          <a:prstGeom prst="arc">
            <a:avLst>
              <a:gd name="adj1" fmla="val 16496579"/>
              <a:gd name="adj2" fmla="val 21182602"/>
            </a:avLst>
          </a:prstGeom>
          <a:ln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9BCE1CDF-AF77-A40D-946F-5690F4566425}"/>
              </a:ext>
            </a:extLst>
          </p:cNvPr>
          <p:cNvSpPr/>
          <p:nvPr/>
        </p:nvSpPr>
        <p:spPr>
          <a:xfrm>
            <a:off x="11944626" y="4131340"/>
            <a:ext cx="72000" cy="720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Arc 31">
            <a:extLst>
              <a:ext uri="{FF2B5EF4-FFF2-40B4-BE49-F238E27FC236}">
                <a16:creationId xmlns:a16="http://schemas.microsoft.com/office/drawing/2014/main" id="{0ED79D1B-E328-F9AD-3312-1FB5EAB5BED4}"/>
              </a:ext>
            </a:extLst>
          </p:cNvPr>
          <p:cNvSpPr/>
          <p:nvPr/>
        </p:nvSpPr>
        <p:spPr>
          <a:xfrm rot="2156252">
            <a:off x="11286287" y="4579399"/>
            <a:ext cx="737772" cy="923550"/>
          </a:xfrm>
          <a:prstGeom prst="arc">
            <a:avLst>
              <a:gd name="adj1" fmla="val 16496579"/>
              <a:gd name="adj2" fmla="val 21182602"/>
            </a:avLst>
          </a:prstGeom>
          <a:ln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F9FE1158-086B-9FD9-9DF6-1C6D06715F8C}"/>
              </a:ext>
            </a:extLst>
          </p:cNvPr>
          <p:cNvSpPr/>
          <p:nvPr/>
        </p:nvSpPr>
        <p:spPr>
          <a:xfrm>
            <a:off x="11944626" y="4645690"/>
            <a:ext cx="72000" cy="720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Rectangle : coins arrondis 48">
            <a:extLst>
              <a:ext uri="{FF2B5EF4-FFF2-40B4-BE49-F238E27FC236}">
                <a16:creationId xmlns:a16="http://schemas.microsoft.com/office/drawing/2014/main" id="{872439F7-9A60-E9A3-DE5D-CD27C585F7EB}"/>
              </a:ext>
            </a:extLst>
          </p:cNvPr>
          <p:cNvSpPr/>
          <p:nvPr/>
        </p:nvSpPr>
        <p:spPr>
          <a:xfrm>
            <a:off x="9832612" y="1533127"/>
            <a:ext cx="2299295" cy="4407908"/>
          </a:xfrm>
          <a:prstGeom prst="roundRect">
            <a:avLst/>
          </a:prstGeom>
          <a:solidFill>
            <a:schemeClr val="bg1">
              <a:lumMod val="75000"/>
              <a:alpha val="23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3" name="Ellipse 42">
            <a:extLst>
              <a:ext uri="{FF2B5EF4-FFF2-40B4-BE49-F238E27FC236}">
                <a16:creationId xmlns:a16="http://schemas.microsoft.com/office/drawing/2014/main" id="{8D7C1B16-3B3A-D668-734F-EC3B05327714}"/>
              </a:ext>
            </a:extLst>
          </p:cNvPr>
          <p:cNvSpPr/>
          <p:nvPr/>
        </p:nvSpPr>
        <p:spPr>
          <a:xfrm>
            <a:off x="11944609" y="5151240"/>
            <a:ext cx="72000" cy="720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Oval 60">
            <a:extLst>
              <a:ext uri="{FF2B5EF4-FFF2-40B4-BE49-F238E27FC236}">
                <a16:creationId xmlns:a16="http://schemas.microsoft.com/office/drawing/2014/main" id="{AA662BF8-2010-6C0F-2216-1C9B4E3A7D8C}"/>
              </a:ext>
            </a:extLst>
          </p:cNvPr>
          <p:cNvSpPr/>
          <p:nvPr/>
        </p:nvSpPr>
        <p:spPr>
          <a:xfrm>
            <a:off x="2109360" y="2047389"/>
            <a:ext cx="421830" cy="419101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7938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12" name="Graphique 11" descr="Utilisateur avec un remplissage uni">
            <a:extLst>
              <a:ext uri="{FF2B5EF4-FFF2-40B4-BE49-F238E27FC236}">
                <a16:creationId xmlns:a16="http://schemas.microsoft.com/office/drawing/2014/main" id="{03ADAABB-A722-7DFF-CDAF-7D3E9C86FA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147782" y="2056715"/>
            <a:ext cx="344986" cy="344986"/>
          </a:xfrm>
          <a:prstGeom prst="rect">
            <a:avLst/>
          </a:prstGeom>
        </p:spPr>
      </p:pic>
      <p:sp>
        <p:nvSpPr>
          <p:cNvPr id="13" name="TextBox 64">
            <a:extLst>
              <a:ext uri="{FF2B5EF4-FFF2-40B4-BE49-F238E27FC236}">
                <a16:creationId xmlns:a16="http://schemas.microsoft.com/office/drawing/2014/main" id="{D72327C7-A170-CFC4-A120-75AEAFFDCE3A}"/>
              </a:ext>
            </a:extLst>
          </p:cNvPr>
          <p:cNvSpPr txBox="1"/>
          <p:nvPr/>
        </p:nvSpPr>
        <p:spPr>
          <a:xfrm>
            <a:off x="32535" y="2104813"/>
            <a:ext cx="1943919" cy="19197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fr-CH" sz="1200" b="1" dirty="0"/>
              <a:t>ATOM Support</a:t>
            </a:r>
            <a:endParaRPr lang="en-US" sz="1200" b="1" dirty="0"/>
          </a:p>
        </p:txBody>
      </p:sp>
      <p:sp>
        <p:nvSpPr>
          <p:cNvPr id="14" name="TextBox 65">
            <a:extLst>
              <a:ext uri="{FF2B5EF4-FFF2-40B4-BE49-F238E27FC236}">
                <a16:creationId xmlns:a16="http://schemas.microsoft.com/office/drawing/2014/main" id="{99A7D270-ACD5-48FD-5654-610D751E5145}"/>
              </a:ext>
            </a:extLst>
          </p:cNvPr>
          <p:cNvSpPr txBox="1"/>
          <p:nvPr/>
        </p:nvSpPr>
        <p:spPr>
          <a:xfrm>
            <a:off x="41327" y="2305528"/>
            <a:ext cx="1964395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Antoine Didier </a:t>
            </a:r>
            <a:r>
              <a:rPr lang="en-US" sz="1050" dirty="0" err="1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Degenève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6" name="Oval 85">
            <a:extLst>
              <a:ext uri="{FF2B5EF4-FFF2-40B4-BE49-F238E27FC236}">
                <a16:creationId xmlns:a16="http://schemas.microsoft.com/office/drawing/2014/main" id="{C4C96BB8-2D65-3662-FF7C-76D9B9340E3C}"/>
              </a:ext>
            </a:extLst>
          </p:cNvPr>
          <p:cNvSpPr/>
          <p:nvPr/>
        </p:nvSpPr>
        <p:spPr>
          <a:xfrm flipH="1">
            <a:off x="2171508" y="5560128"/>
            <a:ext cx="421830" cy="419101"/>
          </a:xfrm>
          <a:prstGeom prst="ellipse">
            <a:avLst/>
          </a:prstGeom>
          <a:gradFill>
            <a:gsLst>
              <a:gs pos="70000">
                <a:srgbClr val="3BB6ED"/>
              </a:gs>
              <a:gs pos="19000">
                <a:srgbClr val="149AD6"/>
              </a:gs>
            </a:gsLst>
            <a:lin ang="10200000" scaled="0"/>
          </a:gradFill>
          <a:ln w="6350" cap="flat">
            <a:noFill/>
            <a:prstDash val="solid"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200" dirty="0"/>
          </a:p>
        </p:txBody>
      </p:sp>
      <p:sp>
        <p:nvSpPr>
          <p:cNvPr id="18" name="TextBox 86">
            <a:extLst>
              <a:ext uri="{FF2B5EF4-FFF2-40B4-BE49-F238E27FC236}">
                <a16:creationId xmlns:a16="http://schemas.microsoft.com/office/drawing/2014/main" id="{D06AAC94-6616-30EE-EB84-26DFF5BBD0C0}"/>
              </a:ext>
            </a:extLst>
          </p:cNvPr>
          <p:cNvSpPr txBox="1"/>
          <p:nvPr/>
        </p:nvSpPr>
        <p:spPr>
          <a:xfrm flipH="1">
            <a:off x="463002" y="5641682"/>
            <a:ext cx="1607218" cy="235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fr-CH" sz="1200" b="1" dirty="0"/>
              <a:t>ATOM Portal</a:t>
            </a:r>
            <a:endParaRPr lang="en-US" sz="1200" b="1" dirty="0"/>
          </a:p>
        </p:txBody>
      </p:sp>
      <p:sp>
        <p:nvSpPr>
          <p:cNvPr id="20" name="TextBox 87">
            <a:extLst>
              <a:ext uri="{FF2B5EF4-FFF2-40B4-BE49-F238E27FC236}">
                <a16:creationId xmlns:a16="http://schemas.microsoft.com/office/drawing/2014/main" id="{05FC39FA-B1EF-80EF-C75F-D0B6E3E295EC}"/>
              </a:ext>
            </a:extLst>
          </p:cNvPr>
          <p:cNvSpPr txBox="1"/>
          <p:nvPr/>
        </p:nvSpPr>
        <p:spPr>
          <a:xfrm flipH="1">
            <a:off x="105824" y="5860176"/>
            <a:ext cx="1964395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Camille SORTAMBOSC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</p:txBody>
      </p:sp>
      <p:pic>
        <p:nvPicPr>
          <p:cNvPr id="21" name="Graphique 20" descr="Utilisateur avec un remplissage uni">
            <a:extLst>
              <a:ext uri="{FF2B5EF4-FFF2-40B4-BE49-F238E27FC236}">
                <a16:creationId xmlns:a16="http://schemas.microsoft.com/office/drawing/2014/main" id="{10B999D0-4D2D-61D3-FE39-641896CDF4D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210832" y="5586525"/>
            <a:ext cx="344986" cy="344986"/>
          </a:xfrm>
          <a:prstGeom prst="rect">
            <a:avLst/>
          </a:prstGeom>
        </p:spPr>
      </p:pic>
      <p:sp>
        <p:nvSpPr>
          <p:cNvPr id="22" name="TextBox 77">
            <a:extLst>
              <a:ext uri="{FF2B5EF4-FFF2-40B4-BE49-F238E27FC236}">
                <a16:creationId xmlns:a16="http://schemas.microsoft.com/office/drawing/2014/main" id="{7FAA8EC6-EF5F-EAF9-8159-93EEA2193B36}"/>
              </a:ext>
            </a:extLst>
          </p:cNvPr>
          <p:cNvSpPr txBox="1"/>
          <p:nvPr/>
        </p:nvSpPr>
        <p:spPr>
          <a:xfrm>
            <a:off x="7286321" y="3684788"/>
            <a:ext cx="1607218" cy="235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fr-CH" sz="1200" b="1" dirty="0"/>
              <a:t>Contributors </a:t>
            </a:r>
          </a:p>
        </p:txBody>
      </p:sp>
    </p:spTree>
    <p:extLst>
      <p:ext uri="{BB962C8B-B14F-4D97-AF65-F5344CB8AC3E}">
        <p14:creationId xmlns:p14="http://schemas.microsoft.com/office/powerpoint/2010/main" val="40749650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6B6840-0AC1-D6AE-4DF5-B31D5094AC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7">
            <a:extLst>
              <a:ext uri="{FF2B5EF4-FFF2-40B4-BE49-F238E27FC236}">
                <a16:creationId xmlns:a16="http://schemas.microsoft.com/office/drawing/2014/main" id="{A3710E47-9E0F-FA34-6379-356129BFB0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45" b="4164"/>
          <a:stretch/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7975912-983A-C184-3F42-894B5D5A612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78000">
                <a:schemeClr val="bg1">
                  <a:alpha val="98000"/>
                </a:schemeClr>
              </a:gs>
              <a:gs pos="20000">
                <a:srgbClr val="FFFFFF"/>
              </a:gs>
              <a:gs pos="0">
                <a:schemeClr val="bg1">
                  <a:alpha val="25000"/>
                </a:schemeClr>
              </a:gs>
              <a:gs pos="100000">
                <a:schemeClr val="bg1">
                  <a:alpha val="5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pic>
        <p:nvPicPr>
          <p:cNvPr id="2" name="Picture 167">
            <a:extLst>
              <a:ext uri="{FF2B5EF4-FFF2-40B4-BE49-F238E27FC236}">
                <a16:creationId xmlns:a16="http://schemas.microsoft.com/office/drawing/2014/main" id="{8BBEF1EA-39E1-3DE3-2CCF-DF38591309F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44087"/>
          <a:stretch/>
        </p:blipFill>
        <p:spPr>
          <a:xfrm>
            <a:off x="2520" y="5941035"/>
            <a:ext cx="12186960" cy="916966"/>
          </a:xfrm>
          <a:prstGeom prst="rect">
            <a:avLst/>
          </a:prstGeom>
        </p:spPr>
      </p:pic>
      <p:pic>
        <p:nvPicPr>
          <p:cNvPr id="8" name="Graphique 7" descr="Atome avec un remplissage uni">
            <a:extLst>
              <a:ext uri="{FF2B5EF4-FFF2-40B4-BE49-F238E27FC236}">
                <a16:creationId xmlns:a16="http://schemas.microsoft.com/office/drawing/2014/main" id="{B76A49AA-22E3-DF5E-7C03-79EBCB42455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510" y="6366078"/>
            <a:ext cx="460086" cy="46008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FB5210D0-2DAB-8DCA-1AC7-E691286F2B13}"/>
              </a:ext>
            </a:extLst>
          </p:cNvPr>
          <p:cNvSpPr txBox="1"/>
          <p:nvPr/>
        </p:nvSpPr>
        <p:spPr>
          <a:xfrm>
            <a:off x="442053" y="6464459"/>
            <a:ext cx="19792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i="1" dirty="0"/>
              <a:t>ATOM</a:t>
            </a:r>
            <a:endParaRPr lang="fr-FR" sz="1600" i="1" dirty="0"/>
          </a:p>
        </p:txBody>
      </p:sp>
      <p:sp>
        <p:nvSpPr>
          <p:cNvPr id="10" name="TextBox 169">
            <a:extLst>
              <a:ext uri="{FF2B5EF4-FFF2-40B4-BE49-F238E27FC236}">
                <a16:creationId xmlns:a16="http://schemas.microsoft.com/office/drawing/2014/main" id="{429B7B1D-99C5-E448-B745-A1919A4C41FB}"/>
              </a:ext>
            </a:extLst>
          </p:cNvPr>
          <p:cNvSpPr txBox="1"/>
          <p:nvPr/>
        </p:nvSpPr>
        <p:spPr>
          <a:xfrm>
            <a:off x="2597153" y="507976"/>
            <a:ext cx="6906260" cy="3785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defPPr>
              <a:defRPr lang="en-US"/>
            </a:defPPr>
            <a:lvl1pPr>
              <a:defRPr sz="1400" b="1"/>
            </a:lvl1pPr>
          </a:lstStyle>
          <a:p>
            <a:pPr algn="ctr"/>
            <a:r>
              <a:rPr lang="fr-CH" sz="2800" dirty="0"/>
              <a:t>COST OVERVIEW 2024/2025</a:t>
            </a:r>
            <a:endParaRPr lang="en-US" sz="2800" dirty="0"/>
          </a:p>
        </p:txBody>
      </p:sp>
      <p:sp>
        <p:nvSpPr>
          <p:cNvPr id="4" name="Google Shape;830;p37">
            <a:extLst>
              <a:ext uri="{FF2B5EF4-FFF2-40B4-BE49-F238E27FC236}">
                <a16:creationId xmlns:a16="http://schemas.microsoft.com/office/drawing/2014/main" id="{23D2CB95-993A-163A-0E01-91F0534A7695}"/>
              </a:ext>
            </a:extLst>
          </p:cNvPr>
          <p:cNvSpPr/>
          <p:nvPr/>
        </p:nvSpPr>
        <p:spPr>
          <a:xfrm>
            <a:off x="201868" y="1378006"/>
            <a:ext cx="3247441" cy="544016"/>
          </a:xfrm>
          <a:prstGeom prst="roundRect">
            <a:avLst>
              <a:gd name="adj" fmla="val 18299"/>
            </a:avLst>
          </a:prstGeom>
          <a:solidFill>
            <a:srgbClr val="66A0D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1"/>
            <a:r>
              <a:rPr lang="en" b="1" dirty="0">
                <a:solidFill>
                  <a:schemeClr val="l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    CONCEPTION</a:t>
            </a:r>
            <a:endParaRPr b="1" dirty="0">
              <a:solidFill>
                <a:schemeClr val="lt1"/>
              </a:solidFill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11" name="Google Shape;835;p37">
            <a:extLst>
              <a:ext uri="{FF2B5EF4-FFF2-40B4-BE49-F238E27FC236}">
                <a16:creationId xmlns:a16="http://schemas.microsoft.com/office/drawing/2014/main" id="{DB08DAA7-7768-AD8E-D14A-BA6006CBDF60}"/>
              </a:ext>
            </a:extLst>
          </p:cNvPr>
          <p:cNvSpPr/>
          <p:nvPr/>
        </p:nvSpPr>
        <p:spPr>
          <a:xfrm>
            <a:off x="8728498" y="1383275"/>
            <a:ext cx="3247440" cy="544016"/>
          </a:xfrm>
          <a:prstGeom prst="roundRect">
            <a:avLst>
              <a:gd name="adj" fmla="val 16667"/>
            </a:avLst>
          </a:prstGeom>
          <a:solidFill>
            <a:srgbClr val="50DBC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>
                <a:solidFill>
                  <a:schemeClr val="l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I</a:t>
            </a:r>
            <a:r>
              <a:rPr lang="en" b="1" dirty="0">
                <a:solidFill>
                  <a:schemeClr val="l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T EQUIPMENT</a:t>
            </a:r>
            <a:endParaRPr b="1" dirty="0">
              <a:solidFill>
                <a:schemeClr val="lt1"/>
              </a:solidFill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46" name="Google Shape;830;p37">
            <a:extLst>
              <a:ext uri="{FF2B5EF4-FFF2-40B4-BE49-F238E27FC236}">
                <a16:creationId xmlns:a16="http://schemas.microsoft.com/office/drawing/2014/main" id="{B8BE7EB4-D565-F4A4-FE72-EE62E61C1077}"/>
              </a:ext>
            </a:extLst>
          </p:cNvPr>
          <p:cNvSpPr/>
          <p:nvPr/>
        </p:nvSpPr>
        <p:spPr>
          <a:xfrm>
            <a:off x="201867" y="2091865"/>
            <a:ext cx="3247442" cy="2548616"/>
          </a:xfrm>
          <a:prstGeom prst="roundRect">
            <a:avLst>
              <a:gd name="adj" fmla="val 5715"/>
            </a:avLst>
          </a:prstGeom>
          <a:gradFill>
            <a:gsLst>
              <a:gs pos="4000">
                <a:srgbClr val="66A0D0"/>
              </a:gs>
              <a:gs pos="100000">
                <a:schemeClr val="lt2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1"/>
            <a:endParaRPr b="1" dirty="0">
              <a:solidFill>
                <a:schemeClr val="lt1"/>
              </a:solidFill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13" name="Google Shape;842;p37">
            <a:extLst>
              <a:ext uri="{FF2B5EF4-FFF2-40B4-BE49-F238E27FC236}">
                <a16:creationId xmlns:a16="http://schemas.microsoft.com/office/drawing/2014/main" id="{93517CE7-96E2-5399-5C3B-79EA75D23F51}"/>
              </a:ext>
            </a:extLst>
          </p:cNvPr>
          <p:cNvSpPr/>
          <p:nvPr/>
        </p:nvSpPr>
        <p:spPr>
          <a:xfrm>
            <a:off x="1185001" y="5118172"/>
            <a:ext cx="1080000" cy="1080000"/>
          </a:xfrm>
          <a:prstGeom prst="ellipse">
            <a:avLst/>
          </a:prstGeom>
          <a:solidFill>
            <a:srgbClr val="5C89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1" dirty="0">
              <a:solidFill>
                <a:schemeClr val="lt1"/>
              </a:solidFill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5" name="Google Shape;834;p37">
            <a:extLst>
              <a:ext uri="{FF2B5EF4-FFF2-40B4-BE49-F238E27FC236}">
                <a16:creationId xmlns:a16="http://schemas.microsoft.com/office/drawing/2014/main" id="{F2371AE0-16ED-D5AF-65BE-1ACC5F345651}"/>
              </a:ext>
            </a:extLst>
          </p:cNvPr>
          <p:cNvSpPr txBox="1"/>
          <p:nvPr/>
        </p:nvSpPr>
        <p:spPr>
          <a:xfrm>
            <a:off x="201867" y="2056656"/>
            <a:ext cx="3314305" cy="2865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marR="0" lvl="0" indent="-219075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</a:pPr>
            <a:r>
              <a:rPr lang="en-GB" sz="14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Technical standards: external architect mandates 30KCHF in 2024 and 60 KCHF expected in 2025</a:t>
            </a:r>
          </a:p>
          <a:p>
            <a:pPr marL="285750" marR="0" lvl="0" indent="-219075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</a:pPr>
            <a:r>
              <a:rPr lang="en-GB" sz="14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Potential future trainee: CHF 10K</a:t>
            </a:r>
          </a:p>
          <a:p>
            <a:pPr marL="285750" marR="0" lvl="0" indent="-219075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</a:pPr>
            <a:r>
              <a:rPr lang="en-GB" sz="14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Long-term maintenance: to be estimated </a:t>
            </a:r>
          </a:p>
          <a:p>
            <a:pPr marL="285750" marR="0" lvl="0" indent="-219075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</a:pPr>
            <a:r>
              <a:rPr lang="en-GB" sz="14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STAFF 0.5 FTE/year GRAD 0.7 FTE/year</a:t>
            </a:r>
            <a:endParaRPr sz="14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" name="Google Shape;830;p37">
            <a:extLst>
              <a:ext uri="{FF2B5EF4-FFF2-40B4-BE49-F238E27FC236}">
                <a16:creationId xmlns:a16="http://schemas.microsoft.com/office/drawing/2014/main" id="{ADAD7F2B-C13F-77F4-E030-E11905358C33}"/>
              </a:ext>
            </a:extLst>
          </p:cNvPr>
          <p:cNvSpPr/>
          <p:nvPr/>
        </p:nvSpPr>
        <p:spPr>
          <a:xfrm>
            <a:off x="8742690" y="2103743"/>
            <a:ext cx="3247442" cy="2548616"/>
          </a:xfrm>
          <a:prstGeom prst="roundRect">
            <a:avLst>
              <a:gd name="adj" fmla="val 5715"/>
            </a:avLst>
          </a:prstGeom>
          <a:gradFill>
            <a:gsLst>
              <a:gs pos="8000">
                <a:srgbClr val="29ABB1"/>
              </a:gs>
              <a:gs pos="100000">
                <a:schemeClr val="lt2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1"/>
            <a:endParaRPr b="1" dirty="0">
              <a:solidFill>
                <a:schemeClr val="lt1"/>
              </a:solidFill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12" name="Google Shape;837;p37">
            <a:extLst>
              <a:ext uri="{FF2B5EF4-FFF2-40B4-BE49-F238E27FC236}">
                <a16:creationId xmlns:a16="http://schemas.microsoft.com/office/drawing/2014/main" id="{3C733D5F-905B-381D-0EB9-C775C4979265}"/>
              </a:ext>
            </a:extLst>
          </p:cNvPr>
          <p:cNvSpPr txBox="1"/>
          <p:nvPr/>
        </p:nvSpPr>
        <p:spPr>
          <a:xfrm>
            <a:off x="8809553" y="2084026"/>
            <a:ext cx="3085329" cy="2865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marR="0" lvl="0" indent="-219075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</a:pPr>
            <a:r>
              <a:rPr lang="en-GB" sz="1400" dirty="0">
                <a:latin typeface="Roboto"/>
                <a:ea typeface="Roboto"/>
                <a:cs typeface="Roboto"/>
                <a:sym typeface="Roboto"/>
              </a:rPr>
              <a:t>Screen/TV: CHF 1,000</a:t>
            </a:r>
          </a:p>
          <a:p>
            <a:pPr marL="285750" marR="0" lvl="0" indent="-219075" algn="l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Roboto"/>
              <a:buChar char="●"/>
            </a:pPr>
            <a:r>
              <a:rPr lang="en-GB" sz="1400" dirty="0">
                <a:latin typeface="Roboto"/>
                <a:ea typeface="Roboto"/>
                <a:cs typeface="Roboto"/>
                <a:sym typeface="Roboto"/>
              </a:rPr>
              <a:t>PC + Mouse + Keyboard : 800 CHF</a:t>
            </a:r>
            <a:endParaRPr lang="fr-FR" sz="14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E76ED812-4FB4-2F83-EB5D-B551DE5E332F}"/>
              </a:ext>
            </a:extLst>
          </p:cNvPr>
          <p:cNvSpPr txBox="1"/>
          <p:nvPr/>
        </p:nvSpPr>
        <p:spPr>
          <a:xfrm>
            <a:off x="1095380" y="5342446"/>
            <a:ext cx="12172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b="1" dirty="0">
                <a:solidFill>
                  <a:schemeClr val="l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~100K CHF + </a:t>
            </a:r>
          </a:p>
          <a:p>
            <a:pPr algn="ctr"/>
            <a:r>
              <a:rPr lang="fr-CH" sz="1400" b="1" dirty="0">
                <a:solidFill>
                  <a:schemeClr val="l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1.2 FTE </a:t>
            </a:r>
          </a:p>
          <a:p>
            <a:pPr algn="ctr"/>
            <a:endParaRPr lang="fr-FR" sz="1400" dirty="0"/>
          </a:p>
        </p:txBody>
      </p:sp>
      <p:cxnSp>
        <p:nvCxnSpPr>
          <p:cNvPr id="52" name="Connecteur droit 51">
            <a:extLst>
              <a:ext uri="{FF2B5EF4-FFF2-40B4-BE49-F238E27FC236}">
                <a16:creationId xmlns:a16="http://schemas.microsoft.com/office/drawing/2014/main" id="{FDC106D3-B04E-E0E0-6801-B2FBB4D5DBE4}"/>
              </a:ext>
            </a:extLst>
          </p:cNvPr>
          <p:cNvCxnSpPr>
            <a:cxnSpLocks/>
          </p:cNvCxnSpPr>
          <p:nvPr/>
        </p:nvCxnSpPr>
        <p:spPr>
          <a:xfrm>
            <a:off x="2265001" y="5665131"/>
            <a:ext cx="7698728" cy="0"/>
          </a:xfrm>
          <a:prstGeom prst="line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Google Shape;843;p37">
            <a:extLst>
              <a:ext uri="{FF2B5EF4-FFF2-40B4-BE49-F238E27FC236}">
                <a16:creationId xmlns:a16="http://schemas.microsoft.com/office/drawing/2014/main" id="{646D1F9C-2CF5-9000-4FD9-2C84BA0854CC}"/>
              </a:ext>
            </a:extLst>
          </p:cNvPr>
          <p:cNvSpPr/>
          <p:nvPr/>
        </p:nvSpPr>
        <p:spPr>
          <a:xfrm>
            <a:off x="9963729" y="5111854"/>
            <a:ext cx="1080000" cy="1080000"/>
          </a:xfrm>
          <a:prstGeom prst="ellipse">
            <a:avLst/>
          </a:prstGeom>
          <a:gradFill>
            <a:gsLst>
              <a:gs pos="97000">
                <a:srgbClr val="29ABB1"/>
              </a:gs>
              <a:gs pos="100000">
                <a:schemeClr val="lt2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1" dirty="0">
              <a:solidFill>
                <a:schemeClr val="lt1"/>
              </a:solidFill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2ABD98BC-F17A-6F12-BAC1-181EEE6F14FC}"/>
              </a:ext>
            </a:extLst>
          </p:cNvPr>
          <p:cNvSpPr txBox="1"/>
          <p:nvPr/>
        </p:nvSpPr>
        <p:spPr>
          <a:xfrm>
            <a:off x="9895128" y="5377117"/>
            <a:ext cx="1217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b="1" dirty="0">
                <a:solidFill>
                  <a:schemeClr val="l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~2000K</a:t>
            </a:r>
          </a:p>
          <a:p>
            <a:pPr algn="ctr"/>
            <a:r>
              <a:rPr lang="fr-CH" sz="1400" b="1" dirty="0">
                <a:solidFill>
                  <a:schemeClr val="l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CHF</a:t>
            </a:r>
            <a:endParaRPr lang="fr-FR" sz="1400" dirty="0"/>
          </a:p>
        </p:txBody>
      </p:sp>
      <p:graphicFrame>
        <p:nvGraphicFramePr>
          <p:cNvPr id="20" name="Graphique 19">
            <a:extLst>
              <a:ext uri="{FF2B5EF4-FFF2-40B4-BE49-F238E27FC236}">
                <a16:creationId xmlns:a16="http://schemas.microsoft.com/office/drawing/2014/main" id="{6AA2D173-0E4D-D4FB-3A34-AD7FE98440BD}"/>
              </a:ext>
            </a:extLst>
          </p:cNvPr>
          <p:cNvGraphicFramePr>
            <a:graphicFrameLocks/>
          </p:cNvGraphicFramePr>
          <p:nvPr/>
        </p:nvGraphicFramePr>
        <p:xfrm>
          <a:off x="3577362" y="2331621"/>
          <a:ext cx="5022134" cy="31688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3749629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C7F233-1CD2-D12B-CBCD-753ABEAC27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7">
            <a:extLst>
              <a:ext uri="{FF2B5EF4-FFF2-40B4-BE49-F238E27FC236}">
                <a16:creationId xmlns:a16="http://schemas.microsoft.com/office/drawing/2014/main" id="{6F504B7C-3EB9-1693-E2BC-96FC315F02B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45" b="4164"/>
          <a:stretch/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089952A-79A7-CA39-55F6-C2BE8D6A9808}"/>
              </a:ext>
            </a:extLst>
          </p:cNvPr>
          <p:cNvSpPr/>
          <p:nvPr/>
        </p:nvSpPr>
        <p:spPr>
          <a:xfrm>
            <a:off x="7740" y="-31836"/>
            <a:ext cx="12192000" cy="6858000"/>
          </a:xfrm>
          <a:prstGeom prst="rect">
            <a:avLst/>
          </a:prstGeom>
          <a:gradFill>
            <a:gsLst>
              <a:gs pos="78000">
                <a:schemeClr val="bg1">
                  <a:alpha val="98000"/>
                </a:schemeClr>
              </a:gs>
              <a:gs pos="20000">
                <a:srgbClr val="FFFFFF"/>
              </a:gs>
              <a:gs pos="0">
                <a:schemeClr val="bg1">
                  <a:alpha val="25000"/>
                </a:schemeClr>
              </a:gs>
              <a:gs pos="100000">
                <a:schemeClr val="bg1">
                  <a:alpha val="5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pic>
        <p:nvPicPr>
          <p:cNvPr id="2" name="Picture 167">
            <a:extLst>
              <a:ext uri="{FF2B5EF4-FFF2-40B4-BE49-F238E27FC236}">
                <a16:creationId xmlns:a16="http://schemas.microsoft.com/office/drawing/2014/main" id="{38C2EB26-09D1-19D3-7974-2BF039CF6DE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44087"/>
          <a:stretch/>
        </p:blipFill>
        <p:spPr>
          <a:xfrm>
            <a:off x="2520" y="5941035"/>
            <a:ext cx="12186960" cy="916966"/>
          </a:xfrm>
          <a:prstGeom prst="rect">
            <a:avLst/>
          </a:prstGeom>
        </p:spPr>
      </p:pic>
      <p:pic>
        <p:nvPicPr>
          <p:cNvPr id="8" name="Graphique 7" descr="Atome avec un remplissage uni">
            <a:extLst>
              <a:ext uri="{FF2B5EF4-FFF2-40B4-BE49-F238E27FC236}">
                <a16:creationId xmlns:a16="http://schemas.microsoft.com/office/drawing/2014/main" id="{3FC5D587-11C2-21D9-B3A3-A4877BAC100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510" y="6366078"/>
            <a:ext cx="460086" cy="46008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3179F5C9-694D-CE0E-23F1-CC7E31451948}"/>
              </a:ext>
            </a:extLst>
          </p:cNvPr>
          <p:cNvSpPr txBox="1"/>
          <p:nvPr/>
        </p:nvSpPr>
        <p:spPr>
          <a:xfrm>
            <a:off x="442053" y="6464459"/>
            <a:ext cx="19792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i="1" dirty="0"/>
              <a:t>ATOM</a:t>
            </a:r>
            <a:endParaRPr lang="fr-FR" sz="1600" i="1" dirty="0"/>
          </a:p>
        </p:txBody>
      </p:sp>
      <p:sp>
        <p:nvSpPr>
          <p:cNvPr id="10" name="TextBox 169">
            <a:extLst>
              <a:ext uri="{FF2B5EF4-FFF2-40B4-BE49-F238E27FC236}">
                <a16:creationId xmlns:a16="http://schemas.microsoft.com/office/drawing/2014/main" id="{04EE491A-B126-31E6-3939-4A36665ED4DC}"/>
              </a:ext>
            </a:extLst>
          </p:cNvPr>
          <p:cNvSpPr txBox="1"/>
          <p:nvPr/>
        </p:nvSpPr>
        <p:spPr>
          <a:xfrm>
            <a:off x="2597153" y="507976"/>
            <a:ext cx="6906260" cy="3785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defPPr>
              <a:defRPr lang="en-US"/>
            </a:defPPr>
            <a:lvl1pPr>
              <a:defRPr sz="1400" b="1"/>
            </a:lvl1pPr>
          </a:lstStyle>
          <a:p>
            <a:pPr algn="ctr"/>
            <a:r>
              <a:rPr lang="fr-CH" sz="2800" dirty="0"/>
              <a:t>ATOM CONTENT MANAGEMENT</a:t>
            </a:r>
            <a:endParaRPr lang="en-US" sz="2800" dirty="0"/>
          </a:p>
        </p:txBody>
      </p:sp>
      <p:sp>
        <p:nvSpPr>
          <p:cNvPr id="4" name="Google Shape;107;p17">
            <a:extLst>
              <a:ext uri="{FF2B5EF4-FFF2-40B4-BE49-F238E27FC236}">
                <a16:creationId xmlns:a16="http://schemas.microsoft.com/office/drawing/2014/main" id="{6C9425F6-CD09-A2C5-9609-FAC2E62B9C4C}"/>
              </a:ext>
            </a:extLst>
          </p:cNvPr>
          <p:cNvSpPr/>
          <p:nvPr/>
        </p:nvSpPr>
        <p:spPr>
          <a:xfrm>
            <a:off x="1944051" y="1993923"/>
            <a:ext cx="8567625" cy="383157"/>
          </a:xfrm>
          <a:prstGeom prst="roundRect">
            <a:avLst>
              <a:gd name="adj" fmla="val 16667"/>
            </a:avLst>
          </a:prstGeom>
          <a:solidFill>
            <a:srgbClr val="66A0D0">
              <a:alpha val="128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5" name="Google Shape;108;p17">
            <a:extLst>
              <a:ext uri="{FF2B5EF4-FFF2-40B4-BE49-F238E27FC236}">
                <a16:creationId xmlns:a16="http://schemas.microsoft.com/office/drawing/2014/main" id="{C744493C-34CC-B77A-8569-58801AFA5021}"/>
              </a:ext>
            </a:extLst>
          </p:cNvPr>
          <p:cNvSpPr/>
          <p:nvPr/>
        </p:nvSpPr>
        <p:spPr>
          <a:xfrm>
            <a:off x="1944051" y="1541398"/>
            <a:ext cx="8567625" cy="383157"/>
          </a:xfrm>
          <a:prstGeom prst="roundRect">
            <a:avLst>
              <a:gd name="adj" fmla="val 16667"/>
            </a:avLst>
          </a:prstGeom>
          <a:solidFill>
            <a:srgbClr val="66A0D0">
              <a:alpha val="128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1" name="Google Shape;109;p17">
            <a:extLst>
              <a:ext uri="{FF2B5EF4-FFF2-40B4-BE49-F238E27FC236}">
                <a16:creationId xmlns:a16="http://schemas.microsoft.com/office/drawing/2014/main" id="{6810FED8-88F2-4EC5-2B2D-0FA643313A3B}"/>
              </a:ext>
            </a:extLst>
          </p:cNvPr>
          <p:cNvSpPr/>
          <p:nvPr/>
        </p:nvSpPr>
        <p:spPr>
          <a:xfrm>
            <a:off x="1939325" y="6026315"/>
            <a:ext cx="8567626" cy="383157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000">
                <a:srgbClr val="5C89CC"/>
              </a:gs>
              <a:gs pos="0">
                <a:srgbClr val="C8EBE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</a:pPr>
            <a:endParaRPr sz="14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2" name="Google Shape;110;p17">
            <a:extLst>
              <a:ext uri="{FF2B5EF4-FFF2-40B4-BE49-F238E27FC236}">
                <a16:creationId xmlns:a16="http://schemas.microsoft.com/office/drawing/2014/main" id="{01A88B82-7EFB-1D79-E58A-00DCF9201670}"/>
              </a:ext>
            </a:extLst>
          </p:cNvPr>
          <p:cNvSpPr/>
          <p:nvPr/>
        </p:nvSpPr>
        <p:spPr>
          <a:xfrm>
            <a:off x="4734163" y="1088873"/>
            <a:ext cx="2355294" cy="383157"/>
          </a:xfrm>
          <a:prstGeom prst="roundRect">
            <a:avLst>
              <a:gd name="adj" fmla="val 16667"/>
            </a:avLst>
          </a:prstGeom>
          <a:gradFill>
            <a:gsLst>
              <a:gs pos="14000">
                <a:srgbClr val="66A0D0"/>
              </a:gs>
              <a:gs pos="100000">
                <a:srgbClr val="50DBC7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3" name="Google Shape;111;p17">
            <a:extLst>
              <a:ext uri="{FF2B5EF4-FFF2-40B4-BE49-F238E27FC236}">
                <a16:creationId xmlns:a16="http://schemas.microsoft.com/office/drawing/2014/main" id="{69A58A16-6F8E-1853-000B-88DB009A4A5F}"/>
              </a:ext>
            </a:extLst>
          </p:cNvPr>
          <p:cNvSpPr/>
          <p:nvPr/>
        </p:nvSpPr>
        <p:spPr>
          <a:xfrm>
            <a:off x="6592063" y="1088873"/>
            <a:ext cx="2355294" cy="383157"/>
          </a:xfrm>
          <a:prstGeom prst="roundRect">
            <a:avLst>
              <a:gd name="adj" fmla="val 16667"/>
            </a:avLst>
          </a:prstGeom>
          <a:gradFill>
            <a:gsLst>
              <a:gs pos="51000">
                <a:srgbClr val="66A0D0"/>
              </a:gs>
              <a:gs pos="100000">
                <a:srgbClr val="5C89CC"/>
              </a:gs>
              <a:gs pos="8000">
                <a:srgbClr val="FFFFFF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4" name="Google Shape;112;p17">
            <a:extLst>
              <a:ext uri="{FF2B5EF4-FFF2-40B4-BE49-F238E27FC236}">
                <a16:creationId xmlns:a16="http://schemas.microsoft.com/office/drawing/2014/main" id="{53F4591C-BE55-78D9-33B1-E9BEC2F7BA11}"/>
              </a:ext>
            </a:extLst>
          </p:cNvPr>
          <p:cNvSpPr/>
          <p:nvPr/>
        </p:nvSpPr>
        <p:spPr>
          <a:xfrm>
            <a:off x="8449963" y="1088873"/>
            <a:ext cx="2061712" cy="383157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000">
                <a:srgbClr val="5C89CC"/>
              </a:gs>
              <a:gs pos="49000">
                <a:srgbClr val="5CDDCB"/>
              </a:gs>
              <a:gs pos="0">
                <a:srgbClr val="C8EBE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6" name="Google Shape;115;p17">
            <a:extLst>
              <a:ext uri="{FF2B5EF4-FFF2-40B4-BE49-F238E27FC236}">
                <a16:creationId xmlns:a16="http://schemas.microsoft.com/office/drawing/2014/main" id="{80E8E2A5-EC36-422E-39E5-4859A79C6F68}"/>
              </a:ext>
            </a:extLst>
          </p:cNvPr>
          <p:cNvSpPr/>
          <p:nvPr/>
        </p:nvSpPr>
        <p:spPr>
          <a:xfrm>
            <a:off x="1944051" y="3322848"/>
            <a:ext cx="8567625" cy="383157"/>
          </a:xfrm>
          <a:prstGeom prst="roundRect">
            <a:avLst>
              <a:gd name="adj" fmla="val 16667"/>
            </a:avLst>
          </a:prstGeom>
          <a:solidFill>
            <a:srgbClr val="66A0D0">
              <a:alpha val="128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lang="fr-FR" sz="14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7" name="Google Shape;116;p17">
            <a:extLst>
              <a:ext uri="{FF2B5EF4-FFF2-40B4-BE49-F238E27FC236}">
                <a16:creationId xmlns:a16="http://schemas.microsoft.com/office/drawing/2014/main" id="{FBD96DA9-98F7-C794-5913-9327BABF276A}"/>
              </a:ext>
            </a:extLst>
          </p:cNvPr>
          <p:cNvSpPr/>
          <p:nvPr/>
        </p:nvSpPr>
        <p:spPr>
          <a:xfrm>
            <a:off x="1944051" y="2879873"/>
            <a:ext cx="8567625" cy="383157"/>
          </a:xfrm>
          <a:prstGeom prst="roundRect">
            <a:avLst>
              <a:gd name="adj" fmla="val 16667"/>
            </a:avLst>
          </a:prstGeom>
          <a:solidFill>
            <a:srgbClr val="66A0D0">
              <a:alpha val="128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8" name="Google Shape;117;p17">
            <a:extLst>
              <a:ext uri="{FF2B5EF4-FFF2-40B4-BE49-F238E27FC236}">
                <a16:creationId xmlns:a16="http://schemas.microsoft.com/office/drawing/2014/main" id="{47D9ACC0-1232-1EF7-C5C5-D8EC362E92AC}"/>
              </a:ext>
            </a:extLst>
          </p:cNvPr>
          <p:cNvSpPr/>
          <p:nvPr/>
        </p:nvSpPr>
        <p:spPr>
          <a:xfrm>
            <a:off x="1944051" y="2436898"/>
            <a:ext cx="8567625" cy="383157"/>
          </a:xfrm>
          <a:prstGeom prst="roundRect">
            <a:avLst>
              <a:gd name="adj" fmla="val 16667"/>
            </a:avLst>
          </a:prstGeom>
          <a:solidFill>
            <a:srgbClr val="66A0D0">
              <a:alpha val="128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9" name="Google Shape;115;p17">
            <a:extLst>
              <a:ext uri="{FF2B5EF4-FFF2-40B4-BE49-F238E27FC236}">
                <a16:creationId xmlns:a16="http://schemas.microsoft.com/office/drawing/2014/main" id="{D35E0475-16E8-52DB-DCB4-CA98ACF8FFCE}"/>
              </a:ext>
            </a:extLst>
          </p:cNvPr>
          <p:cNvSpPr/>
          <p:nvPr/>
        </p:nvSpPr>
        <p:spPr>
          <a:xfrm>
            <a:off x="1944050" y="3765823"/>
            <a:ext cx="8567625" cy="383157"/>
          </a:xfrm>
          <a:prstGeom prst="roundRect">
            <a:avLst>
              <a:gd name="adj" fmla="val 16667"/>
            </a:avLst>
          </a:prstGeom>
          <a:solidFill>
            <a:srgbClr val="66A0D0">
              <a:alpha val="128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0" name="Google Shape;107;p17">
            <a:extLst>
              <a:ext uri="{FF2B5EF4-FFF2-40B4-BE49-F238E27FC236}">
                <a16:creationId xmlns:a16="http://schemas.microsoft.com/office/drawing/2014/main" id="{9F0D9890-AE48-D87B-7AEC-B45F57B97AC4}"/>
              </a:ext>
            </a:extLst>
          </p:cNvPr>
          <p:cNvSpPr/>
          <p:nvPr/>
        </p:nvSpPr>
        <p:spPr>
          <a:xfrm>
            <a:off x="1944050" y="4672332"/>
            <a:ext cx="8567625" cy="383157"/>
          </a:xfrm>
          <a:prstGeom prst="roundRect">
            <a:avLst>
              <a:gd name="adj" fmla="val 16667"/>
            </a:avLst>
          </a:prstGeom>
          <a:solidFill>
            <a:srgbClr val="66A0D0">
              <a:alpha val="128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1" name="Google Shape;108;p17">
            <a:extLst>
              <a:ext uri="{FF2B5EF4-FFF2-40B4-BE49-F238E27FC236}">
                <a16:creationId xmlns:a16="http://schemas.microsoft.com/office/drawing/2014/main" id="{75DA04B6-B18C-F0D7-A520-13BB8C15EBC3}"/>
              </a:ext>
            </a:extLst>
          </p:cNvPr>
          <p:cNvSpPr/>
          <p:nvPr/>
        </p:nvSpPr>
        <p:spPr>
          <a:xfrm>
            <a:off x="1944050" y="4219807"/>
            <a:ext cx="8567625" cy="383157"/>
          </a:xfrm>
          <a:prstGeom prst="roundRect">
            <a:avLst>
              <a:gd name="adj" fmla="val 16667"/>
            </a:avLst>
          </a:prstGeom>
          <a:solidFill>
            <a:srgbClr val="66A0D0">
              <a:alpha val="128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2" name="Google Shape;116;p17">
            <a:extLst>
              <a:ext uri="{FF2B5EF4-FFF2-40B4-BE49-F238E27FC236}">
                <a16:creationId xmlns:a16="http://schemas.microsoft.com/office/drawing/2014/main" id="{96F47EB1-61A4-CE7B-44B1-7B2EEF99557E}"/>
              </a:ext>
            </a:extLst>
          </p:cNvPr>
          <p:cNvSpPr/>
          <p:nvPr/>
        </p:nvSpPr>
        <p:spPr>
          <a:xfrm>
            <a:off x="1944050" y="5558282"/>
            <a:ext cx="8567625" cy="383157"/>
          </a:xfrm>
          <a:prstGeom prst="roundRect">
            <a:avLst>
              <a:gd name="adj" fmla="val 16667"/>
            </a:avLst>
          </a:prstGeom>
          <a:solidFill>
            <a:srgbClr val="66A0D0">
              <a:alpha val="128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3" name="Google Shape;117;p17">
            <a:extLst>
              <a:ext uri="{FF2B5EF4-FFF2-40B4-BE49-F238E27FC236}">
                <a16:creationId xmlns:a16="http://schemas.microsoft.com/office/drawing/2014/main" id="{99AF6EDE-22DC-9E2B-D9F2-56EB2E5FC16E}"/>
              </a:ext>
            </a:extLst>
          </p:cNvPr>
          <p:cNvSpPr/>
          <p:nvPr/>
        </p:nvSpPr>
        <p:spPr>
          <a:xfrm>
            <a:off x="1944050" y="5115307"/>
            <a:ext cx="8567625" cy="383157"/>
          </a:xfrm>
          <a:prstGeom prst="roundRect">
            <a:avLst>
              <a:gd name="adj" fmla="val 16667"/>
            </a:avLst>
          </a:prstGeom>
          <a:solidFill>
            <a:srgbClr val="66A0D0">
              <a:alpha val="128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D1F2DB34-62A8-4AC9-F56C-12D49EB2F3A6}"/>
              </a:ext>
            </a:extLst>
          </p:cNvPr>
          <p:cNvSpPr txBox="1"/>
          <p:nvPr/>
        </p:nvSpPr>
        <p:spPr>
          <a:xfrm>
            <a:off x="5336742" y="1088873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dirty="0">
                <a:solidFill>
                  <a:schemeClr val="l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2025</a:t>
            </a:r>
            <a:endParaRPr lang="fr-FR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668A2ABC-A1C9-4C88-A87F-3D589FE1F415}"/>
              </a:ext>
            </a:extLst>
          </p:cNvPr>
          <p:cNvSpPr txBox="1"/>
          <p:nvPr/>
        </p:nvSpPr>
        <p:spPr>
          <a:xfrm>
            <a:off x="7194750" y="1096927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dirty="0">
                <a:solidFill>
                  <a:schemeClr val="l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2026</a:t>
            </a:r>
            <a:endParaRPr lang="fr-FR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EFD96D49-E16E-9EE1-DD47-AA3BE8F1EF58}"/>
              </a:ext>
            </a:extLst>
          </p:cNvPr>
          <p:cNvSpPr txBox="1"/>
          <p:nvPr/>
        </p:nvSpPr>
        <p:spPr>
          <a:xfrm>
            <a:off x="9148834" y="110533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dirty="0">
                <a:solidFill>
                  <a:schemeClr val="l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2027</a:t>
            </a:r>
            <a:endParaRPr lang="fr-FR" dirty="0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299B184F-BE18-6161-1AF2-19EA6B994DDC}"/>
              </a:ext>
            </a:extLst>
          </p:cNvPr>
          <p:cNvSpPr txBox="1"/>
          <p:nvPr/>
        </p:nvSpPr>
        <p:spPr>
          <a:xfrm>
            <a:off x="1934596" y="1497162"/>
            <a:ext cx="852465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ATOM Portal				15%		5%		5%</a:t>
            </a:r>
          </a:p>
          <a:p>
            <a:r>
              <a:rPr lang="fr-CH" sz="1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Camille Sortambosc</a:t>
            </a:r>
            <a:endParaRPr lang="fr-FR" sz="12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1B770853-12CB-23D4-5CF0-BD79650747D9}"/>
              </a:ext>
            </a:extLst>
          </p:cNvPr>
          <p:cNvSpPr txBox="1"/>
          <p:nvPr/>
        </p:nvSpPr>
        <p:spPr>
          <a:xfrm>
            <a:off x="1944051" y="1957210"/>
            <a:ext cx="85246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ATOM ELEC				15%		5%		5%</a:t>
            </a:r>
          </a:p>
          <a:p>
            <a:r>
              <a:rPr lang="fr-CH" sz="1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SAM-IN</a:t>
            </a:r>
            <a:endParaRPr lang="fr-FR" sz="12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fr-FR" sz="1400" b="1" dirty="0">
              <a:solidFill>
                <a:schemeClr val="dk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88E377A0-0145-BBA8-557C-A0349FF06BAC}"/>
              </a:ext>
            </a:extLst>
          </p:cNvPr>
          <p:cNvSpPr txBox="1"/>
          <p:nvPr/>
        </p:nvSpPr>
        <p:spPr>
          <a:xfrm>
            <a:off x="1934597" y="2387429"/>
            <a:ext cx="852465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ATOM CE				20%		5%		5%</a:t>
            </a:r>
          </a:p>
          <a:p>
            <a:r>
              <a:rPr lang="fr-CH" sz="1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SAM-CE</a:t>
            </a:r>
            <a:endParaRPr lang="fr-FR" sz="1400" b="1" dirty="0">
              <a:solidFill>
                <a:schemeClr val="dk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  <a:p>
            <a:endParaRPr lang="fr-FR" sz="12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DD7A0ED4-C4A8-D2B3-A7C2-B587FC277B1F}"/>
              </a:ext>
            </a:extLst>
          </p:cNvPr>
          <p:cNvSpPr txBox="1"/>
          <p:nvPr/>
        </p:nvSpPr>
        <p:spPr>
          <a:xfrm>
            <a:off x="1930945" y="2830017"/>
            <a:ext cx="85246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ATOM HVAC				30%		5%		5%</a:t>
            </a:r>
          </a:p>
          <a:p>
            <a:r>
              <a:rPr lang="fr-CH" sz="1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SAM-IN</a:t>
            </a:r>
            <a:endParaRPr lang="fr-FR" sz="12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fr-FR" sz="1400" b="1" dirty="0">
              <a:solidFill>
                <a:schemeClr val="dk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C432783F-448E-0637-23E2-6937B1F03727}"/>
              </a:ext>
            </a:extLst>
          </p:cNvPr>
          <p:cNvSpPr txBox="1"/>
          <p:nvPr/>
        </p:nvSpPr>
        <p:spPr>
          <a:xfrm>
            <a:off x="1904734" y="3282158"/>
            <a:ext cx="85246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ATOM Design Office			 30%		 5%		 5%</a:t>
            </a:r>
          </a:p>
          <a:p>
            <a:r>
              <a:rPr lang="fr-CH" sz="1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SAM-TG &amp; SAM-IN</a:t>
            </a:r>
            <a:endParaRPr lang="fr-FR" sz="12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fr-FR" sz="1400" b="1" dirty="0">
              <a:solidFill>
                <a:schemeClr val="dk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49DF525B-3123-ED34-7F61-89D8899D0649}"/>
              </a:ext>
            </a:extLst>
          </p:cNvPr>
          <p:cNvSpPr txBox="1"/>
          <p:nvPr/>
        </p:nvSpPr>
        <p:spPr>
          <a:xfrm>
            <a:off x="1921490" y="3732192"/>
            <a:ext cx="852465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Standards </a:t>
            </a:r>
            <a:r>
              <a:rPr lang="fr-FR" sz="1400" b="1" dirty="0" err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Genie</a:t>
            </a:r>
            <a:r>
              <a:rPr lang="fr-FR" sz="1400" b="1" dirty="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 Civil			20%		5%		5%</a:t>
            </a:r>
          </a:p>
          <a:p>
            <a:r>
              <a:rPr lang="fr-CH" sz="1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SAM-CE &amp; SAM-TG</a:t>
            </a:r>
            <a:endParaRPr lang="fr-FR" sz="12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7B51BD3F-10EA-9546-9B99-D6E6BFD67788}"/>
              </a:ext>
            </a:extLst>
          </p:cNvPr>
          <p:cNvSpPr txBox="1"/>
          <p:nvPr/>
        </p:nvSpPr>
        <p:spPr>
          <a:xfrm>
            <a:off x="1930945" y="4192240"/>
            <a:ext cx="852465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Standards Elec			15 %		5%		5%	</a:t>
            </a:r>
          </a:p>
          <a:p>
            <a:r>
              <a:rPr lang="fr-CH" sz="1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SAM-IN Elec</a:t>
            </a:r>
            <a:endParaRPr lang="fr-FR" sz="12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0EA776CC-63AD-8055-1DC9-B3F1E68241EA}"/>
              </a:ext>
            </a:extLst>
          </p:cNvPr>
          <p:cNvSpPr txBox="1"/>
          <p:nvPr/>
        </p:nvSpPr>
        <p:spPr>
          <a:xfrm>
            <a:off x="1921806" y="4614144"/>
            <a:ext cx="852465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Standards HVAC			20%		5%		5%</a:t>
            </a:r>
          </a:p>
          <a:p>
            <a:r>
              <a:rPr lang="fr-CH" sz="1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SAM-IN HVAC			</a:t>
            </a:r>
            <a:endParaRPr lang="fr-FR" sz="12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6CF1C551-685F-F1F1-2ED4-AE0086A38184}"/>
              </a:ext>
            </a:extLst>
          </p:cNvPr>
          <p:cNvSpPr txBox="1"/>
          <p:nvPr/>
        </p:nvSpPr>
        <p:spPr>
          <a:xfrm>
            <a:off x="1906408" y="5055085"/>
            <a:ext cx="852465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Standards Architecturaux			 20%		5%		5%</a:t>
            </a:r>
          </a:p>
          <a:p>
            <a:r>
              <a:rPr lang="fr-CH" sz="12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Araceli</a:t>
            </a:r>
            <a:r>
              <a:rPr lang="fr-CH" sz="1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Alvarez Escobar			</a:t>
            </a:r>
            <a:endParaRPr lang="fr-FR" sz="12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9CCA470D-00DF-B951-18FB-7772245D2CA5}"/>
              </a:ext>
            </a:extLst>
          </p:cNvPr>
          <p:cNvSpPr txBox="1"/>
          <p:nvPr/>
        </p:nvSpPr>
        <p:spPr>
          <a:xfrm>
            <a:off x="1891628" y="5517188"/>
            <a:ext cx="85246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Standards Calculs/Dessins			 30%		5%		5%</a:t>
            </a:r>
          </a:p>
          <a:p>
            <a:r>
              <a:rPr lang="fr-CH" sz="1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SAM-CE &amp; SAM-TG</a:t>
            </a:r>
            <a:endParaRPr lang="fr-FR" sz="12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fr-FR" sz="1400" b="1" dirty="0">
              <a:solidFill>
                <a:schemeClr val="dk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27747217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0A5954-4D6E-635B-B723-3500AC4C79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7">
            <a:extLst>
              <a:ext uri="{FF2B5EF4-FFF2-40B4-BE49-F238E27FC236}">
                <a16:creationId xmlns:a16="http://schemas.microsoft.com/office/drawing/2014/main" id="{01A977B1-461F-ED75-EDC5-168D4152B22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45" b="4164"/>
          <a:stretch/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E320785-A294-3B83-2EE7-B368F073F93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78000">
                <a:schemeClr val="bg1">
                  <a:alpha val="98000"/>
                </a:schemeClr>
              </a:gs>
              <a:gs pos="20000">
                <a:srgbClr val="FFFFFF"/>
              </a:gs>
              <a:gs pos="0">
                <a:schemeClr val="bg1">
                  <a:alpha val="25000"/>
                </a:schemeClr>
              </a:gs>
              <a:gs pos="100000">
                <a:schemeClr val="bg1">
                  <a:alpha val="5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pic>
        <p:nvPicPr>
          <p:cNvPr id="2" name="Picture 167">
            <a:extLst>
              <a:ext uri="{FF2B5EF4-FFF2-40B4-BE49-F238E27FC236}">
                <a16:creationId xmlns:a16="http://schemas.microsoft.com/office/drawing/2014/main" id="{3E8BD43D-7F15-BC0B-7486-D67E71C09D2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44087"/>
          <a:stretch/>
        </p:blipFill>
        <p:spPr>
          <a:xfrm>
            <a:off x="2520" y="5941035"/>
            <a:ext cx="12186960" cy="916966"/>
          </a:xfrm>
          <a:prstGeom prst="rect">
            <a:avLst/>
          </a:prstGeom>
        </p:spPr>
      </p:pic>
      <p:pic>
        <p:nvPicPr>
          <p:cNvPr id="8" name="Graphique 7" descr="Atome avec un remplissage uni">
            <a:extLst>
              <a:ext uri="{FF2B5EF4-FFF2-40B4-BE49-F238E27FC236}">
                <a16:creationId xmlns:a16="http://schemas.microsoft.com/office/drawing/2014/main" id="{3D08D4CB-8E91-DE0A-81FF-88AC0A4D92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510" y="6366078"/>
            <a:ext cx="460086" cy="46008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D491FA40-D89C-72BD-917E-98FF3769F645}"/>
              </a:ext>
            </a:extLst>
          </p:cNvPr>
          <p:cNvSpPr txBox="1"/>
          <p:nvPr/>
        </p:nvSpPr>
        <p:spPr>
          <a:xfrm>
            <a:off x="442053" y="6464459"/>
            <a:ext cx="19792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i="1" dirty="0"/>
              <a:t>ATOM</a:t>
            </a:r>
            <a:endParaRPr lang="fr-FR" sz="1600" i="1" dirty="0"/>
          </a:p>
        </p:txBody>
      </p:sp>
      <p:sp>
        <p:nvSpPr>
          <p:cNvPr id="10" name="TextBox 169">
            <a:extLst>
              <a:ext uri="{FF2B5EF4-FFF2-40B4-BE49-F238E27FC236}">
                <a16:creationId xmlns:a16="http://schemas.microsoft.com/office/drawing/2014/main" id="{72D28584-7FBD-CE99-73DA-4853D1514AFB}"/>
              </a:ext>
            </a:extLst>
          </p:cNvPr>
          <p:cNvSpPr txBox="1"/>
          <p:nvPr/>
        </p:nvSpPr>
        <p:spPr>
          <a:xfrm>
            <a:off x="2597153" y="507976"/>
            <a:ext cx="6906260" cy="3785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defPPr>
              <a:defRPr lang="en-US"/>
            </a:defPPr>
            <a:lvl1pPr>
              <a:defRPr sz="1400" b="1"/>
            </a:lvl1pPr>
          </a:lstStyle>
          <a:p>
            <a:pPr algn="ctr"/>
            <a:r>
              <a:rPr lang="en-GB" sz="2800" dirty="0"/>
              <a:t>SITUATION AT THE END OF 2024</a:t>
            </a:r>
            <a:endParaRPr lang="en-US" sz="2800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64235F6-31FA-C79F-F4C1-B11BA5C77D7B}"/>
              </a:ext>
            </a:extLst>
          </p:cNvPr>
          <p:cNvSpPr txBox="1"/>
          <p:nvPr/>
        </p:nvSpPr>
        <p:spPr>
          <a:xfrm>
            <a:off x="600808" y="1936464"/>
            <a:ext cx="99187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52" name="Google Shape;727;p34">
            <a:extLst>
              <a:ext uri="{FF2B5EF4-FFF2-40B4-BE49-F238E27FC236}">
                <a16:creationId xmlns:a16="http://schemas.microsoft.com/office/drawing/2014/main" id="{9296A746-EBB3-A110-95FA-B64821ADD0ED}"/>
              </a:ext>
            </a:extLst>
          </p:cNvPr>
          <p:cNvSpPr txBox="1"/>
          <p:nvPr/>
        </p:nvSpPr>
        <p:spPr>
          <a:xfrm>
            <a:off x="753125" y="5234939"/>
            <a:ext cx="2627349" cy="916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71450" lvl="0" indent="-1714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Pending contract renewal</a:t>
            </a:r>
          </a:p>
          <a:p>
            <a:pPr marL="171450" lvl="0" indent="-1714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Definition of standards in progress </a:t>
            </a:r>
            <a:endParaRPr lang="en" sz="12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3" name="Google Shape;728;p34">
            <a:extLst>
              <a:ext uri="{FF2B5EF4-FFF2-40B4-BE49-F238E27FC236}">
                <a16:creationId xmlns:a16="http://schemas.microsoft.com/office/drawing/2014/main" id="{A9188D83-AD1B-E2F1-4C96-06A30A8F4F41}"/>
              </a:ext>
            </a:extLst>
          </p:cNvPr>
          <p:cNvSpPr txBox="1"/>
          <p:nvPr/>
        </p:nvSpPr>
        <p:spPr>
          <a:xfrm>
            <a:off x="9245069" y="1807303"/>
            <a:ext cx="2481334" cy="6920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Setting up tickets in progress for SAM-TG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 Automation and BIM integration</a:t>
            </a:r>
            <a:endParaRPr sz="1200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4" name="Google Shape;729;p34">
            <a:extLst>
              <a:ext uri="{FF2B5EF4-FFF2-40B4-BE49-F238E27FC236}">
                <a16:creationId xmlns:a16="http://schemas.microsoft.com/office/drawing/2014/main" id="{7DE4A9EA-CB22-2711-A852-795BDAA9DFD3}"/>
              </a:ext>
            </a:extLst>
          </p:cNvPr>
          <p:cNvSpPr txBox="1"/>
          <p:nvPr/>
        </p:nvSpPr>
        <p:spPr>
          <a:xfrm>
            <a:off x="9273527" y="3427113"/>
            <a:ext cx="1926539" cy="61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</a:pPr>
            <a:r>
              <a:rPr lang="en-GB" sz="1200" dirty="0">
                <a:latin typeface="Roboto"/>
                <a:ea typeface="Roboto"/>
                <a:cs typeface="Roboto"/>
                <a:sym typeface="Roboto"/>
              </a:rPr>
              <a:t>Implementation of standards/procedures</a:t>
            </a:r>
            <a:endParaRPr sz="1200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5" name="Google Shape;730;p34">
            <a:extLst>
              <a:ext uri="{FF2B5EF4-FFF2-40B4-BE49-F238E27FC236}">
                <a16:creationId xmlns:a16="http://schemas.microsoft.com/office/drawing/2014/main" id="{809A3A41-53B1-7BC3-FBAF-426E09DD2613}"/>
              </a:ext>
            </a:extLst>
          </p:cNvPr>
          <p:cNvSpPr/>
          <p:nvPr/>
        </p:nvSpPr>
        <p:spPr>
          <a:xfrm>
            <a:off x="804034" y="3052491"/>
            <a:ext cx="2231330" cy="407400"/>
          </a:xfrm>
          <a:prstGeom prst="roundRect">
            <a:avLst>
              <a:gd name="adj" fmla="val 16667"/>
            </a:avLst>
          </a:prstGeom>
          <a:solidFill>
            <a:srgbClr val="29ABB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l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ATOM CE</a:t>
            </a:r>
            <a:endParaRPr sz="1600" dirty="0">
              <a:solidFill>
                <a:schemeClr val="lt1"/>
              </a:solidFill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56" name="Google Shape;731;p34">
            <a:extLst>
              <a:ext uri="{FF2B5EF4-FFF2-40B4-BE49-F238E27FC236}">
                <a16:creationId xmlns:a16="http://schemas.microsoft.com/office/drawing/2014/main" id="{B0512470-EC50-1377-36DC-642D348B8877}"/>
              </a:ext>
            </a:extLst>
          </p:cNvPr>
          <p:cNvSpPr/>
          <p:nvPr/>
        </p:nvSpPr>
        <p:spPr>
          <a:xfrm>
            <a:off x="9245069" y="1268671"/>
            <a:ext cx="2162028" cy="407400"/>
          </a:xfrm>
          <a:prstGeom prst="roundRect">
            <a:avLst>
              <a:gd name="adj" fmla="val 16667"/>
            </a:avLst>
          </a:prstGeom>
          <a:solidFill>
            <a:srgbClr val="29ABB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r"/>
            <a:r>
              <a:rPr lang="en" sz="1600" dirty="0">
                <a:solidFill>
                  <a:schemeClr val="lt1"/>
                </a:solidFill>
                <a:latin typeface="Fira Sans Extra Condensed SemiBold"/>
                <a:sym typeface="Fira Sans Extra Condensed SemiBold"/>
              </a:rPr>
              <a:t>ATOM Design Office</a:t>
            </a:r>
            <a:endParaRPr sz="1600" dirty="0">
              <a:solidFill>
                <a:schemeClr val="lt1"/>
              </a:solidFill>
              <a:latin typeface="Fira Sans Extra Condensed SemiBold"/>
              <a:sym typeface="Fira Sans Extra Condensed SemiBold"/>
            </a:endParaRPr>
          </a:p>
        </p:txBody>
      </p:sp>
      <p:sp>
        <p:nvSpPr>
          <p:cNvPr id="57" name="Google Shape;732;p34">
            <a:extLst>
              <a:ext uri="{FF2B5EF4-FFF2-40B4-BE49-F238E27FC236}">
                <a16:creationId xmlns:a16="http://schemas.microsoft.com/office/drawing/2014/main" id="{606C2DBA-4790-3B7D-3B0A-619AC4C2788D}"/>
              </a:ext>
            </a:extLst>
          </p:cNvPr>
          <p:cNvSpPr/>
          <p:nvPr/>
        </p:nvSpPr>
        <p:spPr>
          <a:xfrm>
            <a:off x="786708" y="4853452"/>
            <a:ext cx="2177794" cy="407400"/>
          </a:xfrm>
          <a:prstGeom prst="roundRect">
            <a:avLst>
              <a:gd name="adj" fmla="val 16667"/>
            </a:avLst>
          </a:prstGeom>
          <a:solidFill>
            <a:srgbClr val="5CDDC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r"/>
            <a:r>
              <a:rPr lang="en" sz="1600" dirty="0">
                <a:solidFill>
                  <a:schemeClr val="lt1"/>
                </a:solidFill>
                <a:latin typeface="Fira Sans Extra Condensed SemiBold"/>
                <a:sym typeface="Fira Sans Extra Condensed SemiBold"/>
              </a:rPr>
              <a:t>ATOM HVAC</a:t>
            </a:r>
            <a:endParaRPr sz="1600" dirty="0">
              <a:solidFill>
                <a:schemeClr val="lt1"/>
              </a:solidFill>
              <a:latin typeface="Fira Sans Extra Condensed SemiBold"/>
              <a:sym typeface="Fira Sans Extra Condensed SemiBold"/>
            </a:endParaRPr>
          </a:p>
        </p:txBody>
      </p:sp>
      <p:sp>
        <p:nvSpPr>
          <p:cNvPr id="58" name="Google Shape;733;p34">
            <a:extLst>
              <a:ext uri="{FF2B5EF4-FFF2-40B4-BE49-F238E27FC236}">
                <a16:creationId xmlns:a16="http://schemas.microsoft.com/office/drawing/2014/main" id="{F20819F9-4E8F-D9C7-82A7-CAB22772E4DF}"/>
              </a:ext>
            </a:extLst>
          </p:cNvPr>
          <p:cNvSpPr/>
          <p:nvPr/>
        </p:nvSpPr>
        <p:spPr>
          <a:xfrm>
            <a:off x="9273539" y="3009946"/>
            <a:ext cx="2162029" cy="407400"/>
          </a:xfrm>
          <a:prstGeom prst="roundRect">
            <a:avLst>
              <a:gd name="adj" fmla="val 16667"/>
            </a:avLst>
          </a:prstGeom>
          <a:solidFill>
            <a:srgbClr val="5CDDC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r"/>
            <a:r>
              <a:rPr lang="en" sz="1600" dirty="0">
                <a:solidFill>
                  <a:schemeClr val="lt1"/>
                </a:solidFill>
                <a:latin typeface="Fira Sans Extra Condensed SemiBold"/>
                <a:sym typeface="Fira Sans Extra Condensed SemiBold"/>
              </a:rPr>
              <a:t>ATOM Portal</a:t>
            </a:r>
            <a:endParaRPr sz="1600" dirty="0">
              <a:solidFill>
                <a:schemeClr val="lt1"/>
              </a:solidFill>
              <a:latin typeface="Fira Sans Extra Condensed SemiBold"/>
              <a:sym typeface="Fira Sans Extra Condensed SemiBold"/>
            </a:endParaRPr>
          </a:p>
        </p:txBody>
      </p:sp>
      <p:sp>
        <p:nvSpPr>
          <p:cNvPr id="73" name="Google Shape;727;p34">
            <a:extLst>
              <a:ext uri="{FF2B5EF4-FFF2-40B4-BE49-F238E27FC236}">
                <a16:creationId xmlns:a16="http://schemas.microsoft.com/office/drawing/2014/main" id="{ABEF0C81-DA15-9485-7709-8BD879AD6F78}"/>
              </a:ext>
            </a:extLst>
          </p:cNvPr>
          <p:cNvSpPr txBox="1"/>
          <p:nvPr/>
        </p:nvSpPr>
        <p:spPr>
          <a:xfrm>
            <a:off x="795604" y="1385194"/>
            <a:ext cx="2282256" cy="1069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71450" lvl="0" indent="-1714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In use for more than 1 year</a:t>
            </a:r>
            <a:endParaRPr lang="en" sz="12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4" name="Google Shape;732;p34">
            <a:extLst>
              <a:ext uri="{FF2B5EF4-FFF2-40B4-BE49-F238E27FC236}">
                <a16:creationId xmlns:a16="http://schemas.microsoft.com/office/drawing/2014/main" id="{E62DD917-0499-0EB6-BB76-978A2A314DD7}"/>
              </a:ext>
            </a:extLst>
          </p:cNvPr>
          <p:cNvSpPr/>
          <p:nvPr/>
        </p:nvSpPr>
        <p:spPr>
          <a:xfrm>
            <a:off x="853270" y="1181494"/>
            <a:ext cx="2177794" cy="407400"/>
          </a:xfrm>
          <a:prstGeom prst="roundRect">
            <a:avLst>
              <a:gd name="adj" fmla="val 16667"/>
            </a:avLst>
          </a:prstGeom>
          <a:solidFill>
            <a:srgbClr val="5CDDC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l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ATOM Elec</a:t>
            </a:r>
            <a:endParaRPr sz="1600" dirty="0">
              <a:solidFill>
                <a:schemeClr val="lt1"/>
              </a:solidFill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81" name="Google Shape;729;p34">
            <a:extLst>
              <a:ext uri="{FF2B5EF4-FFF2-40B4-BE49-F238E27FC236}">
                <a16:creationId xmlns:a16="http://schemas.microsoft.com/office/drawing/2014/main" id="{870CB168-7247-82AC-8F06-9F230B7BBE16}"/>
              </a:ext>
            </a:extLst>
          </p:cNvPr>
          <p:cNvSpPr txBox="1"/>
          <p:nvPr/>
        </p:nvSpPr>
        <p:spPr>
          <a:xfrm>
            <a:off x="9211195" y="5152208"/>
            <a:ext cx="2286714" cy="61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</a:pPr>
            <a:r>
              <a:rPr lang="fr-CH" sz="1200" dirty="0">
                <a:latin typeface="Roboto"/>
                <a:ea typeface="Roboto"/>
                <a:cs typeface="Roboto"/>
                <a:sym typeface="Roboto"/>
              </a:rPr>
              <a:t>Setting the display</a:t>
            </a:r>
            <a:endParaRPr sz="1200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2" name="Google Shape;733;p34">
            <a:extLst>
              <a:ext uri="{FF2B5EF4-FFF2-40B4-BE49-F238E27FC236}">
                <a16:creationId xmlns:a16="http://schemas.microsoft.com/office/drawing/2014/main" id="{E651BC54-C88C-517A-FF95-034A5DC449E5}"/>
              </a:ext>
            </a:extLst>
          </p:cNvPr>
          <p:cNvSpPr/>
          <p:nvPr/>
        </p:nvSpPr>
        <p:spPr>
          <a:xfrm>
            <a:off x="9273538" y="4867497"/>
            <a:ext cx="2162029" cy="407400"/>
          </a:xfrm>
          <a:prstGeom prst="roundRect">
            <a:avLst>
              <a:gd name="adj" fmla="val 16667"/>
            </a:avLst>
          </a:prstGeom>
          <a:solidFill>
            <a:srgbClr val="29ABB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r"/>
            <a:r>
              <a:rPr lang="en" sz="1600" dirty="0">
                <a:solidFill>
                  <a:schemeClr val="lt1"/>
                </a:solidFill>
                <a:latin typeface="Fira Sans Extra Condensed SemiBold"/>
                <a:sym typeface="Fira Sans Extra Condensed SemiBold"/>
              </a:rPr>
              <a:t>ATOM TV</a:t>
            </a:r>
            <a:endParaRPr sz="1600" dirty="0">
              <a:solidFill>
                <a:schemeClr val="lt1"/>
              </a:solidFill>
              <a:latin typeface="Fira Sans Extra Condensed SemiBold"/>
              <a:sym typeface="Fira Sans Extra Condensed SemiBold"/>
            </a:endParaRPr>
          </a:p>
        </p:txBody>
      </p:sp>
      <p:sp>
        <p:nvSpPr>
          <p:cNvPr id="89" name="Google Shape;727;p34">
            <a:extLst>
              <a:ext uri="{FF2B5EF4-FFF2-40B4-BE49-F238E27FC236}">
                <a16:creationId xmlns:a16="http://schemas.microsoft.com/office/drawing/2014/main" id="{C9FFD259-C208-B2A7-6FF4-A4DF3CE795DD}"/>
              </a:ext>
            </a:extLst>
          </p:cNvPr>
          <p:cNvSpPr txBox="1"/>
          <p:nvPr/>
        </p:nvSpPr>
        <p:spPr>
          <a:xfrm>
            <a:off x="753125" y="3437784"/>
            <a:ext cx="2503117" cy="1045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71450" lvl="0" indent="-1714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Training for contractors/contracts in progress</a:t>
            </a:r>
          </a:p>
          <a:p>
            <a:pPr marL="171450" lvl="0" indent="-1714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Definition of standards in progress </a:t>
            </a:r>
            <a:endParaRPr lang="en-GB" sz="1200" b="1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0" name="Google Shape;741;p34">
            <a:extLst>
              <a:ext uri="{FF2B5EF4-FFF2-40B4-BE49-F238E27FC236}">
                <a16:creationId xmlns:a16="http://schemas.microsoft.com/office/drawing/2014/main" id="{14E5727E-1716-C287-4AFD-69279030AE47}"/>
              </a:ext>
            </a:extLst>
          </p:cNvPr>
          <p:cNvSpPr txBox="1"/>
          <p:nvPr/>
        </p:nvSpPr>
        <p:spPr>
          <a:xfrm>
            <a:off x="4630615" y="1794765"/>
            <a:ext cx="2832241" cy="20750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6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ATOM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6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60%</a:t>
            </a:r>
            <a:endParaRPr sz="6600" b="1" dirty="0">
              <a:solidFill>
                <a:schemeClr val="accent1">
                  <a:lumMod val="60000"/>
                  <a:lumOff val="40000"/>
                </a:schemeClr>
              </a:solidFill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D5A0B683-EE17-DD73-2B56-4FA15BB9B0A5}"/>
              </a:ext>
            </a:extLst>
          </p:cNvPr>
          <p:cNvGrpSpPr/>
          <p:nvPr/>
        </p:nvGrpSpPr>
        <p:grpSpPr>
          <a:xfrm>
            <a:off x="3156776" y="1215465"/>
            <a:ext cx="1303589" cy="1510273"/>
            <a:chOff x="3156776" y="1215465"/>
            <a:chExt cx="1303589" cy="1510273"/>
          </a:xfrm>
        </p:grpSpPr>
        <p:sp>
          <p:nvSpPr>
            <p:cNvPr id="59" name="Google Shape;734;p34">
              <a:extLst>
                <a:ext uri="{FF2B5EF4-FFF2-40B4-BE49-F238E27FC236}">
                  <a16:creationId xmlns:a16="http://schemas.microsoft.com/office/drawing/2014/main" id="{8E1A853E-A6CC-72C8-7DA7-1D97393E649A}"/>
                </a:ext>
              </a:extLst>
            </p:cNvPr>
            <p:cNvSpPr txBox="1"/>
            <p:nvPr/>
          </p:nvSpPr>
          <p:spPr>
            <a:xfrm>
              <a:off x="3156776" y="1215465"/>
              <a:ext cx="728700" cy="324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 dirty="0">
                  <a:solidFill>
                    <a:schemeClr val="accent1"/>
                  </a:solidFill>
                  <a:latin typeface="Fira Sans Extra Condensed SemiBold"/>
                  <a:ea typeface="Fira Sans Extra Condensed SemiBold"/>
                  <a:cs typeface="Fira Sans Extra Condensed SemiBold"/>
                  <a:sym typeface="Fira Sans Extra Condensed SemiBold"/>
                </a:rPr>
                <a:t>95%</a:t>
              </a:r>
              <a:endParaRPr sz="1600" b="1" dirty="0">
                <a:solidFill>
                  <a:schemeClr val="accen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endParaRPr>
            </a:p>
          </p:txBody>
        </p:sp>
        <p:grpSp>
          <p:nvGrpSpPr>
            <p:cNvPr id="18" name="Google Shape;427;p27">
              <a:extLst>
                <a:ext uri="{FF2B5EF4-FFF2-40B4-BE49-F238E27FC236}">
                  <a16:creationId xmlns:a16="http://schemas.microsoft.com/office/drawing/2014/main" id="{7A8351BF-0758-7F29-00E1-FEF9CEE059CA}"/>
                </a:ext>
              </a:extLst>
            </p:cNvPr>
            <p:cNvGrpSpPr/>
            <p:nvPr/>
          </p:nvGrpSpPr>
          <p:grpSpPr>
            <a:xfrm>
              <a:off x="3250089" y="1515462"/>
              <a:ext cx="1210276" cy="1210276"/>
              <a:chOff x="4049800" y="640400"/>
              <a:chExt cx="858900" cy="858900"/>
            </a:xfrm>
          </p:grpSpPr>
          <p:sp>
            <p:nvSpPr>
              <p:cNvPr id="19" name="Google Shape;428;p27">
                <a:extLst>
                  <a:ext uri="{FF2B5EF4-FFF2-40B4-BE49-F238E27FC236}">
                    <a16:creationId xmlns:a16="http://schemas.microsoft.com/office/drawing/2014/main" id="{DFB87E20-5D73-38D4-FF57-0179F461E747}"/>
                  </a:ext>
                </a:extLst>
              </p:cNvPr>
              <p:cNvSpPr/>
              <p:nvPr/>
            </p:nvSpPr>
            <p:spPr>
              <a:xfrm>
                <a:off x="4049800" y="640400"/>
                <a:ext cx="858900" cy="858900"/>
              </a:xfrm>
              <a:prstGeom prst="donut">
                <a:avLst>
                  <a:gd name="adj" fmla="val 7474"/>
                </a:avLst>
              </a:prstGeom>
              <a:solidFill>
                <a:srgbClr val="FFFFFF"/>
              </a:solidFill>
              <a:ln w="19050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20" name="Google Shape;429;p27">
                <a:extLst>
                  <a:ext uri="{FF2B5EF4-FFF2-40B4-BE49-F238E27FC236}">
                    <a16:creationId xmlns:a16="http://schemas.microsoft.com/office/drawing/2014/main" id="{3B7D4A30-E31A-C58F-9628-6C58D01C8CC8}"/>
                  </a:ext>
                </a:extLst>
              </p:cNvPr>
              <p:cNvSpPr/>
              <p:nvPr/>
            </p:nvSpPr>
            <p:spPr>
              <a:xfrm>
                <a:off x="4049800" y="640400"/>
                <a:ext cx="858900" cy="858900"/>
              </a:xfrm>
              <a:prstGeom prst="blockArc">
                <a:avLst>
                  <a:gd name="adj1" fmla="val 16201254"/>
                  <a:gd name="adj2" fmla="val 14490095"/>
                  <a:gd name="adj3" fmla="val 6312"/>
                </a:avLst>
              </a:prstGeom>
              <a:solidFill>
                <a:schemeClr val="accent1"/>
              </a:solidFill>
              <a:ln w="19050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1" name="Google Shape;427;p27">
              <a:extLst>
                <a:ext uri="{FF2B5EF4-FFF2-40B4-BE49-F238E27FC236}">
                  <a16:creationId xmlns:a16="http://schemas.microsoft.com/office/drawing/2014/main" id="{8C0D45E1-2C2D-2013-64C8-029AF24CE9A0}"/>
                </a:ext>
              </a:extLst>
            </p:cNvPr>
            <p:cNvGrpSpPr/>
            <p:nvPr/>
          </p:nvGrpSpPr>
          <p:grpSpPr>
            <a:xfrm>
              <a:off x="3430126" y="1702230"/>
              <a:ext cx="846923" cy="829533"/>
              <a:chOff x="4049800" y="640400"/>
              <a:chExt cx="858900" cy="858900"/>
            </a:xfrm>
          </p:grpSpPr>
          <p:sp>
            <p:nvSpPr>
              <p:cNvPr id="22" name="Google Shape;428;p27">
                <a:extLst>
                  <a:ext uri="{FF2B5EF4-FFF2-40B4-BE49-F238E27FC236}">
                    <a16:creationId xmlns:a16="http://schemas.microsoft.com/office/drawing/2014/main" id="{E00D2317-0796-EF8E-95D5-99C65A4B86BC}"/>
                  </a:ext>
                </a:extLst>
              </p:cNvPr>
              <p:cNvSpPr/>
              <p:nvPr/>
            </p:nvSpPr>
            <p:spPr>
              <a:xfrm>
                <a:off x="4049800" y="640400"/>
                <a:ext cx="858900" cy="858900"/>
              </a:xfrm>
              <a:prstGeom prst="donut">
                <a:avLst>
                  <a:gd name="adj" fmla="val 7474"/>
                </a:avLst>
              </a:prstGeom>
              <a:solidFill>
                <a:srgbClr val="FFFFFF"/>
              </a:solidFill>
              <a:ln w="19050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23" name="Google Shape;429;p27">
                <a:extLst>
                  <a:ext uri="{FF2B5EF4-FFF2-40B4-BE49-F238E27FC236}">
                    <a16:creationId xmlns:a16="http://schemas.microsoft.com/office/drawing/2014/main" id="{76CB468B-9958-076D-DA59-1AFFA3F71675}"/>
                  </a:ext>
                </a:extLst>
              </p:cNvPr>
              <p:cNvSpPr/>
              <p:nvPr/>
            </p:nvSpPr>
            <p:spPr>
              <a:xfrm>
                <a:off x="4049800" y="640400"/>
                <a:ext cx="858900" cy="858900"/>
              </a:xfrm>
              <a:prstGeom prst="blockArc">
                <a:avLst>
                  <a:gd name="adj1" fmla="val 16201254"/>
                  <a:gd name="adj2" fmla="val 16157219"/>
                  <a:gd name="adj3" fmla="val 7274"/>
                </a:avLst>
              </a:prstGeom>
              <a:solidFill>
                <a:srgbClr val="66A0D0"/>
              </a:solidFill>
              <a:ln w="19050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3" name="Google Shape;734;p34">
              <a:extLst>
                <a:ext uri="{FF2B5EF4-FFF2-40B4-BE49-F238E27FC236}">
                  <a16:creationId xmlns:a16="http://schemas.microsoft.com/office/drawing/2014/main" id="{23ACCB00-6829-0CCB-73A9-C0824BE71E2A}"/>
                </a:ext>
              </a:extLst>
            </p:cNvPr>
            <p:cNvSpPr txBox="1"/>
            <p:nvPr/>
          </p:nvSpPr>
          <p:spPr>
            <a:xfrm>
              <a:off x="3519249" y="1940516"/>
              <a:ext cx="728700" cy="324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 dirty="0">
                  <a:solidFill>
                    <a:srgbClr val="5C89CC"/>
                  </a:solidFill>
                  <a:latin typeface="Fira Sans Extra Condensed SemiBold"/>
                  <a:ea typeface="Fira Sans Extra Condensed SemiBold"/>
                  <a:cs typeface="Fira Sans Extra Condensed SemiBold"/>
                  <a:sym typeface="Fira Sans Extra Condensed SemiBold"/>
                </a:rPr>
                <a:t>100%</a:t>
              </a:r>
              <a:endParaRPr sz="1600" b="1" dirty="0">
                <a:solidFill>
                  <a:srgbClr val="5C89CC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endParaRPr>
            </a:p>
          </p:txBody>
        </p:sp>
      </p:grp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902B2365-4E19-8B81-BCCB-C9D02930FFAB}"/>
              </a:ext>
            </a:extLst>
          </p:cNvPr>
          <p:cNvGrpSpPr/>
          <p:nvPr/>
        </p:nvGrpSpPr>
        <p:grpSpPr>
          <a:xfrm>
            <a:off x="3147895" y="2850111"/>
            <a:ext cx="1303589" cy="1510273"/>
            <a:chOff x="3156776" y="1215465"/>
            <a:chExt cx="1303589" cy="1510273"/>
          </a:xfrm>
        </p:grpSpPr>
        <p:sp>
          <p:nvSpPr>
            <p:cNvPr id="36" name="Google Shape;734;p34">
              <a:extLst>
                <a:ext uri="{FF2B5EF4-FFF2-40B4-BE49-F238E27FC236}">
                  <a16:creationId xmlns:a16="http://schemas.microsoft.com/office/drawing/2014/main" id="{DCD7ED94-D375-86A9-60D2-35220707E886}"/>
                </a:ext>
              </a:extLst>
            </p:cNvPr>
            <p:cNvSpPr txBox="1"/>
            <p:nvPr/>
          </p:nvSpPr>
          <p:spPr>
            <a:xfrm>
              <a:off x="3156776" y="1215465"/>
              <a:ext cx="728700" cy="324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 dirty="0">
                  <a:solidFill>
                    <a:schemeClr val="accent1"/>
                  </a:solidFill>
                  <a:latin typeface="Fira Sans Extra Condensed SemiBold"/>
                  <a:ea typeface="Fira Sans Extra Condensed SemiBold"/>
                  <a:cs typeface="Fira Sans Extra Condensed SemiBold"/>
                  <a:sym typeface="Fira Sans Extra Condensed SemiBold"/>
                </a:rPr>
                <a:t>80%</a:t>
              </a:r>
              <a:endParaRPr sz="1600" b="1" dirty="0">
                <a:solidFill>
                  <a:schemeClr val="accen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endParaRPr>
            </a:p>
          </p:txBody>
        </p:sp>
        <p:grpSp>
          <p:nvGrpSpPr>
            <p:cNvPr id="37" name="Google Shape;427;p27">
              <a:extLst>
                <a:ext uri="{FF2B5EF4-FFF2-40B4-BE49-F238E27FC236}">
                  <a16:creationId xmlns:a16="http://schemas.microsoft.com/office/drawing/2014/main" id="{0CD39572-558E-1E90-C537-EC55C7C06FB5}"/>
                </a:ext>
              </a:extLst>
            </p:cNvPr>
            <p:cNvGrpSpPr/>
            <p:nvPr/>
          </p:nvGrpSpPr>
          <p:grpSpPr>
            <a:xfrm>
              <a:off x="3250089" y="1515462"/>
              <a:ext cx="1210276" cy="1210276"/>
              <a:chOff x="4049800" y="640400"/>
              <a:chExt cx="858900" cy="858900"/>
            </a:xfrm>
          </p:grpSpPr>
          <p:sp>
            <p:nvSpPr>
              <p:cNvPr id="91" name="Google Shape;428;p27">
                <a:extLst>
                  <a:ext uri="{FF2B5EF4-FFF2-40B4-BE49-F238E27FC236}">
                    <a16:creationId xmlns:a16="http://schemas.microsoft.com/office/drawing/2014/main" id="{51946F29-5656-C163-9FDB-6894A12EEE30}"/>
                  </a:ext>
                </a:extLst>
              </p:cNvPr>
              <p:cNvSpPr/>
              <p:nvPr/>
            </p:nvSpPr>
            <p:spPr>
              <a:xfrm>
                <a:off x="4049800" y="640400"/>
                <a:ext cx="858900" cy="858900"/>
              </a:xfrm>
              <a:prstGeom prst="donut">
                <a:avLst>
                  <a:gd name="adj" fmla="val 7474"/>
                </a:avLst>
              </a:prstGeom>
              <a:solidFill>
                <a:srgbClr val="FFFFFF"/>
              </a:solidFill>
              <a:ln w="19050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92" name="Google Shape;429;p27">
                <a:extLst>
                  <a:ext uri="{FF2B5EF4-FFF2-40B4-BE49-F238E27FC236}">
                    <a16:creationId xmlns:a16="http://schemas.microsoft.com/office/drawing/2014/main" id="{A80DDD78-FD49-3CD9-7D6E-005B62BA917C}"/>
                  </a:ext>
                </a:extLst>
              </p:cNvPr>
              <p:cNvSpPr/>
              <p:nvPr/>
            </p:nvSpPr>
            <p:spPr>
              <a:xfrm>
                <a:off x="4049800" y="640400"/>
                <a:ext cx="858900" cy="858900"/>
              </a:xfrm>
              <a:prstGeom prst="blockArc">
                <a:avLst>
                  <a:gd name="adj1" fmla="val 16201254"/>
                  <a:gd name="adj2" fmla="val 12171133"/>
                  <a:gd name="adj3" fmla="val 7338"/>
                </a:avLst>
              </a:prstGeom>
              <a:solidFill>
                <a:schemeClr val="accent1"/>
              </a:solidFill>
              <a:ln w="19050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8" name="Google Shape;427;p27">
              <a:extLst>
                <a:ext uri="{FF2B5EF4-FFF2-40B4-BE49-F238E27FC236}">
                  <a16:creationId xmlns:a16="http://schemas.microsoft.com/office/drawing/2014/main" id="{E6537241-2E0E-B356-8F24-D67534BB64FB}"/>
                </a:ext>
              </a:extLst>
            </p:cNvPr>
            <p:cNvGrpSpPr/>
            <p:nvPr/>
          </p:nvGrpSpPr>
          <p:grpSpPr>
            <a:xfrm>
              <a:off x="3430126" y="1702230"/>
              <a:ext cx="846923" cy="829533"/>
              <a:chOff x="4049800" y="640400"/>
              <a:chExt cx="858900" cy="858900"/>
            </a:xfrm>
          </p:grpSpPr>
          <p:sp>
            <p:nvSpPr>
              <p:cNvPr id="40" name="Google Shape;428;p27">
                <a:extLst>
                  <a:ext uri="{FF2B5EF4-FFF2-40B4-BE49-F238E27FC236}">
                    <a16:creationId xmlns:a16="http://schemas.microsoft.com/office/drawing/2014/main" id="{28A289D8-534F-7D9B-EC31-BE6EEEF3156D}"/>
                  </a:ext>
                </a:extLst>
              </p:cNvPr>
              <p:cNvSpPr/>
              <p:nvPr/>
            </p:nvSpPr>
            <p:spPr>
              <a:xfrm>
                <a:off x="4049800" y="640400"/>
                <a:ext cx="858900" cy="858900"/>
              </a:xfrm>
              <a:prstGeom prst="donut">
                <a:avLst>
                  <a:gd name="adj" fmla="val 7474"/>
                </a:avLst>
              </a:prstGeom>
              <a:solidFill>
                <a:srgbClr val="FFFFFF"/>
              </a:solidFill>
              <a:ln w="19050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1" name="Google Shape;429;p27">
                <a:extLst>
                  <a:ext uri="{FF2B5EF4-FFF2-40B4-BE49-F238E27FC236}">
                    <a16:creationId xmlns:a16="http://schemas.microsoft.com/office/drawing/2014/main" id="{8D173259-1ECA-3760-9E9E-6ABCBD68A93F}"/>
                  </a:ext>
                </a:extLst>
              </p:cNvPr>
              <p:cNvSpPr/>
              <p:nvPr/>
            </p:nvSpPr>
            <p:spPr>
              <a:xfrm>
                <a:off x="4049800" y="640400"/>
                <a:ext cx="858900" cy="858900"/>
              </a:xfrm>
              <a:prstGeom prst="blockArc">
                <a:avLst>
                  <a:gd name="adj1" fmla="val 16201254"/>
                  <a:gd name="adj2" fmla="val 2533358"/>
                  <a:gd name="adj3" fmla="val 7499"/>
                </a:avLst>
              </a:prstGeom>
              <a:solidFill>
                <a:srgbClr val="66A0D0"/>
              </a:solidFill>
              <a:ln w="19050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9" name="Google Shape;734;p34">
              <a:extLst>
                <a:ext uri="{FF2B5EF4-FFF2-40B4-BE49-F238E27FC236}">
                  <a16:creationId xmlns:a16="http://schemas.microsoft.com/office/drawing/2014/main" id="{AD261D86-22A4-C994-EC59-9A30F7EEA641}"/>
                </a:ext>
              </a:extLst>
            </p:cNvPr>
            <p:cNvSpPr txBox="1"/>
            <p:nvPr/>
          </p:nvSpPr>
          <p:spPr>
            <a:xfrm>
              <a:off x="3519249" y="1940516"/>
              <a:ext cx="728700" cy="324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 dirty="0">
                  <a:solidFill>
                    <a:srgbClr val="5C89CC"/>
                  </a:solidFill>
                  <a:latin typeface="Fira Sans Extra Condensed SemiBold"/>
                  <a:ea typeface="Fira Sans Extra Condensed SemiBold"/>
                  <a:cs typeface="Fira Sans Extra Condensed SemiBold"/>
                  <a:sym typeface="Fira Sans Extra Condensed SemiBold"/>
                </a:rPr>
                <a:t>40%</a:t>
              </a:r>
              <a:endParaRPr sz="1600" b="1" dirty="0">
                <a:solidFill>
                  <a:srgbClr val="5C89CC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endParaRPr>
            </a:p>
          </p:txBody>
        </p:sp>
      </p:grpSp>
      <p:grpSp>
        <p:nvGrpSpPr>
          <p:cNvPr id="93" name="Groupe 92">
            <a:extLst>
              <a:ext uri="{FF2B5EF4-FFF2-40B4-BE49-F238E27FC236}">
                <a16:creationId xmlns:a16="http://schemas.microsoft.com/office/drawing/2014/main" id="{BB667BF6-363A-CA13-6610-21736B839EC4}"/>
              </a:ext>
            </a:extLst>
          </p:cNvPr>
          <p:cNvGrpSpPr/>
          <p:nvPr/>
        </p:nvGrpSpPr>
        <p:grpSpPr>
          <a:xfrm>
            <a:off x="3192911" y="4543250"/>
            <a:ext cx="1303589" cy="1510273"/>
            <a:chOff x="3156776" y="1215465"/>
            <a:chExt cx="1303589" cy="1510273"/>
          </a:xfrm>
        </p:grpSpPr>
        <p:sp>
          <p:nvSpPr>
            <p:cNvPr id="94" name="Google Shape;734;p34">
              <a:extLst>
                <a:ext uri="{FF2B5EF4-FFF2-40B4-BE49-F238E27FC236}">
                  <a16:creationId xmlns:a16="http://schemas.microsoft.com/office/drawing/2014/main" id="{AF3FED12-ECAB-6FE2-42AC-A6F38381606C}"/>
                </a:ext>
              </a:extLst>
            </p:cNvPr>
            <p:cNvSpPr txBox="1"/>
            <p:nvPr/>
          </p:nvSpPr>
          <p:spPr>
            <a:xfrm>
              <a:off x="3156776" y="1215465"/>
              <a:ext cx="728700" cy="324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 dirty="0">
                  <a:solidFill>
                    <a:schemeClr val="accent1"/>
                  </a:solidFill>
                  <a:latin typeface="Fira Sans Extra Condensed SemiBold"/>
                  <a:ea typeface="Fira Sans Extra Condensed SemiBold"/>
                  <a:cs typeface="Fira Sans Extra Condensed SemiBold"/>
                  <a:sym typeface="Fira Sans Extra Condensed SemiBold"/>
                </a:rPr>
                <a:t>45%</a:t>
              </a:r>
              <a:endParaRPr sz="1600" b="1" dirty="0">
                <a:solidFill>
                  <a:schemeClr val="accen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endParaRPr>
            </a:p>
          </p:txBody>
        </p:sp>
        <p:grpSp>
          <p:nvGrpSpPr>
            <p:cNvPr id="95" name="Google Shape;427;p27">
              <a:extLst>
                <a:ext uri="{FF2B5EF4-FFF2-40B4-BE49-F238E27FC236}">
                  <a16:creationId xmlns:a16="http://schemas.microsoft.com/office/drawing/2014/main" id="{24BF9257-8045-1D9A-80F8-F980EC165CAC}"/>
                </a:ext>
              </a:extLst>
            </p:cNvPr>
            <p:cNvGrpSpPr/>
            <p:nvPr/>
          </p:nvGrpSpPr>
          <p:grpSpPr>
            <a:xfrm>
              <a:off x="3250089" y="1515462"/>
              <a:ext cx="1210276" cy="1210276"/>
              <a:chOff x="4049800" y="640400"/>
              <a:chExt cx="858900" cy="858900"/>
            </a:xfrm>
          </p:grpSpPr>
          <p:sp>
            <p:nvSpPr>
              <p:cNvPr id="100" name="Google Shape;428;p27">
                <a:extLst>
                  <a:ext uri="{FF2B5EF4-FFF2-40B4-BE49-F238E27FC236}">
                    <a16:creationId xmlns:a16="http://schemas.microsoft.com/office/drawing/2014/main" id="{17C954D8-0826-08F3-9502-79B33B60D785}"/>
                  </a:ext>
                </a:extLst>
              </p:cNvPr>
              <p:cNvSpPr/>
              <p:nvPr/>
            </p:nvSpPr>
            <p:spPr>
              <a:xfrm>
                <a:off x="4049800" y="640400"/>
                <a:ext cx="858900" cy="858900"/>
              </a:xfrm>
              <a:prstGeom prst="donut">
                <a:avLst>
                  <a:gd name="adj" fmla="val 7474"/>
                </a:avLst>
              </a:prstGeom>
              <a:solidFill>
                <a:srgbClr val="FFFFFF"/>
              </a:solidFill>
              <a:ln w="19050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01" name="Google Shape;429;p27">
                <a:extLst>
                  <a:ext uri="{FF2B5EF4-FFF2-40B4-BE49-F238E27FC236}">
                    <a16:creationId xmlns:a16="http://schemas.microsoft.com/office/drawing/2014/main" id="{FF24B940-6104-0BB0-F449-C70C13284E31}"/>
                  </a:ext>
                </a:extLst>
              </p:cNvPr>
              <p:cNvSpPr/>
              <p:nvPr/>
            </p:nvSpPr>
            <p:spPr>
              <a:xfrm>
                <a:off x="4049800" y="640400"/>
                <a:ext cx="858900" cy="858900"/>
              </a:xfrm>
              <a:prstGeom prst="blockArc">
                <a:avLst>
                  <a:gd name="adj1" fmla="val 16201254"/>
                  <a:gd name="adj2" fmla="val 3986700"/>
                  <a:gd name="adj3" fmla="val 7632"/>
                </a:avLst>
              </a:prstGeom>
              <a:solidFill>
                <a:schemeClr val="accent1"/>
              </a:solidFill>
              <a:ln w="19050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6" name="Google Shape;427;p27">
              <a:extLst>
                <a:ext uri="{FF2B5EF4-FFF2-40B4-BE49-F238E27FC236}">
                  <a16:creationId xmlns:a16="http://schemas.microsoft.com/office/drawing/2014/main" id="{76A14217-C6AF-55DF-E8DD-40DD794CC88E}"/>
                </a:ext>
              </a:extLst>
            </p:cNvPr>
            <p:cNvGrpSpPr/>
            <p:nvPr/>
          </p:nvGrpSpPr>
          <p:grpSpPr>
            <a:xfrm>
              <a:off x="3430126" y="1702230"/>
              <a:ext cx="846923" cy="829533"/>
              <a:chOff x="4049800" y="640400"/>
              <a:chExt cx="858900" cy="858900"/>
            </a:xfrm>
          </p:grpSpPr>
          <p:sp>
            <p:nvSpPr>
              <p:cNvPr id="98" name="Google Shape;428;p27">
                <a:extLst>
                  <a:ext uri="{FF2B5EF4-FFF2-40B4-BE49-F238E27FC236}">
                    <a16:creationId xmlns:a16="http://schemas.microsoft.com/office/drawing/2014/main" id="{C4D81DDF-8EE0-4F22-CCD8-5B3F469895D2}"/>
                  </a:ext>
                </a:extLst>
              </p:cNvPr>
              <p:cNvSpPr/>
              <p:nvPr/>
            </p:nvSpPr>
            <p:spPr>
              <a:xfrm>
                <a:off x="4049800" y="640400"/>
                <a:ext cx="858900" cy="858900"/>
              </a:xfrm>
              <a:prstGeom prst="donut">
                <a:avLst>
                  <a:gd name="adj" fmla="val 7474"/>
                </a:avLst>
              </a:prstGeom>
              <a:solidFill>
                <a:srgbClr val="FFFFFF"/>
              </a:solidFill>
              <a:ln w="19050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99" name="Google Shape;429;p27">
                <a:extLst>
                  <a:ext uri="{FF2B5EF4-FFF2-40B4-BE49-F238E27FC236}">
                    <a16:creationId xmlns:a16="http://schemas.microsoft.com/office/drawing/2014/main" id="{DFFBD92C-5FB4-FB0E-5FDC-EE169BB9E34D}"/>
                  </a:ext>
                </a:extLst>
              </p:cNvPr>
              <p:cNvSpPr/>
              <p:nvPr/>
            </p:nvSpPr>
            <p:spPr>
              <a:xfrm>
                <a:off x="4049800" y="640400"/>
                <a:ext cx="858900" cy="858900"/>
              </a:xfrm>
              <a:prstGeom prst="blockArc">
                <a:avLst>
                  <a:gd name="adj1" fmla="val 16201254"/>
                  <a:gd name="adj2" fmla="val 16387919"/>
                  <a:gd name="adj3" fmla="val 6906"/>
                </a:avLst>
              </a:prstGeom>
              <a:solidFill>
                <a:srgbClr val="66A0D0"/>
              </a:solidFill>
              <a:ln w="19050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97" name="Google Shape;734;p34">
              <a:extLst>
                <a:ext uri="{FF2B5EF4-FFF2-40B4-BE49-F238E27FC236}">
                  <a16:creationId xmlns:a16="http://schemas.microsoft.com/office/drawing/2014/main" id="{9706B5C3-1CFA-3DA0-1CC6-24A7AD5D8B38}"/>
                </a:ext>
              </a:extLst>
            </p:cNvPr>
            <p:cNvSpPr txBox="1"/>
            <p:nvPr/>
          </p:nvSpPr>
          <p:spPr>
            <a:xfrm>
              <a:off x="3519249" y="1940516"/>
              <a:ext cx="728700" cy="324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 dirty="0">
                  <a:solidFill>
                    <a:srgbClr val="5C89CC"/>
                  </a:solidFill>
                  <a:latin typeface="Fira Sans Extra Condensed SemiBold"/>
                  <a:ea typeface="Fira Sans Extra Condensed SemiBold"/>
                  <a:cs typeface="Fira Sans Extra Condensed SemiBold"/>
                  <a:sym typeface="Fira Sans Extra Condensed SemiBold"/>
                </a:rPr>
                <a:t>0%</a:t>
              </a:r>
              <a:endParaRPr sz="1600" b="1" dirty="0">
                <a:solidFill>
                  <a:srgbClr val="5C89CC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endParaRPr>
            </a:p>
          </p:txBody>
        </p:sp>
      </p:grpSp>
      <p:grpSp>
        <p:nvGrpSpPr>
          <p:cNvPr id="102" name="Groupe 101">
            <a:extLst>
              <a:ext uri="{FF2B5EF4-FFF2-40B4-BE49-F238E27FC236}">
                <a16:creationId xmlns:a16="http://schemas.microsoft.com/office/drawing/2014/main" id="{A2A5CD94-1E21-BB0B-CDA6-728D399F4796}"/>
              </a:ext>
            </a:extLst>
          </p:cNvPr>
          <p:cNvGrpSpPr/>
          <p:nvPr/>
        </p:nvGrpSpPr>
        <p:grpSpPr>
          <a:xfrm>
            <a:off x="7705516" y="1215465"/>
            <a:ext cx="1467107" cy="1510273"/>
            <a:chOff x="3250089" y="1215465"/>
            <a:chExt cx="1467107" cy="1510273"/>
          </a:xfrm>
        </p:grpSpPr>
        <p:sp>
          <p:nvSpPr>
            <p:cNvPr id="103" name="Google Shape;734;p34">
              <a:extLst>
                <a:ext uri="{FF2B5EF4-FFF2-40B4-BE49-F238E27FC236}">
                  <a16:creationId xmlns:a16="http://schemas.microsoft.com/office/drawing/2014/main" id="{7DE52978-34BA-0CCC-9A99-3B2DA3575BB5}"/>
                </a:ext>
              </a:extLst>
            </p:cNvPr>
            <p:cNvSpPr txBox="1"/>
            <p:nvPr/>
          </p:nvSpPr>
          <p:spPr>
            <a:xfrm>
              <a:off x="3988496" y="1215465"/>
              <a:ext cx="728700" cy="324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 dirty="0">
                  <a:solidFill>
                    <a:schemeClr val="accent1"/>
                  </a:solidFill>
                  <a:latin typeface="Fira Sans Extra Condensed SemiBold"/>
                  <a:ea typeface="Fira Sans Extra Condensed SemiBold"/>
                  <a:cs typeface="Fira Sans Extra Condensed SemiBold"/>
                  <a:sym typeface="Fira Sans Extra Condensed SemiBold"/>
                </a:rPr>
                <a:t>15%</a:t>
              </a:r>
              <a:endParaRPr sz="1600" b="1" dirty="0">
                <a:solidFill>
                  <a:schemeClr val="accen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endParaRPr>
            </a:p>
          </p:txBody>
        </p:sp>
        <p:grpSp>
          <p:nvGrpSpPr>
            <p:cNvPr id="104" name="Google Shape;427;p27">
              <a:extLst>
                <a:ext uri="{FF2B5EF4-FFF2-40B4-BE49-F238E27FC236}">
                  <a16:creationId xmlns:a16="http://schemas.microsoft.com/office/drawing/2014/main" id="{DAEC02C7-C943-DF6D-910E-FC86508B9CA9}"/>
                </a:ext>
              </a:extLst>
            </p:cNvPr>
            <p:cNvGrpSpPr/>
            <p:nvPr/>
          </p:nvGrpSpPr>
          <p:grpSpPr>
            <a:xfrm>
              <a:off x="3250089" y="1515462"/>
              <a:ext cx="1210276" cy="1210276"/>
              <a:chOff x="4049800" y="640400"/>
              <a:chExt cx="858900" cy="858900"/>
            </a:xfrm>
          </p:grpSpPr>
          <p:sp>
            <p:nvSpPr>
              <p:cNvPr id="109" name="Google Shape;428;p27">
                <a:extLst>
                  <a:ext uri="{FF2B5EF4-FFF2-40B4-BE49-F238E27FC236}">
                    <a16:creationId xmlns:a16="http://schemas.microsoft.com/office/drawing/2014/main" id="{80654959-FE31-0AED-2A8B-43DE9134D133}"/>
                  </a:ext>
                </a:extLst>
              </p:cNvPr>
              <p:cNvSpPr/>
              <p:nvPr/>
            </p:nvSpPr>
            <p:spPr>
              <a:xfrm>
                <a:off x="4049800" y="640400"/>
                <a:ext cx="858900" cy="858900"/>
              </a:xfrm>
              <a:prstGeom prst="donut">
                <a:avLst>
                  <a:gd name="adj" fmla="val 7474"/>
                </a:avLst>
              </a:prstGeom>
              <a:solidFill>
                <a:srgbClr val="FFFFFF"/>
              </a:solidFill>
              <a:ln w="19050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0" name="Google Shape;429;p27">
                <a:extLst>
                  <a:ext uri="{FF2B5EF4-FFF2-40B4-BE49-F238E27FC236}">
                    <a16:creationId xmlns:a16="http://schemas.microsoft.com/office/drawing/2014/main" id="{8652882A-D930-9045-6007-6389F26C7F06}"/>
                  </a:ext>
                </a:extLst>
              </p:cNvPr>
              <p:cNvSpPr/>
              <p:nvPr/>
            </p:nvSpPr>
            <p:spPr>
              <a:xfrm>
                <a:off x="4049800" y="640400"/>
                <a:ext cx="858900" cy="858900"/>
              </a:xfrm>
              <a:prstGeom prst="blockArc">
                <a:avLst>
                  <a:gd name="adj1" fmla="val 16201254"/>
                  <a:gd name="adj2" fmla="val 19751805"/>
                  <a:gd name="adj3" fmla="val 6275"/>
                </a:avLst>
              </a:prstGeom>
              <a:solidFill>
                <a:schemeClr val="accent1"/>
              </a:solidFill>
              <a:ln w="19050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05" name="Google Shape;427;p27">
              <a:extLst>
                <a:ext uri="{FF2B5EF4-FFF2-40B4-BE49-F238E27FC236}">
                  <a16:creationId xmlns:a16="http://schemas.microsoft.com/office/drawing/2014/main" id="{E48697E6-2538-CDA2-C8DE-582304345092}"/>
                </a:ext>
              </a:extLst>
            </p:cNvPr>
            <p:cNvGrpSpPr/>
            <p:nvPr/>
          </p:nvGrpSpPr>
          <p:grpSpPr>
            <a:xfrm>
              <a:off x="3430126" y="1702230"/>
              <a:ext cx="846923" cy="829533"/>
              <a:chOff x="4049800" y="640400"/>
              <a:chExt cx="858900" cy="858900"/>
            </a:xfrm>
          </p:grpSpPr>
          <p:sp>
            <p:nvSpPr>
              <p:cNvPr id="107" name="Google Shape;428;p27">
                <a:extLst>
                  <a:ext uri="{FF2B5EF4-FFF2-40B4-BE49-F238E27FC236}">
                    <a16:creationId xmlns:a16="http://schemas.microsoft.com/office/drawing/2014/main" id="{DEBA998C-FB20-8352-F177-CEE010901F6A}"/>
                  </a:ext>
                </a:extLst>
              </p:cNvPr>
              <p:cNvSpPr/>
              <p:nvPr/>
            </p:nvSpPr>
            <p:spPr>
              <a:xfrm>
                <a:off x="4049800" y="640400"/>
                <a:ext cx="858900" cy="858900"/>
              </a:xfrm>
              <a:prstGeom prst="donut">
                <a:avLst>
                  <a:gd name="adj" fmla="val 7474"/>
                </a:avLst>
              </a:prstGeom>
              <a:solidFill>
                <a:srgbClr val="FFFFFF"/>
              </a:solidFill>
              <a:ln w="19050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08" name="Google Shape;429;p27">
                <a:extLst>
                  <a:ext uri="{FF2B5EF4-FFF2-40B4-BE49-F238E27FC236}">
                    <a16:creationId xmlns:a16="http://schemas.microsoft.com/office/drawing/2014/main" id="{98167D3B-B23A-ECBB-2328-C24D7E85FC65}"/>
                  </a:ext>
                </a:extLst>
              </p:cNvPr>
              <p:cNvSpPr/>
              <p:nvPr/>
            </p:nvSpPr>
            <p:spPr>
              <a:xfrm>
                <a:off x="4049800" y="640400"/>
                <a:ext cx="858900" cy="858900"/>
              </a:xfrm>
              <a:prstGeom prst="blockArc">
                <a:avLst>
                  <a:gd name="adj1" fmla="val 16201254"/>
                  <a:gd name="adj2" fmla="val 16886943"/>
                  <a:gd name="adj3" fmla="val 6105"/>
                </a:avLst>
              </a:prstGeom>
              <a:solidFill>
                <a:srgbClr val="66A0D0"/>
              </a:solidFill>
              <a:ln w="19050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06" name="Google Shape;734;p34">
              <a:extLst>
                <a:ext uri="{FF2B5EF4-FFF2-40B4-BE49-F238E27FC236}">
                  <a16:creationId xmlns:a16="http://schemas.microsoft.com/office/drawing/2014/main" id="{9BDDB2DA-2D51-265A-550F-0A39B3996FCC}"/>
                </a:ext>
              </a:extLst>
            </p:cNvPr>
            <p:cNvSpPr txBox="1"/>
            <p:nvPr/>
          </p:nvSpPr>
          <p:spPr>
            <a:xfrm>
              <a:off x="3519249" y="1940516"/>
              <a:ext cx="728700" cy="324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 dirty="0">
                  <a:solidFill>
                    <a:srgbClr val="5C89CC"/>
                  </a:solidFill>
                  <a:latin typeface="Fira Sans Extra Condensed SemiBold"/>
                  <a:ea typeface="Fira Sans Extra Condensed SemiBold"/>
                  <a:cs typeface="Fira Sans Extra Condensed SemiBold"/>
                  <a:sym typeface="Fira Sans Extra Condensed SemiBold"/>
                </a:rPr>
                <a:t>0%</a:t>
              </a:r>
              <a:endParaRPr sz="1600" b="1" dirty="0">
                <a:solidFill>
                  <a:srgbClr val="5C89CC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endParaRPr>
            </a:p>
          </p:txBody>
        </p:sp>
      </p:grpSp>
      <p:grpSp>
        <p:nvGrpSpPr>
          <p:cNvPr id="111" name="Groupe 110">
            <a:extLst>
              <a:ext uri="{FF2B5EF4-FFF2-40B4-BE49-F238E27FC236}">
                <a16:creationId xmlns:a16="http://schemas.microsoft.com/office/drawing/2014/main" id="{5CB2C1B7-642B-8BD9-8747-6C40136B0F95}"/>
              </a:ext>
            </a:extLst>
          </p:cNvPr>
          <p:cNvGrpSpPr/>
          <p:nvPr/>
        </p:nvGrpSpPr>
        <p:grpSpPr>
          <a:xfrm>
            <a:off x="7765397" y="2884574"/>
            <a:ext cx="1482003" cy="1475179"/>
            <a:chOff x="3250089" y="1250559"/>
            <a:chExt cx="1482003" cy="1475179"/>
          </a:xfrm>
        </p:grpSpPr>
        <p:sp>
          <p:nvSpPr>
            <p:cNvPr id="112" name="Google Shape;734;p34">
              <a:extLst>
                <a:ext uri="{FF2B5EF4-FFF2-40B4-BE49-F238E27FC236}">
                  <a16:creationId xmlns:a16="http://schemas.microsoft.com/office/drawing/2014/main" id="{4EB64C12-65B9-651F-BF35-E4769D77DC48}"/>
                </a:ext>
              </a:extLst>
            </p:cNvPr>
            <p:cNvSpPr txBox="1"/>
            <p:nvPr/>
          </p:nvSpPr>
          <p:spPr>
            <a:xfrm>
              <a:off x="4003392" y="1250559"/>
              <a:ext cx="728700" cy="324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 dirty="0">
                  <a:solidFill>
                    <a:schemeClr val="accent1"/>
                  </a:solidFill>
                  <a:latin typeface="Fira Sans Extra Condensed SemiBold"/>
                  <a:ea typeface="Fira Sans Extra Condensed SemiBold"/>
                  <a:cs typeface="Fira Sans Extra Condensed SemiBold"/>
                  <a:sym typeface="Fira Sans Extra Condensed SemiBold"/>
                </a:rPr>
                <a:t>75%</a:t>
              </a:r>
              <a:endParaRPr sz="1600" b="1" dirty="0">
                <a:solidFill>
                  <a:schemeClr val="accen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endParaRPr>
            </a:p>
          </p:txBody>
        </p:sp>
        <p:grpSp>
          <p:nvGrpSpPr>
            <p:cNvPr id="113" name="Google Shape;427;p27">
              <a:extLst>
                <a:ext uri="{FF2B5EF4-FFF2-40B4-BE49-F238E27FC236}">
                  <a16:creationId xmlns:a16="http://schemas.microsoft.com/office/drawing/2014/main" id="{D9C59D35-29F9-038E-70DA-A884B46650BA}"/>
                </a:ext>
              </a:extLst>
            </p:cNvPr>
            <p:cNvGrpSpPr/>
            <p:nvPr/>
          </p:nvGrpSpPr>
          <p:grpSpPr>
            <a:xfrm>
              <a:off x="3250089" y="1515462"/>
              <a:ext cx="1210276" cy="1210276"/>
              <a:chOff x="4049800" y="640400"/>
              <a:chExt cx="858900" cy="858900"/>
            </a:xfrm>
          </p:grpSpPr>
          <p:sp>
            <p:nvSpPr>
              <p:cNvPr id="118" name="Google Shape;428;p27">
                <a:extLst>
                  <a:ext uri="{FF2B5EF4-FFF2-40B4-BE49-F238E27FC236}">
                    <a16:creationId xmlns:a16="http://schemas.microsoft.com/office/drawing/2014/main" id="{B21F2053-EC65-655C-E345-C929138C774F}"/>
                  </a:ext>
                </a:extLst>
              </p:cNvPr>
              <p:cNvSpPr/>
              <p:nvPr/>
            </p:nvSpPr>
            <p:spPr>
              <a:xfrm>
                <a:off x="4049800" y="640400"/>
                <a:ext cx="858900" cy="858900"/>
              </a:xfrm>
              <a:prstGeom prst="donut">
                <a:avLst>
                  <a:gd name="adj" fmla="val 7474"/>
                </a:avLst>
              </a:prstGeom>
              <a:solidFill>
                <a:srgbClr val="FFFFFF"/>
              </a:solidFill>
              <a:ln w="19050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9" name="Google Shape;429;p27">
                <a:extLst>
                  <a:ext uri="{FF2B5EF4-FFF2-40B4-BE49-F238E27FC236}">
                    <a16:creationId xmlns:a16="http://schemas.microsoft.com/office/drawing/2014/main" id="{35E13FFD-E112-C7A0-3163-D447B0F5B923}"/>
                  </a:ext>
                </a:extLst>
              </p:cNvPr>
              <p:cNvSpPr/>
              <p:nvPr/>
            </p:nvSpPr>
            <p:spPr>
              <a:xfrm>
                <a:off x="4049800" y="640400"/>
                <a:ext cx="858900" cy="858900"/>
              </a:xfrm>
              <a:prstGeom prst="blockArc">
                <a:avLst>
                  <a:gd name="adj1" fmla="val 16201254"/>
                  <a:gd name="adj2" fmla="val 10687073"/>
                  <a:gd name="adj3" fmla="val 7474"/>
                </a:avLst>
              </a:prstGeom>
              <a:solidFill>
                <a:schemeClr val="accent1"/>
              </a:solidFill>
              <a:ln w="19050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4" name="Google Shape;427;p27">
              <a:extLst>
                <a:ext uri="{FF2B5EF4-FFF2-40B4-BE49-F238E27FC236}">
                  <a16:creationId xmlns:a16="http://schemas.microsoft.com/office/drawing/2014/main" id="{3B7EBF0D-FCB4-CE65-7113-F42C9C83F9C0}"/>
                </a:ext>
              </a:extLst>
            </p:cNvPr>
            <p:cNvGrpSpPr/>
            <p:nvPr/>
          </p:nvGrpSpPr>
          <p:grpSpPr>
            <a:xfrm>
              <a:off x="3430126" y="1702230"/>
              <a:ext cx="846923" cy="829533"/>
              <a:chOff x="4049800" y="640400"/>
              <a:chExt cx="858900" cy="858900"/>
            </a:xfrm>
          </p:grpSpPr>
          <p:sp>
            <p:nvSpPr>
              <p:cNvPr id="116" name="Google Shape;428;p27">
                <a:extLst>
                  <a:ext uri="{FF2B5EF4-FFF2-40B4-BE49-F238E27FC236}">
                    <a16:creationId xmlns:a16="http://schemas.microsoft.com/office/drawing/2014/main" id="{DB1FCD1A-F5B3-96E9-AEFC-904A2774281F}"/>
                  </a:ext>
                </a:extLst>
              </p:cNvPr>
              <p:cNvSpPr/>
              <p:nvPr/>
            </p:nvSpPr>
            <p:spPr>
              <a:xfrm>
                <a:off x="4049800" y="640400"/>
                <a:ext cx="858900" cy="858900"/>
              </a:xfrm>
              <a:prstGeom prst="donut">
                <a:avLst>
                  <a:gd name="adj" fmla="val 7474"/>
                </a:avLst>
              </a:prstGeom>
              <a:solidFill>
                <a:srgbClr val="FFFFFF"/>
              </a:solidFill>
              <a:ln w="19050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7" name="Google Shape;429;p27">
                <a:extLst>
                  <a:ext uri="{FF2B5EF4-FFF2-40B4-BE49-F238E27FC236}">
                    <a16:creationId xmlns:a16="http://schemas.microsoft.com/office/drawing/2014/main" id="{504BD441-D4B9-D978-417E-5FA3066BB4F3}"/>
                  </a:ext>
                </a:extLst>
              </p:cNvPr>
              <p:cNvSpPr/>
              <p:nvPr/>
            </p:nvSpPr>
            <p:spPr>
              <a:xfrm>
                <a:off x="4049800" y="640400"/>
                <a:ext cx="858900" cy="858900"/>
              </a:xfrm>
              <a:prstGeom prst="blockArc">
                <a:avLst>
                  <a:gd name="adj1" fmla="val 16201254"/>
                  <a:gd name="adj2" fmla="val 2573435"/>
                  <a:gd name="adj3" fmla="val 8040"/>
                </a:avLst>
              </a:prstGeom>
              <a:solidFill>
                <a:srgbClr val="66A0D0"/>
              </a:solidFill>
              <a:ln w="19050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15" name="Google Shape;734;p34">
              <a:extLst>
                <a:ext uri="{FF2B5EF4-FFF2-40B4-BE49-F238E27FC236}">
                  <a16:creationId xmlns:a16="http://schemas.microsoft.com/office/drawing/2014/main" id="{787ACC22-B3BA-7F23-21B1-5ADFF7831E8A}"/>
                </a:ext>
              </a:extLst>
            </p:cNvPr>
            <p:cNvSpPr txBox="1"/>
            <p:nvPr/>
          </p:nvSpPr>
          <p:spPr>
            <a:xfrm>
              <a:off x="3519249" y="1940516"/>
              <a:ext cx="728700" cy="324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 dirty="0">
                  <a:solidFill>
                    <a:srgbClr val="5C89CC"/>
                  </a:solidFill>
                  <a:latin typeface="Fira Sans Extra Condensed SemiBold"/>
                  <a:ea typeface="Fira Sans Extra Condensed SemiBold"/>
                  <a:cs typeface="Fira Sans Extra Condensed SemiBold"/>
                  <a:sym typeface="Fira Sans Extra Condensed SemiBold"/>
                </a:rPr>
                <a:t>40%</a:t>
              </a:r>
              <a:endParaRPr sz="1600" b="1" dirty="0">
                <a:solidFill>
                  <a:srgbClr val="5C89CC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endParaRPr>
            </a:p>
          </p:txBody>
        </p:sp>
      </p:grpSp>
      <p:grpSp>
        <p:nvGrpSpPr>
          <p:cNvPr id="120" name="Groupe 119">
            <a:extLst>
              <a:ext uri="{FF2B5EF4-FFF2-40B4-BE49-F238E27FC236}">
                <a16:creationId xmlns:a16="http://schemas.microsoft.com/office/drawing/2014/main" id="{940DD7F1-78F1-8B6C-8010-AB5903B6BF4C}"/>
              </a:ext>
            </a:extLst>
          </p:cNvPr>
          <p:cNvGrpSpPr/>
          <p:nvPr/>
        </p:nvGrpSpPr>
        <p:grpSpPr>
          <a:xfrm>
            <a:off x="7717100" y="4538939"/>
            <a:ext cx="1303589" cy="1510273"/>
            <a:chOff x="3156776" y="1215465"/>
            <a:chExt cx="1303589" cy="1510273"/>
          </a:xfrm>
        </p:grpSpPr>
        <p:sp>
          <p:nvSpPr>
            <p:cNvPr id="121" name="Google Shape;734;p34">
              <a:extLst>
                <a:ext uri="{FF2B5EF4-FFF2-40B4-BE49-F238E27FC236}">
                  <a16:creationId xmlns:a16="http://schemas.microsoft.com/office/drawing/2014/main" id="{135C020B-46B1-D08E-80FE-B5691A89FCD1}"/>
                </a:ext>
              </a:extLst>
            </p:cNvPr>
            <p:cNvSpPr txBox="1"/>
            <p:nvPr/>
          </p:nvSpPr>
          <p:spPr>
            <a:xfrm>
              <a:off x="3156776" y="1215465"/>
              <a:ext cx="728700" cy="324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 dirty="0">
                  <a:solidFill>
                    <a:schemeClr val="accent1"/>
                  </a:solidFill>
                  <a:latin typeface="Fira Sans Extra Condensed SemiBold"/>
                  <a:ea typeface="Fira Sans Extra Condensed SemiBold"/>
                  <a:cs typeface="Fira Sans Extra Condensed SemiBold"/>
                  <a:sym typeface="Fira Sans Extra Condensed SemiBold"/>
                </a:rPr>
                <a:t>80%</a:t>
              </a:r>
              <a:endParaRPr sz="1600" b="1" dirty="0">
                <a:solidFill>
                  <a:schemeClr val="accen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endParaRPr>
            </a:p>
          </p:txBody>
        </p:sp>
        <p:grpSp>
          <p:nvGrpSpPr>
            <p:cNvPr id="122" name="Google Shape;427;p27">
              <a:extLst>
                <a:ext uri="{FF2B5EF4-FFF2-40B4-BE49-F238E27FC236}">
                  <a16:creationId xmlns:a16="http://schemas.microsoft.com/office/drawing/2014/main" id="{DBD75175-EF7F-4FB6-CC8A-B61D63744328}"/>
                </a:ext>
              </a:extLst>
            </p:cNvPr>
            <p:cNvGrpSpPr/>
            <p:nvPr/>
          </p:nvGrpSpPr>
          <p:grpSpPr>
            <a:xfrm>
              <a:off x="3250089" y="1515462"/>
              <a:ext cx="1210276" cy="1210276"/>
              <a:chOff x="4049800" y="640400"/>
              <a:chExt cx="858900" cy="858900"/>
            </a:xfrm>
          </p:grpSpPr>
          <p:sp>
            <p:nvSpPr>
              <p:cNvPr id="127" name="Google Shape;428;p27">
                <a:extLst>
                  <a:ext uri="{FF2B5EF4-FFF2-40B4-BE49-F238E27FC236}">
                    <a16:creationId xmlns:a16="http://schemas.microsoft.com/office/drawing/2014/main" id="{58FB3EE1-AC75-C131-4239-8429AA419EAB}"/>
                  </a:ext>
                </a:extLst>
              </p:cNvPr>
              <p:cNvSpPr/>
              <p:nvPr/>
            </p:nvSpPr>
            <p:spPr>
              <a:xfrm>
                <a:off x="4049800" y="640400"/>
                <a:ext cx="858900" cy="858900"/>
              </a:xfrm>
              <a:prstGeom prst="donut">
                <a:avLst>
                  <a:gd name="adj" fmla="val 7474"/>
                </a:avLst>
              </a:prstGeom>
              <a:solidFill>
                <a:srgbClr val="FFFFFF"/>
              </a:solidFill>
              <a:ln w="19050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8" name="Google Shape;429;p27">
                <a:extLst>
                  <a:ext uri="{FF2B5EF4-FFF2-40B4-BE49-F238E27FC236}">
                    <a16:creationId xmlns:a16="http://schemas.microsoft.com/office/drawing/2014/main" id="{B9FE2E4E-1087-BDD4-EB3E-854E0A3140E9}"/>
                  </a:ext>
                </a:extLst>
              </p:cNvPr>
              <p:cNvSpPr/>
              <p:nvPr/>
            </p:nvSpPr>
            <p:spPr>
              <a:xfrm>
                <a:off x="4049800" y="640400"/>
                <a:ext cx="858900" cy="858900"/>
              </a:xfrm>
              <a:prstGeom prst="blockArc">
                <a:avLst>
                  <a:gd name="adj1" fmla="val 16201254"/>
                  <a:gd name="adj2" fmla="val 11964062"/>
                  <a:gd name="adj3" fmla="val 8065"/>
                </a:avLst>
              </a:prstGeom>
              <a:solidFill>
                <a:schemeClr val="accent1"/>
              </a:solidFill>
              <a:ln w="19050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3" name="Google Shape;427;p27">
              <a:extLst>
                <a:ext uri="{FF2B5EF4-FFF2-40B4-BE49-F238E27FC236}">
                  <a16:creationId xmlns:a16="http://schemas.microsoft.com/office/drawing/2014/main" id="{E73F6155-7AEF-4351-E07A-C6568CCE9C7C}"/>
                </a:ext>
              </a:extLst>
            </p:cNvPr>
            <p:cNvGrpSpPr/>
            <p:nvPr/>
          </p:nvGrpSpPr>
          <p:grpSpPr>
            <a:xfrm>
              <a:off x="3430126" y="1702230"/>
              <a:ext cx="846923" cy="829533"/>
              <a:chOff x="4049800" y="640400"/>
              <a:chExt cx="858900" cy="858900"/>
            </a:xfrm>
          </p:grpSpPr>
          <p:sp>
            <p:nvSpPr>
              <p:cNvPr id="125" name="Google Shape;428;p27">
                <a:extLst>
                  <a:ext uri="{FF2B5EF4-FFF2-40B4-BE49-F238E27FC236}">
                    <a16:creationId xmlns:a16="http://schemas.microsoft.com/office/drawing/2014/main" id="{72994DB5-1E8C-8FC3-88ED-A6773D6C2954}"/>
                  </a:ext>
                </a:extLst>
              </p:cNvPr>
              <p:cNvSpPr/>
              <p:nvPr/>
            </p:nvSpPr>
            <p:spPr>
              <a:xfrm>
                <a:off x="4049800" y="640400"/>
                <a:ext cx="858900" cy="858900"/>
              </a:xfrm>
              <a:prstGeom prst="donut">
                <a:avLst>
                  <a:gd name="adj" fmla="val 7474"/>
                </a:avLst>
              </a:prstGeom>
              <a:solidFill>
                <a:srgbClr val="FFFFFF"/>
              </a:solidFill>
              <a:ln w="19050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6" name="Google Shape;429;p27">
                <a:extLst>
                  <a:ext uri="{FF2B5EF4-FFF2-40B4-BE49-F238E27FC236}">
                    <a16:creationId xmlns:a16="http://schemas.microsoft.com/office/drawing/2014/main" id="{5513253E-4332-58B0-39B8-63DDE292C34C}"/>
                  </a:ext>
                </a:extLst>
              </p:cNvPr>
              <p:cNvSpPr/>
              <p:nvPr/>
            </p:nvSpPr>
            <p:spPr>
              <a:xfrm>
                <a:off x="4049800" y="640400"/>
                <a:ext cx="858900" cy="858900"/>
              </a:xfrm>
              <a:prstGeom prst="blockArc">
                <a:avLst>
                  <a:gd name="adj1" fmla="val 16201254"/>
                  <a:gd name="adj2" fmla="val 5720471"/>
                  <a:gd name="adj3" fmla="val 8265"/>
                </a:avLst>
              </a:prstGeom>
              <a:solidFill>
                <a:srgbClr val="66A0D0"/>
              </a:solidFill>
              <a:ln w="19050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24" name="Google Shape;734;p34">
              <a:extLst>
                <a:ext uri="{FF2B5EF4-FFF2-40B4-BE49-F238E27FC236}">
                  <a16:creationId xmlns:a16="http://schemas.microsoft.com/office/drawing/2014/main" id="{3BAD7DAB-3772-39EE-2492-E9F549D426BE}"/>
                </a:ext>
              </a:extLst>
            </p:cNvPr>
            <p:cNvSpPr txBox="1"/>
            <p:nvPr/>
          </p:nvSpPr>
          <p:spPr>
            <a:xfrm>
              <a:off x="3519249" y="1940516"/>
              <a:ext cx="728700" cy="324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 dirty="0">
                  <a:solidFill>
                    <a:srgbClr val="5C89CC"/>
                  </a:solidFill>
                  <a:latin typeface="Fira Sans Extra Condensed SemiBold"/>
                  <a:ea typeface="Fira Sans Extra Condensed SemiBold"/>
                  <a:cs typeface="Fira Sans Extra Condensed SemiBold"/>
                  <a:sym typeface="Fira Sans Extra Condensed SemiBold"/>
                </a:rPr>
                <a:t>50%</a:t>
              </a:r>
              <a:endParaRPr sz="1600" b="1" dirty="0">
                <a:solidFill>
                  <a:srgbClr val="5C89CC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endParaRPr>
            </a:p>
          </p:txBody>
        </p:sp>
      </p:grpSp>
      <p:sp>
        <p:nvSpPr>
          <p:cNvPr id="129" name="Google Shape;729;p34">
            <a:extLst>
              <a:ext uri="{FF2B5EF4-FFF2-40B4-BE49-F238E27FC236}">
                <a16:creationId xmlns:a16="http://schemas.microsoft.com/office/drawing/2014/main" id="{FE5E7B0A-91D1-419A-582E-9F126958B117}"/>
              </a:ext>
            </a:extLst>
          </p:cNvPr>
          <p:cNvSpPr txBox="1"/>
          <p:nvPr/>
        </p:nvSpPr>
        <p:spPr>
          <a:xfrm>
            <a:off x="7216699" y="6322387"/>
            <a:ext cx="2286714" cy="61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71450" lvl="0" indent="-1714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</a:pPr>
            <a:r>
              <a:rPr lang="fr-CH" sz="1200" dirty="0">
                <a:latin typeface="Roboto"/>
                <a:ea typeface="Roboto"/>
                <a:cs typeface="Roboto"/>
                <a:sym typeface="Roboto"/>
              </a:rPr>
              <a:t>Help via videos</a:t>
            </a:r>
          </a:p>
          <a:p>
            <a:pPr marL="171450" lvl="0" indent="-17145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</a:pPr>
            <a:r>
              <a:rPr lang="fr-CH" sz="1200" dirty="0">
                <a:latin typeface="Roboto"/>
                <a:ea typeface="Roboto"/>
                <a:cs typeface="Roboto"/>
                <a:sym typeface="Roboto"/>
              </a:rPr>
              <a:t>A few figures</a:t>
            </a:r>
            <a:endParaRPr sz="1200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0" name="Google Shape;733;p34">
            <a:extLst>
              <a:ext uri="{FF2B5EF4-FFF2-40B4-BE49-F238E27FC236}">
                <a16:creationId xmlns:a16="http://schemas.microsoft.com/office/drawing/2014/main" id="{5A135416-FC02-989C-B44E-1DC9106E479A}"/>
              </a:ext>
            </a:extLst>
          </p:cNvPr>
          <p:cNvSpPr/>
          <p:nvPr/>
        </p:nvSpPr>
        <p:spPr>
          <a:xfrm>
            <a:off x="5113213" y="6115131"/>
            <a:ext cx="2162029" cy="407400"/>
          </a:xfrm>
          <a:prstGeom prst="roundRect">
            <a:avLst>
              <a:gd name="adj" fmla="val 16667"/>
            </a:avLst>
          </a:prstGeom>
          <a:solidFill>
            <a:srgbClr val="29ABB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" sz="1600" dirty="0">
                <a:solidFill>
                  <a:schemeClr val="lt1"/>
                </a:solidFill>
                <a:latin typeface="Fira Sans Extra Condensed SemiBold"/>
                <a:sym typeface="Fira Sans Extra Condensed SemiBold"/>
              </a:rPr>
              <a:t>ATOM HOME</a:t>
            </a:r>
            <a:endParaRPr sz="1600" dirty="0">
              <a:solidFill>
                <a:schemeClr val="lt1"/>
              </a:solidFill>
              <a:latin typeface="Fira Sans Extra Condensed SemiBold"/>
              <a:sym typeface="Fira Sans Extra Condensed SemiBold"/>
            </a:endParaRPr>
          </a:p>
        </p:txBody>
      </p:sp>
      <p:grpSp>
        <p:nvGrpSpPr>
          <p:cNvPr id="131" name="Groupe 130">
            <a:extLst>
              <a:ext uri="{FF2B5EF4-FFF2-40B4-BE49-F238E27FC236}">
                <a16:creationId xmlns:a16="http://schemas.microsoft.com/office/drawing/2014/main" id="{E6CBE015-2AEB-A921-2DDB-F785FCD84885}"/>
              </a:ext>
            </a:extLst>
          </p:cNvPr>
          <p:cNvGrpSpPr/>
          <p:nvPr/>
        </p:nvGrpSpPr>
        <p:grpSpPr>
          <a:xfrm>
            <a:off x="5473960" y="4549950"/>
            <a:ext cx="1303589" cy="1510273"/>
            <a:chOff x="3156776" y="1215465"/>
            <a:chExt cx="1303589" cy="1510273"/>
          </a:xfrm>
        </p:grpSpPr>
        <p:sp>
          <p:nvSpPr>
            <p:cNvPr id="132" name="Google Shape;734;p34">
              <a:extLst>
                <a:ext uri="{FF2B5EF4-FFF2-40B4-BE49-F238E27FC236}">
                  <a16:creationId xmlns:a16="http://schemas.microsoft.com/office/drawing/2014/main" id="{DD10355B-C931-1098-3481-C566B1C4EBD4}"/>
                </a:ext>
              </a:extLst>
            </p:cNvPr>
            <p:cNvSpPr txBox="1"/>
            <p:nvPr/>
          </p:nvSpPr>
          <p:spPr>
            <a:xfrm>
              <a:off x="3156776" y="1215465"/>
              <a:ext cx="728700" cy="324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 dirty="0">
                  <a:solidFill>
                    <a:schemeClr val="accent1"/>
                  </a:solidFill>
                  <a:latin typeface="Fira Sans Extra Condensed SemiBold"/>
                  <a:ea typeface="Fira Sans Extra Condensed SemiBold"/>
                  <a:cs typeface="Fira Sans Extra Condensed SemiBold"/>
                  <a:sym typeface="Fira Sans Extra Condensed SemiBold"/>
                </a:rPr>
                <a:t>80%</a:t>
              </a:r>
              <a:endParaRPr sz="1600" b="1" dirty="0">
                <a:solidFill>
                  <a:schemeClr val="accent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endParaRPr>
            </a:p>
          </p:txBody>
        </p:sp>
        <p:grpSp>
          <p:nvGrpSpPr>
            <p:cNvPr id="133" name="Google Shape;427;p27">
              <a:extLst>
                <a:ext uri="{FF2B5EF4-FFF2-40B4-BE49-F238E27FC236}">
                  <a16:creationId xmlns:a16="http://schemas.microsoft.com/office/drawing/2014/main" id="{491D384B-18F1-8BA4-700A-E09E0D83BDF0}"/>
                </a:ext>
              </a:extLst>
            </p:cNvPr>
            <p:cNvGrpSpPr/>
            <p:nvPr/>
          </p:nvGrpSpPr>
          <p:grpSpPr>
            <a:xfrm>
              <a:off x="3250089" y="1515462"/>
              <a:ext cx="1210276" cy="1210276"/>
              <a:chOff x="4049800" y="640400"/>
              <a:chExt cx="858900" cy="858900"/>
            </a:xfrm>
          </p:grpSpPr>
          <p:sp>
            <p:nvSpPr>
              <p:cNvPr id="138" name="Google Shape;428;p27">
                <a:extLst>
                  <a:ext uri="{FF2B5EF4-FFF2-40B4-BE49-F238E27FC236}">
                    <a16:creationId xmlns:a16="http://schemas.microsoft.com/office/drawing/2014/main" id="{76277865-E05D-EC75-8993-EE54932370E9}"/>
                  </a:ext>
                </a:extLst>
              </p:cNvPr>
              <p:cNvSpPr/>
              <p:nvPr/>
            </p:nvSpPr>
            <p:spPr>
              <a:xfrm>
                <a:off x="4049800" y="640400"/>
                <a:ext cx="858900" cy="858900"/>
              </a:xfrm>
              <a:prstGeom prst="donut">
                <a:avLst>
                  <a:gd name="adj" fmla="val 7474"/>
                </a:avLst>
              </a:prstGeom>
              <a:solidFill>
                <a:srgbClr val="FFFFFF"/>
              </a:solidFill>
              <a:ln w="19050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39" name="Google Shape;429;p27">
                <a:extLst>
                  <a:ext uri="{FF2B5EF4-FFF2-40B4-BE49-F238E27FC236}">
                    <a16:creationId xmlns:a16="http://schemas.microsoft.com/office/drawing/2014/main" id="{72924A9B-701C-5D77-EA43-BB10D52AFE97}"/>
                  </a:ext>
                </a:extLst>
              </p:cNvPr>
              <p:cNvSpPr/>
              <p:nvPr/>
            </p:nvSpPr>
            <p:spPr>
              <a:xfrm>
                <a:off x="4049800" y="640400"/>
                <a:ext cx="858900" cy="858900"/>
              </a:xfrm>
              <a:prstGeom prst="blockArc">
                <a:avLst>
                  <a:gd name="adj1" fmla="val 16201254"/>
                  <a:gd name="adj2" fmla="val 11964062"/>
                  <a:gd name="adj3" fmla="val 8065"/>
                </a:avLst>
              </a:prstGeom>
              <a:solidFill>
                <a:schemeClr val="accent1"/>
              </a:solidFill>
              <a:ln w="19050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4" name="Google Shape;427;p27">
              <a:extLst>
                <a:ext uri="{FF2B5EF4-FFF2-40B4-BE49-F238E27FC236}">
                  <a16:creationId xmlns:a16="http://schemas.microsoft.com/office/drawing/2014/main" id="{DA2D8194-3AB6-2169-F6C4-2C5479F3320F}"/>
                </a:ext>
              </a:extLst>
            </p:cNvPr>
            <p:cNvGrpSpPr/>
            <p:nvPr/>
          </p:nvGrpSpPr>
          <p:grpSpPr>
            <a:xfrm>
              <a:off x="3430126" y="1702230"/>
              <a:ext cx="846923" cy="829533"/>
              <a:chOff x="4049800" y="640400"/>
              <a:chExt cx="858900" cy="858900"/>
            </a:xfrm>
          </p:grpSpPr>
          <p:sp>
            <p:nvSpPr>
              <p:cNvPr id="136" name="Google Shape;428;p27">
                <a:extLst>
                  <a:ext uri="{FF2B5EF4-FFF2-40B4-BE49-F238E27FC236}">
                    <a16:creationId xmlns:a16="http://schemas.microsoft.com/office/drawing/2014/main" id="{877C039D-05B9-CAE7-7DE1-70A8E67BDA33}"/>
                  </a:ext>
                </a:extLst>
              </p:cNvPr>
              <p:cNvSpPr/>
              <p:nvPr/>
            </p:nvSpPr>
            <p:spPr>
              <a:xfrm>
                <a:off x="4049800" y="640400"/>
                <a:ext cx="858900" cy="858900"/>
              </a:xfrm>
              <a:prstGeom prst="donut">
                <a:avLst>
                  <a:gd name="adj" fmla="val 7474"/>
                </a:avLst>
              </a:prstGeom>
              <a:solidFill>
                <a:srgbClr val="FFFFFF"/>
              </a:solidFill>
              <a:ln w="19050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37" name="Google Shape;429;p27">
                <a:extLst>
                  <a:ext uri="{FF2B5EF4-FFF2-40B4-BE49-F238E27FC236}">
                    <a16:creationId xmlns:a16="http://schemas.microsoft.com/office/drawing/2014/main" id="{28E198BE-7EED-5C2C-69BB-D6357CC631E7}"/>
                  </a:ext>
                </a:extLst>
              </p:cNvPr>
              <p:cNvSpPr/>
              <p:nvPr/>
            </p:nvSpPr>
            <p:spPr>
              <a:xfrm>
                <a:off x="4049800" y="640400"/>
                <a:ext cx="858900" cy="858900"/>
              </a:xfrm>
              <a:prstGeom prst="blockArc">
                <a:avLst>
                  <a:gd name="adj1" fmla="val 16201254"/>
                  <a:gd name="adj2" fmla="val 16179706"/>
                  <a:gd name="adj3" fmla="val 6841"/>
                </a:avLst>
              </a:prstGeom>
              <a:solidFill>
                <a:srgbClr val="66A0D0"/>
              </a:solidFill>
              <a:ln w="19050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35" name="Google Shape;734;p34">
              <a:extLst>
                <a:ext uri="{FF2B5EF4-FFF2-40B4-BE49-F238E27FC236}">
                  <a16:creationId xmlns:a16="http://schemas.microsoft.com/office/drawing/2014/main" id="{8EC06C0C-91E4-FE2A-0BA2-6E70F38F48EC}"/>
                </a:ext>
              </a:extLst>
            </p:cNvPr>
            <p:cNvSpPr txBox="1"/>
            <p:nvPr/>
          </p:nvSpPr>
          <p:spPr>
            <a:xfrm>
              <a:off x="3519249" y="1940516"/>
              <a:ext cx="728700" cy="324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b="1" dirty="0">
                  <a:solidFill>
                    <a:srgbClr val="5C89CC"/>
                  </a:solidFill>
                  <a:latin typeface="Fira Sans Extra Condensed SemiBold"/>
                  <a:ea typeface="Fira Sans Extra Condensed SemiBold"/>
                  <a:cs typeface="Fira Sans Extra Condensed SemiBold"/>
                  <a:sym typeface="Fira Sans Extra Condensed SemiBold"/>
                </a:rPr>
                <a:t>100%</a:t>
              </a:r>
              <a:endParaRPr sz="1600" b="1" dirty="0">
                <a:solidFill>
                  <a:srgbClr val="5C89CC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endParaRPr>
            </a:p>
          </p:txBody>
        </p:sp>
      </p:grpSp>
      <p:sp>
        <p:nvSpPr>
          <p:cNvPr id="140" name="ZoneTexte 139">
            <a:extLst>
              <a:ext uri="{FF2B5EF4-FFF2-40B4-BE49-F238E27FC236}">
                <a16:creationId xmlns:a16="http://schemas.microsoft.com/office/drawing/2014/main" id="{5D16AB71-3810-05C4-979B-AFCF6CBAEC7E}"/>
              </a:ext>
            </a:extLst>
          </p:cNvPr>
          <p:cNvSpPr txBox="1"/>
          <p:nvPr/>
        </p:nvSpPr>
        <p:spPr>
          <a:xfrm>
            <a:off x="991934" y="680184"/>
            <a:ext cx="829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cxnSp>
        <p:nvCxnSpPr>
          <p:cNvPr id="143" name="Connecteur droit 142">
            <a:extLst>
              <a:ext uri="{FF2B5EF4-FFF2-40B4-BE49-F238E27FC236}">
                <a16:creationId xmlns:a16="http://schemas.microsoft.com/office/drawing/2014/main" id="{C3746BB3-1C6F-AEAF-E090-F30380D2B910}"/>
              </a:ext>
            </a:extLst>
          </p:cNvPr>
          <p:cNvCxnSpPr/>
          <p:nvPr/>
        </p:nvCxnSpPr>
        <p:spPr>
          <a:xfrm>
            <a:off x="696686" y="435429"/>
            <a:ext cx="844731" cy="0"/>
          </a:xfrm>
          <a:prstGeom prst="line">
            <a:avLst/>
          </a:prstGeom>
          <a:ln w="762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Connecteur droit 143">
            <a:extLst>
              <a:ext uri="{FF2B5EF4-FFF2-40B4-BE49-F238E27FC236}">
                <a16:creationId xmlns:a16="http://schemas.microsoft.com/office/drawing/2014/main" id="{3D7C4688-7979-EF06-E099-A6CCF14DC3F0}"/>
              </a:ext>
            </a:extLst>
          </p:cNvPr>
          <p:cNvCxnSpPr/>
          <p:nvPr/>
        </p:nvCxnSpPr>
        <p:spPr>
          <a:xfrm>
            <a:off x="696686" y="667122"/>
            <a:ext cx="844731" cy="0"/>
          </a:xfrm>
          <a:prstGeom prst="line">
            <a:avLst/>
          </a:prstGeom>
          <a:ln w="76200">
            <a:solidFill>
              <a:srgbClr val="66A0D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5" name="Google Shape;727;p34">
            <a:extLst>
              <a:ext uri="{FF2B5EF4-FFF2-40B4-BE49-F238E27FC236}">
                <a16:creationId xmlns:a16="http://schemas.microsoft.com/office/drawing/2014/main" id="{014BC057-AAE3-50A9-B5B4-EBE984A285E4}"/>
              </a:ext>
            </a:extLst>
          </p:cNvPr>
          <p:cNvSpPr txBox="1"/>
          <p:nvPr/>
        </p:nvSpPr>
        <p:spPr>
          <a:xfrm>
            <a:off x="1566752" y="212456"/>
            <a:ext cx="2282256" cy="4210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</a:pPr>
            <a:r>
              <a:rPr lang="en" sz="12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DEVELOPMENT</a:t>
            </a:r>
          </a:p>
        </p:txBody>
      </p:sp>
      <p:sp>
        <p:nvSpPr>
          <p:cNvPr id="146" name="Google Shape;727;p34">
            <a:extLst>
              <a:ext uri="{FF2B5EF4-FFF2-40B4-BE49-F238E27FC236}">
                <a16:creationId xmlns:a16="http://schemas.microsoft.com/office/drawing/2014/main" id="{980ACEF8-7B83-6B16-E367-871C577729A2}"/>
              </a:ext>
            </a:extLst>
          </p:cNvPr>
          <p:cNvSpPr txBox="1"/>
          <p:nvPr/>
        </p:nvSpPr>
        <p:spPr>
          <a:xfrm>
            <a:off x="1571331" y="443867"/>
            <a:ext cx="2282256" cy="4210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</a:pPr>
            <a:r>
              <a:rPr lang="en" sz="1200" dirty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IMPLEMENTATION</a:t>
            </a:r>
          </a:p>
        </p:txBody>
      </p:sp>
    </p:spTree>
    <p:extLst>
      <p:ext uri="{BB962C8B-B14F-4D97-AF65-F5344CB8AC3E}">
        <p14:creationId xmlns:p14="http://schemas.microsoft.com/office/powerpoint/2010/main" val="42797798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trategy Infographics by Slidesgo">
  <a:themeElements>
    <a:clrScheme name="Simple Light">
      <a:dk1>
        <a:srgbClr val="000000"/>
      </a:dk1>
      <a:lt1>
        <a:srgbClr val="FFFFFF"/>
      </a:lt1>
      <a:dk2>
        <a:srgbClr val="05668D"/>
      </a:dk2>
      <a:lt2>
        <a:srgbClr val="04738F"/>
      </a:lt2>
      <a:accent1>
        <a:srgbClr val="028090"/>
      </a:accent1>
      <a:accent2>
        <a:srgbClr val="00A896"/>
      </a:accent2>
      <a:accent3>
        <a:srgbClr val="01B698"/>
      </a:accent3>
      <a:accent4>
        <a:srgbClr val="02C39A"/>
      </a:accent4>
      <a:accent5>
        <a:srgbClr val="79DBAC"/>
      </a:accent5>
      <a:accent6>
        <a:srgbClr val="F0F3BD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3983</TotalTime>
  <Words>949</Words>
  <Application>Microsoft Office PowerPoint</Application>
  <PresentationFormat>Grand écran</PresentationFormat>
  <Paragraphs>238</Paragraphs>
  <Slides>13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13</vt:i4>
      </vt:variant>
    </vt:vector>
  </HeadingPairs>
  <TitlesOfParts>
    <vt:vector size="24" baseType="lpstr">
      <vt:lpstr>Aptos</vt:lpstr>
      <vt:lpstr>Aptos Display</vt:lpstr>
      <vt:lpstr>Arial</vt:lpstr>
      <vt:lpstr>Fira Sans</vt:lpstr>
      <vt:lpstr>Fira Sans Condensed Medium</vt:lpstr>
      <vt:lpstr>Fira Sans Extra Condensed</vt:lpstr>
      <vt:lpstr>Fira Sans Extra Condensed SemiBold</vt:lpstr>
      <vt:lpstr>Roboto</vt:lpstr>
      <vt:lpstr>Wingdings</vt:lpstr>
      <vt:lpstr>Thème Office</vt:lpstr>
      <vt:lpstr>Strategy Infographics by Slidesgo</vt:lpstr>
      <vt:lpstr>ATOM plateform kick off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Camille Sortambosc</dc:creator>
  <cp:lastModifiedBy>Camille Sortambosc</cp:lastModifiedBy>
  <cp:revision>42</cp:revision>
  <cp:lastPrinted>2025-02-25T07:48:31Z</cp:lastPrinted>
  <dcterms:created xsi:type="dcterms:W3CDTF">2025-01-27T21:45:09Z</dcterms:created>
  <dcterms:modified xsi:type="dcterms:W3CDTF">2025-02-25T12:59:22Z</dcterms:modified>
</cp:coreProperties>
</file>