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77" r:id="rId3"/>
    <p:sldId id="272" r:id="rId4"/>
    <p:sldId id="278" r:id="rId5"/>
    <p:sldId id="260" r:id="rId6"/>
    <p:sldId id="279" r:id="rId7"/>
    <p:sldId id="258"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28" d="100"/>
          <a:sy n="128" d="100"/>
        </p:scale>
        <p:origin x="111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15/04/2025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25348"/>
            <a:ext cx="77724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143000" y="3624340"/>
            <a:ext cx="6858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2" y="1163987"/>
            <a:ext cx="9144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3" y="815887"/>
            <a:ext cx="9144001"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Image 20">
            <a:extLst>
              <a:ext uri="{FF2B5EF4-FFF2-40B4-BE49-F238E27FC236}">
                <a16:creationId xmlns:a16="http://schemas.microsoft.com/office/drawing/2014/main" id="{C3A560E1-A06B-BCD9-B35B-E1A173B71CF3}"/>
              </a:ext>
            </a:extLst>
          </p:cNvPr>
          <p:cNvPicPr>
            <a:picLocks noChangeAspect="1"/>
          </p:cNvPicPr>
          <p:nvPr userDrawn="1"/>
        </p:nvPicPr>
        <p:blipFill>
          <a:blip r:embed="rId3"/>
          <a:stretch>
            <a:fillRect/>
          </a:stretch>
        </p:blipFill>
        <p:spPr>
          <a:xfrm>
            <a:off x="91281" y="68967"/>
            <a:ext cx="2295079" cy="1222882"/>
          </a:xfrm>
          <a:prstGeom prst="rect">
            <a:avLst/>
          </a:prstGeom>
          <a:noFill/>
        </p:spPr>
      </p:pic>
      <p:pic>
        <p:nvPicPr>
          <p:cNvPr id="12" name="Image 8">
            <a:extLst>
              <a:ext uri="{FF2B5EF4-FFF2-40B4-BE49-F238E27FC236}">
                <a16:creationId xmlns:a16="http://schemas.microsoft.com/office/drawing/2014/main" id="{516FD2C9-0C10-1C2D-CCE7-218D642E9D81}"/>
              </a:ext>
            </a:extLst>
          </p:cNvPr>
          <p:cNvPicPr>
            <a:picLocks noChangeAspect="1"/>
          </p:cNvPicPr>
          <p:nvPr userDrawn="1"/>
        </p:nvPicPr>
        <p:blipFill>
          <a:blip r:embed="rId4"/>
          <a:stretch>
            <a:fillRect/>
          </a:stretch>
        </p:blipFill>
        <p:spPr>
          <a:xfrm flipV="1">
            <a:off x="-2" y="5648090"/>
            <a:ext cx="9144000" cy="1209909"/>
          </a:xfrm>
          <a:prstGeom prst="rect">
            <a:avLst/>
          </a:prstGeom>
        </p:spPr>
      </p:pic>
      <p:pic>
        <p:nvPicPr>
          <p:cNvPr id="13" name="Image 15">
            <a:extLst>
              <a:ext uri="{FF2B5EF4-FFF2-40B4-BE49-F238E27FC236}">
                <a16:creationId xmlns:a16="http://schemas.microsoft.com/office/drawing/2014/main" id="{461D79FD-54D2-B1C2-5C65-E4770BEEA699}"/>
              </a:ext>
            </a:extLst>
          </p:cNvPr>
          <p:cNvPicPr>
            <a:picLocks noChangeAspect="1"/>
          </p:cNvPicPr>
          <p:nvPr userDrawn="1"/>
        </p:nvPicPr>
        <p:blipFill>
          <a:blip r:embed="rId5"/>
          <a:stretch>
            <a:fillRect/>
          </a:stretch>
        </p:blipFill>
        <p:spPr>
          <a:xfrm>
            <a:off x="171664" y="5953432"/>
            <a:ext cx="3108431" cy="649751"/>
          </a:xfrm>
          <a:prstGeom prst="rect">
            <a:avLst/>
          </a:prstGeom>
        </p:spPr>
      </p:pic>
      <p:sp>
        <p:nvSpPr>
          <p:cNvPr id="6" name="Picture Placeholder 4">
            <a:extLst>
              <a:ext uri="{FF2B5EF4-FFF2-40B4-BE49-F238E27FC236}">
                <a16:creationId xmlns:a16="http://schemas.microsoft.com/office/drawing/2014/main" id="{CFFAE2D4-0F5D-E2B3-7BD0-037BAC5D89CA}"/>
              </a:ext>
            </a:extLst>
          </p:cNvPr>
          <p:cNvSpPr>
            <a:spLocks noGrp="1"/>
          </p:cNvSpPr>
          <p:nvPr>
            <p:ph type="pic" sz="quarter" idx="10" hasCustomPrompt="1"/>
          </p:nvPr>
        </p:nvSpPr>
        <p:spPr>
          <a:xfrm>
            <a:off x="7843721" y="215994"/>
            <a:ext cx="964719" cy="918196"/>
          </a:xfrm>
        </p:spPr>
        <p:txBody>
          <a:bodyPr>
            <a:normAutofit/>
          </a:bodyPr>
          <a:lstStyle>
            <a:lvl1pPr>
              <a:defRPr sz="1600"/>
            </a:lvl1pPr>
          </a:lstStyle>
          <a:p>
            <a:r>
              <a:rPr lang="it-IT" dirty="0"/>
              <a:t>Your logo</a:t>
            </a:r>
            <a:endParaRPr lang="en-GB" dirty="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5508625" y="4971769"/>
            <a:ext cx="2949575"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7" name="TextBox 16">
            <a:extLst>
              <a:ext uri="{FF2B5EF4-FFF2-40B4-BE49-F238E27FC236}">
                <a16:creationId xmlns:a16="http://schemas.microsoft.com/office/drawing/2014/main" id="{FDB027B6-FAD3-85ED-6698-4047EB04D35D}"/>
              </a:ext>
            </a:extLst>
          </p:cNvPr>
          <p:cNvSpPr txBox="1"/>
          <p:nvPr userDrawn="1"/>
        </p:nvSpPr>
        <p:spPr>
          <a:xfrm>
            <a:off x="-58726" y="6680048"/>
            <a:ext cx="9353727" cy="207749"/>
          </a:xfrm>
          <a:prstGeom prst="rect">
            <a:avLst/>
          </a:prstGeom>
          <a:noFill/>
        </p:spPr>
        <p:txBody>
          <a:bodyPr wrap="square">
            <a:spAutoFit/>
          </a:bodyPr>
          <a:lstStyle/>
          <a:p>
            <a:r>
              <a:rPr kumimoji="0" lang="en-US" altLang="en-US" sz="7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5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Image 5">
            <a:extLst>
              <a:ext uri="{FF2B5EF4-FFF2-40B4-BE49-F238E27FC236}">
                <a16:creationId xmlns:a16="http://schemas.microsoft.com/office/drawing/2014/main" id="{E777EA0E-5EBA-1E14-5F47-C3802CE1C47D}"/>
              </a:ext>
            </a:extLst>
          </p:cNvPr>
          <p:cNvPicPr>
            <a:picLocks noChangeAspect="1"/>
          </p:cNvPicPr>
          <p:nvPr userDrawn="1"/>
        </p:nvPicPr>
        <p:blipFill>
          <a:blip r:embed="rId2"/>
          <a:stretch>
            <a:fillRect/>
          </a:stretch>
        </p:blipFill>
        <p:spPr>
          <a:xfrm>
            <a:off x="0" y="0"/>
            <a:ext cx="9144000" cy="1892662"/>
          </a:xfrm>
          <a:prstGeom prst="rect">
            <a:avLst/>
          </a:prstGeom>
        </p:spPr>
      </p:pic>
      <p:sp>
        <p:nvSpPr>
          <p:cNvPr id="16" name="Rectangle 15">
            <a:extLst>
              <a:ext uri="{FF2B5EF4-FFF2-40B4-BE49-F238E27FC236}">
                <a16:creationId xmlns:a16="http://schemas.microsoft.com/office/drawing/2014/main" id="{A22E5917-363B-A71A-2546-65FA55520B24}"/>
              </a:ext>
            </a:extLst>
          </p:cNvPr>
          <p:cNvSpPr/>
          <p:nvPr userDrawn="1"/>
        </p:nvSpPr>
        <p:spPr>
          <a:xfrm>
            <a:off x="8575288" y="6434254"/>
            <a:ext cx="568712"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3"/>
          <a:stretch>
            <a:fillRect/>
          </a:stretch>
        </p:blipFill>
        <p:spPr>
          <a:xfrm flipV="1">
            <a:off x="175393" y="6385196"/>
            <a:ext cx="8787735" cy="132418"/>
          </a:xfrm>
          <a:prstGeom prst="rect">
            <a:avLst/>
          </a:prstGeom>
        </p:spPr>
      </p:pic>
      <p:sp>
        <p:nvSpPr>
          <p:cNvPr id="18" name="Footer Placeholder 17">
            <a:extLst>
              <a:ext uri="{FF2B5EF4-FFF2-40B4-BE49-F238E27FC236}">
                <a16:creationId xmlns:a16="http://schemas.microsoft.com/office/drawing/2014/main" id="{C28A68BF-A321-E42B-4212-0C86C5FD42CB}"/>
              </a:ext>
            </a:extLst>
          </p:cNvPr>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21" name="ZoneTexte 3">
            <a:extLst>
              <a:ext uri="{FF2B5EF4-FFF2-40B4-BE49-F238E27FC236}">
                <a16:creationId xmlns:a16="http://schemas.microsoft.com/office/drawing/2014/main" id="{CCCBB29A-511A-31E9-75B7-A496B79754B8}"/>
              </a:ext>
            </a:extLst>
          </p:cNvPr>
          <p:cNvSpPr txBox="1"/>
          <p:nvPr userDrawn="1"/>
        </p:nvSpPr>
        <p:spPr>
          <a:xfrm>
            <a:off x="441145" y="5767556"/>
            <a:ext cx="8207872" cy="492443"/>
          </a:xfrm>
          <a:prstGeom prst="rect">
            <a:avLst/>
          </a:prstGeom>
          <a:noFill/>
        </p:spPr>
        <p:txBody>
          <a:bodyPr wrap="square" rtlCol="0">
            <a:spAutoFit/>
          </a:bodyPr>
          <a:lstStyle/>
          <a:p>
            <a:pPr algn="just"/>
            <a:r>
              <a:rPr lang="fr-FR" sz="1300" i="1" dirty="0" err="1">
                <a:solidFill>
                  <a:srgbClr val="222222"/>
                </a:solidFill>
                <a:effectLst/>
                <a:latin typeface="Arial Narrow" panose="020B0604020202020204" pitchFamily="34" charset="0"/>
                <a:cs typeface="Arial Narrow" panose="020B0604020202020204" pitchFamily="34" charset="0"/>
              </a:rPr>
              <a:t>Funded</a:t>
            </a:r>
            <a:r>
              <a:rPr lang="fr-FR" sz="1300" i="1" dirty="0">
                <a:solidFill>
                  <a:srgbClr val="222222"/>
                </a:solidFill>
                <a:effectLst/>
                <a:latin typeface="Arial Narrow" panose="020B0604020202020204" pitchFamily="34" charset="0"/>
                <a:cs typeface="Arial Narrow" panose="020B0604020202020204" pitchFamily="34" charset="0"/>
              </a:rPr>
              <a:t> by the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Union (EU).</a:t>
            </a:r>
            <a:r>
              <a:rPr lang="fr-FR" sz="1300" i="1" dirty="0" err="1">
                <a:solidFill>
                  <a:srgbClr val="222222"/>
                </a:solidFill>
                <a:effectLst/>
                <a:latin typeface="Arial Narrow" panose="020B0604020202020204" pitchFamily="34" charset="0"/>
                <a:cs typeface="Arial Narrow" panose="020B0604020202020204" pitchFamily="34" charset="0"/>
              </a:rPr>
              <a:t>Views</a:t>
            </a:r>
            <a:r>
              <a:rPr lang="fr-FR" sz="1300" i="1" dirty="0">
                <a:solidFill>
                  <a:srgbClr val="222222"/>
                </a:solidFill>
                <a:effectLst/>
                <a:latin typeface="Arial Narrow" panose="020B0604020202020204" pitchFamily="34" charset="0"/>
                <a:cs typeface="Arial Narrow" panose="020B0604020202020204" pitchFamily="34" charset="0"/>
              </a:rPr>
              <a:t> and opinions </a:t>
            </a:r>
            <a:r>
              <a:rPr lang="fr-FR" sz="1300" i="1" dirty="0" err="1">
                <a:solidFill>
                  <a:srgbClr val="222222"/>
                </a:solidFill>
                <a:effectLst/>
                <a:latin typeface="Arial Narrow" panose="020B0604020202020204" pitchFamily="34" charset="0"/>
                <a:cs typeface="Arial Narrow" panose="020B0604020202020204" pitchFamily="34" charset="0"/>
              </a:rPr>
              <a:t>expressed</a:t>
            </a:r>
            <a:r>
              <a:rPr lang="fr-FR" sz="1300" i="1" dirty="0">
                <a:solidFill>
                  <a:srgbClr val="222222"/>
                </a:solidFill>
                <a:effectLst/>
                <a:latin typeface="Arial Narrow" panose="020B0604020202020204" pitchFamily="34" charset="0"/>
                <a:cs typeface="Arial Narrow" panose="020B0604020202020204" pitchFamily="34" charset="0"/>
              </a:rPr>
              <a:t> are </a:t>
            </a:r>
            <a:r>
              <a:rPr lang="fr-FR" sz="1300" i="1" dirty="0" err="1">
                <a:solidFill>
                  <a:srgbClr val="222222"/>
                </a:solidFill>
                <a:effectLst/>
                <a:latin typeface="Arial Narrow" panose="020B0604020202020204" pitchFamily="34" charset="0"/>
                <a:cs typeface="Arial Narrow" panose="020B0604020202020204" pitchFamily="34" charset="0"/>
              </a:rPr>
              <a:t>however</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a:t>
            </a:r>
            <a:r>
              <a:rPr lang="fr-FR" sz="1300" i="1" dirty="0" err="1">
                <a:solidFill>
                  <a:srgbClr val="222222"/>
                </a:solidFill>
                <a:effectLst/>
                <a:latin typeface="Arial Narrow" panose="020B0604020202020204" pitchFamily="34" charset="0"/>
                <a:cs typeface="Arial Narrow" panose="020B0604020202020204" pitchFamily="34" charset="0"/>
              </a:rPr>
              <a:t>author</a:t>
            </a:r>
            <a:r>
              <a:rPr lang="fr-FR" sz="1300" i="1" dirty="0">
                <a:solidFill>
                  <a:srgbClr val="222222"/>
                </a:solidFill>
                <a:effectLst/>
                <a:latin typeface="Arial Narrow" panose="020B0604020202020204" pitchFamily="34" charset="0"/>
                <a:cs typeface="Arial Narrow" panose="020B0604020202020204" pitchFamily="34" charset="0"/>
              </a:rPr>
              <a:t>(s) </a:t>
            </a:r>
            <a:r>
              <a:rPr lang="fr-FR" sz="1300" i="1" dirty="0" err="1">
                <a:solidFill>
                  <a:srgbClr val="222222"/>
                </a:solidFill>
                <a:effectLst/>
                <a:latin typeface="Arial Narrow" panose="020B0604020202020204" pitchFamily="34" charset="0"/>
                <a:cs typeface="Arial Narrow" panose="020B0604020202020204" pitchFamily="34" charset="0"/>
              </a:rPr>
              <a:t>only</a:t>
            </a:r>
            <a:r>
              <a:rPr lang="fr-FR" sz="1300" i="1" dirty="0">
                <a:solidFill>
                  <a:srgbClr val="222222"/>
                </a:solidFill>
                <a:effectLst/>
                <a:latin typeface="Arial Narrow" panose="020B0604020202020204" pitchFamily="34" charset="0"/>
                <a:cs typeface="Arial Narrow" panose="020B0604020202020204" pitchFamily="34" charset="0"/>
              </a:rPr>
              <a:t> and do not </a:t>
            </a:r>
            <a:r>
              <a:rPr lang="fr-FR" sz="1300" i="1" dirty="0" err="1">
                <a:solidFill>
                  <a:srgbClr val="222222"/>
                </a:solidFill>
                <a:effectLst/>
                <a:latin typeface="Arial Narrow" panose="020B0604020202020204" pitchFamily="34" charset="0"/>
                <a:cs typeface="Arial Narrow" panose="020B0604020202020204" pitchFamily="34" charset="0"/>
              </a:rPr>
              <a:t>necessarily</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reflect</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EU or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Research</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Executive</a:t>
            </a:r>
            <a:r>
              <a:rPr lang="fr-FR" sz="1300" i="1" dirty="0">
                <a:solidFill>
                  <a:srgbClr val="222222"/>
                </a:solidFill>
                <a:effectLst/>
                <a:latin typeface="Arial Narrow" panose="020B0604020202020204" pitchFamily="34" charset="0"/>
                <a:cs typeface="Arial Narrow" panose="020B0604020202020204" pitchFamily="34" charset="0"/>
              </a:rPr>
              <a:t> Agency (REA). </a:t>
            </a:r>
            <a:r>
              <a:rPr lang="fr-FR" sz="1300" i="1" dirty="0" err="1">
                <a:solidFill>
                  <a:srgbClr val="222222"/>
                </a:solidFill>
                <a:effectLst/>
                <a:latin typeface="Arial Narrow" panose="020B0604020202020204" pitchFamily="34" charset="0"/>
                <a:cs typeface="Arial Narrow" panose="020B0604020202020204" pitchFamily="34" charset="0"/>
              </a:rPr>
              <a:t>Neither</a:t>
            </a:r>
            <a:r>
              <a:rPr lang="fr-FR" sz="1300" i="1" dirty="0">
                <a:solidFill>
                  <a:srgbClr val="222222"/>
                </a:solidFill>
                <a:effectLst/>
                <a:latin typeface="Arial Narrow" panose="020B0604020202020204" pitchFamily="34" charset="0"/>
                <a:cs typeface="Arial Narrow" panose="020B0604020202020204" pitchFamily="34" charset="0"/>
              </a:rPr>
              <a:t> the EU </a:t>
            </a:r>
            <a:r>
              <a:rPr lang="fr-FR" sz="1300" i="1" dirty="0" err="1">
                <a:solidFill>
                  <a:srgbClr val="222222"/>
                </a:solidFill>
                <a:effectLst/>
                <a:latin typeface="Arial Narrow" panose="020B0604020202020204" pitchFamily="34" charset="0"/>
                <a:cs typeface="Arial Narrow" panose="020B0604020202020204" pitchFamily="34" charset="0"/>
              </a:rPr>
              <a:t>nor</a:t>
            </a:r>
            <a:r>
              <a:rPr lang="fr-FR" sz="1300" i="1" dirty="0">
                <a:solidFill>
                  <a:srgbClr val="222222"/>
                </a:solidFill>
                <a:effectLst/>
                <a:latin typeface="Arial Narrow" panose="020B0604020202020204" pitchFamily="34" charset="0"/>
                <a:cs typeface="Arial Narrow" panose="020B0604020202020204" pitchFamily="34" charset="0"/>
              </a:rPr>
              <a:t> the REA can </a:t>
            </a:r>
            <a:r>
              <a:rPr lang="fr-FR" sz="1300" i="1" dirty="0" err="1">
                <a:solidFill>
                  <a:srgbClr val="222222"/>
                </a:solidFill>
                <a:effectLst/>
                <a:latin typeface="Arial Narrow" panose="020B0604020202020204" pitchFamily="34" charset="0"/>
                <a:cs typeface="Arial Narrow" panose="020B0604020202020204" pitchFamily="34" charset="0"/>
              </a:rPr>
              <a:t>be</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held</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responsible</a:t>
            </a:r>
            <a:r>
              <a:rPr lang="fr-FR" sz="1300" i="1" dirty="0">
                <a:solidFill>
                  <a:srgbClr val="222222"/>
                </a:solidFill>
                <a:effectLst/>
                <a:latin typeface="Arial Narrow" panose="020B0604020202020204" pitchFamily="34" charset="0"/>
                <a:cs typeface="Arial Narrow" panose="020B0604020202020204" pitchFamily="34" charset="0"/>
              </a:rPr>
              <a:t> for </a:t>
            </a:r>
            <a:r>
              <a:rPr lang="fr-FR" sz="1300" i="1" dirty="0" err="1">
                <a:solidFill>
                  <a:srgbClr val="222222"/>
                </a:solidFill>
                <a:effectLst/>
                <a:latin typeface="Arial Narrow" panose="020B0604020202020204" pitchFamily="34" charset="0"/>
                <a:cs typeface="Arial Narrow" panose="020B0604020202020204" pitchFamily="34" charset="0"/>
              </a:rPr>
              <a:t>them</a:t>
            </a:r>
            <a:r>
              <a:rPr lang="fr-FR" sz="1300" i="1" dirty="0">
                <a:solidFill>
                  <a:srgbClr val="222222"/>
                </a:solidFill>
                <a:effectLst/>
                <a:latin typeface="Arial Narrow" panose="020B0604020202020204" pitchFamily="34" charset="0"/>
                <a:cs typeface="Arial Narrow" panose="020B0604020202020204" pitchFamily="34" charset="0"/>
              </a:rPr>
              <a:t>.</a:t>
            </a:r>
            <a:endParaRPr lang="fr-FR" sz="1300" i="1" dirty="0">
              <a:latin typeface="Arial Narrow" panose="020B0604020202020204" pitchFamily="34" charset="0"/>
              <a:cs typeface="Arial Narrow" panose="020B0604020202020204" pitchFamily="34" charset="0"/>
            </a:endParaRPr>
          </a:p>
        </p:txBody>
      </p:sp>
      <p:grpSp>
        <p:nvGrpSpPr>
          <p:cNvPr id="7" name="Group 6">
            <a:extLst>
              <a:ext uri="{FF2B5EF4-FFF2-40B4-BE49-F238E27FC236}">
                <a16:creationId xmlns:a16="http://schemas.microsoft.com/office/drawing/2014/main" id="{31722B7B-E8EE-53C3-A54E-7C93217D78C5}"/>
              </a:ext>
            </a:extLst>
          </p:cNvPr>
          <p:cNvGrpSpPr/>
          <p:nvPr userDrawn="1"/>
        </p:nvGrpSpPr>
        <p:grpSpPr>
          <a:xfrm>
            <a:off x="318846" y="2369469"/>
            <a:ext cx="8330171" cy="2899637"/>
            <a:chOff x="650906" y="2255351"/>
            <a:chExt cx="7645805" cy="2661417"/>
          </a:xfrm>
        </p:grpSpPr>
        <p:pic>
          <p:nvPicPr>
            <p:cNvPr id="6" name="Image 2">
              <a:extLst>
                <a:ext uri="{FF2B5EF4-FFF2-40B4-BE49-F238E27FC236}">
                  <a16:creationId xmlns:a16="http://schemas.microsoft.com/office/drawing/2014/main" id="{C8AE7CE5-F00B-A093-13C8-9ED208D6764C}"/>
                </a:ext>
              </a:extLst>
            </p:cNvPr>
            <p:cNvPicPr>
              <a:picLocks noChangeAspect="1"/>
            </p:cNvPicPr>
            <p:nvPr userDrawn="1"/>
          </p:nvPicPr>
          <p:blipFill>
            <a:blip r:embed="rId4"/>
            <a:stretch>
              <a:fillRect/>
            </a:stretch>
          </p:blipFill>
          <p:spPr>
            <a:xfrm>
              <a:off x="650906" y="2255351"/>
              <a:ext cx="4994886" cy="2661417"/>
            </a:xfrm>
            <a:prstGeom prst="rect">
              <a:avLst/>
            </a:prstGeom>
          </p:spPr>
        </p:pic>
        <p:pic>
          <p:nvPicPr>
            <p:cNvPr id="3" name="Picture 2" descr="A blue flag with yellow stars&#10;&#10;Description automatically generated">
              <a:extLst>
                <a:ext uri="{FF2B5EF4-FFF2-40B4-BE49-F238E27FC236}">
                  <a16:creationId xmlns:a16="http://schemas.microsoft.com/office/drawing/2014/main" id="{D4A43860-7624-8AEE-4CF0-83046CB61EA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pic>
        <p:nvPicPr>
          <p:cNvPr id="2" name="Picture 1">
            <a:extLst>
              <a:ext uri="{FF2B5EF4-FFF2-40B4-BE49-F238E27FC236}">
                <a16:creationId xmlns:a16="http://schemas.microsoft.com/office/drawing/2014/main" id="{61ECCE31-61C7-CB25-F023-02CD935EFDE4}"/>
              </a:ext>
            </a:extLst>
          </p:cNvPr>
          <p:cNvPicPr>
            <a:picLocks noChangeAspect="1"/>
          </p:cNvPicPr>
          <p:nvPr userDrawn="1"/>
        </p:nvPicPr>
        <p:blipFill>
          <a:blip r:embed="rId6"/>
          <a:stretch>
            <a:fillRect/>
          </a:stretch>
        </p:blipFill>
        <p:spPr>
          <a:xfrm>
            <a:off x="1609602" y="144637"/>
            <a:ext cx="5870957" cy="1603387"/>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8188403" y="6465457"/>
            <a:ext cx="798706" cy="365125"/>
          </a:xfrm>
        </p:spPr>
        <p:txBody>
          <a:bodyPr/>
          <a:lstStyle/>
          <a:p>
            <a:fld id="{005C7FBA-D4E9-46CA-9321-3ADA2E368FCD}" type="slidenum">
              <a:rPr lang="en-GB" smtClean="0"/>
              <a:t>‹#›</a:t>
            </a:fld>
            <a:endParaRPr lang="en-GB"/>
          </a:p>
        </p:txBody>
      </p:sp>
      <p:sp>
        <p:nvSpPr>
          <p:cNvPr id="9" name="Title 1">
            <a:extLst>
              <a:ext uri="{FF2B5EF4-FFF2-40B4-BE49-F238E27FC236}">
                <a16:creationId xmlns:a16="http://schemas.microsoft.com/office/drawing/2014/main" id="{FC9B0DFD-BFB1-C774-1DB1-4DBC1CCC2731}"/>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2" name="Picture Placeholder 4">
            <a:extLst>
              <a:ext uri="{FF2B5EF4-FFF2-40B4-BE49-F238E27FC236}">
                <a16:creationId xmlns:a16="http://schemas.microsoft.com/office/drawing/2014/main" id="{592C9EE7-9E58-CB42-D671-F1391B1A2E20}"/>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8646" y="1735554"/>
            <a:ext cx="78867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628646" y="4130256"/>
            <a:ext cx="78867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9" name="Image 3">
            <a:extLst>
              <a:ext uri="{FF2B5EF4-FFF2-40B4-BE49-F238E27FC236}">
                <a16:creationId xmlns:a16="http://schemas.microsoft.com/office/drawing/2014/main" id="{E5412EBF-D3A8-27FB-D02F-94FB40644113}"/>
              </a:ext>
            </a:extLst>
          </p:cNvPr>
          <p:cNvPicPr>
            <a:picLocks noChangeAspect="1"/>
          </p:cNvPicPr>
          <p:nvPr userDrawn="1"/>
        </p:nvPicPr>
        <p:blipFill>
          <a:blip r:embed="rId2"/>
          <a:stretch>
            <a:fillRect/>
          </a:stretch>
        </p:blipFill>
        <p:spPr>
          <a:xfrm>
            <a:off x="0" y="1024550"/>
            <a:ext cx="9144000" cy="606547"/>
          </a:xfrm>
          <a:prstGeom prst="rect">
            <a:avLst/>
          </a:prstGeom>
          <a:effectLst>
            <a:outerShdw blurRad="305097" dist="228600" dir="5400000" sx="105000" sy="105000" algn="t" rotWithShape="0">
              <a:prstClr val="black">
                <a:alpha val="16000"/>
              </a:prstClr>
            </a:outerShdw>
          </a:effectLst>
        </p:spPr>
      </p:pic>
      <p:sp>
        <p:nvSpPr>
          <p:cNvPr id="14" name="Rectangle 13">
            <a:extLst>
              <a:ext uri="{FF2B5EF4-FFF2-40B4-BE49-F238E27FC236}">
                <a16:creationId xmlns:a16="http://schemas.microsoft.com/office/drawing/2014/main" id="{A125D027-521D-DAA1-6565-80D751686EC7}"/>
              </a:ext>
            </a:extLst>
          </p:cNvPr>
          <p:cNvSpPr/>
          <p:nvPr userDrawn="1"/>
        </p:nvSpPr>
        <p:spPr>
          <a:xfrm>
            <a:off x="1795346" y="865735"/>
            <a:ext cx="7348655"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3"/>
          <a:stretch>
            <a:fillRect/>
          </a:stretch>
        </p:blipFill>
        <p:spPr>
          <a:xfrm>
            <a:off x="0" y="5760000"/>
            <a:ext cx="9144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4" y="6169002"/>
            <a:ext cx="9144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Image 4">
            <a:extLst>
              <a:ext uri="{FF2B5EF4-FFF2-40B4-BE49-F238E27FC236}">
                <a16:creationId xmlns:a16="http://schemas.microsoft.com/office/drawing/2014/main" id="{D31EA2B4-CE05-2D97-C32A-C4BDC10CF836}"/>
              </a:ext>
            </a:extLst>
          </p:cNvPr>
          <p:cNvPicPr>
            <a:picLocks noChangeAspect="1"/>
          </p:cNvPicPr>
          <p:nvPr userDrawn="1"/>
        </p:nvPicPr>
        <p:blipFill>
          <a:blip r:embed="rId4"/>
          <a:stretch>
            <a:fillRect/>
          </a:stretch>
        </p:blipFill>
        <p:spPr>
          <a:xfrm>
            <a:off x="321192" y="6198904"/>
            <a:ext cx="2354896" cy="466827"/>
          </a:xfrm>
          <a:prstGeom prst="rect">
            <a:avLst/>
          </a:prstGeom>
        </p:spPr>
      </p:pic>
      <p:sp>
        <p:nvSpPr>
          <p:cNvPr id="5" name="Picture Placeholder 4">
            <a:extLst>
              <a:ext uri="{FF2B5EF4-FFF2-40B4-BE49-F238E27FC236}">
                <a16:creationId xmlns:a16="http://schemas.microsoft.com/office/drawing/2014/main" id="{3DD1E8B6-0A0D-2BB1-8F83-581531C0FE43}"/>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8" name="Picture Placeholder 4">
            <a:extLst>
              <a:ext uri="{FF2B5EF4-FFF2-40B4-BE49-F238E27FC236}">
                <a16:creationId xmlns:a16="http://schemas.microsoft.com/office/drawing/2014/main" id="{2386F18A-9B25-FB6E-85A1-79CA32C72E79}"/>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a:t>
            </a:r>
            <a:r>
              <a:rPr lang="fr-FR" dirty="0" err="1">
                <a:latin typeface="Arial Narrow" panose="020B0604020202020204" pitchFamily="34" charset="0"/>
                <a:cs typeface="Arial Narrow" panose="020B0604020202020204" pitchFamily="34" charset="0"/>
              </a:rPr>
              <a:t>name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Picture Placeholder 4">
            <a:extLst>
              <a:ext uri="{FF2B5EF4-FFF2-40B4-BE49-F238E27FC236}">
                <a16:creationId xmlns:a16="http://schemas.microsoft.com/office/drawing/2014/main" id="{D4F16441-446F-834D-61A5-8A4DF0DBB0AD}"/>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7884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1" y="2505075"/>
            <a:ext cx="7884315"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5" name="Picture Placeholder 4">
            <a:extLst>
              <a:ext uri="{FF2B5EF4-FFF2-40B4-BE49-F238E27FC236}">
                <a16:creationId xmlns:a16="http://schemas.microsoft.com/office/drawing/2014/main" id="{B044CF02-64A5-6AC8-7F55-A18914197CC8}"/>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5" name="Title 1">
            <a:extLst>
              <a:ext uri="{FF2B5EF4-FFF2-40B4-BE49-F238E27FC236}">
                <a16:creationId xmlns:a16="http://schemas.microsoft.com/office/drawing/2014/main" id="{92FFBE8D-E09F-F486-4634-20C36E720662}"/>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Picture Placeholder 4">
            <a:extLst>
              <a:ext uri="{FF2B5EF4-FFF2-40B4-BE49-F238E27FC236}">
                <a16:creationId xmlns:a16="http://schemas.microsoft.com/office/drawing/2014/main" id="{B626D1F9-831D-1152-C0B6-F29C400F70D0}"/>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5009" y="1482726"/>
            <a:ext cx="462915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628650" y="1482725"/>
            <a:ext cx="2949178"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628650" y="2544763"/>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2" name="Picture Placeholder 4">
            <a:extLst>
              <a:ext uri="{FF2B5EF4-FFF2-40B4-BE49-F238E27FC236}">
                <a16:creationId xmlns:a16="http://schemas.microsoft.com/office/drawing/2014/main" id="{C1CCAE05-83D2-151D-90F5-3719B66606BF}"/>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1766772" y="152482"/>
            <a:ext cx="5556618"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8650" y="1482725"/>
            <a:ext cx="2949178"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5009" y="1482726"/>
            <a:ext cx="462915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8650" y="2544763"/>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5" name="Picture Placeholder 4">
            <a:extLst>
              <a:ext uri="{FF2B5EF4-FFF2-40B4-BE49-F238E27FC236}">
                <a16:creationId xmlns:a16="http://schemas.microsoft.com/office/drawing/2014/main" id="{10C438CD-A30C-D265-3D6C-E20BC99D4C99}"/>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1766772" y="152482"/>
            <a:ext cx="5556618"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07282" y="193330"/>
            <a:ext cx="5524335" cy="126755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937" y="6490163"/>
            <a:ext cx="1044033"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311228" y="6470572"/>
            <a:ext cx="6467707"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8168966" y="6465457"/>
            <a:ext cx="798706"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8" name="Image 5">
            <a:extLst>
              <a:ext uri="{FF2B5EF4-FFF2-40B4-BE49-F238E27FC236}">
                <a16:creationId xmlns:a16="http://schemas.microsoft.com/office/drawing/2014/main" id="{47D7658C-7B30-1BFC-08F4-48201FC60FC1}"/>
              </a:ext>
            </a:extLst>
          </p:cNvPr>
          <p:cNvPicPr>
            <a:picLocks noChangeAspect="1"/>
          </p:cNvPicPr>
          <p:nvPr userDrawn="1"/>
        </p:nvPicPr>
        <p:blipFill>
          <a:blip r:embed="rId12"/>
          <a:stretch>
            <a:fillRect/>
          </a:stretch>
        </p:blipFill>
        <p:spPr>
          <a:xfrm>
            <a:off x="92692" y="193330"/>
            <a:ext cx="1686961" cy="898860"/>
          </a:xfrm>
          <a:prstGeom prst="rect">
            <a:avLst/>
          </a:prstGeom>
          <a:noFill/>
        </p:spPr>
      </p:pic>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3"/>
          <a:stretch>
            <a:fillRect/>
          </a:stretch>
        </p:blipFill>
        <p:spPr>
          <a:xfrm flipV="1">
            <a:off x="175583" y="1308111"/>
            <a:ext cx="8787735"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3"/>
          <a:stretch>
            <a:fillRect/>
          </a:stretch>
        </p:blipFill>
        <p:spPr>
          <a:xfrm flipV="1">
            <a:off x="175396" y="6423216"/>
            <a:ext cx="8343900" cy="125730"/>
          </a:xfrm>
          <a:prstGeom prst="rect">
            <a:avLst/>
          </a:prstGeom>
        </p:spPr>
      </p:pic>
      <p:pic>
        <p:nvPicPr>
          <p:cNvPr id="11" name="Image 3">
            <a:extLst>
              <a:ext uri="{FF2B5EF4-FFF2-40B4-BE49-F238E27FC236}">
                <a16:creationId xmlns:a16="http://schemas.microsoft.com/office/drawing/2014/main" id="{A853B11E-D78D-E005-24F0-C727E427CA0F}"/>
              </a:ext>
            </a:extLst>
          </p:cNvPr>
          <p:cNvPicPr>
            <a:picLocks noChangeAspect="1"/>
          </p:cNvPicPr>
          <p:nvPr userDrawn="1"/>
        </p:nvPicPr>
        <p:blipFill>
          <a:blip r:embed="rId14"/>
          <a:stretch>
            <a:fillRect/>
          </a:stretch>
        </p:blipFill>
        <p:spPr>
          <a:xfrm rot="21067063" flipH="1">
            <a:off x="8589847" y="6370168"/>
            <a:ext cx="520700" cy="533400"/>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a:xfrm>
            <a:off x="655396" y="1335604"/>
            <a:ext cx="7772400" cy="1829218"/>
          </a:xfrm>
        </p:spPr>
        <p:txBody>
          <a:bodyPr/>
          <a:lstStyle/>
          <a:p>
            <a:r>
              <a:rPr lang="fr-CH" dirty="0" err="1"/>
              <a:t>MuCol</a:t>
            </a:r>
            <a:endParaRPr lang="en-GB" dirty="0"/>
          </a:p>
        </p:txBody>
      </p:sp>
      <p:sp>
        <p:nvSpPr>
          <p:cNvPr id="3" name="Subtitle 2">
            <a:extLst>
              <a:ext uri="{FF2B5EF4-FFF2-40B4-BE49-F238E27FC236}">
                <a16:creationId xmlns:a16="http://schemas.microsoft.com/office/drawing/2014/main" id="{2BDA75C3-B1C5-190E-67FB-B87379CC73BC}"/>
              </a:ext>
            </a:extLst>
          </p:cNvPr>
          <p:cNvSpPr>
            <a:spLocks noGrp="1"/>
          </p:cNvSpPr>
          <p:nvPr>
            <p:ph type="subTitle" idx="1"/>
          </p:nvPr>
        </p:nvSpPr>
        <p:spPr/>
        <p:txBody>
          <a:bodyPr>
            <a:normAutofit/>
          </a:bodyPr>
          <a:lstStyle/>
          <a:p>
            <a:r>
              <a:rPr lang="fr-CH" dirty="0"/>
              <a:t>6th </a:t>
            </a:r>
            <a:r>
              <a:rPr lang="fr-CH" dirty="0" err="1"/>
              <a:t>Governing</a:t>
            </a:r>
            <a:r>
              <a:rPr lang="fr-CH" dirty="0"/>
              <a:t> </a:t>
            </a:r>
            <a:r>
              <a:rPr lang="fr-CH" dirty="0" err="1"/>
              <a:t>Board</a:t>
            </a:r>
            <a:r>
              <a:rPr lang="fr-CH" dirty="0"/>
              <a:t> (15.04.2025)</a:t>
            </a:r>
          </a:p>
          <a:p>
            <a:r>
              <a:rPr lang="fr-CH" dirty="0"/>
              <a:t>1st Financial report</a:t>
            </a:r>
            <a:endParaRPr lang="en-GB" dirty="0"/>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p:txBody>
          <a:bodyPr>
            <a:normAutofit fontScale="92500" lnSpcReduction="10000"/>
          </a:bodyPr>
          <a:lstStyle/>
          <a:p>
            <a:r>
              <a:rPr lang="fr-CH" dirty="0"/>
              <a:t>Laura Gina DALLA PALMA</a:t>
            </a:r>
          </a:p>
          <a:p>
            <a:r>
              <a:rPr lang="fr-CH" dirty="0"/>
              <a:t>CERN</a:t>
            </a:r>
            <a:endParaRPr lang="en-GB" dirty="0"/>
          </a:p>
        </p:txBody>
      </p:sp>
      <p:pic>
        <p:nvPicPr>
          <p:cNvPr id="6" name="Image 4">
            <a:extLst>
              <a:ext uri="{FF2B5EF4-FFF2-40B4-BE49-F238E27FC236}">
                <a16:creationId xmlns:a16="http://schemas.microsoft.com/office/drawing/2014/main" id="{AAEEB287-793E-E054-288E-3FD96E376878}"/>
              </a:ext>
            </a:extLst>
          </p:cNvPr>
          <p:cNvPicPr>
            <a:picLocks noChangeAspect="1"/>
          </p:cNvPicPr>
          <p:nvPr/>
        </p:nvPicPr>
        <p:blipFill>
          <a:blip r:embed="rId2"/>
          <a:stretch>
            <a:fillRect/>
          </a:stretch>
        </p:blipFill>
        <p:spPr>
          <a:xfrm>
            <a:off x="7987626" y="118533"/>
            <a:ext cx="910841" cy="910841"/>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BAB41AB-D0F2-5320-588E-D98614E96467}"/>
              </a:ext>
            </a:extLst>
          </p:cNvPr>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6th </a:t>
            </a:r>
            <a:r>
              <a:rPr lang="fr-FR" dirty="0" err="1">
                <a:latin typeface="Arial Narrow" panose="020B0604020202020204" pitchFamily="34" charset="0"/>
                <a:cs typeface="Arial Narrow" panose="020B0604020202020204" pitchFamily="34" charset="0"/>
              </a:rPr>
              <a:t>Governing</a:t>
            </a:r>
            <a:r>
              <a:rPr lang="fr-FR" dirty="0">
                <a:latin typeface="Arial Narrow" panose="020B0604020202020204" pitchFamily="34" charset="0"/>
                <a:cs typeface="Arial Narrow" panose="020B0604020202020204" pitchFamily="34" charset="0"/>
              </a:rPr>
              <a:t> </a:t>
            </a:r>
            <a:r>
              <a:rPr lang="fr-FR" dirty="0" err="1">
                <a:latin typeface="Arial Narrow" panose="020B0604020202020204" pitchFamily="34" charset="0"/>
                <a:cs typeface="Arial Narrow" panose="020B0604020202020204" pitchFamily="34" charset="0"/>
              </a:rPr>
              <a:t>board</a:t>
            </a:r>
            <a:r>
              <a:rPr lang="fr-FR" dirty="0">
                <a:latin typeface="Arial Narrow" panose="020B0604020202020204" pitchFamily="34" charset="0"/>
                <a:cs typeface="Arial Narrow" panose="020B0604020202020204" pitchFamily="34" charset="0"/>
              </a:rPr>
              <a:t>/ Laura G Dalla Palma/ CERN</a:t>
            </a:r>
          </a:p>
        </p:txBody>
      </p:sp>
      <p:sp>
        <p:nvSpPr>
          <p:cNvPr id="4" name="Slide Number Placeholder 3">
            <a:extLst>
              <a:ext uri="{FF2B5EF4-FFF2-40B4-BE49-F238E27FC236}">
                <a16:creationId xmlns:a16="http://schemas.microsoft.com/office/drawing/2014/main" id="{7D9D57F6-40CD-33AC-3F40-F8712978DCF4}"/>
              </a:ext>
            </a:extLst>
          </p:cNvPr>
          <p:cNvSpPr>
            <a:spLocks noGrp="1"/>
          </p:cNvSpPr>
          <p:nvPr>
            <p:ph type="sldNum" sz="quarter" idx="12"/>
          </p:nvPr>
        </p:nvSpPr>
        <p:spPr/>
        <p:txBody>
          <a:bodyPr/>
          <a:lstStyle/>
          <a:p>
            <a:fld id="{005C7FBA-D4E9-46CA-9321-3ADA2E368FCD}" type="slidenum">
              <a:rPr lang="en-GB" smtClean="0"/>
              <a:t>2</a:t>
            </a:fld>
            <a:endParaRPr lang="en-GB"/>
          </a:p>
        </p:txBody>
      </p:sp>
      <p:sp>
        <p:nvSpPr>
          <p:cNvPr id="5" name="Title 4">
            <a:extLst>
              <a:ext uri="{FF2B5EF4-FFF2-40B4-BE49-F238E27FC236}">
                <a16:creationId xmlns:a16="http://schemas.microsoft.com/office/drawing/2014/main" id="{F8D323B4-316B-F71F-43B2-68D77F808CC0}"/>
              </a:ext>
            </a:extLst>
          </p:cNvPr>
          <p:cNvSpPr>
            <a:spLocks noGrp="1"/>
          </p:cNvSpPr>
          <p:nvPr>
            <p:ph type="title"/>
          </p:nvPr>
        </p:nvSpPr>
        <p:spPr/>
        <p:txBody>
          <a:bodyPr/>
          <a:lstStyle/>
          <a:p>
            <a:r>
              <a:rPr lang="fr-CH" dirty="0"/>
              <a:t>Use of </a:t>
            </a:r>
            <a:r>
              <a:rPr lang="fr-CH" dirty="0" err="1"/>
              <a:t>resources</a:t>
            </a:r>
            <a:endParaRPr lang="en-GB" dirty="0"/>
          </a:p>
        </p:txBody>
      </p:sp>
      <p:pic>
        <p:nvPicPr>
          <p:cNvPr id="11" name="Picture Placeholder 10">
            <a:extLst>
              <a:ext uri="{FF2B5EF4-FFF2-40B4-BE49-F238E27FC236}">
                <a16:creationId xmlns:a16="http://schemas.microsoft.com/office/drawing/2014/main" id="{8AAA7BDA-30FB-5475-2F5E-DE68AA85B2E8}"/>
              </a:ext>
            </a:extLst>
          </p:cNvPr>
          <p:cNvPicPr>
            <a:picLocks noGrp="1" noChangeAspect="1"/>
          </p:cNvPicPr>
          <p:nvPr>
            <p:ph type="pic" sz="quarter" idx="10"/>
          </p:nvPr>
        </p:nvPicPr>
        <p:blipFill>
          <a:blip r:embed="rId2"/>
          <a:srcRect t="2075" b="2075"/>
          <a:stretch>
            <a:fillRect/>
          </a:stretch>
        </p:blipFill>
        <p:spPr>
          <a:prstGeom prst="rect">
            <a:avLst/>
          </a:prstGeom>
        </p:spPr>
      </p:pic>
      <p:pic>
        <p:nvPicPr>
          <p:cNvPr id="14" name="Content Placeholder 13">
            <a:extLst>
              <a:ext uri="{FF2B5EF4-FFF2-40B4-BE49-F238E27FC236}">
                <a16:creationId xmlns:a16="http://schemas.microsoft.com/office/drawing/2014/main" id="{D38D5CDA-4A38-7AC2-EFDB-15485B37E3F7}"/>
              </a:ext>
            </a:extLst>
          </p:cNvPr>
          <p:cNvPicPr>
            <a:picLocks noGrp="1" noChangeAspect="1"/>
          </p:cNvPicPr>
          <p:nvPr>
            <p:ph idx="1"/>
          </p:nvPr>
        </p:nvPicPr>
        <p:blipFill>
          <a:blip r:embed="rId3"/>
          <a:stretch>
            <a:fillRect/>
          </a:stretch>
        </p:blipFill>
        <p:spPr>
          <a:xfrm>
            <a:off x="367259" y="2375941"/>
            <a:ext cx="8148091" cy="2975548"/>
          </a:xfrm>
          <a:prstGeom prst="rect">
            <a:avLst/>
          </a:prstGeom>
        </p:spPr>
      </p:pic>
    </p:spTree>
    <p:extLst>
      <p:ext uri="{BB962C8B-B14F-4D97-AF65-F5344CB8AC3E}">
        <p14:creationId xmlns:p14="http://schemas.microsoft.com/office/powerpoint/2010/main" val="35510276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A4FDE0D-67B4-BF03-D66F-E0195792D383}"/>
              </a:ext>
            </a:extLst>
          </p:cNvPr>
          <p:cNvSpPr>
            <a:spLocks noGrp="1"/>
          </p:cNvSpPr>
          <p:nvPr>
            <p:ph type="ftr" sz="quarter" idx="11"/>
          </p:nvPr>
        </p:nvSpPr>
        <p:spPr/>
        <p:txBody>
          <a:bodyPr/>
          <a:lstStyle/>
          <a:p>
            <a:pPr>
              <a:spcAft>
                <a:spcPts val="600"/>
              </a:spcAft>
            </a:pPr>
            <a:r>
              <a:rPr lang="fr-FR" dirty="0" err="1"/>
              <a:t>MuCol</a:t>
            </a:r>
            <a:r>
              <a:rPr lang="fr-FR" dirty="0"/>
              <a:t> 6th </a:t>
            </a:r>
            <a:r>
              <a:rPr lang="fr-FR" dirty="0" err="1"/>
              <a:t>Governing</a:t>
            </a:r>
            <a:r>
              <a:rPr lang="fr-FR" dirty="0"/>
              <a:t> </a:t>
            </a:r>
            <a:r>
              <a:rPr lang="fr-FR" dirty="0" err="1"/>
              <a:t>Board</a:t>
            </a:r>
            <a:r>
              <a:rPr lang="fr-FR" dirty="0"/>
              <a:t> / Laura Gina DALLA PALMA / CERN</a:t>
            </a:r>
          </a:p>
        </p:txBody>
      </p:sp>
      <p:sp>
        <p:nvSpPr>
          <p:cNvPr id="5" name="Slide Number Placeholder 4">
            <a:extLst>
              <a:ext uri="{FF2B5EF4-FFF2-40B4-BE49-F238E27FC236}">
                <a16:creationId xmlns:a16="http://schemas.microsoft.com/office/drawing/2014/main" id="{1D4BF6C3-A5D2-5F14-5BFD-6C2F26A1E5E9}"/>
              </a:ext>
            </a:extLst>
          </p:cNvPr>
          <p:cNvSpPr>
            <a:spLocks noGrp="1"/>
          </p:cNvSpPr>
          <p:nvPr>
            <p:ph type="sldNum" sz="quarter" idx="12"/>
          </p:nvPr>
        </p:nvSpPr>
        <p:spPr/>
        <p:txBody>
          <a:bodyPr/>
          <a:lstStyle/>
          <a:p>
            <a:fld id="{005C7FBA-D4E9-46CA-9321-3ADA2E368FCD}" type="slidenum">
              <a:rPr lang="en-GB" smtClean="0"/>
              <a:t>3</a:t>
            </a:fld>
            <a:endParaRPr lang="en-GB"/>
          </a:p>
        </p:txBody>
      </p:sp>
      <p:sp>
        <p:nvSpPr>
          <p:cNvPr id="15" name="Title 14">
            <a:extLst>
              <a:ext uri="{FF2B5EF4-FFF2-40B4-BE49-F238E27FC236}">
                <a16:creationId xmlns:a16="http://schemas.microsoft.com/office/drawing/2014/main" id="{5F42CC7C-6761-34AD-2626-33CC39DA73E0}"/>
              </a:ext>
            </a:extLst>
          </p:cNvPr>
          <p:cNvSpPr>
            <a:spLocks noGrp="1"/>
          </p:cNvSpPr>
          <p:nvPr>
            <p:ph type="title"/>
          </p:nvPr>
        </p:nvSpPr>
        <p:spPr/>
        <p:txBody>
          <a:bodyPr>
            <a:normAutofit/>
          </a:bodyPr>
          <a:lstStyle/>
          <a:p>
            <a:r>
              <a:rPr lang="fr-CH" sz="2400" dirty="0"/>
              <a:t>Budget </a:t>
            </a:r>
            <a:r>
              <a:rPr lang="fr-CH" sz="2400" dirty="0" err="1"/>
              <a:t>approved</a:t>
            </a:r>
            <a:r>
              <a:rPr lang="fr-CH" sz="2400" dirty="0"/>
              <a:t> (</a:t>
            </a:r>
            <a:r>
              <a:rPr lang="fr-CH" sz="2400" dirty="0" err="1"/>
              <a:t>annex</a:t>
            </a:r>
            <a:r>
              <a:rPr lang="fr-CH" sz="2400" dirty="0"/>
              <a:t> 2)</a:t>
            </a:r>
            <a:endParaRPr lang="en-GB" sz="2400" dirty="0"/>
          </a:p>
        </p:txBody>
      </p:sp>
      <p:sp>
        <p:nvSpPr>
          <p:cNvPr id="2" name="Oval 1">
            <a:extLst>
              <a:ext uri="{FF2B5EF4-FFF2-40B4-BE49-F238E27FC236}">
                <a16:creationId xmlns:a16="http://schemas.microsoft.com/office/drawing/2014/main" id="{960E8DE5-7D50-D08F-1719-B7E002DC00C4}"/>
              </a:ext>
            </a:extLst>
          </p:cNvPr>
          <p:cNvSpPr/>
          <p:nvPr/>
        </p:nvSpPr>
        <p:spPr>
          <a:xfrm>
            <a:off x="7918100" y="4845571"/>
            <a:ext cx="540606" cy="123668"/>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897B4178-183E-D042-2678-CCE97F98C173}"/>
              </a:ext>
            </a:extLst>
          </p:cNvPr>
          <p:cNvPicPr>
            <a:picLocks noChangeAspect="1"/>
          </p:cNvPicPr>
          <p:nvPr/>
        </p:nvPicPr>
        <p:blipFill>
          <a:blip r:embed="rId2"/>
          <a:stretch>
            <a:fillRect/>
          </a:stretch>
        </p:blipFill>
        <p:spPr>
          <a:xfrm>
            <a:off x="7918100" y="152483"/>
            <a:ext cx="914479" cy="914479"/>
          </a:xfrm>
          <a:prstGeom prst="rect">
            <a:avLst/>
          </a:prstGeom>
        </p:spPr>
      </p:pic>
      <p:pic>
        <p:nvPicPr>
          <p:cNvPr id="11" name="Content Placeholder 10">
            <a:extLst>
              <a:ext uri="{FF2B5EF4-FFF2-40B4-BE49-F238E27FC236}">
                <a16:creationId xmlns:a16="http://schemas.microsoft.com/office/drawing/2014/main" id="{197880F6-400D-C7D2-25CD-450E1491929F}"/>
              </a:ext>
            </a:extLst>
          </p:cNvPr>
          <p:cNvPicPr>
            <a:picLocks noGrp="1" noChangeAspect="1"/>
          </p:cNvPicPr>
          <p:nvPr>
            <p:ph idx="1"/>
          </p:nvPr>
        </p:nvPicPr>
        <p:blipFill>
          <a:blip r:embed="rId3"/>
          <a:stretch>
            <a:fillRect/>
          </a:stretch>
        </p:blipFill>
        <p:spPr>
          <a:xfrm>
            <a:off x="628650" y="2264836"/>
            <a:ext cx="7886700" cy="3472915"/>
          </a:xfrm>
          <a:prstGeom prst="rect">
            <a:avLst/>
          </a:prstGeom>
        </p:spPr>
      </p:pic>
    </p:spTree>
    <p:extLst>
      <p:ext uri="{BB962C8B-B14F-4D97-AF65-F5344CB8AC3E}">
        <p14:creationId xmlns:p14="http://schemas.microsoft.com/office/powerpoint/2010/main" val="1123239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061248-BC86-A4BA-7470-E842B991B974}"/>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DB2B60C7-3FB3-FB27-0BDE-A0AC077F79F7}"/>
              </a:ext>
            </a:extLst>
          </p:cNvPr>
          <p:cNvSpPr>
            <a:spLocks noGrp="1"/>
          </p:cNvSpPr>
          <p:nvPr>
            <p:ph type="ftr" sz="quarter" idx="11"/>
          </p:nvPr>
        </p:nvSpPr>
        <p:spPr/>
        <p:txBody>
          <a:bodyPr/>
          <a:lstStyle/>
          <a:p>
            <a:pPr>
              <a:spcAft>
                <a:spcPts val="600"/>
              </a:spcAft>
            </a:pPr>
            <a:r>
              <a:rPr lang="fr-FR" dirty="0" err="1"/>
              <a:t>MuCol</a:t>
            </a:r>
            <a:r>
              <a:rPr lang="fr-FR" dirty="0"/>
              <a:t> 6th </a:t>
            </a:r>
            <a:r>
              <a:rPr lang="fr-FR" dirty="0" err="1"/>
              <a:t>Governing</a:t>
            </a:r>
            <a:r>
              <a:rPr lang="fr-FR" dirty="0"/>
              <a:t> </a:t>
            </a:r>
            <a:r>
              <a:rPr lang="fr-FR" dirty="0" err="1"/>
              <a:t>Board</a:t>
            </a:r>
            <a:r>
              <a:rPr lang="fr-FR" dirty="0"/>
              <a:t> / Laura Gina DALLA PALMA / CERN</a:t>
            </a:r>
          </a:p>
        </p:txBody>
      </p:sp>
      <p:sp>
        <p:nvSpPr>
          <p:cNvPr id="4" name="Slide Number Placeholder 3">
            <a:extLst>
              <a:ext uri="{FF2B5EF4-FFF2-40B4-BE49-F238E27FC236}">
                <a16:creationId xmlns:a16="http://schemas.microsoft.com/office/drawing/2014/main" id="{489CD216-4E23-5C00-263E-918C7047FEF1}"/>
              </a:ext>
            </a:extLst>
          </p:cNvPr>
          <p:cNvSpPr>
            <a:spLocks noGrp="1"/>
          </p:cNvSpPr>
          <p:nvPr>
            <p:ph type="sldNum" sz="quarter" idx="12"/>
          </p:nvPr>
        </p:nvSpPr>
        <p:spPr/>
        <p:txBody>
          <a:bodyPr/>
          <a:lstStyle/>
          <a:p>
            <a:fld id="{005C7FBA-D4E9-46CA-9321-3ADA2E368FCD}" type="slidenum">
              <a:rPr lang="en-GB" smtClean="0"/>
              <a:t>4</a:t>
            </a:fld>
            <a:endParaRPr lang="en-GB"/>
          </a:p>
        </p:txBody>
      </p:sp>
      <p:sp>
        <p:nvSpPr>
          <p:cNvPr id="5" name="Title 4">
            <a:extLst>
              <a:ext uri="{FF2B5EF4-FFF2-40B4-BE49-F238E27FC236}">
                <a16:creationId xmlns:a16="http://schemas.microsoft.com/office/drawing/2014/main" id="{88D20CE8-5FC8-9119-98DC-5178F73B4CF5}"/>
              </a:ext>
            </a:extLst>
          </p:cNvPr>
          <p:cNvSpPr>
            <a:spLocks noGrp="1"/>
          </p:cNvSpPr>
          <p:nvPr>
            <p:ph type="title"/>
          </p:nvPr>
        </p:nvSpPr>
        <p:spPr/>
        <p:txBody>
          <a:bodyPr/>
          <a:lstStyle/>
          <a:p>
            <a:r>
              <a:rPr lang="fr-CH" dirty="0"/>
              <a:t>Use of </a:t>
            </a:r>
            <a:r>
              <a:rPr lang="fr-CH" dirty="0" err="1"/>
              <a:t>resources</a:t>
            </a:r>
            <a:endParaRPr lang="en-GB" dirty="0"/>
          </a:p>
        </p:txBody>
      </p:sp>
      <p:pic>
        <p:nvPicPr>
          <p:cNvPr id="9" name="Picture Placeholder 8">
            <a:extLst>
              <a:ext uri="{FF2B5EF4-FFF2-40B4-BE49-F238E27FC236}">
                <a16:creationId xmlns:a16="http://schemas.microsoft.com/office/drawing/2014/main" id="{E2AE8957-2D1E-861C-3FE5-321CFF51A46A}"/>
              </a:ext>
            </a:extLst>
          </p:cNvPr>
          <p:cNvPicPr>
            <a:picLocks noGrp="1" noChangeAspect="1"/>
          </p:cNvPicPr>
          <p:nvPr>
            <p:ph type="pic" sz="quarter" idx="10"/>
          </p:nvPr>
        </p:nvPicPr>
        <p:blipFill>
          <a:blip r:embed="rId2"/>
          <a:srcRect t="2075" b="2075"/>
          <a:stretch>
            <a:fillRect/>
          </a:stretch>
        </p:blipFill>
        <p:spPr>
          <a:prstGeom prst="rect">
            <a:avLst/>
          </a:prstGeom>
        </p:spPr>
      </p:pic>
      <p:pic>
        <p:nvPicPr>
          <p:cNvPr id="8" name="Content Placeholder 7">
            <a:extLst>
              <a:ext uri="{FF2B5EF4-FFF2-40B4-BE49-F238E27FC236}">
                <a16:creationId xmlns:a16="http://schemas.microsoft.com/office/drawing/2014/main" id="{56E52F1D-A5C0-6425-B984-BBE4F319584D}"/>
              </a:ext>
            </a:extLst>
          </p:cNvPr>
          <p:cNvPicPr>
            <a:picLocks noGrp="1" noChangeAspect="1"/>
          </p:cNvPicPr>
          <p:nvPr>
            <p:ph idx="1"/>
          </p:nvPr>
        </p:nvPicPr>
        <p:blipFill>
          <a:blip r:embed="rId3"/>
          <a:stretch>
            <a:fillRect/>
          </a:stretch>
        </p:blipFill>
        <p:spPr>
          <a:xfrm>
            <a:off x="389744" y="1896256"/>
            <a:ext cx="8597365" cy="4204741"/>
          </a:xfrm>
          <a:prstGeom prst="rect">
            <a:avLst/>
          </a:prstGeom>
        </p:spPr>
      </p:pic>
    </p:spTree>
    <p:extLst>
      <p:ext uri="{BB962C8B-B14F-4D97-AF65-F5344CB8AC3E}">
        <p14:creationId xmlns:p14="http://schemas.microsoft.com/office/powerpoint/2010/main" val="1623782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7907B01-5E21-C224-8914-13EE8B210E3C}"/>
              </a:ext>
            </a:extLst>
          </p:cNvPr>
          <p:cNvSpPr>
            <a:spLocks noGrp="1"/>
          </p:cNvSpPr>
          <p:nvPr>
            <p:ph idx="1"/>
          </p:nvPr>
        </p:nvSpPr>
        <p:spPr>
          <a:xfrm>
            <a:off x="628650" y="1551482"/>
            <a:ext cx="7886700" cy="4744387"/>
          </a:xfrm>
        </p:spPr>
        <p:txBody>
          <a:bodyPr>
            <a:normAutofit/>
          </a:bodyPr>
          <a:lstStyle/>
          <a:p>
            <a:pPr marL="324000" lvl="1" indent="0" defTabSz="457200">
              <a:lnSpc>
                <a:spcPct val="170000"/>
              </a:lnSpc>
              <a:buNone/>
            </a:pPr>
            <a:r>
              <a:rPr lang="en-GB" sz="1800" dirty="0">
                <a:latin typeface="+mn-lt"/>
                <a:cs typeface="+mn-cs"/>
              </a:rPr>
              <a:t>Explanation on deviations of the use of resources:</a:t>
            </a:r>
          </a:p>
          <a:p>
            <a:pPr marL="666900" lvl="1" indent="-342900" defTabSz="457200">
              <a:lnSpc>
                <a:spcPct val="170000"/>
              </a:lnSpc>
              <a:buFont typeface="Wingdings" panose="05000000000000000000" pitchFamily="2" charset="2"/>
              <a:buChar char="§"/>
            </a:pPr>
            <a:r>
              <a:rPr lang="en-GB" sz="1800" dirty="0">
                <a:latin typeface="+mn-lt"/>
                <a:cs typeface="+mn-cs"/>
              </a:rPr>
              <a:t>Include explanations on deviations of the use of resources between actual and planned use of resources in Annex 1, especially related to person-months per work package ( ex Desy, no PMs declared)</a:t>
            </a:r>
          </a:p>
          <a:p>
            <a:pPr marL="666900" lvl="1" indent="-342900" defTabSz="457200">
              <a:lnSpc>
                <a:spcPct val="170000"/>
              </a:lnSpc>
              <a:buFont typeface="Wingdings" panose="05000000000000000000" pitchFamily="2" charset="2"/>
              <a:buChar char="§"/>
            </a:pPr>
            <a:r>
              <a:rPr lang="en-GB" sz="1800" dirty="0">
                <a:latin typeface="+mn-lt"/>
                <a:cs typeface="+mn-cs"/>
              </a:rPr>
              <a:t>Include explanations on transfer of costs categories (ex CEA and UTWENTE, from actual costs to unit costs). </a:t>
            </a:r>
          </a:p>
          <a:p>
            <a:pPr marL="666900" lvl="1" indent="-342900" defTabSz="457200">
              <a:lnSpc>
                <a:spcPct val="170000"/>
              </a:lnSpc>
              <a:buFont typeface="Wingdings" panose="05000000000000000000" pitchFamily="2" charset="2"/>
              <a:buChar char="§"/>
            </a:pPr>
            <a:r>
              <a:rPr lang="en-GB" sz="1800" dirty="0">
                <a:latin typeface="+mn-lt"/>
                <a:cs typeface="+mn-cs"/>
              </a:rPr>
              <a:t>Include explanations on adjustments to previous financial statements – n/a</a:t>
            </a:r>
          </a:p>
        </p:txBody>
      </p:sp>
      <p:sp>
        <p:nvSpPr>
          <p:cNvPr id="7" name="Footer Placeholder 2">
            <a:extLst>
              <a:ext uri="{FF2B5EF4-FFF2-40B4-BE49-F238E27FC236}">
                <a16:creationId xmlns:a16="http://schemas.microsoft.com/office/drawing/2014/main" id="{54F5639E-361C-F051-7D8A-5BCA801B0A59}"/>
              </a:ext>
            </a:extLst>
          </p:cNvPr>
          <p:cNvSpPr>
            <a:spLocks noGrp="1"/>
          </p:cNvSpPr>
          <p:nvPr>
            <p:ph type="ftr" sz="quarter" idx="11"/>
          </p:nvPr>
        </p:nvSpPr>
        <p:spPr>
          <a:xfrm>
            <a:off x="1311228" y="6470572"/>
            <a:ext cx="6467707" cy="365125"/>
          </a:xfrm>
        </p:spPr>
        <p:txBody>
          <a:bodyPr anchor="ctr">
            <a:normAutofit/>
          </a:bodyPr>
          <a:lstStyle/>
          <a:p>
            <a:pPr>
              <a:spcAft>
                <a:spcPts val="600"/>
              </a:spcAft>
            </a:pPr>
            <a:r>
              <a:rPr lang="fr-FR" dirty="0" err="1"/>
              <a:t>MuCol</a:t>
            </a:r>
            <a:r>
              <a:rPr lang="fr-FR" dirty="0"/>
              <a:t> 6th </a:t>
            </a:r>
            <a:r>
              <a:rPr lang="fr-FR" dirty="0" err="1"/>
              <a:t>Governing</a:t>
            </a:r>
            <a:r>
              <a:rPr lang="fr-FR" dirty="0"/>
              <a:t> </a:t>
            </a:r>
            <a:r>
              <a:rPr lang="fr-FR" dirty="0" err="1"/>
              <a:t>Board</a:t>
            </a:r>
            <a:r>
              <a:rPr lang="fr-FR" dirty="0"/>
              <a:t> / Laura Gina DALLA PALMA / CERN</a:t>
            </a:r>
          </a:p>
        </p:txBody>
      </p:sp>
      <p:sp>
        <p:nvSpPr>
          <p:cNvPr id="5" name="Slide Number Placeholder 4">
            <a:extLst>
              <a:ext uri="{FF2B5EF4-FFF2-40B4-BE49-F238E27FC236}">
                <a16:creationId xmlns:a16="http://schemas.microsoft.com/office/drawing/2014/main" id="{9134B835-F0B3-6805-65E7-A373EC08E0D2}"/>
              </a:ext>
            </a:extLst>
          </p:cNvPr>
          <p:cNvSpPr>
            <a:spLocks noGrp="1"/>
          </p:cNvSpPr>
          <p:nvPr>
            <p:ph type="sldNum" sz="quarter" idx="12"/>
          </p:nvPr>
        </p:nvSpPr>
        <p:spPr>
          <a:xfrm>
            <a:off x="8188403" y="6465457"/>
            <a:ext cx="798706" cy="365125"/>
          </a:xfrm>
        </p:spPr>
        <p:txBody>
          <a:bodyPr anchor="ctr">
            <a:normAutofit/>
          </a:bodyPr>
          <a:lstStyle/>
          <a:p>
            <a:pPr>
              <a:spcAft>
                <a:spcPts val="600"/>
              </a:spcAft>
            </a:pPr>
            <a:fld id="{005C7FBA-D4E9-46CA-9321-3ADA2E368FCD}" type="slidenum">
              <a:rPr lang="en-GB" smtClean="0"/>
              <a:pPr>
                <a:spcAft>
                  <a:spcPts val="600"/>
                </a:spcAft>
              </a:pPr>
              <a:t>5</a:t>
            </a:fld>
            <a:endParaRPr lang="en-GB"/>
          </a:p>
        </p:txBody>
      </p:sp>
      <p:sp>
        <p:nvSpPr>
          <p:cNvPr id="6" name="Title 5">
            <a:extLst>
              <a:ext uri="{FF2B5EF4-FFF2-40B4-BE49-F238E27FC236}">
                <a16:creationId xmlns:a16="http://schemas.microsoft.com/office/drawing/2014/main" id="{BEF1F788-15FF-5784-A568-2A5280EFD2F6}"/>
              </a:ext>
            </a:extLst>
          </p:cNvPr>
          <p:cNvSpPr>
            <a:spLocks noGrp="1"/>
          </p:cNvSpPr>
          <p:nvPr>
            <p:ph type="title"/>
          </p:nvPr>
        </p:nvSpPr>
        <p:spPr>
          <a:xfrm>
            <a:off x="1766772" y="152483"/>
            <a:ext cx="5556618" cy="1325563"/>
          </a:xfrm>
        </p:spPr>
        <p:txBody>
          <a:bodyPr anchor="ctr">
            <a:normAutofit/>
          </a:bodyPr>
          <a:lstStyle/>
          <a:p>
            <a:r>
              <a:rPr lang="en-US" dirty="0"/>
              <a:t>4.2 Use of resources</a:t>
            </a:r>
            <a:endParaRPr lang="en-GB" dirty="0"/>
          </a:p>
        </p:txBody>
      </p:sp>
      <p:pic>
        <p:nvPicPr>
          <p:cNvPr id="8" name="Image 4" descr="A blue logo with text&#10;&#10;Description automatically generated">
            <a:extLst>
              <a:ext uri="{FF2B5EF4-FFF2-40B4-BE49-F238E27FC236}">
                <a16:creationId xmlns:a16="http://schemas.microsoft.com/office/drawing/2014/main" id="{DF93D6FA-2BF8-A08B-4711-9AB87FB3C484}"/>
              </a:ext>
            </a:extLst>
          </p:cNvPr>
          <p:cNvPicPr>
            <a:picLocks noGrp="1" noChangeAspect="1"/>
          </p:cNvPicPr>
          <p:nvPr>
            <p:ph type="pic" sz="quarter" idx="10"/>
          </p:nvPr>
        </p:nvPicPr>
        <p:blipFill>
          <a:blip r:embed="rId2"/>
          <a:srcRect r="-13" b="4155"/>
          <a:stretch/>
        </p:blipFill>
        <p:spPr>
          <a:xfrm>
            <a:off x="8008875" y="201336"/>
            <a:ext cx="841509" cy="806436"/>
          </a:xfrm>
          <a:prstGeom prst="rect">
            <a:avLst/>
          </a:prstGeom>
          <a:noFill/>
        </p:spPr>
      </p:pic>
    </p:spTree>
    <p:extLst>
      <p:ext uri="{BB962C8B-B14F-4D97-AF65-F5344CB8AC3E}">
        <p14:creationId xmlns:p14="http://schemas.microsoft.com/office/powerpoint/2010/main" val="3055832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9E45AF-FCC1-9D6B-EF84-FBD4BCA298C5}"/>
            </a:ext>
          </a:extLst>
        </p:cNvPr>
        <p:cNvGrpSpPr/>
        <p:nvPr/>
      </p:nvGrpSpPr>
      <p:grpSpPr>
        <a:xfrm>
          <a:off x="0" y="0"/>
          <a:ext cx="0" cy="0"/>
          <a:chOff x="0" y="0"/>
          <a:chExt cx="0" cy="0"/>
        </a:xfrm>
      </p:grpSpPr>
      <p:sp>
        <p:nvSpPr>
          <p:cNvPr id="7" name="Footer Placeholder 2">
            <a:extLst>
              <a:ext uri="{FF2B5EF4-FFF2-40B4-BE49-F238E27FC236}">
                <a16:creationId xmlns:a16="http://schemas.microsoft.com/office/drawing/2014/main" id="{7E2D9CB0-C51E-4CBF-2635-C3003328E462}"/>
              </a:ext>
            </a:extLst>
          </p:cNvPr>
          <p:cNvSpPr>
            <a:spLocks noGrp="1"/>
          </p:cNvSpPr>
          <p:nvPr>
            <p:ph type="ftr" sz="quarter" idx="11"/>
          </p:nvPr>
        </p:nvSpPr>
        <p:spPr>
          <a:xfrm>
            <a:off x="1311228" y="6470572"/>
            <a:ext cx="6467707" cy="365125"/>
          </a:xfrm>
        </p:spPr>
        <p:txBody>
          <a:bodyPr anchor="ctr">
            <a:normAutofit/>
          </a:bodyPr>
          <a:lstStyle/>
          <a:p>
            <a:pPr>
              <a:spcAft>
                <a:spcPts val="600"/>
              </a:spcAft>
            </a:pPr>
            <a:r>
              <a:rPr lang="fr-FR" dirty="0" err="1"/>
              <a:t>MuCol</a:t>
            </a:r>
            <a:r>
              <a:rPr lang="fr-FR" dirty="0"/>
              <a:t> 6th </a:t>
            </a:r>
            <a:r>
              <a:rPr lang="fr-FR" dirty="0" err="1"/>
              <a:t>Governing</a:t>
            </a:r>
            <a:r>
              <a:rPr lang="fr-FR" dirty="0"/>
              <a:t> </a:t>
            </a:r>
            <a:r>
              <a:rPr lang="fr-FR" dirty="0" err="1"/>
              <a:t>Board</a:t>
            </a:r>
            <a:r>
              <a:rPr lang="fr-FR" dirty="0"/>
              <a:t> / Laura Gina DALLA PALMA / CERN</a:t>
            </a:r>
          </a:p>
        </p:txBody>
      </p:sp>
      <p:sp>
        <p:nvSpPr>
          <p:cNvPr id="5" name="Slide Number Placeholder 4">
            <a:extLst>
              <a:ext uri="{FF2B5EF4-FFF2-40B4-BE49-F238E27FC236}">
                <a16:creationId xmlns:a16="http://schemas.microsoft.com/office/drawing/2014/main" id="{3B43DD16-CA32-B6C2-3414-16B312FFD2FF}"/>
              </a:ext>
            </a:extLst>
          </p:cNvPr>
          <p:cNvSpPr>
            <a:spLocks noGrp="1"/>
          </p:cNvSpPr>
          <p:nvPr>
            <p:ph type="sldNum" sz="quarter" idx="12"/>
          </p:nvPr>
        </p:nvSpPr>
        <p:spPr>
          <a:xfrm>
            <a:off x="8188403" y="6465457"/>
            <a:ext cx="798706" cy="365125"/>
          </a:xfrm>
        </p:spPr>
        <p:txBody>
          <a:bodyPr anchor="ctr">
            <a:normAutofit/>
          </a:bodyPr>
          <a:lstStyle/>
          <a:p>
            <a:pPr>
              <a:spcAft>
                <a:spcPts val="600"/>
              </a:spcAft>
            </a:pPr>
            <a:fld id="{005C7FBA-D4E9-46CA-9321-3ADA2E368FCD}" type="slidenum">
              <a:rPr lang="en-GB" smtClean="0"/>
              <a:pPr>
                <a:spcAft>
                  <a:spcPts val="600"/>
                </a:spcAft>
              </a:pPr>
              <a:t>6</a:t>
            </a:fld>
            <a:endParaRPr lang="en-GB"/>
          </a:p>
        </p:txBody>
      </p:sp>
      <p:sp>
        <p:nvSpPr>
          <p:cNvPr id="6" name="Title 5">
            <a:extLst>
              <a:ext uri="{FF2B5EF4-FFF2-40B4-BE49-F238E27FC236}">
                <a16:creationId xmlns:a16="http://schemas.microsoft.com/office/drawing/2014/main" id="{0219F5AE-EB3C-D584-2890-62240717BFAB}"/>
              </a:ext>
            </a:extLst>
          </p:cNvPr>
          <p:cNvSpPr>
            <a:spLocks noGrp="1"/>
          </p:cNvSpPr>
          <p:nvPr>
            <p:ph type="title"/>
          </p:nvPr>
        </p:nvSpPr>
        <p:spPr>
          <a:xfrm>
            <a:off x="1766772" y="152483"/>
            <a:ext cx="5556618" cy="1325563"/>
          </a:xfrm>
        </p:spPr>
        <p:txBody>
          <a:bodyPr anchor="ctr">
            <a:normAutofit/>
          </a:bodyPr>
          <a:lstStyle/>
          <a:p>
            <a:r>
              <a:rPr lang="en-US" dirty="0"/>
              <a:t>Questions?</a:t>
            </a:r>
            <a:endParaRPr lang="en-GB" dirty="0"/>
          </a:p>
        </p:txBody>
      </p:sp>
      <p:pic>
        <p:nvPicPr>
          <p:cNvPr id="8" name="Image 4" descr="A blue logo with text&#10;&#10;Description automatically generated">
            <a:extLst>
              <a:ext uri="{FF2B5EF4-FFF2-40B4-BE49-F238E27FC236}">
                <a16:creationId xmlns:a16="http://schemas.microsoft.com/office/drawing/2014/main" id="{D199F647-D95F-BF86-96B6-308CAE8E5C1C}"/>
              </a:ext>
            </a:extLst>
          </p:cNvPr>
          <p:cNvPicPr>
            <a:picLocks noGrp="1" noChangeAspect="1"/>
          </p:cNvPicPr>
          <p:nvPr>
            <p:ph type="pic" sz="quarter" idx="10"/>
          </p:nvPr>
        </p:nvPicPr>
        <p:blipFill>
          <a:blip r:embed="rId2"/>
          <a:srcRect r="-13" b="4155"/>
          <a:stretch/>
        </p:blipFill>
        <p:spPr>
          <a:xfrm>
            <a:off x="8008875" y="201336"/>
            <a:ext cx="841509" cy="806436"/>
          </a:xfrm>
          <a:prstGeom prst="rect">
            <a:avLst/>
          </a:prstGeom>
          <a:noFill/>
        </p:spPr>
      </p:pic>
      <p:pic>
        <p:nvPicPr>
          <p:cNvPr id="3" name="Picture 2">
            <a:extLst>
              <a:ext uri="{FF2B5EF4-FFF2-40B4-BE49-F238E27FC236}">
                <a16:creationId xmlns:a16="http://schemas.microsoft.com/office/drawing/2014/main" id="{498C34B9-41F7-24D7-64DE-90B05E6B4F85}"/>
              </a:ext>
            </a:extLst>
          </p:cNvPr>
          <p:cNvPicPr>
            <a:picLocks noChangeAspect="1"/>
          </p:cNvPicPr>
          <p:nvPr/>
        </p:nvPicPr>
        <p:blipFill>
          <a:blip r:embed="rId3"/>
          <a:stretch>
            <a:fillRect/>
          </a:stretch>
        </p:blipFill>
        <p:spPr>
          <a:xfrm>
            <a:off x="1311228" y="2021756"/>
            <a:ext cx="5899041" cy="3966826"/>
          </a:xfrm>
          <a:prstGeom prst="rect">
            <a:avLst/>
          </a:prstGeom>
        </p:spPr>
      </p:pic>
    </p:spTree>
    <p:extLst>
      <p:ext uri="{BB962C8B-B14F-4D97-AF65-F5344CB8AC3E}">
        <p14:creationId xmlns:p14="http://schemas.microsoft.com/office/powerpoint/2010/main" val="1694012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a:extLst>
              <a:ext uri="{FF2B5EF4-FFF2-40B4-BE49-F238E27FC236}">
                <a16:creationId xmlns:a16="http://schemas.microsoft.com/office/drawing/2014/main" id="{CC3C1EB9-907B-81D7-E049-F4F2C9A0E09C}"/>
              </a:ext>
            </a:extLst>
          </p:cNvPr>
          <p:cNvSpPr>
            <a:spLocks noGrp="1"/>
          </p:cNvSpPr>
          <p:nvPr>
            <p:ph type="ftr" sz="quarter" idx="11"/>
          </p:nvPr>
        </p:nvSpPr>
        <p:spPr>
          <a:xfrm>
            <a:off x="1311228" y="6470572"/>
            <a:ext cx="6467707" cy="365125"/>
          </a:xfrm>
        </p:spPr>
        <p:txBody>
          <a:bodyPr/>
          <a:lstStyle/>
          <a:p>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6th </a:t>
            </a:r>
            <a:r>
              <a:rPr lang="fr-FR" dirty="0" err="1">
                <a:latin typeface="Arial Narrow" panose="020B0604020202020204" pitchFamily="34" charset="0"/>
                <a:cs typeface="Arial Narrow" panose="020B0604020202020204" pitchFamily="34" charset="0"/>
              </a:rPr>
              <a:t>Governing</a:t>
            </a:r>
            <a:r>
              <a:rPr lang="fr-FR" dirty="0">
                <a:latin typeface="Arial Narrow" panose="020B0604020202020204" pitchFamily="34" charset="0"/>
                <a:cs typeface="Arial Narrow" panose="020B0604020202020204" pitchFamily="34" charset="0"/>
              </a:rPr>
              <a:t> </a:t>
            </a:r>
            <a:r>
              <a:rPr lang="fr-FR" dirty="0" err="1">
                <a:latin typeface="Arial Narrow" panose="020B0604020202020204" pitchFamily="34" charset="0"/>
                <a:cs typeface="Arial Narrow" panose="020B0604020202020204" pitchFamily="34" charset="0"/>
              </a:rPr>
              <a:t>Board</a:t>
            </a:r>
            <a:r>
              <a:rPr lang="fr-FR" dirty="0">
                <a:latin typeface="Arial Narrow" panose="020B0604020202020204" pitchFamily="34" charset="0"/>
                <a:cs typeface="Arial Narrow" panose="020B0604020202020204" pitchFamily="34" charset="0"/>
              </a:rPr>
              <a:t> / Laura Gina DALLA PALMA / CERN</a:t>
            </a:r>
          </a:p>
        </p:txBody>
      </p:sp>
    </p:spTree>
    <p:extLst>
      <p:ext uri="{BB962C8B-B14F-4D97-AF65-F5344CB8AC3E}">
        <p14:creationId xmlns:p14="http://schemas.microsoft.com/office/powerpoint/2010/main" val="40139830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527</TotalTime>
  <Words>180</Words>
  <Application>Microsoft Office PowerPoint</Application>
  <PresentationFormat>On-screen Show (4:3)</PresentationFormat>
  <Paragraphs>25</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Arial Narrow</vt:lpstr>
      <vt:lpstr>Calibri</vt:lpstr>
      <vt:lpstr>Wingdings</vt:lpstr>
      <vt:lpstr>Office Theme</vt:lpstr>
      <vt:lpstr>MuCol</vt:lpstr>
      <vt:lpstr>Use of resources</vt:lpstr>
      <vt:lpstr>Budget approved (annex 2)</vt:lpstr>
      <vt:lpstr>Use of resources</vt:lpstr>
      <vt:lpstr>4.2 Use of resources</vt:lpstr>
      <vt:lpstr>Questions?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Laura Gina Dalla Palma</cp:lastModifiedBy>
  <cp:revision>93</cp:revision>
  <dcterms:created xsi:type="dcterms:W3CDTF">2024-02-26T13:42:26Z</dcterms:created>
  <dcterms:modified xsi:type="dcterms:W3CDTF">2025-04-15T09:17:27Z</dcterms:modified>
</cp:coreProperties>
</file>