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14"/>
  </p:notesMasterIdLst>
  <p:handoutMasterIdLst>
    <p:handoutMasterId r:id="rId15"/>
  </p:handoutMasterIdLst>
  <p:sldIdLst>
    <p:sldId id="256" r:id="rId4"/>
    <p:sldId id="261" r:id="rId5"/>
    <p:sldId id="257" r:id="rId6"/>
    <p:sldId id="258" r:id="rId7"/>
    <p:sldId id="259" r:id="rId8"/>
    <p:sldId id="260" r:id="rId9"/>
    <p:sldId id="263" r:id="rId10"/>
    <p:sldId id="262" r:id="rId11"/>
    <p:sldId id="264" r:id="rId12"/>
    <p:sldId id="265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DAE9"/>
    <a:srgbClr val="005E77"/>
    <a:srgbClr val="1D8DB0"/>
    <a:srgbClr val="00417E"/>
    <a:srgbClr val="CCD9E5"/>
    <a:srgbClr val="F7000C"/>
    <a:srgbClr val="54BDEB"/>
    <a:srgbClr val="001D41"/>
    <a:srgbClr val="00407A"/>
    <a:srgbClr val="2F4D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09F165-463C-B741-9D48-D58702D2EA30}" v="25" dt="2025-04-03T22:22:54.5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65"/>
    <p:restoredTop sz="96164"/>
  </p:normalViewPr>
  <p:slideViewPr>
    <p:cSldViewPr snapToGrid="0" snapToObjects="1">
      <p:cViewPr>
        <p:scale>
          <a:sx n="87" d="100"/>
          <a:sy n="87" d="100"/>
        </p:scale>
        <p:origin x="1040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432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21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belle Vanpée-Schauwers" userId="S::annabelle.vanpee-schauwers@kuleuven.be::4ff9b3fc-6d98-4bf1-8642-eff466df141e" providerId="AD" clId="Web-{03923DD4-0D8F-42BF-03D6-502415FC1AAF}"/>
    <pc:docChg chg="addSld delSld">
      <pc:chgData name="Annabelle Vanpée-Schauwers" userId="S::annabelle.vanpee-schauwers@kuleuven.be::4ff9b3fc-6d98-4bf1-8642-eff466df141e" providerId="AD" clId="Web-{03923DD4-0D8F-42BF-03D6-502415FC1AAF}" dt="2024-10-09T09:54:02.751" v="1"/>
      <pc:docMkLst>
        <pc:docMk/>
      </pc:docMkLst>
      <pc:sldChg chg="new del">
        <pc:chgData name="Annabelle Vanpée-Schauwers" userId="S::annabelle.vanpee-schauwers@kuleuven.be::4ff9b3fc-6d98-4bf1-8642-eff466df141e" providerId="AD" clId="Web-{03923DD4-0D8F-42BF-03D6-502415FC1AAF}" dt="2024-10-09T09:54:02.751" v="1"/>
        <pc:sldMkLst>
          <pc:docMk/>
          <pc:sldMk cId="2891564283" sldId="272"/>
        </pc:sldMkLst>
      </pc:sldChg>
    </pc:docChg>
  </pc:docChgLst>
  <pc:docChgLst>
    <pc:chgData name="Thomas Elias Cocolios" userId="6d2733f1-7b3d-4718-9a6d-c6c1e4df313a" providerId="ADAL" clId="{1B4A002C-A228-DC44-8826-0B140137A755}"/>
    <pc:docChg chg="undo custSel addSld delSld modSld sldOrd modMainMaster">
      <pc:chgData name="Thomas Elias Cocolios" userId="6d2733f1-7b3d-4718-9a6d-c6c1e4df313a" providerId="ADAL" clId="{1B4A002C-A228-DC44-8826-0B140137A755}" dt="2024-11-09T15:21:34" v="11429" actId="26606"/>
      <pc:docMkLst>
        <pc:docMk/>
      </pc:docMkLst>
      <pc:sldChg chg="addSp modSp mod">
        <pc:chgData name="Thomas Elias Cocolios" userId="6d2733f1-7b3d-4718-9a6d-c6c1e4df313a" providerId="ADAL" clId="{1B4A002C-A228-DC44-8826-0B140137A755}" dt="2024-11-09T13:48:52.248" v="6234" actId="20577"/>
        <pc:sldMkLst>
          <pc:docMk/>
          <pc:sldMk cId="377603362" sldId="256"/>
        </pc:sldMkLst>
      </pc:sldChg>
      <pc:sldChg chg="addSp delSp modSp add mod modAnim">
        <pc:chgData name="Thomas Elias Cocolios" userId="6d2733f1-7b3d-4718-9a6d-c6c1e4df313a" providerId="ADAL" clId="{1B4A002C-A228-DC44-8826-0B140137A755}" dt="2024-11-09T14:45:41.486" v="10778" actId="478"/>
        <pc:sldMkLst>
          <pc:docMk/>
          <pc:sldMk cId="127504338" sldId="257"/>
        </pc:sldMkLst>
      </pc:sldChg>
      <pc:sldChg chg="addSp delSp modSp mod setBg">
        <pc:chgData name="Thomas Elias Cocolios" userId="6d2733f1-7b3d-4718-9a6d-c6c1e4df313a" providerId="ADAL" clId="{1B4A002C-A228-DC44-8826-0B140137A755}" dt="2024-11-09T15:21:34" v="11429" actId="26606"/>
        <pc:sldMkLst>
          <pc:docMk/>
          <pc:sldMk cId="375218072" sldId="258"/>
        </pc:sldMkLst>
      </pc:sldChg>
      <pc:sldChg chg="addSp delSp modSp mod modClrScheme chgLayout">
        <pc:chgData name="Thomas Elias Cocolios" userId="6d2733f1-7b3d-4718-9a6d-c6c1e4df313a" providerId="ADAL" clId="{1B4A002C-A228-DC44-8826-0B140137A755}" dt="2024-11-09T12:38:41.650" v="698" actId="20577"/>
        <pc:sldMkLst>
          <pc:docMk/>
          <pc:sldMk cId="259504553" sldId="266"/>
        </pc:sldMkLst>
      </pc:sldChg>
      <pc:sldChg chg="del">
        <pc:chgData name="Thomas Elias Cocolios" userId="6d2733f1-7b3d-4718-9a6d-c6c1e4df313a" providerId="ADAL" clId="{1B4A002C-A228-DC44-8826-0B140137A755}" dt="2024-11-09T12:19:22.038" v="115" actId="2696"/>
        <pc:sldMkLst>
          <pc:docMk/>
          <pc:sldMk cId="1271260813" sldId="267"/>
        </pc:sldMkLst>
      </pc:sldChg>
      <pc:sldChg chg="del">
        <pc:chgData name="Thomas Elias Cocolios" userId="6d2733f1-7b3d-4718-9a6d-c6c1e4df313a" providerId="ADAL" clId="{1B4A002C-A228-DC44-8826-0B140137A755}" dt="2024-11-09T12:19:22.038" v="115" actId="2696"/>
        <pc:sldMkLst>
          <pc:docMk/>
          <pc:sldMk cId="532101724" sldId="268"/>
        </pc:sldMkLst>
      </pc:sldChg>
      <pc:sldChg chg="del">
        <pc:chgData name="Thomas Elias Cocolios" userId="6d2733f1-7b3d-4718-9a6d-c6c1e4df313a" providerId="ADAL" clId="{1B4A002C-A228-DC44-8826-0B140137A755}" dt="2024-11-09T12:19:22.038" v="115" actId="2696"/>
        <pc:sldMkLst>
          <pc:docMk/>
          <pc:sldMk cId="2409383368" sldId="269"/>
        </pc:sldMkLst>
      </pc:sldChg>
      <pc:sldChg chg="delSp del mod">
        <pc:chgData name="Thomas Elias Cocolios" userId="6d2733f1-7b3d-4718-9a6d-c6c1e4df313a" providerId="ADAL" clId="{1B4A002C-A228-DC44-8826-0B140137A755}" dt="2024-11-09T13:48:08.976" v="6192" actId="2696"/>
        <pc:sldMkLst>
          <pc:docMk/>
          <pc:sldMk cId="1603027037" sldId="270"/>
        </pc:sldMkLst>
      </pc:sldChg>
      <pc:sldChg chg="addSp modSp add mod">
        <pc:chgData name="Thomas Elias Cocolios" userId="6d2733f1-7b3d-4718-9a6d-c6c1e4df313a" providerId="ADAL" clId="{1B4A002C-A228-DC44-8826-0B140137A755}" dt="2024-11-09T15:01:51.044" v="11358" actId="20577"/>
        <pc:sldMkLst>
          <pc:docMk/>
          <pc:sldMk cId="2493005690" sldId="272"/>
        </pc:sldMkLst>
      </pc:sldChg>
      <pc:sldChg chg="addSp modSp add mod">
        <pc:chgData name="Thomas Elias Cocolios" userId="6d2733f1-7b3d-4718-9a6d-c6c1e4df313a" providerId="ADAL" clId="{1B4A002C-A228-DC44-8826-0B140137A755}" dt="2024-11-09T12:58:04.924" v="2247" actId="20577"/>
        <pc:sldMkLst>
          <pc:docMk/>
          <pc:sldMk cId="4082222290" sldId="273"/>
        </pc:sldMkLst>
      </pc:sldChg>
      <pc:sldChg chg="addSp modSp add mod">
        <pc:chgData name="Thomas Elias Cocolios" userId="6d2733f1-7b3d-4718-9a6d-c6c1e4df313a" providerId="ADAL" clId="{1B4A002C-A228-DC44-8826-0B140137A755}" dt="2024-11-09T13:16:29.734" v="3687" actId="1036"/>
        <pc:sldMkLst>
          <pc:docMk/>
          <pc:sldMk cId="219732350" sldId="274"/>
        </pc:sldMkLst>
      </pc:sldChg>
      <pc:sldChg chg="addSp delSp modSp add mod">
        <pc:chgData name="Thomas Elias Cocolios" userId="6d2733f1-7b3d-4718-9a6d-c6c1e4df313a" providerId="ADAL" clId="{1B4A002C-A228-DC44-8826-0B140137A755}" dt="2024-11-09T15:03:48.274" v="11362" actId="20577"/>
        <pc:sldMkLst>
          <pc:docMk/>
          <pc:sldMk cId="1448635487" sldId="275"/>
        </pc:sldMkLst>
      </pc:sldChg>
      <pc:sldChg chg="modSp new mod">
        <pc:chgData name="Thomas Elias Cocolios" userId="6d2733f1-7b3d-4718-9a6d-c6c1e4df313a" providerId="ADAL" clId="{1B4A002C-A228-DC44-8826-0B140137A755}" dt="2024-11-09T15:05:06.331" v="11378" actId="20577"/>
        <pc:sldMkLst>
          <pc:docMk/>
          <pc:sldMk cId="1064301584" sldId="276"/>
        </pc:sldMkLst>
      </pc:sldChg>
      <pc:sldChg chg="addSp modSp add mod ord">
        <pc:chgData name="Thomas Elias Cocolios" userId="6d2733f1-7b3d-4718-9a6d-c6c1e4df313a" providerId="ADAL" clId="{1B4A002C-A228-DC44-8826-0B140137A755}" dt="2024-11-09T13:37:46.972" v="5405" actId="20577"/>
        <pc:sldMkLst>
          <pc:docMk/>
          <pc:sldMk cId="1564072553" sldId="277"/>
        </pc:sldMkLst>
      </pc:sldChg>
      <pc:sldChg chg="addSp delSp modSp add mod ord">
        <pc:chgData name="Thomas Elias Cocolios" userId="6d2733f1-7b3d-4718-9a6d-c6c1e4df313a" providerId="ADAL" clId="{1B4A002C-A228-DC44-8826-0B140137A755}" dt="2024-11-09T13:47:38.270" v="6191" actId="20577"/>
        <pc:sldMkLst>
          <pc:docMk/>
          <pc:sldMk cId="4139998721" sldId="278"/>
        </pc:sldMkLst>
      </pc:sldChg>
      <pc:sldChg chg="addSp modSp add mod ord">
        <pc:chgData name="Thomas Elias Cocolios" userId="6d2733f1-7b3d-4718-9a6d-c6c1e4df313a" providerId="ADAL" clId="{1B4A002C-A228-DC44-8826-0B140137A755}" dt="2024-11-09T13:44:46.943" v="5644" actId="1076"/>
        <pc:sldMkLst>
          <pc:docMk/>
          <pc:sldMk cId="3362571864" sldId="279"/>
        </pc:sldMkLst>
      </pc:sldChg>
      <pc:sldChg chg="addSp delSp modSp add mod ord">
        <pc:chgData name="Thomas Elias Cocolios" userId="6d2733f1-7b3d-4718-9a6d-c6c1e4df313a" providerId="ADAL" clId="{1B4A002C-A228-DC44-8826-0B140137A755}" dt="2024-11-09T15:08:16.939" v="11408" actId="20577"/>
        <pc:sldMkLst>
          <pc:docMk/>
          <pc:sldMk cId="3368096974" sldId="280"/>
        </pc:sldMkLst>
      </pc:sldChg>
      <pc:sldChg chg="addSp delSp modSp add mod ord">
        <pc:chgData name="Thomas Elias Cocolios" userId="6d2733f1-7b3d-4718-9a6d-c6c1e4df313a" providerId="ADAL" clId="{1B4A002C-A228-DC44-8826-0B140137A755}" dt="2024-11-09T15:07:13.375" v="11399" actId="20577"/>
        <pc:sldMkLst>
          <pc:docMk/>
          <pc:sldMk cId="60086755" sldId="281"/>
        </pc:sldMkLst>
      </pc:sldChg>
      <pc:sldChg chg="addSp delSp modSp add mod">
        <pc:chgData name="Thomas Elias Cocolios" userId="6d2733f1-7b3d-4718-9a6d-c6c1e4df313a" providerId="ADAL" clId="{1B4A002C-A228-DC44-8826-0B140137A755}" dt="2024-11-09T15:09:48.813" v="11409" actId="20577"/>
        <pc:sldMkLst>
          <pc:docMk/>
          <pc:sldMk cId="141223045" sldId="282"/>
        </pc:sldMkLst>
      </pc:sldChg>
      <pc:sldChg chg="addSp delSp modSp add mod">
        <pc:chgData name="Thomas Elias Cocolios" userId="6d2733f1-7b3d-4718-9a6d-c6c1e4df313a" providerId="ADAL" clId="{1B4A002C-A228-DC44-8826-0B140137A755}" dt="2024-11-09T15:11:12.005" v="11418" actId="20577"/>
        <pc:sldMkLst>
          <pc:docMk/>
          <pc:sldMk cId="4134084362" sldId="283"/>
        </pc:sldMkLst>
      </pc:sldChg>
      <pc:sldChg chg="addSp delSp modSp add mod">
        <pc:chgData name="Thomas Elias Cocolios" userId="6d2733f1-7b3d-4718-9a6d-c6c1e4df313a" providerId="ADAL" clId="{1B4A002C-A228-DC44-8826-0B140137A755}" dt="2024-11-09T14:41:37.962" v="10734" actId="20577"/>
        <pc:sldMkLst>
          <pc:docMk/>
          <pc:sldMk cId="2362728388" sldId="284"/>
        </pc:sldMkLst>
      </pc:sldChg>
      <pc:sldChg chg="modSp new mod">
        <pc:chgData name="Thomas Elias Cocolios" userId="6d2733f1-7b3d-4718-9a6d-c6c1e4df313a" providerId="ADAL" clId="{1B4A002C-A228-DC44-8826-0B140137A755}" dt="2024-11-09T14:42:08.038" v="10753" actId="14100"/>
        <pc:sldMkLst>
          <pc:docMk/>
          <pc:sldMk cId="2206328746" sldId="285"/>
        </pc:sldMkLst>
      </pc:sldChg>
      <pc:sldChg chg="addSp delSp modSp add mod ord">
        <pc:chgData name="Thomas Elias Cocolios" userId="6d2733f1-7b3d-4718-9a6d-c6c1e4df313a" providerId="ADAL" clId="{1B4A002C-A228-DC44-8826-0B140137A755}" dt="2024-11-09T14:55:44.199" v="11332" actId="20577"/>
        <pc:sldMkLst>
          <pc:docMk/>
          <pc:sldMk cId="2242317120" sldId="286"/>
        </pc:sldMkLst>
      </pc:sldChg>
      <pc:sldChg chg="modSp add mod">
        <pc:chgData name="Thomas Elias Cocolios" userId="6d2733f1-7b3d-4718-9a6d-c6c1e4df313a" providerId="ADAL" clId="{1B4A002C-A228-DC44-8826-0B140137A755}" dt="2024-11-09T14:59:47.556" v="11339" actId="27636"/>
        <pc:sldMkLst>
          <pc:docMk/>
          <pc:sldMk cId="0" sldId="288"/>
        </pc:sldMkLst>
      </pc:sldChg>
      <pc:sldChg chg="add">
        <pc:chgData name="Thomas Elias Cocolios" userId="6d2733f1-7b3d-4718-9a6d-c6c1e4df313a" providerId="ADAL" clId="{1B4A002C-A228-DC44-8826-0B140137A755}" dt="2024-11-09T14:56:44.164" v="11333"/>
        <pc:sldMkLst>
          <pc:docMk/>
          <pc:sldMk cId="1172405186" sldId="302"/>
        </pc:sldMkLst>
      </pc:sldChg>
      <pc:sldChg chg="add">
        <pc:chgData name="Thomas Elias Cocolios" userId="6d2733f1-7b3d-4718-9a6d-c6c1e4df313a" providerId="ADAL" clId="{1B4A002C-A228-DC44-8826-0B140137A755}" dt="2024-11-09T14:59:41.889" v="11337"/>
        <pc:sldMkLst>
          <pc:docMk/>
          <pc:sldMk cId="1114455425" sldId="303"/>
        </pc:sldMkLst>
      </pc:sldChg>
      <pc:sldChg chg="add">
        <pc:chgData name="Thomas Elias Cocolios" userId="6d2733f1-7b3d-4718-9a6d-c6c1e4df313a" providerId="ADAL" clId="{1B4A002C-A228-DC44-8826-0B140137A755}" dt="2024-11-09T14:57:22.833" v="11334"/>
        <pc:sldMkLst>
          <pc:docMk/>
          <pc:sldMk cId="1429991001" sldId="313"/>
        </pc:sldMkLst>
      </pc:sldChg>
      <pc:sldChg chg="modSp add mod">
        <pc:chgData name="Thomas Elias Cocolios" userId="6d2733f1-7b3d-4718-9a6d-c6c1e4df313a" providerId="ADAL" clId="{1B4A002C-A228-DC44-8826-0B140137A755}" dt="2024-11-09T14:58:46.637" v="11336" actId="14826"/>
        <pc:sldMkLst>
          <pc:docMk/>
          <pc:sldMk cId="317167108" sldId="315"/>
        </pc:sldMkLst>
      </pc:sldChg>
      <pc:sldMasterChg chg="addSp modSp mod modSldLayout">
        <pc:chgData name="Thomas Elias Cocolios" userId="6d2733f1-7b3d-4718-9a6d-c6c1e4df313a" providerId="ADAL" clId="{1B4A002C-A228-DC44-8826-0B140137A755}" dt="2024-11-09T12:42:09.339" v="1087" actId="404"/>
        <pc:sldMasterMkLst>
          <pc:docMk/>
          <pc:sldMasterMk cId="463755981" sldId="2147483648"/>
        </pc:sldMasterMkLst>
        <pc:sldLayoutChg chg="modSp mod">
          <pc:chgData name="Thomas Elias Cocolios" userId="6d2733f1-7b3d-4718-9a6d-c6c1e4df313a" providerId="ADAL" clId="{1B4A002C-A228-DC44-8826-0B140137A755}" dt="2024-11-09T12:28:31.544" v="305" actId="732"/>
          <pc:sldLayoutMkLst>
            <pc:docMk/>
            <pc:sldMasterMk cId="463755981" sldId="2147483648"/>
            <pc:sldLayoutMk cId="2102180824" sldId="2147483650"/>
          </pc:sldLayoutMkLst>
        </pc:sldLayoutChg>
        <pc:sldLayoutChg chg="addSp modSp mod">
          <pc:chgData name="Thomas Elias Cocolios" userId="6d2733f1-7b3d-4718-9a6d-c6c1e4df313a" providerId="ADAL" clId="{1B4A002C-A228-DC44-8826-0B140137A755}" dt="2024-11-09T12:30:53.212" v="309" actId="1076"/>
          <pc:sldLayoutMkLst>
            <pc:docMk/>
            <pc:sldMasterMk cId="463755981" sldId="2147483648"/>
            <pc:sldLayoutMk cId="0" sldId="2147483661"/>
          </pc:sldLayoutMkLst>
        </pc:sldLayoutChg>
        <pc:sldLayoutChg chg="modSp mod">
          <pc:chgData name="Thomas Elias Cocolios" userId="6d2733f1-7b3d-4718-9a6d-c6c1e4df313a" providerId="ADAL" clId="{1B4A002C-A228-DC44-8826-0B140137A755}" dt="2024-11-09T12:41:35.481" v="1080" actId="404"/>
          <pc:sldLayoutMkLst>
            <pc:docMk/>
            <pc:sldMasterMk cId="463755981" sldId="2147483648"/>
            <pc:sldLayoutMk cId="333597994" sldId="2147483663"/>
          </pc:sldLayoutMkLst>
        </pc:sldLayoutChg>
        <pc:sldLayoutChg chg="modSp mod">
          <pc:chgData name="Thomas Elias Cocolios" userId="6d2733f1-7b3d-4718-9a6d-c6c1e4df313a" providerId="ADAL" clId="{1B4A002C-A228-DC44-8826-0B140137A755}" dt="2024-11-09T12:41:47.315" v="1083" actId="404"/>
          <pc:sldLayoutMkLst>
            <pc:docMk/>
            <pc:sldMasterMk cId="463755981" sldId="2147483648"/>
            <pc:sldLayoutMk cId="2729922542" sldId="2147483664"/>
          </pc:sldLayoutMkLst>
        </pc:sldLayoutChg>
        <pc:sldLayoutChg chg="modSp mod">
          <pc:chgData name="Thomas Elias Cocolios" userId="6d2733f1-7b3d-4718-9a6d-c6c1e4df313a" providerId="ADAL" clId="{1B4A002C-A228-DC44-8826-0B140137A755}" dt="2024-11-09T12:42:09.339" v="1087" actId="404"/>
          <pc:sldLayoutMkLst>
            <pc:docMk/>
            <pc:sldMasterMk cId="463755981" sldId="2147483648"/>
            <pc:sldLayoutMk cId="961122991" sldId="2147483665"/>
          </pc:sldLayoutMkLst>
        </pc:sldLayoutChg>
        <pc:sldLayoutChg chg="modSp mod">
          <pc:chgData name="Thomas Elias Cocolios" userId="6d2733f1-7b3d-4718-9a6d-c6c1e4df313a" providerId="ADAL" clId="{1B4A002C-A228-DC44-8826-0B140137A755}" dt="2024-11-09T12:41:53.451" v="1084" actId="404"/>
          <pc:sldLayoutMkLst>
            <pc:docMk/>
            <pc:sldMasterMk cId="463755981" sldId="2147483648"/>
            <pc:sldLayoutMk cId="4239957473" sldId="2147483667"/>
          </pc:sldLayoutMkLst>
        </pc:sldLayoutChg>
      </pc:sldMasterChg>
    </pc:docChg>
  </pc:docChgLst>
  <pc:docChgLst>
    <pc:chgData name="Stef Hillewaere" userId="06dfe904-4e42-4b1d-ab89-ffec9acd0d39" providerId="ADAL" clId="{CA0D525A-2713-A843-8F3B-3627E917FE48}"/>
    <pc:docChg chg="undo custSel addSld delSld modSld modMainMaster">
      <pc:chgData name="Stef Hillewaere" userId="06dfe904-4e42-4b1d-ab89-ffec9acd0d39" providerId="ADAL" clId="{CA0D525A-2713-A843-8F3B-3627E917FE48}" dt="2024-10-07T17:11:55.246" v="375" actId="732"/>
      <pc:docMkLst>
        <pc:docMk/>
      </pc:docMkLst>
      <pc:sldChg chg="modSp mod chgLayout">
        <pc:chgData name="Stef Hillewaere" userId="06dfe904-4e42-4b1d-ab89-ffec9acd0d39" providerId="ADAL" clId="{CA0D525A-2713-A843-8F3B-3627E917FE48}" dt="2024-10-07T17:06:12.402" v="327"/>
        <pc:sldMkLst>
          <pc:docMk/>
          <pc:sldMk cId="377603362" sldId="256"/>
        </pc:sldMkLst>
      </pc:sldChg>
      <pc:sldChg chg="addSp delSp modSp del mod chgLayout">
        <pc:chgData name="Stef Hillewaere" userId="06dfe904-4e42-4b1d-ab89-ffec9acd0d39" providerId="ADAL" clId="{CA0D525A-2713-A843-8F3B-3627E917FE48}" dt="2024-10-07T17:01:02.644" v="285" actId="2696"/>
        <pc:sldMkLst>
          <pc:docMk/>
          <pc:sldMk cId="276971566" sldId="257"/>
        </pc:sldMkLst>
      </pc:sldChg>
      <pc:sldChg chg="addSp delSp modSp mod modClrScheme chgLayout">
        <pc:chgData name="Stef Hillewaere" userId="06dfe904-4e42-4b1d-ab89-ffec9acd0d39" providerId="ADAL" clId="{CA0D525A-2713-A843-8F3B-3627E917FE48}" dt="2024-10-07T16:29:39.241" v="44" actId="478"/>
        <pc:sldMkLst>
          <pc:docMk/>
          <pc:sldMk cId="375218072" sldId="258"/>
        </pc:sldMkLst>
      </pc:sldChg>
      <pc:sldChg chg="del">
        <pc:chgData name="Stef Hillewaere" userId="06dfe904-4e42-4b1d-ab89-ffec9acd0d39" providerId="ADAL" clId="{CA0D525A-2713-A843-8F3B-3627E917FE48}" dt="2024-10-07T17:00:48.359" v="283" actId="2696"/>
        <pc:sldMkLst>
          <pc:docMk/>
          <pc:sldMk cId="1278148512" sldId="259"/>
        </pc:sldMkLst>
      </pc:sldChg>
      <pc:sldChg chg="del">
        <pc:chgData name="Stef Hillewaere" userId="06dfe904-4e42-4b1d-ab89-ffec9acd0d39" providerId="ADAL" clId="{CA0D525A-2713-A843-8F3B-3627E917FE48}" dt="2024-10-07T17:01:02.644" v="285" actId="2696"/>
        <pc:sldMkLst>
          <pc:docMk/>
          <pc:sldMk cId="15460776" sldId="260"/>
        </pc:sldMkLst>
      </pc:sldChg>
      <pc:sldChg chg="del">
        <pc:chgData name="Stef Hillewaere" userId="06dfe904-4e42-4b1d-ab89-ffec9acd0d39" providerId="ADAL" clId="{CA0D525A-2713-A843-8F3B-3627E917FE48}" dt="2024-10-07T17:01:02.644" v="285" actId="2696"/>
        <pc:sldMkLst>
          <pc:docMk/>
          <pc:sldMk cId="4137452437" sldId="261"/>
        </pc:sldMkLst>
      </pc:sldChg>
      <pc:sldChg chg="addSp delSp modSp del mod chgLayout">
        <pc:chgData name="Stef Hillewaere" userId="06dfe904-4e42-4b1d-ab89-ffec9acd0d39" providerId="ADAL" clId="{CA0D525A-2713-A843-8F3B-3627E917FE48}" dt="2024-10-07T17:01:02.644" v="285" actId="2696"/>
        <pc:sldMkLst>
          <pc:docMk/>
          <pc:sldMk cId="1659714873" sldId="262"/>
        </pc:sldMkLst>
      </pc:sldChg>
      <pc:sldChg chg="del">
        <pc:chgData name="Stef Hillewaere" userId="06dfe904-4e42-4b1d-ab89-ffec9acd0d39" providerId="ADAL" clId="{CA0D525A-2713-A843-8F3B-3627E917FE48}" dt="2024-10-07T17:01:02.644" v="285" actId="2696"/>
        <pc:sldMkLst>
          <pc:docMk/>
          <pc:sldMk cId="4039537791" sldId="263"/>
        </pc:sldMkLst>
      </pc:sldChg>
      <pc:sldChg chg="del">
        <pc:chgData name="Stef Hillewaere" userId="06dfe904-4e42-4b1d-ab89-ffec9acd0d39" providerId="ADAL" clId="{CA0D525A-2713-A843-8F3B-3627E917FE48}" dt="2024-10-07T17:01:02.644" v="285" actId="2696"/>
        <pc:sldMkLst>
          <pc:docMk/>
          <pc:sldMk cId="513483342" sldId="264"/>
        </pc:sldMkLst>
      </pc:sldChg>
      <pc:sldChg chg="del">
        <pc:chgData name="Stef Hillewaere" userId="06dfe904-4e42-4b1d-ab89-ffec9acd0d39" providerId="ADAL" clId="{CA0D525A-2713-A843-8F3B-3627E917FE48}" dt="2024-10-07T17:01:02.644" v="285" actId="2696"/>
        <pc:sldMkLst>
          <pc:docMk/>
          <pc:sldMk cId="4167093566" sldId="265"/>
        </pc:sldMkLst>
      </pc:sldChg>
      <pc:sldChg chg="new">
        <pc:chgData name="Stef Hillewaere" userId="06dfe904-4e42-4b1d-ab89-ffec9acd0d39" providerId="ADAL" clId="{CA0D525A-2713-A843-8F3B-3627E917FE48}" dt="2024-10-07T17:00:43.363" v="282" actId="680"/>
        <pc:sldMkLst>
          <pc:docMk/>
          <pc:sldMk cId="259504553" sldId="266"/>
        </pc:sldMkLst>
      </pc:sldChg>
      <pc:sldChg chg="new">
        <pc:chgData name="Stef Hillewaere" userId="06dfe904-4e42-4b1d-ab89-ffec9acd0d39" providerId="ADAL" clId="{CA0D525A-2713-A843-8F3B-3627E917FE48}" dt="2024-10-07T17:01:11.176" v="286" actId="680"/>
        <pc:sldMkLst>
          <pc:docMk/>
          <pc:sldMk cId="1271260813" sldId="267"/>
        </pc:sldMkLst>
      </pc:sldChg>
      <pc:sldChg chg="new">
        <pc:chgData name="Stef Hillewaere" userId="06dfe904-4e42-4b1d-ab89-ffec9acd0d39" providerId="ADAL" clId="{CA0D525A-2713-A843-8F3B-3627E917FE48}" dt="2024-10-07T17:01:14.912" v="287" actId="680"/>
        <pc:sldMkLst>
          <pc:docMk/>
          <pc:sldMk cId="532101724" sldId="268"/>
        </pc:sldMkLst>
      </pc:sldChg>
      <pc:sldChg chg="new">
        <pc:chgData name="Stef Hillewaere" userId="06dfe904-4e42-4b1d-ab89-ffec9acd0d39" providerId="ADAL" clId="{CA0D525A-2713-A843-8F3B-3627E917FE48}" dt="2024-10-07T17:01:17.314" v="288" actId="680"/>
        <pc:sldMkLst>
          <pc:docMk/>
          <pc:sldMk cId="2409383368" sldId="269"/>
        </pc:sldMkLst>
      </pc:sldChg>
      <pc:sldChg chg="new">
        <pc:chgData name="Stef Hillewaere" userId="06dfe904-4e42-4b1d-ab89-ffec9acd0d39" providerId="ADAL" clId="{CA0D525A-2713-A843-8F3B-3627E917FE48}" dt="2024-10-07T17:01:19.715" v="289" actId="680"/>
        <pc:sldMkLst>
          <pc:docMk/>
          <pc:sldMk cId="1603027037" sldId="270"/>
        </pc:sldMkLst>
      </pc:sldChg>
      <pc:sldChg chg="new">
        <pc:chgData name="Stef Hillewaere" userId="06dfe904-4e42-4b1d-ab89-ffec9acd0d39" providerId="ADAL" clId="{CA0D525A-2713-A843-8F3B-3627E917FE48}" dt="2024-10-07T17:01:25.430" v="290" actId="680"/>
        <pc:sldMkLst>
          <pc:docMk/>
          <pc:sldMk cId="508426678" sldId="271"/>
        </pc:sldMkLst>
      </pc:sldChg>
      <pc:sldMasterChg chg="addSp delSp modSp mod modSldLayout sldLayoutOrd">
        <pc:chgData name="Stef Hillewaere" userId="06dfe904-4e42-4b1d-ab89-ffec9acd0d39" providerId="ADAL" clId="{CA0D525A-2713-A843-8F3B-3627E917FE48}" dt="2024-10-07T17:11:55.246" v="375" actId="732"/>
        <pc:sldMasterMkLst>
          <pc:docMk/>
          <pc:sldMasterMk cId="463755981" sldId="2147483648"/>
        </pc:sldMasterMkLst>
        <pc:sldLayoutChg chg="modSp mod setBg">
          <pc:chgData name="Stef Hillewaere" userId="06dfe904-4e42-4b1d-ab89-ffec9acd0d39" providerId="ADAL" clId="{CA0D525A-2713-A843-8F3B-3627E917FE48}" dt="2024-10-07T17:10:03.192" v="331" actId="1076"/>
          <pc:sldLayoutMkLst>
            <pc:docMk/>
            <pc:sldMasterMk cId="463755981" sldId="2147483648"/>
            <pc:sldLayoutMk cId="1128617704" sldId="2147483649"/>
          </pc:sldLayoutMkLst>
        </pc:sldLayoutChg>
        <pc:sldLayoutChg chg="addSp delSp modSp mod setBg">
          <pc:chgData name="Stef Hillewaere" userId="06dfe904-4e42-4b1d-ab89-ffec9acd0d39" providerId="ADAL" clId="{CA0D525A-2713-A843-8F3B-3627E917FE48}" dt="2024-10-07T17:10:15.507" v="333"/>
          <pc:sldLayoutMkLst>
            <pc:docMk/>
            <pc:sldMasterMk cId="463755981" sldId="2147483648"/>
            <pc:sldLayoutMk cId="2102180824" sldId="2147483650"/>
          </pc:sldLayoutMkLst>
        </pc:sldLayoutChg>
        <pc:sldLayoutChg chg="addSp delSp modSp mod ord">
          <pc:chgData name="Stef Hillewaere" userId="06dfe904-4e42-4b1d-ab89-ffec9acd0d39" providerId="ADAL" clId="{CA0D525A-2713-A843-8F3B-3627E917FE48}" dt="2024-10-07T16:36:08.358" v="76" actId="20578"/>
          <pc:sldLayoutMkLst>
            <pc:docMk/>
            <pc:sldMasterMk cId="463755981" sldId="2147483648"/>
            <pc:sldLayoutMk cId="952148524" sldId="2147483651"/>
          </pc:sldLayoutMkLst>
        </pc:sldLayoutChg>
        <pc:sldLayoutChg chg="delSp mod">
          <pc:chgData name="Stef Hillewaere" userId="06dfe904-4e42-4b1d-ab89-ffec9acd0d39" providerId="ADAL" clId="{CA0D525A-2713-A843-8F3B-3627E917FE48}" dt="2024-10-07T16:35:29.583" v="65" actId="478"/>
          <pc:sldLayoutMkLst>
            <pc:docMk/>
            <pc:sldMasterMk cId="463755981" sldId="2147483648"/>
            <pc:sldLayoutMk cId="1859589071" sldId="2147483652"/>
          </pc:sldLayoutMkLst>
        </pc:sldLayoutChg>
        <pc:sldLayoutChg chg="delSp modSp mod">
          <pc:chgData name="Stef Hillewaere" userId="06dfe904-4e42-4b1d-ab89-ffec9acd0d39" providerId="ADAL" clId="{CA0D525A-2713-A843-8F3B-3627E917FE48}" dt="2024-10-07T16:35:20.256" v="62" actId="478"/>
          <pc:sldLayoutMkLst>
            <pc:docMk/>
            <pc:sldMasterMk cId="463755981" sldId="2147483648"/>
            <pc:sldLayoutMk cId="1784001506" sldId="2147483653"/>
          </pc:sldLayoutMkLst>
        </pc:sldLayoutChg>
        <pc:sldLayoutChg chg="addSp delSp modSp mod">
          <pc:chgData name="Stef Hillewaere" userId="06dfe904-4e42-4b1d-ab89-ffec9acd0d39" providerId="ADAL" clId="{CA0D525A-2713-A843-8F3B-3627E917FE48}" dt="2024-10-07T16:34:56.362" v="54"/>
          <pc:sldLayoutMkLst>
            <pc:docMk/>
            <pc:sldMasterMk cId="463755981" sldId="2147483648"/>
            <pc:sldLayoutMk cId="546631928" sldId="2147483654"/>
          </pc:sldLayoutMkLst>
        </pc:sldLayoutChg>
        <pc:sldLayoutChg chg="addSp delSp modSp mod">
          <pc:chgData name="Stef Hillewaere" userId="06dfe904-4e42-4b1d-ab89-ffec9acd0d39" providerId="ADAL" clId="{CA0D525A-2713-A843-8F3B-3627E917FE48}" dt="2024-10-07T16:35:00.756" v="55"/>
          <pc:sldLayoutMkLst>
            <pc:docMk/>
            <pc:sldMasterMk cId="463755981" sldId="2147483648"/>
            <pc:sldLayoutMk cId="1583886234" sldId="2147483656"/>
          </pc:sldLayoutMkLst>
        </pc:sldLayoutChg>
        <pc:sldLayoutChg chg="addSp delSp modSp mod">
          <pc:chgData name="Stef Hillewaere" userId="06dfe904-4e42-4b1d-ab89-ffec9acd0d39" providerId="ADAL" clId="{CA0D525A-2713-A843-8F3B-3627E917FE48}" dt="2024-10-07T16:35:03.329" v="56"/>
          <pc:sldLayoutMkLst>
            <pc:docMk/>
            <pc:sldMasterMk cId="463755981" sldId="2147483648"/>
            <pc:sldLayoutMk cId="168646626" sldId="2147483657"/>
          </pc:sldLayoutMkLst>
        </pc:sldLayoutChg>
        <pc:sldLayoutChg chg="addSp delSp modSp mod">
          <pc:chgData name="Stef Hillewaere" userId="06dfe904-4e42-4b1d-ab89-ffec9acd0d39" providerId="ADAL" clId="{CA0D525A-2713-A843-8F3B-3627E917FE48}" dt="2024-10-07T16:35:05.699" v="57"/>
          <pc:sldLayoutMkLst>
            <pc:docMk/>
            <pc:sldMasterMk cId="463755981" sldId="2147483648"/>
            <pc:sldLayoutMk cId="1912912789" sldId="2147483658"/>
          </pc:sldLayoutMkLst>
        </pc:sldLayoutChg>
        <pc:sldLayoutChg chg="addSp delSp modSp mod ord">
          <pc:chgData name="Stef Hillewaere" userId="06dfe904-4e42-4b1d-ab89-ffec9acd0d39" providerId="ADAL" clId="{CA0D525A-2713-A843-8F3B-3627E917FE48}" dt="2024-10-07T16:35:58.775" v="73" actId="20578"/>
          <pc:sldLayoutMkLst>
            <pc:docMk/>
            <pc:sldMasterMk cId="463755981" sldId="2147483648"/>
            <pc:sldLayoutMk cId="0" sldId="2147483660"/>
          </pc:sldLayoutMkLst>
        </pc:sldLayoutChg>
        <pc:sldLayoutChg chg="addSp delSp modSp mod ord setBg">
          <pc:chgData name="Stef Hillewaere" userId="06dfe904-4e42-4b1d-ab89-ffec9acd0d39" providerId="ADAL" clId="{CA0D525A-2713-A843-8F3B-3627E917FE48}" dt="2024-10-07T17:07:48.053" v="329"/>
          <pc:sldLayoutMkLst>
            <pc:docMk/>
            <pc:sldMasterMk cId="463755981" sldId="2147483648"/>
            <pc:sldLayoutMk cId="0" sldId="2147483661"/>
          </pc:sldLayoutMkLst>
        </pc:sldLayoutChg>
        <pc:sldLayoutChg chg="addSp delSp modSp mod ord">
          <pc:chgData name="Stef Hillewaere" userId="06dfe904-4e42-4b1d-ab89-ffec9acd0d39" providerId="ADAL" clId="{CA0D525A-2713-A843-8F3B-3627E917FE48}" dt="2024-10-07T16:35:42.768" v="68" actId="20578"/>
          <pc:sldLayoutMkLst>
            <pc:docMk/>
            <pc:sldMasterMk cId="463755981" sldId="2147483648"/>
            <pc:sldLayoutMk cId="3323805862" sldId="2147483662"/>
          </pc:sldLayoutMkLst>
        </pc:sldLayoutChg>
        <pc:sldLayoutChg chg="modSp mod">
          <pc:chgData name="Stef Hillewaere" userId="06dfe904-4e42-4b1d-ab89-ffec9acd0d39" providerId="ADAL" clId="{CA0D525A-2713-A843-8F3B-3627E917FE48}" dt="2024-10-07T16:19:04.254" v="15" actId="14100"/>
          <pc:sldLayoutMkLst>
            <pc:docMk/>
            <pc:sldMasterMk cId="463755981" sldId="2147483648"/>
            <pc:sldLayoutMk cId="333597994" sldId="2147483663"/>
          </pc:sldLayoutMkLst>
        </pc:sldLayoutChg>
        <pc:sldLayoutChg chg="addSp modSp mod">
          <pc:chgData name="Stef Hillewaere" userId="06dfe904-4e42-4b1d-ab89-ffec9acd0d39" providerId="ADAL" clId="{CA0D525A-2713-A843-8F3B-3627E917FE48}" dt="2024-10-07T16:49:57.107" v="194" actId="732"/>
          <pc:sldLayoutMkLst>
            <pc:docMk/>
            <pc:sldMasterMk cId="463755981" sldId="2147483648"/>
            <pc:sldLayoutMk cId="2729922542" sldId="2147483664"/>
          </pc:sldLayoutMkLst>
        </pc:sldLayoutChg>
        <pc:sldLayoutChg chg="addSp delSp modSp mod ord">
          <pc:chgData name="Stef Hillewaere" userId="06dfe904-4e42-4b1d-ab89-ffec9acd0d39" providerId="ADAL" clId="{CA0D525A-2713-A843-8F3B-3627E917FE48}" dt="2024-10-07T17:11:55.246" v="375" actId="732"/>
          <pc:sldLayoutMkLst>
            <pc:docMk/>
            <pc:sldMasterMk cId="463755981" sldId="2147483648"/>
            <pc:sldLayoutMk cId="961122991" sldId="2147483665"/>
          </pc:sldLayoutMkLst>
        </pc:sldLayoutChg>
        <pc:sldLayoutChg chg="addSp delSp modSp mod">
          <pc:chgData name="Stef Hillewaere" userId="06dfe904-4e42-4b1d-ab89-ffec9acd0d39" providerId="ADAL" clId="{CA0D525A-2713-A843-8F3B-3627E917FE48}" dt="2024-10-07T16:43:29.587" v="179" actId="14100"/>
          <pc:sldLayoutMkLst>
            <pc:docMk/>
            <pc:sldMasterMk cId="463755981" sldId="2147483648"/>
            <pc:sldLayoutMk cId="955606081" sldId="2147483666"/>
          </pc:sldLayoutMkLst>
        </pc:sldLayoutChg>
        <pc:sldLayoutChg chg="addSp delSp modSp mod ord">
          <pc:chgData name="Stef Hillewaere" userId="06dfe904-4e42-4b1d-ab89-ffec9acd0d39" providerId="ADAL" clId="{CA0D525A-2713-A843-8F3B-3627E917FE48}" dt="2024-10-07T16:41:34.693" v="164" actId="14100"/>
          <pc:sldLayoutMkLst>
            <pc:docMk/>
            <pc:sldMasterMk cId="463755981" sldId="2147483648"/>
            <pc:sldLayoutMk cId="4239957473" sldId="2147483667"/>
          </pc:sldLayoutMkLst>
        </pc:sldLayoutChg>
      </pc:sldMasterChg>
    </pc:docChg>
  </pc:docChgLst>
  <pc:docChgLst>
    <pc:chgData name="Thomas Elias Cocolios" userId="6d2733f1-7b3d-4718-9a6d-c6c1e4df313a" providerId="ADAL" clId="{84B24306-EB89-7647-91B3-6638700D6DF2}"/>
    <pc:docChg chg="undo custSel addSld delSld modSld sldOrd modMainMaster">
      <pc:chgData name="Thomas Elias Cocolios" userId="6d2733f1-7b3d-4718-9a6d-c6c1e4df313a" providerId="ADAL" clId="{84B24306-EB89-7647-91B3-6638700D6DF2}" dt="2024-12-07T07:42:31.191" v="3545" actId="167"/>
      <pc:docMkLst>
        <pc:docMk/>
      </pc:docMkLst>
      <pc:sldChg chg="addSp delSp modSp mod">
        <pc:chgData name="Thomas Elias Cocolios" userId="6d2733f1-7b3d-4718-9a6d-c6c1e4df313a" providerId="ADAL" clId="{84B24306-EB89-7647-91B3-6638700D6DF2}" dt="2024-11-13T14:42:57.378" v="80" actId="167"/>
        <pc:sldMkLst>
          <pc:docMk/>
          <pc:sldMk cId="377603362" sldId="256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127504338" sldId="257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375218072" sldId="258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259504553" sldId="266"/>
        </pc:sldMkLst>
      </pc:sldChg>
      <pc:sldChg chg="addSp modSp mod">
        <pc:chgData name="Thomas Elias Cocolios" userId="6d2733f1-7b3d-4718-9a6d-c6c1e4df313a" providerId="ADAL" clId="{84B24306-EB89-7647-91B3-6638700D6DF2}" dt="2024-11-14T15:50:00.608" v="2982" actId="1076"/>
        <pc:sldMkLst>
          <pc:docMk/>
          <pc:sldMk cId="508426678" sldId="271"/>
        </pc:sldMkLst>
      </pc:sldChg>
      <pc:sldChg chg="addSp modSp new mod">
        <pc:chgData name="Thomas Elias Cocolios" userId="6d2733f1-7b3d-4718-9a6d-c6c1e4df313a" providerId="ADAL" clId="{84B24306-EB89-7647-91B3-6638700D6DF2}" dt="2024-11-14T14:19:27.770" v="1241"/>
        <pc:sldMkLst>
          <pc:docMk/>
          <pc:sldMk cId="2479536337" sldId="272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2493005690" sldId="272"/>
        </pc:sldMkLst>
      </pc:sldChg>
      <pc:sldChg chg="modSp new mod">
        <pc:chgData name="Thomas Elias Cocolios" userId="6d2733f1-7b3d-4718-9a6d-c6c1e4df313a" providerId="ADAL" clId="{84B24306-EB89-7647-91B3-6638700D6DF2}" dt="2024-11-14T13:06:56.909" v="417" actId="313"/>
        <pc:sldMkLst>
          <pc:docMk/>
          <pc:sldMk cId="3190584063" sldId="273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4082222290" sldId="273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219732350" sldId="274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1448635487" sldId="275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1064301584" sldId="276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1564072553" sldId="277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4139998721" sldId="278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3362571864" sldId="279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3368096974" sldId="280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60086755" sldId="281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141223045" sldId="282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4134084362" sldId="283"/>
        </pc:sldMkLst>
      </pc:sldChg>
      <pc:sldChg chg="addSp delSp modSp add mod modAnim">
        <pc:chgData name="Thomas Elias Cocolios" userId="6d2733f1-7b3d-4718-9a6d-c6c1e4df313a" providerId="ADAL" clId="{84B24306-EB89-7647-91B3-6638700D6DF2}" dt="2024-11-14T16:49:29.744" v="3465"/>
        <pc:sldMkLst>
          <pc:docMk/>
          <pc:sldMk cId="258373134" sldId="284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2362728388" sldId="284"/>
        </pc:sldMkLst>
      </pc:sldChg>
      <pc:sldChg chg="addSp delSp modSp add mod modAnim">
        <pc:chgData name="Thomas Elias Cocolios" userId="6d2733f1-7b3d-4718-9a6d-c6c1e4df313a" providerId="ADAL" clId="{84B24306-EB89-7647-91B3-6638700D6DF2}" dt="2024-11-14T16:50:54.198" v="3483" actId="20577"/>
        <pc:sldMkLst>
          <pc:docMk/>
          <pc:sldMk cId="1831011780" sldId="285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2206328746" sldId="285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2242317120" sldId="286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0" sldId="288"/>
        </pc:sldMkLst>
      </pc:sldChg>
      <pc:sldChg chg="addSp delSp modSp add mod">
        <pc:chgData name="Thomas Elias Cocolios" userId="6d2733f1-7b3d-4718-9a6d-c6c1e4df313a" providerId="ADAL" clId="{84B24306-EB89-7647-91B3-6638700D6DF2}" dt="2024-11-14T15:50:24.130" v="2984" actId="1076"/>
        <pc:sldMkLst>
          <pc:docMk/>
          <pc:sldMk cId="418451302" sldId="289"/>
        </pc:sldMkLst>
      </pc:sldChg>
      <pc:sldChg chg="addSp delSp modSp add mod">
        <pc:chgData name="Thomas Elias Cocolios" userId="6d2733f1-7b3d-4718-9a6d-c6c1e4df313a" providerId="ADAL" clId="{84B24306-EB89-7647-91B3-6638700D6DF2}" dt="2024-12-07T07:42:31.191" v="3545" actId="167"/>
        <pc:sldMkLst>
          <pc:docMk/>
          <pc:sldMk cId="1889605464" sldId="290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1172405186" sldId="302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1114455425" sldId="303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1429991001" sldId="313"/>
        </pc:sldMkLst>
      </pc:sldChg>
      <pc:sldChg chg="del">
        <pc:chgData name="Thomas Elias Cocolios" userId="6d2733f1-7b3d-4718-9a6d-c6c1e4df313a" providerId="ADAL" clId="{84B24306-EB89-7647-91B3-6638700D6DF2}" dt="2024-11-13T14:45:06.671" v="81" actId="2696"/>
        <pc:sldMkLst>
          <pc:docMk/>
          <pc:sldMk cId="317167108" sldId="315"/>
        </pc:sldMkLst>
      </pc:sldChg>
      <pc:sldChg chg="addSp delSp modSp add mod">
        <pc:chgData name="Thomas Elias Cocolios" userId="6d2733f1-7b3d-4718-9a6d-c6c1e4df313a" providerId="ADAL" clId="{84B24306-EB89-7647-91B3-6638700D6DF2}" dt="2024-11-15T07:59:42.547" v="3543" actId="1076"/>
        <pc:sldMkLst>
          <pc:docMk/>
          <pc:sldMk cId="0" sldId="359"/>
        </pc:sldMkLst>
      </pc:sldChg>
      <pc:sldChg chg="addSp delSp modSp new mod modAnim">
        <pc:chgData name="Thomas Elias Cocolios" userId="6d2733f1-7b3d-4718-9a6d-c6c1e4df313a" providerId="ADAL" clId="{84B24306-EB89-7647-91B3-6638700D6DF2}" dt="2024-11-14T15:38:10.443" v="2919" actId="1076"/>
        <pc:sldMkLst>
          <pc:docMk/>
          <pc:sldMk cId="789632500" sldId="360"/>
        </pc:sldMkLst>
      </pc:sldChg>
      <pc:sldChg chg="addSp delSp modSp new mod">
        <pc:chgData name="Thomas Elias Cocolios" userId="6d2733f1-7b3d-4718-9a6d-c6c1e4df313a" providerId="ADAL" clId="{84B24306-EB89-7647-91B3-6638700D6DF2}" dt="2024-11-14T13:30:35.668" v="757" actId="20577"/>
        <pc:sldMkLst>
          <pc:docMk/>
          <pc:sldMk cId="2937361318" sldId="361"/>
        </pc:sldMkLst>
      </pc:sldChg>
      <pc:sldChg chg="modSp new mod">
        <pc:chgData name="Thomas Elias Cocolios" userId="6d2733f1-7b3d-4718-9a6d-c6c1e4df313a" providerId="ADAL" clId="{84B24306-EB89-7647-91B3-6638700D6DF2}" dt="2024-11-14T13:33:55.561" v="828" actId="20577"/>
        <pc:sldMkLst>
          <pc:docMk/>
          <pc:sldMk cId="2250452610" sldId="362"/>
        </pc:sldMkLst>
      </pc:sldChg>
      <pc:sldChg chg="addSp delSp modSp new mod">
        <pc:chgData name="Thomas Elias Cocolios" userId="6d2733f1-7b3d-4718-9a6d-c6c1e4df313a" providerId="ADAL" clId="{84B24306-EB89-7647-91B3-6638700D6DF2}" dt="2024-11-14T15:50:38.174" v="2986" actId="1076"/>
        <pc:sldMkLst>
          <pc:docMk/>
          <pc:sldMk cId="1915720123" sldId="363"/>
        </pc:sldMkLst>
      </pc:sldChg>
      <pc:sldChg chg="addSp delSp modSp new mod modAnim">
        <pc:chgData name="Thomas Elias Cocolios" userId="6d2733f1-7b3d-4718-9a6d-c6c1e4df313a" providerId="ADAL" clId="{84B24306-EB89-7647-91B3-6638700D6DF2}" dt="2024-11-14T16:51:49.190" v="3505" actId="14100"/>
        <pc:sldMkLst>
          <pc:docMk/>
          <pc:sldMk cId="3757250433" sldId="364"/>
        </pc:sldMkLst>
      </pc:sldChg>
      <pc:sldChg chg="addSp delSp modSp new mod modAnim">
        <pc:chgData name="Thomas Elias Cocolios" userId="6d2733f1-7b3d-4718-9a6d-c6c1e4df313a" providerId="ADAL" clId="{84B24306-EB89-7647-91B3-6638700D6DF2}" dt="2024-11-14T16:50:13.498" v="3466"/>
        <pc:sldMkLst>
          <pc:docMk/>
          <pc:sldMk cId="4244495579" sldId="365"/>
        </pc:sldMkLst>
      </pc:sldChg>
      <pc:sldChg chg="addSp delSp modSp new mod ord modAnim">
        <pc:chgData name="Thomas Elias Cocolios" userId="6d2733f1-7b3d-4718-9a6d-c6c1e4df313a" providerId="ADAL" clId="{84B24306-EB89-7647-91B3-6638700D6DF2}" dt="2024-11-14T16:03:22.122" v="3425"/>
        <pc:sldMkLst>
          <pc:docMk/>
          <pc:sldMk cId="3559063391" sldId="366"/>
        </pc:sldMkLst>
      </pc:sldChg>
      <pc:sldChg chg="modSp new mod">
        <pc:chgData name="Thomas Elias Cocolios" userId="6d2733f1-7b3d-4718-9a6d-c6c1e4df313a" providerId="ADAL" clId="{84B24306-EB89-7647-91B3-6638700D6DF2}" dt="2024-11-14T14:22:09.788" v="1382" actId="20577"/>
        <pc:sldMkLst>
          <pc:docMk/>
          <pc:sldMk cId="3292132412" sldId="367"/>
        </pc:sldMkLst>
      </pc:sldChg>
      <pc:sldChg chg="addSp delSp modSp add mod modAnim">
        <pc:chgData name="Thomas Elias Cocolios" userId="6d2733f1-7b3d-4718-9a6d-c6c1e4df313a" providerId="ADAL" clId="{84B24306-EB89-7647-91B3-6638700D6DF2}" dt="2024-11-14T16:52:13.776" v="3523" actId="20577"/>
        <pc:sldMkLst>
          <pc:docMk/>
          <pc:sldMk cId="0" sldId="368"/>
        </pc:sldMkLst>
      </pc:sldChg>
      <pc:sldChg chg="add">
        <pc:chgData name="Thomas Elias Cocolios" userId="6d2733f1-7b3d-4718-9a6d-c6c1e4df313a" providerId="ADAL" clId="{84B24306-EB89-7647-91B3-6638700D6DF2}" dt="2024-11-14T14:23:04.634" v="1385"/>
        <pc:sldMkLst>
          <pc:docMk/>
          <pc:sldMk cId="2598286834" sldId="425"/>
        </pc:sldMkLst>
      </pc:sldChg>
      <pc:sldChg chg="addSp modSp add mod modAnim">
        <pc:chgData name="Thomas Elias Cocolios" userId="6d2733f1-7b3d-4718-9a6d-c6c1e4df313a" providerId="ADAL" clId="{84B24306-EB89-7647-91B3-6638700D6DF2}" dt="2024-11-14T14:26:16.311" v="1400"/>
        <pc:sldMkLst>
          <pc:docMk/>
          <pc:sldMk cId="0" sldId="437"/>
        </pc:sldMkLst>
      </pc:sldChg>
      <pc:sldChg chg="addSp modSp new mod modAnim">
        <pc:chgData name="Thomas Elias Cocolios" userId="6d2733f1-7b3d-4718-9a6d-c6c1e4df313a" providerId="ADAL" clId="{84B24306-EB89-7647-91B3-6638700D6DF2}" dt="2024-11-14T15:49:33.613" v="2978" actId="1076"/>
        <pc:sldMkLst>
          <pc:docMk/>
          <pc:sldMk cId="3353883053" sldId="438"/>
        </pc:sldMkLst>
      </pc:sldChg>
      <pc:sldChg chg="addSp delSp modSp new mod">
        <pc:chgData name="Thomas Elias Cocolios" userId="6d2733f1-7b3d-4718-9a6d-c6c1e4df313a" providerId="ADAL" clId="{84B24306-EB89-7647-91B3-6638700D6DF2}" dt="2024-11-15T07:59:24.942" v="3542" actId="27636"/>
        <pc:sldMkLst>
          <pc:docMk/>
          <pc:sldMk cId="1727063626" sldId="439"/>
        </pc:sldMkLst>
      </pc:sldChg>
      <pc:sldMasterChg chg="delSp mod delSldLayout modSldLayout">
        <pc:chgData name="Thomas Elias Cocolios" userId="6d2733f1-7b3d-4718-9a6d-c6c1e4df313a" providerId="ADAL" clId="{84B24306-EB89-7647-91B3-6638700D6DF2}" dt="2024-11-13T14:45:30.392" v="83" actId="478"/>
        <pc:sldMasterMkLst>
          <pc:docMk/>
          <pc:sldMasterMk cId="463755981" sldId="2147483648"/>
        </pc:sldMasterMkLst>
        <pc:sldLayoutChg chg="delSp mod">
          <pc:chgData name="Thomas Elias Cocolios" userId="6d2733f1-7b3d-4718-9a6d-c6c1e4df313a" providerId="ADAL" clId="{84B24306-EB89-7647-91B3-6638700D6DF2}" dt="2024-11-13T14:45:30.392" v="83" actId="478"/>
          <pc:sldLayoutMkLst>
            <pc:docMk/>
            <pc:sldMasterMk cId="463755981" sldId="2147483648"/>
            <pc:sldLayoutMk cId="0" sldId="2147483661"/>
          </pc:sldLayoutMkLst>
        </pc:sldLayoutChg>
        <pc:sldLayoutChg chg="del">
          <pc:chgData name="Thomas Elias Cocolios" userId="6d2733f1-7b3d-4718-9a6d-c6c1e4df313a" providerId="ADAL" clId="{84B24306-EB89-7647-91B3-6638700D6DF2}" dt="2024-11-13T14:45:06.671" v="81" actId="2696"/>
          <pc:sldLayoutMkLst>
            <pc:docMk/>
            <pc:sldMasterMk cId="463755981" sldId="2147483648"/>
            <pc:sldLayoutMk cId="1154584161" sldId="2147483668"/>
          </pc:sldLayoutMkLst>
        </pc:sldLayoutChg>
        <pc:sldLayoutChg chg="del">
          <pc:chgData name="Thomas Elias Cocolios" userId="6d2733f1-7b3d-4718-9a6d-c6c1e4df313a" providerId="ADAL" clId="{84B24306-EB89-7647-91B3-6638700D6DF2}" dt="2024-11-13T14:45:06.671" v="81" actId="2696"/>
          <pc:sldLayoutMkLst>
            <pc:docMk/>
            <pc:sldMasterMk cId="463755981" sldId="2147483648"/>
            <pc:sldLayoutMk cId="2943375793" sldId="2147483669"/>
          </pc:sldLayoutMkLst>
        </pc:sldLayoutChg>
        <pc:sldLayoutChg chg="del">
          <pc:chgData name="Thomas Elias Cocolios" userId="6d2733f1-7b3d-4718-9a6d-c6c1e4df313a" providerId="ADAL" clId="{84B24306-EB89-7647-91B3-6638700D6DF2}" dt="2024-11-13T14:45:06.671" v="81" actId="2696"/>
          <pc:sldLayoutMkLst>
            <pc:docMk/>
            <pc:sldMasterMk cId="463755981" sldId="2147483648"/>
            <pc:sldLayoutMk cId="1963577445" sldId="2147483670"/>
          </pc:sldLayoutMkLst>
        </pc:sldLayoutChg>
        <pc:sldLayoutChg chg="del">
          <pc:chgData name="Thomas Elias Cocolios" userId="6d2733f1-7b3d-4718-9a6d-c6c1e4df313a" providerId="ADAL" clId="{84B24306-EB89-7647-91B3-6638700D6DF2}" dt="2024-11-13T14:45:06.671" v="81" actId="2696"/>
          <pc:sldLayoutMkLst>
            <pc:docMk/>
            <pc:sldMasterMk cId="463755981" sldId="2147483648"/>
            <pc:sldLayoutMk cId="3398064122" sldId="2147483671"/>
          </pc:sldLayoutMkLst>
        </pc:sldLayoutChg>
      </pc:sldMasterChg>
    </pc:docChg>
  </pc:docChgLst>
  <pc:docChgLst>
    <pc:chgData name="Thomas Elias Cocolios" userId="6d2733f1-7b3d-4718-9a6d-c6c1e4df313a" providerId="ADAL" clId="{5E09F165-463C-B741-9D48-D58702D2EA30}"/>
    <pc:docChg chg="undo custSel addSld delSld modSld sldOrd">
      <pc:chgData name="Thomas Elias Cocolios" userId="6d2733f1-7b3d-4718-9a6d-c6c1e4df313a" providerId="ADAL" clId="{5E09F165-463C-B741-9D48-D58702D2EA30}" dt="2025-04-04T11:06:02.880" v="5227" actId="20577"/>
      <pc:docMkLst>
        <pc:docMk/>
      </pc:docMkLst>
      <pc:sldChg chg="addSp modSp mod">
        <pc:chgData name="Thomas Elias Cocolios" userId="6d2733f1-7b3d-4718-9a6d-c6c1e4df313a" providerId="ADAL" clId="{5E09F165-463C-B741-9D48-D58702D2EA30}" dt="2025-04-03T22:23:02.567" v="4652" actId="1076"/>
        <pc:sldMkLst>
          <pc:docMk/>
          <pc:sldMk cId="377603362" sldId="256"/>
        </pc:sldMkLst>
        <pc:spChg chg="mod">
          <ac:chgData name="Thomas Elias Cocolios" userId="6d2733f1-7b3d-4718-9a6d-c6c1e4df313a" providerId="ADAL" clId="{5E09F165-463C-B741-9D48-D58702D2EA30}" dt="2025-04-03T21:40:13.263" v="150" actId="20577"/>
          <ac:spMkLst>
            <pc:docMk/>
            <pc:sldMk cId="377603362" sldId="256"/>
            <ac:spMk id="3" creationId="{1C99046D-02C8-0B78-DFAA-DF1FEE1F4C1D}"/>
          </ac:spMkLst>
        </pc:spChg>
        <pc:spChg chg="mod">
          <ac:chgData name="Thomas Elias Cocolios" userId="6d2733f1-7b3d-4718-9a6d-c6c1e4df313a" providerId="ADAL" clId="{5E09F165-463C-B741-9D48-D58702D2EA30}" dt="2025-04-03T21:39:59.323" v="114" actId="20577"/>
          <ac:spMkLst>
            <pc:docMk/>
            <pc:sldMk cId="377603362" sldId="256"/>
            <ac:spMk id="6" creationId="{79C548E2-3F03-877E-ACFD-58F189E3C2D8}"/>
          </ac:spMkLst>
        </pc:spChg>
        <pc:picChg chg="add mod">
          <ac:chgData name="Thomas Elias Cocolios" userId="6d2733f1-7b3d-4718-9a6d-c6c1e4df313a" providerId="ADAL" clId="{5E09F165-463C-B741-9D48-D58702D2EA30}" dt="2025-04-03T22:23:02.567" v="4652" actId="1076"/>
          <ac:picMkLst>
            <pc:docMk/>
            <pc:sldMk cId="377603362" sldId="256"/>
            <ac:picMk id="2" creationId="{C99EA3C4-3AF6-DC70-CAD7-D69C2220F1AE}"/>
          </ac:picMkLst>
        </pc:picChg>
      </pc:sldChg>
      <pc:sldChg chg="modSp new mod">
        <pc:chgData name="Thomas Elias Cocolios" userId="6d2733f1-7b3d-4718-9a6d-c6c1e4df313a" providerId="ADAL" clId="{5E09F165-463C-B741-9D48-D58702D2EA30}" dt="2025-04-03T21:46:49.006" v="923" actId="20577"/>
        <pc:sldMkLst>
          <pc:docMk/>
          <pc:sldMk cId="2587094060" sldId="257"/>
        </pc:sldMkLst>
        <pc:spChg chg="mod">
          <ac:chgData name="Thomas Elias Cocolios" userId="6d2733f1-7b3d-4718-9a6d-c6c1e4df313a" providerId="ADAL" clId="{5E09F165-463C-B741-9D48-D58702D2EA30}" dt="2025-04-03T21:44:10.751" v="339" actId="20577"/>
          <ac:spMkLst>
            <pc:docMk/>
            <pc:sldMk cId="2587094060" sldId="257"/>
            <ac:spMk id="3" creationId="{10B83A1C-F7D3-A793-3126-9CA05445D9E5}"/>
          </ac:spMkLst>
        </pc:spChg>
        <pc:spChg chg="mod">
          <ac:chgData name="Thomas Elias Cocolios" userId="6d2733f1-7b3d-4718-9a6d-c6c1e4df313a" providerId="ADAL" clId="{5E09F165-463C-B741-9D48-D58702D2EA30}" dt="2025-04-03T21:46:49.006" v="923" actId="20577"/>
          <ac:spMkLst>
            <pc:docMk/>
            <pc:sldMk cId="2587094060" sldId="257"/>
            <ac:spMk id="4" creationId="{527D0C3C-F859-58A1-E377-1C388B22C589}"/>
          </ac:spMkLst>
        </pc:spChg>
      </pc:sldChg>
      <pc:sldChg chg="modSp new mod">
        <pc:chgData name="Thomas Elias Cocolios" userId="6d2733f1-7b3d-4718-9a6d-c6c1e4df313a" providerId="ADAL" clId="{5E09F165-463C-B741-9D48-D58702D2EA30}" dt="2025-04-03T22:06:17.757" v="3898" actId="207"/>
        <pc:sldMkLst>
          <pc:docMk/>
          <pc:sldMk cId="3132495606" sldId="258"/>
        </pc:sldMkLst>
        <pc:spChg chg="mod">
          <ac:chgData name="Thomas Elias Cocolios" userId="6d2733f1-7b3d-4718-9a6d-c6c1e4df313a" providerId="ADAL" clId="{5E09F165-463C-B741-9D48-D58702D2EA30}" dt="2025-04-03T21:46:59.936" v="949" actId="20577"/>
          <ac:spMkLst>
            <pc:docMk/>
            <pc:sldMk cId="3132495606" sldId="258"/>
            <ac:spMk id="3" creationId="{6F01A8B1-0068-5266-5A55-441D3B94A368}"/>
          </ac:spMkLst>
        </pc:spChg>
        <pc:spChg chg="mod">
          <ac:chgData name="Thomas Elias Cocolios" userId="6d2733f1-7b3d-4718-9a6d-c6c1e4df313a" providerId="ADAL" clId="{5E09F165-463C-B741-9D48-D58702D2EA30}" dt="2025-04-03T22:06:17.757" v="3898" actId="207"/>
          <ac:spMkLst>
            <pc:docMk/>
            <pc:sldMk cId="3132495606" sldId="258"/>
            <ac:spMk id="4" creationId="{640D34FC-D0E3-7C45-BB83-6C1A464CE8C1}"/>
          </ac:spMkLst>
        </pc:spChg>
      </pc:sldChg>
      <pc:sldChg chg="modSp new mod ord">
        <pc:chgData name="Thomas Elias Cocolios" userId="6d2733f1-7b3d-4718-9a6d-c6c1e4df313a" providerId="ADAL" clId="{5E09F165-463C-B741-9D48-D58702D2EA30}" dt="2025-04-03T22:06:38.127" v="3901" actId="207"/>
        <pc:sldMkLst>
          <pc:docMk/>
          <pc:sldMk cId="582176337" sldId="259"/>
        </pc:sldMkLst>
        <pc:spChg chg="mod">
          <ac:chgData name="Thomas Elias Cocolios" userId="6d2733f1-7b3d-4718-9a6d-c6c1e4df313a" providerId="ADAL" clId="{5E09F165-463C-B741-9D48-D58702D2EA30}" dt="2025-04-03T21:52:37.634" v="1677" actId="20577"/>
          <ac:spMkLst>
            <pc:docMk/>
            <pc:sldMk cId="582176337" sldId="259"/>
            <ac:spMk id="3" creationId="{72160D51-B8F7-773E-23CE-E62C650C2334}"/>
          </ac:spMkLst>
        </pc:spChg>
        <pc:spChg chg="mod">
          <ac:chgData name="Thomas Elias Cocolios" userId="6d2733f1-7b3d-4718-9a6d-c6c1e4df313a" providerId="ADAL" clId="{5E09F165-463C-B741-9D48-D58702D2EA30}" dt="2025-04-03T22:06:38.127" v="3901" actId="207"/>
          <ac:spMkLst>
            <pc:docMk/>
            <pc:sldMk cId="582176337" sldId="259"/>
            <ac:spMk id="4" creationId="{108DA2BC-909B-BE23-FD34-B29A03D3880C}"/>
          </ac:spMkLst>
        </pc:spChg>
      </pc:sldChg>
      <pc:sldChg chg="del">
        <pc:chgData name="Thomas Elias Cocolios" userId="6d2733f1-7b3d-4718-9a6d-c6c1e4df313a" providerId="ADAL" clId="{5E09F165-463C-B741-9D48-D58702D2EA30}" dt="2025-04-03T21:39:22.501" v="12" actId="2696"/>
        <pc:sldMkLst>
          <pc:docMk/>
          <pc:sldMk cId="4270353784" sldId="259"/>
        </pc:sldMkLst>
      </pc:sldChg>
      <pc:sldChg chg="modSp new mod ord chgLayout">
        <pc:chgData name="Thomas Elias Cocolios" userId="6d2733f1-7b3d-4718-9a6d-c6c1e4df313a" providerId="ADAL" clId="{5E09F165-463C-B741-9D48-D58702D2EA30}" dt="2025-04-03T22:11:06.557" v="3909" actId="700"/>
        <pc:sldMkLst>
          <pc:docMk/>
          <pc:sldMk cId="2340609309" sldId="260"/>
        </pc:sldMkLst>
        <pc:spChg chg="mod ord">
          <ac:chgData name="Thomas Elias Cocolios" userId="6d2733f1-7b3d-4718-9a6d-c6c1e4df313a" providerId="ADAL" clId="{5E09F165-463C-B741-9D48-D58702D2EA30}" dt="2025-04-03T22:11:06.557" v="3909" actId="700"/>
          <ac:spMkLst>
            <pc:docMk/>
            <pc:sldMk cId="2340609309" sldId="260"/>
            <ac:spMk id="2" creationId="{54B1F1BA-CBE2-4710-617E-FA60DAD5F33E}"/>
          </ac:spMkLst>
        </pc:spChg>
        <pc:spChg chg="mod ord">
          <ac:chgData name="Thomas Elias Cocolios" userId="6d2733f1-7b3d-4718-9a6d-c6c1e4df313a" providerId="ADAL" clId="{5E09F165-463C-B741-9D48-D58702D2EA30}" dt="2025-04-03T22:11:06.557" v="3909" actId="700"/>
          <ac:spMkLst>
            <pc:docMk/>
            <pc:sldMk cId="2340609309" sldId="260"/>
            <ac:spMk id="3" creationId="{306AF95F-477A-3935-9F62-53FD6397282F}"/>
          </ac:spMkLst>
        </pc:spChg>
        <pc:spChg chg="mod ord">
          <ac:chgData name="Thomas Elias Cocolios" userId="6d2733f1-7b3d-4718-9a6d-c6c1e4df313a" providerId="ADAL" clId="{5E09F165-463C-B741-9D48-D58702D2EA30}" dt="2025-04-03T22:11:06.557" v="3909" actId="700"/>
          <ac:spMkLst>
            <pc:docMk/>
            <pc:sldMk cId="2340609309" sldId="260"/>
            <ac:spMk id="4" creationId="{9520CEAA-6ADE-9593-34D7-92BF99BD1EAB}"/>
          </ac:spMkLst>
        </pc:spChg>
      </pc:sldChg>
      <pc:sldChg chg="del">
        <pc:chgData name="Thomas Elias Cocolios" userId="6d2733f1-7b3d-4718-9a6d-c6c1e4df313a" providerId="ADAL" clId="{5E09F165-463C-B741-9D48-D58702D2EA30}" dt="2025-04-03T21:39:22.517" v="14" actId="2696"/>
        <pc:sldMkLst>
          <pc:docMk/>
          <pc:sldMk cId="1837172036" sldId="261"/>
        </pc:sldMkLst>
      </pc:sldChg>
      <pc:sldChg chg="modSp new mod">
        <pc:chgData name="Thomas Elias Cocolios" userId="6d2733f1-7b3d-4718-9a6d-c6c1e4df313a" providerId="ADAL" clId="{5E09F165-463C-B741-9D48-D58702D2EA30}" dt="2025-04-03T22:03:30.925" v="3413" actId="20577"/>
        <pc:sldMkLst>
          <pc:docMk/>
          <pc:sldMk cId="1885943394" sldId="261"/>
        </pc:sldMkLst>
        <pc:spChg chg="mod">
          <ac:chgData name="Thomas Elias Cocolios" userId="6d2733f1-7b3d-4718-9a6d-c6c1e4df313a" providerId="ADAL" clId="{5E09F165-463C-B741-9D48-D58702D2EA30}" dt="2025-04-03T22:01:14.938" v="2843" actId="20577"/>
          <ac:spMkLst>
            <pc:docMk/>
            <pc:sldMk cId="1885943394" sldId="261"/>
            <ac:spMk id="3" creationId="{B3399F15-33A2-5A86-D2E6-739287DC3DA0}"/>
          </ac:spMkLst>
        </pc:spChg>
        <pc:spChg chg="mod">
          <ac:chgData name="Thomas Elias Cocolios" userId="6d2733f1-7b3d-4718-9a6d-c6c1e4df313a" providerId="ADAL" clId="{5E09F165-463C-B741-9D48-D58702D2EA30}" dt="2025-04-03T22:03:30.925" v="3413" actId="20577"/>
          <ac:spMkLst>
            <pc:docMk/>
            <pc:sldMk cId="1885943394" sldId="261"/>
            <ac:spMk id="4" creationId="{C97CCD7A-C8CD-3652-8B21-68DB3AA0D87B}"/>
          </ac:spMkLst>
        </pc:spChg>
      </pc:sldChg>
      <pc:sldChg chg="modSp new mod">
        <pc:chgData name="Thomas Elias Cocolios" userId="6d2733f1-7b3d-4718-9a6d-c6c1e4df313a" providerId="ADAL" clId="{5E09F165-463C-B741-9D48-D58702D2EA30}" dt="2025-04-03T22:05:41.878" v="3895" actId="20577"/>
        <pc:sldMkLst>
          <pc:docMk/>
          <pc:sldMk cId="65280321" sldId="262"/>
        </pc:sldMkLst>
        <pc:spChg chg="mod">
          <ac:chgData name="Thomas Elias Cocolios" userId="6d2733f1-7b3d-4718-9a6d-c6c1e4df313a" providerId="ADAL" clId="{5E09F165-463C-B741-9D48-D58702D2EA30}" dt="2025-04-03T22:03:39.082" v="3422" actId="20577"/>
          <ac:spMkLst>
            <pc:docMk/>
            <pc:sldMk cId="65280321" sldId="262"/>
            <ac:spMk id="3" creationId="{CC226199-B452-86AA-7CA2-B9695CA0D877}"/>
          </ac:spMkLst>
        </pc:spChg>
        <pc:spChg chg="mod">
          <ac:chgData name="Thomas Elias Cocolios" userId="6d2733f1-7b3d-4718-9a6d-c6c1e4df313a" providerId="ADAL" clId="{5E09F165-463C-B741-9D48-D58702D2EA30}" dt="2025-04-03T22:05:41.878" v="3895" actId="20577"/>
          <ac:spMkLst>
            <pc:docMk/>
            <pc:sldMk cId="65280321" sldId="262"/>
            <ac:spMk id="4" creationId="{38C0C670-0CC4-CA29-FE31-000A3366988C}"/>
          </ac:spMkLst>
        </pc:spChg>
      </pc:sldChg>
      <pc:sldChg chg="del">
        <pc:chgData name="Thomas Elias Cocolios" userId="6d2733f1-7b3d-4718-9a6d-c6c1e4df313a" providerId="ADAL" clId="{5E09F165-463C-B741-9D48-D58702D2EA30}" dt="2025-04-03T21:39:22.524" v="15" actId="2696"/>
        <pc:sldMkLst>
          <pc:docMk/>
          <pc:sldMk cId="1103039558" sldId="262"/>
        </pc:sldMkLst>
      </pc:sldChg>
      <pc:sldChg chg="addSp delSp modSp new mod">
        <pc:chgData name="Thomas Elias Cocolios" userId="6d2733f1-7b3d-4718-9a6d-c6c1e4df313a" providerId="ADAL" clId="{5E09F165-463C-B741-9D48-D58702D2EA30}" dt="2025-04-03T22:14:44.250" v="4064" actId="478"/>
        <pc:sldMkLst>
          <pc:docMk/>
          <pc:sldMk cId="1311398647" sldId="263"/>
        </pc:sldMkLst>
        <pc:spChg chg="mod">
          <ac:chgData name="Thomas Elias Cocolios" userId="6d2733f1-7b3d-4718-9a6d-c6c1e4df313a" providerId="ADAL" clId="{5E09F165-463C-B741-9D48-D58702D2EA30}" dt="2025-04-03T22:11:28.765" v="3939" actId="20577"/>
          <ac:spMkLst>
            <pc:docMk/>
            <pc:sldMk cId="1311398647" sldId="263"/>
            <ac:spMk id="3" creationId="{364BF553-62C1-FA7B-C770-AADBD21B2AB1}"/>
          </ac:spMkLst>
        </pc:spChg>
        <pc:spChg chg="add del mod">
          <ac:chgData name="Thomas Elias Cocolios" userId="6d2733f1-7b3d-4718-9a6d-c6c1e4df313a" providerId="ADAL" clId="{5E09F165-463C-B741-9D48-D58702D2EA30}" dt="2025-04-03T22:13:30.068" v="4047" actId="14100"/>
          <ac:spMkLst>
            <pc:docMk/>
            <pc:sldMk cId="1311398647" sldId="263"/>
            <ac:spMk id="4" creationId="{51AB342E-A76D-50A0-10FD-08F065168ED0}"/>
          </ac:spMkLst>
        </pc:spChg>
        <pc:spChg chg="add mod">
          <ac:chgData name="Thomas Elias Cocolios" userId="6d2733f1-7b3d-4718-9a6d-c6c1e4df313a" providerId="ADAL" clId="{5E09F165-463C-B741-9D48-D58702D2EA30}" dt="2025-04-03T22:14:14.637" v="4059" actId="1076"/>
          <ac:spMkLst>
            <pc:docMk/>
            <pc:sldMk cId="1311398647" sldId="263"/>
            <ac:spMk id="7" creationId="{1FCF4683-3FD4-94EF-7BEF-004C4DA0258A}"/>
          </ac:spMkLst>
        </pc:spChg>
        <pc:picChg chg="add mod">
          <ac:chgData name="Thomas Elias Cocolios" userId="6d2733f1-7b3d-4718-9a6d-c6c1e4df313a" providerId="ADAL" clId="{5E09F165-463C-B741-9D48-D58702D2EA30}" dt="2025-04-03T22:11:24.580" v="3924"/>
          <ac:picMkLst>
            <pc:docMk/>
            <pc:sldMk cId="1311398647" sldId="263"/>
            <ac:picMk id="5" creationId="{4B3514F5-D076-5C64-FB4D-6E2E8DFD13B2}"/>
          </ac:picMkLst>
        </pc:picChg>
        <pc:picChg chg="add mod">
          <ac:chgData name="Thomas Elias Cocolios" userId="6d2733f1-7b3d-4718-9a6d-c6c1e4df313a" providerId="ADAL" clId="{5E09F165-463C-B741-9D48-D58702D2EA30}" dt="2025-04-03T22:11:32.996" v="3945" actId="1076"/>
          <ac:picMkLst>
            <pc:docMk/>
            <pc:sldMk cId="1311398647" sldId="263"/>
            <ac:picMk id="6" creationId="{D740EDF3-1D5D-1289-4065-0DD22963A025}"/>
          </ac:picMkLst>
        </pc:picChg>
        <pc:picChg chg="add del mod">
          <ac:chgData name="Thomas Elias Cocolios" userId="6d2733f1-7b3d-4718-9a6d-c6c1e4df313a" providerId="ADAL" clId="{5E09F165-463C-B741-9D48-D58702D2EA30}" dt="2025-04-03T22:14:44.250" v="4064" actId="478"/>
          <ac:picMkLst>
            <pc:docMk/>
            <pc:sldMk cId="1311398647" sldId="263"/>
            <ac:picMk id="1026" creationId="{BE466BBF-CFDD-0A28-4332-8C8739C0B236}"/>
          </ac:picMkLst>
        </pc:picChg>
        <pc:cxnChg chg="add del mod">
          <ac:chgData name="Thomas Elias Cocolios" userId="6d2733f1-7b3d-4718-9a6d-c6c1e4df313a" providerId="ADAL" clId="{5E09F165-463C-B741-9D48-D58702D2EA30}" dt="2025-04-03T22:14:42.411" v="4063" actId="478"/>
          <ac:cxnSpMkLst>
            <pc:docMk/>
            <pc:sldMk cId="1311398647" sldId="263"/>
            <ac:cxnSpMk id="9" creationId="{B4C50A35-FAE2-6D1B-22E4-83B46F022085}"/>
          </ac:cxnSpMkLst>
        </pc:cxnChg>
      </pc:sldChg>
      <pc:sldChg chg="del">
        <pc:chgData name="Thomas Elias Cocolios" userId="6d2733f1-7b3d-4718-9a6d-c6c1e4df313a" providerId="ADAL" clId="{5E09F165-463C-B741-9D48-D58702D2EA30}" dt="2025-04-03T21:39:22.892" v="30" actId="2696"/>
        <pc:sldMkLst>
          <pc:docMk/>
          <pc:sldMk cId="3040916648" sldId="263"/>
        </pc:sldMkLst>
      </pc:sldChg>
      <pc:sldChg chg="addSp modSp new mod">
        <pc:chgData name="Thomas Elias Cocolios" userId="6d2733f1-7b3d-4718-9a6d-c6c1e4df313a" providerId="ADAL" clId="{5E09F165-463C-B741-9D48-D58702D2EA30}" dt="2025-04-03T22:22:46.722" v="4647" actId="14100"/>
        <pc:sldMkLst>
          <pc:docMk/>
          <pc:sldMk cId="320966026" sldId="264"/>
        </pc:sldMkLst>
        <pc:spChg chg="mod">
          <ac:chgData name="Thomas Elias Cocolios" userId="6d2733f1-7b3d-4718-9a6d-c6c1e4df313a" providerId="ADAL" clId="{5E09F165-463C-B741-9D48-D58702D2EA30}" dt="2025-04-03T22:16:48.412" v="4092" actId="20577"/>
          <ac:spMkLst>
            <pc:docMk/>
            <pc:sldMk cId="320966026" sldId="264"/>
            <ac:spMk id="3" creationId="{718B9EF3-BFFE-F714-3C73-2C5C471AF8CE}"/>
          </ac:spMkLst>
        </pc:spChg>
        <pc:spChg chg="mod">
          <ac:chgData name="Thomas Elias Cocolios" userId="6d2733f1-7b3d-4718-9a6d-c6c1e4df313a" providerId="ADAL" clId="{5E09F165-463C-B741-9D48-D58702D2EA30}" dt="2025-04-03T22:20:03.743" v="4618" actId="5793"/>
          <ac:spMkLst>
            <pc:docMk/>
            <pc:sldMk cId="320966026" sldId="264"/>
            <ac:spMk id="4" creationId="{13B6D531-ED9C-DD5D-C3E0-62B0FD20C2F1}"/>
          </ac:spMkLst>
        </pc:spChg>
        <pc:picChg chg="add mod">
          <ac:chgData name="Thomas Elias Cocolios" userId="6d2733f1-7b3d-4718-9a6d-c6c1e4df313a" providerId="ADAL" clId="{5E09F165-463C-B741-9D48-D58702D2EA30}" dt="2025-04-03T22:22:39.155" v="4644" actId="1076"/>
          <ac:picMkLst>
            <pc:docMk/>
            <pc:sldMk cId="320966026" sldId="264"/>
            <ac:picMk id="5" creationId="{6C41DAD6-B8CA-4E7D-726D-802334BC33FE}"/>
          </ac:picMkLst>
        </pc:picChg>
        <pc:picChg chg="add mod">
          <ac:chgData name="Thomas Elias Cocolios" userId="6d2733f1-7b3d-4718-9a6d-c6c1e4df313a" providerId="ADAL" clId="{5E09F165-463C-B741-9D48-D58702D2EA30}" dt="2025-04-03T22:22:46.722" v="4647" actId="14100"/>
          <ac:picMkLst>
            <pc:docMk/>
            <pc:sldMk cId="320966026" sldId="264"/>
            <ac:picMk id="6" creationId="{A3F43767-1080-999E-9285-606F9F030102}"/>
          </ac:picMkLst>
        </pc:picChg>
      </pc:sldChg>
      <pc:sldChg chg="del">
        <pc:chgData name="Thomas Elias Cocolios" userId="6d2733f1-7b3d-4718-9a6d-c6c1e4df313a" providerId="ADAL" clId="{5E09F165-463C-B741-9D48-D58702D2EA30}" dt="2025-04-03T21:39:22.951" v="31" actId="2696"/>
        <pc:sldMkLst>
          <pc:docMk/>
          <pc:sldMk cId="2143039783" sldId="264"/>
        </pc:sldMkLst>
      </pc:sldChg>
      <pc:sldChg chg="modSp new mod">
        <pc:chgData name="Thomas Elias Cocolios" userId="6d2733f1-7b3d-4718-9a6d-c6c1e4df313a" providerId="ADAL" clId="{5E09F165-463C-B741-9D48-D58702D2EA30}" dt="2025-04-04T11:06:02.880" v="5227" actId="20577"/>
        <pc:sldMkLst>
          <pc:docMk/>
          <pc:sldMk cId="1186014201" sldId="265"/>
        </pc:sldMkLst>
        <pc:spChg chg="mod">
          <ac:chgData name="Thomas Elias Cocolios" userId="6d2733f1-7b3d-4718-9a6d-c6c1e4df313a" providerId="ADAL" clId="{5E09F165-463C-B741-9D48-D58702D2EA30}" dt="2025-04-03T22:24:17.408" v="4882" actId="20577"/>
          <ac:spMkLst>
            <pc:docMk/>
            <pc:sldMk cId="1186014201" sldId="265"/>
            <ac:spMk id="3" creationId="{E6CA01D0-D9B8-FF9F-DEC0-5744E12D8977}"/>
          </ac:spMkLst>
        </pc:spChg>
        <pc:spChg chg="mod">
          <ac:chgData name="Thomas Elias Cocolios" userId="6d2733f1-7b3d-4718-9a6d-c6c1e4df313a" providerId="ADAL" clId="{5E09F165-463C-B741-9D48-D58702D2EA30}" dt="2025-04-04T11:06:02.880" v="5227" actId="20577"/>
          <ac:spMkLst>
            <pc:docMk/>
            <pc:sldMk cId="1186014201" sldId="265"/>
            <ac:spMk id="4" creationId="{2A8EBB3C-27DB-459D-DD4B-57F2751C9B70}"/>
          </ac:spMkLst>
        </pc:spChg>
      </pc:sldChg>
      <pc:sldChg chg="addSp delSp modSp new del mod modClrScheme chgLayout">
        <pc:chgData name="Thomas Elias Cocolios" userId="6d2733f1-7b3d-4718-9a6d-c6c1e4df313a" providerId="ADAL" clId="{5E09F165-463C-B741-9D48-D58702D2EA30}" dt="2025-04-03T22:23:09.240" v="4653" actId="2696"/>
        <pc:sldMkLst>
          <pc:docMk/>
          <pc:sldMk cId="1687812715" sldId="265"/>
        </pc:sldMkLst>
        <pc:spChg chg="add del mod ord">
          <ac:chgData name="Thomas Elias Cocolios" userId="6d2733f1-7b3d-4718-9a6d-c6c1e4df313a" providerId="ADAL" clId="{5E09F165-463C-B741-9D48-D58702D2EA30}" dt="2025-04-03T22:21:58.312" v="4634" actId="478"/>
          <ac:spMkLst>
            <pc:docMk/>
            <pc:sldMk cId="1687812715" sldId="265"/>
            <ac:spMk id="5" creationId="{F3DB4AB8-C9E4-AA78-B015-5FCDD3EA101F}"/>
          </ac:spMkLst>
        </pc:spChg>
        <pc:picChg chg="add del mod">
          <ac:chgData name="Thomas Elias Cocolios" userId="6d2733f1-7b3d-4718-9a6d-c6c1e4df313a" providerId="ADAL" clId="{5E09F165-463C-B741-9D48-D58702D2EA30}" dt="2025-04-03T22:22:51.687" v="4648" actId="21"/>
          <ac:picMkLst>
            <pc:docMk/>
            <pc:sldMk cId="1687812715" sldId="265"/>
            <ac:picMk id="2" creationId="{32AB3707-2AEE-8841-1823-4A89E5167D80}"/>
          </ac:picMkLst>
        </pc:picChg>
        <pc:picChg chg="add del mod">
          <ac:chgData name="Thomas Elias Cocolios" userId="6d2733f1-7b3d-4718-9a6d-c6c1e4df313a" providerId="ADAL" clId="{5E09F165-463C-B741-9D48-D58702D2EA30}" dt="2025-04-03T22:22:42.182" v="4645" actId="21"/>
          <ac:picMkLst>
            <pc:docMk/>
            <pc:sldMk cId="1687812715" sldId="265"/>
            <ac:picMk id="3" creationId="{4B2F3E49-967D-C1EF-4B46-6F55E4EDE2A9}"/>
          </ac:picMkLst>
        </pc:picChg>
        <pc:picChg chg="add del mod">
          <ac:chgData name="Thomas Elias Cocolios" userId="6d2733f1-7b3d-4718-9a6d-c6c1e4df313a" providerId="ADAL" clId="{5E09F165-463C-B741-9D48-D58702D2EA30}" dt="2025-04-03T22:22:26.676" v="4641" actId="21"/>
          <ac:picMkLst>
            <pc:docMk/>
            <pc:sldMk cId="1687812715" sldId="265"/>
            <ac:picMk id="4" creationId="{E32D226B-CB1A-DDEF-E2AB-9E2CC9E7EC57}"/>
          </ac:picMkLst>
        </pc:picChg>
      </pc:sldChg>
      <pc:sldChg chg="del">
        <pc:chgData name="Thomas Elias Cocolios" userId="6d2733f1-7b3d-4718-9a6d-c6c1e4df313a" providerId="ADAL" clId="{5E09F165-463C-B741-9D48-D58702D2EA30}" dt="2025-04-03T21:39:22.608" v="20" actId="2696"/>
        <pc:sldMkLst>
          <pc:docMk/>
          <pc:sldMk cId="377468903" sldId="266"/>
        </pc:sldMkLst>
      </pc:sldChg>
      <pc:sldChg chg="del">
        <pc:chgData name="Thomas Elias Cocolios" userId="6d2733f1-7b3d-4718-9a6d-c6c1e4df313a" providerId="ADAL" clId="{5E09F165-463C-B741-9D48-D58702D2EA30}" dt="2025-04-03T21:39:23.452" v="58" actId="2696"/>
        <pc:sldMkLst>
          <pc:docMk/>
          <pc:sldMk cId="171181671" sldId="267"/>
        </pc:sldMkLst>
      </pc:sldChg>
      <pc:sldChg chg="del">
        <pc:chgData name="Thomas Elias Cocolios" userId="6d2733f1-7b3d-4718-9a6d-c6c1e4df313a" providerId="ADAL" clId="{5E09F165-463C-B741-9D48-D58702D2EA30}" dt="2025-04-03T21:39:23.479" v="59" actId="2696"/>
        <pc:sldMkLst>
          <pc:docMk/>
          <pc:sldMk cId="2116136227" sldId="268"/>
        </pc:sldMkLst>
      </pc:sldChg>
      <pc:sldChg chg="del">
        <pc:chgData name="Thomas Elias Cocolios" userId="6d2733f1-7b3d-4718-9a6d-c6c1e4df313a" providerId="ADAL" clId="{5E09F165-463C-B741-9D48-D58702D2EA30}" dt="2025-04-03T21:39:23.425" v="56" actId="2696"/>
        <pc:sldMkLst>
          <pc:docMk/>
          <pc:sldMk cId="2619246044" sldId="270"/>
        </pc:sldMkLst>
      </pc:sldChg>
      <pc:sldChg chg="del">
        <pc:chgData name="Thomas Elias Cocolios" userId="6d2733f1-7b3d-4718-9a6d-c6c1e4df313a" providerId="ADAL" clId="{5E09F165-463C-B741-9D48-D58702D2EA30}" dt="2025-04-03T21:39:23.078" v="45" actId="2696"/>
        <pc:sldMkLst>
          <pc:docMk/>
          <pc:sldMk cId="508426678" sldId="271"/>
        </pc:sldMkLst>
      </pc:sldChg>
      <pc:sldChg chg="del">
        <pc:chgData name="Thomas Elias Cocolios" userId="6d2733f1-7b3d-4718-9a6d-c6c1e4df313a" providerId="ADAL" clId="{5E09F165-463C-B741-9D48-D58702D2EA30}" dt="2025-04-03T21:39:22.624" v="23" actId="2696"/>
        <pc:sldMkLst>
          <pc:docMk/>
          <pc:sldMk cId="1114455425" sldId="303"/>
        </pc:sldMkLst>
      </pc:sldChg>
      <pc:sldChg chg="del">
        <pc:chgData name="Thomas Elias Cocolios" userId="6d2733f1-7b3d-4718-9a6d-c6c1e4df313a" providerId="ADAL" clId="{5E09F165-463C-B741-9D48-D58702D2EA30}" dt="2025-04-03T21:39:23.484" v="60" actId="2696"/>
        <pc:sldMkLst>
          <pc:docMk/>
          <pc:sldMk cId="639043566" sldId="312"/>
        </pc:sldMkLst>
      </pc:sldChg>
      <pc:sldChg chg="del">
        <pc:chgData name="Thomas Elias Cocolios" userId="6d2733f1-7b3d-4718-9a6d-c6c1e4df313a" providerId="ADAL" clId="{5E09F165-463C-B741-9D48-D58702D2EA30}" dt="2025-04-03T21:39:22.507" v="13" actId="2696"/>
        <pc:sldMkLst>
          <pc:docMk/>
          <pc:sldMk cId="2474027705" sldId="338"/>
        </pc:sldMkLst>
      </pc:sldChg>
      <pc:sldChg chg="del">
        <pc:chgData name="Thomas Elias Cocolios" userId="6d2733f1-7b3d-4718-9a6d-c6c1e4df313a" providerId="ADAL" clId="{5E09F165-463C-B741-9D48-D58702D2EA30}" dt="2025-04-03T21:39:22.531" v="16" actId="2696"/>
        <pc:sldMkLst>
          <pc:docMk/>
          <pc:sldMk cId="828065838" sldId="353"/>
        </pc:sldMkLst>
      </pc:sldChg>
      <pc:sldChg chg="del">
        <pc:chgData name="Thomas Elias Cocolios" userId="6d2733f1-7b3d-4718-9a6d-c6c1e4df313a" providerId="ADAL" clId="{5E09F165-463C-B741-9D48-D58702D2EA30}" dt="2025-04-03T21:39:23.103" v="47" actId="2696"/>
        <pc:sldMkLst>
          <pc:docMk/>
          <pc:sldMk cId="3898278519" sldId="356"/>
        </pc:sldMkLst>
      </pc:sldChg>
      <pc:sldChg chg="del">
        <pc:chgData name="Thomas Elias Cocolios" userId="6d2733f1-7b3d-4718-9a6d-c6c1e4df313a" providerId="ADAL" clId="{5E09F165-463C-B741-9D48-D58702D2EA30}" dt="2025-04-03T21:39:23.111" v="48" actId="2696"/>
        <pc:sldMkLst>
          <pc:docMk/>
          <pc:sldMk cId="16772230" sldId="357"/>
        </pc:sldMkLst>
      </pc:sldChg>
      <pc:sldChg chg="del">
        <pc:chgData name="Thomas Elias Cocolios" userId="6d2733f1-7b3d-4718-9a6d-c6c1e4df313a" providerId="ADAL" clId="{5E09F165-463C-B741-9D48-D58702D2EA30}" dt="2025-04-03T21:39:23.119" v="49" actId="2696"/>
        <pc:sldMkLst>
          <pc:docMk/>
          <pc:sldMk cId="1823342714" sldId="358"/>
        </pc:sldMkLst>
      </pc:sldChg>
      <pc:sldChg chg="del">
        <pc:chgData name="Thomas Elias Cocolios" userId="6d2733f1-7b3d-4718-9a6d-c6c1e4df313a" providerId="ADAL" clId="{5E09F165-463C-B741-9D48-D58702D2EA30}" dt="2025-04-03T21:39:22.687" v="28" actId="2696"/>
        <pc:sldMkLst>
          <pc:docMk/>
          <pc:sldMk cId="2798547652" sldId="376"/>
        </pc:sldMkLst>
      </pc:sldChg>
      <pc:sldChg chg="del">
        <pc:chgData name="Thomas Elias Cocolios" userId="6d2733f1-7b3d-4718-9a6d-c6c1e4df313a" providerId="ADAL" clId="{5E09F165-463C-B741-9D48-D58702D2EA30}" dt="2025-04-03T21:39:22.694" v="29" actId="2696"/>
        <pc:sldMkLst>
          <pc:docMk/>
          <pc:sldMk cId="2233363193" sldId="377"/>
        </pc:sldMkLst>
      </pc:sldChg>
      <pc:sldChg chg="del">
        <pc:chgData name="Thomas Elias Cocolios" userId="6d2733f1-7b3d-4718-9a6d-c6c1e4df313a" providerId="ADAL" clId="{5E09F165-463C-B741-9D48-D58702D2EA30}" dt="2025-04-03T21:39:22.644" v="25" actId="2696"/>
        <pc:sldMkLst>
          <pc:docMk/>
          <pc:sldMk cId="1936600669" sldId="401"/>
        </pc:sldMkLst>
      </pc:sldChg>
      <pc:sldChg chg="del">
        <pc:chgData name="Thomas Elias Cocolios" userId="6d2733f1-7b3d-4718-9a6d-c6c1e4df313a" providerId="ADAL" clId="{5E09F165-463C-B741-9D48-D58702D2EA30}" dt="2025-04-03T21:39:22.588" v="17" actId="2696"/>
        <pc:sldMkLst>
          <pc:docMk/>
          <pc:sldMk cId="630857660" sldId="423"/>
        </pc:sldMkLst>
      </pc:sldChg>
      <pc:sldChg chg="del">
        <pc:chgData name="Thomas Elias Cocolios" userId="6d2733f1-7b3d-4718-9a6d-c6c1e4df313a" providerId="ADAL" clId="{5E09F165-463C-B741-9D48-D58702D2EA30}" dt="2025-04-03T21:39:23.250" v="50" actId="2696"/>
        <pc:sldMkLst>
          <pc:docMk/>
          <pc:sldMk cId="2598286834" sldId="425"/>
        </pc:sldMkLst>
      </pc:sldChg>
      <pc:sldChg chg="del">
        <pc:chgData name="Thomas Elias Cocolios" userId="6d2733f1-7b3d-4718-9a6d-c6c1e4df313a" providerId="ADAL" clId="{5E09F165-463C-B741-9D48-D58702D2EA30}" dt="2025-04-03T21:39:23.381" v="51" actId="2696"/>
        <pc:sldMkLst>
          <pc:docMk/>
          <pc:sldMk cId="2146091014" sldId="426"/>
        </pc:sldMkLst>
      </pc:sldChg>
      <pc:sldChg chg="del">
        <pc:chgData name="Thomas Elias Cocolios" userId="6d2733f1-7b3d-4718-9a6d-c6c1e4df313a" providerId="ADAL" clId="{5E09F165-463C-B741-9D48-D58702D2EA30}" dt="2025-04-03T21:39:23.406" v="54" actId="2696"/>
        <pc:sldMkLst>
          <pc:docMk/>
          <pc:sldMk cId="3763568799" sldId="427"/>
        </pc:sldMkLst>
      </pc:sldChg>
      <pc:sldChg chg="del">
        <pc:chgData name="Thomas Elias Cocolios" userId="6d2733f1-7b3d-4718-9a6d-c6c1e4df313a" providerId="ADAL" clId="{5E09F165-463C-B741-9D48-D58702D2EA30}" dt="2025-04-03T21:39:23.389" v="52" actId="2696"/>
        <pc:sldMkLst>
          <pc:docMk/>
          <pc:sldMk cId="4051762604" sldId="428"/>
        </pc:sldMkLst>
      </pc:sldChg>
      <pc:sldChg chg="del">
        <pc:chgData name="Thomas Elias Cocolios" userId="6d2733f1-7b3d-4718-9a6d-c6c1e4df313a" providerId="ADAL" clId="{5E09F165-463C-B741-9D48-D58702D2EA30}" dt="2025-04-03T21:39:23.402" v="53" actId="2696"/>
        <pc:sldMkLst>
          <pc:docMk/>
          <pc:sldMk cId="2734124569" sldId="429"/>
        </pc:sldMkLst>
      </pc:sldChg>
      <pc:sldChg chg="del">
        <pc:chgData name="Thomas Elias Cocolios" userId="6d2733f1-7b3d-4718-9a6d-c6c1e4df313a" providerId="ADAL" clId="{5E09F165-463C-B741-9D48-D58702D2EA30}" dt="2025-04-03T21:39:22.660" v="27" actId="2696"/>
        <pc:sldMkLst>
          <pc:docMk/>
          <pc:sldMk cId="267405102" sldId="432"/>
        </pc:sldMkLst>
      </pc:sldChg>
      <pc:sldChg chg="del">
        <pc:chgData name="Thomas Elias Cocolios" userId="6d2733f1-7b3d-4718-9a6d-c6c1e4df313a" providerId="ADAL" clId="{5E09F165-463C-B741-9D48-D58702D2EA30}" dt="2025-04-03T21:39:22.634" v="24" actId="2696"/>
        <pc:sldMkLst>
          <pc:docMk/>
          <pc:sldMk cId="0" sldId="437"/>
        </pc:sldMkLst>
      </pc:sldChg>
      <pc:sldChg chg="del">
        <pc:chgData name="Thomas Elias Cocolios" userId="6d2733f1-7b3d-4718-9a6d-c6c1e4df313a" providerId="ADAL" clId="{5E09F165-463C-B741-9D48-D58702D2EA30}" dt="2025-04-03T21:39:23.071" v="43" actId="2696"/>
        <pc:sldMkLst>
          <pc:docMk/>
          <pc:sldMk cId="1727063626" sldId="439"/>
        </pc:sldMkLst>
      </pc:sldChg>
      <pc:sldChg chg="del">
        <pc:chgData name="Thomas Elias Cocolios" userId="6d2733f1-7b3d-4718-9a6d-c6c1e4df313a" providerId="ADAL" clId="{5E09F165-463C-B741-9D48-D58702D2EA30}" dt="2025-04-03T21:39:22.488" v="11" actId="2696"/>
        <pc:sldMkLst>
          <pc:docMk/>
          <pc:sldMk cId="226718712" sldId="440"/>
        </pc:sldMkLst>
      </pc:sldChg>
      <pc:sldChg chg="del">
        <pc:chgData name="Thomas Elias Cocolios" userId="6d2733f1-7b3d-4718-9a6d-c6c1e4df313a" providerId="ADAL" clId="{5E09F165-463C-B741-9D48-D58702D2EA30}" dt="2025-04-03T21:39:22.615" v="21" actId="2696"/>
        <pc:sldMkLst>
          <pc:docMk/>
          <pc:sldMk cId="3894498603" sldId="441"/>
        </pc:sldMkLst>
      </pc:sldChg>
      <pc:sldChg chg="del">
        <pc:chgData name="Thomas Elias Cocolios" userId="6d2733f1-7b3d-4718-9a6d-c6c1e4df313a" providerId="ADAL" clId="{5E09F165-463C-B741-9D48-D58702D2EA30}" dt="2025-04-03T21:39:22.961" v="32" actId="2696"/>
        <pc:sldMkLst>
          <pc:docMk/>
          <pc:sldMk cId="2623677635" sldId="442"/>
        </pc:sldMkLst>
      </pc:sldChg>
      <pc:sldChg chg="del">
        <pc:chgData name="Thomas Elias Cocolios" userId="6d2733f1-7b3d-4718-9a6d-c6c1e4df313a" providerId="ADAL" clId="{5E09F165-463C-B741-9D48-D58702D2EA30}" dt="2025-04-03T21:39:23.075" v="44" actId="2696"/>
        <pc:sldMkLst>
          <pc:docMk/>
          <pc:sldMk cId="441576353" sldId="443"/>
        </pc:sldMkLst>
      </pc:sldChg>
      <pc:sldChg chg="del">
        <pc:chgData name="Thomas Elias Cocolios" userId="6d2733f1-7b3d-4718-9a6d-c6c1e4df313a" providerId="ADAL" clId="{5E09F165-463C-B741-9D48-D58702D2EA30}" dt="2025-04-03T21:39:22.593" v="18" actId="2696"/>
        <pc:sldMkLst>
          <pc:docMk/>
          <pc:sldMk cId="1589807717" sldId="444"/>
        </pc:sldMkLst>
      </pc:sldChg>
      <pc:sldChg chg="del">
        <pc:chgData name="Thomas Elias Cocolios" userId="6d2733f1-7b3d-4718-9a6d-c6c1e4df313a" providerId="ADAL" clId="{5E09F165-463C-B741-9D48-D58702D2EA30}" dt="2025-04-03T21:39:22.602" v="19" actId="2696"/>
        <pc:sldMkLst>
          <pc:docMk/>
          <pc:sldMk cId="2734409782" sldId="445"/>
        </pc:sldMkLst>
      </pc:sldChg>
      <pc:sldChg chg="del">
        <pc:chgData name="Thomas Elias Cocolios" userId="6d2733f1-7b3d-4718-9a6d-c6c1e4df313a" providerId="ADAL" clId="{5E09F165-463C-B741-9D48-D58702D2EA30}" dt="2025-04-03T21:39:22.968" v="33" actId="2696"/>
        <pc:sldMkLst>
          <pc:docMk/>
          <pc:sldMk cId="1100442174" sldId="446"/>
        </pc:sldMkLst>
      </pc:sldChg>
      <pc:sldChg chg="del">
        <pc:chgData name="Thomas Elias Cocolios" userId="6d2733f1-7b3d-4718-9a6d-c6c1e4df313a" providerId="ADAL" clId="{5E09F165-463C-B741-9D48-D58702D2EA30}" dt="2025-04-03T21:39:22.973" v="34" actId="2696"/>
        <pc:sldMkLst>
          <pc:docMk/>
          <pc:sldMk cId="4274776612" sldId="447"/>
        </pc:sldMkLst>
      </pc:sldChg>
      <pc:sldChg chg="del">
        <pc:chgData name="Thomas Elias Cocolios" userId="6d2733f1-7b3d-4718-9a6d-c6c1e4df313a" providerId="ADAL" clId="{5E09F165-463C-B741-9D48-D58702D2EA30}" dt="2025-04-03T21:39:22.987" v="35" actId="2696"/>
        <pc:sldMkLst>
          <pc:docMk/>
          <pc:sldMk cId="367531001" sldId="448"/>
        </pc:sldMkLst>
      </pc:sldChg>
      <pc:sldChg chg="del">
        <pc:chgData name="Thomas Elias Cocolios" userId="6d2733f1-7b3d-4718-9a6d-c6c1e4df313a" providerId="ADAL" clId="{5E09F165-463C-B741-9D48-D58702D2EA30}" dt="2025-04-03T21:39:23.021" v="38" actId="2696"/>
        <pc:sldMkLst>
          <pc:docMk/>
          <pc:sldMk cId="1695911911" sldId="449"/>
        </pc:sldMkLst>
      </pc:sldChg>
      <pc:sldChg chg="del">
        <pc:chgData name="Thomas Elias Cocolios" userId="6d2733f1-7b3d-4718-9a6d-c6c1e4df313a" providerId="ADAL" clId="{5E09F165-463C-B741-9D48-D58702D2EA30}" dt="2025-04-03T21:39:23" v="36" actId="2696"/>
        <pc:sldMkLst>
          <pc:docMk/>
          <pc:sldMk cId="956675821" sldId="450"/>
        </pc:sldMkLst>
      </pc:sldChg>
      <pc:sldChg chg="del">
        <pc:chgData name="Thomas Elias Cocolios" userId="6d2733f1-7b3d-4718-9a6d-c6c1e4df313a" providerId="ADAL" clId="{5E09F165-463C-B741-9D48-D58702D2EA30}" dt="2025-04-03T21:39:23.005" v="37" actId="2696"/>
        <pc:sldMkLst>
          <pc:docMk/>
          <pc:sldMk cId="1175705929" sldId="451"/>
        </pc:sldMkLst>
      </pc:sldChg>
      <pc:sldChg chg="del">
        <pc:chgData name="Thomas Elias Cocolios" userId="6d2733f1-7b3d-4718-9a6d-c6c1e4df313a" providerId="ADAL" clId="{5E09F165-463C-B741-9D48-D58702D2EA30}" dt="2025-04-03T21:39:23.040" v="40" actId="2696"/>
        <pc:sldMkLst>
          <pc:docMk/>
          <pc:sldMk cId="443990876" sldId="452"/>
        </pc:sldMkLst>
      </pc:sldChg>
      <pc:sldChg chg="del">
        <pc:chgData name="Thomas Elias Cocolios" userId="6d2733f1-7b3d-4718-9a6d-c6c1e4df313a" providerId="ADAL" clId="{5E09F165-463C-B741-9D48-D58702D2EA30}" dt="2025-04-03T21:39:23.031" v="39" actId="2696"/>
        <pc:sldMkLst>
          <pc:docMk/>
          <pc:sldMk cId="2861949029" sldId="453"/>
        </pc:sldMkLst>
      </pc:sldChg>
      <pc:sldChg chg="del">
        <pc:chgData name="Thomas Elias Cocolios" userId="6d2733f1-7b3d-4718-9a6d-c6c1e4df313a" providerId="ADAL" clId="{5E09F165-463C-B741-9D48-D58702D2EA30}" dt="2025-04-03T21:39:23.438" v="57" actId="2696"/>
        <pc:sldMkLst>
          <pc:docMk/>
          <pc:sldMk cId="3226086390" sldId="454"/>
        </pc:sldMkLst>
      </pc:sldChg>
      <pc:sldChg chg="del">
        <pc:chgData name="Thomas Elias Cocolios" userId="6d2733f1-7b3d-4718-9a6d-c6c1e4df313a" providerId="ADAL" clId="{5E09F165-463C-B741-9D48-D58702D2EA30}" dt="2025-04-03T21:39:23.054" v="41" actId="2696"/>
        <pc:sldMkLst>
          <pc:docMk/>
          <pc:sldMk cId="3532508578" sldId="455"/>
        </pc:sldMkLst>
      </pc:sldChg>
      <pc:sldChg chg="del">
        <pc:chgData name="Thomas Elias Cocolios" userId="6d2733f1-7b3d-4718-9a6d-c6c1e4df313a" providerId="ADAL" clId="{5E09F165-463C-B741-9D48-D58702D2EA30}" dt="2025-04-03T21:39:23.060" v="42" actId="2696"/>
        <pc:sldMkLst>
          <pc:docMk/>
          <pc:sldMk cId="1857383052" sldId="456"/>
        </pc:sldMkLst>
      </pc:sldChg>
      <pc:sldChg chg="del">
        <pc:chgData name="Thomas Elias Cocolios" userId="6d2733f1-7b3d-4718-9a6d-c6c1e4df313a" providerId="ADAL" clId="{5E09F165-463C-B741-9D48-D58702D2EA30}" dt="2025-04-03T21:39:23.410" v="55" actId="2696"/>
        <pc:sldMkLst>
          <pc:docMk/>
          <pc:sldMk cId="1451822485" sldId="457"/>
        </pc:sldMkLst>
      </pc:sldChg>
      <pc:sldChg chg="del">
        <pc:chgData name="Thomas Elias Cocolios" userId="6d2733f1-7b3d-4718-9a6d-c6c1e4df313a" providerId="ADAL" clId="{5E09F165-463C-B741-9D48-D58702D2EA30}" dt="2025-04-03T21:39:23.086" v="46" actId="2696"/>
        <pc:sldMkLst>
          <pc:docMk/>
          <pc:sldMk cId="1123249312" sldId="458"/>
        </pc:sldMkLst>
      </pc:sldChg>
      <pc:sldChg chg="del">
        <pc:chgData name="Thomas Elias Cocolios" userId="6d2733f1-7b3d-4718-9a6d-c6c1e4df313a" providerId="ADAL" clId="{5E09F165-463C-B741-9D48-D58702D2EA30}" dt="2025-04-03T21:39:22.619" v="22" actId="2696"/>
        <pc:sldMkLst>
          <pc:docMk/>
          <pc:sldMk cId="2336424502" sldId="459"/>
        </pc:sldMkLst>
      </pc:sldChg>
      <pc:sldChg chg="del">
        <pc:chgData name="Thomas Elias Cocolios" userId="6d2733f1-7b3d-4718-9a6d-c6c1e4df313a" providerId="ADAL" clId="{5E09F165-463C-B741-9D48-D58702D2EA30}" dt="2025-04-03T21:39:22.652" v="26" actId="2696"/>
        <pc:sldMkLst>
          <pc:docMk/>
          <pc:sldMk cId="714382231" sldId="460"/>
        </pc:sldMkLst>
      </pc:sldChg>
      <pc:sldChg chg="del">
        <pc:chgData name="Thomas Elias Cocolios" userId="6d2733f1-7b3d-4718-9a6d-c6c1e4df313a" providerId="ADAL" clId="{5E09F165-463C-B741-9D48-D58702D2EA30}" dt="2025-04-03T21:39:11.578" v="10" actId="2696"/>
        <pc:sldMkLst>
          <pc:docMk/>
          <pc:sldMk cId="22318154" sldId="461"/>
        </pc:sldMkLst>
      </pc:sldChg>
    </pc:docChg>
  </pc:docChgLst>
  <pc:docChgLst>
    <pc:chgData name="Thomas Elias Cocolios" userId="6d2733f1-7b3d-4718-9a6d-c6c1e4df313a" providerId="ADAL" clId="{BEB6E254-D39C-E749-AE8F-89D69E5968F2}"/>
    <pc:docChg chg="modSld">
      <pc:chgData name="Thomas Elias Cocolios" userId="6d2733f1-7b3d-4718-9a6d-c6c1e4df313a" providerId="ADAL" clId="{BEB6E254-D39C-E749-AE8F-89D69E5968F2}" dt="2024-11-08T20:26:41.440" v="33" actId="20577"/>
      <pc:docMkLst>
        <pc:docMk/>
      </pc:docMkLst>
      <pc:sldChg chg="modSp mod">
        <pc:chgData name="Thomas Elias Cocolios" userId="6d2733f1-7b3d-4718-9a6d-c6c1e4df313a" providerId="ADAL" clId="{BEB6E254-D39C-E749-AE8F-89D69E5968F2}" dt="2024-11-08T20:26:41.440" v="33" actId="20577"/>
        <pc:sldMkLst>
          <pc:docMk/>
          <pc:sldMk cId="377603362" sldId="256"/>
        </pc:sldMkLst>
      </pc:sldChg>
    </pc:docChg>
  </pc:docChgLst>
  <pc:docChgLst>
    <pc:chgData name="Thomas Elias Cocolios" userId="6d2733f1-7b3d-4718-9a6d-c6c1e4df313a" providerId="ADAL" clId="{A50E5C0E-D499-E847-9385-E6255C595870}"/>
    <pc:docChg chg="undo redo custSel addSld delSld modSld sldOrd modMainMaster">
      <pc:chgData name="Thomas Elias Cocolios" userId="6d2733f1-7b3d-4718-9a6d-c6c1e4df313a" providerId="ADAL" clId="{A50E5C0E-D499-E847-9385-E6255C595870}" dt="2025-02-26T21:00:11.374" v="3904" actId="729"/>
      <pc:docMkLst>
        <pc:docMk/>
      </pc:docMkLst>
      <pc:sldChg chg="addSp delSp modSp mod">
        <pc:chgData name="Thomas Elias Cocolios" userId="6d2733f1-7b3d-4718-9a6d-c6c1e4df313a" providerId="ADAL" clId="{A50E5C0E-D499-E847-9385-E6255C595870}" dt="2025-02-26T08:32:52.477" v="3464" actId="14100"/>
        <pc:sldMkLst>
          <pc:docMk/>
          <pc:sldMk cId="377603362" sldId="256"/>
        </pc:sldMkLst>
        <pc:spChg chg="mod">
          <ac:chgData name="Thomas Elias Cocolios" userId="6d2733f1-7b3d-4718-9a6d-c6c1e4df313a" providerId="ADAL" clId="{A50E5C0E-D499-E847-9385-E6255C595870}" dt="2025-02-25T10:51:16.089" v="86" actId="14838"/>
          <ac:spMkLst>
            <pc:docMk/>
            <pc:sldMk cId="377603362" sldId="256"/>
            <ac:spMk id="3" creationId="{1C99046D-02C8-0B78-DFAA-DF1FEE1F4C1D}"/>
          </ac:spMkLst>
        </pc:spChg>
        <pc:spChg chg="add del mod">
          <ac:chgData name="Thomas Elias Cocolios" userId="6d2733f1-7b3d-4718-9a6d-c6c1e4df313a" providerId="ADAL" clId="{A50E5C0E-D499-E847-9385-E6255C595870}" dt="2025-02-26T08:32:52.477" v="3464" actId="14100"/>
          <ac:spMkLst>
            <pc:docMk/>
            <pc:sldMk cId="377603362" sldId="256"/>
            <ac:spMk id="5" creationId="{DACD66DA-90C0-06B2-E457-6BC112130823}"/>
          </ac:spMkLst>
        </pc:spChg>
        <pc:spChg chg="add mod">
          <ac:chgData name="Thomas Elias Cocolios" userId="6d2733f1-7b3d-4718-9a6d-c6c1e4df313a" providerId="ADAL" clId="{A50E5C0E-D499-E847-9385-E6255C595870}" dt="2025-02-26T08:32:31.739" v="3463" actId="14100"/>
          <ac:spMkLst>
            <pc:docMk/>
            <pc:sldMk cId="377603362" sldId="256"/>
            <ac:spMk id="6" creationId="{79C548E2-3F03-877E-ACFD-58F189E3C2D8}"/>
          </ac:spMkLst>
        </pc:spChg>
      </pc:sldChg>
      <pc:sldChg chg="addSp delSp modSp add mod">
        <pc:chgData name="Thomas Elias Cocolios" userId="6d2733f1-7b3d-4718-9a6d-c6c1e4df313a" providerId="ADAL" clId="{A50E5C0E-D499-E847-9385-E6255C595870}" dt="2025-02-25T12:45:07.632" v="1544" actId="478"/>
        <pc:sldMkLst>
          <pc:docMk/>
          <pc:sldMk cId="4270353784" sldId="259"/>
        </pc:sldMkLst>
      </pc:sldChg>
      <pc:sldChg chg="add del">
        <pc:chgData name="Thomas Elias Cocolios" userId="6d2733f1-7b3d-4718-9a6d-c6c1e4df313a" providerId="ADAL" clId="{A50E5C0E-D499-E847-9385-E6255C595870}" dt="2025-02-25T12:46:51.215" v="1562"/>
        <pc:sldMkLst>
          <pc:docMk/>
          <pc:sldMk cId="1002924002" sldId="260"/>
        </pc:sldMkLst>
      </pc:sldChg>
      <pc:sldChg chg="addSp delSp modSp add mod">
        <pc:chgData name="Thomas Elias Cocolios" userId="6d2733f1-7b3d-4718-9a6d-c6c1e4df313a" providerId="ADAL" clId="{A50E5C0E-D499-E847-9385-E6255C595870}" dt="2025-02-25T12:45:14.806" v="1546" actId="478"/>
        <pc:sldMkLst>
          <pc:docMk/>
          <pc:sldMk cId="1837172036" sldId="261"/>
        </pc:sldMkLst>
      </pc:sldChg>
      <pc:sldChg chg="addSp delSp modSp add mod">
        <pc:chgData name="Thomas Elias Cocolios" userId="6d2733f1-7b3d-4718-9a6d-c6c1e4df313a" providerId="ADAL" clId="{A50E5C0E-D499-E847-9385-E6255C595870}" dt="2025-02-25T12:45:18.484" v="1547" actId="478"/>
        <pc:sldMkLst>
          <pc:docMk/>
          <pc:sldMk cId="1103039558" sldId="262"/>
        </pc:sldMkLst>
      </pc:sldChg>
      <pc:sldChg chg="add del">
        <pc:chgData name="Thomas Elias Cocolios" userId="6d2733f1-7b3d-4718-9a6d-c6c1e4df313a" providerId="ADAL" clId="{A50E5C0E-D499-E847-9385-E6255C595870}" dt="2025-02-25T12:46:51.215" v="1562"/>
        <pc:sldMkLst>
          <pc:docMk/>
          <pc:sldMk cId="1834062241" sldId="263"/>
        </pc:sldMkLst>
      </pc:sldChg>
      <pc:sldChg chg="delSp modSp add mod">
        <pc:chgData name="Thomas Elias Cocolios" userId="6d2733f1-7b3d-4718-9a6d-c6c1e4df313a" providerId="ADAL" clId="{A50E5C0E-D499-E847-9385-E6255C595870}" dt="2025-02-26T08:27:29.237" v="3302" actId="1076"/>
        <pc:sldMkLst>
          <pc:docMk/>
          <pc:sldMk cId="3040916648" sldId="263"/>
        </pc:sldMkLst>
      </pc:sldChg>
      <pc:sldChg chg="add del">
        <pc:chgData name="Thomas Elias Cocolios" userId="6d2733f1-7b3d-4718-9a6d-c6c1e4df313a" providerId="ADAL" clId="{A50E5C0E-D499-E847-9385-E6255C595870}" dt="2025-02-25T12:46:51.215" v="1562"/>
        <pc:sldMkLst>
          <pc:docMk/>
          <pc:sldMk cId="101419820" sldId="264"/>
        </pc:sldMkLst>
      </pc:sldChg>
      <pc:sldChg chg="addSp delSp modSp add mod">
        <pc:chgData name="Thomas Elias Cocolios" userId="6d2733f1-7b3d-4718-9a6d-c6c1e4df313a" providerId="ADAL" clId="{A50E5C0E-D499-E847-9385-E6255C595870}" dt="2025-02-26T08:30:40.995" v="3326" actId="478"/>
        <pc:sldMkLst>
          <pc:docMk/>
          <pc:sldMk cId="2143039783" sldId="264"/>
        </pc:sldMkLst>
      </pc:sldChg>
      <pc:sldChg chg="add del">
        <pc:chgData name="Thomas Elias Cocolios" userId="6d2733f1-7b3d-4718-9a6d-c6c1e4df313a" providerId="ADAL" clId="{A50E5C0E-D499-E847-9385-E6255C595870}" dt="2025-02-25T12:46:51.215" v="1562"/>
        <pc:sldMkLst>
          <pc:docMk/>
          <pc:sldMk cId="2248209767" sldId="265"/>
        </pc:sldMkLst>
      </pc:sldChg>
      <pc:sldChg chg="add">
        <pc:chgData name="Thomas Elias Cocolios" userId="6d2733f1-7b3d-4718-9a6d-c6c1e4df313a" providerId="ADAL" clId="{A50E5C0E-D499-E847-9385-E6255C595870}" dt="2025-02-25T12:44:47.432" v="1541"/>
        <pc:sldMkLst>
          <pc:docMk/>
          <pc:sldMk cId="377468903" sldId="266"/>
        </pc:sldMkLst>
      </pc:sldChg>
      <pc:sldChg chg="addSp delSp modSp add del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171181671" sldId="267"/>
        </pc:sldMkLst>
      </pc:sldChg>
      <pc:sldChg chg="addSp delSp modSp add del mod or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2116136227" sldId="268"/>
        </pc:sldMkLst>
      </pc:sldChg>
      <pc:sldChg chg="add del">
        <pc:chgData name="Thomas Elias Cocolios" userId="6d2733f1-7b3d-4718-9a6d-c6c1e4df313a" providerId="ADAL" clId="{A50E5C0E-D499-E847-9385-E6255C595870}" dt="2025-02-25T12:46:51.215" v="1562"/>
        <pc:sldMkLst>
          <pc:docMk/>
          <pc:sldMk cId="3578286242" sldId="269"/>
        </pc:sldMkLst>
      </pc:sldChg>
      <pc:sldChg chg="delSp modSp add del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2619246044" sldId="270"/>
        </pc:sldMkLst>
      </pc:sldChg>
      <pc:sldChg chg="addSp delSp modSp mod">
        <pc:chgData name="Thomas Elias Cocolios" userId="6d2733f1-7b3d-4718-9a6d-c6c1e4df313a" providerId="ADAL" clId="{A50E5C0E-D499-E847-9385-E6255C595870}" dt="2025-02-26T08:36:39.340" v="3505" actId="1036"/>
        <pc:sldMkLst>
          <pc:docMk/>
          <pc:sldMk cId="508426678" sldId="271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2479536337" sldId="272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3190584063" sldId="273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258373134" sldId="284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1831011780" sldId="285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418451302" sldId="289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1889605464" sldId="290"/>
        </pc:sldMkLst>
      </pc:sldChg>
      <pc:sldChg chg="add del">
        <pc:chgData name="Thomas Elias Cocolios" userId="6d2733f1-7b3d-4718-9a6d-c6c1e4df313a" providerId="ADAL" clId="{A50E5C0E-D499-E847-9385-E6255C595870}" dt="2025-02-26T08:12:50.302" v="2834" actId="2696"/>
        <pc:sldMkLst>
          <pc:docMk/>
          <pc:sldMk cId="1172405186" sldId="302"/>
        </pc:sldMkLst>
      </pc:sldChg>
      <pc:sldChg chg="add">
        <pc:chgData name="Thomas Elias Cocolios" userId="6d2733f1-7b3d-4718-9a6d-c6c1e4df313a" providerId="ADAL" clId="{A50E5C0E-D499-E847-9385-E6255C595870}" dt="2025-02-26T08:11:07.093" v="2828"/>
        <pc:sldMkLst>
          <pc:docMk/>
          <pc:sldMk cId="1114455425" sldId="303"/>
        </pc:sldMkLst>
      </pc:sldChg>
      <pc:sldChg chg="delSp modSp add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639043566" sldId="312"/>
        </pc:sldMkLst>
      </pc:sldChg>
      <pc:sldChg chg="addSp delSp modSp add mod">
        <pc:chgData name="Thomas Elias Cocolios" userId="6d2733f1-7b3d-4718-9a6d-c6c1e4df313a" providerId="ADAL" clId="{A50E5C0E-D499-E847-9385-E6255C595870}" dt="2025-02-25T12:45:11.401" v="1545" actId="478"/>
        <pc:sldMkLst>
          <pc:docMk/>
          <pc:sldMk cId="2474027705" sldId="338"/>
        </pc:sldMkLst>
      </pc:sldChg>
      <pc:sldChg chg="delSp modSp add mod modShow">
        <pc:chgData name="Thomas Elias Cocolios" userId="6d2733f1-7b3d-4718-9a6d-c6c1e4df313a" providerId="ADAL" clId="{A50E5C0E-D499-E847-9385-E6255C595870}" dt="2025-02-26T08:37:56.648" v="3506" actId="729"/>
        <pc:sldMkLst>
          <pc:docMk/>
          <pc:sldMk cId="828065838" sldId="353"/>
        </pc:sldMkLst>
      </pc:sldChg>
      <pc:sldChg chg="add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3898278519" sldId="356"/>
        </pc:sldMkLst>
      </pc:sldChg>
      <pc:sldChg chg="add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16772230" sldId="357"/>
        </pc:sldMkLst>
      </pc:sldChg>
      <pc:sldChg chg="add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1823342714" sldId="358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0" sldId="359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789632500" sldId="360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2937361318" sldId="361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2250452610" sldId="362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1915720123" sldId="363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3757250433" sldId="364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4244495579" sldId="365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3559063391" sldId="366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3292132412" sldId="367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0" sldId="368"/>
        </pc:sldMkLst>
      </pc:sldChg>
      <pc:sldChg chg="addSp delSp modSp add mod">
        <pc:chgData name="Thomas Elias Cocolios" userId="6d2733f1-7b3d-4718-9a6d-c6c1e4df313a" providerId="ADAL" clId="{A50E5C0E-D499-E847-9385-E6255C595870}" dt="2025-02-26T08:26:45.446" v="3289" actId="478"/>
        <pc:sldMkLst>
          <pc:docMk/>
          <pc:sldMk cId="2798547652" sldId="376"/>
        </pc:sldMkLst>
      </pc:sldChg>
      <pc:sldChg chg="delSp modSp add mod">
        <pc:chgData name="Thomas Elias Cocolios" userId="6d2733f1-7b3d-4718-9a6d-c6c1e4df313a" providerId="ADAL" clId="{A50E5C0E-D499-E847-9385-E6255C595870}" dt="2025-02-26T08:27:18.638" v="3300" actId="20577"/>
        <pc:sldMkLst>
          <pc:docMk/>
          <pc:sldMk cId="2233363193" sldId="377"/>
        </pc:sldMkLst>
      </pc:sldChg>
      <pc:sldChg chg="add del">
        <pc:chgData name="Thomas Elias Cocolios" userId="6d2733f1-7b3d-4718-9a6d-c6c1e4df313a" providerId="ADAL" clId="{A50E5C0E-D499-E847-9385-E6255C595870}" dt="2025-02-26T08:25:07.803" v="3233" actId="2696"/>
        <pc:sldMkLst>
          <pc:docMk/>
          <pc:sldMk cId="3797065206" sldId="379"/>
        </pc:sldMkLst>
      </pc:sldChg>
      <pc:sldChg chg="addSp delSp modSp add mod modClrScheme chgLayout">
        <pc:chgData name="Thomas Elias Cocolios" userId="6d2733f1-7b3d-4718-9a6d-c6c1e4df313a" providerId="ADAL" clId="{A50E5C0E-D499-E847-9385-E6255C595870}" dt="2025-02-26T08:17:01.257" v="2921" actId="1076"/>
        <pc:sldMkLst>
          <pc:docMk/>
          <pc:sldMk cId="1936600669" sldId="401"/>
        </pc:sldMkLst>
      </pc:sldChg>
      <pc:sldChg chg="delSp modSp add mod modShow">
        <pc:chgData name="Thomas Elias Cocolios" userId="6d2733f1-7b3d-4718-9a6d-c6c1e4df313a" providerId="ADAL" clId="{A50E5C0E-D499-E847-9385-E6255C595870}" dt="2025-02-26T08:37:56.648" v="3506" actId="729"/>
        <pc:sldMkLst>
          <pc:docMk/>
          <pc:sldMk cId="630857660" sldId="423"/>
        </pc:sldMkLst>
      </pc:sldChg>
      <pc:sldChg chg="add del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2598286834" sldId="425"/>
        </pc:sldMkLst>
      </pc:sldChg>
      <pc:sldChg chg="delSp add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2146091014" sldId="426"/>
        </pc:sldMkLst>
      </pc:sldChg>
      <pc:sldChg chg="add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3763568799" sldId="427"/>
        </pc:sldMkLst>
      </pc:sldChg>
      <pc:sldChg chg="modSp add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4051762604" sldId="428"/>
        </pc:sldMkLst>
      </pc:sldChg>
      <pc:sldChg chg="add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2734124569" sldId="429"/>
        </pc:sldMkLst>
      </pc:sldChg>
      <pc:sldChg chg="delSp modSp add mod">
        <pc:chgData name="Thomas Elias Cocolios" userId="6d2733f1-7b3d-4718-9a6d-c6c1e4df313a" providerId="ADAL" clId="{A50E5C0E-D499-E847-9385-E6255C595870}" dt="2025-02-26T08:23:29.042" v="3217" actId="478"/>
        <pc:sldMkLst>
          <pc:docMk/>
          <pc:sldMk cId="267405102" sldId="432"/>
        </pc:sldMkLst>
      </pc:sldChg>
      <pc:sldChg chg="modSp add del mod">
        <pc:chgData name="Thomas Elias Cocolios" userId="6d2733f1-7b3d-4718-9a6d-c6c1e4df313a" providerId="ADAL" clId="{A50E5C0E-D499-E847-9385-E6255C595870}" dt="2025-02-26T08:11:07.247" v="2829" actId="27636"/>
        <pc:sldMkLst>
          <pc:docMk/>
          <pc:sldMk cId="0" sldId="437"/>
        </pc:sldMkLst>
      </pc:sldChg>
      <pc:sldChg chg="del">
        <pc:chgData name="Thomas Elias Cocolios" userId="6d2733f1-7b3d-4718-9a6d-c6c1e4df313a" providerId="ADAL" clId="{A50E5C0E-D499-E847-9385-E6255C595870}" dt="2025-02-25T10:51:30.141" v="87" actId="2696"/>
        <pc:sldMkLst>
          <pc:docMk/>
          <pc:sldMk cId="3353883053" sldId="438"/>
        </pc:sldMkLst>
      </pc:sldChg>
      <pc:sldChg chg="modSp mod">
        <pc:chgData name="Thomas Elias Cocolios" userId="6d2733f1-7b3d-4718-9a6d-c6c1e4df313a" providerId="ADAL" clId="{A50E5C0E-D499-E847-9385-E6255C595870}" dt="2025-02-26T08:05:37.363" v="2751" actId="20577"/>
        <pc:sldMkLst>
          <pc:docMk/>
          <pc:sldMk cId="1727063626" sldId="439"/>
        </pc:sldMkLst>
      </pc:sldChg>
      <pc:sldChg chg="addSp modSp new mod">
        <pc:chgData name="Thomas Elias Cocolios" userId="6d2733f1-7b3d-4718-9a6d-c6c1e4df313a" providerId="ADAL" clId="{A50E5C0E-D499-E847-9385-E6255C595870}" dt="2025-02-25T12:30:13.680" v="1197" actId="14100"/>
        <pc:sldMkLst>
          <pc:docMk/>
          <pc:sldMk cId="226718712" sldId="440"/>
        </pc:sldMkLst>
      </pc:sldChg>
      <pc:sldChg chg="modSp new mod">
        <pc:chgData name="Thomas Elias Cocolios" userId="6d2733f1-7b3d-4718-9a6d-c6c1e4df313a" providerId="ADAL" clId="{A50E5C0E-D499-E847-9385-E6255C595870}" dt="2025-02-25T10:53:53.173" v="200" actId="20577"/>
        <pc:sldMkLst>
          <pc:docMk/>
          <pc:sldMk cId="3894498603" sldId="441"/>
        </pc:sldMkLst>
      </pc:sldChg>
      <pc:sldChg chg="addSp modSp new mod">
        <pc:chgData name="Thomas Elias Cocolios" userId="6d2733f1-7b3d-4718-9a6d-c6c1e4df313a" providerId="ADAL" clId="{A50E5C0E-D499-E847-9385-E6255C595870}" dt="2025-02-25T16:20:22.394" v="1688" actId="14100"/>
        <pc:sldMkLst>
          <pc:docMk/>
          <pc:sldMk cId="2623677635" sldId="442"/>
        </pc:sldMkLst>
      </pc:sldChg>
      <pc:sldChg chg="addSp delSp modSp new mod modClrScheme chgLayout">
        <pc:chgData name="Thomas Elias Cocolios" userId="6d2733f1-7b3d-4718-9a6d-c6c1e4df313a" providerId="ADAL" clId="{A50E5C0E-D499-E847-9385-E6255C595870}" dt="2025-02-26T20:57:58.706" v="3902"/>
        <pc:sldMkLst>
          <pc:docMk/>
          <pc:sldMk cId="441576353" sldId="443"/>
        </pc:sldMkLst>
      </pc:sldChg>
      <pc:sldChg chg="addSp delSp modSp new mod">
        <pc:chgData name="Thomas Elias Cocolios" userId="6d2733f1-7b3d-4718-9a6d-c6c1e4df313a" providerId="ADAL" clId="{A50E5C0E-D499-E847-9385-E6255C595870}" dt="2025-02-25T12:38:08.937" v="1386" actId="113"/>
        <pc:sldMkLst>
          <pc:docMk/>
          <pc:sldMk cId="1589807717" sldId="444"/>
        </pc:sldMkLst>
      </pc:sldChg>
      <pc:sldChg chg="addSp delSp modSp new mod">
        <pc:chgData name="Thomas Elias Cocolios" userId="6d2733f1-7b3d-4718-9a6d-c6c1e4df313a" providerId="ADAL" clId="{A50E5C0E-D499-E847-9385-E6255C595870}" dt="2025-02-25T12:44:32.764" v="1540" actId="207"/>
        <pc:sldMkLst>
          <pc:docMk/>
          <pc:sldMk cId="2734409782" sldId="445"/>
        </pc:sldMkLst>
      </pc:sldChg>
      <pc:sldChg chg="modSp add del mod">
        <pc:chgData name="Thomas Elias Cocolios" userId="6d2733f1-7b3d-4718-9a6d-c6c1e4df313a" providerId="ADAL" clId="{A50E5C0E-D499-E847-9385-E6255C595870}" dt="2025-02-25T12:46:51.215" v="1562"/>
        <pc:sldMkLst>
          <pc:docMk/>
          <pc:sldMk cId="460246470" sldId="446"/>
        </pc:sldMkLst>
      </pc:sldChg>
      <pc:sldChg chg="addSp delSp modSp new mod">
        <pc:chgData name="Thomas Elias Cocolios" userId="6d2733f1-7b3d-4718-9a6d-c6c1e4df313a" providerId="ADAL" clId="{A50E5C0E-D499-E847-9385-E6255C595870}" dt="2025-02-25T16:20:08.994" v="1685"/>
        <pc:sldMkLst>
          <pc:docMk/>
          <pc:sldMk cId="1100442174" sldId="446"/>
        </pc:sldMkLst>
      </pc:sldChg>
      <pc:sldChg chg="addSp delSp modSp new mod">
        <pc:chgData name="Thomas Elias Cocolios" userId="6d2733f1-7b3d-4718-9a6d-c6c1e4df313a" providerId="ADAL" clId="{A50E5C0E-D499-E847-9385-E6255C595870}" dt="2025-02-25T16:20:04.634" v="1683"/>
        <pc:sldMkLst>
          <pc:docMk/>
          <pc:sldMk cId="4274776612" sldId="447"/>
        </pc:sldMkLst>
      </pc:sldChg>
      <pc:sldChg chg="add del">
        <pc:chgData name="Thomas Elias Cocolios" userId="6d2733f1-7b3d-4718-9a6d-c6c1e4df313a" providerId="ADAL" clId="{A50E5C0E-D499-E847-9385-E6255C595870}" dt="2025-02-25T12:46:51.215" v="1562"/>
        <pc:sldMkLst>
          <pc:docMk/>
          <pc:sldMk cId="4293761091" sldId="447"/>
        </pc:sldMkLst>
      </pc:sldChg>
      <pc:sldChg chg="addSp delSp modSp new mod">
        <pc:chgData name="Thomas Elias Cocolios" userId="6d2733f1-7b3d-4718-9a6d-c6c1e4df313a" providerId="ADAL" clId="{A50E5C0E-D499-E847-9385-E6255C595870}" dt="2025-02-25T16:20:07.075" v="1684"/>
        <pc:sldMkLst>
          <pc:docMk/>
          <pc:sldMk cId="367531001" sldId="448"/>
        </pc:sldMkLst>
      </pc:sldChg>
      <pc:sldChg chg="add del">
        <pc:chgData name="Thomas Elias Cocolios" userId="6d2733f1-7b3d-4718-9a6d-c6c1e4df313a" providerId="ADAL" clId="{A50E5C0E-D499-E847-9385-E6255C595870}" dt="2025-02-25T12:46:51.215" v="1562"/>
        <pc:sldMkLst>
          <pc:docMk/>
          <pc:sldMk cId="3226086390" sldId="448"/>
        </pc:sldMkLst>
      </pc:sldChg>
      <pc:sldChg chg="addSp delSp modSp new mod ord">
        <pc:chgData name="Thomas Elias Cocolios" userId="6d2733f1-7b3d-4718-9a6d-c6c1e4df313a" providerId="ADAL" clId="{A50E5C0E-D499-E847-9385-E6255C595870}" dt="2025-02-25T16:26:05.735" v="1794" actId="20578"/>
        <pc:sldMkLst>
          <pc:docMk/>
          <pc:sldMk cId="1695911911" sldId="449"/>
        </pc:sldMkLst>
      </pc:sldChg>
      <pc:sldChg chg="add del">
        <pc:chgData name="Thomas Elias Cocolios" userId="6d2733f1-7b3d-4718-9a6d-c6c1e4df313a" providerId="ADAL" clId="{A50E5C0E-D499-E847-9385-E6255C595870}" dt="2025-02-25T12:46:51.215" v="1562"/>
        <pc:sldMkLst>
          <pc:docMk/>
          <pc:sldMk cId="1864392697" sldId="449"/>
        </pc:sldMkLst>
      </pc:sldChg>
      <pc:sldChg chg="addSp delSp modSp add mod ord">
        <pc:chgData name="Thomas Elias Cocolios" userId="6d2733f1-7b3d-4718-9a6d-c6c1e4df313a" providerId="ADAL" clId="{A50E5C0E-D499-E847-9385-E6255C595870}" dt="2025-02-25T16:22:04.751" v="1708" actId="207"/>
        <pc:sldMkLst>
          <pc:docMk/>
          <pc:sldMk cId="956675821" sldId="450"/>
        </pc:sldMkLst>
      </pc:sldChg>
      <pc:sldChg chg="addSp delSp modSp add mod">
        <pc:chgData name="Thomas Elias Cocolios" userId="6d2733f1-7b3d-4718-9a6d-c6c1e4df313a" providerId="ADAL" clId="{A50E5C0E-D499-E847-9385-E6255C595870}" dt="2025-02-25T16:23:32.574" v="1739" actId="207"/>
        <pc:sldMkLst>
          <pc:docMk/>
          <pc:sldMk cId="1175705929" sldId="451"/>
        </pc:sldMkLst>
      </pc:sldChg>
      <pc:sldChg chg="addSp modSp new mod">
        <pc:chgData name="Thomas Elias Cocolios" userId="6d2733f1-7b3d-4718-9a6d-c6c1e4df313a" providerId="ADAL" clId="{A50E5C0E-D499-E847-9385-E6255C595870}" dt="2025-02-26T07:41:03.280" v="2168" actId="20577"/>
        <pc:sldMkLst>
          <pc:docMk/>
          <pc:sldMk cId="443990876" sldId="452"/>
        </pc:sldMkLst>
      </pc:sldChg>
      <pc:sldChg chg="add del ord">
        <pc:chgData name="Thomas Elias Cocolios" userId="6d2733f1-7b3d-4718-9a6d-c6c1e4df313a" providerId="ADAL" clId="{A50E5C0E-D499-E847-9385-E6255C595870}" dt="2025-02-25T16:23:52.702" v="1743" actId="2696"/>
        <pc:sldMkLst>
          <pc:docMk/>
          <pc:sldMk cId="1754218383" sldId="452"/>
        </pc:sldMkLst>
      </pc:sldChg>
      <pc:sldChg chg="addSp delSp modSp add mod">
        <pc:chgData name="Thomas Elias Cocolios" userId="6d2733f1-7b3d-4718-9a6d-c6c1e4df313a" providerId="ADAL" clId="{A50E5C0E-D499-E847-9385-E6255C595870}" dt="2025-02-25T16:27:08.733" v="1818" actId="1076"/>
        <pc:sldMkLst>
          <pc:docMk/>
          <pc:sldMk cId="2861949029" sldId="453"/>
        </pc:sldMkLst>
      </pc:sldChg>
      <pc:sldChg chg="addSp delSp modSp add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3226086390" sldId="454"/>
        </pc:sldMkLst>
      </pc:sldChg>
      <pc:sldChg chg="addSp delSp modSp add mod modAnim">
        <pc:chgData name="Thomas Elias Cocolios" userId="6d2733f1-7b3d-4718-9a6d-c6c1e4df313a" providerId="ADAL" clId="{A50E5C0E-D499-E847-9385-E6255C595870}" dt="2025-02-26T07:48:23.023" v="2460"/>
        <pc:sldMkLst>
          <pc:docMk/>
          <pc:sldMk cId="3532508578" sldId="455"/>
        </pc:sldMkLst>
      </pc:sldChg>
      <pc:sldChg chg="addSp delSp modSp add mod delAnim">
        <pc:chgData name="Thomas Elias Cocolios" userId="6d2733f1-7b3d-4718-9a6d-c6c1e4df313a" providerId="ADAL" clId="{A50E5C0E-D499-E847-9385-E6255C595870}" dt="2025-02-26T20:57:29.053" v="3901" actId="1035"/>
        <pc:sldMkLst>
          <pc:docMk/>
          <pc:sldMk cId="1857383052" sldId="456"/>
        </pc:sldMkLst>
      </pc:sldChg>
      <pc:sldChg chg="modSp new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1451822485" sldId="457"/>
        </pc:sldMkLst>
      </pc:sldChg>
      <pc:sldChg chg="modSp new mod modShow">
        <pc:chgData name="Thomas Elias Cocolios" userId="6d2733f1-7b3d-4718-9a6d-c6c1e4df313a" providerId="ADAL" clId="{A50E5C0E-D499-E847-9385-E6255C595870}" dt="2025-02-26T21:00:11.374" v="3904" actId="729"/>
        <pc:sldMkLst>
          <pc:docMk/>
          <pc:sldMk cId="1123249312" sldId="458"/>
        </pc:sldMkLst>
      </pc:sldChg>
      <pc:sldChg chg="add">
        <pc:chgData name="Thomas Elias Cocolios" userId="6d2733f1-7b3d-4718-9a6d-c6c1e4df313a" providerId="ADAL" clId="{A50E5C0E-D499-E847-9385-E6255C595870}" dt="2025-02-26T08:11:07.093" v="2828"/>
        <pc:sldMkLst>
          <pc:docMk/>
          <pc:sldMk cId="2336424502" sldId="459"/>
        </pc:sldMkLst>
      </pc:sldChg>
      <pc:sldChg chg="addSp delSp modSp add mod delAnim">
        <pc:chgData name="Thomas Elias Cocolios" userId="6d2733f1-7b3d-4718-9a6d-c6c1e4df313a" providerId="ADAL" clId="{A50E5C0E-D499-E847-9385-E6255C595870}" dt="2025-02-26T08:23:02.494" v="3214" actId="6549"/>
        <pc:sldMkLst>
          <pc:docMk/>
          <pc:sldMk cId="714382231" sldId="460"/>
        </pc:sldMkLst>
      </pc:sldChg>
      <pc:sldChg chg="addSp delSp modSp new mod chgLayout">
        <pc:chgData name="Thomas Elias Cocolios" userId="6d2733f1-7b3d-4718-9a6d-c6c1e4df313a" providerId="ADAL" clId="{A50E5C0E-D499-E847-9385-E6255C595870}" dt="2025-02-26T08:34:48.350" v="3474" actId="1076"/>
        <pc:sldMkLst>
          <pc:docMk/>
          <pc:sldMk cId="22318154" sldId="461"/>
        </pc:sldMkLst>
      </pc:sldChg>
      <pc:sldChg chg="delSp modSp add del mod">
        <pc:chgData name="Thomas Elias Cocolios" userId="6d2733f1-7b3d-4718-9a6d-c6c1e4df313a" providerId="ADAL" clId="{A50E5C0E-D499-E847-9385-E6255C595870}" dt="2025-02-26T08:13:55.584" v="2840" actId="2696"/>
        <pc:sldMkLst>
          <pc:docMk/>
          <pc:sldMk cId="2741426137" sldId="461"/>
        </pc:sldMkLst>
      </pc:sldChg>
      <pc:sldMasterChg chg="delSldLayout modSldLayout">
        <pc:chgData name="Thomas Elias Cocolios" userId="6d2733f1-7b3d-4718-9a6d-c6c1e4df313a" providerId="ADAL" clId="{A50E5C0E-D499-E847-9385-E6255C595870}" dt="2025-02-25T16:28:23.796" v="1828" actId="478"/>
        <pc:sldMasterMkLst>
          <pc:docMk/>
          <pc:sldMasterMk cId="463755981" sldId="2147483648"/>
        </pc:sldMasterMkLst>
        <pc:sldLayoutChg chg="del">
          <pc:chgData name="Thomas Elias Cocolios" userId="6d2733f1-7b3d-4718-9a6d-c6c1e4df313a" providerId="ADAL" clId="{A50E5C0E-D499-E847-9385-E6255C595870}" dt="2025-02-25T10:51:30.141" v="87" actId="2696"/>
          <pc:sldLayoutMkLst>
            <pc:docMk/>
            <pc:sldMasterMk cId="463755981" sldId="2147483648"/>
            <pc:sldLayoutMk cId="1083140456" sldId="2147483668"/>
          </pc:sldLayoutMkLst>
        </pc:sldLayoutChg>
        <pc:sldLayoutChg chg="del">
          <pc:chgData name="Thomas Elias Cocolios" userId="6d2733f1-7b3d-4718-9a6d-c6c1e4df313a" providerId="ADAL" clId="{A50E5C0E-D499-E847-9385-E6255C595870}" dt="2025-02-25T10:51:30.141" v="87" actId="2696"/>
          <pc:sldLayoutMkLst>
            <pc:docMk/>
            <pc:sldMasterMk cId="463755981" sldId="2147483648"/>
            <pc:sldLayoutMk cId="441210743" sldId="2147483669"/>
          </pc:sldLayoutMkLst>
        </pc:sldLayoutChg>
        <pc:sldLayoutChg chg="del">
          <pc:chgData name="Thomas Elias Cocolios" userId="6d2733f1-7b3d-4718-9a6d-c6c1e4df313a" providerId="ADAL" clId="{A50E5C0E-D499-E847-9385-E6255C595870}" dt="2025-02-25T10:51:30.141" v="87" actId="2696"/>
          <pc:sldLayoutMkLst>
            <pc:docMk/>
            <pc:sldMasterMk cId="463755981" sldId="2147483648"/>
            <pc:sldLayoutMk cId="874153322" sldId="2147483670"/>
          </pc:sldLayoutMkLst>
        </pc:sldLayoutChg>
        <pc:sldLayoutChg chg="del">
          <pc:chgData name="Thomas Elias Cocolios" userId="6d2733f1-7b3d-4718-9a6d-c6c1e4df313a" providerId="ADAL" clId="{A50E5C0E-D499-E847-9385-E6255C595870}" dt="2025-02-25T10:51:30.141" v="87" actId="2696"/>
          <pc:sldLayoutMkLst>
            <pc:docMk/>
            <pc:sldMasterMk cId="463755981" sldId="2147483648"/>
            <pc:sldLayoutMk cId="1029273115" sldId="2147483671"/>
          </pc:sldLayoutMkLst>
        </pc:sldLayoutChg>
        <pc:sldLayoutChg chg="del">
          <pc:chgData name="Thomas Elias Cocolios" userId="6d2733f1-7b3d-4718-9a6d-c6c1e4df313a" providerId="ADAL" clId="{A50E5C0E-D499-E847-9385-E6255C595870}" dt="2025-02-25T10:51:30.141" v="87" actId="2696"/>
          <pc:sldLayoutMkLst>
            <pc:docMk/>
            <pc:sldMasterMk cId="463755981" sldId="2147483648"/>
            <pc:sldLayoutMk cId="3531583207" sldId="2147483672"/>
          </pc:sldLayoutMkLst>
        </pc:sldLayoutChg>
        <pc:sldLayoutChg chg="delSp mod">
          <pc:chgData name="Thomas Elias Cocolios" userId="6d2733f1-7b3d-4718-9a6d-c6c1e4df313a" providerId="ADAL" clId="{A50E5C0E-D499-E847-9385-E6255C595870}" dt="2025-02-25T16:28:23.796" v="1828" actId="478"/>
          <pc:sldLayoutMkLst>
            <pc:docMk/>
            <pc:sldMasterMk cId="463755981" sldId="2147483648"/>
            <pc:sldLayoutMk cId="557839231" sldId="2147483673"/>
          </pc:sldLayoutMkLst>
        </pc:sldLayoutChg>
        <pc:sldLayoutChg chg="del">
          <pc:chgData name="Thomas Elias Cocolios" userId="6d2733f1-7b3d-4718-9a6d-c6c1e4df313a" providerId="ADAL" clId="{A50E5C0E-D499-E847-9385-E6255C595870}" dt="2025-02-25T10:51:30.141" v="87" actId="2696"/>
          <pc:sldLayoutMkLst>
            <pc:docMk/>
            <pc:sldMasterMk cId="463755981" sldId="2147483648"/>
            <pc:sldLayoutMk cId="3721739293" sldId="2147483673"/>
          </pc:sldLayoutMkLst>
        </pc:sldLayoutChg>
        <pc:sldLayoutChg chg="del">
          <pc:chgData name="Thomas Elias Cocolios" userId="6d2733f1-7b3d-4718-9a6d-c6c1e4df313a" providerId="ADAL" clId="{A50E5C0E-D499-E847-9385-E6255C595870}" dt="2025-02-25T10:51:30.141" v="87" actId="2696"/>
          <pc:sldLayoutMkLst>
            <pc:docMk/>
            <pc:sldMasterMk cId="463755981" sldId="2147483648"/>
            <pc:sldLayoutMk cId="342028775" sldId="214748367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03-04-2025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03-04-2025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420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1960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762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693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4976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8543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32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1905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1239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5858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846E527-02A1-754A-9B67-B58DABD12B01}"/>
              </a:ext>
            </a:extLst>
          </p:cNvPr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rgbClr val="001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8BDB9EC-0874-2647-AB98-1103A741C3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33667" y="1730828"/>
            <a:ext cx="5283534" cy="3396343"/>
          </a:xfrm>
        </p:spPr>
        <p:txBody>
          <a:bodyPr anchor="ctr" anchorCtr="0">
            <a:normAutofit/>
          </a:bodyPr>
          <a:lstStyle>
            <a:lvl1pPr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dirty="0"/>
              <a:t>﻿Klikken om </a:t>
            </a:r>
            <a:br>
              <a:rPr lang="nl-NL" dirty="0"/>
            </a:br>
            <a:r>
              <a:rPr lang="nl-NL" dirty="0"/>
              <a:t>een titel toe </a:t>
            </a:r>
            <a:br>
              <a:rPr lang="nl-NL" dirty="0"/>
            </a:br>
            <a:r>
              <a:rPr lang="nl-NL" dirty="0"/>
              <a:t>te voegen</a:t>
            </a:r>
            <a:endParaRPr lang="nl-BE" dirty="0"/>
          </a:p>
        </p:txBody>
      </p:sp>
      <p:pic>
        <p:nvPicPr>
          <p:cNvPr id="8" name="Afbeelding 7" descr="Afbeelding met Lettertype, Graphics, logo, schermopname&#10;&#10;Automatisch gegenereerde beschrijving">
            <a:extLst>
              <a:ext uri="{FF2B5EF4-FFF2-40B4-BE49-F238E27FC236}">
                <a16:creationId xmlns:a16="http://schemas.microsoft.com/office/drawing/2014/main" id="{5D495572-740C-622D-A0A0-55B335E879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49045" y="5969498"/>
            <a:ext cx="2520000" cy="495158"/>
          </a:xfrm>
          <a:prstGeom prst="rect">
            <a:avLst/>
          </a:prstGeom>
        </p:spPr>
      </p:pic>
      <p:sp>
        <p:nvSpPr>
          <p:cNvPr id="9" name="Titel 2">
            <a:extLst>
              <a:ext uri="{FF2B5EF4-FFF2-40B4-BE49-F238E27FC236}">
                <a16:creationId xmlns:a16="http://schemas.microsoft.com/office/drawing/2014/main" id="{3DAE7C1F-2FF5-D159-64D6-93BFDEDD4C19}"/>
              </a:ext>
            </a:extLst>
          </p:cNvPr>
          <p:cNvSpPr txBox="1">
            <a:spLocks/>
          </p:cNvSpPr>
          <p:nvPr userDrawn="1"/>
        </p:nvSpPr>
        <p:spPr>
          <a:xfrm>
            <a:off x="6333667" y="4484914"/>
            <a:ext cx="5283534" cy="642257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endParaRPr lang="nl-BE" sz="2000" b="0" i="0" baseline="0" dirty="0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12" hidden="1">
            <a:extLst>
              <a:ext uri="{FF2B5EF4-FFF2-40B4-BE49-F238E27FC236}">
                <a16:creationId xmlns:a16="http://schemas.microsoft.com/office/drawing/2014/main" id="{5B8C2C39-7048-4243-B1E8-31BBBBC79F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53" r="11592"/>
          <a:stretch/>
        </p:blipFill>
        <p:spPr>
          <a:xfrm>
            <a:off x="576001" y="1693926"/>
            <a:ext cx="5436000" cy="3311999"/>
          </a:xfrm>
          <a:prstGeom prst="rect">
            <a:avLst/>
          </a:prstGeom>
        </p:spPr>
      </p:pic>
      <p:sp>
        <p:nvSpPr>
          <p:cNvPr id="3" name="Tijdelijke aanduiding voor datum 1">
            <a:extLst>
              <a:ext uri="{FF2B5EF4-FFF2-40B4-BE49-F238E27FC236}">
                <a16:creationId xmlns:a16="http://schemas.microsoft.com/office/drawing/2014/main" id="{6A203405-5AB4-4041-BC43-931E470834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3/04/2025</a:t>
            </a:fld>
            <a:endParaRPr lang="nl-NL"/>
          </a:p>
        </p:txBody>
      </p:sp>
      <p:sp>
        <p:nvSpPr>
          <p:cNvPr id="10" name="Tijdelijke aanduiding voor voettekst 2">
            <a:extLst>
              <a:ext uri="{FF2B5EF4-FFF2-40B4-BE49-F238E27FC236}">
                <a16:creationId xmlns:a16="http://schemas.microsoft.com/office/drawing/2014/main" id="{280625EE-0D20-CA00-6D4E-2CB4B3A42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1" name="Tijdelijke aanduiding voor dianummer 3">
            <a:extLst>
              <a:ext uri="{FF2B5EF4-FFF2-40B4-BE49-F238E27FC236}">
                <a16:creationId xmlns:a16="http://schemas.microsoft.com/office/drawing/2014/main" id="{99F3FCD5-B5D9-F8CC-D2B5-5AA7F139A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atum 1">
            <a:extLst>
              <a:ext uri="{FF2B5EF4-FFF2-40B4-BE49-F238E27FC236}">
                <a16:creationId xmlns:a16="http://schemas.microsoft.com/office/drawing/2014/main" id="{A1323F9D-CF30-394E-FC17-C41B7DD788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3/04/2025</a:t>
            </a:fld>
            <a:endParaRPr lang="nl-NL"/>
          </a:p>
        </p:txBody>
      </p:sp>
      <p:sp>
        <p:nvSpPr>
          <p:cNvPr id="10" name="Tijdelijke aanduiding voor voettekst 2">
            <a:extLst>
              <a:ext uri="{FF2B5EF4-FFF2-40B4-BE49-F238E27FC236}">
                <a16:creationId xmlns:a16="http://schemas.microsoft.com/office/drawing/2014/main" id="{CD1ABF06-0FA3-4C9D-85F6-CF04A11E5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1" name="Tijdelijke aanduiding voor dianummer 3">
            <a:extLst>
              <a:ext uri="{FF2B5EF4-FFF2-40B4-BE49-F238E27FC236}">
                <a16:creationId xmlns:a16="http://schemas.microsoft.com/office/drawing/2014/main" id="{4898B557-E57E-C3D3-6113-55F1E9546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805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3555-9001-884E-AE6D-0D4BE3D082B7}" type="datetime1">
              <a:rPr lang="nl-BE" smtClean="0"/>
              <a:t>3/04/2025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01900-F623-E149-83C0-F154A8F1FBD9}" type="datetime1">
              <a:rPr lang="nl-BE" smtClean="0"/>
              <a:t>3/04/2025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1">
            <a:extLst>
              <a:ext uri="{FF2B5EF4-FFF2-40B4-BE49-F238E27FC236}">
                <a16:creationId xmlns:a16="http://schemas.microsoft.com/office/drawing/2014/main" id="{0239C91D-7374-5571-F5CD-F91B9B98F3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3/04/2025</a:t>
            </a:fld>
            <a:endParaRPr lang="nl-NL"/>
          </a:p>
        </p:txBody>
      </p:sp>
      <p:sp>
        <p:nvSpPr>
          <p:cNvPr id="7" name="Tijdelijke aanduiding voor voettekst 2">
            <a:extLst>
              <a:ext uri="{FF2B5EF4-FFF2-40B4-BE49-F238E27FC236}">
                <a16:creationId xmlns:a16="http://schemas.microsoft.com/office/drawing/2014/main" id="{DE1DE4BA-DF7F-5DF7-83E0-2156F55DA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8" name="Tijdelijke aanduiding voor dianummer 3">
            <a:extLst>
              <a:ext uri="{FF2B5EF4-FFF2-40B4-BE49-F238E27FC236}">
                <a16:creationId xmlns:a16="http://schemas.microsoft.com/office/drawing/2014/main" id="{52C0B215-2B75-6BEA-DC4F-6B39C0496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CA13D-CC20-034F-8D4D-5C3038626ED9}" type="datetime1">
              <a:rPr lang="nl-BE" smtClean="0"/>
              <a:t>3/04/2025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>
            <a:extLst>
              <a:ext uri="{FF2B5EF4-FFF2-40B4-BE49-F238E27FC236}">
                <a16:creationId xmlns:a16="http://schemas.microsoft.com/office/drawing/2014/main" id="{D0338AB7-487A-F1A4-5B70-2E07898039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3/04/2025</a:t>
            </a:fld>
            <a:endParaRPr lang="nl-NL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B0F53F80-6FE2-D50D-084B-C48D65217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Tijdelijke aanduiding voor dianummer 3">
            <a:extLst>
              <a:ext uri="{FF2B5EF4-FFF2-40B4-BE49-F238E27FC236}">
                <a16:creationId xmlns:a16="http://schemas.microsoft.com/office/drawing/2014/main" id="{7E714486-B7C1-D276-F413-F2FB9BE43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886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>
            <a:extLst>
              <a:ext uri="{FF2B5EF4-FFF2-40B4-BE49-F238E27FC236}">
                <a16:creationId xmlns:a16="http://schemas.microsoft.com/office/drawing/2014/main" id="{E78EC103-212F-FB59-928F-F060F2C1A7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3/04/2025</a:t>
            </a:fld>
            <a:endParaRPr lang="nl-NL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ECFAD9E7-33C6-5725-2AB3-185AC984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Tijdelijke aanduiding voor dianummer 3">
            <a:extLst>
              <a:ext uri="{FF2B5EF4-FFF2-40B4-BE49-F238E27FC236}">
                <a16:creationId xmlns:a16="http://schemas.microsoft.com/office/drawing/2014/main" id="{AC2D60D6-D218-1194-1776-94FFF7A6F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6466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1">
            <a:extLst>
              <a:ext uri="{FF2B5EF4-FFF2-40B4-BE49-F238E27FC236}">
                <a16:creationId xmlns:a16="http://schemas.microsoft.com/office/drawing/2014/main" id="{A69E89F4-AE3F-6BE1-4394-460F0F84A3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3/04/2025</a:t>
            </a:fld>
            <a:endParaRPr lang="nl-NL"/>
          </a:p>
        </p:txBody>
      </p:sp>
      <p:sp>
        <p:nvSpPr>
          <p:cNvPr id="8" name="Tijdelijke aanduiding voor voettekst 2">
            <a:extLst>
              <a:ext uri="{FF2B5EF4-FFF2-40B4-BE49-F238E27FC236}">
                <a16:creationId xmlns:a16="http://schemas.microsoft.com/office/drawing/2014/main" id="{B3B0DD5F-3019-AB78-E664-EE17375A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3">
            <a:extLst>
              <a:ext uri="{FF2B5EF4-FFF2-40B4-BE49-F238E27FC236}">
                <a16:creationId xmlns:a16="http://schemas.microsoft.com/office/drawing/2014/main" id="{663A16A5-D5E6-6233-D9C2-3ACF0ABC4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291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 descr="Afbeelding met schermopname, blauw, Elektrisch blauw, ontwerp&#10;&#10;Automatisch gegenereerde beschrijving">
            <a:extLst>
              <a:ext uri="{FF2B5EF4-FFF2-40B4-BE49-F238E27FC236}">
                <a16:creationId xmlns:a16="http://schemas.microsoft.com/office/drawing/2014/main" id="{B40E423F-CCF8-4A62-41BB-2C22CAC749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el 2">
            <a:extLst>
              <a:ext uri="{FF2B5EF4-FFF2-40B4-BE49-F238E27FC236}">
                <a16:creationId xmlns:a16="http://schemas.microsoft.com/office/drawing/2014/main" id="{D96485BC-8D44-B69E-01B8-A8905B4AA8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4266" y="898071"/>
            <a:ext cx="9931733" cy="3396343"/>
          </a:xfrm>
        </p:spPr>
        <p:txBody>
          <a:bodyPr anchor="ctr" anchorCtr="0">
            <a:normAutofit/>
          </a:bodyPr>
          <a:lstStyle>
            <a:lvl1pPr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dirty="0"/>
              <a:t>﻿﻿Klikken om </a:t>
            </a:r>
            <a:br>
              <a:rPr lang="nl-NL" dirty="0"/>
            </a:br>
            <a:r>
              <a:rPr lang="nl-NL" dirty="0"/>
              <a:t>een titel toe </a:t>
            </a:r>
            <a:br>
              <a:rPr lang="nl-NL" dirty="0"/>
            </a:br>
            <a:r>
              <a:rPr lang="nl-NL" dirty="0"/>
              <a:t>te voegen</a:t>
            </a:r>
            <a:endParaRPr lang="nl-BE" dirty="0"/>
          </a:p>
        </p:txBody>
      </p:sp>
      <p:pic>
        <p:nvPicPr>
          <p:cNvPr id="2" name="Afbeelding 1" descr="Afbeelding met Lettertype, Graphics, logo, schermopname&#10;&#10;Automatisch gegenereerde beschrijving">
            <a:extLst>
              <a:ext uri="{FF2B5EF4-FFF2-40B4-BE49-F238E27FC236}">
                <a16:creationId xmlns:a16="http://schemas.microsoft.com/office/drawing/2014/main" id="{5DDC59BD-319A-966E-C8B8-3E1004F142A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49045" y="5969498"/>
            <a:ext cx="2520000" cy="49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olgpag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38E-4067-FD4F-B7DA-F6DA5F5270E5}" type="datetime1">
              <a:rPr lang="nl-BE" smtClean="0"/>
              <a:t>3/04/2025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576000"/>
            <a:ext cx="11006401" cy="1112675"/>
          </a:xfrm>
        </p:spPr>
        <p:txBody>
          <a:bodyPr/>
          <a:lstStyle>
            <a:lvl1pPr>
              <a:defRPr>
                <a:solidFill>
                  <a:srgbClr val="00407A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6000" y="1688675"/>
            <a:ext cx="11006400" cy="4363971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3359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gpag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>
            <a:extLst>
              <a:ext uri="{FF2B5EF4-FFF2-40B4-BE49-F238E27FC236}">
                <a16:creationId xmlns:a16="http://schemas.microsoft.com/office/drawing/2014/main" id="{4EC68AA2-2D4D-9358-FDCD-0AB4A36B57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8895"/>
          <a:stretch/>
        </p:blipFill>
        <p:spPr>
          <a:xfrm>
            <a:off x="0" y="6210000"/>
            <a:ext cx="12193200" cy="648000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272C2555-2A82-CBD8-F3D5-ECB725087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576000"/>
            <a:ext cx="11006401" cy="1112675"/>
          </a:xfrm>
        </p:spPr>
        <p:txBody>
          <a:bodyPr/>
          <a:lstStyle>
            <a:lvl1pPr>
              <a:defRPr>
                <a:solidFill>
                  <a:srgbClr val="00407A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C01A8B63-1F44-5094-9E16-440828CEB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88675"/>
            <a:ext cx="11006400" cy="4363971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1" name="Tijdelijke aanduiding voor datum 1">
            <a:extLst>
              <a:ext uri="{FF2B5EF4-FFF2-40B4-BE49-F238E27FC236}">
                <a16:creationId xmlns:a16="http://schemas.microsoft.com/office/drawing/2014/main" id="{0800F0F6-2580-A7F4-6C3B-FCBE3B457C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3/04/2025</a:t>
            </a:fld>
            <a:endParaRPr lang="nl-NL"/>
          </a:p>
        </p:txBody>
      </p:sp>
      <p:sp>
        <p:nvSpPr>
          <p:cNvPr id="12" name="Tijdelijke aanduiding voor voettekst 2">
            <a:extLst>
              <a:ext uri="{FF2B5EF4-FFF2-40B4-BE49-F238E27FC236}">
                <a16:creationId xmlns:a16="http://schemas.microsoft.com/office/drawing/2014/main" id="{2B0CAF9A-06B9-89E3-D639-326421934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3" name="Tijdelijke aanduiding voor dianummer 3">
            <a:extLst>
              <a:ext uri="{FF2B5EF4-FFF2-40B4-BE49-F238E27FC236}">
                <a16:creationId xmlns:a16="http://schemas.microsoft.com/office/drawing/2014/main" id="{C47622DA-7D0D-EF6F-EDC9-CE38B7D81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pic>
        <p:nvPicPr>
          <p:cNvPr id="16" name="Afbeelding 15" descr="Afbeelding met Lettertype, Graphics, logo, schermopname&#10;&#10;Automatisch gegenereerde beschrijving">
            <a:extLst>
              <a:ext uri="{FF2B5EF4-FFF2-40B4-BE49-F238E27FC236}">
                <a16:creationId xmlns:a16="http://schemas.microsoft.com/office/drawing/2014/main" id="{825D72AF-77F4-F0F0-241A-76BB519EF5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90602" y="6357900"/>
            <a:ext cx="1655999" cy="32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922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gpagi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Graphics, cirkel, ontwerp&#10;&#10;Automatisch gegenereerde beschrijving">
            <a:extLst>
              <a:ext uri="{FF2B5EF4-FFF2-40B4-BE49-F238E27FC236}">
                <a16:creationId xmlns:a16="http://schemas.microsoft.com/office/drawing/2014/main" id="{1EC811A3-D471-16F1-F5F7-188800F32F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tretch>
            <a:fillRect/>
          </a:stretch>
        </p:blipFill>
        <p:spPr>
          <a:xfrm rot="16200000">
            <a:off x="-1124411" y="1629838"/>
            <a:ext cx="5011676" cy="2237771"/>
          </a:xfrm>
          <a:prstGeom prst="rect">
            <a:avLst/>
          </a:prstGeom>
        </p:spPr>
      </p:pic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22B7-9EF6-9542-AF10-CD505E021A84}" type="datetime1">
              <a:rPr lang="nl-BE" smtClean="0"/>
              <a:t>3/04/2025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6BA570E8-5D95-B3F1-8C6F-957AE9CDC0B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6000" y="1688675"/>
            <a:ext cx="11006402" cy="4363971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A4D4271-ACDB-A14F-8429-E0287B1D2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576000"/>
            <a:ext cx="11006401" cy="1112675"/>
          </a:xfrm>
        </p:spPr>
        <p:txBody>
          <a:bodyPr/>
          <a:lstStyle>
            <a:lvl1pPr>
              <a:defRPr>
                <a:solidFill>
                  <a:srgbClr val="00407A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423995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gpagin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22B7-9EF6-9542-AF10-CD505E021A84}" type="datetime1">
              <a:rPr lang="nl-BE" smtClean="0"/>
              <a:t>3/04/2025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ED9010BD-3FA3-6D64-D974-8B02411BFB2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6000" y="1688675"/>
            <a:ext cx="11006402" cy="4363971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11" name="Afbeelding 10" descr="Afbeelding met Graphics, cirkel, ontwerp&#10;&#10;Automatisch gegenereerde beschrijving">
            <a:extLst>
              <a:ext uri="{FF2B5EF4-FFF2-40B4-BE49-F238E27FC236}">
                <a16:creationId xmlns:a16="http://schemas.microsoft.com/office/drawing/2014/main" id="{C5F47133-76D0-7365-C888-86F5F1E4FF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rcRect l="7150" t="5136" r="-7150" b="-3030"/>
          <a:stretch/>
        </p:blipFill>
        <p:spPr>
          <a:xfrm>
            <a:off x="0" y="0"/>
            <a:ext cx="8401050" cy="3672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67AFCF3-4166-1A2B-AFC2-DF8ABF0F0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576000"/>
            <a:ext cx="11006401" cy="1112675"/>
          </a:xfrm>
        </p:spPr>
        <p:txBody>
          <a:bodyPr/>
          <a:lstStyle>
            <a:lvl1pPr>
              <a:defRPr>
                <a:solidFill>
                  <a:srgbClr val="00407A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961122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pagina">
    <p:bg>
      <p:bgPr>
        <a:solidFill>
          <a:srgbClr val="CCD9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Graphics, typografie, ontwerp&#10;&#10;Automatisch gegenereerde beschrijving">
            <a:extLst>
              <a:ext uri="{FF2B5EF4-FFF2-40B4-BE49-F238E27FC236}">
                <a16:creationId xmlns:a16="http://schemas.microsoft.com/office/drawing/2014/main" id="{989F9A73-96CE-FEED-DC36-96369D24ED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-1067438" y="1612900"/>
            <a:ext cx="5014876" cy="2239200"/>
          </a:xfrm>
          <a:prstGeom prst="rect">
            <a:avLst/>
          </a:prstGeom>
        </p:spPr>
      </p:pic>
      <p:sp>
        <p:nvSpPr>
          <p:cNvPr id="11" name="Titel 2">
            <a:extLst>
              <a:ext uri="{FF2B5EF4-FFF2-40B4-BE49-F238E27FC236}">
                <a16:creationId xmlns:a16="http://schemas.microsoft.com/office/drawing/2014/main" id="{5F0D7E60-AB2F-7312-3DE2-B9E5D42F73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4266" y="898071"/>
            <a:ext cx="9931733" cy="3396343"/>
          </a:xfrm>
        </p:spPr>
        <p:txBody>
          <a:bodyPr anchor="ctr" anchorCtr="0">
            <a:normAutofit/>
          </a:bodyPr>
          <a:lstStyle>
            <a:lvl1pPr>
              <a:defRPr sz="4000" b="1" i="0" baseline="0">
                <a:solidFill>
                  <a:srgbClr val="00417E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dirty="0"/>
              <a:t>﻿Klikken om </a:t>
            </a:r>
            <a:br>
              <a:rPr lang="nl-NL" dirty="0"/>
            </a:br>
            <a:r>
              <a:rPr lang="nl-NL" dirty="0"/>
              <a:t>een titel toe </a:t>
            </a:r>
            <a:br>
              <a:rPr lang="nl-NL" dirty="0"/>
            </a:br>
            <a:r>
              <a:rPr lang="nl-NL" dirty="0"/>
              <a:t>te voegen</a:t>
            </a:r>
            <a:endParaRPr lang="nl-BE" dirty="0"/>
          </a:p>
        </p:txBody>
      </p:sp>
      <p:sp>
        <p:nvSpPr>
          <p:cNvPr id="17" name="Tijdelijke aanduiding voor datum 3">
            <a:extLst>
              <a:ext uri="{FF2B5EF4-FFF2-40B4-BE49-F238E27FC236}">
                <a16:creationId xmlns:a16="http://schemas.microsoft.com/office/drawing/2014/main" id="{98E7770F-9DD8-88A0-F8BC-6063FE0C1E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D15822B7-9EF6-9542-AF10-CD505E021A84}" type="datetime1">
              <a:rPr lang="nl-BE" smtClean="0"/>
              <a:t>3/04/2025</a:t>
            </a:fld>
            <a:endParaRPr lang="nl-NL"/>
          </a:p>
        </p:txBody>
      </p:sp>
      <p:sp>
        <p:nvSpPr>
          <p:cNvPr id="18" name="Tijdelijke aanduiding voor voettekst 4">
            <a:extLst>
              <a:ext uri="{FF2B5EF4-FFF2-40B4-BE49-F238E27FC236}">
                <a16:creationId xmlns:a16="http://schemas.microsoft.com/office/drawing/2014/main" id="{CB32BB89-83FA-D527-382C-95DAFF653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9" name="Tijdelijke aanduiding voor dianummer 5">
            <a:extLst>
              <a:ext uri="{FF2B5EF4-FFF2-40B4-BE49-F238E27FC236}">
                <a16:creationId xmlns:a16="http://schemas.microsoft.com/office/drawing/2014/main" id="{07D528CB-9038-C329-9851-EDF0F253A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atst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tekst, schermopname, Elektrisch blauw, Lettertype&#10;&#10;Automatisch gegenereerde beschrijving">
            <a:extLst>
              <a:ext uri="{FF2B5EF4-FFF2-40B4-BE49-F238E27FC236}">
                <a16:creationId xmlns:a16="http://schemas.microsoft.com/office/drawing/2014/main" id="{6D73E500-2118-B683-D4F6-FD660F3537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0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1">
            <a:extLst>
              <a:ext uri="{FF2B5EF4-FFF2-40B4-BE49-F238E27FC236}">
                <a16:creationId xmlns:a16="http://schemas.microsoft.com/office/drawing/2014/main" id="{6235C20E-3391-4145-4D84-53842E90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3/04/2025</a:t>
            </a:fld>
            <a:endParaRPr lang="nl-NL"/>
          </a:p>
        </p:txBody>
      </p:sp>
      <p:sp>
        <p:nvSpPr>
          <p:cNvPr id="5" name="Tijdelijke aanduiding voor voettekst 2">
            <a:extLst>
              <a:ext uri="{FF2B5EF4-FFF2-40B4-BE49-F238E27FC236}">
                <a16:creationId xmlns:a16="http://schemas.microsoft.com/office/drawing/2014/main" id="{78D2F004-28B6-C370-D870-67D28C32D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8" name="Tijdelijke aanduiding voor dianummer 3">
            <a:extLst>
              <a:ext uri="{FF2B5EF4-FFF2-40B4-BE49-F238E27FC236}">
                <a16:creationId xmlns:a16="http://schemas.microsoft.com/office/drawing/2014/main" id="{1AE2BA5A-EDBB-7957-59A2-5BB98B0C2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6BDB821E-3E44-1141-8C7B-FEB07B979251}"/>
              </a:ext>
            </a:extLst>
          </p:cNvPr>
          <p:cNvSpPr/>
          <p:nvPr userDrawn="1"/>
        </p:nvSpPr>
        <p:spPr>
          <a:xfrm>
            <a:off x="0" y="6210000"/>
            <a:ext cx="12193200" cy="648000"/>
          </a:xfrm>
          <a:prstGeom prst="rect">
            <a:avLst/>
          </a:prstGeom>
          <a:solidFill>
            <a:srgbClr val="001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576000"/>
            <a:ext cx="11041200" cy="111267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836000"/>
            <a:ext cx="11041200" cy="40469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BE" dirty="0"/>
              <a:t>11 Nov 24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52003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 dirty="0"/>
              <a:t>CERN Accelerator School, Spa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7" name="Afbeelding 6" descr="Afbeelding met Lettertype, Graphics, logo, schermopname&#10;&#10;Automatisch gegenereerde beschrijving">
            <a:extLst>
              <a:ext uri="{FF2B5EF4-FFF2-40B4-BE49-F238E27FC236}">
                <a16:creationId xmlns:a16="http://schemas.microsoft.com/office/drawing/2014/main" id="{15E13232-C638-6951-DDA6-89141A14C296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0290602" y="6357900"/>
            <a:ext cx="1655999" cy="32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7" r:id="rId5"/>
    <p:sldLayoutId id="2147483665" r:id="rId6"/>
    <p:sldLayoutId id="2147483661" r:id="rId7"/>
    <p:sldLayoutId id="2147483666" r:id="rId8"/>
    <p:sldLayoutId id="2147483651" r:id="rId9"/>
    <p:sldLayoutId id="2147483660" r:id="rId10"/>
    <p:sldLayoutId id="2147483662" r:id="rId11"/>
    <p:sldLayoutId id="2147483652" r:id="rId12"/>
    <p:sldLayoutId id="2147483653" r:id="rId13"/>
    <p:sldLayoutId id="2147483654" r:id="rId14"/>
    <p:sldLayoutId id="2147483655" r:id="rId15"/>
    <p:sldLayoutId id="2147483656" r:id="rId16"/>
    <p:sldLayoutId id="2147483657" r:id="rId17"/>
    <p:sldLayoutId id="214748365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00407A"/>
          </a:solidFill>
          <a:latin typeface="Arial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kern="1200" baseline="0">
          <a:solidFill>
            <a:srgbClr val="00407A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 baseline="0">
          <a:solidFill>
            <a:srgbClr val="00407A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 baseline="0">
          <a:solidFill>
            <a:srgbClr val="00407A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 baseline="0">
          <a:solidFill>
            <a:srgbClr val="00407A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 baseline="0">
          <a:solidFill>
            <a:srgbClr val="00407A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DACD66DA-90C0-06B2-E457-6BC112130823}"/>
              </a:ext>
            </a:extLst>
          </p:cNvPr>
          <p:cNvSpPr/>
          <p:nvPr/>
        </p:nvSpPr>
        <p:spPr>
          <a:xfrm>
            <a:off x="-1161143" y="-21859"/>
            <a:ext cx="8204881" cy="6858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C99046D-02C8-0B78-DFAA-DF1FEE1F4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3738" y="1730828"/>
            <a:ext cx="4573463" cy="3396343"/>
          </a:xfrm>
        </p:spPr>
        <p:txBody>
          <a:bodyPr/>
          <a:lstStyle/>
          <a:p>
            <a:r>
              <a:rPr lang="nl-BE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InnoMedRad</a:t>
            </a:r>
            <a:br>
              <a:rPr lang="nl-BE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br>
              <a:rPr lang="nl-BE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nl-BE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 MSCA DN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C548E2-3F03-877E-ACFD-58F189E3C2D8}"/>
              </a:ext>
            </a:extLst>
          </p:cNvPr>
          <p:cNvSpPr txBox="1"/>
          <p:nvPr/>
        </p:nvSpPr>
        <p:spPr>
          <a:xfrm>
            <a:off x="4243754" y="5884150"/>
            <a:ext cx="65315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E" sz="1600" i="1" dirty="0">
                <a:solidFill>
                  <a:schemeClr val="bg2"/>
                </a:solidFill>
              </a:rPr>
              <a:t>Prof. Thomas E</a:t>
            </a:r>
            <a:r>
              <a:rPr lang="en-GB" sz="1600" i="1" dirty="0">
                <a:solidFill>
                  <a:schemeClr val="bg2"/>
                </a:solidFill>
              </a:rPr>
              <a:t>l</a:t>
            </a:r>
            <a:r>
              <a:rPr lang="en-BE" sz="1600" i="1" dirty="0">
                <a:solidFill>
                  <a:schemeClr val="bg2"/>
                </a:solidFill>
              </a:rPr>
              <a:t>ias Cocolios</a:t>
            </a:r>
          </a:p>
          <a:p>
            <a:r>
              <a:rPr lang="en-BE" sz="1600" i="1" dirty="0">
                <a:solidFill>
                  <a:schemeClr val="bg2"/>
                </a:solidFill>
              </a:rPr>
              <a:t>KU Leuven Institute for Nuclear and Radiation P</a:t>
            </a:r>
            <a:r>
              <a:rPr lang="en-GB" sz="1600" i="1" dirty="0">
                <a:solidFill>
                  <a:schemeClr val="bg2"/>
                </a:solidFill>
              </a:rPr>
              <a:t>h</a:t>
            </a:r>
            <a:r>
              <a:rPr lang="en-BE" sz="1600" i="1" dirty="0">
                <a:solidFill>
                  <a:schemeClr val="bg2"/>
                </a:solidFill>
              </a:rPr>
              <a:t>ysics</a:t>
            </a:r>
          </a:p>
          <a:p>
            <a:r>
              <a:rPr lang="en-BE" sz="1600" i="1" dirty="0">
                <a:solidFill>
                  <a:schemeClr val="bg2"/>
                </a:solidFill>
              </a:rPr>
              <a:t>In the margin of the PRISMAP CM8, April 2025, Mol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99EA3C4-3AF6-DC70-CAD7-D69C2220F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19326" y="290337"/>
            <a:ext cx="2801970" cy="158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03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13DFD5-2FDE-9AE9-DDC7-C2D00ED8B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CA01D0-D9B8-FF9F-DEC0-5744E12D8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Preparation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8EBB3C-27DB-459D-DD4B-57F2751C9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Submission deadline 25 Nov: after PRISMAP+, just after CM9.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Full draft ready shortly after the PRISMAP+ submission in September for finalising in time.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Writing in parallel with PRISMAP+ to ensure a good match between the two proposals.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B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Suggest to employ SCIPROM for enabling (use of their platform) and follow up of the proposal preparation.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KU Leuven can cover 50% of that cost. Will ask the consortium to cover the remaining part == 3.33% per project (should be ~ € 500 each).</a:t>
            </a:r>
          </a:p>
        </p:txBody>
      </p:sp>
    </p:spTree>
    <p:extLst>
      <p:ext uri="{BB962C8B-B14F-4D97-AF65-F5344CB8AC3E}">
        <p14:creationId xmlns:p14="http://schemas.microsoft.com/office/powerpoint/2010/main" val="1186014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8196DC-525C-5A46-C250-5CD0A2191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399F15-33A2-5A86-D2E6-739287DC3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Rational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7CCD7A-C8CD-3652-8B21-68DB3AA0D8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Novel medical radionuclides require particular training that is not currently available through standard education.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Novel medical radionuclides are on the rise (PRISMAP!!)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All stakeholders have identified the need for dedicated training (see PRISMAP, ERVI, Accelerate.EU)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T</a:t>
            </a:r>
            <a:r>
              <a:rPr lang="en-GB" dirty="0"/>
              <a:t>h</a:t>
            </a:r>
            <a:r>
              <a:rPr lang="en-BE" dirty="0"/>
              <a:t>e INFRA call where PRISMAP+ will be submitted EXCLUDES the possible to include such training.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BE" dirty="0"/>
          </a:p>
          <a:p>
            <a:r>
              <a:rPr lang="en-BE" dirty="0">
                <a:sym typeface="Wingdings" pitchFamily="2" charset="2"/>
              </a:rPr>
              <a:t> Those are all the ingredients to motivate the creation of a Marie Skłodowska Curie Action, Doctoral Network.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885943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04DCE1-5AB4-47BB-3C30-57621FEC7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B83A1C-F7D3-A793-3126-9CA05445D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Scientific project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7D0C3C-F859-58A1-E377-1C388B22C5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BE" dirty="0"/>
              <a:t>Targeted Alpha Therapy</a:t>
            </a:r>
          </a:p>
          <a:p>
            <a:pPr marL="1143000" lvl="1" indent="-457200"/>
            <a:r>
              <a:rPr lang="en-BE" dirty="0"/>
              <a:t>High promise for therapeutic potency</a:t>
            </a:r>
          </a:p>
          <a:p>
            <a:pPr marL="1143000" lvl="1" indent="-457200"/>
            <a:r>
              <a:rPr lang="en-BE" dirty="0"/>
              <a:t>Very close to clinic yet requiring some careful investigation</a:t>
            </a:r>
          </a:p>
          <a:p>
            <a:pPr marL="1143000" lvl="1" indent="-457200"/>
            <a:r>
              <a:rPr lang="en-BE" dirty="0"/>
              <a:t>Working with alpha-emitting radionuclides is beyond the state of the art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/>
              <a:t>Auger Electron Therapy</a:t>
            </a:r>
          </a:p>
          <a:p>
            <a:pPr marL="1143000" lvl="1" indent="-457200"/>
            <a:r>
              <a:rPr lang="en-BE" dirty="0"/>
              <a:t>Great promise for therapeutic potency</a:t>
            </a:r>
          </a:p>
          <a:p>
            <a:pPr marL="1143000" lvl="1" indent="-457200"/>
            <a:r>
              <a:rPr lang="en-BE" dirty="0"/>
              <a:t>Requires particular attention to targeting</a:t>
            </a:r>
          </a:p>
          <a:p>
            <a:pPr marL="1143000" lvl="1" indent="-457200"/>
            <a:r>
              <a:rPr lang="en-BE" dirty="0"/>
              <a:t>Many gaps in the scientific knowledge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/>
              <a:t>Novel nuclear medicine pathways</a:t>
            </a:r>
          </a:p>
          <a:p>
            <a:pPr marL="1143000" lvl="1" indent="-457200"/>
            <a:r>
              <a:rPr lang="en-BE" dirty="0"/>
              <a:t>There are many more things to explore or develop in nuclear medicine</a:t>
            </a:r>
          </a:p>
          <a:p>
            <a:pPr marL="1143000" lvl="1" indent="-457200"/>
            <a:r>
              <a:rPr lang="en-BE" dirty="0"/>
              <a:t>De-risking high-risk ideas is essential to open the way to new solutions</a:t>
            </a:r>
          </a:p>
        </p:txBody>
      </p:sp>
    </p:spTree>
    <p:extLst>
      <p:ext uri="{BB962C8B-B14F-4D97-AF65-F5344CB8AC3E}">
        <p14:creationId xmlns:p14="http://schemas.microsoft.com/office/powerpoint/2010/main" val="2587094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A24EB8-A02D-61CB-382E-7680E7C2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01A8B1-0068-5266-5A55-441D3B94A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1- Targeted Alpha Therapy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0D34FC-D0E3-7C45-BB83-6C1A464CE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BE" dirty="0">
                <a:solidFill>
                  <a:srgbClr val="1D8DB0"/>
                </a:solidFill>
              </a:rPr>
              <a:t>GANIL (FR): Radiobiology with alpha emitters</a:t>
            </a:r>
            <a:br>
              <a:rPr lang="en-BE" dirty="0">
                <a:solidFill>
                  <a:srgbClr val="1D8DB0"/>
                </a:solidFill>
              </a:rPr>
            </a:br>
            <a:r>
              <a:rPr lang="en-BE" sz="2000" dirty="0">
                <a:solidFill>
                  <a:srgbClr val="1D8DB0"/>
                </a:solidFill>
              </a:rPr>
              <a:t>Academic partner: Caen Université</a:t>
            </a:r>
            <a:br>
              <a:rPr lang="en-BE" sz="2000" dirty="0">
                <a:solidFill>
                  <a:srgbClr val="1D8DB0"/>
                </a:solidFill>
              </a:rPr>
            </a:br>
            <a:r>
              <a:rPr lang="en-BE" sz="2000" dirty="0">
                <a:solidFill>
                  <a:srgbClr val="1D8DB0"/>
                </a:solidFill>
              </a:rPr>
              <a:t>Secondment: TBD</a:t>
            </a:r>
            <a:endParaRPr lang="en-BE" dirty="0">
              <a:solidFill>
                <a:srgbClr val="1D8DB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BE" dirty="0"/>
              <a:t>IBA (BE): Chemistry of </a:t>
            </a:r>
            <a:r>
              <a:rPr lang="en-BE" baseline="30000" dirty="0"/>
              <a:t>211</a:t>
            </a:r>
            <a:r>
              <a:rPr lang="en-BE" dirty="0"/>
              <a:t>At</a:t>
            </a:r>
            <a:br>
              <a:rPr lang="en-BE" dirty="0"/>
            </a:br>
            <a:r>
              <a:rPr lang="en-BE" sz="2000" dirty="0"/>
              <a:t>Academic partner: TBD (UCLouvain? KU Leuven?)</a:t>
            </a:r>
            <a:br>
              <a:rPr lang="en-BE" sz="2000" dirty="0"/>
            </a:br>
            <a:r>
              <a:rPr lang="en-BE" sz="2000" dirty="0"/>
              <a:t>Secondment: Erasmus MC for clinical flow integration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/>
              <a:t>Nuclide Tx (UK): novel radiopharmaceutical with </a:t>
            </a:r>
            <a:r>
              <a:rPr lang="en-BE" baseline="30000" dirty="0"/>
              <a:t>211</a:t>
            </a:r>
            <a:r>
              <a:rPr lang="en-BE" dirty="0"/>
              <a:t>At</a:t>
            </a:r>
            <a:br>
              <a:rPr lang="en-BE" dirty="0"/>
            </a:br>
            <a:r>
              <a:rPr lang="en-BE" sz="2000" dirty="0"/>
              <a:t>Academic partner: King College London (student fee?)</a:t>
            </a:r>
            <a:br>
              <a:rPr lang="en-BE" sz="2000" dirty="0"/>
            </a:br>
            <a:r>
              <a:rPr lang="en-BE" sz="2000" dirty="0"/>
              <a:t>Secondment: Nantes for pre-clinical research</a:t>
            </a:r>
            <a:endParaRPr lang="en-BE" dirty="0"/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olidFill>
                  <a:srgbClr val="1D8DB0"/>
                </a:solidFill>
              </a:rPr>
              <a:t>CERN: high-throughput, non-laser ion source</a:t>
            </a:r>
            <a:br>
              <a:rPr lang="en-BE" dirty="0">
                <a:solidFill>
                  <a:srgbClr val="1D8DB0"/>
                </a:solidFill>
              </a:rPr>
            </a:br>
            <a:r>
              <a:rPr lang="en-BE" sz="2100" dirty="0">
                <a:solidFill>
                  <a:srgbClr val="1D8DB0"/>
                </a:solidFill>
              </a:rPr>
              <a:t>Academic partner: TBD (Leuven?)</a:t>
            </a:r>
            <a:br>
              <a:rPr lang="en-BE" sz="2100" dirty="0">
                <a:solidFill>
                  <a:srgbClr val="1D8DB0"/>
                </a:solidFill>
              </a:rPr>
            </a:br>
            <a:r>
              <a:rPr lang="en-BE" sz="2100" dirty="0">
                <a:solidFill>
                  <a:srgbClr val="1D8DB0"/>
                </a:solidFill>
              </a:rPr>
              <a:t>Secondment: IBA ?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olidFill>
                  <a:srgbClr val="005E77"/>
                </a:solidFill>
              </a:rPr>
              <a:t>KU Leuven (BE): 3-fold collections at MEDICIS (</a:t>
            </a:r>
            <a:r>
              <a:rPr lang="en-BE" baseline="30000" dirty="0">
                <a:solidFill>
                  <a:srgbClr val="005E77"/>
                </a:solidFill>
              </a:rPr>
              <a:t>223,224,225</a:t>
            </a:r>
            <a:r>
              <a:rPr lang="en-BE" dirty="0">
                <a:solidFill>
                  <a:srgbClr val="005E77"/>
                </a:solidFill>
              </a:rPr>
              <a:t>Ra / </a:t>
            </a:r>
            <a:r>
              <a:rPr lang="en-BE" baseline="30000" dirty="0">
                <a:solidFill>
                  <a:srgbClr val="005E77"/>
                </a:solidFill>
              </a:rPr>
              <a:t>225,226,227</a:t>
            </a:r>
            <a:r>
              <a:rPr lang="en-BE" dirty="0">
                <a:solidFill>
                  <a:srgbClr val="005E77"/>
                </a:solidFill>
              </a:rPr>
              <a:t>Ac)</a:t>
            </a:r>
            <a:br>
              <a:rPr lang="en-BE" dirty="0">
                <a:solidFill>
                  <a:srgbClr val="005E77"/>
                </a:solidFill>
              </a:rPr>
            </a:br>
            <a:r>
              <a:rPr lang="en-BE" sz="2100" dirty="0">
                <a:solidFill>
                  <a:srgbClr val="005E77"/>
                </a:solidFill>
              </a:rPr>
              <a:t>Secondment: CERN &amp; TBD</a:t>
            </a:r>
            <a:br>
              <a:rPr lang="en-BE" dirty="0"/>
            </a:b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132495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F67C7E-931F-F36E-8594-550718C1B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160D51-B8F7-773E-23CE-E62C650C2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2- Auger Electron Therapy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DA2BC-909B-BE23-FD34-B29A03D38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BE" dirty="0"/>
              <a:t>ARRONAX (FR): Production of </a:t>
            </a:r>
            <a:r>
              <a:rPr lang="en-BE" baseline="30000" dirty="0"/>
              <a:t>71</a:t>
            </a:r>
            <a:r>
              <a:rPr lang="en-BE" dirty="0"/>
              <a:t>Ge</a:t>
            </a:r>
            <a:br>
              <a:rPr lang="en-BE" dirty="0"/>
            </a:br>
            <a:r>
              <a:rPr lang="en-BE" sz="2000" dirty="0"/>
              <a:t>Academic partner: Subatech</a:t>
            </a:r>
            <a:br>
              <a:rPr lang="en-BE" sz="2000" dirty="0"/>
            </a:br>
            <a:r>
              <a:rPr lang="en-BE" sz="2000" dirty="0"/>
              <a:t>Secondment: somewhere to look into Ge coordination chemistry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olidFill>
                  <a:srgbClr val="1D8DB0"/>
                </a:solidFill>
              </a:rPr>
              <a:t>PSI (CH): Production of another Auger electron emitter?</a:t>
            </a:r>
            <a:br>
              <a:rPr lang="en-BE" dirty="0">
                <a:solidFill>
                  <a:srgbClr val="1D8DB0"/>
                </a:solidFill>
              </a:rPr>
            </a:br>
            <a:r>
              <a:rPr lang="en-BE" sz="2000" dirty="0">
                <a:solidFill>
                  <a:srgbClr val="1D8DB0"/>
                </a:solidFill>
              </a:rPr>
              <a:t>Academic partner: ETH Zurich or Bern</a:t>
            </a:r>
            <a:br>
              <a:rPr lang="en-BE" sz="2000" dirty="0">
                <a:solidFill>
                  <a:srgbClr val="1D8DB0"/>
                </a:solidFill>
              </a:rPr>
            </a:br>
            <a:r>
              <a:rPr lang="en-BE" sz="2000" dirty="0">
                <a:solidFill>
                  <a:srgbClr val="1D8DB0"/>
                </a:solidFill>
              </a:rPr>
              <a:t>Secondment: TBD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olidFill>
                  <a:srgbClr val="005E77"/>
                </a:solidFill>
              </a:rPr>
              <a:t>IST (PT): Mitochondria targetting radiopharmaceutical development</a:t>
            </a:r>
            <a:br>
              <a:rPr lang="en-BE" dirty="0">
                <a:solidFill>
                  <a:srgbClr val="005E77"/>
                </a:solidFill>
              </a:rPr>
            </a:br>
            <a:r>
              <a:rPr lang="en-BE" sz="2000" dirty="0">
                <a:solidFill>
                  <a:srgbClr val="005E77"/>
                </a:solidFill>
              </a:rPr>
              <a:t>Secondment: KU Leuven &amp; more?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olidFill>
                  <a:srgbClr val="005E77"/>
                </a:solidFill>
              </a:rPr>
              <a:t>KU Leuven (BE): Nanobody-based radiopharmaceutical development</a:t>
            </a:r>
            <a:br>
              <a:rPr lang="en-BE" dirty="0">
                <a:solidFill>
                  <a:srgbClr val="005E77"/>
                </a:solidFill>
              </a:rPr>
            </a:br>
            <a:r>
              <a:rPr lang="en-BE" sz="2000" dirty="0">
                <a:solidFill>
                  <a:srgbClr val="005E77"/>
                </a:solidFill>
              </a:rPr>
              <a:t>Secondment: IST &amp; more</a:t>
            </a:r>
            <a:br>
              <a:rPr lang="en-BE" sz="2000" dirty="0">
                <a:solidFill>
                  <a:srgbClr val="005E77"/>
                </a:solidFill>
              </a:rPr>
            </a:br>
            <a:r>
              <a:rPr lang="en-BE" sz="2000" dirty="0">
                <a:solidFill>
                  <a:srgbClr val="005E77"/>
                </a:solidFill>
              </a:rPr>
              <a:t>Collaboration with Sanofi Ablynx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olidFill>
                  <a:srgbClr val="1D8DB0"/>
                </a:solidFill>
              </a:rPr>
              <a:t>NPL (UK): Automated chemical synthesis for Auger emitters</a:t>
            </a:r>
            <a:br>
              <a:rPr lang="en-BE" dirty="0">
                <a:solidFill>
                  <a:srgbClr val="1D8DB0"/>
                </a:solidFill>
              </a:rPr>
            </a:br>
            <a:r>
              <a:rPr lang="en-BE" sz="2000" dirty="0">
                <a:solidFill>
                  <a:srgbClr val="1D8DB0"/>
                </a:solidFill>
              </a:rPr>
              <a:t>Academic partner: University of Surrey (student fee?)</a:t>
            </a:r>
            <a:br>
              <a:rPr lang="en-BE" sz="2000" dirty="0">
                <a:solidFill>
                  <a:srgbClr val="1D8DB0"/>
                </a:solidFill>
              </a:rPr>
            </a:br>
            <a:r>
              <a:rPr lang="en-BE" sz="2000" dirty="0">
                <a:solidFill>
                  <a:srgbClr val="1D8DB0"/>
                </a:solidFill>
              </a:rPr>
              <a:t>Secondment: TBD</a:t>
            </a:r>
            <a:endParaRPr lang="en-BE" dirty="0">
              <a:solidFill>
                <a:srgbClr val="1D8D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176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B1F1BA-CBE2-4710-617E-FA60DAD5F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6AF95F-477A-3935-9F62-53FD63972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3- Novel nuclear medicine pathways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20CEAA-6ADE-9593-34D7-92BF99BD1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BE" dirty="0">
                <a:solidFill>
                  <a:srgbClr val="005E77"/>
                </a:solidFill>
              </a:rPr>
              <a:t>Innsbruck (AT): Novel targetting strategy</a:t>
            </a:r>
            <a:br>
              <a:rPr lang="en-BE" dirty="0">
                <a:solidFill>
                  <a:srgbClr val="005E77"/>
                </a:solidFill>
              </a:rPr>
            </a:br>
            <a:r>
              <a:rPr lang="en-BE" sz="2000" dirty="0">
                <a:solidFill>
                  <a:srgbClr val="005E77"/>
                </a:solidFill>
              </a:rPr>
              <a:t>Secondment: TBD</a:t>
            </a:r>
            <a:endParaRPr lang="en-BE" dirty="0">
              <a:solidFill>
                <a:srgbClr val="005E7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olidFill>
                  <a:srgbClr val="005E77"/>
                </a:solidFill>
              </a:rPr>
              <a:t>Vienna (AT): Nobel metals in nuclear medicine</a:t>
            </a:r>
            <a:br>
              <a:rPr lang="en-BE" dirty="0">
                <a:solidFill>
                  <a:srgbClr val="005E77"/>
                </a:solidFill>
              </a:rPr>
            </a:br>
            <a:r>
              <a:rPr lang="en-BE" sz="2000" dirty="0">
                <a:solidFill>
                  <a:srgbClr val="005E77"/>
                </a:solidFill>
              </a:rPr>
              <a:t>Secondment: TBD</a:t>
            </a:r>
            <a:endParaRPr lang="en-BE" dirty="0">
              <a:solidFill>
                <a:srgbClr val="005E7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BE" dirty="0"/>
              <a:t>BioEmTech (GR): high-energy gamma-ray imaging</a:t>
            </a:r>
            <a:br>
              <a:rPr lang="en-BE" dirty="0"/>
            </a:br>
            <a:r>
              <a:rPr lang="en-BE" sz="2000" dirty="0"/>
              <a:t>Academic partner: Athens?</a:t>
            </a:r>
            <a:br>
              <a:rPr lang="en-BE" sz="2000" dirty="0"/>
            </a:br>
            <a:r>
              <a:rPr lang="en-BE" sz="2000" dirty="0"/>
              <a:t>Secondment: TBD</a:t>
            </a:r>
            <a:endParaRPr lang="en-BE" dirty="0"/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olidFill>
                  <a:srgbClr val="005E77"/>
                </a:solidFill>
              </a:rPr>
              <a:t>Nantes Université (FR): Radiobiology</a:t>
            </a:r>
            <a:br>
              <a:rPr lang="en-BE" dirty="0">
                <a:solidFill>
                  <a:srgbClr val="005E77"/>
                </a:solidFill>
              </a:rPr>
            </a:br>
            <a:r>
              <a:rPr lang="en-BE" sz="2000" dirty="0">
                <a:solidFill>
                  <a:srgbClr val="005E77"/>
                </a:solidFill>
              </a:rPr>
              <a:t>Secondment: SCK CEN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olidFill>
                  <a:srgbClr val="005E77"/>
                </a:solidFill>
              </a:rPr>
              <a:t>JGU Mainz (DE): </a:t>
            </a:r>
            <a:r>
              <a:rPr lang="en-BE" baseline="30000" dirty="0">
                <a:solidFill>
                  <a:srgbClr val="005E77"/>
                </a:solidFill>
              </a:rPr>
              <a:t>194</a:t>
            </a:r>
            <a:r>
              <a:rPr lang="en-BE" dirty="0">
                <a:solidFill>
                  <a:srgbClr val="005E77"/>
                </a:solidFill>
              </a:rPr>
              <a:t>Os/Ir generator</a:t>
            </a:r>
            <a:br>
              <a:rPr lang="en-BE" dirty="0">
                <a:solidFill>
                  <a:srgbClr val="005E77"/>
                </a:solidFill>
              </a:rPr>
            </a:br>
            <a:r>
              <a:rPr lang="en-BE" sz="2000" dirty="0">
                <a:solidFill>
                  <a:srgbClr val="005E77"/>
                </a:solidFill>
              </a:rPr>
              <a:t>Secondment: TBD</a:t>
            </a:r>
            <a:endParaRPr lang="en-BE" dirty="0">
              <a:solidFill>
                <a:srgbClr val="005E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609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6B6AF2-A14E-82BE-E4D2-5B5188165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4BF553-62C1-FA7B-C770-AADBD21B2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Consortium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AB342E-A76D-50A0-10FD-08F065168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88675"/>
            <a:ext cx="3943583" cy="436397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4 companies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4 laboratories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6 universities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No more than 3 projects per country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40EDF3-1D5D-1289-4065-0DD22963A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583" y="147146"/>
            <a:ext cx="7442200" cy="59055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FCF4683-3FD4-94EF-7BEF-004C4DA0258A}"/>
              </a:ext>
            </a:extLst>
          </p:cNvPr>
          <p:cNvSpPr/>
          <p:nvPr/>
        </p:nvSpPr>
        <p:spPr>
          <a:xfrm>
            <a:off x="8045950" y="3746482"/>
            <a:ext cx="129822" cy="124178"/>
          </a:xfrm>
          <a:prstGeom prst="ellipse">
            <a:avLst/>
          </a:prstGeom>
          <a:solidFill>
            <a:srgbClr val="ABDA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11398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6AD631-4FC3-E464-83CF-66BD2DB4E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226199-B452-86AA-7CA2-B9695CA0D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Training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C0C670-0CC4-CA29-FE31-000A33669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I propose to recreate the trainings that were proposed in PRISMAP, structured around the interest of the network: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/>
              <a:t>Translational training at SCK CEN </a:t>
            </a:r>
            <a:r>
              <a:rPr lang="en-BE" dirty="0">
                <a:sym typeface="Wingdings" pitchFamily="2" charset="2"/>
              </a:rPr>
              <a:t> As a partner (SCK CEN Academy has expressed interest)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ym typeface="Wingdings" pitchFamily="2" charset="2"/>
              </a:rPr>
              <a:t>Radiolanthanide school DTU/PSI  To be discussed with DTU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ym typeface="Wingdings" pitchFamily="2" charset="2"/>
              </a:rPr>
              <a:t>Radiopharmaceutical school IST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ym typeface="Wingdings" pitchFamily="2" charset="2"/>
              </a:rPr>
              <a:t>Radionuclide production school Leuven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ym typeface="Wingdings" pitchFamily="2" charset="2"/>
              </a:rPr>
              <a:t>Medical school Riga  To be discussed</a:t>
            </a:r>
          </a:p>
          <a:p>
            <a:pPr marL="457200" indent="-457200">
              <a:buFont typeface="+mj-lt"/>
              <a:buAutoNum type="arabicPeriod"/>
            </a:pPr>
            <a:r>
              <a:rPr lang="en-BE" dirty="0">
                <a:sym typeface="Wingdings" pitchFamily="2" charset="2"/>
              </a:rPr>
              <a:t>ISI Nuc Med Nantes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65280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DEE40C-250A-C007-0185-C8E32D11D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8B9EF3-BFFE-F714-3C73-2C5C471AF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Alignment with PRISMAP+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6D531-ED9C-DD5D-C3E0-62B0FD20C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Substantial overlap with the PRISMAP+ consortium.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Mix of radionuclides on the portfolio and of developments that can lead to additions to the portfolio.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Possibility to synergise with the PRISMAP+ Joint Research Activities to maximise impact.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Synergies in the project structure (use of SCIPROM infrastructure like member section, GoTo Meeting, 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BE" dirty="0"/>
              <a:t>Proposed combined dissemination strategy: same website, matching visual identity, 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41DAD6-B8CA-4E7D-726D-802334BC3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5332" y="38836"/>
            <a:ext cx="2514600" cy="1028700"/>
          </a:xfrm>
          <a:prstGeom prst="rect">
            <a:avLst/>
          </a:prstGeom>
        </p:spPr>
      </p:pic>
      <p:pic>
        <p:nvPicPr>
          <p:cNvPr id="6" name="Picture 5" descr="A blue and black cartoon character&#10;&#10;AI-generated content may be incorrect.">
            <a:extLst>
              <a:ext uri="{FF2B5EF4-FFF2-40B4-BE49-F238E27FC236}">
                <a16:creationId xmlns:a16="http://schemas.microsoft.com/office/drawing/2014/main" id="{A3F43767-1080-999E-9285-606F9F030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8619" y="4917990"/>
            <a:ext cx="1808630" cy="123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66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D46983B72C424C88FBCD0E1DECCF85" ma:contentTypeVersion="12" ma:contentTypeDescription="Een nieuw document maken." ma:contentTypeScope="" ma:versionID="5846a7b120efa31d6a09f58a7faac088">
  <xsd:schema xmlns:xsd="http://www.w3.org/2001/XMLSchema" xmlns:xs="http://www.w3.org/2001/XMLSchema" xmlns:p="http://schemas.microsoft.com/office/2006/metadata/properties" xmlns:ns2="32eed89f-79b4-417e-a160-85df67bb5f7d" xmlns:ns3="d1743567-cb3e-4b14-8a71-e30f49f9e94e" targetNamespace="http://schemas.microsoft.com/office/2006/metadata/properties" ma:root="true" ma:fieldsID="31dca94b58fe67baedc934845f394aed" ns2:_="" ns3:_="">
    <xsd:import namespace="32eed89f-79b4-417e-a160-85df67bb5f7d"/>
    <xsd:import namespace="d1743567-cb3e-4b14-8a71-e30f49f9e94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lcf76f155ced4ddcb4097134ff3c332f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DateTaken" minOccurs="0"/>
                <xsd:element ref="ns3:MediaServiceObjectDetectorVersion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eed89f-79b4-417e-a160-85df67bb5f7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743567-cb3e-4b14-8a71-e30f49f9e94e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1" nillable="true" ma:taxonomy="true" ma:internalName="lcf76f155ced4ddcb4097134ff3c332f" ma:taxonomyFieldName="MediaServiceImageTags" ma:displayName="Afbeeldingtags" ma:readOnly="false" ma:fieldId="{5cf76f15-5ced-4ddc-b409-7134ff3c332f}" ma:taxonomyMulti="true" ma:sspId="8b6fc0cd-01fe-45a4-a6f7-42bcc5426b5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3A7949-1B93-457F-8888-53CC8A016F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D1BC25-83D8-41F7-BBD9-DAE88966D0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eed89f-79b4-417e-a160-85df67bb5f7d"/>
    <ds:schemaRef ds:uri="d1743567-cb3e-4b14-8a71-e30f49f9e9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6137</TotalTime>
  <Words>764</Words>
  <Application>Microsoft Macintosh PowerPoint</Application>
  <PresentationFormat>Widescreen</PresentationFormat>
  <Paragraphs>86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Office-thema</vt:lpstr>
      <vt:lpstr>InnoMedRad  An MSCA DN</vt:lpstr>
      <vt:lpstr>Rational</vt:lpstr>
      <vt:lpstr>Scientific project</vt:lpstr>
      <vt:lpstr>1- Targeted Alpha Therapy</vt:lpstr>
      <vt:lpstr>2- Auger Electron Therapy</vt:lpstr>
      <vt:lpstr>3- Novel nuclear medicine pathways</vt:lpstr>
      <vt:lpstr>Consortium</vt:lpstr>
      <vt:lpstr>Training</vt:lpstr>
      <vt:lpstr>Alignment with PRISMAP+</vt:lpstr>
      <vt:lpstr>Preparation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Lieve Fonteyne</dc:creator>
  <cp:lastModifiedBy>Thomas Elias Cocolios</cp:lastModifiedBy>
  <cp:revision>42</cp:revision>
  <dcterms:created xsi:type="dcterms:W3CDTF">2017-06-28T07:18:12Z</dcterms:created>
  <dcterms:modified xsi:type="dcterms:W3CDTF">2025-04-04T11:06:09Z</dcterms:modified>
</cp:coreProperties>
</file>