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7" r:id="rId2"/>
    <p:sldId id="423" r:id="rId3"/>
    <p:sldId id="418" r:id="rId4"/>
    <p:sldId id="419" r:id="rId5"/>
    <p:sldId id="42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6" autoAdjust="0"/>
    <p:restoredTop sz="96218" autoAdjust="0"/>
  </p:normalViewPr>
  <p:slideViewPr>
    <p:cSldViewPr snapToGrid="0">
      <p:cViewPr varScale="1">
        <p:scale>
          <a:sx n="124" d="100"/>
          <a:sy n="124" d="100"/>
        </p:scale>
        <p:origin x="137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Yunlong" userId="3f07a773-7a19-420d-9c29-e64f190c10f1" providerId="ADAL" clId="{1841D319-CC0A-4046-AAE6-B80A6CB92995}"/>
    <pc:docChg chg="undo custSel modSld">
      <pc:chgData name="zhangYunlong" userId="3f07a773-7a19-420d-9c29-e64f190c10f1" providerId="ADAL" clId="{1841D319-CC0A-4046-AAE6-B80A6CB92995}" dt="2025-03-05T03:20:05.896" v="262" actId="1076"/>
      <pc:docMkLst>
        <pc:docMk/>
      </pc:docMkLst>
      <pc:sldChg chg="modSp mod">
        <pc:chgData name="zhangYunlong" userId="3f07a773-7a19-420d-9c29-e64f190c10f1" providerId="ADAL" clId="{1841D319-CC0A-4046-AAE6-B80A6CB92995}" dt="2025-03-05T03:18:40.110" v="232" actId="5793"/>
        <pc:sldMkLst>
          <pc:docMk/>
          <pc:sldMk cId="3270095068" sldId="418"/>
        </pc:sldMkLst>
        <pc:graphicFrameChg chg="mod modGraphic">
          <ac:chgData name="zhangYunlong" userId="3f07a773-7a19-420d-9c29-e64f190c10f1" providerId="ADAL" clId="{1841D319-CC0A-4046-AAE6-B80A6CB92995}" dt="2025-03-05T03:18:40.110" v="232" actId="5793"/>
          <ac:graphicFrameMkLst>
            <pc:docMk/>
            <pc:sldMk cId="3270095068" sldId="418"/>
            <ac:graphicFrameMk id="7" creationId="{ACEBBCCE-1B0C-BB0B-2663-32A5D2D33F1F}"/>
          </ac:graphicFrameMkLst>
        </pc:graphicFrameChg>
      </pc:sldChg>
      <pc:sldChg chg="addSp modSp mod">
        <pc:chgData name="zhangYunlong" userId="3f07a773-7a19-420d-9c29-e64f190c10f1" providerId="ADAL" clId="{1841D319-CC0A-4046-AAE6-B80A6CB92995}" dt="2025-03-05T03:04:54.864" v="107" actId="207"/>
        <pc:sldMkLst>
          <pc:docMk/>
          <pc:sldMk cId="19278233" sldId="419"/>
        </pc:sldMkLst>
        <pc:spChg chg="mod">
          <ac:chgData name="zhangYunlong" userId="3f07a773-7a19-420d-9c29-e64f190c10f1" providerId="ADAL" clId="{1841D319-CC0A-4046-AAE6-B80A6CB92995}" dt="2025-03-05T03:04:54.864" v="107" actId="207"/>
          <ac:spMkLst>
            <pc:docMk/>
            <pc:sldMk cId="19278233" sldId="419"/>
            <ac:spMk id="3" creationId="{C8FD0F74-965F-E752-4DE4-CD86D47365EB}"/>
          </ac:spMkLst>
        </pc:spChg>
        <pc:spChg chg="add mod">
          <ac:chgData name="zhangYunlong" userId="3f07a773-7a19-420d-9c29-e64f190c10f1" providerId="ADAL" clId="{1841D319-CC0A-4046-AAE6-B80A6CB92995}" dt="2025-03-05T03:04:05.054" v="94"/>
          <ac:spMkLst>
            <pc:docMk/>
            <pc:sldMk cId="19278233" sldId="419"/>
            <ac:spMk id="7" creationId="{3E7C4FA4-33C1-490A-B552-B0EB13D4A542}"/>
          </ac:spMkLst>
        </pc:spChg>
      </pc:sldChg>
      <pc:sldChg chg="addSp delSp modSp mod">
        <pc:chgData name="zhangYunlong" userId="3f07a773-7a19-420d-9c29-e64f190c10f1" providerId="ADAL" clId="{1841D319-CC0A-4046-AAE6-B80A6CB92995}" dt="2025-03-05T03:20:05.896" v="262" actId="1076"/>
        <pc:sldMkLst>
          <pc:docMk/>
          <pc:sldMk cId="443809249" sldId="423"/>
        </pc:sldMkLst>
        <pc:spChg chg="mod">
          <ac:chgData name="zhangYunlong" userId="3f07a773-7a19-420d-9c29-e64f190c10f1" providerId="ADAL" clId="{1841D319-CC0A-4046-AAE6-B80A6CB92995}" dt="2025-03-05T03:20:05.896" v="262" actId="1076"/>
          <ac:spMkLst>
            <pc:docMk/>
            <pc:sldMk cId="443809249" sldId="423"/>
            <ac:spMk id="7" creationId="{6DF27F13-C778-62C1-7705-8FB1281D4B67}"/>
          </ac:spMkLst>
        </pc:spChg>
        <pc:spChg chg="mod">
          <ac:chgData name="zhangYunlong" userId="3f07a773-7a19-420d-9c29-e64f190c10f1" providerId="ADAL" clId="{1841D319-CC0A-4046-AAE6-B80A6CB92995}" dt="2025-03-05T03:19:49.423" v="257" actId="1076"/>
          <ac:spMkLst>
            <pc:docMk/>
            <pc:sldMk cId="443809249" sldId="423"/>
            <ac:spMk id="8" creationId="{DE5B3F0C-F058-9CED-7B12-D7630774AD35}"/>
          </ac:spMkLst>
        </pc:spChg>
        <pc:spChg chg="del">
          <ac:chgData name="zhangYunlong" userId="3f07a773-7a19-420d-9c29-e64f190c10f1" providerId="ADAL" clId="{1841D319-CC0A-4046-AAE6-B80A6CB92995}" dt="2025-03-05T03:12:52.175" v="108" actId="478"/>
          <ac:spMkLst>
            <pc:docMk/>
            <pc:sldMk cId="443809249" sldId="423"/>
            <ac:spMk id="9" creationId="{FCF06917-BDC0-03F4-419D-730BD5A98561}"/>
          </ac:spMkLst>
        </pc:spChg>
        <pc:spChg chg="del">
          <ac:chgData name="zhangYunlong" userId="3f07a773-7a19-420d-9c29-e64f190c10f1" providerId="ADAL" clId="{1841D319-CC0A-4046-AAE6-B80A6CB92995}" dt="2025-03-05T03:12:52.175" v="108" actId="478"/>
          <ac:spMkLst>
            <pc:docMk/>
            <pc:sldMk cId="443809249" sldId="423"/>
            <ac:spMk id="10" creationId="{EB2EC19D-D19B-F242-943A-CAA499999C97}"/>
          </ac:spMkLst>
        </pc:spChg>
        <pc:spChg chg="del">
          <ac:chgData name="zhangYunlong" userId="3f07a773-7a19-420d-9c29-e64f190c10f1" providerId="ADAL" clId="{1841D319-CC0A-4046-AAE6-B80A6CB92995}" dt="2025-03-05T03:12:52.175" v="108" actId="478"/>
          <ac:spMkLst>
            <pc:docMk/>
            <pc:sldMk cId="443809249" sldId="423"/>
            <ac:spMk id="11" creationId="{AB682766-D4D0-9208-A8FB-D45EF670A3D1}"/>
          </ac:spMkLst>
        </pc:spChg>
        <pc:spChg chg="del">
          <ac:chgData name="zhangYunlong" userId="3f07a773-7a19-420d-9c29-e64f190c10f1" providerId="ADAL" clId="{1841D319-CC0A-4046-AAE6-B80A6CB92995}" dt="2025-03-05T03:12:52.175" v="108" actId="478"/>
          <ac:spMkLst>
            <pc:docMk/>
            <pc:sldMk cId="443809249" sldId="423"/>
            <ac:spMk id="12" creationId="{D92F32B7-419C-F5C4-9F3F-182B33F23460}"/>
          </ac:spMkLst>
        </pc:spChg>
        <pc:spChg chg="del">
          <ac:chgData name="zhangYunlong" userId="3f07a773-7a19-420d-9c29-e64f190c10f1" providerId="ADAL" clId="{1841D319-CC0A-4046-AAE6-B80A6CB92995}" dt="2025-03-05T03:12:52.175" v="108" actId="478"/>
          <ac:spMkLst>
            <pc:docMk/>
            <pc:sldMk cId="443809249" sldId="423"/>
            <ac:spMk id="13" creationId="{A2FEA81C-172A-3B4E-9D9A-2CB0003FC275}"/>
          </ac:spMkLst>
        </pc:spChg>
        <pc:spChg chg="del">
          <ac:chgData name="zhangYunlong" userId="3f07a773-7a19-420d-9c29-e64f190c10f1" providerId="ADAL" clId="{1841D319-CC0A-4046-AAE6-B80A6CB92995}" dt="2025-03-05T03:12:52.175" v="108" actId="478"/>
          <ac:spMkLst>
            <pc:docMk/>
            <pc:sldMk cId="443809249" sldId="423"/>
            <ac:spMk id="17" creationId="{F4DF7466-0B60-5475-2DE3-D48CB8A0E452}"/>
          </ac:spMkLst>
        </pc:spChg>
        <pc:spChg chg="mod">
          <ac:chgData name="zhangYunlong" userId="3f07a773-7a19-420d-9c29-e64f190c10f1" providerId="ADAL" clId="{1841D319-CC0A-4046-AAE6-B80A6CB92995}" dt="2025-03-05T03:13:54.702" v="133" actId="20577"/>
          <ac:spMkLst>
            <pc:docMk/>
            <pc:sldMk cId="443809249" sldId="423"/>
            <ac:spMk id="20" creationId="{97027A65-3D3A-386C-273C-4421CECB16D5}"/>
          </ac:spMkLst>
        </pc:spChg>
        <pc:spChg chg="mod">
          <ac:chgData name="zhangYunlong" userId="3f07a773-7a19-420d-9c29-e64f190c10f1" providerId="ADAL" clId="{1841D319-CC0A-4046-AAE6-B80A6CB92995}" dt="2025-03-05T03:13:01.631" v="109"/>
          <ac:spMkLst>
            <pc:docMk/>
            <pc:sldMk cId="443809249" sldId="423"/>
            <ac:spMk id="24" creationId="{550AADFA-010A-448D-BF82-CC0CFD6E34C3}"/>
          </ac:spMkLst>
        </pc:spChg>
        <pc:spChg chg="mod">
          <ac:chgData name="zhangYunlong" userId="3f07a773-7a19-420d-9c29-e64f190c10f1" providerId="ADAL" clId="{1841D319-CC0A-4046-AAE6-B80A6CB92995}" dt="2025-03-05T03:13:01.631" v="109"/>
          <ac:spMkLst>
            <pc:docMk/>
            <pc:sldMk cId="443809249" sldId="423"/>
            <ac:spMk id="25" creationId="{F5BEEF61-EFB1-4A84-A9FD-40CC012A1687}"/>
          </ac:spMkLst>
        </pc:spChg>
        <pc:grpChg chg="add mod">
          <ac:chgData name="zhangYunlong" userId="3f07a773-7a19-420d-9c29-e64f190c10f1" providerId="ADAL" clId="{1841D319-CC0A-4046-AAE6-B80A6CB92995}" dt="2025-03-05T03:13:09.956" v="113" actId="14100"/>
          <ac:grpSpMkLst>
            <pc:docMk/>
            <pc:sldMk cId="443809249" sldId="423"/>
            <ac:grpSpMk id="18" creationId="{C25D4CD9-18AB-4D70-96C0-799FC1C8C855}"/>
          </ac:grpSpMkLst>
        </pc:grpChg>
        <pc:picChg chg="mod">
          <ac:chgData name="zhangYunlong" userId="3f07a773-7a19-420d-9c29-e64f190c10f1" providerId="ADAL" clId="{1841D319-CC0A-4046-AAE6-B80A6CB92995}" dt="2025-03-05T03:13:01.631" v="109"/>
          <ac:picMkLst>
            <pc:docMk/>
            <pc:sldMk cId="443809249" sldId="423"/>
            <ac:picMk id="21" creationId="{25278126-FD1C-440C-AC02-E49CB7B2EA5D}"/>
          </ac:picMkLst>
        </pc:picChg>
        <pc:picChg chg="mod">
          <ac:chgData name="zhangYunlong" userId="3f07a773-7a19-420d-9c29-e64f190c10f1" providerId="ADAL" clId="{1841D319-CC0A-4046-AAE6-B80A6CB92995}" dt="2025-03-05T03:13:01.631" v="109"/>
          <ac:picMkLst>
            <pc:docMk/>
            <pc:sldMk cId="443809249" sldId="423"/>
            <ac:picMk id="22" creationId="{075BE16B-E519-44EA-BE75-9E967EF0D8E2}"/>
          </ac:picMkLst>
        </pc:picChg>
        <pc:picChg chg="mod">
          <ac:chgData name="zhangYunlong" userId="3f07a773-7a19-420d-9c29-e64f190c10f1" providerId="ADAL" clId="{1841D319-CC0A-4046-AAE6-B80A6CB92995}" dt="2025-03-05T03:13:01.631" v="109"/>
          <ac:picMkLst>
            <pc:docMk/>
            <pc:sldMk cId="443809249" sldId="423"/>
            <ac:picMk id="23" creationId="{C5F68D00-13B3-4F73-9357-F360B2296403}"/>
          </ac:picMkLst>
        </pc:picChg>
        <pc:picChg chg="add mod">
          <ac:chgData name="zhangYunlong" userId="3f07a773-7a19-420d-9c29-e64f190c10f1" providerId="ADAL" clId="{1841D319-CC0A-4046-AAE6-B80A6CB92995}" dt="2025-03-05T03:19:55.437" v="258" actId="1076"/>
          <ac:picMkLst>
            <pc:docMk/>
            <pc:sldMk cId="443809249" sldId="423"/>
            <ac:picMk id="26" creationId="{3FF0C91F-47EF-4FF2-B6C7-735695401317}"/>
          </ac:picMkLst>
        </pc:picChg>
        <pc:cxnChg chg="del">
          <ac:chgData name="zhangYunlong" userId="3f07a773-7a19-420d-9c29-e64f190c10f1" providerId="ADAL" clId="{1841D319-CC0A-4046-AAE6-B80A6CB92995}" dt="2025-03-05T03:12:52.175" v="108" actId="478"/>
          <ac:cxnSpMkLst>
            <pc:docMk/>
            <pc:sldMk cId="443809249" sldId="423"/>
            <ac:cxnSpMk id="15" creationId="{75D43C16-2AB8-945B-8277-1FB1890BCD30}"/>
          </ac:cxnSpMkLst>
        </pc:cxnChg>
        <pc:cxnChg chg="mod">
          <ac:chgData name="zhangYunlong" userId="3f07a773-7a19-420d-9c29-e64f190c10f1" providerId="ADAL" clId="{1841D319-CC0A-4046-AAE6-B80A6CB92995}" dt="2025-03-05T03:14:18.121" v="135" actId="14100"/>
          <ac:cxnSpMkLst>
            <pc:docMk/>
            <pc:sldMk cId="443809249" sldId="423"/>
            <ac:cxnSpMk id="19" creationId="{66F50D5A-FCA6-FB66-6721-E1B162D081D3}"/>
          </ac:cxnSpMkLst>
        </pc:cxnChg>
      </pc:sldChg>
    </pc:docChg>
  </pc:docChgLst>
  <pc:docChgLst>
    <pc:chgData name="zhangYunlong" userId="3f07a773-7a19-420d-9c29-e64f190c10f1" providerId="ADAL" clId="{E3DCBB8C-F35C-474D-97E0-9171A4207486}"/>
    <pc:docChg chg="custSel addSld modSld">
      <pc:chgData name="zhangYunlong" userId="3f07a773-7a19-420d-9c29-e64f190c10f1" providerId="ADAL" clId="{E3DCBB8C-F35C-474D-97E0-9171A4207486}" dt="2025-03-05T05:32:24.839" v="69" actId="1076"/>
      <pc:docMkLst>
        <pc:docMk/>
      </pc:docMkLst>
      <pc:sldChg chg="modSp mod">
        <pc:chgData name="zhangYunlong" userId="3f07a773-7a19-420d-9c29-e64f190c10f1" providerId="ADAL" clId="{E3DCBB8C-F35C-474D-97E0-9171A4207486}" dt="2025-03-05T05:28:24.906" v="57" actId="20577"/>
        <pc:sldMkLst>
          <pc:docMk/>
          <pc:sldMk cId="19278233" sldId="419"/>
        </pc:sldMkLst>
        <pc:spChg chg="mod">
          <ac:chgData name="zhangYunlong" userId="3f07a773-7a19-420d-9c29-e64f190c10f1" providerId="ADAL" clId="{E3DCBB8C-F35C-474D-97E0-9171A4207486}" dt="2025-03-05T05:28:24.906" v="57" actId="20577"/>
          <ac:spMkLst>
            <pc:docMk/>
            <pc:sldMk cId="19278233" sldId="419"/>
            <ac:spMk id="3" creationId="{C8FD0F74-965F-E752-4DE4-CD86D47365EB}"/>
          </ac:spMkLst>
        </pc:spChg>
        <pc:spChg chg="mod">
          <ac:chgData name="zhangYunlong" userId="3f07a773-7a19-420d-9c29-e64f190c10f1" providerId="ADAL" clId="{E3DCBB8C-F35C-474D-97E0-9171A4207486}" dt="2025-03-05T05:27:53.547" v="50" actId="207"/>
          <ac:spMkLst>
            <pc:docMk/>
            <pc:sldMk cId="19278233" sldId="419"/>
            <ac:spMk id="7" creationId="{3E7C4FA4-33C1-490A-B552-B0EB13D4A542}"/>
          </ac:spMkLst>
        </pc:spChg>
      </pc:sldChg>
      <pc:sldChg chg="addSp modSp mod">
        <pc:chgData name="zhangYunlong" userId="3f07a773-7a19-420d-9c29-e64f190c10f1" providerId="ADAL" clId="{E3DCBB8C-F35C-474D-97E0-9171A4207486}" dt="2025-03-05T03:59:11.911" v="49" actId="1076"/>
        <pc:sldMkLst>
          <pc:docMk/>
          <pc:sldMk cId="443809249" sldId="423"/>
        </pc:sldMkLst>
        <pc:spChg chg="add mod">
          <ac:chgData name="zhangYunlong" userId="3f07a773-7a19-420d-9c29-e64f190c10f1" providerId="ADAL" clId="{E3DCBB8C-F35C-474D-97E0-9171A4207486}" dt="2025-03-05T03:57:32.244" v="10" actId="1076"/>
          <ac:spMkLst>
            <pc:docMk/>
            <pc:sldMk cId="443809249" sldId="423"/>
            <ac:spMk id="3" creationId="{AF931A24-8C41-4626-958F-154A46BD1CF5}"/>
          </ac:spMkLst>
        </pc:spChg>
        <pc:spChg chg="mod">
          <ac:chgData name="zhangYunlong" userId="3f07a773-7a19-420d-9c29-e64f190c10f1" providerId="ADAL" clId="{E3DCBB8C-F35C-474D-97E0-9171A4207486}" dt="2025-03-05T03:57:45.141" v="12" actId="1076"/>
          <ac:spMkLst>
            <pc:docMk/>
            <pc:sldMk cId="443809249" sldId="423"/>
            <ac:spMk id="8" creationId="{DE5B3F0C-F058-9CED-7B12-D7630774AD35}"/>
          </ac:spMkLst>
        </pc:spChg>
        <pc:spChg chg="add mod">
          <ac:chgData name="zhangYunlong" userId="3f07a773-7a19-420d-9c29-e64f190c10f1" providerId="ADAL" clId="{E3DCBB8C-F35C-474D-97E0-9171A4207486}" dt="2025-03-05T03:59:11.911" v="49" actId="1076"/>
          <ac:spMkLst>
            <pc:docMk/>
            <pc:sldMk cId="443809249" sldId="423"/>
            <ac:spMk id="9" creationId="{A859307B-9A9D-43A8-AA3E-A831ED08D79F}"/>
          </ac:spMkLst>
        </pc:spChg>
        <pc:spChg chg="mod">
          <ac:chgData name="zhangYunlong" userId="3f07a773-7a19-420d-9c29-e64f190c10f1" providerId="ADAL" clId="{E3DCBB8C-F35C-474D-97E0-9171A4207486}" dt="2025-03-05T03:57:26.580" v="9" actId="1076"/>
          <ac:spMkLst>
            <pc:docMk/>
            <pc:sldMk cId="443809249" sldId="423"/>
            <ac:spMk id="20" creationId="{97027A65-3D3A-386C-273C-4421CECB16D5}"/>
          </ac:spMkLst>
        </pc:spChg>
        <pc:grpChg chg="mod">
          <ac:chgData name="zhangYunlong" userId="3f07a773-7a19-420d-9c29-e64f190c10f1" providerId="ADAL" clId="{E3DCBB8C-F35C-474D-97E0-9171A4207486}" dt="2025-03-05T03:57:32.244" v="10" actId="1076"/>
          <ac:grpSpMkLst>
            <pc:docMk/>
            <pc:sldMk cId="443809249" sldId="423"/>
            <ac:grpSpMk id="18" creationId="{C25D4CD9-18AB-4D70-96C0-799FC1C8C855}"/>
          </ac:grpSpMkLst>
        </pc:grpChg>
        <pc:cxnChg chg="mod">
          <ac:chgData name="zhangYunlong" userId="3f07a773-7a19-420d-9c29-e64f190c10f1" providerId="ADAL" clId="{E3DCBB8C-F35C-474D-97E0-9171A4207486}" dt="2025-03-05T03:57:32.244" v="10" actId="1076"/>
          <ac:cxnSpMkLst>
            <pc:docMk/>
            <pc:sldMk cId="443809249" sldId="423"/>
            <ac:cxnSpMk id="19" creationId="{66F50D5A-FCA6-FB66-6721-E1B162D081D3}"/>
          </ac:cxnSpMkLst>
        </pc:cxnChg>
      </pc:sldChg>
      <pc:sldChg chg="addSp delSp modSp new mod">
        <pc:chgData name="zhangYunlong" userId="3f07a773-7a19-420d-9c29-e64f190c10f1" providerId="ADAL" clId="{E3DCBB8C-F35C-474D-97E0-9171A4207486}" dt="2025-03-05T05:32:24.839" v="69" actId="1076"/>
        <pc:sldMkLst>
          <pc:docMk/>
          <pc:sldMk cId="1186968263" sldId="425"/>
        </pc:sldMkLst>
        <pc:spChg chg="mod">
          <ac:chgData name="zhangYunlong" userId="3f07a773-7a19-420d-9c29-e64f190c10f1" providerId="ADAL" clId="{E3DCBB8C-F35C-474D-97E0-9171A4207486}" dt="2025-03-05T05:32:16.249" v="66" actId="20577"/>
          <ac:spMkLst>
            <pc:docMk/>
            <pc:sldMk cId="1186968263" sldId="425"/>
            <ac:spMk id="2" creationId="{1D37C68C-EDF1-40FC-8811-356FC32C048B}"/>
          </ac:spMkLst>
        </pc:spChg>
        <pc:spChg chg="del">
          <ac:chgData name="zhangYunlong" userId="3f07a773-7a19-420d-9c29-e64f190c10f1" providerId="ADAL" clId="{E3DCBB8C-F35C-474D-97E0-9171A4207486}" dt="2025-03-05T05:31:37.055" v="59" actId="478"/>
          <ac:spMkLst>
            <pc:docMk/>
            <pc:sldMk cId="1186968263" sldId="425"/>
            <ac:spMk id="3" creationId="{B98EC855-45AA-4AB3-8F56-1EB82BD1A8AC}"/>
          </ac:spMkLst>
        </pc:spChg>
        <pc:picChg chg="add mod">
          <ac:chgData name="zhangYunlong" userId="3f07a773-7a19-420d-9c29-e64f190c10f1" providerId="ADAL" clId="{E3DCBB8C-F35C-474D-97E0-9171A4207486}" dt="2025-03-05T05:32:24.839" v="69" actId="1076"/>
          <ac:picMkLst>
            <pc:docMk/>
            <pc:sldMk cId="1186968263" sldId="425"/>
            <ac:picMk id="7" creationId="{DF4593C2-6B3F-4455-BBF8-19D157BCA75C}"/>
          </ac:picMkLst>
        </pc:picChg>
      </pc:sldChg>
    </pc:docChg>
  </pc:docChgLst>
  <pc:docChgLst>
    <pc:chgData name="zhangYunlong" userId="3f07a773-7a19-420d-9c29-e64f190c10f1" providerId="ADAL" clId="{3304E558-37E8-5241-9411-A7A495BE8C6C}"/>
    <pc:docChg chg="custSel delSld modSld">
      <pc:chgData name="zhangYunlong" userId="3f07a773-7a19-420d-9c29-e64f190c10f1" providerId="ADAL" clId="{3304E558-37E8-5241-9411-A7A495BE8C6C}" dt="2025-03-05T10:12:23.949" v="90" actId="20577"/>
      <pc:docMkLst>
        <pc:docMk/>
      </pc:docMkLst>
      <pc:sldChg chg="modSp mod">
        <pc:chgData name="zhangYunlong" userId="3f07a773-7a19-420d-9c29-e64f190c10f1" providerId="ADAL" clId="{3304E558-37E8-5241-9411-A7A495BE8C6C}" dt="2025-03-05T10:11:42.359" v="65" actId="20577"/>
        <pc:sldMkLst>
          <pc:docMk/>
          <pc:sldMk cId="3270095068" sldId="418"/>
        </pc:sldMkLst>
        <pc:graphicFrameChg chg="mod modGraphic">
          <ac:chgData name="zhangYunlong" userId="3f07a773-7a19-420d-9c29-e64f190c10f1" providerId="ADAL" clId="{3304E558-37E8-5241-9411-A7A495BE8C6C}" dt="2025-03-05T10:11:42.359" v="65" actId="20577"/>
          <ac:graphicFrameMkLst>
            <pc:docMk/>
            <pc:sldMk cId="3270095068" sldId="418"/>
            <ac:graphicFrameMk id="7" creationId="{ACEBBCCE-1B0C-BB0B-2663-32A5D2D33F1F}"/>
          </ac:graphicFrameMkLst>
        </pc:graphicFrameChg>
      </pc:sldChg>
      <pc:sldChg chg="modSp mod">
        <pc:chgData name="zhangYunlong" userId="3f07a773-7a19-420d-9c29-e64f190c10f1" providerId="ADAL" clId="{3304E558-37E8-5241-9411-A7A495BE8C6C}" dt="2025-03-05T10:12:23.949" v="90" actId="20577"/>
        <pc:sldMkLst>
          <pc:docMk/>
          <pc:sldMk cId="19278233" sldId="419"/>
        </pc:sldMkLst>
        <pc:spChg chg="mod">
          <ac:chgData name="zhangYunlong" userId="3f07a773-7a19-420d-9c29-e64f190c10f1" providerId="ADAL" clId="{3304E558-37E8-5241-9411-A7A495BE8C6C}" dt="2025-03-05T10:12:23.949" v="90" actId="20577"/>
          <ac:spMkLst>
            <pc:docMk/>
            <pc:sldMk cId="19278233" sldId="419"/>
            <ac:spMk id="3" creationId="{C8FD0F74-965F-E752-4DE4-CD86D47365EB}"/>
          </ac:spMkLst>
        </pc:spChg>
        <pc:spChg chg="mod">
          <ac:chgData name="zhangYunlong" userId="3f07a773-7a19-420d-9c29-e64f190c10f1" providerId="ADAL" clId="{3304E558-37E8-5241-9411-A7A495BE8C6C}" dt="2025-03-05T08:00:40.674" v="52" actId="20577"/>
          <ac:spMkLst>
            <pc:docMk/>
            <pc:sldMk cId="19278233" sldId="419"/>
            <ac:spMk id="7" creationId="{3E7C4FA4-33C1-490A-B552-B0EB13D4A542}"/>
          </ac:spMkLst>
        </pc:spChg>
      </pc:sldChg>
      <pc:sldChg chg="del">
        <pc:chgData name="zhangYunlong" userId="3f07a773-7a19-420d-9c29-e64f190c10f1" providerId="ADAL" clId="{3304E558-37E8-5241-9411-A7A495BE8C6C}" dt="2025-03-05T07:58:42.333" v="40" actId="2696"/>
        <pc:sldMkLst>
          <pc:docMk/>
          <pc:sldMk cId="1186968263" sldId="42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3/5/25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3/5/25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3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"experiment name" "Firstname + name"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71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"experiment name" "Firstname + name"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4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4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"experiment name" "Firstname + name"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"experiment name" "Firstname + name"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"experiment name" "Firstname + name"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6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71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2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2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3" y="6356371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"experiment name" "Firstname + name"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613011" y="3035910"/>
            <a:ext cx="5397371" cy="951640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sz="4400" i="1" dirty="0"/>
              <a:t>«</a:t>
            </a:r>
            <a:r>
              <a:rPr lang="en-US" altLang="zh-CN" sz="4400" i="1" dirty="0"/>
              <a:t>STCF ECAL &amp; PID</a:t>
            </a:r>
            <a:r>
              <a:rPr lang="en-GB" sz="4400" i="1" dirty="0"/>
              <a:t>»</a:t>
            </a:r>
            <a:endParaRPr lang="en-GB" altLang="en-US" sz="4400" i="1" dirty="0">
              <a:ln>
                <a:noFill/>
              </a:ln>
              <a:ea typeface="MS PGothic" panose="020B0600070205080204" pitchFamily="34" charset="-128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E7E7A03-6704-4FAB-8564-67E66F145A0E}"/>
              </a:ext>
            </a:extLst>
          </p:cNvPr>
          <p:cNvSpPr txBox="1">
            <a:spLocks/>
          </p:cNvSpPr>
          <p:nvPr/>
        </p:nvSpPr>
        <p:spPr bwMode="auto">
          <a:xfrm>
            <a:off x="849317" y="4372934"/>
            <a:ext cx="6746723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i="1" dirty="0"/>
              <a:t>“</a:t>
            </a:r>
            <a:r>
              <a:rPr lang="en-US" altLang="zh-CN" i="1" dirty="0"/>
              <a:t>Yunlong Zhang</a:t>
            </a:r>
            <a:r>
              <a:rPr lang="en-US" i="1" dirty="0"/>
              <a:t>”</a:t>
            </a:r>
          </a:p>
          <a:p>
            <a:pPr defTabSz="914400"/>
            <a:endParaRPr lang="en-US" i="1" dirty="0"/>
          </a:p>
          <a:p>
            <a:pPr defTabSz="914400"/>
            <a:r>
              <a:rPr lang="en-US" altLang="zh-CN" i="1" dirty="0"/>
              <a:t>University of Science and Technology of China</a:t>
            </a:r>
          </a:p>
          <a:p>
            <a:pPr defTabSz="914400"/>
            <a:r>
              <a:rPr lang="en-US" i="1" dirty="0"/>
              <a:t>5/3/2025</a:t>
            </a:r>
            <a:endParaRPr lang="en-US" dirty="0"/>
          </a:p>
          <a:p>
            <a:pPr defTabSz="914400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31B0-0BA8-41AB-EEF6-7962271D0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Schematic of the installation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9FE81-B91E-EC4B-96AC-E001CC4CCE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89363-AE2B-AEAB-2CF1-80742CA42B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"experiment name" "Firstname + name"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39138-EAAE-184B-0B02-6F1534797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F27F13-C778-62C1-7705-8FB1281D4B67}"/>
              </a:ext>
            </a:extLst>
          </p:cNvPr>
          <p:cNvSpPr txBox="1"/>
          <p:nvPr/>
        </p:nvSpPr>
        <p:spPr>
          <a:xfrm>
            <a:off x="201954" y="1333506"/>
            <a:ext cx="6005092" cy="1058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>
                <a:ea typeface="MS Mincho" panose="02020609040205080304" pitchFamily="49" charset="-128"/>
                <a:cs typeface="Times New Roman" panose="02020603050405020304" pitchFamily="18" charset="0"/>
              </a:rPr>
              <a:t>Super Tau-Charm Facility (STCF)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sz="1800" dirty="0">
                <a:ea typeface="MS Mincho" panose="02020609040205080304" pitchFamily="49" charset="-128"/>
                <a:cs typeface="Times New Roman" panose="02020603050405020304" pitchFamily="18" charset="0"/>
              </a:rPr>
              <a:t>Next generation high luminosity e+/e- collider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sz="1800" dirty="0">
                <a:ea typeface="MS Mincho" panose="02020609040205080304" pitchFamily="49" charset="-128"/>
                <a:cs typeface="Times New Roman" panose="02020603050405020304" pitchFamily="18" charset="0"/>
              </a:rPr>
              <a:t>E</a:t>
            </a:r>
            <a:r>
              <a:rPr lang="en-US" altLang="zh-CN" sz="1800" baseline="-25000" dirty="0">
                <a:ea typeface="MS Mincho" panose="02020609040205080304" pitchFamily="49" charset="-128"/>
                <a:cs typeface="Times New Roman" panose="02020603050405020304" pitchFamily="18" charset="0"/>
              </a:rPr>
              <a:t>cm</a:t>
            </a:r>
            <a:r>
              <a:rPr lang="en-US" altLang="zh-CN" sz="1800" dirty="0"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2 – 7 GeV, </a:t>
            </a:r>
            <a:r>
              <a:rPr lang="en-US" altLang="zh-CN" sz="1800" dirty="0">
                <a:ea typeface="MS Mincho" panose="02020609040205080304" pitchFamily="49" charset="-128"/>
                <a:cs typeface="Times New Roman" panose="02020603050405020304" pitchFamily="18" charset="0"/>
              </a:rPr>
              <a:t>luminosity ~0.5</a:t>
            </a:r>
            <a:r>
              <a:rPr lang="en-US" altLang="zh-CN" sz="1800" dirty="0"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zh-CN" sz="1800" dirty="0">
                <a:ea typeface="MS Mincho" panose="02020609040205080304" pitchFamily="49" charset="-128"/>
                <a:cs typeface="Times New Roman" panose="02020603050405020304" pitchFamily="18" charset="0"/>
              </a:rPr>
              <a:t>10</a:t>
            </a:r>
            <a:r>
              <a:rPr lang="en-US" altLang="zh-CN" sz="1800" baseline="30000" dirty="0">
                <a:ea typeface="MS Mincho" panose="02020609040205080304" pitchFamily="49" charset="-128"/>
                <a:cs typeface="Times New Roman" panose="02020603050405020304" pitchFamily="18" charset="0"/>
              </a:rPr>
              <a:t>35</a:t>
            </a:r>
            <a:r>
              <a:rPr lang="en-US" altLang="zh-CN" sz="1800" dirty="0">
                <a:ea typeface="MS Mincho" panose="02020609040205080304" pitchFamily="49" charset="-128"/>
                <a:cs typeface="Times New Roman" panose="02020603050405020304" pitchFamily="18" charset="0"/>
              </a:rPr>
              <a:t> cm</a:t>
            </a:r>
            <a:r>
              <a:rPr lang="en-US" altLang="zh-CN" sz="1800" baseline="30000" dirty="0">
                <a:ea typeface="MS Mincho" panose="02020609040205080304" pitchFamily="49" charset="-128"/>
                <a:cs typeface="Times New Roman" panose="02020603050405020304" pitchFamily="18" charset="0"/>
              </a:rPr>
              <a:t>-2</a:t>
            </a:r>
            <a:r>
              <a:rPr lang="en-US" altLang="zh-CN" sz="1800" dirty="0">
                <a:ea typeface="MS Mincho" panose="02020609040205080304" pitchFamily="49" charset="-128"/>
                <a:cs typeface="Times New Roman" panose="02020603050405020304" pitchFamily="18" charset="0"/>
              </a:rPr>
              <a:t>s</a:t>
            </a:r>
            <a:r>
              <a:rPr lang="en-US" altLang="zh-CN" sz="1800" baseline="30000" dirty="0">
                <a:ea typeface="MS Mincho" panose="02020609040205080304" pitchFamily="49" charset="-128"/>
                <a:cs typeface="Times New Roman" panose="02020603050405020304" pitchFamily="18" charset="0"/>
              </a:rPr>
              <a:t>-1</a:t>
            </a:r>
            <a:r>
              <a:rPr lang="en-US" altLang="zh-CN" sz="1800" dirty="0">
                <a:ea typeface="MS Mincho" panose="02020609040205080304" pitchFamily="49" charset="-128"/>
                <a:cs typeface="Times New Roman" panose="02020603050405020304" pitchFamily="18" charset="0"/>
              </a:rPr>
              <a:t> at 4 GeV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5B3F0C-F058-9CED-7B12-D7630774AD35}"/>
              </a:ext>
            </a:extLst>
          </p:cNvPr>
          <p:cNvSpPr txBox="1"/>
          <p:nvPr/>
        </p:nvSpPr>
        <p:spPr>
          <a:xfrm>
            <a:off x="265054" y="3330315"/>
            <a:ext cx="8131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“Schematic of the experiment” 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6F50D5A-FCA6-FB66-6721-E1B162D081D3}"/>
              </a:ext>
            </a:extLst>
          </p:cNvPr>
          <p:cNvCxnSpPr>
            <a:cxnSpLocks/>
          </p:cNvCxnSpPr>
          <p:nvPr/>
        </p:nvCxnSpPr>
        <p:spPr>
          <a:xfrm>
            <a:off x="1453484" y="5684044"/>
            <a:ext cx="51679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7027A65-3D3A-386C-273C-4421CECB16D5}"/>
              </a:ext>
            </a:extLst>
          </p:cNvPr>
          <p:cNvSpPr txBox="1"/>
          <p:nvPr/>
        </p:nvSpPr>
        <p:spPr>
          <a:xfrm>
            <a:off x="2430121" y="5684044"/>
            <a:ext cx="3033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 length : </a:t>
            </a:r>
            <a:r>
              <a:rPr lang="en-GB" i="1" dirty="0"/>
              <a:t>“8” </a:t>
            </a:r>
            <a:r>
              <a:rPr lang="en-GB" dirty="0"/>
              <a:t>m</a:t>
            </a:r>
          </a:p>
          <a:p>
            <a:r>
              <a:rPr lang="en-GB" dirty="0"/>
              <a:t>Total width : </a:t>
            </a:r>
            <a:r>
              <a:rPr lang="en-GB" i="1" dirty="0"/>
              <a:t>“2” </a:t>
            </a:r>
            <a:r>
              <a:rPr lang="en-GB" dirty="0"/>
              <a:t>m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C25D4CD9-18AB-4D70-96C0-799FC1C8C855}"/>
              </a:ext>
            </a:extLst>
          </p:cNvPr>
          <p:cNvGrpSpPr/>
          <p:nvPr/>
        </p:nvGrpSpPr>
        <p:grpSpPr>
          <a:xfrm>
            <a:off x="641826" y="3773888"/>
            <a:ext cx="7048072" cy="1677641"/>
            <a:chOff x="0" y="1025525"/>
            <a:chExt cx="11825995" cy="3978130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25278126-FD1C-440C-AC02-E49CB7B2E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025525"/>
              <a:ext cx="11825995" cy="3978130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075BE16B-E519-44EA-BE75-9E967EF0D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34880" y="1621374"/>
              <a:ext cx="1038225" cy="295275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C5F68D00-13B3-4F73-9357-F360B2296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93265" y="1621374"/>
              <a:ext cx="1038225" cy="295275"/>
            </a:xfrm>
            <a:prstGeom prst="rect">
              <a:avLst/>
            </a:prstGeom>
          </p:spPr>
        </p:pic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550AADFA-010A-448D-BF82-CC0CFD6E34C3}"/>
                </a:ext>
              </a:extLst>
            </p:cNvPr>
            <p:cNvSpPr/>
            <p:nvPr/>
          </p:nvSpPr>
          <p:spPr>
            <a:xfrm>
              <a:off x="2379550" y="1900554"/>
              <a:ext cx="508467" cy="10657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F5BEEF61-EFB1-4A84-A9FD-40CC012A1687}"/>
                </a:ext>
              </a:extLst>
            </p:cNvPr>
            <p:cNvSpPr/>
            <p:nvPr/>
          </p:nvSpPr>
          <p:spPr>
            <a:xfrm>
              <a:off x="2506393" y="3057622"/>
              <a:ext cx="381626" cy="7758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id="{3FF0C91F-47EF-4FF2-B6C7-7356954013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7" r="26037" b="5967"/>
          <a:stretch/>
        </p:blipFill>
        <p:spPr>
          <a:xfrm>
            <a:off x="6105759" y="1189297"/>
            <a:ext cx="2598034" cy="167764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AF931A24-8C41-4626-958F-154A46BD1CF5}"/>
              </a:ext>
            </a:extLst>
          </p:cNvPr>
          <p:cNvSpPr txBox="1"/>
          <p:nvPr/>
        </p:nvSpPr>
        <p:spPr>
          <a:xfrm>
            <a:off x="265054" y="4832730"/>
            <a:ext cx="753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Beam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859307B-9A9D-43A8-AA3E-A831ED08D79F}"/>
              </a:ext>
            </a:extLst>
          </p:cNvPr>
          <p:cNvSpPr txBox="1"/>
          <p:nvPr/>
        </p:nvSpPr>
        <p:spPr>
          <a:xfrm>
            <a:off x="265054" y="2543773"/>
            <a:ext cx="5428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We wish to test the Tracker, PID, ECAL, DAQ, and Trigger systems this time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380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Condition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"experiment name" "Firstname + name"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CEBBCCE-1B0C-BB0B-2663-32A5D2D33F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756591"/>
              </p:ext>
            </p:extLst>
          </p:nvPr>
        </p:nvGraphicFramePr>
        <p:xfrm>
          <a:off x="198620" y="2481667"/>
          <a:ext cx="8847615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945">
                  <a:extLst>
                    <a:ext uri="{9D8B030D-6E8A-4147-A177-3AD203B41FA5}">
                      <a16:colId xmlns:a16="http://schemas.microsoft.com/office/drawing/2014/main" val="2083427209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1391780181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1732239354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61470851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4266235947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1584794622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2947101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Particle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Polarity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Energy (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0.1</a:t>
                      </a:r>
                      <a:r>
                        <a:rPr lang="en-GB" sz="1100" dirty="0"/>
                        <a:t> to 15 GeV/c 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GB" sz="1100">
                          <a:solidFill>
                            <a:schemeClr val="bg1"/>
                          </a:solidFill>
                        </a:rPr>
                        <a:t>T09)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High purity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Beam size (</a:t>
                      </a:r>
                      <a:r>
                        <a:rPr lang="en-GB" sz="1100" dirty="0" err="1"/>
                        <a:t>Ømm</a:t>
                      </a:r>
                      <a:r>
                        <a:rPr lang="en-GB" sz="11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Run number (if applicable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636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Muon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Several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Several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647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pi,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 –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Several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Several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023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Positron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0.3 – 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Several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Several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274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0397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36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490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859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B3618B7-6751-FA32-8939-C57B16BF8CE0}"/>
              </a:ext>
            </a:extLst>
          </p:cNvPr>
          <p:cNvSpPr txBox="1"/>
          <p:nvPr/>
        </p:nvSpPr>
        <p:spPr>
          <a:xfrm>
            <a:off x="573865" y="1236017"/>
            <a:ext cx="6829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Please enter all the beams condition required. </a:t>
            </a:r>
          </a:p>
          <a:p>
            <a:r>
              <a:rPr lang="en-GB" dirty="0"/>
              <a:t>If multiple beam time with different beam condition, please detail the run number under the corresponding column.</a:t>
            </a:r>
          </a:p>
        </p:txBody>
      </p:sp>
    </p:spTree>
    <p:extLst>
      <p:ext uri="{BB962C8B-B14F-4D97-AF65-F5344CB8AC3E}">
        <p14:creationId xmlns:p14="http://schemas.microsoft.com/office/powerpoint/2010/main" val="327009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Services needed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"experiment name" "Firstname + name"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C8FD0F74-965F-E752-4DE4-CD86D47365EB}"/>
              </a:ext>
            </a:extLst>
          </p:cNvPr>
          <p:cNvSpPr txBox="1">
            <a:spLocks noGrp="1"/>
          </p:cNvSpPr>
          <p:nvPr>
            <p:ph sz="quarter" idx="13"/>
          </p:nvPr>
        </p:nvSpPr>
        <p:spPr>
          <a:xfrm>
            <a:off x="457200" y="1145705"/>
            <a:ext cx="8226425" cy="535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Tables</a:t>
            </a:r>
          </a:p>
          <a:p>
            <a:pPr lvl="1"/>
            <a:r>
              <a:rPr lang="en-GB" sz="1600" dirty="0"/>
              <a:t>Fix table </a:t>
            </a:r>
            <a:r>
              <a:rPr lang="en-GB" sz="1600" i="1" dirty="0"/>
              <a:t>: YES (3-5)</a:t>
            </a:r>
          </a:p>
          <a:p>
            <a:pPr lvl="1"/>
            <a:r>
              <a:rPr lang="en-GB" sz="1600" dirty="0"/>
              <a:t>Moving table </a:t>
            </a:r>
            <a:r>
              <a:rPr lang="en-GB" sz="1600" i="1" dirty="0"/>
              <a:t>: YES (1)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Purpose for the moving table</a:t>
            </a:r>
            <a:r>
              <a:rPr lang="en-GB" sz="1600" i="1" dirty="0">
                <a:solidFill>
                  <a:schemeClr val="tx1"/>
                </a:solidFill>
              </a:rPr>
              <a:t>: Scanning</a:t>
            </a:r>
          </a:p>
          <a:p>
            <a:pPr lvl="1"/>
            <a:r>
              <a:rPr lang="en-GB" sz="1600" i="1" dirty="0">
                <a:solidFill>
                  <a:schemeClr val="tx1"/>
                </a:solidFill>
              </a:rPr>
              <a:t>Size (1 m  x 1 m) and weight (~ 100 kg) of setup on the table</a:t>
            </a:r>
            <a:r>
              <a:rPr lang="zh-CN" altLang="en-US" sz="1600" i="1" dirty="0">
                <a:solidFill>
                  <a:schemeClr val="tx1"/>
                </a:solidFill>
              </a:rPr>
              <a:t> </a:t>
            </a:r>
            <a:r>
              <a:rPr lang="en-US" altLang="zh-CN" sz="1600" i="1" dirty="0">
                <a:solidFill>
                  <a:schemeClr val="tx1"/>
                </a:solidFill>
              </a:rPr>
              <a:t>for</a:t>
            </a:r>
            <a:r>
              <a:rPr lang="zh-CN" altLang="en-US" sz="1600" i="1" dirty="0">
                <a:solidFill>
                  <a:schemeClr val="tx1"/>
                </a:solidFill>
              </a:rPr>
              <a:t> </a:t>
            </a:r>
            <a:r>
              <a:rPr lang="en-US" altLang="zh-CN" sz="1600" i="1" dirty="0">
                <a:solidFill>
                  <a:schemeClr val="tx1"/>
                </a:solidFill>
              </a:rPr>
              <a:t>the PID </a:t>
            </a:r>
            <a:r>
              <a:rPr lang="en-US" altLang="zh-CN" sz="1600" i="1" dirty="0" err="1">
                <a:solidFill>
                  <a:schemeClr val="tx1"/>
                </a:solidFill>
              </a:rPr>
              <a:t>detetcor</a:t>
            </a:r>
            <a:endParaRPr lang="en-GB" sz="1600" i="1" dirty="0">
              <a:solidFill>
                <a:schemeClr val="tx1"/>
              </a:solidFill>
            </a:endParaRPr>
          </a:p>
          <a:p>
            <a:r>
              <a:rPr lang="en-GB" sz="2000" dirty="0"/>
              <a:t>GAS : </a:t>
            </a:r>
            <a:r>
              <a:rPr lang="en-GB" sz="2000" i="1" dirty="0"/>
              <a:t>YES (Ar+CO2, dry N2)</a:t>
            </a:r>
          </a:p>
          <a:p>
            <a:r>
              <a:rPr lang="en-GB" sz="2000" i="1" dirty="0"/>
              <a:t>High Voltage : YES (2000 V for PMT and gas detectors)</a:t>
            </a:r>
          </a:p>
          <a:p>
            <a:pPr lvl="1"/>
            <a:r>
              <a:rPr lang="en-GB" sz="1600" i="1" dirty="0"/>
              <a:t>We will take our HV power</a:t>
            </a:r>
          </a:p>
          <a:p>
            <a:r>
              <a:rPr lang="en-GB" sz="2000" dirty="0"/>
              <a:t>Instrumentation :</a:t>
            </a:r>
          </a:p>
          <a:p>
            <a:pPr lvl="1"/>
            <a:r>
              <a:rPr lang="en-GB" sz="1600" dirty="0"/>
              <a:t>Wire Chamber : </a:t>
            </a:r>
            <a:r>
              <a:rPr lang="en-GB" sz="1600" i="1" dirty="0"/>
              <a:t>YES</a:t>
            </a:r>
          </a:p>
          <a:p>
            <a:pPr lvl="1"/>
            <a:r>
              <a:rPr lang="en-GB" sz="1600" dirty="0"/>
              <a:t>Cherenkov signal : </a:t>
            </a:r>
            <a:r>
              <a:rPr lang="en-GB" sz="1600" i="1" dirty="0"/>
              <a:t>NO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Scintillator signal : </a:t>
            </a:r>
            <a:r>
              <a:rPr lang="en-GB" sz="1600" i="1" dirty="0">
                <a:solidFill>
                  <a:schemeClr val="tx1"/>
                </a:solidFill>
              </a:rPr>
              <a:t>YES</a:t>
            </a:r>
          </a:p>
          <a:p>
            <a:r>
              <a:rPr lang="en-GB" sz="2000" dirty="0">
                <a:solidFill>
                  <a:schemeClr val="tx1"/>
                </a:solidFill>
              </a:rPr>
              <a:t>Infrastructure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Electronics rack in zone : </a:t>
            </a:r>
            <a:r>
              <a:rPr lang="en-GB" sz="1600" i="1" dirty="0">
                <a:solidFill>
                  <a:schemeClr val="tx1"/>
                </a:solidFill>
              </a:rPr>
              <a:t>YES/NO (1)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Any other : </a:t>
            </a:r>
            <a:r>
              <a:rPr lang="en-GB" sz="1600" i="1" dirty="0">
                <a:solidFill>
                  <a:schemeClr val="tx1"/>
                </a:solidFill>
              </a:rPr>
              <a:t>(detail)</a:t>
            </a:r>
            <a:endParaRPr lang="en-GB" sz="16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E7C4FA4-33C1-490A-B552-B0EB13D4A542}"/>
              </a:ext>
            </a:extLst>
          </p:cNvPr>
          <p:cNvSpPr txBox="1"/>
          <p:nvPr/>
        </p:nvSpPr>
        <p:spPr>
          <a:xfrm>
            <a:off x="4119937" y="4068566"/>
            <a:ext cx="448980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We want low-energy e+/-</a:t>
            </a:r>
            <a:r>
              <a:rPr lang="zh-CN" altLang="en-US" dirty="0"/>
              <a:t> </a:t>
            </a:r>
            <a:r>
              <a:rPr lang="en-US" altLang="zh-CN" dirty="0"/>
              <a:t> (0.3 GeV?), perhaps we need to remove the upstream material?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7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E4259-1805-BB2B-D7E3-62E53861B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Contact during the run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2C3A6-0066-97DF-B82A-BC5402F3EE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85AC1-7904-62EA-C130-885FE45AEC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"experiment name" "Firstname + name"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D7889-EF25-D6AF-ECB0-FA80970A8A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3633F4A-AF8B-6928-C6D3-6CEBEB48648B}"/>
              </a:ext>
            </a:extLst>
          </p:cNvPr>
          <p:cNvSpPr txBox="1">
            <a:spLocks noGrp="1"/>
          </p:cNvSpPr>
          <p:nvPr>
            <p:ph sz="quarter" idx="13"/>
          </p:nvPr>
        </p:nvSpPr>
        <p:spPr>
          <a:xfrm>
            <a:off x="457200" y="1246188"/>
            <a:ext cx="8226425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Contact :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“Yunlong Zhang” + “ylzhang@ustc.edu.cn”</a:t>
            </a:r>
            <a:endParaRPr lang="en-GB" i="1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“Zhongtao Shen” + “henzt@ustc.edu.cn”</a:t>
            </a: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32193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3537</TotalTime>
  <Words>390</Words>
  <Application>Microsoft Macintosh PowerPoint</Application>
  <PresentationFormat>全屏显示(4:3)</PresentationFormat>
  <Paragraphs>78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MS Mincho</vt:lpstr>
      <vt:lpstr>MS PGothic</vt:lpstr>
      <vt:lpstr>Arial</vt:lpstr>
      <vt:lpstr>Calibri</vt:lpstr>
      <vt:lpstr>Corbel</vt:lpstr>
      <vt:lpstr>Wingdings</vt:lpstr>
      <vt:lpstr>CERN_ENdept_Presentation_ArialFont copy</vt:lpstr>
      <vt:lpstr>«STCF ECAL &amp; PID»</vt:lpstr>
      <vt:lpstr>Schematic of the installation</vt:lpstr>
      <vt:lpstr>Beam Condition</vt:lpstr>
      <vt:lpstr>Services needed</vt:lpstr>
      <vt:lpstr>Contact during the run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zhangYunlong</cp:lastModifiedBy>
  <cp:revision>108</cp:revision>
  <dcterms:created xsi:type="dcterms:W3CDTF">2021-01-26T09:56:08Z</dcterms:created>
  <dcterms:modified xsi:type="dcterms:W3CDTF">2025-03-05T10:12:27Z</dcterms:modified>
</cp:coreProperties>
</file>