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11" r:id="rId2"/>
    <p:sldId id="312" r:id="rId3"/>
    <p:sldId id="313" r:id="rId4"/>
    <p:sldId id="314" r:id="rId5"/>
    <p:sldId id="315" r:id="rId6"/>
    <p:sldId id="317" r:id="rId7"/>
    <p:sldId id="316" r:id="rId8"/>
    <p:sldId id="319" r:id="rId9"/>
    <p:sldId id="320" r:id="rId10"/>
    <p:sldId id="323" r:id="rId11"/>
    <p:sldId id="324" r:id="rId12"/>
    <p:sldId id="325" r:id="rId13"/>
    <p:sldId id="326" r:id="rId14"/>
    <p:sldId id="327" r:id="rId15"/>
    <p:sldId id="328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3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7567D-0DB2-41B5-AF85-59463F1D7CDB}" type="datetimeFigureOut">
              <a:rPr lang="it-IT" smtClean="0"/>
              <a:t>27/02/2025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EEC24-1DE3-4D41-9CAB-BC1F90AB8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67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9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7441C-472C-2021-72D3-6612AAD35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52B4FAF-4726-55B2-7521-AF3BC870BF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94E9B7E-E451-8920-814B-E2464DF37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E9FE5E-C926-301C-2DE3-7753A57AEA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8710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A4B64-2C42-745A-C4C6-8E977F127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1C027A5-E6F2-5CB0-A236-798C1A6F4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06C1CB3-8C45-A758-5579-4AB09F7FA9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49728E-6E15-060F-F2D9-4E0734CB48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91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F2DC8-38EF-4E8D-F3F4-0A98E535F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77B7FD5-0FC6-EE0E-48AB-E3B761B39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4085E28-5C6B-443C-F884-BB3151E17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A85AD4-3E7F-7BCF-1BBB-AB961AA994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949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7D65A-5237-5E4B-7E85-D75F79817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F536C05-1223-3FF9-5037-79C39E51BE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DE01206-3B09-43D5-9B14-B58279AEB5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88B44C-C407-69BF-D114-C4A21B48C5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49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97D165-49B0-44FF-A267-367F5A6EE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9514"/>
            <a:ext cx="9144000" cy="2128049"/>
          </a:xfrm>
        </p:spPr>
        <p:txBody>
          <a:bodyPr rtlCol="0" anchor="b"/>
          <a:lstStyle>
            <a:lvl1pPr algn="ctr">
              <a:lnSpc>
                <a:spcPct val="125000"/>
              </a:lnSpc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B52800-74D6-4A78-AC9B-8E737A1A3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1162"/>
            <a:ext cx="9144000" cy="882001"/>
          </a:xfrm>
          <a:solidFill>
            <a:schemeClr val="accent2">
              <a:alpha val="9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500" b="1" i="1" kern="1200" spc="65" dirty="0">
                <a:solidFill>
                  <a:schemeClr val="accent1"/>
                </a:solidFill>
                <a:latin typeface="+mn-lt"/>
                <a:ea typeface="+mn-ea"/>
                <a:cs typeface="Arial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B91F7B-C4AF-4FC6-A6BE-657DEF6D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6259C2-A491-4522-BFFB-A40B63AEEF22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ED32F8-B0C7-4332-B0A5-BC19DD8C4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030946-D0C7-4F78-94B0-427DAA6D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8806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26380-105C-43CE-8837-3DD12907CD3B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  <p:sp>
        <p:nvSpPr>
          <p:cNvPr id="7" name="oggetto 18" descr="Rettangolo beige">
            <a:extLst>
              <a:ext uri="{FF2B5EF4-FFF2-40B4-BE49-F238E27FC236}">
                <a16:creationId xmlns:a16="http://schemas.microsoft.com/office/drawing/2014/main" id="{13550742-D32E-4FE5-A6DF-B63B4406B5D9}"/>
              </a:ext>
            </a:extLst>
          </p:cNvPr>
          <p:cNvSpPr/>
          <p:nvPr userDrawn="1"/>
        </p:nvSpPr>
        <p:spPr>
          <a:xfrm>
            <a:off x="927187" y="1346809"/>
            <a:ext cx="499235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905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9FA988-92AD-48D7-890A-AA054096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A999FA-A189-41DB-9CFC-D1356C534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4D83DC-20E7-4B71-9794-36FC33B1B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D2BAEB-8454-4725-BA88-2B30F9627DB9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E7D103-1290-4592-B37C-19C9C9DB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955B1B-4A5C-42C7-99A5-B8217736F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6080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4387105-2538-4216-9A7E-445FA092F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C8CFDF-F95E-4995-A5E5-048AB9731541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033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F43C73-1D0F-45F9-A7E4-E9D24EAF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3B88E76-F6AB-4621-A9A6-20A81C5A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A313FB9-6D6C-4F61-9E7A-76E686D0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A93A737-E48B-4909-BE04-F55B58103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8F9958C-DB5F-444E-ACE8-73F5E0CA6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1D097D1-3052-4C1F-B573-CA25FFF6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0790BC-C0BF-4FDB-A4B5-DD29FB0C2632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2607AC3-2220-4DDA-A22A-C404538FE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FD8DEB3-F122-4B42-9E12-F61189B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35452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789EF5-3FD9-4423-A9E8-B67B4E902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30D7191-31B4-440E-A4E9-F412FA55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0955A7-A413-4EB5-84F6-BEFAE8BC708A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C85CB6-0880-4BF0-8E98-291E70C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4A5E74-F26F-4C7A-BED1-6EE66C0B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97583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655C546-684A-45B9-8890-66DC55DF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11E9B2E-A444-49A7-A94C-64F8B2DD6934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543EBDF-D696-42F7-B962-56F5FEE12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89D77E-1675-4F9D-9113-B274CB0E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3473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8E9C90-06AB-49B5-9970-F5791DE9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FB0071-932D-4CA0-92FB-A6E75AC85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C8D9F5-8B70-4BDD-9CB5-BBF87CF55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89DE91-7A80-4682-9D32-2CD41DEF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F25B484-9F87-422A-B8FD-B295ACB29392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9E2482-2E7D-4868-95A7-4A55B40FE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4E84CF-C3E5-4475-84C7-21CBAC06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3383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F15F99-EE70-4572-A6F7-2ED4B9E4803A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9953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9CEC732-0DE2-456B-92A1-84321C9B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it-IT" noProof="0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816A5B-B156-4DC3-B18E-14F3E59A6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B0252E-67CD-4B33-849F-7B1449CF27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174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A009F83-7AE1-4DA3-9399-36A90106A52B}" type="datetime1">
              <a:rPr lang="it-IT" noProof="0" smtClean="0"/>
              <a:t>27/02/2025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620AD2-E3F8-48CB-8B72-B0945DF53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49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5A5F3BCF-F6FD-4DFF-B0B4-9892C9389344}"/>
              </a:ext>
            </a:extLst>
          </p:cNvPr>
          <p:cNvSpPr/>
          <p:nvPr userDrawn="1"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5DEFFD-817B-43EC-86F0-34DEA2BA5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2">
                    <a:alpha val="70000"/>
                  </a:schemeClr>
                </a:solidFill>
              </a:defRPr>
            </a:lvl1pPr>
          </a:lstStyle>
          <a:p>
            <a:fld id="{82EE24B5-652C-4DB5-B7C3-B5BBEC1280B1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97722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BD5C8B-7CD4-1104-C459-ECD134CC4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EAM Store </a:t>
            </a:r>
            <a:r>
              <a:rPr lang="it-IT" dirty="0" err="1"/>
              <a:t>Kiosk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EE4384-A1BC-4ED9-BE45-D36C296B7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menage</a:t>
            </a:r>
            <a:r>
              <a:rPr lang="it-IT" dirty="0"/>
              <a:t> the </a:t>
            </a:r>
            <a:r>
              <a:rPr lang="it-IT" dirty="0" err="1"/>
              <a:t>spare</a:t>
            </a:r>
            <a:r>
              <a:rPr lang="it-IT" dirty="0"/>
              <a:t> parts </a:t>
            </a:r>
            <a:r>
              <a:rPr lang="it-IT" dirty="0" err="1"/>
              <a:t>we</a:t>
            </a:r>
            <a:r>
              <a:rPr lang="it-IT" dirty="0"/>
              <a:t> can use the </a:t>
            </a:r>
            <a:r>
              <a:rPr lang="it-IT" dirty="0" err="1"/>
              <a:t>Kiosk</a:t>
            </a:r>
            <a:r>
              <a:rPr lang="it-IT" dirty="0"/>
              <a:t> </a:t>
            </a:r>
            <a:r>
              <a:rPr lang="it-IT" dirty="0" err="1"/>
              <a:t>interface</a:t>
            </a:r>
            <a:r>
              <a:rPr lang="it-IT" dirty="0"/>
              <a:t> to:</a:t>
            </a:r>
          </a:p>
          <a:p>
            <a:pPr marL="0" indent="0">
              <a:buNone/>
            </a:pPr>
            <a:endParaRPr lang="it-IT" dirty="0"/>
          </a:p>
          <a:p>
            <a:r>
              <a:rPr lang="en-US" dirty="0"/>
              <a:t>Keep track of parts in stock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Create </a:t>
            </a:r>
            <a:r>
              <a:rPr lang="it-IT" dirty="0" err="1"/>
              <a:t>department-specific</a:t>
            </a:r>
            <a:r>
              <a:rPr lang="it-IT" dirty="0"/>
              <a:t> </a:t>
            </a:r>
            <a:r>
              <a:rPr lang="it-IT" dirty="0" err="1"/>
              <a:t>inventory</a:t>
            </a:r>
            <a:r>
              <a:rPr lang="it-IT" dirty="0"/>
              <a:t> lists.</a:t>
            </a:r>
          </a:p>
          <a:p>
            <a:endParaRPr lang="it-IT" dirty="0"/>
          </a:p>
          <a:p>
            <a:r>
              <a:rPr lang="en-US" dirty="0"/>
              <a:t>Automatically purchase equipment when necessary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285551-0C3A-59F3-3A96-7B13B990C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BF66ECF-3F9E-51DE-152D-798FCDBBF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0" y="1815261"/>
            <a:ext cx="5807973" cy="27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7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4536-6CF3-E42B-20DA-72BFE1876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05E4C8-3DAC-345E-B099-043400F8D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6197600"/>
            <a:ext cx="10932560" cy="391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Pump SN:12571845 </a:t>
            </a:r>
            <a:r>
              <a:rPr lang="it-IT" dirty="0" err="1"/>
              <a:t>sent</a:t>
            </a:r>
            <a:r>
              <a:rPr lang="it-IT" dirty="0"/>
              <a:t> to KNF for general </a:t>
            </a:r>
            <a:r>
              <a:rPr lang="it-IT" dirty="0" err="1"/>
              <a:t>mantenance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14E7E9-A28C-013F-6964-655621B3C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10</a:t>
            </a:fld>
            <a:endParaRPr lang="it-IT" noProof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347D3C7-0667-93C6-AA68-8618010EA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50" y="538479"/>
            <a:ext cx="7304210" cy="5537905"/>
          </a:xfrm>
          <a:prstGeom prst="rect">
            <a:avLst/>
          </a:prstGeom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D14931CA-DA1D-C87B-AFAA-52CA46407C27}"/>
              </a:ext>
            </a:extLst>
          </p:cNvPr>
          <p:cNvSpPr txBox="1">
            <a:spLocks/>
          </p:cNvSpPr>
          <p:nvPr/>
        </p:nvSpPr>
        <p:spPr>
          <a:xfrm>
            <a:off x="7995932" y="5756876"/>
            <a:ext cx="3734749" cy="39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/>
              <a:t>SN:12571845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642DDD72-A30D-01DA-AFDA-35D842D4560F}"/>
              </a:ext>
            </a:extLst>
          </p:cNvPr>
          <p:cNvSpPr/>
          <p:nvPr/>
        </p:nvSpPr>
        <p:spPr>
          <a:xfrm>
            <a:off x="296100" y="5221215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Immagine che contiene testo, ricevuta, calligrafia, lettera&#10;&#10;Descrizione generata automaticamente">
            <a:extLst>
              <a:ext uri="{FF2B5EF4-FFF2-40B4-BE49-F238E27FC236}">
                <a16:creationId xmlns:a16="http://schemas.microsoft.com/office/drawing/2014/main" id="{E8BF687F-A25E-21F9-C114-B035CAF9E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05416" y="1178011"/>
            <a:ext cx="5008605" cy="37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21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5BF4032-6CE9-4670-58B3-D0686A83C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80632-40EF-5156-2E67-0E855E4F5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5222789"/>
            <a:ext cx="10932560" cy="1366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We</a:t>
            </a:r>
            <a:r>
              <a:rPr lang="it-IT" dirty="0"/>
              <a:t> are loading the Work Order for the pump, </a:t>
            </a:r>
            <a:r>
              <a:rPr lang="it-IT" dirty="0" err="1"/>
              <a:t>based</a:t>
            </a:r>
            <a:r>
              <a:rPr lang="it-IT" dirty="0"/>
              <a:t> from the </a:t>
            </a:r>
            <a:r>
              <a:rPr lang="it-IT" dirty="0" err="1"/>
              <a:t>eLog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76CD32-1097-9035-3F9E-4CDBC0853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11</a:t>
            </a:fld>
            <a:endParaRPr lang="it-IT" noProof="0" dirty="0"/>
          </a:p>
        </p:txBody>
      </p:sp>
      <p:pic>
        <p:nvPicPr>
          <p:cNvPr id="5" name="Immagine 4" descr="Immagine che contiene testo, numero, Carattere, linea&#10;&#10;Descrizione generata automaticamente">
            <a:extLst>
              <a:ext uri="{FF2B5EF4-FFF2-40B4-BE49-F238E27FC236}">
                <a16:creationId xmlns:a16="http://schemas.microsoft.com/office/drawing/2014/main" id="{4CFF05CE-D4E4-D15A-5A16-E18D1D359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5" y="2048808"/>
            <a:ext cx="11706119" cy="28301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EF13255-83A4-85A5-D94D-896EFA203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Work </a:t>
            </a:r>
            <a:r>
              <a:rPr lang="it-IT" dirty="0" err="1"/>
              <a:t>order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2442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90533FE-6602-9972-CEFB-12CC43546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80D02C-31C4-09C7-C572-C671EEFB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12</a:t>
            </a:fld>
            <a:endParaRPr lang="it-IT" noProof="0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2512692-E431-2790-1A82-39396E4EE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understand</a:t>
            </a:r>
            <a:r>
              <a:rPr lang="it-IT" dirty="0"/>
              <a:t> the </a:t>
            </a:r>
            <a:r>
              <a:rPr lang="it-IT" dirty="0" err="1"/>
              <a:t>eLog</a:t>
            </a:r>
            <a:r>
              <a:rPr lang="it-IT" dirty="0"/>
              <a:t>, and </a:t>
            </a:r>
            <a:r>
              <a:rPr lang="en-US" dirty="0"/>
              <a:t>have a better track of data in the future,</a:t>
            </a:r>
            <a:r>
              <a:rPr lang="it-IT" dirty="0" err="1"/>
              <a:t>please</a:t>
            </a:r>
            <a:r>
              <a:rPr lang="it-IT" dirty="0"/>
              <a:t> include in the </a:t>
            </a:r>
            <a:r>
              <a:rPr lang="it-IT" dirty="0" err="1"/>
              <a:t>eLog</a:t>
            </a:r>
            <a:r>
              <a:rPr lang="it-IT" dirty="0"/>
              <a:t> the following:</a:t>
            </a:r>
          </a:p>
          <a:p>
            <a:pPr marL="0" indent="0">
              <a:buNone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P&amp;ID code of the pump </a:t>
            </a:r>
            <a:r>
              <a:rPr lang="it-IT" dirty="0"/>
              <a:t>e.g. pump PU4201 (no pump 1)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Seria </a:t>
            </a:r>
            <a:r>
              <a:rPr lang="it-IT" u="sng" dirty="0" err="1"/>
              <a:t>numeber</a:t>
            </a:r>
            <a:r>
              <a:rPr lang="it-IT" u="sng" dirty="0"/>
              <a:t> of the pump</a:t>
            </a:r>
          </a:p>
          <a:p>
            <a:pPr marL="342900" indent="-342900">
              <a:buFont typeface="+mj-lt"/>
              <a:buAutoNum type="arabicPeriod"/>
            </a:pPr>
            <a:endParaRPr lang="it-IT" u="sng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last hour reading for the pump </a:t>
            </a:r>
            <a:r>
              <a:rPr lang="it-IT" u="sng" dirty="0" err="1"/>
              <a:t>that</a:t>
            </a:r>
            <a:r>
              <a:rPr lang="it-IT" u="sng" dirty="0"/>
              <a:t> </a:t>
            </a:r>
            <a:r>
              <a:rPr lang="it-IT" u="sng" dirty="0" err="1"/>
              <a:t>goes</a:t>
            </a:r>
            <a:r>
              <a:rPr lang="it-IT" u="sng" dirty="0"/>
              <a:t> under </a:t>
            </a:r>
            <a:r>
              <a:rPr lang="it-IT" u="sng" dirty="0" err="1"/>
              <a:t>mantenance</a:t>
            </a:r>
            <a:r>
              <a:rPr lang="it-IT" u="sng" dirty="0"/>
              <a:t>.</a:t>
            </a:r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.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04180C78-CE4C-7EF1-8ADD-0498439C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err="1"/>
              <a:t>eLogs</a:t>
            </a:r>
            <a:r>
              <a:rPr lang="it-IT" dirty="0"/>
              <a:t> and Work </a:t>
            </a:r>
            <a:r>
              <a:rPr lang="it-IT" dirty="0" err="1"/>
              <a:t>order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8968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D8C51-8C5D-4128-157A-2E4EFD1E2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0F7F81-3CC1-111B-E168-FD7D4B2EF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Work </a:t>
            </a:r>
            <a:r>
              <a:rPr lang="it-IT" dirty="0" err="1"/>
              <a:t>order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7A1EF6-2E5C-3B23-73B4-9E128425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573" y="5167300"/>
            <a:ext cx="10515600" cy="1035422"/>
          </a:xfrm>
        </p:spPr>
        <p:txBody>
          <a:bodyPr>
            <a:normAutofit/>
          </a:bodyPr>
          <a:lstStyle/>
          <a:p>
            <a:r>
              <a:rPr lang="it-IT" dirty="0"/>
              <a:t>For </a:t>
            </a:r>
            <a:r>
              <a:rPr lang="it-IT" dirty="0" err="1"/>
              <a:t>every</a:t>
            </a:r>
            <a:r>
              <a:rPr lang="it-IT" dirty="0"/>
              <a:t> Work </a:t>
            </a:r>
            <a:r>
              <a:rPr lang="it-IT" dirty="0" err="1"/>
              <a:t>order</a:t>
            </a:r>
            <a:r>
              <a:rPr lang="it-IT" dirty="0"/>
              <a:t> made,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notify</a:t>
            </a:r>
            <a:r>
              <a:rPr lang="it-IT" dirty="0"/>
              <a:t> by an email with the information </a:t>
            </a:r>
            <a:r>
              <a:rPr lang="it-IT" dirty="0" err="1"/>
              <a:t>needed</a:t>
            </a:r>
            <a:r>
              <a:rPr lang="it-IT" dirty="0"/>
              <a:t>.</a:t>
            </a:r>
          </a:p>
          <a:p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tested</a:t>
            </a:r>
            <a:r>
              <a:rPr lang="it-IT" dirty="0"/>
              <a:t> the system.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send</a:t>
            </a:r>
            <a:r>
              <a:rPr lang="it-IT" dirty="0"/>
              <a:t> an email no more </a:t>
            </a:r>
            <a:r>
              <a:rPr lang="it-IT" dirty="0" err="1"/>
              <a:t>then</a:t>
            </a:r>
            <a:r>
              <a:rPr lang="it-IT" dirty="0"/>
              <a:t> 60 min from the </a:t>
            </a:r>
            <a:r>
              <a:rPr lang="it-IT" dirty="0" err="1"/>
              <a:t>creation</a:t>
            </a:r>
            <a:r>
              <a:rPr lang="it-IT" dirty="0"/>
              <a:t> of the work </a:t>
            </a:r>
            <a:r>
              <a:rPr lang="it-IT" dirty="0" err="1"/>
              <a:t>order</a:t>
            </a: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9585CC-4AE8-B725-89AD-2347BF74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13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334D6E1-84F8-4C15-3BAB-244B1DBC1D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540"/>
          <a:stretch/>
        </p:blipFill>
        <p:spPr>
          <a:xfrm>
            <a:off x="6632413" y="1680043"/>
            <a:ext cx="4960825" cy="315908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7E29A49-197A-39B5-E75E-2FE4977A9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02" y="1701876"/>
            <a:ext cx="6285792" cy="3147525"/>
          </a:xfrm>
          <a:prstGeom prst="rect">
            <a:avLst/>
          </a:prstGeom>
        </p:spPr>
      </p:pic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FC035DD0-C740-550B-6397-B480C8F24E8D}"/>
              </a:ext>
            </a:extLst>
          </p:cNvPr>
          <p:cNvSpPr/>
          <p:nvPr/>
        </p:nvSpPr>
        <p:spPr>
          <a:xfrm>
            <a:off x="224181" y="1954033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10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96B56-A1E7-1B93-CF87-261DDECB8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DE83E3-C883-72DF-7868-2113F3F9E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Work </a:t>
            </a:r>
            <a:r>
              <a:rPr lang="it-IT" dirty="0" err="1"/>
              <a:t>order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0C6E52-48F5-6C1E-30D4-7D3E4CB6D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08" y="5126203"/>
            <a:ext cx="10515600" cy="1035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The mail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sent</a:t>
            </a:r>
            <a:r>
              <a:rPr lang="it-IT" dirty="0"/>
              <a:t> to:</a:t>
            </a:r>
          </a:p>
          <a:p>
            <a:r>
              <a:rPr lang="it-IT" dirty="0"/>
              <a:t>The operator </a:t>
            </a:r>
            <a:r>
              <a:rPr lang="it-IT" dirty="0" err="1"/>
              <a:t>specified</a:t>
            </a:r>
            <a:r>
              <a:rPr lang="it-IT" dirty="0"/>
              <a:t> in the Work </a:t>
            </a:r>
            <a:r>
              <a:rPr lang="it-IT" dirty="0" err="1"/>
              <a:t>order</a:t>
            </a:r>
            <a:r>
              <a:rPr lang="it-IT" dirty="0"/>
              <a:t>.</a:t>
            </a:r>
          </a:p>
          <a:p>
            <a:r>
              <a:rPr lang="it-IT" dirty="0" err="1"/>
              <a:t>Everyone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subscribed</a:t>
            </a:r>
            <a:r>
              <a:rPr lang="it-IT" dirty="0"/>
              <a:t> to the e-group </a:t>
            </a:r>
            <a:r>
              <a:rPr lang="it-IT" dirty="0" err="1"/>
              <a:t>created</a:t>
            </a:r>
            <a:r>
              <a:rPr lang="it-IT" dirty="0"/>
              <a:t>.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9927D0-1FEF-2C67-59FA-69E78EB72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14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ADA2B76-F364-83FD-1FDA-844FFC4EB3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540"/>
          <a:stretch/>
        </p:blipFill>
        <p:spPr>
          <a:xfrm>
            <a:off x="6632413" y="1680043"/>
            <a:ext cx="4960825" cy="315908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6A38531-6382-9FFF-86ED-2FC3D6889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02" y="1701876"/>
            <a:ext cx="6285792" cy="3147525"/>
          </a:xfrm>
          <a:prstGeom prst="rect">
            <a:avLst/>
          </a:prstGeom>
        </p:spPr>
      </p:pic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BB4E9546-A88E-D2E6-7E24-7C6D9131FB95}"/>
              </a:ext>
            </a:extLst>
          </p:cNvPr>
          <p:cNvSpPr/>
          <p:nvPr/>
        </p:nvSpPr>
        <p:spPr>
          <a:xfrm>
            <a:off x="224181" y="1954033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8966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016A6-25E0-D91D-BDB9-7928615B4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DE6C25-F0AE-EF40-1963-397D2E49F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Pump </a:t>
            </a:r>
            <a:r>
              <a:rPr lang="it-IT" dirty="0" err="1"/>
              <a:t>Maintenance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A97DD7-1683-038F-B60E-C5F622BD1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6634" y="1627094"/>
            <a:ext cx="4840942" cy="4534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ATLAS TRT pump PU4102:</a:t>
            </a:r>
          </a:p>
          <a:p>
            <a:r>
              <a:rPr lang="it-IT" dirty="0"/>
              <a:t>To be </a:t>
            </a:r>
            <a:r>
              <a:rPr lang="it-IT" dirty="0" err="1"/>
              <a:t>send</a:t>
            </a:r>
            <a:r>
              <a:rPr lang="it-IT" dirty="0"/>
              <a:t> to KNF for general </a:t>
            </a:r>
            <a:r>
              <a:rPr lang="it-IT" dirty="0" err="1"/>
              <a:t>maintenance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22609F-93A6-75E2-FC3C-D482DA30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15</a:t>
            </a:fld>
            <a:endParaRPr lang="it-IT" noProof="0" dirty="0"/>
          </a:p>
        </p:txBody>
      </p:sp>
      <p:pic>
        <p:nvPicPr>
          <p:cNvPr id="6" name="Immagine 5" descr="Immagine che contiene testo, Contenitore dei rifiuti, blu&#10;&#10;Il contenuto generato dall'IA potrebbe non essere corretto.">
            <a:extLst>
              <a:ext uri="{FF2B5EF4-FFF2-40B4-BE49-F238E27FC236}">
                <a16:creationId xmlns:a16="http://schemas.microsoft.com/office/drawing/2014/main" id="{4F79516E-3C6F-3C54-B0E7-78645E1BD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57" y="1694329"/>
            <a:ext cx="5755341" cy="431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29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B3709AB-EDFA-E852-9B4D-F662ED758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96423E-D9A7-2384-6CBA-7321B3CA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Replenish</a:t>
            </a:r>
            <a:r>
              <a:rPr lang="it-IT" dirty="0"/>
              <a:t> parts in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56A9EC-EB68-6B71-7846-5F0440452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replenish</a:t>
            </a:r>
            <a:r>
              <a:rPr lang="it-IT" dirty="0"/>
              <a:t> the parts in the store: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Select </a:t>
            </a:r>
            <a:r>
              <a:rPr lang="it-IT" b="1" dirty="0"/>
              <a:t>RETURN </a:t>
            </a:r>
          </a:p>
          <a:p>
            <a:endParaRPr lang="it-IT" b="1" dirty="0"/>
          </a:p>
          <a:p>
            <a:r>
              <a:rPr lang="en-US" dirty="0"/>
              <a:t>Select </a:t>
            </a:r>
            <a:r>
              <a:rPr lang="en-US" b="1" dirty="0"/>
              <a:t>EMPLOYEE</a:t>
            </a:r>
            <a:r>
              <a:rPr lang="en-US" dirty="0"/>
              <a:t> to register who added the parts (by default =&gt; logged user)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AF1C46-7F55-D859-5B9F-1020E3C6E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2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AD261C6-94AF-3C4D-7E55-D8430C761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1" y="438531"/>
            <a:ext cx="5398398" cy="2574833"/>
          </a:xfrm>
          <a:prstGeom prst="rect">
            <a:avLst/>
          </a:prstGeom>
        </p:spPr>
      </p:pic>
      <p:sp>
        <p:nvSpPr>
          <p:cNvPr id="5" name="Ovale 4">
            <a:extLst>
              <a:ext uri="{FF2B5EF4-FFF2-40B4-BE49-F238E27FC236}">
                <a16:creationId xmlns:a16="http://schemas.microsoft.com/office/drawing/2014/main" id="{0CA50344-F217-AF11-976A-C3AF5DE14C9A}"/>
              </a:ext>
            </a:extLst>
          </p:cNvPr>
          <p:cNvSpPr/>
          <p:nvPr/>
        </p:nvSpPr>
        <p:spPr>
          <a:xfrm>
            <a:off x="8812775" y="852179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24A12A5-3E84-A9E4-D5DA-C1C0C44FA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999" y="3559903"/>
            <a:ext cx="5711374" cy="2745279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DA53F7DE-EA15-5147-8C93-A3797D0A9F7F}"/>
              </a:ext>
            </a:extLst>
          </p:cNvPr>
          <p:cNvSpPr/>
          <p:nvPr/>
        </p:nvSpPr>
        <p:spPr>
          <a:xfrm>
            <a:off x="8913221" y="4869997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9983DB94-6F55-53B1-6119-0916FAC0E192}"/>
              </a:ext>
            </a:extLst>
          </p:cNvPr>
          <p:cNvCxnSpPr>
            <a:stCxn id="9" idx="2"/>
          </p:cNvCxnSpPr>
          <p:nvPr/>
        </p:nvCxnSpPr>
        <p:spPr>
          <a:xfrm flipH="1">
            <a:off x="8011391" y="5203907"/>
            <a:ext cx="901830" cy="4279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111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55A71B6-B199-6B94-D015-37AEDF09C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94C4F200-EFED-79FB-1C63-9FA9181C8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446" y="872837"/>
            <a:ext cx="7305426" cy="521623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D785206-2DA1-D598-DDF7-E825B6B7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Replenish</a:t>
            </a:r>
            <a:r>
              <a:rPr lang="it-IT" dirty="0"/>
              <a:t> parts in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7D9E3A-1753-A648-6DBD-B80391BCE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US" dirty="0"/>
              <a:t>Scan or type the part code.</a:t>
            </a:r>
            <a:endParaRPr lang="it-IT" dirty="0"/>
          </a:p>
          <a:p>
            <a:endParaRPr lang="it-IT" b="1" dirty="0"/>
          </a:p>
          <a:p>
            <a:r>
              <a:rPr lang="en-US" dirty="0"/>
              <a:t>Specify the quantity and the bins to which they are added.</a:t>
            </a:r>
          </a:p>
          <a:p>
            <a:endParaRPr lang="en-US" dirty="0"/>
          </a:p>
          <a:p>
            <a:r>
              <a:rPr lang="it-IT" dirty="0"/>
              <a:t>Click </a:t>
            </a:r>
            <a:r>
              <a:rPr lang="it-IT" b="1" dirty="0"/>
              <a:t>ADD TO LIST</a:t>
            </a:r>
          </a:p>
          <a:p>
            <a:endParaRPr lang="it-IT" dirty="0"/>
          </a:p>
          <a:p>
            <a:r>
              <a:rPr lang="en-US" dirty="0"/>
              <a:t>Once all of the parts have been added to the list, press </a:t>
            </a:r>
            <a:r>
              <a:rPr lang="en-US" b="1" dirty="0"/>
              <a:t>RETURN</a:t>
            </a:r>
            <a:r>
              <a:rPr lang="en-US" dirty="0"/>
              <a:t> to confirm the transaction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1345F9-365A-87AB-7D2C-E0E9E017B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3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595568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228AD61-3D98-8CC6-CD35-D3971B740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CAEA6A-48E9-20D2-B7AA-AAE7EE36C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Issue</a:t>
            </a:r>
            <a:r>
              <a:rPr lang="it-IT" dirty="0"/>
              <a:t> assets from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9349A7-A484-F92E-BF39-98612125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remove</a:t>
            </a:r>
            <a:r>
              <a:rPr lang="it-IT" dirty="0"/>
              <a:t> the parts from the store:</a:t>
            </a:r>
          </a:p>
          <a:p>
            <a:pPr marL="0" indent="0">
              <a:buNone/>
            </a:pPr>
            <a:endParaRPr lang="it-IT" dirty="0"/>
          </a:p>
          <a:p>
            <a:r>
              <a:rPr lang="en-US" dirty="0"/>
              <a:t>Select </a:t>
            </a:r>
            <a:r>
              <a:rPr lang="en-US" b="1" dirty="0"/>
              <a:t>ISSUE</a:t>
            </a:r>
            <a:r>
              <a:rPr lang="en-US" dirty="0"/>
              <a:t> to remove assets from the store</a:t>
            </a:r>
          </a:p>
          <a:p>
            <a:endParaRPr lang="it-IT" b="1" dirty="0"/>
          </a:p>
          <a:p>
            <a:r>
              <a:rPr lang="en-US" dirty="0"/>
              <a:t>Select </a:t>
            </a:r>
            <a:r>
              <a:rPr lang="en-US" b="1" dirty="0"/>
              <a:t>EMPLOYEE</a:t>
            </a:r>
            <a:r>
              <a:rPr lang="en-US" dirty="0"/>
              <a:t> to register who added the parts (by default =&gt; logged user)</a:t>
            </a:r>
            <a:endParaRPr lang="it-IT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A231A2-E9B5-9746-DD8D-A701C9EE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4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04C8F0F-D8DC-1566-0B8B-F5316E52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1" y="438531"/>
            <a:ext cx="5398398" cy="2574833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86A84EE7-C21B-009D-23FA-3F146EAEDC88}"/>
              </a:ext>
            </a:extLst>
          </p:cNvPr>
          <p:cNvSpPr/>
          <p:nvPr/>
        </p:nvSpPr>
        <p:spPr>
          <a:xfrm>
            <a:off x="7292200" y="862453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3182FF6-1D06-FD17-0B84-5498BC1DF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999" y="3559903"/>
            <a:ext cx="5711374" cy="2745279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25BAC930-87C2-5CCB-D793-1E4A5B9C80AB}"/>
              </a:ext>
            </a:extLst>
          </p:cNvPr>
          <p:cNvSpPr/>
          <p:nvPr/>
        </p:nvSpPr>
        <p:spPr>
          <a:xfrm>
            <a:off x="8913221" y="4869997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5C69F06-0918-DB96-95F8-D9ED5C2BA8C7}"/>
              </a:ext>
            </a:extLst>
          </p:cNvPr>
          <p:cNvCxnSpPr>
            <a:stCxn id="11" idx="2"/>
          </p:cNvCxnSpPr>
          <p:nvPr/>
        </p:nvCxnSpPr>
        <p:spPr>
          <a:xfrm flipH="1">
            <a:off x="8011391" y="5203907"/>
            <a:ext cx="901830" cy="4279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33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03BC47B-AB11-1D0C-322B-980FCFD6B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D4BCD-435B-0441-7EC5-E5E476C45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Issue</a:t>
            </a:r>
            <a:r>
              <a:rPr lang="it-IT" dirty="0"/>
              <a:t> assets from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929588-4E67-BA48-E1B8-892667F24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Scan or type the part code.</a:t>
            </a:r>
            <a:endParaRPr lang="it-IT" dirty="0"/>
          </a:p>
          <a:p>
            <a:endParaRPr lang="it-IT" b="1" dirty="0"/>
          </a:p>
          <a:p>
            <a:r>
              <a:rPr lang="en-US" dirty="0"/>
              <a:t>Specify the quantity and the bins to which they are added.</a:t>
            </a:r>
          </a:p>
          <a:p>
            <a:endParaRPr lang="en-US" dirty="0"/>
          </a:p>
          <a:p>
            <a:r>
              <a:rPr lang="it-IT" dirty="0"/>
              <a:t>Click </a:t>
            </a:r>
            <a:r>
              <a:rPr lang="it-IT" b="1" dirty="0"/>
              <a:t>ADD TO LIST</a:t>
            </a:r>
          </a:p>
          <a:p>
            <a:endParaRPr lang="it-IT" dirty="0"/>
          </a:p>
          <a:p>
            <a:r>
              <a:rPr lang="en-US" dirty="0"/>
              <a:t>Once all of the parts have been added to the list, press </a:t>
            </a:r>
            <a:r>
              <a:rPr lang="en-US" b="1" dirty="0"/>
              <a:t>ISSUE</a:t>
            </a:r>
            <a:r>
              <a:rPr lang="en-US" dirty="0"/>
              <a:t> to confirm the transaction</a:t>
            </a:r>
            <a:endParaRPr lang="it-IT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D217B1-A07A-0B3E-53B9-5BC04AC6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5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02CAF59-F3A1-9618-1DDC-7ADAA6FBF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935" y="860608"/>
            <a:ext cx="6010836" cy="523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1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DA44861-BF01-2C22-7606-996FC6D7E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9466FC-293A-9D64-72F9-0BAFE70E0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err="1"/>
              <a:t>Kiosk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D9CDA3-612A-6A26-22B5-925584928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01553"/>
            <a:ext cx="10515600" cy="1035422"/>
          </a:xfrm>
        </p:spPr>
        <p:txBody>
          <a:bodyPr>
            <a:normAutofit/>
          </a:bodyPr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created</a:t>
            </a:r>
            <a:r>
              <a:rPr lang="it-IT" dirty="0"/>
              <a:t> a </a:t>
            </a:r>
            <a:r>
              <a:rPr lang="it-IT" dirty="0" err="1"/>
              <a:t>spare</a:t>
            </a:r>
            <a:r>
              <a:rPr lang="it-IT" dirty="0"/>
              <a:t> part </a:t>
            </a:r>
            <a:r>
              <a:rPr lang="it-IT" dirty="0" err="1"/>
              <a:t>invetory</a:t>
            </a:r>
            <a:r>
              <a:rPr lang="it-IT" dirty="0"/>
              <a:t> on </a:t>
            </a:r>
            <a:r>
              <a:rPr lang="it-IT" dirty="0" err="1"/>
              <a:t>kiosk</a:t>
            </a:r>
            <a:endParaRPr lang="it-IT" dirty="0"/>
          </a:p>
          <a:p>
            <a:r>
              <a:rPr lang="it-IT" dirty="0"/>
              <a:t>I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keep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update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50B9E1-DB62-DE63-7C0E-F63266DD2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6</a:t>
            </a:fld>
            <a:endParaRPr lang="it-IT" noProof="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0D3C6CB-F496-82D2-D965-8FC9E3B0B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155" y="1463015"/>
            <a:ext cx="6098657" cy="414732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9CE0501-9858-45D7-CF6B-29C1A9F12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714" y="1465729"/>
            <a:ext cx="4024998" cy="416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25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F330F2-4EEC-9314-17C7-333F40034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5136775"/>
            <a:ext cx="10932560" cy="1452284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The pump are </a:t>
            </a:r>
            <a:r>
              <a:rPr lang="it-IT" dirty="0" err="1"/>
              <a:t>already</a:t>
            </a:r>
            <a:r>
              <a:rPr lang="it-IT" dirty="0"/>
              <a:t> on </a:t>
            </a:r>
            <a:r>
              <a:rPr lang="it-IT" dirty="0" err="1"/>
              <a:t>InforEAM</a:t>
            </a:r>
            <a:r>
              <a:rPr lang="it-IT" dirty="0"/>
              <a:t>:</a:t>
            </a:r>
          </a:p>
          <a:p>
            <a:r>
              <a:rPr lang="it-IT" dirty="0"/>
              <a:t>The </a:t>
            </a:r>
            <a:r>
              <a:rPr lang="it-IT" dirty="0" err="1"/>
              <a:t>Infor</a:t>
            </a:r>
            <a:r>
              <a:rPr lang="it-IT" dirty="0"/>
              <a:t> and the Excel file are </a:t>
            </a:r>
            <a:r>
              <a:rPr lang="it-IT" dirty="0" err="1"/>
              <a:t>updated</a:t>
            </a:r>
            <a:r>
              <a:rPr lang="it-IT" dirty="0"/>
              <a:t> </a:t>
            </a:r>
            <a:r>
              <a:rPr lang="it-IT" dirty="0" err="1"/>
              <a:t>regularely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6AB4E1-BEA4-E136-28D6-7BE99D1BF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7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0BD5CA2-D6C6-2BFA-7BF8-AB26AA3B76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49856" b="15753"/>
          <a:stretch/>
        </p:blipFill>
        <p:spPr>
          <a:xfrm>
            <a:off x="129939" y="575353"/>
            <a:ext cx="5901389" cy="426377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E0F0117D-49D7-B7CA-AEC2-114E442BCB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2164"/>
          <a:stretch/>
        </p:blipFill>
        <p:spPr>
          <a:xfrm>
            <a:off x="6143946" y="484512"/>
            <a:ext cx="5681609" cy="4354617"/>
          </a:xfrm>
          <a:prstGeom prst="rect">
            <a:avLst/>
          </a:prstGeom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8B164949-12A2-52E4-462E-9BD691432349}"/>
              </a:ext>
            </a:extLst>
          </p:cNvPr>
          <p:cNvSpPr/>
          <p:nvPr/>
        </p:nvSpPr>
        <p:spPr>
          <a:xfrm>
            <a:off x="205483" y="2527443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4C5337F-C9E5-6BA2-9118-22DAD045C968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876818" y="2630185"/>
            <a:ext cx="739739" cy="7602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8B34DBB-6446-D06D-12A3-CCD8FAFDDCF6}"/>
              </a:ext>
            </a:extLst>
          </p:cNvPr>
          <p:cNvSpPr/>
          <p:nvPr/>
        </p:nvSpPr>
        <p:spPr>
          <a:xfrm>
            <a:off x="6604570" y="3409308"/>
            <a:ext cx="2241479" cy="22774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67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0A86BE5-D4C5-08BB-3F3E-31D8E0DF4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FF4B69-F623-0113-6FE3-CF5DED59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ATLAS System </a:t>
            </a:r>
            <a:r>
              <a:rPr lang="it-IT" dirty="0" err="1"/>
              <a:t>InforEAM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10DA10-2B3F-0D3B-6074-AF35A4CCE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250" y="1489753"/>
            <a:ext cx="4787758" cy="44795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changed</a:t>
            </a:r>
            <a:r>
              <a:rPr lang="it-IT" dirty="0"/>
              <a:t> the </a:t>
            </a:r>
            <a:r>
              <a:rPr lang="it-IT" dirty="0" err="1"/>
              <a:t>configuration</a:t>
            </a:r>
            <a:r>
              <a:rPr lang="it-IT" dirty="0"/>
              <a:t> of ATLAS System in </a:t>
            </a:r>
            <a:r>
              <a:rPr lang="it-IT" dirty="0" err="1"/>
              <a:t>InforEAM</a:t>
            </a:r>
            <a:r>
              <a:rPr lang="it-IT" dirty="0"/>
              <a:t> to </a:t>
            </a:r>
            <a:r>
              <a:rPr lang="it-IT" dirty="0" err="1"/>
              <a:t>better</a:t>
            </a:r>
            <a:r>
              <a:rPr lang="it-IT" dirty="0"/>
              <a:t> follow the </a:t>
            </a:r>
            <a:r>
              <a:rPr lang="it-IT" dirty="0" err="1"/>
              <a:t>logic</a:t>
            </a:r>
            <a:r>
              <a:rPr lang="it-IT" dirty="0"/>
              <a:t> of the P&amp;ID </a:t>
            </a:r>
            <a:r>
              <a:rPr lang="it-IT" dirty="0" err="1"/>
              <a:t>drawings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 err="1"/>
              <a:t>Now</a:t>
            </a:r>
            <a:r>
              <a:rPr lang="it-IT" dirty="0"/>
              <a:t> the Code </a:t>
            </a:r>
            <a:r>
              <a:rPr lang="it-IT" dirty="0" err="1"/>
              <a:t>used</a:t>
            </a:r>
            <a:r>
              <a:rPr lang="it-IT" dirty="0"/>
              <a:t> for the single </a:t>
            </a:r>
            <a:r>
              <a:rPr lang="it-IT" dirty="0" err="1"/>
              <a:t>Equipment</a:t>
            </a:r>
            <a:r>
              <a:rPr lang="it-IT" dirty="0"/>
              <a:t> </a:t>
            </a:r>
            <a:r>
              <a:rPr lang="it-IT" dirty="0" err="1"/>
              <a:t>reflect</a:t>
            </a:r>
            <a:r>
              <a:rPr lang="it-IT" dirty="0"/>
              <a:t> the code of the P&amp;ID.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EC18F9-967C-F2D3-42C4-14405B6E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8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52BD560-6554-13FA-DAFB-758444FA9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79" y="1520576"/>
            <a:ext cx="5895630" cy="455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69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AAA25-52C7-F6EB-F8DC-543503C15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C334BF-28F5-EF87-A887-6CA99A449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6197600"/>
            <a:ext cx="10932560" cy="391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Pump SN: 3473989 </a:t>
            </a:r>
            <a:r>
              <a:rPr lang="it-IT" dirty="0" err="1"/>
              <a:t>sent</a:t>
            </a:r>
            <a:r>
              <a:rPr lang="it-IT" dirty="0"/>
              <a:t> to KNF for general </a:t>
            </a:r>
            <a:r>
              <a:rPr lang="it-IT" dirty="0" err="1"/>
              <a:t>mantenance</a:t>
            </a:r>
            <a:r>
              <a:rPr lang="it-IT" dirty="0"/>
              <a:t>.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292373-E122-DBFF-E64D-2A4637F8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9</a:t>
            </a:fld>
            <a:endParaRPr lang="it-IT" noProof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3E4D366-E5BE-66DE-4F90-2FB3ED138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50" y="538479"/>
            <a:ext cx="7304210" cy="5537905"/>
          </a:xfrm>
          <a:prstGeom prst="rect">
            <a:avLst/>
          </a:prstGeom>
        </p:spPr>
      </p:pic>
      <p:pic>
        <p:nvPicPr>
          <p:cNvPr id="12" name="Immagine 11" descr="Immagine che contiene testo, ricevuta, Materiali da imballaggio, Sacchetto di plastica&#10;&#10;Descrizione generata automaticamente">
            <a:extLst>
              <a:ext uri="{FF2B5EF4-FFF2-40B4-BE49-F238E27FC236}">
                <a16:creationId xmlns:a16="http://schemas.microsoft.com/office/drawing/2014/main" id="{620AEF89-0C3E-E66B-EF88-2715F93F6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25751" y="1150071"/>
            <a:ext cx="4897120" cy="3672840"/>
          </a:xfrm>
          <a:prstGeom prst="rect">
            <a:avLst/>
          </a:prstGeom>
        </p:spPr>
      </p:pic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E6927125-0AC6-9008-33C0-F514133D6FC1}"/>
              </a:ext>
            </a:extLst>
          </p:cNvPr>
          <p:cNvSpPr/>
          <p:nvPr/>
        </p:nvSpPr>
        <p:spPr>
          <a:xfrm>
            <a:off x="246672" y="1489475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56791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Custom 30">
      <a:dk1>
        <a:sysClr val="windowText" lastClr="000000"/>
      </a:dk1>
      <a:lt1>
        <a:sysClr val="window" lastClr="FFFFFF"/>
      </a:lt1>
      <a:dk2>
        <a:srgbClr val="00292E"/>
      </a:dk2>
      <a:lt2>
        <a:srgbClr val="64B2C1"/>
      </a:lt2>
      <a:accent1>
        <a:srgbClr val="F0CDA1"/>
      </a:accent1>
      <a:accent2>
        <a:srgbClr val="107082"/>
      </a:accent2>
      <a:accent3>
        <a:srgbClr val="054854"/>
      </a:accent3>
      <a:accent4>
        <a:srgbClr val="00AEEF"/>
      </a:accent4>
      <a:accent5>
        <a:srgbClr val="F99927"/>
      </a:accent5>
      <a:accent6>
        <a:srgbClr val="EC7216"/>
      </a:accent6>
      <a:hlink>
        <a:srgbClr val="000000"/>
      </a:hlink>
      <a:folHlink>
        <a:srgbClr val="000000"/>
      </a:folHlink>
    </a:clrScheme>
    <a:fontScheme name="Custom 25">
      <a:majorFont>
        <a:latin typeface="Gill Sans MT"/>
        <a:ea typeface=""/>
        <a:cs typeface=""/>
      </a:majorFont>
      <a:minorFont>
        <a:latin typeface="Arial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4308458_TF23188392.potx" id="{47CFB603-F082-4F8D-A878-6C81EC5C02FE}" vid="{C3BD1E96-84C1-4E8F-975A-DD4B4CBF0E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477</Words>
  <Application>Microsoft Office PowerPoint</Application>
  <PresentationFormat>Widescreen</PresentationFormat>
  <Paragraphs>94</Paragraphs>
  <Slides>15</Slides>
  <Notes>5</Notes>
  <HiddenSlides>10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Aptos</vt:lpstr>
      <vt:lpstr>Arial</vt:lpstr>
      <vt:lpstr>Arial </vt:lpstr>
      <vt:lpstr>Gill Sans MT</vt:lpstr>
      <vt:lpstr>1_Tema di Office</vt:lpstr>
      <vt:lpstr>EAM Store Kiosk</vt:lpstr>
      <vt:lpstr>Replenish parts in store</vt:lpstr>
      <vt:lpstr>Replenish parts in store</vt:lpstr>
      <vt:lpstr>Issue assets from store</vt:lpstr>
      <vt:lpstr>Issue assets from store</vt:lpstr>
      <vt:lpstr>Kiosk</vt:lpstr>
      <vt:lpstr>Presentazione standard di PowerPoint</vt:lpstr>
      <vt:lpstr>ATLAS System InforEAM</vt:lpstr>
      <vt:lpstr>Presentazione standard di PowerPoint</vt:lpstr>
      <vt:lpstr>Presentazione standard di PowerPoint</vt:lpstr>
      <vt:lpstr>Work order</vt:lpstr>
      <vt:lpstr>eLogs and Work order</vt:lpstr>
      <vt:lpstr>Work order</vt:lpstr>
      <vt:lpstr>Work order</vt:lpstr>
      <vt:lpstr>Pump Maintenance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Paolillo  Bonaventura</dc:creator>
  <cp:lastModifiedBy>Paolillo  Bonaventura</cp:lastModifiedBy>
  <cp:revision>16</cp:revision>
  <dcterms:created xsi:type="dcterms:W3CDTF">2025-01-22T10:31:01Z</dcterms:created>
  <dcterms:modified xsi:type="dcterms:W3CDTF">2025-02-27T07:13:41Z</dcterms:modified>
</cp:coreProperties>
</file>