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9" r:id="rId2"/>
    <p:sldId id="404" r:id="rId3"/>
    <p:sldId id="417" r:id="rId4"/>
    <p:sldId id="419" r:id="rId5"/>
    <p:sldId id="415" r:id="rId6"/>
    <p:sldId id="418" r:id="rId7"/>
    <p:sldId id="420" r:id="rId8"/>
    <p:sldId id="421" r:id="rId9"/>
    <p:sldId id="416" r:id="rId10"/>
    <p:sldId id="35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86"/>
  </p:normalViewPr>
  <p:slideViewPr>
    <p:cSldViewPr snapToGrid="0" snapToObjects="1">
      <p:cViewPr varScale="1">
        <p:scale>
          <a:sx n="111" d="100"/>
          <a:sy n="111" d="100"/>
        </p:scale>
        <p:origin x="306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04.02.2025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F7AEEF8-31F0-4ED3-A581-FCD7AC3C64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04.02.2025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B8B6C94-F942-48ED-A436-8969EE978F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04.02.2025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02BDF18-8D91-4CC4-87D2-20A5B0B2E1F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04.02.2025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CBB88D3-793C-4AB4-BFF0-19AA0379BC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04.02.2025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BA90D9E-5F23-495E-8CB1-8ED651487C2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04.02.2025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69E14A3-5BBD-4175-801B-343D5ED223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04.02.2025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C473097-FE74-4662-B5CE-1C100E1C1C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04.02.2025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3A03016-B64C-486E-887F-4ABFB9B2F19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04.02.2025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4417BB1-0566-4378-9FBF-4A9B85413F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04.02.2025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4ED2B5C-1508-4BA5-B757-7B3B52A3A2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04.02.2025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04.02.2025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6CE8CA7-E0C3-4CB2-853D-659E8F7DDF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277E501-DDA3-414C-B7D0-38E927001D8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231905" y="4162655"/>
            <a:ext cx="1728191" cy="1353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609600" y="1060450"/>
            <a:ext cx="109696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04.02.2025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05F63-A0E0-4CF5-B013-0465B2BFAB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026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22D224-6FC0-47C9-874D-DF86F1091B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14193" y="353961"/>
            <a:ext cx="3763612" cy="2948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222D224-6FC0-47C9-874D-DF86F1091B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8B9DAE2-C015-4124-9A6D-C222D8172C8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45DD51-6A9A-43B9-8443-DFDE6EE3B4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13E9E7-05EC-4595-98DE-F218FDA4E2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04.02.2025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28B4973-7B69-4094-9264-3457113EDF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04.02.2025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B0F9A9C-E969-41DB-B084-45B4F44C86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04.02.2025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756454"/>
            <a:ext cx="11376025" cy="1825811"/>
          </a:xfrm>
        </p:spPr>
        <p:txBody>
          <a:bodyPr/>
          <a:lstStyle/>
          <a:p>
            <a:r>
              <a:rPr lang="en-GB" sz="4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Survey Integration Accessories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Dirk MERGELKUHL, Solomon KAMUGASA (BE-GM-ESA)</a:t>
            </a:r>
          </a:p>
          <a:p>
            <a:pPr algn="l"/>
            <a:r>
              <a:rPr lang="en-US" sz="1800" dirty="0"/>
              <a:t>26.02.2025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9932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CF4311-1A5F-89BA-BA57-5F850848E3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D33D90-A0E4-96D7-72CC-49EF654BC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Laser Tracker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D357F3-6BF2-43C7-B34A-4B25091E4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26.02.2025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444F4C-2544-7968-E997-9D4C21CFA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E05F63-A0E0-4CF5-B013-0465B2BFAB1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FAEB533-7C65-A5BE-F9F5-F7E2C51F5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6" name="Picture 5" descr="A machine in a factory&#10;&#10;AI-generated content may be incorrect.">
            <a:extLst>
              <a:ext uri="{FF2B5EF4-FFF2-40B4-BE49-F238E27FC236}">
                <a16:creationId xmlns:a16="http://schemas.microsoft.com/office/drawing/2014/main" id="{75287619-5D4F-EA76-3FBE-76C9405C99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26" t="21812" r="27517" b="33554"/>
          <a:stretch/>
        </p:blipFill>
        <p:spPr>
          <a:xfrm rot="5400000">
            <a:off x="722620" y="1356945"/>
            <a:ext cx="4173601" cy="4358268"/>
          </a:xfrm>
          <a:prstGeom prst="rect">
            <a:avLst/>
          </a:prstGeom>
        </p:spPr>
      </p:pic>
      <p:pic>
        <p:nvPicPr>
          <p:cNvPr id="12" name="Picture 11" descr="A machine in a factory&#10;&#10;AI-generated content may be incorrect.">
            <a:extLst>
              <a:ext uri="{FF2B5EF4-FFF2-40B4-BE49-F238E27FC236}">
                <a16:creationId xmlns:a16="http://schemas.microsoft.com/office/drawing/2014/main" id="{C2B276A2-A70C-A561-12A0-DCEDF3669C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98" t="28945" r="14893" b="43443"/>
          <a:stretch/>
        </p:blipFill>
        <p:spPr>
          <a:xfrm rot="5400000">
            <a:off x="4507036" y="2612830"/>
            <a:ext cx="4173603" cy="1846502"/>
          </a:xfrm>
          <a:prstGeom prst="rect">
            <a:avLst/>
          </a:prstGeom>
        </p:spPr>
      </p:pic>
      <p:pic>
        <p:nvPicPr>
          <p:cNvPr id="9" name="Picture 8" descr="A camera on a blue pole&#10;&#10;AI-generated content may be incorrect.">
            <a:extLst>
              <a:ext uri="{FF2B5EF4-FFF2-40B4-BE49-F238E27FC236}">
                <a16:creationId xmlns:a16="http://schemas.microsoft.com/office/drawing/2014/main" id="{CB43BFF6-964A-8314-85F9-D102D49D4A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17" t="9522" r="7787" b="9120"/>
          <a:stretch/>
        </p:blipFill>
        <p:spPr>
          <a:xfrm rot="5400000">
            <a:off x="7821593" y="1826806"/>
            <a:ext cx="4173601" cy="3418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542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79ED2C-2E4F-F27A-8C53-728977E8F0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0D62AB-D483-90BE-BBBD-CA32AD655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Survey Targets &amp; Supports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FA4315-7179-6D44-2B34-B82CFA0BC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26.02.2025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B25867-B2FF-62A8-6735-DC79F2D85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E05F63-A0E0-4CF5-B013-0465B2BFAB1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669E0F8-C0F1-172D-5E81-4DED7521C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AE13C8-83A5-B1E8-B1C1-9323C9FC2A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156" y="1254211"/>
            <a:ext cx="6477688" cy="4858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595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3E5B06-B725-CC80-46EF-D3505B2BD8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0C9055-5626-23F2-085D-FD7E2396F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Survey Target Integration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D82763-71CA-2E74-A9CE-0D919306D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26.02.2025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1303BA-10CC-6B87-64DE-34F3DA51D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E05F63-A0E0-4CF5-B013-0465B2BFAB1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1AE9C9-0FB4-5E4A-0233-7ACF7F58B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5F9FC13-3A09-9F8D-A373-E345D7F0A7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5145" y="1320694"/>
            <a:ext cx="3939995" cy="452253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1620AB0-6A70-51BF-1B6F-63FE6DFC94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7003" y="1320694"/>
            <a:ext cx="3745430" cy="4526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9415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6788C9-7EA4-819A-7D89-02527753CF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5A2D9-3888-D979-5A8B-F148729D6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0.5 &amp; 1.5 Inch Target Mounting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7F66ED-5510-F425-9045-0789C85D1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26.02.2025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2729BD-97C1-E218-176E-51882A3D9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E05F63-A0E0-4CF5-B013-0465B2BFAB1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07668D-82DA-C087-576C-00AE282DD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5" name="Picture 4" descr="A long shot of a tunnel&#10;&#10;AI-generated content may be incorrect.">
            <a:extLst>
              <a:ext uri="{FF2B5EF4-FFF2-40B4-BE49-F238E27FC236}">
                <a16:creationId xmlns:a16="http://schemas.microsoft.com/office/drawing/2014/main" id="{DD5F3745-8DBB-2F62-425E-CB466C081E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014516" y="1733541"/>
            <a:ext cx="5239265" cy="392944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F8F9B24-D9EB-EFB9-33F6-96C48946E2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377" y="1689099"/>
            <a:ext cx="3698885" cy="3183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7100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818251-F09A-3A0C-9294-DABB50FE84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0FCAAE-77F3-682B-61F5-32B2D7D54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3.5 Inch Target/ Laser Tracker Bracket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541692-5EF8-E0EE-21E4-7F4C5AE8F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26.02.2025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A5BC52-8F86-F0D1-64A7-31C936341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E05F63-A0E0-4CF5-B013-0465B2BFAB1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36CDBA2-0957-BCA4-4746-F9CEBDFAF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10" name="Picture 9" descr="A metal frame with a blue and grey object&#10;&#10;AI-generated content may be incorrect.">
            <a:extLst>
              <a:ext uri="{FF2B5EF4-FFF2-40B4-BE49-F238E27FC236}">
                <a16:creationId xmlns:a16="http://schemas.microsoft.com/office/drawing/2014/main" id="{26630C30-8323-BB3E-C453-6B233023EE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8226" y="1331045"/>
            <a:ext cx="6275549" cy="4706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0195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B34A44-A550-0FAB-4805-BDD7DA5B9C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0EDE2E-BC46-A592-FE36-5CB08E36D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3.5 Inch Target/ Laser Tracker Bracket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820DD3-8E7C-749B-E45C-7DD1FBE4A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26.02.2025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6893B3-3623-BC84-C727-AF715DC06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E05F63-A0E0-4CF5-B013-0465B2BFAB1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CF34BDB-C52F-B67A-F3D9-E9A1A82BF6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2A90036-FAE1-C8D5-A45C-C137D43CC3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1584" y="2348882"/>
            <a:ext cx="4520643" cy="246932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153438A-214C-3E43-C822-74A3180C4D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5" y="1439335"/>
            <a:ext cx="3173739" cy="428841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E634FE4-E267-B832-68F6-1CFDADC65C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32181" y="2314049"/>
            <a:ext cx="2670585" cy="2538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1272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584447-B94E-1DCB-1F18-CB4E33CFBC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4C7BD-D847-0F51-3867-5144B8EAF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Bracket Envelope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D3EE73-C7E5-33EA-70E3-EF493E4A5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26.02.2025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86EDD0-CD3F-C1BE-2B6C-2A943076D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E05F63-A0E0-4CF5-B013-0465B2BFAB1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A9C67A-592F-2B55-3CA4-4A5DA9292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C2A1419-375E-56FF-A7FF-5A3AE56A03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0007" y="1181823"/>
            <a:ext cx="5011986" cy="500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8638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B3DF70-762B-EC84-B432-FD97D19616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70945-C573-25CD-46E2-09BFE506A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Floor Mounted Nests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F0962A-4E60-3852-7F95-55F547D9F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26.02.2025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FD4B24-4B83-8BF7-62E9-6F20DA0CD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E05F63-A0E0-4CF5-B013-0465B2BFAB1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0186235-38C6-1A14-984F-E0B9A5019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84BAD01-607A-69B7-3BB4-BD196C8929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2524" y="1242044"/>
            <a:ext cx="5306953" cy="4785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9247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4591</TotalTime>
  <Words>62</Words>
  <Application>Microsoft Office PowerPoint</Application>
  <PresentationFormat>Widescreen</PresentationFormat>
  <Paragraphs>27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Survey Integration Accessories</vt:lpstr>
      <vt:lpstr>Laser Tracker</vt:lpstr>
      <vt:lpstr>Survey Targets &amp; Supports</vt:lpstr>
      <vt:lpstr>Survey Target Integration</vt:lpstr>
      <vt:lpstr>0.5 &amp; 1.5 Inch Target Mounting</vt:lpstr>
      <vt:lpstr>3.5 Inch Target/ Laser Tracker Bracket</vt:lpstr>
      <vt:lpstr>3.5 Inch Target/ Laser Tracker Bracket</vt:lpstr>
      <vt:lpstr>Bracket Envelope</vt:lpstr>
      <vt:lpstr>Floor Mounted Nests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Jeanette Kotzian</dc:creator>
  <cp:lastModifiedBy>Solomon William Kamugasa</cp:lastModifiedBy>
  <cp:revision>492</cp:revision>
  <dcterms:created xsi:type="dcterms:W3CDTF">2021-01-15T14:19:07Z</dcterms:created>
  <dcterms:modified xsi:type="dcterms:W3CDTF">2025-02-26T08:06:38Z</dcterms:modified>
</cp:coreProperties>
</file>