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mp4" ContentType="video/mp4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259" r:id="rId2"/>
    <p:sldId id="295" r:id="rId3"/>
    <p:sldId id="296" r:id="rId4"/>
    <p:sldId id="299" r:id="rId5"/>
    <p:sldId id="297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0186C"/>
    <a:srgbClr val="2F2F2F"/>
    <a:srgbClr val="3F80C9"/>
    <a:srgbClr val="F4B2D6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8B1629D-5136-48B8-8CF7-9F083F20C93D}" v="174" dt="2025-03-10T10:34:41.699"/>
    <p1510:client id="{95DDC444-1699-4E2B-9068-04D94CD84EBB}" v="4" dt="2025-03-10T10:50:36.139"/>
  </p1510:revLst>
</p1510:revInfo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973" autoAdjust="0"/>
    <p:restoredTop sz="87163" autoAdjust="0"/>
  </p:normalViewPr>
  <p:slideViewPr>
    <p:cSldViewPr snapToObjects="1">
      <p:cViewPr varScale="1">
        <p:scale>
          <a:sx n="106" d="100"/>
          <a:sy n="106" d="100"/>
        </p:scale>
        <p:origin x="776" y="17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microsoft.com/office/2015/10/relationships/revisionInfo" Target="revisionInfo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commentAuthors" Target="commentAuthors.xml"/><Relationship Id="rId14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orge Andres Villa Velez" userId="iiYelcEpd+ioDodCaLjR2EUmhcmGDlT15CBGuztobAQ=" providerId="None" clId="Web-{F9E542FD-F079-4AA7-997F-4CF43314F932}"/>
    <pc:docChg chg="modSld">
      <pc:chgData name="Jorge Andres Villa Velez" userId="iiYelcEpd+ioDodCaLjR2EUmhcmGDlT15CBGuztobAQ=" providerId="None" clId="Web-{F9E542FD-F079-4AA7-997F-4CF43314F932}" dt="2025-02-28T09:17:49.276" v="3" actId="20577"/>
      <pc:docMkLst>
        <pc:docMk/>
      </pc:docMkLst>
      <pc:sldChg chg="modSp">
        <pc:chgData name="Jorge Andres Villa Velez" userId="iiYelcEpd+ioDodCaLjR2EUmhcmGDlT15CBGuztobAQ=" providerId="None" clId="Web-{F9E542FD-F079-4AA7-997F-4CF43314F932}" dt="2025-02-28T09:17:49.276" v="3" actId="20577"/>
        <pc:sldMkLst>
          <pc:docMk/>
          <pc:sldMk cId="2159943940" sldId="259"/>
        </pc:sldMkLst>
      </pc:sldChg>
      <pc:sldChg chg="modSp">
        <pc:chgData name="Jorge Andres Villa Velez" userId="iiYelcEpd+ioDodCaLjR2EUmhcmGDlT15CBGuztobAQ=" providerId="None" clId="Web-{F9E542FD-F079-4AA7-997F-4CF43314F932}" dt="2025-02-28T09:14:59.646" v="1" actId="20577"/>
        <pc:sldMkLst>
          <pc:docMk/>
          <pc:sldMk cId="2150896695" sldId="296"/>
        </pc:sldMkLst>
        <pc:spChg chg="mod">
          <ac:chgData name="Jorge Andres Villa Velez" userId="iiYelcEpd+ioDodCaLjR2EUmhcmGDlT15CBGuztobAQ=" providerId="None" clId="Web-{F9E542FD-F079-4AA7-997F-4CF43314F932}" dt="2025-02-28T09:14:59.646" v="1" actId="20577"/>
          <ac:spMkLst>
            <pc:docMk/>
            <pc:sldMk cId="2150896695" sldId="296"/>
            <ac:spMk id="2" creationId="{97F283B3-893E-E844-A539-D34BA0CC00FE}"/>
          </ac:spMkLst>
        </pc:spChg>
      </pc:sldChg>
    </pc:docChg>
  </pc:docChgLst>
  <pc:docChgLst>
    <pc:chgData name="Jorge Andres Villa Velez" userId="iiYelcEpd+ioDodCaLjR2EUmhcmGDlT15CBGuztobAQ=" providerId="None" clId="Web-{08B1629D-5136-48B8-8CF7-9F083F20C93D}"/>
    <pc:docChg chg="addSld delSld modSld">
      <pc:chgData name="Jorge Andres Villa Velez" userId="iiYelcEpd+ioDodCaLjR2EUmhcmGDlT15CBGuztobAQ=" providerId="None" clId="Web-{08B1629D-5136-48B8-8CF7-9F083F20C93D}" dt="2025-03-10T10:34:41.699" v="163" actId="1076"/>
      <pc:docMkLst>
        <pc:docMk/>
      </pc:docMkLst>
      <pc:sldChg chg="del">
        <pc:chgData name="Jorge Andres Villa Velez" userId="iiYelcEpd+ioDodCaLjR2EUmhcmGDlT15CBGuztobAQ=" providerId="None" clId="Web-{08B1629D-5136-48B8-8CF7-9F083F20C93D}" dt="2025-03-10T09:09:43.475" v="16"/>
        <pc:sldMkLst>
          <pc:docMk/>
          <pc:sldMk cId="3924601265" sldId="264"/>
        </pc:sldMkLst>
      </pc:sldChg>
      <pc:sldChg chg="del">
        <pc:chgData name="Jorge Andres Villa Velez" userId="iiYelcEpd+ioDodCaLjR2EUmhcmGDlT15CBGuztobAQ=" providerId="None" clId="Web-{08B1629D-5136-48B8-8CF7-9F083F20C93D}" dt="2025-03-10T09:09:43.491" v="21"/>
        <pc:sldMkLst>
          <pc:docMk/>
          <pc:sldMk cId="0" sldId="265"/>
        </pc:sldMkLst>
      </pc:sldChg>
      <pc:sldChg chg="del">
        <pc:chgData name="Jorge Andres Villa Velez" userId="iiYelcEpd+ioDodCaLjR2EUmhcmGDlT15CBGuztobAQ=" providerId="None" clId="Web-{08B1629D-5136-48B8-8CF7-9F083F20C93D}" dt="2025-03-10T09:09:43.491" v="20"/>
        <pc:sldMkLst>
          <pc:docMk/>
          <pc:sldMk cId="0" sldId="266"/>
        </pc:sldMkLst>
      </pc:sldChg>
      <pc:sldChg chg="del">
        <pc:chgData name="Jorge Andres Villa Velez" userId="iiYelcEpd+ioDodCaLjR2EUmhcmGDlT15CBGuztobAQ=" providerId="None" clId="Web-{08B1629D-5136-48B8-8CF7-9F083F20C93D}" dt="2025-03-10T09:09:43.475" v="19"/>
        <pc:sldMkLst>
          <pc:docMk/>
          <pc:sldMk cId="0" sldId="267"/>
        </pc:sldMkLst>
      </pc:sldChg>
      <pc:sldChg chg="del">
        <pc:chgData name="Jorge Andres Villa Velez" userId="iiYelcEpd+ioDodCaLjR2EUmhcmGDlT15CBGuztobAQ=" providerId="None" clId="Web-{08B1629D-5136-48B8-8CF7-9F083F20C93D}" dt="2025-03-10T09:09:43.475" v="18"/>
        <pc:sldMkLst>
          <pc:docMk/>
          <pc:sldMk cId="0" sldId="268"/>
        </pc:sldMkLst>
      </pc:sldChg>
      <pc:sldChg chg="del">
        <pc:chgData name="Jorge Andres Villa Velez" userId="iiYelcEpd+ioDodCaLjR2EUmhcmGDlT15CBGuztobAQ=" providerId="None" clId="Web-{08B1629D-5136-48B8-8CF7-9F083F20C93D}" dt="2025-03-10T09:09:43.475" v="17"/>
        <pc:sldMkLst>
          <pc:docMk/>
          <pc:sldMk cId="0" sldId="269"/>
        </pc:sldMkLst>
      </pc:sldChg>
      <pc:sldChg chg="del">
        <pc:chgData name="Jorge Andres Villa Velez" userId="iiYelcEpd+ioDodCaLjR2EUmhcmGDlT15CBGuztobAQ=" providerId="None" clId="Web-{08B1629D-5136-48B8-8CF7-9F083F20C93D}" dt="2025-03-10T09:09:43.459" v="15"/>
        <pc:sldMkLst>
          <pc:docMk/>
          <pc:sldMk cId="0" sldId="270"/>
        </pc:sldMkLst>
      </pc:sldChg>
      <pc:sldChg chg="del">
        <pc:chgData name="Jorge Andres Villa Velez" userId="iiYelcEpd+ioDodCaLjR2EUmhcmGDlT15CBGuztobAQ=" providerId="None" clId="Web-{08B1629D-5136-48B8-8CF7-9F083F20C93D}" dt="2025-03-10T09:09:43.459" v="14"/>
        <pc:sldMkLst>
          <pc:docMk/>
          <pc:sldMk cId="0" sldId="271"/>
        </pc:sldMkLst>
      </pc:sldChg>
      <pc:sldChg chg="del">
        <pc:chgData name="Jorge Andres Villa Velez" userId="iiYelcEpd+ioDodCaLjR2EUmhcmGDlT15CBGuztobAQ=" providerId="None" clId="Web-{08B1629D-5136-48B8-8CF7-9F083F20C93D}" dt="2025-03-10T09:09:43.459" v="13"/>
        <pc:sldMkLst>
          <pc:docMk/>
          <pc:sldMk cId="0" sldId="272"/>
        </pc:sldMkLst>
      </pc:sldChg>
      <pc:sldChg chg="del">
        <pc:chgData name="Jorge Andres Villa Velez" userId="iiYelcEpd+ioDodCaLjR2EUmhcmGDlT15CBGuztobAQ=" providerId="None" clId="Web-{08B1629D-5136-48B8-8CF7-9F083F20C93D}" dt="2025-03-10T09:09:43.444" v="12"/>
        <pc:sldMkLst>
          <pc:docMk/>
          <pc:sldMk cId="0" sldId="273"/>
        </pc:sldMkLst>
      </pc:sldChg>
      <pc:sldChg chg="del">
        <pc:chgData name="Jorge Andres Villa Velez" userId="iiYelcEpd+ioDodCaLjR2EUmhcmGDlT15CBGuztobAQ=" providerId="None" clId="Web-{08B1629D-5136-48B8-8CF7-9F083F20C93D}" dt="2025-03-10T09:09:43.444" v="11"/>
        <pc:sldMkLst>
          <pc:docMk/>
          <pc:sldMk cId="0" sldId="274"/>
        </pc:sldMkLst>
      </pc:sldChg>
      <pc:sldChg chg="del">
        <pc:chgData name="Jorge Andres Villa Velez" userId="iiYelcEpd+ioDodCaLjR2EUmhcmGDlT15CBGuztobAQ=" providerId="None" clId="Web-{08B1629D-5136-48B8-8CF7-9F083F20C93D}" dt="2025-03-10T09:09:43.444" v="10"/>
        <pc:sldMkLst>
          <pc:docMk/>
          <pc:sldMk cId="0" sldId="275"/>
        </pc:sldMkLst>
      </pc:sldChg>
      <pc:sldChg chg="del">
        <pc:chgData name="Jorge Andres Villa Velez" userId="iiYelcEpd+ioDodCaLjR2EUmhcmGDlT15CBGuztobAQ=" providerId="None" clId="Web-{08B1629D-5136-48B8-8CF7-9F083F20C93D}" dt="2025-03-10T09:09:43.444" v="9"/>
        <pc:sldMkLst>
          <pc:docMk/>
          <pc:sldMk cId="0" sldId="276"/>
        </pc:sldMkLst>
      </pc:sldChg>
      <pc:sldChg chg="del">
        <pc:chgData name="Jorge Andres Villa Velez" userId="iiYelcEpd+ioDodCaLjR2EUmhcmGDlT15CBGuztobAQ=" providerId="None" clId="Web-{08B1629D-5136-48B8-8CF7-9F083F20C93D}" dt="2025-03-10T09:09:43.444" v="8"/>
        <pc:sldMkLst>
          <pc:docMk/>
          <pc:sldMk cId="0" sldId="277"/>
        </pc:sldMkLst>
      </pc:sldChg>
      <pc:sldChg chg="del">
        <pc:chgData name="Jorge Andres Villa Velez" userId="iiYelcEpd+ioDodCaLjR2EUmhcmGDlT15CBGuztobAQ=" providerId="None" clId="Web-{08B1629D-5136-48B8-8CF7-9F083F20C93D}" dt="2025-03-10T09:09:43.428" v="5"/>
        <pc:sldMkLst>
          <pc:docMk/>
          <pc:sldMk cId="0" sldId="278"/>
        </pc:sldMkLst>
      </pc:sldChg>
      <pc:sldChg chg="del">
        <pc:chgData name="Jorge Andres Villa Velez" userId="iiYelcEpd+ioDodCaLjR2EUmhcmGDlT15CBGuztobAQ=" providerId="None" clId="Web-{08B1629D-5136-48B8-8CF7-9F083F20C93D}" dt="2025-03-10T09:09:43.366" v="4"/>
        <pc:sldMkLst>
          <pc:docMk/>
          <pc:sldMk cId="0" sldId="279"/>
        </pc:sldMkLst>
      </pc:sldChg>
      <pc:sldChg chg="del">
        <pc:chgData name="Jorge Andres Villa Velez" userId="iiYelcEpd+ioDodCaLjR2EUmhcmGDlT15CBGuztobAQ=" providerId="None" clId="Web-{08B1629D-5136-48B8-8CF7-9F083F20C93D}" dt="2025-03-10T09:09:43.366" v="3"/>
        <pc:sldMkLst>
          <pc:docMk/>
          <pc:sldMk cId="0" sldId="280"/>
        </pc:sldMkLst>
      </pc:sldChg>
      <pc:sldChg chg="del">
        <pc:chgData name="Jorge Andres Villa Velez" userId="iiYelcEpd+ioDodCaLjR2EUmhcmGDlT15CBGuztobAQ=" providerId="None" clId="Web-{08B1629D-5136-48B8-8CF7-9F083F20C93D}" dt="2025-03-10T09:09:43.366" v="2"/>
        <pc:sldMkLst>
          <pc:docMk/>
          <pc:sldMk cId="0" sldId="282"/>
        </pc:sldMkLst>
      </pc:sldChg>
      <pc:sldChg chg="del">
        <pc:chgData name="Jorge Andres Villa Velez" userId="iiYelcEpd+ioDodCaLjR2EUmhcmGDlT15CBGuztobAQ=" providerId="None" clId="Web-{08B1629D-5136-48B8-8CF7-9F083F20C93D}" dt="2025-03-10T09:09:43.506" v="30"/>
        <pc:sldMkLst>
          <pc:docMk/>
          <pc:sldMk cId="2747146716" sldId="294"/>
        </pc:sldMkLst>
      </pc:sldChg>
      <pc:sldChg chg="modSp">
        <pc:chgData name="Jorge Andres Villa Velez" userId="iiYelcEpd+ioDodCaLjR2EUmhcmGDlT15CBGuztobAQ=" providerId="None" clId="Web-{08B1629D-5136-48B8-8CF7-9F083F20C93D}" dt="2025-03-10T09:17:11.147" v="139" actId="20577"/>
        <pc:sldMkLst>
          <pc:docMk/>
          <pc:sldMk cId="3483430807" sldId="295"/>
        </pc:sldMkLst>
        <pc:spChg chg="mod">
          <ac:chgData name="Jorge Andres Villa Velez" userId="iiYelcEpd+ioDodCaLjR2EUmhcmGDlT15CBGuztobAQ=" providerId="None" clId="Web-{08B1629D-5136-48B8-8CF7-9F083F20C93D}" dt="2025-03-10T09:17:11.147" v="139" actId="20577"/>
          <ac:spMkLst>
            <pc:docMk/>
            <pc:sldMk cId="3483430807" sldId="295"/>
            <ac:spMk id="2" creationId="{97F283B3-893E-E844-A539-D34BA0CC00FE}"/>
          </ac:spMkLst>
        </pc:spChg>
        <pc:spChg chg="mod">
          <ac:chgData name="Jorge Andres Villa Velez" userId="iiYelcEpd+ioDodCaLjR2EUmhcmGDlT15CBGuztobAQ=" providerId="None" clId="Web-{08B1629D-5136-48B8-8CF7-9F083F20C93D}" dt="2025-03-10T09:16:00.973" v="124" actId="1076"/>
          <ac:spMkLst>
            <pc:docMk/>
            <pc:sldMk cId="3483430807" sldId="295"/>
            <ac:spMk id="4" creationId="{9593D060-7E6E-A5E3-6DF7-D4D45BBC2E17}"/>
          </ac:spMkLst>
        </pc:spChg>
        <pc:spChg chg="mod">
          <ac:chgData name="Jorge Andres Villa Velez" userId="iiYelcEpd+ioDodCaLjR2EUmhcmGDlT15CBGuztobAQ=" providerId="None" clId="Web-{08B1629D-5136-48B8-8CF7-9F083F20C93D}" dt="2025-03-10T09:11:52.964" v="43" actId="1076"/>
          <ac:spMkLst>
            <pc:docMk/>
            <pc:sldMk cId="3483430807" sldId="295"/>
            <ac:spMk id="8" creationId="{2BD8BE94-89B0-F995-8632-5F2D6B01B44E}"/>
          </ac:spMkLst>
        </pc:spChg>
      </pc:sldChg>
      <pc:sldChg chg="del">
        <pc:chgData name="Jorge Andres Villa Velez" userId="iiYelcEpd+ioDodCaLjR2EUmhcmGDlT15CBGuztobAQ=" providerId="None" clId="Web-{08B1629D-5136-48B8-8CF7-9F083F20C93D}" dt="2025-03-10T09:09:43.506" v="29"/>
        <pc:sldMkLst>
          <pc:docMk/>
          <pc:sldMk cId="2150896695" sldId="296"/>
        </pc:sldMkLst>
      </pc:sldChg>
      <pc:sldChg chg="addSp delSp modSp new">
        <pc:chgData name="Jorge Andres Villa Velez" userId="iiYelcEpd+ioDodCaLjR2EUmhcmGDlT15CBGuztobAQ=" providerId="None" clId="Web-{08B1629D-5136-48B8-8CF7-9F083F20C93D}" dt="2025-03-10T10:34:41.699" v="163" actId="1076"/>
        <pc:sldMkLst>
          <pc:docMk/>
          <pc:sldMk cId="3863408150" sldId="296"/>
        </pc:sldMkLst>
        <pc:spChg chg="del">
          <ac:chgData name="Jorge Andres Villa Velez" userId="iiYelcEpd+ioDodCaLjR2EUmhcmGDlT15CBGuztobAQ=" providerId="None" clId="Web-{08B1629D-5136-48B8-8CF7-9F083F20C93D}" dt="2025-03-10T10:33:07.195" v="155"/>
          <ac:spMkLst>
            <pc:docMk/>
            <pc:sldMk cId="3863408150" sldId="296"/>
            <ac:spMk id="2" creationId="{8DACBFF9-D639-63D8-8A3C-3DBA4752CD1A}"/>
          </ac:spMkLst>
        </pc:spChg>
        <pc:spChg chg="mod">
          <ac:chgData name="Jorge Andres Villa Velez" userId="iiYelcEpd+ioDodCaLjR2EUmhcmGDlT15CBGuztobAQ=" providerId="None" clId="Web-{08B1629D-5136-48B8-8CF7-9F083F20C93D}" dt="2025-03-10T09:17:21.601" v="152" actId="20577"/>
          <ac:spMkLst>
            <pc:docMk/>
            <pc:sldMk cId="3863408150" sldId="296"/>
            <ac:spMk id="3" creationId="{09CAFD18-96FA-8986-24B2-4F503E5F6AA2}"/>
          </ac:spMkLst>
        </pc:spChg>
        <pc:spChg chg="del mod">
          <ac:chgData name="Jorge Andres Villa Velez" userId="iiYelcEpd+ioDodCaLjR2EUmhcmGDlT15CBGuztobAQ=" providerId="None" clId="Web-{08B1629D-5136-48B8-8CF7-9F083F20C93D}" dt="2025-03-10T09:16:42.131" v="129"/>
          <ac:spMkLst>
            <pc:docMk/>
            <pc:sldMk cId="3863408150" sldId="296"/>
            <ac:spMk id="4" creationId="{F0B3BAA8-1AC1-51A5-E943-2B96A7990BD1}"/>
          </ac:spMkLst>
        </pc:spChg>
        <pc:spChg chg="add del mod">
          <ac:chgData name="Jorge Andres Villa Velez" userId="iiYelcEpd+ioDodCaLjR2EUmhcmGDlT15CBGuztobAQ=" providerId="None" clId="Web-{08B1629D-5136-48B8-8CF7-9F083F20C93D}" dt="2025-03-10T10:33:59.869" v="158"/>
          <ac:spMkLst>
            <pc:docMk/>
            <pc:sldMk cId="3863408150" sldId="296"/>
            <ac:spMk id="7" creationId="{84F1DF44-FF3B-4A09-84BD-61C3D85A6B16}"/>
          </ac:spMkLst>
        </pc:spChg>
        <pc:spChg chg="add del">
          <ac:chgData name="Jorge Andres Villa Velez" userId="iiYelcEpd+ioDodCaLjR2EUmhcmGDlT15CBGuztobAQ=" providerId="None" clId="Web-{08B1629D-5136-48B8-8CF7-9F083F20C93D}" dt="2025-03-10T09:16:39.099" v="128"/>
          <ac:spMkLst>
            <pc:docMk/>
            <pc:sldMk cId="3863408150" sldId="296"/>
            <ac:spMk id="7" creationId="{8991CDBE-FFD6-28E2-CC6D-AEE9094C63CD}"/>
          </ac:spMkLst>
        </pc:spChg>
        <pc:spChg chg="add">
          <ac:chgData name="Jorge Andres Villa Velez" userId="iiYelcEpd+ioDodCaLjR2EUmhcmGDlT15CBGuztobAQ=" providerId="None" clId="Web-{08B1629D-5136-48B8-8CF7-9F083F20C93D}" dt="2025-03-10T09:16:44.615" v="130"/>
          <ac:spMkLst>
            <pc:docMk/>
            <pc:sldMk cId="3863408150" sldId="296"/>
            <ac:spMk id="9" creationId="{426B102B-A6C8-BEE5-70B4-CA4C40FE7C7E}"/>
          </ac:spMkLst>
        </pc:spChg>
        <pc:spChg chg="add del mod">
          <ac:chgData name="Jorge Andres Villa Velez" userId="iiYelcEpd+ioDodCaLjR2EUmhcmGDlT15CBGuztobAQ=" providerId="None" clId="Web-{08B1629D-5136-48B8-8CF7-9F083F20C93D}" dt="2025-03-10T10:34:27.370" v="160"/>
          <ac:spMkLst>
            <pc:docMk/>
            <pc:sldMk cId="3863408150" sldId="296"/>
            <ac:spMk id="11" creationId="{995CE91D-6980-1D8D-F64B-58FABA7672BD}"/>
          </ac:spMkLst>
        </pc:spChg>
        <pc:picChg chg="add del mod ord">
          <ac:chgData name="Jorge Andres Villa Velez" userId="iiYelcEpd+ioDodCaLjR2EUmhcmGDlT15CBGuztobAQ=" providerId="None" clId="Web-{08B1629D-5136-48B8-8CF7-9F083F20C93D}" dt="2025-03-10T10:33:21.118" v="157"/>
          <ac:picMkLst>
            <pc:docMk/>
            <pc:sldMk cId="3863408150" sldId="296"/>
            <ac:picMk id="4" creationId="{05D8B484-D7BC-E702-7D0F-BA941B54F314}"/>
          </ac:picMkLst>
        </pc:picChg>
        <pc:picChg chg="add del mod ord">
          <ac:chgData name="Jorge Andres Villa Velez" userId="iiYelcEpd+ioDodCaLjR2EUmhcmGDlT15CBGuztobAQ=" providerId="None" clId="Web-{08B1629D-5136-48B8-8CF7-9F083F20C93D}" dt="2025-03-10T10:34:24.183" v="159"/>
          <ac:picMkLst>
            <pc:docMk/>
            <pc:sldMk cId="3863408150" sldId="296"/>
            <ac:picMk id="8" creationId="{D2E37183-3C34-66BB-7B79-BA6E02E0DD2C}"/>
          </ac:picMkLst>
        </pc:picChg>
        <pc:picChg chg="add mod">
          <ac:chgData name="Jorge Andres Villa Velez" userId="iiYelcEpd+ioDodCaLjR2EUmhcmGDlT15CBGuztobAQ=" providerId="None" clId="Web-{08B1629D-5136-48B8-8CF7-9F083F20C93D}" dt="2025-03-10T10:34:41.699" v="163" actId="1076"/>
          <ac:picMkLst>
            <pc:docMk/>
            <pc:sldMk cId="3863408150" sldId="296"/>
            <ac:picMk id="12" creationId="{8ACCC4DD-6C5E-2B4D-7658-AFCB900ABA9E}"/>
          </ac:picMkLst>
        </pc:picChg>
      </pc:sldChg>
      <pc:sldChg chg="add replId">
        <pc:chgData name="Jorge Andres Villa Velez" userId="iiYelcEpd+ioDodCaLjR2EUmhcmGDlT15CBGuztobAQ=" providerId="None" clId="Web-{08B1629D-5136-48B8-8CF7-9F083F20C93D}" dt="2025-03-10T10:32:51.085" v="153"/>
        <pc:sldMkLst>
          <pc:docMk/>
          <pc:sldMk cId="3635623441" sldId="297"/>
        </pc:sldMkLst>
      </pc:sldChg>
      <pc:sldChg chg="add replId">
        <pc:chgData name="Jorge Andres Villa Velez" userId="iiYelcEpd+ioDodCaLjR2EUmhcmGDlT15CBGuztobAQ=" providerId="None" clId="Web-{08B1629D-5136-48B8-8CF7-9F083F20C93D}" dt="2025-03-10T10:32:53.726" v="154"/>
        <pc:sldMkLst>
          <pc:docMk/>
          <pc:sldMk cId="3649901257" sldId="298"/>
        </pc:sldMkLst>
      </pc:sldChg>
      <pc:sldChg chg="del">
        <pc:chgData name="Jorge Andres Villa Velez" userId="iiYelcEpd+ioDodCaLjR2EUmhcmGDlT15CBGuztobAQ=" providerId="None" clId="Web-{08B1629D-5136-48B8-8CF7-9F083F20C93D}" dt="2025-03-10T09:09:43.506" v="28"/>
        <pc:sldMkLst>
          <pc:docMk/>
          <pc:sldMk cId="1678098575" sldId="314"/>
        </pc:sldMkLst>
      </pc:sldChg>
      <pc:sldChg chg="del">
        <pc:chgData name="Jorge Andres Villa Velez" userId="iiYelcEpd+ioDodCaLjR2EUmhcmGDlT15CBGuztobAQ=" providerId="None" clId="Web-{08B1629D-5136-48B8-8CF7-9F083F20C93D}" dt="2025-03-10T09:09:43.350" v="0"/>
        <pc:sldMkLst>
          <pc:docMk/>
          <pc:sldMk cId="4198990077" sldId="315"/>
        </pc:sldMkLst>
      </pc:sldChg>
      <pc:sldChg chg="del">
        <pc:chgData name="Jorge Andres Villa Velez" userId="iiYelcEpd+ioDodCaLjR2EUmhcmGDlT15CBGuztobAQ=" providerId="None" clId="Web-{08B1629D-5136-48B8-8CF7-9F083F20C93D}" dt="2025-03-10T09:09:43.506" v="27"/>
        <pc:sldMkLst>
          <pc:docMk/>
          <pc:sldMk cId="4157546646" sldId="316"/>
        </pc:sldMkLst>
      </pc:sldChg>
      <pc:sldChg chg="del">
        <pc:chgData name="Jorge Andres Villa Velez" userId="iiYelcEpd+ioDodCaLjR2EUmhcmGDlT15CBGuztobAQ=" providerId="None" clId="Web-{08B1629D-5136-48B8-8CF7-9F083F20C93D}" dt="2025-03-10T09:09:43.491" v="26"/>
        <pc:sldMkLst>
          <pc:docMk/>
          <pc:sldMk cId="3604055687" sldId="317"/>
        </pc:sldMkLst>
      </pc:sldChg>
      <pc:sldChg chg="del">
        <pc:chgData name="Jorge Andres Villa Velez" userId="iiYelcEpd+ioDodCaLjR2EUmhcmGDlT15CBGuztobAQ=" providerId="None" clId="Web-{08B1629D-5136-48B8-8CF7-9F083F20C93D}" dt="2025-03-10T09:09:43.491" v="23"/>
        <pc:sldMkLst>
          <pc:docMk/>
          <pc:sldMk cId="361113406" sldId="318"/>
        </pc:sldMkLst>
      </pc:sldChg>
      <pc:sldChg chg="del">
        <pc:chgData name="Jorge Andres Villa Velez" userId="iiYelcEpd+ioDodCaLjR2EUmhcmGDlT15CBGuztobAQ=" providerId="None" clId="Web-{08B1629D-5136-48B8-8CF7-9F083F20C93D}" dt="2025-03-10T09:09:43.350" v="1"/>
        <pc:sldMkLst>
          <pc:docMk/>
          <pc:sldMk cId="2955833308" sldId="319"/>
        </pc:sldMkLst>
      </pc:sldChg>
      <pc:sldChg chg="del">
        <pc:chgData name="Jorge Andres Villa Velez" userId="iiYelcEpd+ioDodCaLjR2EUmhcmGDlT15CBGuztobAQ=" providerId="None" clId="Web-{08B1629D-5136-48B8-8CF7-9F083F20C93D}" dt="2025-03-10T09:09:43.491" v="25"/>
        <pc:sldMkLst>
          <pc:docMk/>
          <pc:sldMk cId="2810050670" sldId="320"/>
        </pc:sldMkLst>
      </pc:sldChg>
      <pc:sldChg chg="del">
        <pc:chgData name="Jorge Andres Villa Velez" userId="iiYelcEpd+ioDodCaLjR2EUmhcmGDlT15CBGuztobAQ=" providerId="None" clId="Web-{08B1629D-5136-48B8-8CF7-9F083F20C93D}" dt="2025-03-10T09:09:43.491" v="24"/>
        <pc:sldMkLst>
          <pc:docMk/>
          <pc:sldMk cId="1427900367" sldId="321"/>
        </pc:sldMkLst>
      </pc:sldChg>
      <pc:sldChg chg="del">
        <pc:chgData name="Jorge Andres Villa Velez" userId="iiYelcEpd+ioDodCaLjR2EUmhcmGDlT15CBGuztobAQ=" providerId="None" clId="Web-{08B1629D-5136-48B8-8CF7-9F083F20C93D}" dt="2025-03-10T09:09:43.491" v="22"/>
        <pc:sldMkLst>
          <pc:docMk/>
          <pc:sldMk cId="1912115102" sldId="322"/>
        </pc:sldMkLst>
      </pc:sldChg>
      <pc:sldChg chg="del">
        <pc:chgData name="Jorge Andres Villa Velez" userId="iiYelcEpd+ioDodCaLjR2EUmhcmGDlT15CBGuztobAQ=" providerId="None" clId="Web-{08B1629D-5136-48B8-8CF7-9F083F20C93D}" dt="2025-03-10T09:09:43.428" v="7"/>
        <pc:sldMkLst>
          <pc:docMk/>
          <pc:sldMk cId="3843051228" sldId="328"/>
        </pc:sldMkLst>
      </pc:sldChg>
      <pc:sldChg chg="del">
        <pc:chgData name="Jorge Andres Villa Velez" userId="iiYelcEpd+ioDodCaLjR2EUmhcmGDlT15CBGuztobAQ=" providerId="None" clId="Web-{08B1629D-5136-48B8-8CF7-9F083F20C93D}" dt="2025-03-10T09:09:43.428" v="6"/>
        <pc:sldMkLst>
          <pc:docMk/>
          <pc:sldMk cId="3874586224" sldId="329"/>
        </pc:sldMkLst>
      </pc:sldChg>
    </pc:docChg>
  </pc:docChgLst>
  <pc:docChgLst>
    <pc:chgData name="Jorge Andres Villa Velez" userId="iiYelcEpd+ioDodCaLjR2EUmhcmGDlT15CBGuztobAQ=" providerId="None" clId="Web-{2550D104-01B8-4B73-8090-B1BFCDF61C13}"/>
    <pc:docChg chg="sldOrd">
      <pc:chgData name="Jorge Andres Villa Velez" userId="iiYelcEpd+ioDodCaLjR2EUmhcmGDlT15CBGuztobAQ=" providerId="None" clId="Web-{2550D104-01B8-4B73-8090-B1BFCDF61C13}" dt="2025-02-28T10:13:02.314" v="1"/>
      <pc:docMkLst>
        <pc:docMk/>
      </pc:docMkLst>
      <pc:sldChg chg="ord">
        <pc:chgData name="Jorge Andres Villa Velez" userId="iiYelcEpd+ioDodCaLjR2EUmhcmGDlT15CBGuztobAQ=" providerId="None" clId="Web-{2550D104-01B8-4B73-8090-B1BFCDF61C13}" dt="2025-02-28T10:07:39.226" v="0"/>
        <pc:sldMkLst>
          <pc:docMk/>
          <pc:sldMk cId="4198990077" sldId="315"/>
        </pc:sldMkLst>
      </pc:sldChg>
      <pc:sldChg chg="ord">
        <pc:chgData name="Jorge Andres Villa Velez" userId="iiYelcEpd+ioDodCaLjR2EUmhcmGDlT15CBGuztobAQ=" providerId="None" clId="Web-{2550D104-01B8-4B73-8090-B1BFCDF61C13}" dt="2025-02-28T10:13:02.314" v="1"/>
        <pc:sldMkLst>
          <pc:docMk/>
          <pc:sldMk cId="2955833308" sldId="319"/>
        </pc:sldMkLst>
      </pc:sldChg>
    </pc:docChg>
  </pc:docChgLst>
  <pc:docChgLst>
    <pc:chgData name="Jorge Andres Villa Velez" userId="iiYelcEpd+ioDodCaLjR2EUmhcmGDlT15CBGuztobAQ=" providerId="None" clId="Web-{7BDD0AB9-0B32-4344-BE8A-40D25FA9241A}"/>
    <pc:docChg chg="modSld">
      <pc:chgData name="Jorge Andres Villa Velez" userId="iiYelcEpd+ioDodCaLjR2EUmhcmGDlT15CBGuztobAQ=" providerId="None" clId="Web-{7BDD0AB9-0B32-4344-BE8A-40D25FA9241A}" dt="2025-03-03T14:58:25.235" v="26" actId="1076"/>
      <pc:docMkLst>
        <pc:docMk/>
      </pc:docMkLst>
      <pc:sldChg chg="addSp delSp modSp">
        <pc:chgData name="Jorge Andres Villa Velez" userId="iiYelcEpd+ioDodCaLjR2EUmhcmGDlT15CBGuztobAQ=" providerId="None" clId="Web-{7BDD0AB9-0B32-4344-BE8A-40D25FA9241A}" dt="2025-03-03T14:58:25.235" v="26" actId="1076"/>
        <pc:sldMkLst>
          <pc:docMk/>
          <pc:sldMk cId="3924601265" sldId="264"/>
        </pc:sldMkLst>
        <pc:spChg chg="add mod">
          <ac:chgData name="Jorge Andres Villa Velez" userId="iiYelcEpd+ioDodCaLjR2EUmhcmGDlT15CBGuztobAQ=" providerId="None" clId="Web-{7BDD0AB9-0B32-4344-BE8A-40D25FA9241A}" dt="2025-03-03T14:58:25.235" v="26" actId="1076"/>
          <ac:spMkLst>
            <pc:docMk/>
            <pc:sldMk cId="3924601265" sldId="264"/>
            <ac:spMk id="5" creationId="{23806481-6BCC-1C1D-3E5B-D6BEFAC78160}"/>
          </ac:spMkLst>
        </pc:spChg>
        <pc:spChg chg="del mod">
          <ac:chgData name="Jorge Andres Villa Velez" userId="iiYelcEpd+ioDodCaLjR2EUmhcmGDlT15CBGuztobAQ=" providerId="None" clId="Web-{7BDD0AB9-0B32-4344-BE8A-40D25FA9241A}" dt="2025-03-03T14:58:13.156" v="24"/>
          <ac:spMkLst>
            <pc:docMk/>
            <pc:sldMk cId="3924601265" sldId="264"/>
            <ac:spMk id="16" creationId="{C98E0DFB-7734-005A-F4DD-94DD2D1695EA}"/>
          </ac:spMkLst>
        </pc:spChg>
      </pc:sldChg>
    </pc:docChg>
  </pc:docChgLst>
  <pc:docChgLst>
    <pc:chgData name="Jorge Andres Villa Velez" userId="iiYelcEpd+ioDodCaLjR2EUmhcmGDlT15CBGuztobAQ=" providerId="None" clId="Web-{123228E7-D935-4191-80B3-6C49324FF8A1}"/>
    <pc:docChg chg="addSld delSld">
      <pc:chgData name="Jorge Andres Villa Velez" userId="iiYelcEpd+ioDodCaLjR2EUmhcmGDlT15CBGuztobAQ=" providerId="None" clId="Web-{123228E7-D935-4191-80B3-6C49324FF8A1}" dt="2025-03-04T16:21:36.905" v="13"/>
      <pc:docMkLst>
        <pc:docMk/>
      </pc:docMkLst>
      <pc:sldChg chg="add del">
        <pc:chgData name="Jorge Andres Villa Velez" userId="iiYelcEpd+ioDodCaLjR2EUmhcmGDlT15CBGuztobAQ=" providerId="None" clId="Web-{123228E7-D935-4191-80B3-6C49324FF8A1}" dt="2025-03-04T16:20:41.451" v="4"/>
        <pc:sldMkLst>
          <pc:docMk/>
          <pc:sldMk cId="2159943940" sldId="259"/>
        </pc:sldMkLst>
      </pc:sldChg>
      <pc:sldChg chg="add del">
        <pc:chgData name="Jorge Andres Villa Velez" userId="iiYelcEpd+ioDodCaLjR2EUmhcmGDlT15CBGuztobAQ=" providerId="None" clId="Web-{123228E7-D935-4191-80B3-6C49324FF8A1}" dt="2025-03-04T16:21:36.624" v="11"/>
        <pc:sldMkLst>
          <pc:docMk/>
          <pc:sldMk cId="0" sldId="282"/>
        </pc:sldMkLst>
      </pc:sldChg>
      <pc:sldChg chg="add del">
        <pc:chgData name="Jorge Andres Villa Velez" userId="iiYelcEpd+ioDodCaLjR2EUmhcmGDlT15CBGuztobAQ=" providerId="None" clId="Web-{123228E7-D935-4191-80B3-6C49324FF8A1}" dt="2025-03-04T16:21:36.905" v="13"/>
        <pc:sldMkLst>
          <pc:docMk/>
          <pc:sldMk cId="4198990077" sldId="315"/>
        </pc:sldMkLst>
      </pc:sldChg>
      <pc:sldChg chg="add del">
        <pc:chgData name="Jorge Andres Villa Velez" userId="iiYelcEpd+ioDodCaLjR2EUmhcmGDlT15CBGuztobAQ=" providerId="None" clId="Web-{123228E7-D935-4191-80B3-6C49324FF8A1}" dt="2025-03-04T16:21:36.749" v="12"/>
        <pc:sldMkLst>
          <pc:docMk/>
          <pc:sldMk cId="2955833308" sldId="319"/>
        </pc:sldMkLst>
      </pc:sldChg>
    </pc:docChg>
  </pc:docChgLst>
  <pc:docChgLst>
    <pc:chgData name="Jorge Andres Villa Velez" userId="iiYelcEpd+ioDodCaLjR2EUmhcmGDlT15CBGuztobAQ=" providerId="None" clId="Web-{95DDC444-1699-4E2B-9068-04D94CD84EBB}"/>
    <pc:docChg chg="modSld">
      <pc:chgData name="Jorge Andres Villa Velez" userId="iiYelcEpd+ioDodCaLjR2EUmhcmGDlT15CBGuztobAQ=" providerId="None" clId="Web-{95DDC444-1699-4E2B-9068-04D94CD84EBB}" dt="2025-03-10T10:50:36.139" v="2"/>
      <pc:docMkLst>
        <pc:docMk/>
      </pc:docMkLst>
      <pc:sldChg chg="addSp delSp modSp">
        <pc:chgData name="Jorge Andres Villa Velez" userId="iiYelcEpd+ioDodCaLjR2EUmhcmGDlT15CBGuztobAQ=" providerId="None" clId="Web-{95DDC444-1699-4E2B-9068-04D94CD84EBB}" dt="2025-03-10T10:50:36.139" v="2"/>
        <pc:sldMkLst>
          <pc:docMk/>
          <pc:sldMk cId="3863408150" sldId="296"/>
        </pc:sldMkLst>
        <pc:picChg chg="add del mod">
          <ac:chgData name="Jorge Andres Villa Velez" userId="iiYelcEpd+ioDodCaLjR2EUmhcmGDlT15CBGuztobAQ=" providerId="None" clId="Web-{95DDC444-1699-4E2B-9068-04D94CD84EBB}" dt="2025-03-10T10:50:36.139" v="2"/>
          <ac:picMkLst>
            <pc:docMk/>
            <pc:sldMk cId="3863408150" sldId="296"/>
            <ac:picMk id="2" creationId="{575D0848-5026-2295-7915-32DD8E9749A5}"/>
          </ac:picMkLst>
        </pc:picChg>
        <pc:picChg chg="del">
          <ac:chgData name="Jorge Andres Villa Velez" userId="iiYelcEpd+ioDodCaLjR2EUmhcmGDlT15CBGuztobAQ=" providerId="None" clId="Web-{95DDC444-1699-4E2B-9068-04D94CD84EBB}" dt="2025-03-10T10:49:54.216" v="0"/>
          <ac:picMkLst>
            <pc:docMk/>
            <pc:sldMk cId="3863408150" sldId="296"/>
            <ac:picMk id="12" creationId="{8ACCC4DD-6C5E-2B4D-7658-AFCB900ABA9E}"/>
          </ac:picMkLst>
        </pc:picChg>
      </pc:sldChg>
    </pc:docChg>
  </pc:docChgLst>
  <pc:docChgLst>
    <pc:chgData name="Jorge Andres Villa Velez" userId="iiYelcEpd+ioDodCaLjR2EUmhcmGDlT15CBGuztobAQ=" providerId="None" clId="Web-{A7E6ACDA-2338-4E98-8C90-B896E2873794}"/>
    <pc:docChg chg="modSld">
      <pc:chgData name="Jorge Andres Villa Velez" userId="iiYelcEpd+ioDodCaLjR2EUmhcmGDlT15CBGuztobAQ=" providerId="None" clId="Web-{A7E6ACDA-2338-4E98-8C90-B896E2873794}" dt="2025-03-03T14:54:12.068" v="39" actId="20577"/>
      <pc:docMkLst>
        <pc:docMk/>
      </pc:docMkLst>
      <pc:sldChg chg="addSp delSp modSp">
        <pc:chgData name="Jorge Andres Villa Velez" userId="iiYelcEpd+ioDodCaLjR2EUmhcmGDlT15CBGuztobAQ=" providerId="None" clId="Web-{A7E6ACDA-2338-4E98-8C90-B896E2873794}" dt="2025-03-03T14:53:11.050" v="30" actId="1076"/>
        <pc:sldMkLst>
          <pc:docMk/>
          <pc:sldMk cId="3924601265" sldId="264"/>
        </pc:sldMkLst>
        <pc:spChg chg="mod">
          <ac:chgData name="Jorge Andres Villa Velez" userId="iiYelcEpd+ioDodCaLjR2EUmhcmGDlT15CBGuztobAQ=" providerId="None" clId="Web-{A7E6ACDA-2338-4E98-8C90-B896E2873794}" dt="2025-03-03T14:52:34.690" v="24" actId="20577"/>
          <ac:spMkLst>
            <pc:docMk/>
            <pc:sldMk cId="3924601265" sldId="264"/>
            <ac:spMk id="9" creationId="{5C6726F1-DA35-E56D-E561-B26A158D5B3A}"/>
          </ac:spMkLst>
        </pc:spChg>
        <pc:spChg chg="mod">
          <ac:chgData name="Jorge Andres Villa Velez" userId="iiYelcEpd+ioDodCaLjR2EUmhcmGDlT15CBGuztobAQ=" providerId="None" clId="Web-{A7E6ACDA-2338-4E98-8C90-B896E2873794}" dt="2025-03-03T14:52:34.330" v="22" actId="20577"/>
          <ac:spMkLst>
            <pc:docMk/>
            <pc:sldMk cId="3924601265" sldId="264"/>
            <ac:spMk id="10" creationId="{32C50F1D-F467-5BE9-5386-36BF40562A5B}"/>
          </ac:spMkLst>
        </pc:spChg>
        <pc:spChg chg="mod">
          <ac:chgData name="Jorge Andres Villa Velez" userId="iiYelcEpd+ioDodCaLjR2EUmhcmGDlT15CBGuztobAQ=" providerId="None" clId="Web-{A7E6ACDA-2338-4E98-8C90-B896E2873794}" dt="2025-03-03T14:53:11.050" v="30" actId="1076"/>
          <ac:spMkLst>
            <pc:docMk/>
            <pc:sldMk cId="3924601265" sldId="264"/>
            <ac:spMk id="12" creationId="{E3168ADD-9192-B9AE-C2AE-B7171F978F90}"/>
          </ac:spMkLst>
        </pc:spChg>
        <pc:spChg chg="mod">
          <ac:chgData name="Jorge Andres Villa Velez" userId="iiYelcEpd+ioDodCaLjR2EUmhcmGDlT15CBGuztobAQ=" providerId="None" clId="Web-{A7E6ACDA-2338-4E98-8C90-B896E2873794}" dt="2025-03-03T14:50:47.077" v="11" actId="20577"/>
          <ac:spMkLst>
            <pc:docMk/>
            <pc:sldMk cId="3924601265" sldId="264"/>
            <ac:spMk id="16" creationId="{C98E0DFB-7734-005A-F4DD-94DD2D1695EA}"/>
          </ac:spMkLst>
        </pc:spChg>
        <pc:spChg chg="mod">
          <ac:chgData name="Jorge Andres Villa Velez" userId="iiYelcEpd+ioDodCaLjR2EUmhcmGDlT15CBGuztobAQ=" providerId="None" clId="Web-{A7E6ACDA-2338-4E98-8C90-B896E2873794}" dt="2025-03-03T14:51:19.703" v="14" actId="20577"/>
          <ac:spMkLst>
            <pc:docMk/>
            <pc:sldMk cId="3924601265" sldId="264"/>
            <ac:spMk id="17" creationId="{B9A6EB11-94CA-95FB-0760-0D3F71544AA9}"/>
          </ac:spMkLst>
        </pc:spChg>
        <pc:spChg chg="mod">
          <ac:chgData name="Jorge Andres Villa Velez" userId="iiYelcEpd+ioDodCaLjR2EUmhcmGDlT15CBGuztobAQ=" providerId="None" clId="Web-{A7E6ACDA-2338-4E98-8C90-B896E2873794}" dt="2025-03-03T14:52:35.033" v="25" actId="1076"/>
          <ac:spMkLst>
            <pc:docMk/>
            <pc:sldMk cId="3924601265" sldId="264"/>
            <ac:spMk id="18" creationId="{9B8490F7-A177-A176-6FD8-45FE4AB63D5D}"/>
          </ac:spMkLst>
        </pc:spChg>
        <pc:grpChg chg="add del">
          <ac:chgData name="Jorge Andres Villa Velez" userId="iiYelcEpd+ioDodCaLjR2EUmhcmGDlT15CBGuztobAQ=" providerId="None" clId="Web-{A7E6ACDA-2338-4E98-8C90-B896E2873794}" dt="2025-03-03T14:49:19.308" v="6"/>
          <ac:grpSpMkLst>
            <pc:docMk/>
            <pc:sldMk cId="3924601265" sldId="264"/>
            <ac:grpSpMk id="19" creationId="{6D6440E9-F174-C44C-47AE-8FF252987C2F}"/>
          </ac:grpSpMkLst>
        </pc:grpChg>
      </pc:sldChg>
      <pc:sldChg chg="modSp">
        <pc:chgData name="Jorge Andres Villa Velez" userId="iiYelcEpd+ioDodCaLjR2EUmhcmGDlT15CBGuztobAQ=" providerId="None" clId="Web-{A7E6ACDA-2338-4E98-8C90-B896E2873794}" dt="2025-03-03T14:54:12.068" v="39" actId="20577"/>
        <pc:sldMkLst>
          <pc:docMk/>
          <pc:sldMk cId="0" sldId="270"/>
        </pc:sldMkLst>
        <pc:spChg chg="mod">
          <ac:chgData name="Jorge Andres Villa Velez" userId="iiYelcEpd+ioDodCaLjR2EUmhcmGDlT15CBGuztobAQ=" providerId="None" clId="Web-{A7E6ACDA-2338-4E98-8C90-B896E2873794}" dt="2025-03-03T14:54:12.068" v="39" actId="20577"/>
          <ac:spMkLst>
            <pc:docMk/>
            <pc:sldMk cId="0" sldId="270"/>
            <ac:spMk id="7" creationId="{AE072448-2275-9BAA-A84C-800226F6ACF9}"/>
          </ac:spMkLst>
        </pc:spChg>
      </pc:sldChg>
      <pc:sldChg chg="modSp">
        <pc:chgData name="Jorge Andres Villa Velez" userId="iiYelcEpd+ioDodCaLjR2EUmhcmGDlT15CBGuztobAQ=" providerId="None" clId="Web-{A7E6ACDA-2338-4E98-8C90-B896E2873794}" dt="2025-03-03T09:40:41.458" v="4" actId="20577"/>
        <pc:sldMkLst>
          <pc:docMk/>
          <pc:sldMk cId="0" sldId="275"/>
        </pc:sldMkLst>
        <pc:spChg chg="mod">
          <ac:chgData name="Jorge Andres Villa Velez" userId="iiYelcEpd+ioDodCaLjR2EUmhcmGDlT15CBGuztobAQ=" providerId="None" clId="Web-{A7E6ACDA-2338-4E98-8C90-B896E2873794}" dt="2025-03-03T09:40:41.458" v="4" actId="20577"/>
          <ac:spMkLst>
            <pc:docMk/>
            <pc:sldMk cId="0" sldId="275"/>
            <ac:spMk id="441" creationId="{00000000-0000-0000-0000-000000000000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3/14/25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3/14/25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60627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phic 4">
            <a:extLst>
              <a:ext uri="{FF2B5EF4-FFF2-40B4-BE49-F238E27FC236}">
                <a16:creationId xmlns:a16="http://schemas.microsoft.com/office/drawing/2014/main" id="{F199F5AC-E194-CCF6-245E-BE30829ED16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742542" y="2075542"/>
            <a:ext cx="2706915" cy="2706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120336" y="6378349"/>
            <a:ext cx="1620788" cy="365125"/>
          </a:xfrm>
          <a:prstGeom prst="rect">
            <a:avLst/>
          </a:prstGeom>
        </p:spPr>
        <p:txBody>
          <a:bodyPr/>
          <a:lstStyle/>
          <a:p>
            <a:fld id="{9C2A1718-5652-6746-87EA-2129C5FBB0DE}" type="datetime1">
              <a:rPr lang="de-CH" smtClean="0"/>
              <a:t>14.03.25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3" y="6378349"/>
            <a:ext cx="428501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2117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2071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9120336" y="6378349"/>
            <a:ext cx="1620788" cy="365125"/>
          </a:xfrm>
          <a:prstGeom prst="rect">
            <a:avLst/>
          </a:prstGeom>
        </p:spPr>
        <p:txBody>
          <a:bodyPr/>
          <a:lstStyle/>
          <a:p>
            <a:fld id="{8D329237-9A28-7F47-B6F4-ED5E1F4D6B14}" type="datetime1">
              <a:rPr lang="de-CH" smtClean="0"/>
              <a:t>14.03.25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4259263" y="6378349"/>
            <a:ext cx="428501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9120336" y="6378349"/>
            <a:ext cx="1620788" cy="365125"/>
          </a:xfrm>
          <a:prstGeom prst="rect">
            <a:avLst/>
          </a:prstGeom>
        </p:spPr>
        <p:txBody>
          <a:bodyPr/>
          <a:lstStyle/>
          <a:p>
            <a:fld id="{DE4D9939-E67D-404A-BFAF-D6865F994267}" type="datetime1">
              <a:rPr lang="de-CH" smtClean="0"/>
              <a:t>14.03.25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4259263" y="6378349"/>
            <a:ext cx="428501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9120336" y="6378349"/>
            <a:ext cx="1620788" cy="365125"/>
          </a:xfrm>
          <a:prstGeom prst="rect">
            <a:avLst/>
          </a:prstGeom>
        </p:spPr>
        <p:txBody>
          <a:bodyPr/>
          <a:lstStyle/>
          <a:p>
            <a:fld id="{C922FD57-7E01-2947-A36A-572802D78600}" type="datetime1">
              <a:rPr lang="de-CH" smtClean="0"/>
              <a:t>14.03.25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4259263" y="6378349"/>
            <a:ext cx="428501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>
          <a:xfrm>
            <a:off x="9120336" y="6378349"/>
            <a:ext cx="1620788" cy="365125"/>
          </a:xfrm>
          <a:prstGeom prst="rect">
            <a:avLst/>
          </a:prstGeom>
        </p:spPr>
        <p:txBody>
          <a:bodyPr/>
          <a:lstStyle/>
          <a:p>
            <a:fld id="{060ADF95-1D50-A346-9F36-9D11B5959A20}" type="datetime1">
              <a:rPr lang="de-CH" smtClean="0"/>
              <a:t>14.03.25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>
          <a:xfrm>
            <a:off x="4259263" y="6378349"/>
            <a:ext cx="428501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C9037A8-3728-274F-ADAC-4D3957FCBA46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>
          <a:xfrm>
            <a:off x="9120336" y="6378349"/>
            <a:ext cx="1620788" cy="365125"/>
          </a:xfrm>
          <a:prstGeom prst="rect">
            <a:avLst/>
          </a:prstGeom>
        </p:spPr>
        <p:txBody>
          <a:bodyPr/>
          <a:lstStyle/>
          <a:p>
            <a:fld id="{30B6D7F9-B89E-4E44-88DB-D2B03C1575BD}" type="datetime1">
              <a:rPr lang="de-CH" smtClean="0"/>
              <a:t>14.03.25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>
          <a:xfrm>
            <a:off x="4259263" y="6378349"/>
            <a:ext cx="428501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>
          <a:xfrm>
            <a:off x="9120336" y="6378349"/>
            <a:ext cx="1620788" cy="365125"/>
          </a:xfrm>
          <a:prstGeom prst="rect">
            <a:avLst/>
          </a:prstGeom>
        </p:spPr>
        <p:txBody>
          <a:bodyPr/>
          <a:lstStyle/>
          <a:p>
            <a:fld id="{82CA310A-8036-D740-9C67-C96559B7989C}" type="datetime1">
              <a:rPr lang="de-CH" smtClean="0"/>
              <a:t>14.03.25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>
          <a:xfrm>
            <a:off x="4259263" y="6378349"/>
            <a:ext cx="428501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>
          <a:xfrm>
            <a:off x="9120336" y="6378349"/>
            <a:ext cx="1620788" cy="365125"/>
          </a:xfrm>
          <a:prstGeom prst="rect">
            <a:avLst/>
          </a:prstGeom>
        </p:spPr>
        <p:txBody>
          <a:bodyPr/>
          <a:lstStyle/>
          <a:p>
            <a:fld id="{CF864767-D034-6F4D-A79A-403E389348E4}" type="datetime1">
              <a:rPr lang="de-CH" smtClean="0"/>
              <a:t>14.03.25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>
          <a:xfrm>
            <a:off x="4259263" y="6378349"/>
            <a:ext cx="428501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>
          <a:xfrm>
            <a:off x="9120336" y="6378349"/>
            <a:ext cx="1620788" cy="365125"/>
          </a:xfrm>
          <a:prstGeom prst="rect">
            <a:avLst/>
          </a:prstGeom>
        </p:spPr>
        <p:txBody>
          <a:bodyPr/>
          <a:lstStyle/>
          <a:p>
            <a:fld id="{A5B03441-D3E1-7842-803A-ECC2015F2216}" type="datetime1">
              <a:rPr lang="de-CH" smtClean="0"/>
              <a:t>14.03.25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>
          <a:xfrm>
            <a:off x="4259263" y="6378349"/>
            <a:ext cx="428501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120336" y="6378349"/>
            <a:ext cx="1620788" cy="365125"/>
          </a:xfrm>
          <a:prstGeom prst="rect">
            <a:avLst/>
          </a:prstGeom>
        </p:spPr>
        <p:txBody>
          <a:bodyPr/>
          <a:lstStyle/>
          <a:p>
            <a:fld id="{95FBFAC2-1082-0349-931A-E17E3D1FD5EA}" type="datetime1">
              <a:rPr lang="de-CH" smtClean="0"/>
              <a:t>14.03.25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3" y="6378349"/>
            <a:ext cx="428501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120336" y="6378349"/>
            <a:ext cx="1620788" cy="365125"/>
          </a:xfrm>
          <a:prstGeom prst="rect">
            <a:avLst/>
          </a:prstGeom>
        </p:spPr>
        <p:txBody>
          <a:bodyPr/>
          <a:lstStyle/>
          <a:p>
            <a:fld id="{93EF7B39-23DF-A840-A7BA-86E01E93D669}" type="datetime1">
              <a:rPr lang="de-CH" smtClean="0"/>
              <a:t>14.03.25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3" y="6378349"/>
            <a:ext cx="428501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120336" y="6378349"/>
            <a:ext cx="1620788" cy="365125"/>
          </a:xfrm>
          <a:prstGeom prst="rect">
            <a:avLst/>
          </a:prstGeom>
        </p:spPr>
        <p:txBody>
          <a:bodyPr/>
          <a:lstStyle/>
          <a:p>
            <a:fld id="{4037E494-8AEE-344E-B8BB-A4B2E261658F}" type="datetime1">
              <a:rPr lang="de-CH" smtClean="0"/>
              <a:t>14.03.25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3" y="6378349"/>
            <a:ext cx="428501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120336" y="6378349"/>
            <a:ext cx="1620788" cy="365125"/>
          </a:xfrm>
          <a:prstGeom prst="rect">
            <a:avLst/>
          </a:prstGeom>
        </p:spPr>
        <p:txBody>
          <a:bodyPr/>
          <a:lstStyle/>
          <a:p>
            <a:fld id="{429B46AD-AE35-A04A-BBC1-316D1F62DB10}" type="datetime1">
              <a:rPr lang="de-CH" smtClean="0"/>
              <a:t>14.03.25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3" y="6378349"/>
            <a:ext cx="428501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B08C33B9-27C2-73E8-E37D-336ABF63A96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558632" y="4869770"/>
            <a:ext cx="1074737" cy="1074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stomShape 2">
            <a:extLst>
              <a:ext uri="{FF2B5EF4-FFF2-40B4-BE49-F238E27FC236}">
                <a16:creationId xmlns:a16="http://schemas.microsoft.com/office/drawing/2014/main" id="{AC302435-228F-41DD-E863-8FFBF0D8A49D}"/>
              </a:ext>
            </a:extLst>
          </p:cNvPr>
          <p:cNvSpPr txBox="1"/>
          <p:nvPr userDrawn="1"/>
        </p:nvSpPr>
        <p:spPr>
          <a:xfrm>
            <a:off x="2857499" y="6432135"/>
            <a:ext cx="6476402" cy="30632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4999" tIns="44999" rIns="44999" bIns="44999" anchor="ctr">
            <a:spAutoFit/>
          </a:bodyPr>
          <a:lstStyle>
            <a:lvl1pPr algn="ctr">
              <a:defRPr sz="1200" spc="-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rPr lang="en-US" sz="1400" b="0" dirty="0"/>
              <a:t>Sarah Zoechling | BL4S 2023</a:t>
            </a:r>
            <a:endParaRPr sz="1400" b="0" dirty="0"/>
          </a:p>
        </p:txBody>
      </p:sp>
    </p:spTree>
    <p:extLst>
      <p:ext uri="{BB962C8B-B14F-4D97-AF65-F5344CB8AC3E}">
        <p14:creationId xmlns:p14="http://schemas.microsoft.com/office/powerpoint/2010/main" val="1029100387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1700" b="1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953495" y="6378349"/>
            <a:ext cx="4285010" cy="365125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r>
              <a:rPr lang="en-US" dirty="0"/>
              <a:t>Beamline for Schools | Introduction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" name="DESY.png" descr="DESY.png">
            <a:extLst>
              <a:ext uri="{FF2B5EF4-FFF2-40B4-BE49-F238E27FC236}">
                <a16:creationId xmlns:a16="http://schemas.microsoft.com/office/drawing/2014/main" id="{B834D5C0-4104-F611-D64F-7F3F4002C33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83432" y="6378349"/>
            <a:ext cx="365125" cy="365125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120336" y="6378349"/>
            <a:ext cx="1620788" cy="365125"/>
          </a:xfrm>
          <a:prstGeom prst="rect">
            <a:avLst/>
          </a:prstGeom>
        </p:spPr>
        <p:txBody>
          <a:bodyPr/>
          <a:lstStyle/>
          <a:p>
            <a:fld id="{7FC59C3C-3539-0F4E-8F5B-F97EBD723FC3}" type="datetime1">
              <a:rPr lang="de-CH" smtClean="0"/>
              <a:t>14.03.25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3" y="6378349"/>
            <a:ext cx="428501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120336" y="6378349"/>
            <a:ext cx="1620788" cy="365125"/>
          </a:xfrm>
          <a:prstGeom prst="rect">
            <a:avLst/>
          </a:prstGeom>
        </p:spPr>
        <p:txBody>
          <a:bodyPr/>
          <a:lstStyle/>
          <a:p>
            <a:fld id="{C2C63C51-3C01-364C-8C1F-513415625717}" type="datetime1">
              <a:rPr lang="de-CH" smtClean="0"/>
              <a:t>14.03.25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3" y="6378349"/>
            <a:ext cx="428501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ull page colour or pictu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10B6E0-915E-6A4B-BE3D-83464DDCC0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3F185B5-CF74-D44D-A9E3-83166F096FD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120336" y="6378349"/>
            <a:ext cx="1620788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6795D28C-D9FB-D84E-8771-15AE52B73C25}" type="datetime1">
              <a:rPr lang="de-CH" smtClean="0"/>
              <a:t>14.03.25</a:t>
            </a:fld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AD60124-268E-2640-B552-632FCB92FCF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7D4B92-ED84-1D4C-81AB-7D7F79EF892F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>
          <a:xfrm>
            <a:off x="4259263" y="6378349"/>
            <a:ext cx="428501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Presenter | Presentation Title</a:t>
            </a: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F1E223B3-FDCC-6949-9C0B-F052B97037C1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D5082788-0C78-F842-A18F-84667EAC7E6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7988" y="6364800"/>
            <a:ext cx="495300" cy="3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935580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23075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48846"/>
            <a:ext cx="4116387" cy="6249621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120336" y="6378349"/>
            <a:ext cx="1620788" cy="365125"/>
          </a:xfrm>
          <a:prstGeom prst="rect">
            <a:avLst/>
          </a:prstGeom>
        </p:spPr>
        <p:txBody>
          <a:bodyPr/>
          <a:lstStyle/>
          <a:p>
            <a:fld id="{C7823244-45B8-6B4F-9B08-B3ECCA62DD59}" type="datetime1">
              <a:rPr lang="de-CH" smtClean="0"/>
              <a:t>14.03.25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3" y="6378349"/>
            <a:ext cx="428501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120336" y="6378349"/>
            <a:ext cx="1620788" cy="365125"/>
          </a:xfrm>
          <a:prstGeom prst="rect">
            <a:avLst/>
          </a:prstGeom>
        </p:spPr>
        <p:txBody>
          <a:bodyPr/>
          <a:lstStyle/>
          <a:p>
            <a:fld id="{E5029319-06AA-7F42-ADF7-19DBBD11312C}" type="datetime1">
              <a:rPr lang="de-CH" smtClean="0"/>
              <a:t>14.03.25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3" y="6378349"/>
            <a:ext cx="428501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image" Target="../media/image1.emf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78349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50" b="1">
                <a:solidFill>
                  <a:schemeClr val="tx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BD9C6532-AEDE-354E-83AD-7F67D706DF38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>
            <a:extLst>
              <a:ext uri="{FF2B5EF4-FFF2-40B4-BE49-F238E27FC236}">
                <a16:creationId xmlns:a16="http://schemas.microsoft.com/office/drawing/2014/main" id="{426E9AC2-DB3F-3043-BAF1-FDB172EA2CD8}"/>
              </a:ext>
            </a:extLst>
          </p:cNvPr>
          <p:cNvPicPr>
            <a:picLocks noChangeAspect="1"/>
          </p:cNvPicPr>
          <p:nvPr userDrawn="1"/>
        </p:nvPicPr>
        <p:blipFill>
          <a:blip r:embed="rId25"/>
          <a:stretch>
            <a:fillRect/>
          </a:stretch>
        </p:blipFill>
        <p:spPr>
          <a:xfrm>
            <a:off x="407988" y="6364599"/>
            <a:ext cx="495300" cy="393700"/>
          </a:xfrm>
          <a:prstGeom prst="rect">
            <a:avLst/>
          </a:prstGeom>
        </p:spPr>
      </p:pic>
      <p:sp>
        <p:nvSpPr>
          <p:cNvPr id="5" name="Footer Placeholder 11">
            <a:extLst>
              <a:ext uri="{FF2B5EF4-FFF2-40B4-BE49-F238E27FC236}">
                <a16:creationId xmlns:a16="http://schemas.microsoft.com/office/drawing/2014/main" id="{5954F64A-29E4-A712-67D3-823D542DACC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953495" y="6378349"/>
            <a:ext cx="4285010" cy="365125"/>
          </a:xfrm>
          <a:prstGeom prst="rect">
            <a:avLst/>
          </a:prstGeom>
        </p:spPr>
        <p:txBody>
          <a:bodyPr/>
          <a:lstStyle>
            <a:lvl1pPr algn="ctr">
              <a:defRPr sz="1800"/>
            </a:lvl1pPr>
          </a:lstStyle>
          <a:p>
            <a:r>
              <a:rPr lang="en-US" dirty="0"/>
              <a:t>Beamline for Schools | Introduction</a:t>
            </a:r>
          </a:p>
        </p:txBody>
      </p:sp>
      <p:pic>
        <p:nvPicPr>
          <p:cNvPr id="8" name="DESY.png" descr="DESY.png">
            <a:extLst>
              <a:ext uri="{FF2B5EF4-FFF2-40B4-BE49-F238E27FC236}">
                <a16:creationId xmlns:a16="http://schemas.microsoft.com/office/drawing/2014/main" id="{B17E2CA9-F51F-B6E9-D406-B7532E28D363}"/>
              </a:ext>
            </a:extLst>
          </p:cNvPr>
          <p:cNvPicPr>
            <a:picLocks noChangeAspect="1"/>
          </p:cNvPicPr>
          <p:nvPr userDrawn="1"/>
        </p:nvPicPr>
        <p:blipFill>
          <a:blip r:embed="rId26"/>
          <a:stretch>
            <a:fillRect/>
          </a:stretch>
        </p:blipFill>
        <p:spPr>
          <a:xfrm>
            <a:off x="983432" y="6378349"/>
            <a:ext cx="365125" cy="365125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7" r:id="rId7"/>
    <p:sldLayoutId id="2147483674" r:id="rId8"/>
    <p:sldLayoutId id="2147483652" r:id="rId9"/>
    <p:sldLayoutId id="2147483653" r:id="rId10"/>
    <p:sldLayoutId id="2147483661" r:id="rId11"/>
    <p:sldLayoutId id="2147483666" r:id="rId12"/>
    <p:sldLayoutId id="2147483667" r:id="rId13"/>
    <p:sldLayoutId id="2147483658" r:id="rId14"/>
    <p:sldLayoutId id="2147483659" r:id="rId15"/>
    <p:sldLayoutId id="2147483673" r:id="rId16"/>
    <p:sldLayoutId id="2147483660" r:id="rId17"/>
    <p:sldLayoutId id="2147483671" r:id="rId18"/>
    <p:sldLayoutId id="2147483651" r:id="rId19"/>
    <p:sldLayoutId id="2147483654" r:id="rId20"/>
    <p:sldLayoutId id="2147483669" r:id="rId21"/>
    <p:sldLayoutId id="2147483655" r:id="rId22"/>
    <p:sldLayoutId id="2147483678" r:id="rId23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cern.ch/bl4s" TargetMode="Externa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5" Type="http://schemas.openxmlformats.org/officeDocument/2006/relationships/image" Target="../media/image12.png"/><Relationship Id="rId4" Type="http://schemas.openxmlformats.org/officeDocument/2006/relationships/image" Target="../media/image11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ustomShape 1">
            <a:extLst>
              <a:ext uri="{FF2B5EF4-FFF2-40B4-BE49-F238E27FC236}">
                <a16:creationId xmlns:a16="http://schemas.microsoft.com/office/drawing/2014/main" id="{DE93D9A8-6B3B-1A62-8A1B-78758060822F}"/>
              </a:ext>
            </a:extLst>
          </p:cNvPr>
          <p:cNvSpPr txBox="1"/>
          <p:nvPr/>
        </p:nvSpPr>
        <p:spPr>
          <a:xfrm>
            <a:off x="407518" y="800999"/>
            <a:ext cx="11370604" cy="398262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90000"/>
              </a:lnSpc>
              <a:defRPr sz="5000" b="1" spc="-1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sz="8000" dirty="0"/>
              <a:t>Beamline for Schools</a:t>
            </a:r>
            <a:br>
              <a:rPr lang="en-US" sz="8000" dirty="0"/>
            </a:br>
            <a:r>
              <a:rPr kumimoji="0" lang="en-US" altLang="en-US" sz="3600" b="0" i="1" u="none" strike="noStrike" kern="0" cap="none" spc="0" normalizeH="0" baseline="0" noProof="0" dirty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  <a:sym typeface="Helvetica"/>
              </a:rPr>
              <a:t>A physics competition for high-school students</a:t>
            </a:r>
            <a:endParaRPr lang="en-US" sz="3600" dirty="0">
              <a:solidFill>
                <a:schemeClr val="accent4">
                  <a:lumMod val="75000"/>
                </a:schemeClr>
              </a:solidFill>
            </a:endParaRPr>
          </a:p>
          <a:p>
            <a:pPr>
              <a:lnSpc>
                <a:spcPct val="90000"/>
              </a:lnSpc>
              <a:defRPr sz="5000" b="1" spc="-1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pPr>
            <a:endParaRPr sz="3600" dirty="0">
              <a:solidFill>
                <a:schemeClr val="accent4">
                  <a:lumMod val="75000"/>
                </a:schemeClr>
              </a:solidFill>
            </a:endParaRPr>
          </a:p>
          <a:p>
            <a:pPr eaLnBrk="0" fontAlgn="base">
              <a:spcBef>
                <a:spcPct val="0"/>
              </a:spcBef>
              <a:spcAft>
                <a:spcPct val="0"/>
              </a:spcAft>
            </a:pPr>
            <a:r>
              <a:rPr lang="en-GB" altLang="en-US" sz="4400" b="1" dirty="0">
                <a:solidFill>
                  <a:srgbClr val="B0186C"/>
                </a:solidFill>
                <a:latin typeface="Ink Free" panose="03080402000500000000" pitchFamily="66" charset="0"/>
                <a:ea typeface="Calibri" panose="020F0502020204030204" pitchFamily="34" charset="0"/>
                <a:cs typeface="Arial" panose="020B0604020202020204" pitchFamily="34" charset="0"/>
              </a:rPr>
              <a:t>Welcome to CERN and DESY!</a:t>
            </a:r>
            <a:endParaRPr lang="en-GB" altLang="en-US" sz="4400" dirty="0">
              <a:solidFill>
                <a:srgbClr val="B0186C"/>
              </a:solidFill>
              <a:latin typeface="Arial" panose="020B0604020202020204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en-GB" altLang="en-US" sz="5400" b="1" i="0" u="none" strike="noStrike" cap="none" normalizeH="0" baseline="0" dirty="0">
                <a:ln>
                  <a:noFill/>
                </a:ln>
                <a:solidFill>
                  <a:srgbClr val="0066CC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endParaRPr kumimoji="0" lang="en-GB" altLang="en-US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pic>
        <p:nvPicPr>
          <p:cNvPr id="9" name="DESY.png" descr="DESY.png">
            <a:extLst>
              <a:ext uri="{FF2B5EF4-FFF2-40B4-BE49-F238E27FC236}">
                <a16:creationId xmlns:a16="http://schemas.microsoft.com/office/drawing/2014/main" id="{9D87A3FC-08E8-47D1-23FD-49C41C9C9FB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31356" y="4941168"/>
            <a:ext cx="1481436" cy="1481435"/>
          </a:xfrm>
          <a:prstGeom prst="rect">
            <a:avLst/>
          </a:prstGeom>
          <a:ln w="12700">
            <a:miter lim="400000"/>
          </a:ln>
        </p:spPr>
      </p:pic>
      <p:pic>
        <p:nvPicPr>
          <p:cNvPr id="10" name="LogoOutline-Blue.png" descr="LogoOutline-Blue.png">
            <a:extLst>
              <a:ext uri="{FF2B5EF4-FFF2-40B4-BE49-F238E27FC236}">
                <a16:creationId xmlns:a16="http://schemas.microsoft.com/office/drawing/2014/main" id="{6E106BB3-FEE1-C7B6-5918-DAAD653FD50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3274" y="4941168"/>
            <a:ext cx="1481436" cy="1481435"/>
          </a:xfrm>
          <a:prstGeom prst="rect">
            <a:avLst/>
          </a:prstGeom>
          <a:ln w="12700">
            <a:miter lim="400000"/>
          </a:ln>
        </p:spPr>
      </p:pic>
      <p:pic>
        <p:nvPicPr>
          <p:cNvPr id="3" name="Picture 2" descr="A logo with a person in the middle&#10;&#10;Description automatically generated">
            <a:extLst>
              <a:ext uri="{FF2B5EF4-FFF2-40B4-BE49-F238E27FC236}">
                <a16:creationId xmlns:a16="http://schemas.microsoft.com/office/drawing/2014/main" id="{AA062E42-5652-4AD5-0E01-D498B3A2812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87954" y="2564904"/>
            <a:ext cx="4076013" cy="40760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99439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7F283B3-893E-E844-A539-D34BA0CC00F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820863"/>
            <a:ext cx="6926261" cy="3551237"/>
          </a:xfrm>
        </p:spPr>
        <p:txBody>
          <a:bodyPr vert="horz" lIns="0" tIns="0" rIns="0" bIns="0" rtlCol="0" anchor="t">
            <a:normAutofit lnSpcReduction="10000"/>
          </a:bodyPr>
          <a:lstStyle/>
          <a:p>
            <a:pPr>
              <a:lnSpc>
                <a:spcPct val="100000"/>
              </a:lnSpc>
              <a:spcBef>
                <a:spcPts val="500"/>
              </a:spcBef>
              <a:defRPr sz="2600" spc="-1"/>
            </a:pPr>
            <a:r>
              <a:rPr lang="en-GB" sz="3200" dirty="0"/>
              <a:t>Science Gateway brief introduction</a:t>
            </a:r>
            <a:endParaRPr lang="en-US" dirty="0"/>
          </a:p>
          <a:p>
            <a:pPr>
              <a:lnSpc>
                <a:spcPct val="100000"/>
              </a:lnSpc>
              <a:spcBef>
                <a:spcPts val="500"/>
              </a:spcBef>
              <a:defRPr sz="2600" spc="-1"/>
            </a:pPr>
            <a:endParaRPr lang="en-GB" sz="3200" dirty="0"/>
          </a:p>
          <a:p>
            <a:pPr marL="457835" indent="-457200">
              <a:lnSpc>
                <a:spcPct val="100000"/>
              </a:lnSpc>
              <a:spcBef>
                <a:spcPts val="500"/>
              </a:spcBef>
              <a:buClr>
                <a:schemeClr val="tx1"/>
              </a:buClr>
              <a:buSzPct val="100000"/>
              <a:buFont typeface="Wingdings" panose="05000000000000000000" pitchFamily="2" charset="2"/>
              <a:buChar char="v"/>
              <a:defRPr sz="2600" spc="-1"/>
            </a:pPr>
            <a:r>
              <a:rPr lang="en-GB" sz="3200" b="0" dirty="0">
                <a:cs typeface="Arial"/>
              </a:rPr>
              <a:t>Where are we today?</a:t>
            </a:r>
            <a:endParaRPr lang="en-GB" sz="3200" b="0" dirty="0"/>
          </a:p>
          <a:p>
            <a:pPr marL="457835" indent="-457200">
              <a:lnSpc>
                <a:spcPct val="100000"/>
              </a:lnSpc>
              <a:spcBef>
                <a:spcPts val="500"/>
              </a:spcBef>
              <a:buClr>
                <a:schemeClr val="tx1"/>
              </a:buClr>
              <a:buSzPct val="100000"/>
              <a:buFont typeface="Wingdings" panose="05000000000000000000" pitchFamily="2" charset="2"/>
              <a:buChar char="v"/>
              <a:defRPr sz="2600" spc="-1"/>
            </a:pPr>
            <a:r>
              <a:rPr lang="en-GB" sz="3200" b="0" dirty="0"/>
              <a:t>Visit some exhibitions (20 min) </a:t>
            </a:r>
            <a:endParaRPr lang="en-GB" sz="3200" b="0" dirty="0">
              <a:cs typeface="Arial"/>
            </a:endParaRPr>
          </a:p>
          <a:p>
            <a:pPr marL="457835" indent="-457200">
              <a:lnSpc>
                <a:spcPct val="100000"/>
              </a:lnSpc>
              <a:spcBef>
                <a:spcPts val="500"/>
              </a:spcBef>
              <a:buClr>
                <a:srgbClr val="0033A0"/>
              </a:buClr>
              <a:buSzPct val="100000"/>
              <a:buFont typeface="Wingdings" panose="05000000000000000000" pitchFamily="2" charset="2"/>
              <a:buChar char="v"/>
              <a:defRPr sz="2600" spc="-1"/>
            </a:pPr>
            <a:r>
              <a:rPr lang="en-GB" sz="3200" b="0" dirty="0">
                <a:cs typeface="Arial"/>
              </a:rPr>
              <a:t>Live laboratory experiment (20 min) </a:t>
            </a:r>
            <a:endParaRPr lang="en-GB" sz="2600" dirty="0">
              <a:cs typeface="Arial"/>
            </a:endParaRPr>
          </a:p>
          <a:p>
            <a:pPr marL="635">
              <a:lnSpc>
                <a:spcPct val="100000"/>
              </a:lnSpc>
              <a:spcBef>
                <a:spcPts val="500"/>
              </a:spcBef>
              <a:buClr>
                <a:srgbClr val="0033A0"/>
              </a:buClr>
              <a:buSzPct val="100000"/>
              <a:defRPr sz="2600" spc="-1"/>
            </a:pPr>
            <a:endParaRPr lang="en-GB" sz="3200" b="0" dirty="0">
              <a:cs typeface="Arial"/>
            </a:endParaRPr>
          </a:p>
          <a:p>
            <a:pPr>
              <a:lnSpc>
                <a:spcPct val="100000"/>
              </a:lnSpc>
              <a:spcBef>
                <a:spcPts val="500"/>
              </a:spcBef>
              <a:defRPr sz="2600" spc="-1"/>
            </a:pPr>
            <a:r>
              <a:rPr lang="en-GB" sz="3200" dirty="0"/>
              <a:t>Q&amp;A session (20 min)</a:t>
            </a:r>
            <a:endParaRPr lang="en-GB" sz="3200" dirty="0">
              <a:cs typeface="Arial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F74900F-F7ED-1041-95D8-8195074A83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/>
              <a:t>What will we do in the next hour?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8EA874-9DE5-674F-92B6-10032BB19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8" name="Footer Placeholder 11">
            <a:extLst>
              <a:ext uri="{FF2B5EF4-FFF2-40B4-BE49-F238E27FC236}">
                <a16:creationId xmlns:a16="http://schemas.microsoft.com/office/drawing/2014/main" id="{2BD8BE94-89B0-F995-8632-5F2D6B01B44E}"/>
              </a:ext>
            </a:extLst>
          </p:cNvPr>
          <p:cNvSpPr txBox="1">
            <a:spLocks/>
          </p:cNvSpPr>
          <p:nvPr/>
        </p:nvSpPr>
        <p:spPr>
          <a:xfrm>
            <a:off x="2353295" y="6378349"/>
            <a:ext cx="7475885" cy="365125"/>
          </a:xfrm>
          <a:prstGeom prst="rect">
            <a:avLst/>
          </a:prstGeom>
        </p:spPr>
        <p:txBody>
          <a:bodyPr lIns="91440" tIns="45720" rIns="91440" bIns="45720" anchor="t"/>
          <a:lstStyle>
            <a:defPPr>
              <a:defRPr lang="en-US"/>
            </a:defPPr>
            <a:lvl1pPr marL="0" algn="ctr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Beamline for Schools | Science Gateway Virtual Visit</a:t>
            </a: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9593D060-7E6E-A5E3-6DF7-D4D45BBC2E17}"/>
              </a:ext>
            </a:extLst>
          </p:cNvPr>
          <p:cNvSpPr/>
          <p:nvPr/>
        </p:nvSpPr>
        <p:spPr>
          <a:xfrm>
            <a:off x="8135094" y="2743721"/>
            <a:ext cx="3312368" cy="1368152"/>
          </a:xfrm>
          <a:prstGeom prst="roundRect">
            <a:avLst/>
          </a:prstGeom>
          <a:noFill/>
          <a:ln w="38100">
            <a:solidFill>
              <a:srgbClr val="B0186C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>
                <a:solidFill>
                  <a:srgbClr val="B0186C"/>
                </a:solidFill>
              </a:rPr>
              <a:t>Website: </a:t>
            </a:r>
            <a:r>
              <a:rPr lang="en-US" sz="2800" dirty="0">
                <a:hlinkClick r:id="rId2"/>
              </a:rPr>
              <a:t>https://cern.ch/bl4s</a:t>
            </a:r>
            <a:r>
              <a:rPr lang="en-US" sz="2800" dirty="0"/>
              <a:t> 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34834308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09CAFD18-96FA-8986-24B2-4F503E5F6A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cs typeface="Arial"/>
              </a:rPr>
              <a:t>Where are we today?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7C3F055-CFC0-673E-467A-20696E4A0A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9" name="Footer Placeholder 11">
            <a:extLst>
              <a:ext uri="{FF2B5EF4-FFF2-40B4-BE49-F238E27FC236}">
                <a16:creationId xmlns:a16="http://schemas.microsoft.com/office/drawing/2014/main" id="{426B102B-A6C8-BEE5-70B4-CA4C40FE7C7E}"/>
              </a:ext>
            </a:extLst>
          </p:cNvPr>
          <p:cNvSpPr txBox="1">
            <a:spLocks/>
          </p:cNvSpPr>
          <p:nvPr/>
        </p:nvSpPr>
        <p:spPr>
          <a:xfrm>
            <a:off x="2353295" y="6378349"/>
            <a:ext cx="7475885" cy="365125"/>
          </a:xfrm>
          <a:prstGeom prst="rect">
            <a:avLst/>
          </a:prstGeom>
        </p:spPr>
        <p:txBody>
          <a:bodyPr lIns="91440" tIns="45720" rIns="91440" bIns="45720" anchor="t"/>
          <a:lstStyle>
            <a:defPPr>
              <a:defRPr lang="en-US"/>
            </a:defPPr>
            <a:lvl1pPr marL="0" algn="ctr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Beamline for Schools | Science Gateway Virtual Visit</a:t>
            </a:r>
          </a:p>
        </p:txBody>
      </p:sp>
      <p:pic>
        <p:nvPicPr>
          <p:cNvPr id="4" name="Picture 3" descr="A map of a city&#10;&#10;AI-generated content may be incorrect.">
            <a:extLst>
              <a:ext uri="{FF2B5EF4-FFF2-40B4-BE49-F238E27FC236}">
                <a16:creationId xmlns:a16="http://schemas.microsoft.com/office/drawing/2014/main" id="{CE4FB2B3-C947-D931-DEC6-BF808DAEE0F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7987" y="986579"/>
            <a:ext cx="7128792" cy="48848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34081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8AF69D0-9269-B2F0-809C-66DF1F3AD57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770D2897-C187-9FA8-E16E-17931D9270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cs typeface="Arial"/>
              </a:rPr>
              <a:t>Science Gateway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290C83F-010F-54ED-F867-8FF557CC2F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9" name="Footer Placeholder 11">
            <a:extLst>
              <a:ext uri="{FF2B5EF4-FFF2-40B4-BE49-F238E27FC236}">
                <a16:creationId xmlns:a16="http://schemas.microsoft.com/office/drawing/2014/main" id="{22A45854-91D6-914D-1E96-CF6B20F08956}"/>
              </a:ext>
            </a:extLst>
          </p:cNvPr>
          <p:cNvSpPr txBox="1">
            <a:spLocks/>
          </p:cNvSpPr>
          <p:nvPr/>
        </p:nvSpPr>
        <p:spPr>
          <a:xfrm>
            <a:off x="2353295" y="6378349"/>
            <a:ext cx="7475885" cy="365125"/>
          </a:xfrm>
          <a:prstGeom prst="rect">
            <a:avLst/>
          </a:prstGeom>
        </p:spPr>
        <p:txBody>
          <a:bodyPr lIns="91440" tIns="45720" rIns="91440" bIns="45720" anchor="t"/>
          <a:lstStyle>
            <a:defPPr>
              <a:defRPr lang="en-US"/>
            </a:defPPr>
            <a:lvl1pPr marL="0" algn="ctr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Beamline for Schools | Science Gateway Virtual Visit</a:t>
            </a:r>
          </a:p>
        </p:txBody>
      </p:sp>
      <p:pic>
        <p:nvPicPr>
          <p:cNvPr id="4" name="Picture 3" descr="A map of a city&#10;&#10;AI-generated content may be incorrect.">
            <a:extLst>
              <a:ext uri="{FF2B5EF4-FFF2-40B4-BE49-F238E27FC236}">
                <a16:creationId xmlns:a16="http://schemas.microsoft.com/office/drawing/2014/main" id="{7DD88C15-1E62-A51B-740B-BF2FD482588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7987" y="986579"/>
            <a:ext cx="7128792" cy="4884842"/>
          </a:xfrm>
          <a:prstGeom prst="rect">
            <a:avLst/>
          </a:prstGeom>
        </p:spPr>
      </p:pic>
      <p:pic>
        <p:nvPicPr>
          <p:cNvPr id="7" name="Picture 6" descr="A map of a city&#10;&#10;AI-generated content may be incorrect.">
            <a:extLst>
              <a:ext uri="{FF2B5EF4-FFF2-40B4-BE49-F238E27FC236}">
                <a16:creationId xmlns:a16="http://schemas.microsoft.com/office/drawing/2014/main" id="{52E3DEC9-0858-5477-1D3B-6BBCBAFD8AC8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12971" t="26704" r="31442" b="5305"/>
          <a:stretch/>
        </p:blipFill>
        <p:spPr>
          <a:xfrm>
            <a:off x="5375920" y="682931"/>
            <a:ext cx="6564351" cy="5492138"/>
          </a:xfrm>
          <a:prstGeom prst="rect">
            <a:avLst/>
          </a:prstGeom>
        </p:spPr>
      </p:pic>
      <p:sp>
        <p:nvSpPr>
          <p:cNvPr id="2" name="Rounded Rectangle 1">
            <a:extLst>
              <a:ext uri="{FF2B5EF4-FFF2-40B4-BE49-F238E27FC236}">
                <a16:creationId xmlns:a16="http://schemas.microsoft.com/office/drawing/2014/main" id="{18BE6F6B-46B5-4A93-8A9F-A1E575F0A347}"/>
              </a:ext>
            </a:extLst>
          </p:cNvPr>
          <p:cNvSpPr/>
          <p:nvPr/>
        </p:nvSpPr>
        <p:spPr>
          <a:xfrm>
            <a:off x="10344472" y="3573016"/>
            <a:ext cx="1008112" cy="936104"/>
          </a:xfrm>
          <a:prstGeom prst="roundRect">
            <a:avLst/>
          </a:prstGeom>
          <a:solidFill>
            <a:schemeClr val="accent1">
              <a:alpha val="44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FR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446BF9C4-E900-604A-C09C-057E9FFEF6AD}"/>
              </a:ext>
            </a:extLst>
          </p:cNvPr>
          <p:cNvCxnSpPr>
            <a:cxnSpLocks/>
          </p:cNvCxnSpPr>
          <p:nvPr/>
        </p:nvCxnSpPr>
        <p:spPr>
          <a:xfrm flipH="1">
            <a:off x="2783632" y="3573016"/>
            <a:ext cx="7704856" cy="1694145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9A1DCAA4-9799-AFD5-B591-62C68A209C7C}"/>
              </a:ext>
            </a:extLst>
          </p:cNvPr>
          <p:cNvCxnSpPr>
            <a:cxnSpLocks/>
          </p:cNvCxnSpPr>
          <p:nvPr/>
        </p:nvCxnSpPr>
        <p:spPr>
          <a:xfrm flipH="1">
            <a:off x="2783632" y="4509120"/>
            <a:ext cx="7704856" cy="779344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3105437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5F74D60-1BC8-85F4-20E5-B774E070248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 descr="A high angle view of a factory&#10;&#10;AI-generated content may be incorrect.">
            <a:extLst>
              <a:ext uri="{FF2B5EF4-FFF2-40B4-BE49-F238E27FC236}">
                <a16:creationId xmlns:a16="http://schemas.microsoft.com/office/drawing/2014/main" id="{B8C1843C-5705-5325-04B9-F3348F1D6A1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119336" y="1393035"/>
            <a:ext cx="5580052" cy="4071930"/>
          </a:xfr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E32765D4-23C0-55CA-2308-6B2916E97A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cs typeface="Arial"/>
              </a:rPr>
              <a:t>Sneak a peek into Science Gateway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70B9924-CB38-1F41-CE25-B0172E24A7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9" name="Footer Placeholder 11">
            <a:extLst>
              <a:ext uri="{FF2B5EF4-FFF2-40B4-BE49-F238E27FC236}">
                <a16:creationId xmlns:a16="http://schemas.microsoft.com/office/drawing/2014/main" id="{55E582D1-A8A6-A4FF-B306-56C2687BBF82}"/>
              </a:ext>
            </a:extLst>
          </p:cNvPr>
          <p:cNvSpPr txBox="1">
            <a:spLocks/>
          </p:cNvSpPr>
          <p:nvPr/>
        </p:nvSpPr>
        <p:spPr>
          <a:xfrm>
            <a:off x="2353295" y="6378349"/>
            <a:ext cx="7475885" cy="365125"/>
          </a:xfrm>
          <a:prstGeom prst="rect">
            <a:avLst/>
          </a:prstGeom>
        </p:spPr>
        <p:txBody>
          <a:bodyPr lIns="91440" tIns="45720" rIns="91440" bIns="45720" anchor="t"/>
          <a:lstStyle>
            <a:defPPr>
              <a:defRPr lang="en-US"/>
            </a:defPPr>
            <a:lvl1pPr marL="0" algn="ctr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Beamline for Schools | Science Gateway Virtual Visit</a:t>
            </a:r>
          </a:p>
        </p:txBody>
      </p:sp>
      <p:pic>
        <p:nvPicPr>
          <p:cNvPr id="7" name="CERN-FOOTAGE-2023-017-002-2160p.mp4">
            <a:hlinkClick r:id="" action="ppaction://media"/>
            <a:extLst>
              <a:ext uri="{FF2B5EF4-FFF2-40B4-BE49-F238E27FC236}">
                <a16:creationId xmlns:a16="http://schemas.microsoft.com/office/drawing/2014/main" id="{5B84F961-ACE5-3E53-1BFD-6FF0193755F9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5758617" y="1672573"/>
            <a:ext cx="6327385" cy="35591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56234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9920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7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branding_16x9 PPT_v2023" id="{224BAE2C-9DAA-A04D-99CB-502A43584C5C}" vid="{F686E29C-2674-F34B-A343-B507461EDC8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 Cobranding_16x9 PPT_v2023</Template>
  <TotalTime>1346</TotalTime>
  <Words>116</Words>
  <Application>Microsoft Macintosh PowerPoint</Application>
  <PresentationFormat>Widescreen</PresentationFormat>
  <Paragraphs>25</Paragraphs>
  <Slides>5</Slides>
  <Notes>1</Notes>
  <HiddenSlides>0</HiddenSlides>
  <MMClips>1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Arial</vt:lpstr>
      <vt:lpstr>Calibri</vt:lpstr>
      <vt:lpstr>Ink Free</vt:lpstr>
      <vt:lpstr>Wingdings</vt:lpstr>
      <vt:lpstr>Office Theme</vt:lpstr>
      <vt:lpstr>PowerPoint Presentation</vt:lpstr>
      <vt:lpstr>What will we do in the next hour?</vt:lpstr>
      <vt:lpstr>Where are we today?</vt:lpstr>
      <vt:lpstr>Science Gateway</vt:lpstr>
      <vt:lpstr>Sneak a peek into Science Gateway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is Arial Bold 50pt  up to three lines</dc:title>
  <dc:creator>Sarah Maria Zoechling</dc:creator>
  <cp:lastModifiedBy>Jorge Andres Villa Velez</cp:lastModifiedBy>
  <cp:revision>109</cp:revision>
  <cp:lastPrinted>2020-01-30T13:49:18Z</cp:lastPrinted>
  <dcterms:created xsi:type="dcterms:W3CDTF">2023-06-15T07:56:22Z</dcterms:created>
  <dcterms:modified xsi:type="dcterms:W3CDTF">2025-03-14T13:37:37Z</dcterms:modified>
</cp:coreProperties>
</file>