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1" r:id="rId3"/>
    <p:sldId id="305" r:id="rId4"/>
    <p:sldId id="268" r:id="rId5"/>
    <p:sldId id="303" r:id="rId6"/>
    <p:sldId id="304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86"/>
  </p:normalViewPr>
  <p:slideViewPr>
    <p:cSldViewPr snapToObjects="1">
      <p:cViewPr varScale="1">
        <p:scale>
          <a:sx n="115" d="100"/>
          <a:sy n="115" d="100"/>
        </p:scale>
        <p:origin x="744" y="77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40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1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0B39-71A5-4E69-A1E2-10A47C0C57F3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C28061-7717-4EDB-8036-CB3D37B318E3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30F294-057E-4EA2-9CA7-81A4B2D2C067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DEC028-223D-4B11-93C2-54A8A2E07665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F77701-D12E-40ED-AF95-15FF5FEB7EC0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0A694D5-0877-4375-AA52-291FA3F904B7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93D8D94-8D62-4288-BA1C-45DD78DFABED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40DAAA7-2A47-487B-AB6A-B1F3C031898B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5E3F99F-6517-4CC0-A93B-E2C58BD55F25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A4CF-2490-4F2E-BAF7-9F5E2B9732FE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77AFC-D54B-413D-94E5-29A7DF8FDC41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E969-22B3-436A-B805-1DE2B2D32C0C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43E1-698E-474E-8E7F-EA7AFC523D56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CAE83-3D63-46FD-B32D-2FA4C34B6221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0F4CD-85CD-461A-9F54-CC9F2E048C85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3A459-9A57-4DEF-BEE2-8A010A8B6379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CBA00D-B289-4BE4-9F70-2A68075EB972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March 2025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2C8-CC22-4CEC-A979-A61A334322BA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E958-3F4D-4E3F-98A6-ECCA5032ADEC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8C6B9C7B-B6B6-4FA3-BE5E-0881D30E1251}" type="datetime1">
              <a:rPr lang="de-CH" smtClean="0"/>
              <a:t>25.03.2025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March 2025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371600"/>
          </a:xfrm>
        </p:spPr>
        <p:txBody>
          <a:bodyPr/>
          <a:lstStyle/>
          <a:p>
            <a:r>
              <a:rPr lang="en-US" sz="4400" dirty="0"/>
              <a:t>Clogging Issue of Heat Exchangers</a:t>
            </a:r>
            <a:br>
              <a:rPr lang="en-US" dirty="0"/>
            </a:br>
            <a:br>
              <a:rPr lang="en-US" sz="1050" dirty="0"/>
            </a:br>
            <a:r>
              <a:rPr lang="en-US" sz="2400" dirty="0"/>
              <a:t>INDICO 1520926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724400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Okba BOUCHELOUCHE / Frederic FERRAND</a:t>
            </a:r>
          </a:p>
          <a:p>
            <a:pPr algn="l"/>
            <a:r>
              <a:rPr lang="en-US" b="0" dirty="0"/>
              <a:t>March 26</a:t>
            </a:r>
            <a:r>
              <a:rPr lang="en-US" b="0" baseline="30000" dirty="0"/>
              <a:t>th</a:t>
            </a:r>
            <a:r>
              <a:rPr lang="en-US" b="0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4610"/>
          </a:xfrm>
        </p:spPr>
        <p:txBody>
          <a:bodyPr/>
          <a:lstStyle/>
          <a:p>
            <a:r>
              <a:rPr lang="en-US" dirty="0"/>
              <a:t>SM18 – LINDE B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DE0A-CAFC-4239-8426-F71BCD9BDAD6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20531" y="6378348"/>
            <a:ext cx="1150937" cy="365125"/>
          </a:xfrm>
        </p:spPr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100" b="1" dirty="0">
                <a:solidFill>
                  <a:schemeClr val="tx1"/>
                </a:solidFill>
              </a:rPr>
              <a:t>Place for your logo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89A3EF-A662-3295-04CC-53C0506B0209}"/>
              </a:ext>
            </a:extLst>
          </p:cNvPr>
          <p:cNvSpPr txBox="1"/>
          <p:nvPr/>
        </p:nvSpPr>
        <p:spPr>
          <a:xfrm>
            <a:off x="425048" y="1015090"/>
            <a:ext cx="3124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Three cleanings in one year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6" name="Image 195">
            <a:extLst>
              <a:ext uri="{FF2B5EF4-FFF2-40B4-BE49-F238E27FC236}">
                <a16:creationId xmlns:a16="http://schemas.microsoft.com/office/drawing/2014/main" id="{35294903-74F7-6F27-1CE4-415219D05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241" y="1844134"/>
            <a:ext cx="2199806" cy="1971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50800" dir="5400000" sx="1000" sy="1000" algn="ctr" rotWithShape="0">
              <a:srgbClr val="000000"/>
            </a:outerShdw>
            <a:reflection blurRad="12700" stA="38000" endPos="2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53BFD4-C056-DA27-8F71-C179C0915105}"/>
              </a:ext>
            </a:extLst>
          </p:cNvPr>
          <p:cNvSpPr txBox="1"/>
          <p:nvPr/>
        </p:nvSpPr>
        <p:spPr>
          <a:xfrm>
            <a:off x="425048" y="1424438"/>
            <a:ext cx="41825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First Cleaning : January 2024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(HP Cleaning)</a:t>
            </a:r>
            <a:endParaRPr lang="en-GB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Image 197">
            <a:extLst>
              <a:ext uri="{FF2B5EF4-FFF2-40B4-BE49-F238E27FC236}">
                <a16:creationId xmlns:a16="http://schemas.microsoft.com/office/drawing/2014/main" id="{0E53BFF7-D990-4EA3-FF16-821AD29E94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349" b="2913"/>
          <a:stretch/>
        </p:blipFill>
        <p:spPr>
          <a:xfrm>
            <a:off x="9425269" y="1842367"/>
            <a:ext cx="2349328" cy="1971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7000" endPos="2000" dist="50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34C8DA-22BA-5F59-F81C-ACB00E6BC8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209" r="18710"/>
          <a:stretch/>
        </p:blipFill>
        <p:spPr>
          <a:xfrm>
            <a:off x="418523" y="1744723"/>
            <a:ext cx="2222813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8" name="Picture 17" descr="A hole in a metal surface&#10;&#10;Description automatically generated">
            <a:extLst>
              <a:ext uri="{FF2B5EF4-FFF2-40B4-BE49-F238E27FC236}">
                <a16:creationId xmlns:a16="http://schemas.microsoft.com/office/drawing/2014/main" id="{67942610-B7DA-3DB6-4768-AC7889481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393" y="4267200"/>
            <a:ext cx="1660897" cy="1245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C8AE800-88A2-3376-EC0F-975C740AE793}"/>
              </a:ext>
            </a:extLst>
          </p:cNvPr>
          <p:cNvSpPr txBox="1"/>
          <p:nvPr/>
        </p:nvSpPr>
        <p:spPr>
          <a:xfrm>
            <a:off x="2739574" y="2115338"/>
            <a:ext cx="171846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1400" dirty="0"/>
          </a:p>
          <a:p>
            <a:r>
              <a:rPr lang="en-GB" sz="1400" dirty="0"/>
              <a:t>Nearly all the tubes have been unclogged</a:t>
            </a:r>
          </a:p>
          <a:p>
            <a:pPr algn="l"/>
            <a:endParaRPr lang="en-GB" sz="1400" dirty="0"/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153CD5DE-58A6-F7F1-4902-558711675A9D}"/>
              </a:ext>
            </a:extLst>
          </p:cNvPr>
          <p:cNvSpPr/>
          <p:nvPr/>
        </p:nvSpPr>
        <p:spPr>
          <a:xfrm>
            <a:off x="5088414" y="2205909"/>
            <a:ext cx="1143000" cy="387824"/>
          </a:xfrm>
          <a:prstGeom prst="striped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05B9F6-E757-1F2E-EDE6-B1B84635E616}"/>
              </a:ext>
            </a:extLst>
          </p:cNvPr>
          <p:cNvSpPr txBox="1"/>
          <p:nvPr/>
        </p:nvSpPr>
        <p:spPr>
          <a:xfrm>
            <a:off x="4972663" y="1682704"/>
            <a:ext cx="14173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en-GB" sz="1600" b="1" dirty="0">
              <a:ln/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GB" sz="1600" b="1" dirty="0">
                <a:ln/>
                <a:solidFill>
                  <a:schemeClr val="tx2">
                    <a:lumMod val="75000"/>
                    <a:lumOff val="25000"/>
                  </a:schemeClr>
                </a:solidFill>
              </a:rPr>
              <a:t>6 months later</a:t>
            </a:r>
          </a:p>
          <a:p>
            <a:pPr algn="l"/>
            <a:endParaRPr lang="en-GB" sz="1600" b="1" dirty="0">
              <a:ln/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4D8FA5-F1F2-3978-0564-4A3C5B83895A}"/>
              </a:ext>
            </a:extLst>
          </p:cNvPr>
          <p:cNvSpPr txBox="1"/>
          <p:nvPr/>
        </p:nvSpPr>
        <p:spPr>
          <a:xfrm>
            <a:off x="6988241" y="1390931"/>
            <a:ext cx="47183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Second Cleaning : July 2024 </a:t>
            </a:r>
            <a:r>
              <a:rPr lang="en-US" sz="1800" i="1" dirty="0">
                <a:solidFill>
                  <a:schemeClr val="accent1">
                    <a:lumMod val="50000"/>
                  </a:schemeClr>
                </a:solidFill>
              </a:rPr>
              <a:t>(HP Cleaning)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711063-2BB0-A31D-FAF5-8033DBFAEA5D}"/>
              </a:ext>
            </a:extLst>
          </p:cNvPr>
          <p:cNvSpPr txBox="1"/>
          <p:nvPr/>
        </p:nvSpPr>
        <p:spPr>
          <a:xfrm>
            <a:off x="405713" y="3848470"/>
            <a:ext cx="61463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Third Cleaning : January 2025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(New chemical cleaning process)</a:t>
            </a:r>
            <a:endParaRPr lang="en-GB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0E86B1-A3A3-24CE-6679-FF84F00D777B}"/>
              </a:ext>
            </a:extLst>
          </p:cNvPr>
          <p:cNvSpPr txBox="1"/>
          <p:nvPr/>
        </p:nvSpPr>
        <p:spPr>
          <a:xfrm>
            <a:off x="8810701" y="4425833"/>
            <a:ext cx="309264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1100" dirty="0"/>
          </a:p>
          <a:p>
            <a:r>
              <a:rPr lang="en-GB" sz="1100" dirty="0"/>
              <a:t>Several tubes could not be unclogged due to the very solid compound and the limitations of the cleaning process for such small tubes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FAE568-0D45-FE99-3241-39D6ED7966BB}"/>
              </a:ext>
            </a:extLst>
          </p:cNvPr>
          <p:cNvSpPr txBox="1"/>
          <p:nvPr/>
        </p:nvSpPr>
        <p:spPr>
          <a:xfrm>
            <a:off x="7706655" y="3863859"/>
            <a:ext cx="41966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Mapping of fully and partially blocked tubes before cleaning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BA7B995-83E0-A62C-1FCF-C83256348542}"/>
              </a:ext>
            </a:extLst>
          </p:cNvPr>
          <p:cNvSpPr/>
          <p:nvPr/>
        </p:nvSpPr>
        <p:spPr>
          <a:xfrm>
            <a:off x="6811471" y="1345126"/>
            <a:ext cx="5075729" cy="4827073"/>
          </a:xfrm>
          <a:prstGeom prst="roundRect">
            <a:avLst>
              <a:gd name="adj" fmla="val 4956"/>
            </a:avLst>
          </a:prstGeom>
          <a:noFill/>
          <a:ln w="31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6F92B9B-F70B-D141-C920-D304EA622585}"/>
              </a:ext>
            </a:extLst>
          </p:cNvPr>
          <p:cNvSpPr/>
          <p:nvPr/>
        </p:nvSpPr>
        <p:spPr>
          <a:xfrm>
            <a:off x="312445" y="1345126"/>
            <a:ext cx="4295119" cy="2188850"/>
          </a:xfrm>
          <a:prstGeom prst="roundRect">
            <a:avLst>
              <a:gd name="adj" fmla="val 4956"/>
            </a:avLst>
          </a:prstGeom>
          <a:noFill/>
          <a:ln w="31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384DB36-D02D-0803-F315-28F90AE8A249}"/>
              </a:ext>
            </a:extLst>
          </p:cNvPr>
          <p:cNvSpPr/>
          <p:nvPr/>
        </p:nvSpPr>
        <p:spPr>
          <a:xfrm>
            <a:off x="317329" y="3685992"/>
            <a:ext cx="6336642" cy="2486208"/>
          </a:xfrm>
          <a:prstGeom prst="roundRect">
            <a:avLst>
              <a:gd name="adj" fmla="val 4956"/>
            </a:avLst>
          </a:prstGeom>
          <a:noFill/>
          <a:ln w="31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A white cup with a black substance in it&#10;&#10;Description automatically generated">
            <a:extLst>
              <a:ext uri="{FF2B5EF4-FFF2-40B4-BE49-F238E27FC236}">
                <a16:creationId xmlns:a16="http://schemas.microsoft.com/office/drawing/2014/main" id="{1AB59707-3FA6-4899-EDAA-741A55843BD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6129" t="4982" r="22904" b="15447"/>
          <a:stretch/>
        </p:blipFill>
        <p:spPr>
          <a:xfrm rot="5400000">
            <a:off x="3730367" y="4287073"/>
            <a:ext cx="1604683" cy="1570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pic>
        <p:nvPicPr>
          <p:cNvPr id="34" name="Picture 33" descr="A dirty sink with a hole in it&#10;&#10;Description automatically generated">
            <a:extLst>
              <a:ext uri="{FF2B5EF4-FFF2-40B4-BE49-F238E27FC236}">
                <a16:creationId xmlns:a16="http://schemas.microsoft.com/office/drawing/2014/main" id="{49411015-F60A-048E-F5DB-4F34D80004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2835" y="4270095"/>
            <a:ext cx="1202774" cy="1603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0E114F8-0273-B3E3-A18A-1A24D7B03961}"/>
              </a:ext>
            </a:extLst>
          </p:cNvPr>
          <p:cNvSpPr txBox="1"/>
          <p:nvPr/>
        </p:nvSpPr>
        <p:spPr>
          <a:xfrm>
            <a:off x="357046" y="4282765"/>
            <a:ext cx="3111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u="sng" dirty="0"/>
              <a:t>Before the chemical cleaning</a:t>
            </a:r>
            <a:r>
              <a:rPr lang="en-GB" sz="1200" dirty="0"/>
              <a:t> : Tubes that had remained clogged after the second HP cleaning were no longer blocked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D68154-B01E-CD84-4587-0A182DDBA0E9}"/>
              </a:ext>
            </a:extLst>
          </p:cNvPr>
          <p:cNvSpPr txBox="1"/>
          <p:nvPr/>
        </p:nvSpPr>
        <p:spPr>
          <a:xfrm>
            <a:off x="357046" y="5042416"/>
            <a:ext cx="31116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u="sng" dirty="0"/>
              <a:t>After the chemical cleaning</a:t>
            </a:r>
            <a:r>
              <a:rPr lang="en-GB" sz="1200" dirty="0"/>
              <a:t> : Black residue and traces of hydrocarbons were found on the surface of the retention tank </a:t>
            </a:r>
          </a:p>
          <a:p>
            <a:pPr algn="just"/>
            <a:r>
              <a:rPr lang="en-GB" sz="1200" b="1" dirty="0">
                <a:sym typeface="Wingdings" panose="05000000000000000000" pitchFamily="2" charset="2"/>
              </a:rPr>
              <a:t> Analysis In Progress</a:t>
            </a:r>
            <a:endParaRPr lang="en-GB" sz="12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71219E-5D9E-F498-57E0-066DCF791B73}"/>
              </a:ext>
            </a:extLst>
          </p:cNvPr>
          <p:cNvSpPr txBox="1"/>
          <p:nvPr/>
        </p:nvSpPr>
        <p:spPr>
          <a:xfrm>
            <a:off x="8029692" y="5627092"/>
            <a:ext cx="341848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ym typeface="Wingdings" panose="05000000000000000000" pitchFamily="2" charset="2"/>
              </a:rPr>
              <a:t> </a:t>
            </a:r>
            <a:r>
              <a:rPr lang="en-GB" sz="1400" b="1" dirty="0"/>
              <a:t>Analysis results : Calcium phosphate </a:t>
            </a:r>
            <a:r>
              <a:rPr lang="en-GB" sz="1100" b="1" i="1" dirty="0"/>
              <a:t>(</a:t>
            </a:r>
            <a:r>
              <a:rPr lang="en-GB" sz="1100" i="1" dirty="0"/>
              <a:t>Product used by EN-CV for water treatment)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308604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819A5-CD38-2B25-CEF6-37C48CCA2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0FE30E-B937-03BF-D6D2-717968CC2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07812" cy="540807"/>
          </a:xfrm>
        </p:spPr>
        <p:txBody>
          <a:bodyPr/>
          <a:lstStyle/>
          <a:p>
            <a:r>
              <a:rPr lang="en-US" dirty="0"/>
              <a:t>HIE ISOLDE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7AC45-7665-A7FB-70F4-7A9A6175D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435-245F-486D-9902-E05284579D28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C5640-88B3-CCD4-CB86-08B0D531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20531" y="6378349"/>
            <a:ext cx="1150937" cy="365125"/>
          </a:xfrm>
        </p:spPr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85429-A087-B019-2B5A-59732BDBB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67F8-9211-AAF1-EF0B-339F31FFD15E}"/>
              </a:ext>
            </a:extLst>
          </p:cNvPr>
          <p:cNvSpPr txBox="1"/>
          <p:nvPr/>
        </p:nvSpPr>
        <p:spPr>
          <a:xfrm>
            <a:off x="427866" y="864704"/>
            <a:ext cx="46775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Gearbox cooling water heat exchanger</a:t>
            </a:r>
          </a:p>
          <a:p>
            <a:r>
              <a:rPr lang="en-GB" sz="2000" dirty="0"/>
              <a:t>QSC1H-198-E120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1004A7-42A9-F981-F5CB-2019AF206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3772049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B2DB4D-C9AC-03F8-FC00-39D8890ECB63}"/>
              </a:ext>
            </a:extLst>
          </p:cNvPr>
          <p:cNvSpPr txBox="1"/>
          <p:nvPr/>
        </p:nvSpPr>
        <p:spPr>
          <a:xfrm>
            <a:off x="4495800" y="3114462"/>
            <a:ext cx="4191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Limescale buildup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Chemical cleaning during the last Shutdown in February 2025</a:t>
            </a:r>
          </a:p>
        </p:txBody>
      </p:sp>
    </p:spTree>
    <p:extLst>
      <p:ext uri="{BB962C8B-B14F-4D97-AF65-F5344CB8AC3E}">
        <p14:creationId xmlns:p14="http://schemas.microsoft.com/office/powerpoint/2010/main" val="343635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P18 - P6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7D54-4508-42BE-9214-D591B48A4DF9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20531" y="6378349"/>
            <a:ext cx="1150937" cy="365125"/>
          </a:xfrm>
        </p:spPr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3F965BC-7F5A-2F4F-81EB-4A6A709A4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08" y="1174189"/>
            <a:ext cx="4245292" cy="396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</a:rPr>
              <a:t>P18 QSCCB – Exchanger 1E610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C7D614A-AF35-2DFD-8C6B-00BD9F394F72}"/>
              </a:ext>
            </a:extLst>
          </p:cNvPr>
          <p:cNvSpPr txBox="1">
            <a:spLocks/>
          </p:cNvSpPr>
          <p:nvPr/>
        </p:nvSpPr>
        <p:spPr>
          <a:xfrm>
            <a:off x="6885406" y="1174189"/>
            <a:ext cx="4571998" cy="3687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628650" indent="-261938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P6 QSCCA -  Exchanger </a:t>
            </a:r>
            <a:r>
              <a:rPr lang="en-US" sz="2000" dirty="0">
                <a:solidFill>
                  <a:srgbClr val="002060"/>
                </a:solidFill>
              </a:rPr>
              <a:t>1E610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3" name="Picture 12" descr="A close-up of a black and white object&#10;&#10;Description automatically generated">
            <a:extLst>
              <a:ext uri="{FF2B5EF4-FFF2-40B4-BE49-F238E27FC236}">
                <a16:creationId xmlns:a16="http://schemas.microsoft.com/office/drawing/2014/main" id="{DDAF4A8E-B111-4888-4C12-10A1A370E6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25" t="11242" r="11905" b="33049"/>
          <a:stretch/>
        </p:blipFill>
        <p:spPr>
          <a:xfrm>
            <a:off x="402908" y="4331151"/>
            <a:ext cx="2721292" cy="1765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pic>
        <p:nvPicPr>
          <p:cNvPr id="15" name="Picture 14" descr="A circular metal object with holes&#10;&#10;Description automatically generated">
            <a:extLst>
              <a:ext uri="{FF2B5EF4-FFF2-40B4-BE49-F238E27FC236}">
                <a16:creationId xmlns:a16="http://schemas.microsoft.com/office/drawing/2014/main" id="{86A89F1F-C010-B637-645B-5F86E36794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870" b="11578"/>
          <a:stretch/>
        </p:blipFill>
        <p:spPr>
          <a:xfrm>
            <a:off x="428308" y="1542891"/>
            <a:ext cx="2721292" cy="2559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pic>
        <p:nvPicPr>
          <p:cNvPr id="17" name="Picture 16" descr="A metal surface with holes&#10;&#10;Description automatically generated">
            <a:extLst>
              <a:ext uri="{FF2B5EF4-FFF2-40B4-BE49-F238E27FC236}">
                <a16:creationId xmlns:a16="http://schemas.microsoft.com/office/drawing/2014/main" id="{ED49027F-6659-77E6-5DAC-7577F24D2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5406" y="1554480"/>
            <a:ext cx="4696994" cy="3522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93CD568-60CA-FB76-44DE-C5DBDC5E1B25}"/>
              </a:ext>
            </a:extLst>
          </p:cNvPr>
          <p:cNvSpPr txBox="1"/>
          <p:nvPr/>
        </p:nvSpPr>
        <p:spPr>
          <a:xfrm>
            <a:off x="4086326" y="5422675"/>
            <a:ext cx="4885641" cy="738664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sz="1800" b="1" dirty="0"/>
              <a:t>Rod-based tube cleaning + Standard Chemical Cleaning + Televisual Inspection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224E35-3EC6-C016-85D4-4A53C35199A9}"/>
              </a:ext>
            </a:extLst>
          </p:cNvPr>
          <p:cNvSpPr txBox="1"/>
          <p:nvPr/>
        </p:nvSpPr>
        <p:spPr>
          <a:xfrm>
            <a:off x="3273933" y="2455789"/>
            <a:ext cx="283222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30% of tubes clogged randomly distributed</a:t>
            </a:r>
            <a:endParaRPr lang="en-US" sz="18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025A4A-4418-AA97-9D40-505734834135}"/>
              </a:ext>
            </a:extLst>
          </p:cNvPr>
          <p:cNvSpPr txBox="1"/>
          <p:nvPr/>
        </p:nvSpPr>
        <p:spPr>
          <a:xfrm>
            <a:off x="3294253" y="4463373"/>
            <a:ext cx="28322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Deposit composed mainly of calcium (Veolia analysis)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707812" cy="540807"/>
          </a:xfrm>
        </p:spPr>
        <p:txBody>
          <a:bodyPr/>
          <a:lstStyle/>
          <a:p>
            <a:r>
              <a:rPr lang="en-US" dirty="0"/>
              <a:t>P2 - P8 – High Pressure Cleaning Exchangers YETS 24/25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97BE-4E3E-4370-BE62-FCF9CF2C15E1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20531" y="6378349"/>
            <a:ext cx="1150937" cy="365125"/>
          </a:xfrm>
        </p:spPr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" name="Picture 19" descr="A close-up of a wet cement&#10;&#10;Description automatically generated">
            <a:extLst>
              <a:ext uri="{FF2B5EF4-FFF2-40B4-BE49-F238E27FC236}">
                <a16:creationId xmlns:a16="http://schemas.microsoft.com/office/drawing/2014/main" id="{6F18C405-46A9-05A5-A676-7A904B76E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62633" y="2442338"/>
            <a:ext cx="3191167" cy="239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pic>
        <p:nvPicPr>
          <p:cNvPr id="28" name="Picture 27" descr="A white container with sand in it&#10;&#10;Description automatically generated">
            <a:extLst>
              <a:ext uri="{FF2B5EF4-FFF2-40B4-BE49-F238E27FC236}">
                <a16:creationId xmlns:a16="http://schemas.microsoft.com/office/drawing/2014/main" id="{8684D98A-0446-020E-B67E-92D1F58BC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54807" y="2442339"/>
            <a:ext cx="3191168" cy="2393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CC43243-E4D6-0159-461A-A689B18518B6}"/>
              </a:ext>
            </a:extLst>
          </p:cNvPr>
          <p:cNvSpPr txBox="1"/>
          <p:nvPr/>
        </p:nvSpPr>
        <p:spPr>
          <a:xfrm>
            <a:off x="7543800" y="5410200"/>
            <a:ext cx="3352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Mud / sand found on the last 5 lines of tubes and on the periphery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DB7200-96AF-DA5E-CF23-040E06EA3271}"/>
              </a:ext>
            </a:extLst>
          </p:cNvPr>
          <p:cNvSpPr txBox="1"/>
          <p:nvPr/>
        </p:nvSpPr>
        <p:spPr>
          <a:xfrm>
            <a:off x="7300187" y="1547636"/>
            <a:ext cx="37070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P8 QSCA – Exchanger 1E130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3C6D83-1261-4D0E-66E1-160CDE04C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2046830"/>
            <a:ext cx="1869679" cy="3203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000" dist="5000" dir="5400000" sy="-100000" algn="bl" rotWithShape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5535DB-E198-173F-D83D-23A7E15D9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6466" y="2046830"/>
            <a:ext cx="2397055" cy="3187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3000" dist="5000" dir="5400000" sy="-100000" algn="bl" rotWithShape="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E52C0A-B509-4F95-7409-170773A014CC}"/>
              </a:ext>
            </a:extLst>
          </p:cNvPr>
          <p:cNvSpPr txBox="1"/>
          <p:nvPr/>
        </p:nvSpPr>
        <p:spPr>
          <a:xfrm>
            <a:off x="838200" y="1605103"/>
            <a:ext cx="37070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P2 QSCA – Exchanger 7E660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6CB099-602F-2BA2-FCFA-68E9684B419E}"/>
              </a:ext>
            </a:extLst>
          </p:cNvPr>
          <p:cNvSpPr txBox="1"/>
          <p:nvPr/>
        </p:nvSpPr>
        <p:spPr>
          <a:xfrm>
            <a:off x="700066" y="5400615"/>
            <a:ext cx="3352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Mud / sand</a:t>
            </a:r>
          </a:p>
        </p:txBody>
      </p:sp>
    </p:spTree>
    <p:extLst>
      <p:ext uri="{BB962C8B-B14F-4D97-AF65-F5344CB8AC3E}">
        <p14:creationId xmlns:p14="http://schemas.microsoft.com/office/powerpoint/2010/main" val="2335650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ACE455-A2A3-1B28-B68E-06EDFEF7D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GB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What are the levers at our disposal to resolve these issues effectively?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8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3F80BB-F816-4E60-8879-880220B5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 to discuss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28BBF-AF70-B4A9-24B2-DF5E44D4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7201-A4E8-492B-960C-F8EA33983804}" type="datetime1">
              <a:rPr lang="de-CH" smtClean="0"/>
              <a:t>25.03.2025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6B049-BCCB-28F0-55BE-F2857EEEE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98FF-E447-1271-CC68-BCD71D7B2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6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14688</TotalTime>
  <Words>294</Words>
  <Application>Microsoft Office PowerPoint</Application>
  <PresentationFormat>Widescreen</PresentationFormat>
  <Paragraphs>57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Clogging Issue of Heat Exchangers  INDICO 1520926</vt:lpstr>
      <vt:lpstr>SM18 – LINDE B</vt:lpstr>
      <vt:lpstr>HIE ISOLDE </vt:lpstr>
      <vt:lpstr>P18 - P6</vt:lpstr>
      <vt:lpstr>P2 - P8 – High Pressure Cleaning Exchangers YETS 24/25</vt:lpstr>
      <vt:lpstr>Points to discuss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Okba Bouchelouche</dc:creator>
  <cp:lastModifiedBy>Okba Bouchelouche</cp:lastModifiedBy>
  <cp:revision>71</cp:revision>
  <cp:lastPrinted>2020-01-30T13:49:18Z</cp:lastPrinted>
  <dcterms:created xsi:type="dcterms:W3CDTF">2024-11-12T14:42:01Z</dcterms:created>
  <dcterms:modified xsi:type="dcterms:W3CDTF">2025-03-25T14:30:30Z</dcterms:modified>
</cp:coreProperties>
</file>