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74" r:id="rId3"/>
    <p:sldId id="275" r:id="rId4"/>
    <p:sldId id="276" r:id="rId5"/>
    <p:sldId id="277" r:id="rId6"/>
    <p:sldId id="279" r:id="rId7"/>
    <p:sldId id="280" r:id="rId8"/>
    <p:sldId id="281" r:id="rId9"/>
    <p:sldId id="283" r:id="rId10"/>
    <p:sldId id="282" r:id="rId11"/>
    <p:sldId id="307" r:id="rId12"/>
    <p:sldId id="300" r:id="rId13"/>
    <p:sldId id="301" r:id="rId14"/>
    <p:sldId id="302" r:id="rId15"/>
    <p:sldId id="303" r:id="rId16"/>
    <p:sldId id="306" r:id="rId17"/>
    <p:sldId id="304" r:id="rId18"/>
    <p:sldId id="290" r:id="rId19"/>
    <p:sldId id="308" r:id="rId20"/>
    <p:sldId id="309" r:id="rId21"/>
    <p:sldId id="310" r:id="rId2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8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rn\tests\reporting\vref%20drif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cern\tests\reporting\vref%20drift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Sheet2!$B:$B</c:f>
              <c:numCache>
                <c:formatCode>0</c:formatCode>
                <c:ptCount val="1048576"/>
                <c:pt idx="0">
                  <c:v>2.8500000000000001E-2</c:v>
                </c:pt>
                <c:pt idx="1">
                  <c:v>5.700000000000012E-2</c:v>
                </c:pt>
                <c:pt idx="2">
                  <c:v>8.5500000000000256E-2</c:v>
                </c:pt>
                <c:pt idx="3">
                  <c:v>0.11400000000000007</c:v>
                </c:pt>
                <c:pt idx="4">
                  <c:v>0.14250000000000004</c:v>
                </c:pt>
                <c:pt idx="5">
                  <c:v>0.17100000000000001</c:v>
                </c:pt>
                <c:pt idx="6">
                  <c:v>0.19950000000000023</c:v>
                </c:pt>
                <c:pt idx="7">
                  <c:v>0.22800000000000012</c:v>
                </c:pt>
                <c:pt idx="8">
                  <c:v>0.25650000000000001</c:v>
                </c:pt>
                <c:pt idx="9">
                  <c:v>0.28500000000000031</c:v>
                </c:pt>
                <c:pt idx="10">
                  <c:v>0.31350000000000089</c:v>
                </c:pt>
                <c:pt idx="11">
                  <c:v>0.34200000000000047</c:v>
                </c:pt>
                <c:pt idx="12">
                  <c:v>0.37050000000000038</c:v>
                </c:pt>
                <c:pt idx="13">
                  <c:v>0.39900000000000124</c:v>
                </c:pt>
                <c:pt idx="14">
                  <c:v>0.42750000000000032</c:v>
                </c:pt>
                <c:pt idx="15">
                  <c:v>0.45600000000000018</c:v>
                </c:pt>
                <c:pt idx="16">
                  <c:v>0.48450000000000032</c:v>
                </c:pt>
                <c:pt idx="17">
                  <c:v>0.51300000000000023</c:v>
                </c:pt>
                <c:pt idx="18">
                  <c:v>0.5415000000000002</c:v>
                </c:pt>
                <c:pt idx="19">
                  <c:v>0.57000000000000062</c:v>
                </c:pt>
                <c:pt idx="20">
                  <c:v>0.5984999999999997</c:v>
                </c:pt>
                <c:pt idx="21">
                  <c:v>0.627000000000002</c:v>
                </c:pt>
                <c:pt idx="22">
                  <c:v>0.65550000000000064</c:v>
                </c:pt>
                <c:pt idx="23">
                  <c:v>0.68400000000000094</c:v>
                </c:pt>
                <c:pt idx="24">
                  <c:v>0.71250000000000002</c:v>
                </c:pt>
                <c:pt idx="25">
                  <c:v>0.74100000000000166</c:v>
                </c:pt>
                <c:pt idx="26">
                  <c:v>0.76950000000000063</c:v>
                </c:pt>
                <c:pt idx="27">
                  <c:v>0.79799999999999993</c:v>
                </c:pt>
                <c:pt idx="28">
                  <c:v>0.8264999999999999</c:v>
                </c:pt>
                <c:pt idx="29">
                  <c:v>0.85500000000000065</c:v>
                </c:pt>
                <c:pt idx="30">
                  <c:v>0.88349999999999962</c:v>
                </c:pt>
                <c:pt idx="31">
                  <c:v>0.91199999999999981</c:v>
                </c:pt>
                <c:pt idx="32">
                  <c:v>0.94049999999999978</c:v>
                </c:pt>
                <c:pt idx="33">
                  <c:v>0.96899999999999975</c:v>
                </c:pt>
                <c:pt idx="34">
                  <c:v>0.9974999999999995</c:v>
                </c:pt>
                <c:pt idx="35">
                  <c:v>1.0259999999999951</c:v>
                </c:pt>
                <c:pt idx="36">
                  <c:v>1.0544999999999998</c:v>
                </c:pt>
                <c:pt idx="37">
                  <c:v>1.0829999999999964</c:v>
                </c:pt>
                <c:pt idx="38">
                  <c:v>1.1114999999999964</c:v>
                </c:pt>
                <c:pt idx="39">
                  <c:v>1.1399999999999959</c:v>
                </c:pt>
                <c:pt idx="40">
                  <c:v>1.1684999999999997</c:v>
                </c:pt>
                <c:pt idx="41">
                  <c:v>1.1969999999999996</c:v>
                </c:pt>
                <c:pt idx="42">
                  <c:v>1.2254999999999947</c:v>
                </c:pt>
                <c:pt idx="43">
                  <c:v>1.2539999999999936</c:v>
                </c:pt>
                <c:pt idx="44">
                  <c:v>1.2824999999999978</c:v>
                </c:pt>
                <c:pt idx="45">
                  <c:v>1.3109999999999962</c:v>
                </c:pt>
                <c:pt idx="46">
                  <c:v>1.3394999999999957</c:v>
                </c:pt>
                <c:pt idx="47">
                  <c:v>1.3679999999999957</c:v>
                </c:pt>
                <c:pt idx="48">
                  <c:v>1.3964999999999994</c:v>
                </c:pt>
                <c:pt idx="49">
                  <c:v>1.4249999999999945</c:v>
                </c:pt>
                <c:pt idx="50">
                  <c:v>1.4534999999999936</c:v>
                </c:pt>
                <c:pt idx="51">
                  <c:v>1.4819999999999931</c:v>
                </c:pt>
                <c:pt idx="52">
                  <c:v>1.510499999999996</c:v>
                </c:pt>
                <c:pt idx="53">
                  <c:v>1.5389999999999955</c:v>
                </c:pt>
                <c:pt idx="54">
                  <c:v>1.5674999999999955</c:v>
                </c:pt>
                <c:pt idx="55">
                  <c:v>1.595999999999995</c:v>
                </c:pt>
                <c:pt idx="56">
                  <c:v>1.6244999999999992</c:v>
                </c:pt>
                <c:pt idx="57">
                  <c:v>1.6529999999999978</c:v>
                </c:pt>
                <c:pt idx="58">
                  <c:v>1.6814999999999978</c:v>
                </c:pt>
                <c:pt idx="59">
                  <c:v>1.7099999999999933</c:v>
                </c:pt>
                <c:pt idx="60">
                  <c:v>1.7384999999999966</c:v>
                </c:pt>
                <c:pt idx="61">
                  <c:v>1.7669999999999959</c:v>
                </c:pt>
                <c:pt idx="62">
                  <c:v>1.7954999999999957</c:v>
                </c:pt>
                <c:pt idx="63">
                  <c:v>1.8239999999999947</c:v>
                </c:pt>
                <c:pt idx="64">
                  <c:v>1.8524999999999978</c:v>
                </c:pt>
                <c:pt idx="65">
                  <c:v>1.8809999999999978</c:v>
                </c:pt>
                <c:pt idx="66">
                  <c:v>1.9094999999999955</c:v>
                </c:pt>
                <c:pt idx="67">
                  <c:v>1.9379999999999946</c:v>
                </c:pt>
                <c:pt idx="68">
                  <c:v>1.9664999999999977</c:v>
                </c:pt>
                <c:pt idx="69">
                  <c:v>1.9949999999999974</c:v>
                </c:pt>
                <c:pt idx="70">
                  <c:v>2.023499999999999</c:v>
                </c:pt>
                <c:pt idx="71">
                  <c:v>2.0519999999999987</c:v>
                </c:pt>
                <c:pt idx="72">
                  <c:v>2.0804999999999993</c:v>
                </c:pt>
                <c:pt idx="73">
                  <c:v>2.1089999999999995</c:v>
                </c:pt>
                <c:pt idx="74">
                  <c:v>2.1374999999999997</c:v>
                </c:pt>
                <c:pt idx="75">
                  <c:v>2.1659999999999999</c:v>
                </c:pt>
                <c:pt idx="76">
                  <c:v>2.1945000000000001</c:v>
                </c:pt>
                <c:pt idx="77">
                  <c:v>2.2230000000000012</c:v>
                </c:pt>
                <c:pt idx="78">
                  <c:v>2.2515000000000005</c:v>
                </c:pt>
                <c:pt idx="79">
                  <c:v>2.2800000000000011</c:v>
                </c:pt>
                <c:pt idx="80">
                  <c:v>2.3085000000000009</c:v>
                </c:pt>
                <c:pt idx="81">
                  <c:v>2.3369999999999944</c:v>
                </c:pt>
                <c:pt idx="82">
                  <c:v>2.3655000000000013</c:v>
                </c:pt>
                <c:pt idx="83">
                  <c:v>2.3939999999999997</c:v>
                </c:pt>
                <c:pt idx="84">
                  <c:v>2.4225000000000017</c:v>
                </c:pt>
                <c:pt idx="85">
                  <c:v>2.4509999999999987</c:v>
                </c:pt>
                <c:pt idx="86">
                  <c:v>2.479500000000002</c:v>
                </c:pt>
                <c:pt idx="87">
                  <c:v>2.5080000000000022</c:v>
                </c:pt>
                <c:pt idx="88">
                  <c:v>2.5365000000000024</c:v>
                </c:pt>
                <c:pt idx="89">
                  <c:v>2.5650000000000026</c:v>
                </c:pt>
                <c:pt idx="90">
                  <c:v>2.5935000000000032</c:v>
                </c:pt>
                <c:pt idx="91">
                  <c:v>2.622000000000003</c:v>
                </c:pt>
                <c:pt idx="92">
                  <c:v>2.6505000000000032</c:v>
                </c:pt>
                <c:pt idx="93">
                  <c:v>2.6790000000000034</c:v>
                </c:pt>
                <c:pt idx="94">
                  <c:v>2.7075000000000107</c:v>
                </c:pt>
                <c:pt idx="95">
                  <c:v>2.7360000000000038</c:v>
                </c:pt>
                <c:pt idx="96">
                  <c:v>2.7645000000000106</c:v>
                </c:pt>
                <c:pt idx="97">
                  <c:v>2.7930000000000041</c:v>
                </c:pt>
                <c:pt idx="98">
                  <c:v>2.8215000000000043</c:v>
                </c:pt>
                <c:pt idx="99">
                  <c:v>2.8500000000000028</c:v>
                </c:pt>
                <c:pt idx="100">
                  <c:v>2.8785000000000047</c:v>
                </c:pt>
                <c:pt idx="101">
                  <c:v>2.9070000000000049</c:v>
                </c:pt>
                <c:pt idx="102">
                  <c:v>2.9355000000000047</c:v>
                </c:pt>
                <c:pt idx="103">
                  <c:v>2.9640000000000053</c:v>
                </c:pt>
                <c:pt idx="104">
                  <c:v>2.9925000000000037</c:v>
                </c:pt>
                <c:pt idx="105">
                  <c:v>3.0210000000000057</c:v>
                </c:pt>
                <c:pt idx="106">
                  <c:v>3.0495000000000059</c:v>
                </c:pt>
                <c:pt idx="107">
                  <c:v>3.0780000000000061</c:v>
                </c:pt>
                <c:pt idx="108">
                  <c:v>3.1065000000000071</c:v>
                </c:pt>
                <c:pt idx="109">
                  <c:v>3.1350000000000064</c:v>
                </c:pt>
                <c:pt idx="110">
                  <c:v>3.1635000000000146</c:v>
                </c:pt>
                <c:pt idx="111">
                  <c:v>3.1920000000000068</c:v>
                </c:pt>
                <c:pt idx="112">
                  <c:v>3.2205000000000092</c:v>
                </c:pt>
                <c:pt idx="113">
                  <c:v>3.2490000000000072</c:v>
                </c:pt>
                <c:pt idx="114">
                  <c:v>3.2775000000000092</c:v>
                </c:pt>
                <c:pt idx="115">
                  <c:v>3.3060000000000067</c:v>
                </c:pt>
                <c:pt idx="116">
                  <c:v>3.3345000000000078</c:v>
                </c:pt>
                <c:pt idx="117">
                  <c:v>3.363000000000008</c:v>
                </c:pt>
                <c:pt idx="118">
                  <c:v>3.3915000000000077</c:v>
                </c:pt>
                <c:pt idx="119">
                  <c:v>3.4200000000000084</c:v>
                </c:pt>
                <c:pt idx="120">
                  <c:v>3.4485000000000086</c:v>
                </c:pt>
                <c:pt idx="121">
                  <c:v>3.4770000000000088</c:v>
                </c:pt>
                <c:pt idx="122">
                  <c:v>3.5055000000000089</c:v>
                </c:pt>
                <c:pt idx="123">
                  <c:v>3.5340000000000087</c:v>
                </c:pt>
                <c:pt idx="124">
                  <c:v>3.5625000000000093</c:v>
                </c:pt>
                <c:pt idx="125">
                  <c:v>3.5910000000000077</c:v>
                </c:pt>
                <c:pt idx="126">
                  <c:v>3.6195000000000097</c:v>
                </c:pt>
                <c:pt idx="127">
                  <c:v>3.6480000000000099</c:v>
                </c:pt>
                <c:pt idx="128">
                  <c:v>3.6765000000000101</c:v>
                </c:pt>
                <c:pt idx="129">
                  <c:v>3.7050000000000112</c:v>
                </c:pt>
                <c:pt idx="130">
                  <c:v>3.733500000000018</c:v>
                </c:pt>
                <c:pt idx="131">
                  <c:v>3.7620000000000111</c:v>
                </c:pt>
                <c:pt idx="132">
                  <c:v>3.7905000000000175</c:v>
                </c:pt>
                <c:pt idx="133">
                  <c:v>3.8190000000000044</c:v>
                </c:pt>
                <c:pt idx="134">
                  <c:v>3.8475000000000112</c:v>
                </c:pt>
                <c:pt idx="135">
                  <c:v>3.8760000000000039</c:v>
                </c:pt>
                <c:pt idx="136">
                  <c:v>3.9045000000000116</c:v>
                </c:pt>
                <c:pt idx="137">
                  <c:v>3.9330000000000118</c:v>
                </c:pt>
                <c:pt idx="138">
                  <c:v>3.9615000000000142</c:v>
                </c:pt>
                <c:pt idx="139">
                  <c:v>3.9900000000000122</c:v>
                </c:pt>
                <c:pt idx="140">
                  <c:v>4.0185000000000075</c:v>
                </c:pt>
                <c:pt idx="141">
                  <c:v>4.0470000000000095</c:v>
                </c:pt>
                <c:pt idx="142">
                  <c:v>4.0755000000000106</c:v>
                </c:pt>
                <c:pt idx="143">
                  <c:v>4.1040000000000045</c:v>
                </c:pt>
                <c:pt idx="144">
                  <c:v>4.1325000000000065</c:v>
                </c:pt>
                <c:pt idx="145">
                  <c:v>4.1610000000000085</c:v>
                </c:pt>
                <c:pt idx="146">
                  <c:v>4.1895000000000095</c:v>
                </c:pt>
                <c:pt idx="147">
                  <c:v>4.2180000000000115</c:v>
                </c:pt>
                <c:pt idx="148">
                  <c:v>4.2465000000000135</c:v>
                </c:pt>
                <c:pt idx="149">
                  <c:v>4.2750000000000137</c:v>
                </c:pt>
                <c:pt idx="150">
                  <c:v>4.3035000000000085</c:v>
                </c:pt>
                <c:pt idx="151">
                  <c:v>4.3320000000000141</c:v>
                </c:pt>
                <c:pt idx="152">
                  <c:v>4.3605000000000045</c:v>
                </c:pt>
                <c:pt idx="153">
                  <c:v>4.3890000000000144</c:v>
                </c:pt>
                <c:pt idx="154">
                  <c:v>4.4175000000000146</c:v>
                </c:pt>
                <c:pt idx="155">
                  <c:v>4.4460000000000184</c:v>
                </c:pt>
                <c:pt idx="156">
                  <c:v>4.474500000000015</c:v>
                </c:pt>
                <c:pt idx="157">
                  <c:v>4.5030000000000152</c:v>
                </c:pt>
                <c:pt idx="158">
                  <c:v>4.5315000000000154</c:v>
                </c:pt>
                <c:pt idx="159">
                  <c:v>4.5600000000000156</c:v>
                </c:pt>
                <c:pt idx="160">
                  <c:v>4.5885000000000158</c:v>
                </c:pt>
                <c:pt idx="161">
                  <c:v>4.6170000000000018</c:v>
                </c:pt>
                <c:pt idx="162">
                  <c:v>4.6455000000000055</c:v>
                </c:pt>
                <c:pt idx="163">
                  <c:v>4.6740000000000155</c:v>
                </c:pt>
                <c:pt idx="164">
                  <c:v>4.7025000000000166</c:v>
                </c:pt>
                <c:pt idx="165">
                  <c:v>4.7310000000000194</c:v>
                </c:pt>
                <c:pt idx="166">
                  <c:v>4.7595000000000169</c:v>
                </c:pt>
                <c:pt idx="167">
                  <c:v>4.7880000000000171</c:v>
                </c:pt>
                <c:pt idx="168">
                  <c:v>4.8165000000000155</c:v>
                </c:pt>
                <c:pt idx="169">
                  <c:v>4.8450000000000175</c:v>
                </c:pt>
                <c:pt idx="170">
                  <c:v>4.8735000000000177</c:v>
                </c:pt>
                <c:pt idx="171">
                  <c:v>4.9020000000000179</c:v>
                </c:pt>
                <c:pt idx="172">
                  <c:v>4.9305000000000181</c:v>
                </c:pt>
                <c:pt idx="173">
                  <c:v>4.9590000000000183</c:v>
                </c:pt>
                <c:pt idx="174">
                  <c:v>4.9875000000000185</c:v>
                </c:pt>
                <c:pt idx="175">
                  <c:v>5.0160000000000187</c:v>
                </c:pt>
                <c:pt idx="176">
                  <c:v>5.0445000000000055</c:v>
                </c:pt>
                <c:pt idx="177">
                  <c:v>5.073000000000019</c:v>
                </c:pt>
                <c:pt idx="178">
                  <c:v>5.1015000000000175</c:v>
                </c:pt>
                <c:pt idx="179">
                  <c:v>5.1300000000000185</c:v>
                </c:pt>
                <c:pt idx="180">
                  <c:v>5.1585000000000054</c:v>
                </c:pt>
                <c:pt idx="181">
                  <c:v>5.1870000000000145</c:v>
                </c:pt>
                <c:pt idx="182">
                  <c:v>5.21550000000002</c:v>
                </c:pt>
                <c:pt idx="183">
                  <c:v>5.2440000000000202</c:v>
                </c:pt>
                <c:pt idx="184">
                  <c:v>5.2725000000000204</c:v>
                </c:pt>
                <c:pt idx="185">
                  <c:v>5.3010000000000224</c:v>
                </c:pt>
                <c:pt idx="186">
                  <c:v>5.3295000000000208</c:v>
                </c:pt>
                <c:pt idx="187">
                  <c:v>5.358000000000021</c:v>
                </c:pt>
                <c:pt idx="188">
                  <c:v>5.3865000000000212</c:v>
                </c:pt>
                <c:pt idx="189">
                  <c:v>5.4150000000000214</c:v>
                </c:pt>
                <c:pt idx="190">
                  <c:v>5.4435000000000224</c:v>
                </c:pt>
                <c:pt idx="191">
                  <c:v>5.4720000000000324</c:v>
                </c:pt>
                <c:pt idx="192">
                  <c:v>5.5005000000000219</c:v>
                </c:pt>
                <c:pt idx="193">
                  <c:v>5.5290000000000221</c:v>
                </c:pt>
                <c:pt idx="194">
                  <c:v>5.5575000000000205</c:v>
                </c:pt>
                <c:pt idx="195">
                  <c:v>5.5860000000000234</c:v>
                </c:pt>
                <c:pt idx="196">
                  <c:v>5.6145000000000049</c:v>
                </c:pt>
                <c:pt idx="197">
                  <c:v>5.6430000000000229</c:v>
                </c:pt>
                <c:pt idx="198">
                  <c:v>5.6715000000000231</c:v>
                </c:pt>
                <c:pt idx="199">
                  <c:v>5.7000000000000233</c:v>
                </c:pt>
                <c:pt idx="200">
                  <c:v>5.7285000000000235</c:v>
                </c:pt>
                <c:pt idx="201">
                  <c:v>5.7570000000000237</c:v>
                </c:pt>
                <c:pt idx="202">
                  <c:v>5.7855000000000238</c:v>
                </c:pt>
                <c:pt idx="203">
                  <c:v>5.814000000000024</c:v>
                </c:pt>
                <c:pt idx="204">
                  <c:v>5.8425000000000242</c:v>
                </c:pt>
                <c:pt idx="205">
                  <c:v>5.8710000000000324</c:v>
                </c:pt>
                <c:pt idx="206">
                  <c:v>5.8995000000000264</c:v>
                </c:pt>
                <c:pt idx="207">
                  <c:v>5.9280000000000284</c:v>
                </c:pt>
                <c:pt idx="208">
                  <c:v>5.9565000000000294</c:v>
                </c:pt>
                <c:pt idx="209">
                  <c:v>5.9850000000000314</c:v>
                </c:pt>
                <c:pt idx="210">
                  <c:v>6.0135000000000254</c:v>
                </c:pt>
                <c:pt idx="211">
                  <c:v>6.0420000000000273</c:v>
                </c:pt>
                <c:pt idx="212">
                  <c:v>6.0705000000000284</c:v>
                </c:pt>
                <c:pt idx="213">
                  <c:v>6.0990000000000304</c:v>
                </c:pt>
                <c:pt idx="214">
                  <c:v>6.1275000000000066</c:v>
                </c:pt>
                <c:pt idx="215">
                  <c:v>6.1560000000000263</c:v>
                </c:pt>
                <c:pt idx="216">
                  <c:v>6.1845000000000265</c:v>
                </c:pt>
                <c:pt idx="217">
                  <c:v>6.2130000000000294</c:v>
                </c:pt>
                <c:pt idx="218">
                  <c:v>6.2415000000000314</c:v>
                </c:pt>
                <c:pt idx="219">
                  <c:v>6.2700000000000324</c:v>
                </c:pt>
                <c:pt idx="220">
                  <c:v>6.2985000000000273</c:v>
                </c:pt>
                <c:pt idx="221">
                  <c:v>6.3270000000000275</c:v>
                </c:pt>
                <c:pt idx="222">
                  <c:v>6.3555000000000277</c:v>
                </c:pt>
                <c:pt idx="223">
                  <c:v>6.3840000000000279</c:v>
                </c:pt>
                <c:pt idx="224">
                  <c:v>6.4125000000000281</c:v>
                </c:pt>
                <c:pt idx="225">
                  <c:v>6.4410000000000425</c:v>
                </c:pt>
                <c:pt idx="226">
                  <c:v>6.4695000000000293</c:v>
                </c:pt>
                <c:pt idx="227">
                  <c:v>6.4980000000000304</c:v>
                </c:pt>
                <c:pt idx="228">
                  <c:v>6.5265000000000288</c:v>
                </c:pt>
                <c:pt idx="229">
                  <c:v>6.555000000000029</c:v>
                </c:pt>
                <c:pt idx="230">
                  <c:v>6.5835000000000292</c:v>
                </c:pt>
                <c:pt idx="231">
                  <c:v>6.6120000000000285</c:v>
                </c:pt>
                <c:pt idx="232">
                  <c:v>6.6405000000000296</c:v>
                </c:pt>
                <c:pt idx="233">
                  <c:v>6.6690000000000298</c:v>
                </c:pt>
                <c:pt idx="234">
                  <c:v>6.6975000000000255</c:v>
                </c:pt>
                <c:pt idx="235">
                  <c:v>6.7260000000000302</c:v>
                </c:pt>
                <c:pt idx="236">
                  <c:v>6.7545000000000295</c:v>
                </c:pt>
                <c:pt idx="237">
                  <c:v>6.7830000000000314</c:v>
                </c:pt>
                <c:pt idx="238">
                  <c:v>6.8115000000000308</c:v>
                </c:pt>
                <c:pt idx="239">
                  <c:v>6.8400000000000309</c:v>
                </c:pt>
                <c:pt idx="240">
                  <c:v>6.8685000000000285</c:v>
                </c:pt>
                <c:pt idx="241">
                  <c:v>6.8970000000000296</c:v>
                </c:pt>
                <c:pt idx="242">
                  <c:v>6.9255000000000315</c:v>
                </c:pt>
                <c:pt idx="243">
                  <c:v>6.9540000000000317</c:v>
                </c:pt>
                <c:pt idx="244">
                  <c:v>6.9825000000000319</c:v>
                </c:pt>
                <c:pt idx="245">
                  <c:v>7.0110000000000321</c:v>
                </c:pt>
                <c:pt idx="246">
                  <c:v>7.0395000000000323</c:v>
                </c:pt>
                <c:pt idx="247">
                  <c:v>7.0680000000000325</c:v>
                </c:pt>
                <c:pt idx="248">
                  <c:v>7.0965000000000327</c:v>
                </c:pt>
                <c:pt idx="249">
                  <c:v>7.1250000000000275</c:v>
                </c:pt>
                <c:pt idx="250">
                  <c:v>7.1535000000000295</c:v>
                </c:pt>
                <c:pt idx="251">
                  <c:v>7.1820000000000315</c:v>
                </c:pt>
                <c:pt idx="252">
                  <c:v>7.2105000000000325</c:v>
                </c:pt>
                <c:pt idx="253">
                  <c:v>7.2390000000000434</c:v>
                </c:pt>
                <c:pt idx="254">
                  <c:v>7.2675000000000285</c:v>
                </c:pt>
                <c:pt idx="255">
                  <c:v>7.2960000000000393</c:v>
                </c:pt>
                <c:pt idx="256">
                  <c:v>7.32450000000002</c:v>
                </c:pt>
                <c:pt idx="257">
                  <c:v>7.3530000000000344</c:v>
                </c:pt>
                <c:pt idx="258">
                  <c:v>7.3815000000000364</c:v>
                </c:pt>
                <c:pt idx="259">
                  <c:v>7.4100000000000374</c:v>
                </c:pt>
                <c:pt idx="260">
                  <c:v>7.4385000000000394</c:v>
                </c:pt>
                <c:pt idx="261">
                  <c:v>7.4670000000000352</c:v>
                </c:pt>
                <c:pt idx="262">
                  <c:v>7.4955000000000354</c:v>
                </c:pt>
                <c:pt idx="263">
                  <c:v>7.5240000000000355</c:v>
                </c:pt>
                <c:pt idx="264">
                  <c:v>7.5525000000000357</c:v>
                </c:pt>
                <c:pt idx="265">
                  <c:v>7.5810000000000404</c:v>
                </c:pt>
                <c:pt idx="266">
                  <c:v>7.6095000000000361</c:v>
                </c:pt>
                <c:pt idx="267">
                  <c:v>7.6380000000000363</c:v>
                </c:pt>
                <c:pt idx="268">
                  <c:v>7.6665000000000365</c:v>
                </c:pt>
                <c:pt idx="269">
                  <c:v>7.6950000000000367</c:v>
                </c:pt>
                <c:pt idx="270">
                  <c:v>7.7235000000000369</c:v>
                </c:pt>
                <c:pt idx="271">
                  <c:v>7.7520000000000371</c:v>
                </c:pt>
                <c:pt idx="272">
                  <c:v>7.7805000000000373</c:v>
                </c:pt>
                <c:pt idx="273">
                  <c:v>7.8090000000000384</c:v>
                </c:pt>
                <c:pt idx="274">
                  <c:v>7.8375000000000377</c:v>
                </c:pt>
                <c:pt idx="275">
                  <c:v>7.8660000000000379</c:v>
                </c:pt>
                <c:pt idx="276">
                  <c:v>7.8945000000000345</c:v>
                </c:pt>
                <c:pt idx="277">
                  <c:v>7.9230000000000382</c:v>
                </c:pt>
                <c:pt idx="278">
                  <c:v>7.9515000000000384</c:v>
                </c:pt>
                <c:pt idx="279">
                  <c:v>7.9800000000000404</c:v>
                </c:pt>
                <c:pt idx="280">
                  <c:v>8.0085000000000388</c:v>
                </c:pt>
                <c:pt idx="281">
                  <c:v>8.0370000000000381</c:v>
                </c:pt>
                <c:pt idx="282">
                  <c:v>8.0655000000000676</c:v>
                </c:pt>
                <c:pt idx="283">
                  <c:v>8.0940000000000349</c:v>
                </c:pt>
                <c:pt idx="284">
                  <c:v>8.122500000000036</c:v>
                </c:pt>
                <c:pt idx="285">
                  <c:v>8.1510000000000353</c:v>
                </c:pt>
                <c:pt idx="286">
                  <c:v>8.1795000000000346</c:v>
                </c:pt>
                <c:pt idx="287">
                  <c:v>8.2080000000000339</c:v>
                </c:pt>
                <c:pt idx="288">
                  <c:v>8.2365000000000332</c:v>
                </c:pt>
                <c:pt idx="289">
                  <c:v>8.2650000000000325</c:v>
                </c:pt>
                <c:pt idx="290">
                  <c:v>8.2935000000000318</c:v>
                </c:pt>
                <c:pt idx="291">
                  <c:v>8.3220000000000347</c:v>
                </c:pt>
                <c:pt idx="292">
                  <c:v>8.3505000000000624</c:v>
                </c:pt>
                <c:pt idx="293">
                  <c:v>8.3790000000000298</c:v>
                </c:pt>
                <c:pt idx="294">
                  <c:v>8.4075000000000291</c:v>
                </c:pt>
                <c:pt idx="295">
                  <c:v>8.4360000000000284</c:v>
                </c:pt>
                <c:pt idx="296">
                  <c:v>8.4645000000000277</c:v>
                </c:pt>
                <c:pt idx="297">
                  <c:v>8.493000000000027</c:v>
                </c:pt>
                <c:pt idx="298">
                  <c:v>8.5215000000000209</c:v>
                </c:pt>
                <c:pt idx="299">
                  <c:v>8.5500000000000256</c:v>
                </c:pt>
                <c:pt idx="300">
                  <c:v>8.5785000000000249</c:v>
                </c:pt>
                <c:pt idx="301">
                  <c:v>8.6070000000000189</c:v>
                </c:pt>
                <c:pt idx="302">
                  <c:v>8.6355000000000235</c:v>
                </c:pt>
                <c:pt idx="303">
                  <c:v>8.664000000000021</c:v>
                </c:pt>
                <c:pt idx="304">
                  <c:v>8.6925000000000221</c:v>
                </c:pt>
                <c:pt idx="305">
                  <c:v>8.7210000000000019</c:v>
                </c:pt>
                <c:pt idx="306">
                  <c:v>8.7495000000000189</c:v>
                </c:pt>
                <c:pt idx="307">
                  <c:v>8.7780000000000182</c:v>
                </c:pt>
                <c:pt idx="308">
                  <c:v>8.8065000000000246</c:v>
                </c:pt>
                <c:pt idx="309">
                  <c:v>8.8350000000000204</c:v>
                </c:pt>
                <c:pt idx="310">
                  <c:v>8.8635000000000268</c:v>
                </c:pt>
                <c:pt idx="311">
                  <c:v>8.8920000000000208</c:v>
                </c:pt>
                <c:pt idx="312">
                  <c:v>8.9205000000000165</c:v>
                </c:pt>
                <c:pt idx="313">
                  <c:v>8.9490000000000158</c:v>
                </c:pt>
                <c:pt idx="314">
                  <c:v>8.9775000000000205</c:v>
                </c:pt>
                <c:pt idx="315">
                  <c:v>9.0060000000000144</c:v>
                </c:pt>
                <c:pt idx="316">
                  <c:v>9.0345000000000137</c:v>
                </c:pt>
                <c:pt idx="317">
                  <c:v>9.0630000000000148</c:v>
                </c:pt>
                <c:pt idx="318">
                  <c:v>9.0915000000000123</c:v>
                </c:pt>
                <c:pt idx="319">
                  <c:v>9.1200000000000117</c:v>
                </c:pt>
                <c:pt idx="320">
                  <c:v>9.148500000000011</c:v>
                </c:pt>
                <c:pt idx="321">
                  <c:v>9.1770000000000103</c:v>
                </c:pt>
                <c:pt idx="322">
                  <c:v>9.2055000000000096</c:v>
                </c:pt>
                <c:pt idx="323">
                  <c:v>9.2340000000000089</c:v>
                </c:pt>
                <c:pt idx="324">
                  <c:v>9.2625000000000206</c:v>
                </c:pt>
                <c:pt idx="325">
                  <c:v>9.2910000000000039</c:v>
                </c:pt>
                <c:pt idx="326">
                  <c:v>9.3195000000000068</c:v>
                </c:pt>
                <c:pt idx="327">
                  <c:v>9.3480000000000008</c:v>
                </c:pt>
                <c:pt idx="328">
                  <c:v>9.3765000000000267</c:v>
                </c:pt>
                <c:pt idx="329">
                  <c:v>9.4050000000000047</c:v>
                </c:pt>
                <c:pt idx="330">
                  <c:v>9.433500000000004</c:v>
                </c:pt>
                <c:pt idx="331">
                  <c:v>9.4620000000000068</c:v>
                </c:pt>
                <c:pt idx="332">
                  <c:v>9.4905000000000026</c:v>
                </c:pt>
                <c:pt idx="333">
                  <c:v>9.5190000000000037</c:v>
                </c:pt>
                <c:pt idx="334">
                  <c:v>9.5475000000000012</c:v>
                </c:pt>
                <c:pt idx="335">
                  <c:v>9.5760000000000005</c:v>
                </c:pt>
                <c:pt idx="336">
                  <c:v>9.6045000000000016</c:v>
                </c:pt>
                <c:pt idx="337">
                  <c:v>9.6330000000000009</c:v>
                </c:pt>
                <c:pt idx="338">
                  <c:v>9.661500000000002</c:v>
                </c:pt>
                <c:pt idx="339">
                  <c:v>9.69</c:v>
                </c:pt>
                <c:pt idx="340">
                  <c:v>9.7184999999999988</c:v>
                </c:pt>
                <c:pt idx="341">
                  <c:v>9.7469999999999963</c:v>
                </c:pt>
                <c:pt idx="342">
                  <c:v>9.7755000000000027</c:v>
                </c:pt>
                <c:pt idx="343">
                  <c:v>9.804000000000002</c:v>
                </c:pt>
                <c:pt idx="344">
                  <c:v>9.8325000000000067</c:v>
                </c:pt>
                <c:pt idx="345">
                  <c:v>9.8610000000000007</c:v>
                </c:pt>
                <c:pt idx="346">
                  <c:v>9.8895000000000248</c:v>
                </c:pt>
                <c:pt idx="347">
                  <c:v>9.918000000000001</c:v>
                </c:pt>
                <c:pt idx="348">
                  <c:v>9.9465000000000021</c:v>
                </c:pt>
                <c:pt idx="349">
                  <c:v>9.9750000000000068</c:v>
                </c:pt>
                <c:pt idx="350">
                  <c:v>10.003500000000004</c:v>
                </c:pt>
                <c:pt idx="351">
                  <c:v>10.031999999999989</c:v>
                </c:pt>
                <c:pt idx="352">
                  <c:v>10.060500000000006</c:v>
                </c:pt>
                <c:pt idx="353">
                  <c:v>10.089</c:v>
                </c:pt>
                <c:pt idx="354">
                  <c:v>10.117500000000001</c:v>
                </c:pt>
                <c:pt idx="355">
                  <c:v>10.146000000000001</c:v>
                </c:pt>
                <c:pt idx="356">
                  <c:v>10.174500000000002</c:v>
                </c:pt>
                <c:pt idx="357">
                  <c:v>10.203000000000001</c:v>
                </c:pt>
                <c:pt idx="358">
                  <c:v>10.231499999999984</c:v>
                </c:pt>
                <c:pt idx="359">
                  <c:v>10.260000000000002</c:v>
                </c:pt>
                <c:pt idx="360">
                  <c:v>10.288500000000001</c:v>
                </c:pt>
                <c:pt idx="361">
                  <c:v>10.317000000000002</c:v>
                </c:pt>
                <c:pt idx="362">
                  <c:v>10.345500000000019</c:v>
                </c:pt>
                <c:pt idx="363">
                  <c:v>10.374000000000002</c:v>
                </c:pt>
                <c:pt idx="364">
                  <c:v>10.402500000000021</c:v>
                </c:pt>
                <c:pt idx="365">
                  <c:v>10.431000000000001</c:v>
                </c:pt>
                <c:pt idx="366">
                  <c:v>10.459500000000022</c:v>
                </c:pt>
                <c:pt idx="367">
                  <c:v>10.488000000000001</c:v>
                </c:pt>
                <c:pt idx="368">
                  <c:v>10.516500000000002</c:v>
                </c:pt>
                <c:pt idx="369">
                  <c:v>10.544999999999977</c:v>
                </c:pt>
                <c:pt idx="370">
                  <c:v>10.573500000000006</c:v>
                </c:pt>
                <c:pt idx="371">
                  <c:v>10.601999999999975</c:v>
                </c:pt>
                <c:pt idx="372">
                  <c:v>10.630500000000001</c:v>
                </c:pt>
                <c:pt idx="373">
                  <c:v>10.658999999999974</c:v>
                </c:pt>
                <c:pt idx="374">
                  <c:v>10.687500000000002</c:v>
                </c:pt>
                <c:pt idx="375">
                  <c:v>10.715999999999974</c:v>
                </c:pt>
                <c:pt idx="376">
                  <c:v>10.744499999999972</c:v>
                </c:pt>
                <c:pt idx="377">
                  <c:v>10.773000000000001</c:v>
                </c:pt>
                <c:pt idx="378">
                  <c:v>10.801500000000004</c:v>
                </c:pt>
                <c:pt idx="379">
                  <c:v>10.830000000000002</c:v>
                </c:pt>
                <c:pt idx="380">
                  <c:v>10.858500000000006</c:v>
                </c:pt>
                <c:pt idx="381">
                  <c:v>10.887000000000002</c:v>
                </c:pt>
                <c:pt idx="382">
                  <c:v>10.915500000000012</c:v>
                </c:pt>
                <c:pt idx="383">
                  <c:v>10.943999999999972</c:v>
                </c:pt>
                <c:pt idx="384">
                  <c:v>10.972500000000016</c:v>
                </c:pt>
                <c:pt idx="385">
                  <c:v>11.000999999999976</c:v>
                </c:pt>
                <c:pt idx="386">
                  <c:v>11.029500000000002</c:v>
                </c:pt>
                <c:pt idx="387">
                  <c:v>11.057999999999995</c:v>
                </c:pt>
                <c:pt idx="388">
                  <c:v>11.086500000000004</c:v>
                </c:pt>
                <c:pt idx="389">
                  <c:v>11.114999999999966</c:v>
                </c:pt>
                <c:pt idx="390">
                  <c:v>11.143499999999976</c:v>
                </c:pt>
                <c:pt idx="391">
                  <c:v>11.17199999999997</c:v>
                </c:pt>
                <c:pt idx="392">
                  <c:v>11.200499999999991</c:v>
                </c:pt>
                <c:pt idx="393">
                  <c:v>11.22899999999996</c:v>
                </c:pt>
                <c:pt idx="394">
                  <c:v>11.257499999999999</c:v>
                </c:pt>
                <c:pt idx="395">
                  <c:v>11.285999999999976</c:v>
                </c:pt>
                <c:pt idx="396">
                  <c:v>11.314500000000002</c:v>
                </c:pt>
                <c:pt idx="397">
                  <c:v>11.342999999999988</c:v>
                </c:pt>
                <c:pt idx="398">
                  <c:v>11.371500000000005</c:v>
                </c:pt>
                <c:pt idx="399">
                  <c:v>11.399999999999995</c:v>
                </c:pt>
                <c:pt idx="400">
                  <c:v>11.428499999999985</c:v>
                </c:pt>
                <c:pt idx="401">
                  <c:v>11.457000000000003</c:v>
                </c:pt>
                <c:pt idx="402">
                  <c:v>11.485500000000009</c:v>
                </c:pt>
                <c:pt idx="403">
                  <c:v>11.513999999999974</c:v>
                </c:pt>
                <c:pt idx="404">
                  <c:v>11.542499999999988</c:v>
                </c:pt>
                <c:pt idx="405">
                  <c:v>11.570999999999982</c:v>
                </c:pt>
                <c:pt idx="406">
                  <c:v>11.599499999999999</c:v>
                </c:pt>
                <c:pt idx="407">
                  <c:v>11.62799999999995</c:v>
                </c:pt>
                <c:pt idx="408">
                  <c:v>11.656500000000003</c:v>
                </c:pt>
                <c:pt idx="409">
                  <c:v>11.684999999999954</c:v>
                </c:pt>
                <c:pt idx="410">
                  <c:v>11.71349999999998</c:v>
                </c:pt>
                <c:pt idx="411">
                  <c:v>11.741999999999949</c:v>
                </c:pt>
                <c:pt idx="412">
                  <c:v>11.770499999999984</c:v>
                </c:pt>
                <c:pt idx="413">
                  <c:v>11.798999999999946</c:v>
                </c:pt>
                <c:pt idx="414">
                  <c:v>11.827499999999988</c:v>
                </c:pt>
                <c:pt idx="415">
                  <c:v>11.856000000000002</c:v>
                </c:pt>
                <c:pt idx="416">
                  <c:v>11.884499999999996</c:v>
                </c:pt>
                <c:pt idx="417">
                  <c:v>11.912999999999984</c:v>
                </c:pt>
                <c:pt idx="418">
                  <c:v>11.941499999999975</c:v>
                </c:pt>
                <c:pt idx="419">
                  <c:v>11.969999999999988</c:v>
                </c:pt>
                <c:pt idx="420">
                  <c:v>11.998499999999977</c:v>
                </c:pt>
                <c:pt idx="421">
                  <c:v>12.026999999999971</c:v>
                </c:pt>
                <c:pt idx="422">
                  <c:v>12.055500000000004</c:v>
                </c:pt>
                <c:pt idx="423">
                  <c:v>12.083999999999975</c:v>
                </c:pt>
                <c:pt idx="424">
                  <c:v>12.112499999999985</c:v>
                </c:pt>
                <c:pt idx="425">
                  <c:v>12.14099999999995</c:v>
                </c:pt>
                <c:pt idx="426">
                  <c:v>12.169499999999989</c:v>
                </c:pt>
                <c:pt idx="427">
                  <c:v>12.197999999999936</c:v>
                </c:pt>
                <c:pt idx="428">
                  <c:v>12.226499999999973</c:v>
                </c:pt>
                <c:pt idx="429">
                  <c:v>12.254999999999956</c:v>
                </c:pt>
                <c:pt idx="430">
                  <c:v>12.283499999999973</c:v>
                </c:pt>
                <c:pt idx="431">
                  <c:v>12.311999999999964</c:v>
                </c:pt>
                <c:pt idx="432">
                  <c:v>12.340499999999977</c:v>
                </c:pt>
                <c:pt idx="433">
                  <c:v>12.368999999999968</c:v>
                </c:pt>
                <c:pt idx="434">
                  <c:v>12.397499999999978</c:v>
                </c:pt>
                <c:pt idx="435">
                  <c:v>12.425999999999974</c:v>
                </c:pt>
                <c:pt idx="436">
                  <c:v>12.454499999999985</c:v>
                </c:pt>
                <c:pt idx="437">
                  <c:v>12.482999999999976</c:v>
                </c:pt>
                <c:pt idx="438">
                  <c:v>12.511499999999966</c:v>
                </c:pt>
                <c:pt idx="439">
                  <c:v>12.539999999999958</c:v>
                </c:pt>
                <c:pt idx="440">
                  <c:v>12.568499999999972</c:v>
                </c:pt>
                <c:pt idx="441">
                  <c:v>12.596999999999957</c:v>
                </c:pt>
                <c:pt idx="442">
                  <c:v>12.625499999999974</c:v>
                </c:pt>
                <c:pt idx="443">
                  <c:v>12.653999999999961</c:v>
                </c:pt>
                <c:pt idx="444">
                  <c:v>12.682499999999976</c:v>
                </c:pt>
                <c:pt idx="445">
                  <c:v>12.710999999999924</c:v>
                </c:pt>
                <c:pt idx="446">
                  <c:v>12.739499999999955</c:v>
                </c:pt>
                <c:pt idx="447">
                  <c:v>12.767999999999924</c:v>
                </c:pt>
                <c:pt idx="448">
                  <c:v>12.796499999999957</c:v>
                </c:pt>
                <c:pt idx="449">
                  <c:v>12.824999999999926</c:v>
                </c:pt>
                <c:pt idx="450">
                  <c:v>12.85349999999999</c:v>
                </c:pt>
                <c:pt idx="451">
                  <c:v>12.881999999999953</c:v>
                </c:pt>
                <c:pt idx="452">
                  <c:v>12.910499999999969</c:v>
                </c:pt>
                <c:pt idx="453">
                  <c:v>12.93899999999992</c:v>
                </c:pt>
                <c:pt idx="454">
                  <c:v>12.967499999999974</c:v>
                </c:pt>
                <c:pt idx="455">
                  <c:v>12.995999999999961</c:v>
                </c:pt>
                <c:pt idx="456">
                  <c:v>13.024499999999952</c:v>
                </c:pt>
                <c:pt idx="457">
                  <c:v>13.052999999999965</c:v>
                </c:pt>
                <c:pt idx="458">
                  <c:v>13.081499999999954</c:v>
                </c:pt>
                <c:pt idx="459">
                  <c:v>13.109999999999944</c:v>
                </c:pt>
                <c:pt idx="460">
                  <c:v>13.138499999999922</c:v>
                </c:pt>
                <c:pt idx="461">
                  <c:v>13.166999999999952</c:v>
                </c:pt>
                <c:pt idx="462">
                  <c:v>13.195499999999962</c:v>
                </c:pt>
                <c:pt idx="463">
                  <c:v>13.22399999999992</c:v>
                </c:pt>
                <c:pt idx="464">
                  <c:v>13.252499999999968</c:v>
                </c:pt>
                <c:pt idx="465">
                  <c:v>13.280999999999922</c:v>
                </c:pt>
                <c:pt idx="466">
                  <c:v>13.309499999999973</c:v>
                </c:pt>
                <c:pt idx="467">
                  <c:v>13.337999999999926</c:v>
                </c:pt>
                <c:pt idx="468">
                  <c:v>13.366499999999977</c:v>
                </c:pt>
                <c:pt idx="469">
                  <c:v>13.394999999999937</c:v>
                </c:pt>
                <c:pt idx="470">
                  <c:v>13.423499999999956</c:v>
                </c:pt>
                <c:pt idx="471">
                  <c:v>13.451999999999945</c:v>
                </c:pt>
                <c:pt idx="472">
                  <c:v>13.480499999999957</c:v>
                </c:pt>
                <c:pt idx="473">
                  <c:v>13.508999999999904</c:v>
                </c:pt>
                <c:pt idx="474">
                  <c:v>13.537499999999934</c:v>
                </c:pt>
                <c:pt idx="475">
                  <c:v>13.565999999999953</c:v>
                </c:pt>
                <c:pt idx="476">
                  <c:v>13.594499999999938</c:v>
                </c:pt>
                <c:pt idx="477">
                  <c:v>13.622999999999932</c:v>
                </c:pt>
                <c:pt idx="478">
                  <c:v>13.651499999999945</c:v>
                </c:pt>
                <c:pt idx="479">
                  <c:v>13.67999999999993</c:v>
                </c:pt>
                <c:pt idx="480">
                  <c:v>13.708499999999924</c:v>
                </c:pt>
                <c:pt idx="481">
                  <c:v>13.736999999999899</c:v>
                </c:pt>
                <c:pt idx="482">
                  <c:v>13.765499999999953</c:v>
                </c:pt>
                <c:pt idx="483">
                  <c:v>13.793999999999897</c:v>
                </c:pt>
                <c:pt idx="484">
                  <c:v>13.822499999999957</c:v>
                </c:pt>
                <c:pt idx="485">
                  <c:v>13.850999999999946</c:v>
                </c:pt>
                <c:pt idx="486">
                  <c:v>13.879499999999958</c:v>
                </c:pt>
                <c:pt idx="487">
                  <c:v>13.907999999999896</c:v>
                </c:pt>
                <c:pt idx="488">
                  <c:v>13.936499999999938</c:v>
                </c:pt>
                <c:pt idx="489">
                  <c:v>13.964999999999925</c:v>
                </c:pt>
                <c:pt idx="490">
                  <c:v>13.993499999999942</c:v>
                </c:pt>
                <c:pt idx="491">
                  <c:v>14.021999999999892</c:v>
                </c:pt>
                <c:pt idx="492">
                  <c:v>14.05049999999995</c:v>
                </c:pt>
                <c:pt idx="493">
                  <c:v>14.07899999999989</c:v>
                </c:pt>
                <c:pt idx="494">
                  <c:v>14.107499999999924</c:v>
                </c:pt>
                <c:pt idx="495">
                  <c:v>14.135999999999889</c:v>
                </c:pt>
                <c:pt idx="496">
                  <c:v>14.164499999999924</c:v>
                </c:pt>
                <c:pt idx="497">
                  <c:v>14.192999999999889</c:v>
                </c:pt>
                <c:pt idx="498">
                  <c:v>14.221499999999887</c:v>
                </c:pt>
                <c:pt idx="499">
                  <c:v>14.249999999999885</c:v>
                </c:pt>
                <c:pt idx="500">
                  <c:v>14.278499999999886</c:v>
                </c:pt>
                <c:pt idx="501">
                  <c:v>14.306999999999919</c:v>
                </c:pt>
                <c:pt idx="502">
                  <c:v>14.335499999999938</c:v>
                </c:pt>
                <c:pt idx="503">
                  <c:v>14.363999999999926</c:v>
                </c:pt>
                <c:pt idx="504">
                  <c:v>14.39249999999994</c:v>
                </c:pt>
                <c:pt idx="505">
                  <c:v>14.420999999999882</c:v>
                </c:pt>
                <c:pt idx="506">
                  <c:v>14.449499999999915</c:v>
                </c:pt>
                <c:pt idx="507">
                  <c:v>14.477999999999884</c:v>
                </c:pt>
                <c:pt idx="508">
                  <c:v>14.506499999999919</c:v>
                </c:pt>
                <c:pt idx="509">
                  <c:v>14.534999999999878</c:v>
                </c:pt>
                <c:pt idx="510">
                  <c:v>14.563499999999923</c:v>
                </c:pt>
                <c:pt idx="511">
                  <c:v>14.591999999999878</c:v>
                </c:pt>
                <c:pt idx="512">
                  <c:v>14.620499999999877</c:v>
                </c:pt>
                <c:pt idx="513">
                  <c:v>14.648999999999868</c:v>
                </c:pt>
                <c:pt idx="514">
                  <c:v>14.677499999999876</c:v>
                </c:pt>
                <c:pt idx="515">
                  <c:v>14.705999999999875</c:v>
                </c:pt>
                <c:pt idx="516">
                  <c:v>14.734499999999873</c:v>
                </c:pt>
                <c:pt idx="517">
                  <c:v>14.762999999999874</c:v>
                </c:pt>
                <c:pt idx="518">
                  <c:v>14.791499999999873</c:v>
                </c:pt>
                <c:pt idx="519">
                  <c:v>14.819999999999872</c:v>
                </c:pt>
                <c:pt idx="520">
                  <c:v>14.848499999999872</c:v>
                </c:pt>
                <c:pt idx="521">
                  <c:v>14.876999999999876</c:v>
                </c:pt>
                <c:pt idx="522">
                  <c:v>14.905499999999913</c:v>
                </c:pt>
                <c:pt idx="523">
                  <c:v>14.93399999999987</c:v>
                </c:pt>
                <c:pt idx="524">
                  <c:v>14.962499999999924</c:v>
                </c:pt>
                <c:pt idx="525">
                  <c:v>14.99099999999987</c:v>
                </c:pt>
                <c:pt idx="526">
                  <c:v>15.019499999999876</c:v>
                </c:pt>
                <c:pt idx="527">
                  <c:v>15.047999999999867</c:v>
                </c:pt>
                <c:pt idx="528">
                  <c:v>15.076499999999898</c:v>
                </c:pt>
                <c:pt idx="529">
                  <c:v>15.104999999999865</c:v>
                </c:pt>
                <c:pt idx="530">
                  <c:v>15.13349999999987</c:v>
                </c:pt>
                <c:pt idx="531">
                  <c:v>15.161999999999864</c:v>
                </c:pt>
                <c:pt idx="532">
                  <c:v>15.19049999999987</c:v>
                </c:pt>
                <c:pt idx="533">
                  <c:v>15.218999999999863</c:v>
                </c:pt>
                <c:pt idx="534">
                  <c:v>15.247499999999862</c:v>
                </c:pt>
                <c:pt idx="535">
                  <c:v>15.27599999999987</c:v>
                </c:pt>
                <c:pt idx="536">
                  <c:v>15.304499999999891</c:v>
                </c:pt>
                <c:pt idx="537">
                  <c:v>15.332999999999872</c:v>
                </c:pt>
                <c:pt idx="538">
                  <c:v>15.361499999999891</c:v>
                </c:pt>
                <c:pt idx="539">
                  <c:v>15.389999999999874</c:v>
                </c:pt>
                <c:pt idx="540">
                  <c:v>15.41849999999987</c:v>
                </c:pt>
                <c:pt idx="541">
                  <c:v>15.446999999999857</c:v>
                </c:pt>
                <c:pt idx="542">
                  <c:v>15.475499999999903</c:v>
                </c:pt>
                <c:pt idx="543">
                  <c:v>15.503999999999856</c:v>
                </c:pt>
                <c:pt idx="544">
                  <c:v>15.532499999999876</c:v>
                </c:pt>
                <c:pt idx="545">
                  <c:v>15.560999999999854</c:v>
                </c:pt>
                <c:pt idx="546">
                  <c:v>15.589499999999884</c:v>
                </c:pt>
                <c:pt idx="547">
                  <c:v>15.617999999999853</c:v>
                </c:pt>
                <c:pt idx="548">
                  <c:v>15.646499999999852</c:v>
                </c:pt>
                <c:pt idx="549">
                  <c:v>15.674999999999851</c:v>
                </c:pt>
                <c:pt idx="550">
                  <c:v>15.703499999999854</c:v>
                </c:pt>
                <c:pt idx="551">
                  <c:v>15.731999999999848</c:v>
                </c:pt>
                <c:pt idx="552">
                  <c:v>15.760499999999874</c:v>
                </c:pt>
                <c:pt idx="553">
                  <c:v>15.788999999999849</c:v>
                </c:pt>
                <c:pt idx="554">
                  <c:v>15.817499999999876</c:v>
                </c:pt>
                <c:pt idx="555">
                  <c:v>15.845999999999854</c:v>
                </c:pt>
                <c:pt idx="556">
                  <c:v>15.874499999999879</c:v>
                </c:pt>
                <c:pt idx="557">
                  <c:v>15.902999999999874</c:v>
                </c:pt>
                <c:pt idx="558">
                  <c:v>15.931499999999852</c:v>
                </c:pt>
                <c:pt idx="559">
                  <c:v>15.959999999999878</c:v>
                </c:pt>
                <c:pt idx="560">
                  <c:v>15.988499999999854</c:v>
                </c:pt>
                <c:pt idx="561">
                  <c:v>16.016999999999843</c:v>
                </c:pt>
                <c:pt idx="562">
                  <c:v>16.04549999999977</c:v>
                </c:pt>
                <c:pt idx="563">
                  <c:v>16.073999999999842</c:v>
                </c:pt>
                <c:pt idx="564">
                  <c:v>16.102499999999829</c:v>
                </c:pt>
                <c:pt idx="565">
                  <c:v>16.130999999999847</c:v>
                </c:pt>
                <c:pt idx="566">
                  <c:v>16.159499999999849</c:v>
                </c:pt>
                <c:pt idx="567">
                  <c:v>16.18799999999985</c:v>
                </c:pt>
                <c:pt idx="568">
                  <c:v>16.216499999999829</c:v>
                </c:pt>
                <c:pt idx="569">
                  <c:v>16.244999999999852</c:v>
                </c:pt>
                <c:pt idx="570">
                  <c:v>16.273499999999796</c:v>
                </c:pt>
                <c:pt idx="571">
                  <c:v>16.301999999999854</c:v>
                </c:pt>
                <c:pt idx="572">
                  <c:v>16.330499999999827</c:v>
                </c:pt>
                <c:pt idx="573">
                  <c:v>16.358999999999856</c:v>
                </c:pt>
                <c:pt idx="574">
                  <c:v>16.387499999999829</c:v>
                </c:pt>
                <c:pt idx="575">
                  <c:v>16.415999999999826</c:v>
                </c:pt>
                <c:pt idx="576">
                  <c:v>16.444499999999795</c:v>
                </c:pt>
                <c:pt idx="577">
                  <c:v>16.472999999999807</c:v>
                </c:pt>
                <c:pt idx="578">
                  <c:v>16.501499999999862</c:v>
                </c:pt>
                <c:pt idx="579">
                  <c:v>16.529999999999863</c:v>
                </c:pt>
                <c:pt idx="580">
                  <c:v>16.558499999999807</c:v>
                </c:pt>
                <c:pt idx="581">
                  <c:v>16.586999999999829</c:v>
                </c:pt>
                <c:pt idx="582">
                  <c:v>16.615499999999866</c:v>
                </c:pt>
                <c:pt idx="583">
                  <c:v>16.643999999999867</c:v>
                </c:pt>
                <c:pt idx="584">
                  <c:v>16.672499999999829</c:v>
                </c:pt>
                <c:pt idx="585">
                  <c:v>16.700999999999869</c:v>
                </c:pt>
                <c:pt idx="586">
                  <c:v>16.729499999999806</c:v>
                </c:pt>
                <c:pt idx="587">
                  <c:v>16.757999999999871</c:v>
                </c:pt>
                <c:pt idx="588">
                  <c:v>16.786499999999783</c:v>
                </c:pt>
                <c:pt idx="589">
                  <c:v>16.814999999999891</c:v>
                </c:pt>
                <c:pt idx="590">
                  <c:v>16.843499999999818</c:v>
                </c:pt>
                <c:pt idx="591">
                  <c:v>16.87199999999989</c:v>
                </c:pt>
                <c:pt idx="592">
                  <c:v>16.900499999999809</c:v>
                </c:pt>
                <c:pt idx="593">
                  <c:v>16.928999999999821</c:v>
                </c:pt>
                <c:pt idx="594">
                  <c:v>16.957499999999879</c:v>
                </c:pt>
                <c:pt idx="595">
                  <c:v>16.985999999999812</c:v>
                </c:pt>
                <c:pt idx="596">
                  <c:v>17.014499999999881</c:v>
                </c:pt>
                <c:pt idx="597">
                  <c:v>17.042999999999882</c:v>
                </c:pt>
                <c:pt idx="598">
                  <c:v>17.071499999999883</c:v>
                </c:pt>
                <c:pt idx="599">
                  <c:v>17.099999999999884</c:v>
                </c:pt>
                <c:pt idx="600">
                  <c:v>17.128499999999882</c:v>
                </c:pt>
                <c:pt idx="601">
                  <c:v>17.15699999999989</c:v>
                </c:pt>
                <c:pt idx="602">
                  <c:v>17.18549999999982</c:v>
                </c:pt>
                <c:pt idx="603">
                  <c:v>17.213999999999892</c:v>
                </c:pt>
                <c:pt idx="604">
                  <c:v>17.242499999999801</c:v>
                </c:pt>
                <c:pt idx="605">
                  <c:v>17.270999999999887</c:v>
                </c:pt>
                <c:pt idx="606">
                  <c:v>17.299499999999838</c:v>
                </c:pt>
                <c:pt idx="607">
                  <c:v>17.327999999999893</c:v>
                </c:pt>
                <c:pt idx="608">
                  <c:v>17.356499999999887</c:v>
                </c:pt>
                <c:pt idx="609">
                  <c:v>17.384999999999888</c:v>
                </c:pt>
                <c:pt idx="610">
                  <c:v>17.413499999999889</c:v>
                </c:pt>
                <c:pt idx="611">
                  <c:v>17.441999999999886</c:v>
                </c:pt>
                <c:pt idx="612">
                  <c:v>17.470499999999827</c:v>
                </c:pt>
                <c:pt idx="613">
                  <c:v>17.498999999999889</c:v>
                </c:pt>
                <c:pt idx="614">
                  <c:v>17.527499999999886</c:v>
                </c:pt>
                <c:pt idx="615">
                  <c:v>17.555999999999887</c:v>
                </c:pt>
                <c:pt idx="616">
                  <c:v>17.584499999999846</c:v>
                </c:pt>
                <c:pt idx="617">
                  <c:v>17.612999999999904</c:v>
                </c:pt>
                <c:pt idx="618">
                  <c:v>17.641499999999887</c:v>
                </c:pt>
                <c:pt idx="619">
                  <c:v>17.669999999999906</c:v>
                </c:pt>
                <c:pt idx="620">
                  <c:v>17.698499999999889</c:v>
                </c:pt>
                <c:pt idx="621">
                  <c:v>17.726999999999887</c:v>
                </c:pt>
                <c:pt idx="622">
                  <c:v>17.755499999999845</c:v>
                </c:pt>
                <c:pt idx="623">
                  <c:v>17.783999999999889</c:v>
                </c:pt>
                <c:pt idx="624">
                  <c:v>17.812499999999886</c:v>
                </c:pt>
                <c:pt idx="625">
                  <c:v>17.840999999999912</c:v>
                </c:pt>
                <c:pt idx="626">
                  <c:v>17.86949999999986</c:v>
                </c:pt>
                <c:pt idx="627">
                  <c:v>17.897999999999914</c:v>
                </c:pt>
                <c:pt idx="628">
                  <c:v>17.926499999999848</c:v>
                </c:pt>
                <c:pt idx="629">
                  <c:v>17.954999999999917</c:v>
                </c:pt>
                <c:pt idx="630">
                  <c:v>17.983499999999825</c:v>
                </c:pt>
                <c:pt idx="631">
                  <c:v>18.011999999999933</c:v>
                </c:pt>
                <c:pt idx="632">
                  <c:v>18.040499999999863</c:v>
                </c:pt>
                <c:pt idx="633">
                  <c:v>18.068999999999889</c:v>
                </c:pt>
                <c:pt idx="634">
                  <c:v>18.097499999999922</c:v>
                </c:pt>
                <c:pt idx="635">
                  <c:v>18.125999999999923</c:v>
                </c:pt>
                <c:pt idx="636">
                  <c:v>18.154499999999924</c:v>
                </c:pt>
                <c:pt idx="637">
                  <c:v>18.182999999999922</c:v>
                </c:pt>
                <c:pt idx="638">
                  <c:v>18.211499999999926</c:v>
                </c:pt>
                <c:pt idx="639">
                  <c:v>18.239999999999927</c:v>
                </c:pt>
                <c:pt idx="640">
                  <c:v>18.268499999999833</c:v>
                </c:pt>
                <c:pt idx="641">
                  <c:v>18.296999999999926</c:v>
                </c:pt>
                <c:pt idx="642">
                  <c:v>18.32549999999987</c:v>
                </c:pt>
                <c:pt idx="643">
                  <c:v>18.353999999999932</c:v>
                </c:pt>
                <c:pt idx="644">
                  <c:v>18.382499999999858</c:v>
                </c:pt>
                <c:pt idx="645">
                  <c:v>18.410999999999927</c:v>
                </c:pt>
                <c:pt idx="646">
                  <c:v>18.439499999999889</c:v>
                </c:pt>
                <c:pt idx="647">
                  <c:v>18.467999999999929</c:v>
                </c:pt>
                <c:pt idx="648">
                  <c:v>18.496499999999866</c:v>
                </c:pt>
                <c:pt idx="649">
                  <c:v>18.524999999999928</c:v>
                </c:pt>
                <c:pt idx="650">
                  <c:v>18.553499999999929</c:v>
                </c:pt>
                <c:pt idx="651">
                  <c:v>18.581999999999926</c:v>
                </c:pt>
                <c:pt idx="652">
                  <c:v>18.610499999999927</c:v>
                </c:pt>
                <c:pt idx="653">
                  <c:v>18.638999999999943</c:v>
                </c:pt>
                <c:pt idx="654">
                  <c:v>18.667499999999929</c:v>
                </c:pt>
                <c:pt idx="655">
                  <c:v>18.695999999999927</c:v>
                </c:pt>
                <c:pt idx="656">
                  <c:v>18.724499999999889</c:v>
                </c:pt>
                <c:pt idx="657">
                  <c:v>18.752999999999929</c:v>
                </c:pt>
                <c:pt idx="658">
                  <c:v>18.781499999999873</c:v>
                </c:pt>
                <c:pt idx="659">
                  <c:v>18.809999999999949</c:v>
                </c:pt>
                <c:pt idx="660">
                  <c:v>18.838499999999929</c:v>
                </c:pt>
                <c:pt idx="661">
                  <c:v>18.866999999999926</c:v>
                </c:pt>
                <c:pt idx="662">
                  <c:v>18.895499999999885</c:v>
                </c:pt>
                <c:pt idx="663">
                  <c:v>18.9239999999999</c:v>
                </c:pt>
                <c:pt idx="664">
                  <c:v>18.952499999999873</c:v>
                </c:pt>
                <c:pt idx="665">
                  <c:v>18.980999999999884</c:v>
                </c:pt>
                <c:pt idx="666">
                  <c:v>19.0094999999999</c:v>
                </c:pt>
                <c:pt idx="667">
                  <c:v>19.037999999999958</c:v>
                </c:pt>
                <c:pt idx="668">
                  <c:v>19.066499999999881</c:v>
                </c:pt>
                <c:pt idx="669">
                  <c:v>19.09499999999996</c:v>
                </c:pt>
                <c:pt idx="670">
                  <c:v>19.123499999999929</c:v>
                </c:pt>
                <c:pt idx="671">
                  <c:v>19.151999999999965</c:v>
                </c:pt>
                <c:pt idx="672">
                  <c:v>19.180499999999899</c:v>
                </c:pt>
                <c:pt idx="673">
                  <c:v>19.208999999999929</c:v>
                </c:pt>
                <c:pt idx="674">
                  <c:v>19.237499999999962</c:v>
                </c:pt>
                <c:pt idx="675">
                  <c:v>19.265999999999902</c:v>
                </c:pt>
                <c:pt idx="676">
                  <c:v>19.294499999999911</c:v>
                </c:pt>
                <c:pt idx="677">
                  <c:v>19.322999999999929</c:v>
                </c:pt>
                <c:pt idx="678">
                  <c:v>19.35149999999997</c:v>
                </c:pt>
                <c:pt idx="679">
                  <c:v>19.379999999999971</c:v>
                </c:pt>
                <c:pt idx="680">
                  <c:v>19.408499999999876</c:v>
                </c:pt>
                <c:pt idx="681">
                  <c:v>19.436999999999973</c:v>
                </c:pt>
                <c:pt idx="682">
                  <c:v>19.465499999999864</c:v>
                </c:pt>
                <c:pt idx="683">
                  <c:v>19.493999999999929</c:v>
                </c:pt>
                <c:pt idx="684">
                  <c:v>19.522499999999894</c:v>
                </c:pt>
                <c:pt idx="685">
                  <c:v>19.550999999999977</c:v>
                </c:pt>
                <c:pt idx="686">
                  <c:v>19.579499999999925</c:v>
                </c:pt>
                <c:pt idx="687">
                  <c:v>19.60799999999999</c:v>
                </c:pt>
                <c:pt idx="688">
                  <c:v>19.63649999999998</c:v>
                </c:pt>
                <c:pt idx="689">
                  <c:v>19.664999999999981</c:v>
                </c:pt>
                <c:pt idx="690">
                  <c:v>19.693499999999982</c:v>
                </c:pt>
                <c:pt idx="691">
                  <c:v>19.721999999999984</c:v>
                </c:pt>
                <c:pt idx="692">
                  <c:v>19.750499999999924</c:v>
                </c:pt>
                <c:pt idx="693">
                  <c:v>19.778999999999986</c:v>
                </c:pt>
                <c:pt idx="694">
                  <c:v>19.807499999999987</c:v>
                </c:pt>
                <c:pt idx="695">
                  <c:v>19.835999999999988</c:v>
                </c:pt>
                <c:pt idx="696">
                  <c:v>19.864499999999989</c:v>
                </c:pt>
                <c:pt idx="697">
                  <c:v>19.892999999999986</c:v>
                </c:pt>
                <c:pt idx="698">
                  <c:v>19.921499999999924</c:v>
                </c:pt>
                <c:pt idx="699">
                  <c:v>19.949999999999989</c:v>
                </c:pt>
                <c:pt idx="700">
                  <c:v>19.978499999999915</c:v>
                </c:pt>
                <c:pt idx="701">
                  <c:v>20.006999999999987</c:v>
                </c:pt>
                <c:pt idx="702">
                  <c:v>20.035499999999939</c:v>
                </c:pt>
                <c:pt idx="703">
                  <c:v>20.063999999999989</c:v>
                </c:pt>
                <c:pt idx="704">
                  <c:v>20.092499999999923</c:v>
                </c:pt>
                <c:pt idx="705">
                  <c:v>20.120999999999999</c:v>
                </c:pt>
                <c:pt idx="706">
                  <c:v>20.1495</c:v>
                </c:pt>
                <c:pt idx="707">
                  <c:v>20.178000000000001</c:v>
                </c:pt>
                <c:pt idx="708">
                  <c:v>20.206500000000002</c:v>
                </c:pt>
                <c:pt idx="709">
                  <c:v>20.235000000000003</c:v>
                </c:pt>
                <c:pt idx="710">
                  <c:v>20.263499999999926</c:v>
                </c:pt>
                <c:pt idx="711">
                  <c:v>20.292000000000002</c:v>
                </c:pt>
                <c:pt idx="712">
                  <c:v>20.320500000000006</c:v>
                </c:pt>
                <c:pt idx="713">
                  <c:v>20.349000000000007</c:v>
                </c:pt>
                <c:pt idx="714">
                  <c:v>20.377500000000008</c:v>
                </c:pt>
                <c:pt idx="715">
                  <c:v>20.406000000000009</c:v>
                </c:pt>
                <c:pt idx="716">
                  <c:v>20.434500000000011</c:v>
                </c:pt>
                <c:pt idx="717">
                  <c:v>20.463000000000012</c:v>
                </c:pt>
                <c:pt idx="718">
                  <c:v>20.491500000000013</c:v>
                </c:pt>
                <c:pt idx="719">
                  <c:v>20.520000000000014</c:v>
                </c:pt>
                <c:pt idx="720">
                  <c:v>20.548499999999944</c:v>
                </c:pt>
                <c:pt idx="721">
                  <c:v>20.57700000000003</c:v>
                </c:pt>
                <c:pt idx="722">
                  <c:v>20.605500000000017</c:v>
                </c:pt>
                <c:pt idx="723">
                  <c:v>20.634000000000079</c:v>
                </c:pt>
                <c:pt idx="724">
                  <c:v>20.662500000000019</c:v>
                </c:pt>
                <c:pt idx="725">
                  <c:v>20.691000000000031</c:v>
                </c:pt>
                <c:pt idx="726">
                  <c:v>20.719500000000021</c:v>
                </c:pt>
                <c:pt idx="727">
                  <c:v>20.748000000000022</c:v>
                </c:pt>
                <c:pt idx="728">
                  <c:v>20.776500000000024</c:v>
                </c:pt>
                <c:pt idx="729">
                  <c:v>20.805000000000025</c:v>
                </c:pt>
                <c:pt idx="730">
                  <c:v>20.833500000000033</c:v>
                </c:pt>
                <c:pt idx="731">
                  <c:v>20.862000000000027</c:v>
                </c:pt>
                <c:pt idx="732">
                  <c:v>20.890500000000028</c:v>
                </c:pt>
                <c:pt idx="733">
                  <c:v>20.919000000000032</c:v>
                </c:pt>
                <c:pt idx="734">
                  <c:v>20.947500000000026</c:v>
                </c:pt>
                <c:pt idx="735">
                  <c:v>20.976000000000028</c:v>
                </c:pt>
                <c:pt idx="736">
                  <c:v>21.004500000000032</c:v>
                </c:pt>
                <c:pt idx="737">
                  <c:v>21.033000000000033</c:v>
                </c:pt>
                <c:pt idx="738">
                  <c:v>21.061500000000027</c:v>
                </c:pt>
                <c:pt idx="739">
                  <c:v>21.090000000000032</c:v>
                </c:pt>
                <c:pt idx="740">
                  <c:v>21.118500000000036</c:v>
                </c:pt>
                <c:pt idx="741">
                  <c:v>21.147000000000038</c:v>
                </c:pt>
                <c:pt idx="742">
                  <c:v>21.175500000000039</c:v>
                </c:pt>
                <c:pt idx="743">
                  <c:v>21.20400000000004</c:v>
                </c:pt>
                <c:pt idx="744">
                  <c:v>21.232500000000027</c:v>
                </c:pt>
                <c:pt idx="745">
                  <c:v>21.261000000000042</c:v>
                </c:pt>
                <c:pt idx="746">
                  <c:v>21.289500000000029</c:v>
                </c:pt>
                <c:pt idx="747">
                  <c:v>21.318000000000044</c:v>
                </c:pt>
                <c:pt idx="748">
                  <c:v>21.346500000000042</c:v>
                </c:pt>
                <c:pt idx="749">
                  <c:v>21.375000000000046</c:v>
                </c:pt>
                <c:pt idx="750">
                  <c:v>21.403500000000026</c:v>
                </c:pt>
                <c:pt idx="751">
                  <c:v>21.432000000000027</c:v>
                </c:pt>
                <c:pt idx="752">
                  <c:v>21.460499999999989</c:v>
                </c:pt>
                <c:pt idx="753">
                  <c:v>21.489000000000029</c:v>
                </c:pt>
                <c:pt idx="754">
                  <c:v>21.517500000000055</c:v>
                </c:pt>
                <c:pt idx="755">
                  <c:v>21.546000000000053</c:v>
                </c:pt>
                <c:pt idx="756">
                  <c:v>21.574500000000054</c:v>
                </c:pt>
                <c:pt idx="757">
                  <c:v>21.603000000000055</c:v>
                </c:pt>
                <c:pt idx="758">
                  <c:v>21.631500000000091</c:v>
                </c:pt>
                <c:pt idx="759">
                  <c:v>21.660000000000057</c:v>
                </c:pt>
                <c:pt idx="760">
                  <c:v>21.688500000000026</c:v>
                </c:pt>
                <c:pt idx="761">
                  <c:v>21.717000000000091</c:v>
                </c:pt>
                <c:pt idx="762">
                  <c:v>21.745500000000003</c:v>
                </c:pt>
                <c:pt idx="763">
                  <c:v>21.774000000000061</c:v>
                </c:pt>
                <c:pt idx="764">
                  <c:v>21.802500000000062</c:v>
                </c:pt>
                <c:pt idx="765">
                  <c:v>21.831000000000095</c:v>
                </c:pt>
                <c:pt idx="766">
                  <c:v>21.859500000000065</c:v>
                </c:pt>
                <c:pt idx="767">
                  <c:v>21.888000000000066</c:v>
                </c:pt>
                <c:pt idx="768">
                  <c:v>21.916500000000067</c:v>
                </c:pt>
                <c:pt idx="769">
                  <c:v>21.945000000000029</c:v>
                </c:pt>
                <c:pt idx="770">
                  <c:v>21.973500000000069</c:v>
                </c:pt>
                <c:pt idx="771">
                  <c:v>22.00200000000007</c:v>
                </c:pt>
                <c:pt idx="772">
                  <c:v>22.030500000000071</c:v>
                </c:pt>
                <c:pt idx="773">
                  <c:v>22.05900000000009</c:v>
                </c:pt>
                <c:pt idx="774">
                  <c:v>22.087500000000073</c:v>
                </c:pt>
                <c:pt idx="775">
                  <c:v>22.116000000000128</c:v>
                </c:pt>
                <c:pt idx="776">
                  <c:v>22.144500000000075</c:v>
                </c:pt>
                <c:pt idx="777">
                  <c:v>22.173000000000091</c:v>
                </c:pt>
                <c:pt idx="778">
                  <c:v>22.201500000000078</c:v>
                </c:pt>
                <c:pt idx="779">
                  <c:v>22.230000000000093</c:v>
                </c:pt>
                <c:pt idx="780">
                  <c:v>22.25850000000008</c:v>
                </c:pt>
                <c:pt idx="781">
                  <c:v>22.287000000000081</c:v>
                </c:pt>
                <c:pt idx="782">
                  <c:v>22.315500000000085</c:v>
                </c:pt>
                <c:pt idx="783">
                  <c:v>22.34400000000009</c:v>
                </c:pt>
                <c:pt idx="784">
                  <c:v>22.372500000000084</c:v>
                </c:pt>
                <c:pt idx="785">
                  <c:v>22.401000000000085</c:v>
                </c:pt>
                <c:pt idx="786">
                  <c:v>22.429500000000086</c:v>
                </c:pt>
                <c:pt idx="787">
                  <c:v>22.458000000000087</c:v>
                </c:pt>
                <c:pt idx="788">
                  <c:v>22.486500000000035</c:v>
                </c:pt>
                <c:pt idx="789">
                  <c:v>22.515000000000093</c:v>
                </c:pt>
                <c:pt idx="790">
                  <c:v>22.543500000000087</c:v>
                </c:pt>
                <c:pt idx="791">
                  <c:v>22.572000000000092</c:v>
                </c:pt>
                <c:pt idx="792">
                  <c:v>22.600500000000093</c:v>
                </c:pt>
                <c:pt idx="793">
                  <c:v>22.629000000000094</c:v>
                </c:pt>
                <c:pt idx="794">
                  <c:v>22.657500000000095</c:v>
                </c:pt>
                <c:pt idx="795">
                  <c:v>22.686000000000096</c:v>
                </c:pt>
                <c:pt idx="796">
                  <c:v>22.714500000000097</c:v>
                </c:pt>
                <c:pt idx="797">
                  <c:v>22.743000000000087</c:v>
                </c:pt>
                <c:pt idx="798">
                  <c:v>22.771500000000099</c:v>
                </c:pt>
                <c:pt idx="799">
                  <c:v>22.8000000000001</c:v>
                </c:pt>
                <c:pt idx="800">
                  <c:v>22.828500000000087</c:v>
                </c:pt>
                <c:pt idx="801">
                  <c:v>22.857000000000131</c:v>
                </c:pt>
                <c:pt idx="802">
                  <c:v>22.885500000000089</c:v>
                </c:pt>
                <c:pt idx="803">
                  <c:v>22.914000000000105</c:v>
                </c:pt>
                <c:pt idx="804">
                  <c:v>22.942500000000045</c:v>
                </c:pt>
                <c:pt idx="805">
                  <c:v>22.971000000000107</c:v>
                </c:pt>
                <c:pt idx="806">
                  <c:v>22.999500000000086</c:v>
                </c:pt>
                <c:pt idx="807">
                  <c:v>23.028000000000109</c:v>
                </c:pt>
                <c:pt idx="808">
                  <c:v>23.05650000000011</c:v>
                </c:pt>
                <c:pt idx="809">
                  <c:v>23.085000000000086</c:v>
                </c:pt>
                <c:pt idx="810">
                  <c:v>23.11350000000013</c:v>
                </c:pt>
                <c:pt idx="811">
                  <c:v>23.142000000000113</c:v>
                </c:pt>
                <c:pt idx="812">
                  <c:v>23.170500000000114</c:v>
                </c:pt>
                <c:pt idx="813">
                  <c:v>23.199000000000115</c:v>
                </c:pt>
                <c:pt idx="814">
                  <c:v>23.227500000000116</c:v>
                </c:pt>
                <c:pt idx="815">
                  <c:v>23.256000000000117</c:v>
                </c:pt>
                <c:pt idx="816">
                  <c:v>23.284500000000119</c:v>
                </c:pt>
                <c:pt idx="817">
                  <c:v>23.31300000000013</c:v>
                </c:pt>
                <c:pt idx="818">
                  <c:v>23.341500000000121</c:v>
                </c:pt>
                <c:pt idx="819">
                  <c:v>23.370000000000125</c:v>
                </c:pt>
                <c:pt idx="820">
                  <c:v>23.398500000000123</c:v>
                </c:pt>
                <c:pt idx="821">
                  <c:v>23.427000000000124</c:v>
                </c:pt>
                <c:pt idx="822">
                  <c:v>23.455500000000089</c:v>
                </c:pt>
                <c:pt idx="823">
                  <c:v>23.484000000000126</c:v>
                </c:pt>
                <c:pt idx="824">
                  <c:v>23.512500000000127</c:v>
                </c:pt>
                <c:pt idx="825">
                  <c:v>23.541000000000128</c:v>
                </c:pt>
                <c:pt idx="826">
                  <c:v>23.569500000000129</c:v>
                </c:pt>
                <c:pt idx="827">
                  <c:v>23.598000000000127</c:v>
                </c:pt>
                <c:pt idx="828">
                  <c:v>23.626500000000132</c:v>
                </c:pt>
                <c:pt idx="829">
                  <c:v>23.655000000000133</c:v>
                </c:pt>
                <c:pt idx="830">
                  <c:v>23.683500000000127</c:v>
                </c:pt>
                <c:pt idx="831">
                  <c:v>23.712000000000128</c:v>
                </c:pt>
                <c:pt idx="832">
                  <c:v>23.740500000000129</c:v>
                </c:pt>
                <c:pt idx="833">
                  <c:v>23.769000000000126</c:v>
                </c:pt>
                <c:pt idx="834">
                  <c:v>23.797500000000127</c:v>
                </c:pt>
                <c:pt idx="835">
                  <c:v>23.826000000000139</c:v>
                </c:pt>
                <c:pt idx="836">
                  <c:v>23.85450000000014</c:v>
                </c:pt>
                <c:pt idx="837">
                  <c:v>23.883000000000127</c:v>
                </c:pt>
                <c:pt idx="838">
                  <c:v>23.911500000000142</c:v>
                </c:pt>
                <c:pt idx="839">
                  <c:v>23.940000000000129</c:v>
                </c:pt>
                <c:pt idx="840">
                  <c:v>23.96850000000007</c:v>
                </c:pt>
                <c:pt idx="841">
                  <c:v>23.997000000000146</c:v>
                </c:pt>
                <c:pt idx="842">
                  <c:v>24.025500000000129</c:v>
                </c:pt>
                <c:pt idx="843">
                  <c:v>24.054000000000148</c:v>
                </c:pt>
                <c:pt idx="844">
                  <c:v>24.082500000000081</c:v>
                </c:pt>
                <c:pt idx="845">
                  <c:v>24.11100000000021</c:v>
                </c:pt>
                <c:pt idx="846">
                  <c:v>24.139500000000151</c:v>
                </c:pt>
                <c:pt idx="847">
                  <c:v>24.168000000000152</c:v>
                </c:pt>
                <c:pt idx="848">
                  <c:v>24.196500000000153</c:v>
                </c:pt>
                <c:pt idx="849">
                  <c:v>24.225000000000129</c:v>
                </c:pt>
                <c:pt idx="850">
                  <c:v>24.253500000000152</c:v>
                </c:pt>
                <c:pt idx="851">
                  <c:v>24.2820000000001</c:v>
                </c:pt>
                <c:pt idx="852">
                  <c:v>24.310500000000157</c:v>
                </c:pt>
                <c:pt idx="853">
                  <c:v>24.33900000000019</c:v>
                </c:pt>
                <c:pt idx="854">
                  <c:v>24.36750000000016</c:v>
                </c:pt>
                <c:pt idx="855">
                  <c:v>24.396000000000161</c:v>
                </c:pt>
                <c:pt idx="856">
                  <c:v>24.424500000000162</c:v>
                </c:pt>
                <c:pt idx="857">
                  <c:v>24.453000000000163</c:v>
                </c:pt>
                <c:pt idx="858">
                  <c:v>24.481500000000107</c:v>
                </c:pt>
                <c:pt idx="859">
                  <c:v>24.510000000000165</c:v>
                </c:pt>
                <c:pt idx="860">
                  <c:v>24.538500000000166</c:v>
                </c:pt>
                <c:pt idx="861">
                  <c:v>24.567000000000167</c:v>
                </c:pt>
                <c:pt idx="862">
                  <c:v>24.595500000000129</c:v>
                </c:pt>
                <c:pt idx="863">
                  <c:v>24.624000000000191</c:v>
                </c:pt>
                <c:pt idx="864">
                  <c:v>24.65250000000017</c:v>
                </c:pt>
                <c:pt idx="865">
                  <c:v>24.681000000000171</c:v>
                </c:pt>
                <c:pt idx="866">
                  <c:v>24.709500000000173</c:v>
                </c:pt>
                <c:pt idx="867">
                  <c:v>24.738000000000174</c:v>
                </c:pt>
                <c:pt idx="868">
                  <c:v>24.766500000000129</c:v>
                </c:pt>
                <c:pt idx="869">
                  <c:v>24.795000000000176</c:v>
                </c:pt>
                <c:pt idx="870">
                  <c:v>24.823500000000177</c:v>
                </c:pt>
                <c:pt idx="871">
                  <c:v>24.852000000000178</c:v>
                </c:pt>
                <c:pt idx="872">
                  <c:v>24.880500000000179</c:v>
                </c:pt>
                <c:pt idx="873">
                  <c:v>24.90900000000018</c:v>
                </c:pt>
                <c:pt idx="874">
                  <c:v>24.937500000000181</c:v>
                </c:pt>
                <c:pt idx="875">
                  <c:v>24.966000000000182</c:v>
                </c:pt>
                <c:pt idx="876">
                  <c:v>24.994500000000183</c:v>
                </c:pt>
                <c:pt idx="877">
                  <c:v>25.023000000000184</c:v>
                </c:pt>
                <c:pt idx="878">
                  <c:v>25.051500000000193</c:v>
                </c:pt>
                <c:pt idx="879">
                  <c:v>25.080000000000187</c:v>
                </c:pt>
                <c:pt idx="880">
                  <c:v>25.108500000000188</c:v>
                </c:pt>
                <c:pt idx="881">
                  <c:v>25.137000000000231</c:v>
                </c:pt>
                <c:pt idx="882">
                  <c:v>25.165500000000186</c:v>
                </c:pt>
                <c:pt idx="883">
                  <c:v>25.194000000000191</c:v>
                </c:pt>
                <c:pt idx="884">
                  <c:v>25.222500000000139</c:v>
                </c:pt>
                <c:pt idx="885">
                  <c:v>25.251000000000193</c:v>
                </c:pt>
                <c:pt idx="886">
                  <c:v>25.279500000000187</c:v>
                </c:pt>
                <c:pt idx="887">
                  <c:v>25.308000000000192</c:v>
                </c:pt>
                <c:pt idx="888">
                  <c:v>25.336500000000196</c:v>
                </c:pt>
                <c:pt idx="889">
                  <c:v>25.365000000000187</c:v>
                </c:pt>
                <c:pt idx="890">
                  <c:v>25.393500000000188</c:v>
                </c:pt>
                <c:pt idx="891">
                  <c:v>25.422000000000189</c:v>
                </c:pt>
                <c:pt idx="892">
                  <c:v>25.450500000000186</c:v>
                </c:pt>
                <c:pt idx="893">
                  <c:v>25.479000000000202</c:v>
                </c:pt>
                <c:pt idx="894">
                  <c:v>25.507500000000203</c:v>
                </c:pt>
                <c:pt idx="895">
                  <c:v>25.536000000000204</c:v>
                </c:pt>
                <c:pt idx="896">
                  <c:v>25.564500000000187</c:v>
                </c:pt>
                <c:pt idx="897">
                  <c:v>25.593000000000206</c:v>
                </c:pt>
                <c:pt idx="898">
                  <c:v>25.621500000000207</c:v>
                </c:pt>
                <c:pt idx="899">
                  <c:v>25.650000000000208</c:v>
                </c:pt>
                <c:pt idx="900">
                  <c:v>25.678500000000209</c:v>
                </c:pt>
                <c:pt idx="901">
                  <c:v>25.70700000000021</c:v>
                </c:pt>
                <c:pt idx="902">
                  <c:v>25.735500000000187</c:v>
                </c:pt>
                <c:pt idx="903">
                  <c:v>25.764000000000213</c:v>
                </c:pt>
                <c:pt idx="904">
                  <c:v>25.792500000000189</c:v>
                </c:pt>
                <c:pt idx="905">
                  <c:v>25.821000000000215</c:v>
                </c:pt>
                <c:pt idx="906">
                  <c:v>25.849500000000216</c:v>
                </c:pt>
                <c:pt idx="907">
                  <c:v>25.878000000000217</c:v>
                </c:pt>
                <c:pt idx="908">
                  <c:v>25.906500000000189</c:v>
                </c:pt>
                <c:pt idx="909">
                  <c:v>25.935000000000219</c:v>
                </c:pt>
                <c:pt idx="910">
                  <c:v>25.963500000000163</c:v>
                </c:pt>
                <c:pt idx="911">
                  <c:v>25.992000000000189</c:v>
                </c:pt>
                <c:pt idx="912">
                  <c:v>26.020500000000222</c:v>
                </c:pt>
                <c:pt idx="913">
                  <c:v>26.049000000000223</c:v>
                </c:pt>
                <c:pt idx="914">
                  <c:v>26.077500000000224</c:v>
                </c:pt>
                <c:pt idx="915">
                  <c:v>26.106000000000225</c:v>
                </c:pt>
                <c:pt idx="916">
                  <c:v>26.13450000000023</c:v>
                </c:pt>
                <c:pt idx="917">
                  <c:v>26.163000000000228</c:v>
                </c:pt>
                <c:pt idx="918">
                  <c:v>26.191500000000232</c:v>
                </c:pt>
                <c:pt idx="919">
                  <c:v>26.220000000000226</c:v>
                </c:pt>
                <c:pt idx="920">
                  <c:v>26.24850000000017</c:v>
                </c:pt>
                <c:pt idx="921">
                  <c:v>26.277000000000232</c:v>
                </c:pt>
                <c:pt idx="922">
                  <c:v>26.305500000000229</c:v>
                </c:pt>
                <c:pt idx="923">
                  <c:v>26.334000000000234</c:v>
                </c:pt>
                <c:pt idx="924">
                  <c:v>26.362500000000189</c:v>
                </c:pt>
                <c:pt idx="925">
                  <c:v>26.391000000000236</c:v>
                </c:pt>
                <c:pt idx="926">
                  <c:v>26.419500000000227</c:v>
                </c:pt>
                <c:pt idx="927">
                  <c:v>26.448000000000189</c:v>
                </c:pt>
                <c:pt idx="928">
                  <c:v>26.476500000000229</c:v>
                </c:pt>
                <c:pt idx="929">
                  <c:v>26.505000000000226</c:v>
                </c:pt>
                <c:pt idx="930">
                  <c:v>26.533500000000242</c:v>
                </c:pt>
                <c:pt idx="931">
                  <c:v>26.562000000000229</c:v>
                </c:pt>
                <c:pt idx="932">
                  <c:v>26.590500000000226</c:v>
                </c:pt>
                <c:pt idx="933">
                  <c:v>26.619000000000245</c:v>
                </c:pt>
                <c:pt idx="934">
                  <c:v>26.647500000000246</c:v>
                </c:pt>
                <c:pt idx="935">
                  <c:v>26.676000000000247</c:v>
                </c:pt>
                <c:pt idx="936">
                  <c:v>26.704500000000227</c:v>
                </c:pt>
                <c:pt idx="937">
                  <c:v>26.733000000000249</c:v>
                </c:pt>
                <c:pt idx="938">
                  <c:v>26.761500000000229</c:v>
                </c:pt>
                <c:pt idx="939">
                  <c:v>26.790000000000227</c:v>
                </c:pt>
                <c:pt idx="940">
                  <c:v>26.818500000000252</c:v>
                </c:pt>
                <c:pt idx="941">
                  <c:v>26.847000000000254</c:v>
                </c:pt>
                <c:pt idx="942">
                  <c:v>26.875500000000226</c:v>
                </c:pt>
                <c:pt idx="943">
                  <c:v>26.904000000000256</c:v>
                </c:pt>
                <c:pt idx="944">
                  <c:v>26.9325000000002</c:v>
                </c:pt>
                <c:pt idx="945">
                  <c:v>26.961000000000229</c:v>
                </c:pt>
                <c:pt idx="946">
                  <c:v>26.989500000000188</c:v>
                </c:pt>
                <c:pt idx="947">
                  <c:v>27.01800000000026</c:v>
                </c:pt>
                <c:pt idx="948">
                  <c:v>27.046500000000229</c:v>
                </c:pt>
                <c:pt idx="949">
                  <c:v>27.075000000000262</c:v>
                </c:pt>
                <c:pt idx="950">
                  <c:v>27.103500000000263</c:v>
                </c:pt>
                <c:pt idx="951">
                  <c:v>27.132000000000264</c:v>
                </c:pt>
                <c:pt idx="952">
                  <c:v>27.160500000000262</c:v>
                </c:pt>
                <c:pt idx="953">
                  <c:v>27.189000000000267</c:v>
                </c:pt>
                <c:pt idx="954">
                  <c:v>27.217500000000268</c:v>
                </c:pt>
                <c:pt idx="955">
                  <c:v>27.246000000000269</c:v>
                </c:pt>
                <c:pt idx="956">
                  <c:v>27.27450000000027</c:v>
                </c:pt>
                <c:pt idx="957">
                  <c:v>27.303000000000271</c:v>
                </c:pt>
                <c:pt idx="958">
                  <c:v>27.331500000000275</c:v>
                </c:pt>
                <c:pt idx="959">
                  <c:v>27.360000000000273</c:v>
                </c:pt>
                <c:pt idx="960">
                  <c:v>27.388500000000217</c:v>
                </c:pt>
                <c:pt idx="961">
                  <c:v>27.417000000000275</c:v>
                </c:pt>
                <c:pt idx="962">
                  <c:v>27.445500000000205</c:v>
                </c:pt>
                <c:pt idx="963">
                  <c:v>27.474000000000277</c:v>
                </c:pt>
                <c:pt idx="964">
                  <c:v>27.502500000000229</c:v>
                </c:pt>
                <c:pt idx="965">
                  <c:v>27.53100000000029</c:v>
                </c:pt>
                <c:pt idx="966">
                  <c:v>27.559500000000281</c:v>
                </c:pt>
                <c:pt idx="967">
                  <c:v>27.588000000000282</c:v>
                </c:pt>
                <c:pt idx="968">
                  <c:v>27.61650000000029</c:v>
                </c:pt>
                <c:pt idx="969">
                  <c:v>27.645000000000284</c:v>
                </c:pt>
                <c:pt idx="970">
                  <c:v>27.673500000000285</c:v>
                </c:pt>
                <c:pt idx="971">
                  <c:v>27.702000000000286</c:v>
                </c:pt>
                <c:pt idx="972">
                  <c:v>27.730500000000287</c:v>
                </c:pt>
                <c:pt idx="973">
                  <c:v>27.759000000000288</c:v>
                </c:pt>
                <c:pt idx="974">
                  <c:v>27.787500000000289</c:v>
                </c:pt>
                <c:pt idx="975">
                  <c:v>27.81600000000029</c:v>
                </c:pt>
                <c:pt idx="976">
                  <c:v>27.844500000000288</c:v>
                </c:pt>
                <c:pt idx="977">
                  <c:v>27.873000000000292</c:v>
                </c:pt>
                <c:pt idx="978">
                  <c:v>27.901500000000286</c:v>
                </c:pt>
                <c:pt idx="979">
                  <c:v>27.930000000000287</c:v>
                </c:pt>
                <c:pt idx="980">
                  <c:v>27.958500000000289</c:v>
                </c:pt>
                <c:pt idx="981">
                  <c:v>27.987000000000286</c:v>
                </c:pt>
                <c:pt idx="982">
                  <c:v>28.015500000000287</c:v>
                </c:pt>
                <c:pt idx="983">
                  <c:v>28.044000000000299</c:v>
                </c:pt>
                <c:pt idx="984">
                  <c:v>28.072500000000289</c:v>
                </c:pt>
                <c:pt idx="985">
                  <c:v>28.101000000000301</c:v>
                </c:pt>
                <c:pt idx="986">
                  <c:v>28.129500000000302</c:v>
                </c:pt>
                <c:pt idx="987">
                  <c:v>28.158000000000303</c:v>
                </c:pt>
                <c:pt idx="988">
                  <c:v>28.186500000000287</c:v>
                </c:pt>
                <c:pt idx="989">
                  <c:v>28.215000000000302</c:v>
                </c:pt>
                <c:pt idx="990">
                  <c:v>28.243500000000289</c:v>
                </c:pt>
                <c:pt idx="991">
                  <c:v>28.272000000000286</c:v>
                </c:pt>
                <c:pt idx="992">
                  <c:v>28.300500000000309</c:v>
                </c:pt>
                <c:pt idx="993">
                  <c:v>28.32900000000031</c:v>
                </c:pt>
                <c:pt idx="994">
                  <c:v>28.357500000000311</c:v>
                </c:pt>
                <c:pt idx="995">
                  <c:v>28.386000000000312</c:v>
                </c:pt>
                <c:pt idx="996">
                  <c:v>28.414500000000313</c:v>
                </c:pt>
                <c:pt idx="997">
                  <c:v>28.443000000000289</c:v>
                </c:pt>
                <c:pt idx="998">
                  <c:v>28.471500000000312</c:v>
                </c:pt>
                <c:pt idx="999">
                  <c:v>28.500000000000316</c:v>
                </c:pt>
                <c:pt idx="1000">
                  <c:v>28.528500000000289</c:v>
                </c:pt>
                <c:pt idx="1001">
                  <c:v>28.557000000000318</c:v>
                </c:pt>
                <c:pt idx="1002">
                  <c:v>28.585500000000255</c:v>
                </c:pt>
                <c:pt idx="1003">
                  <c:v>28.614000000000331</c:v>
                </c:pt>
                <c:pt idx="1004">
                  <c:v>28.642500000000322</c:v>
                </c:pt>
                <c:pt idx="1005">
                  <c:v>28.67100000000033</c:v>
                </c:pt>
                <c:pt idx="1006">
                  <c:v>28.699500000000324</c:v>
                </c:pt>
                <c:pt idx="1007">
                  <c:v>28.728000000000289</c:v>
                </c:pt>
                <c:pt idx="1008">
                  <c:v>28.756500000000326</c:v>
                </c:pt>
                <c:pt idx="1009">
                  <c:v>28.78500000000027</c:v>
                </c:pt>
                <c:pt idx="1010">
                  <c:v>28.813500000000328</c:v>
                </c:pt>
                <c:pt idx="1011">
                  <c:v>28.842000000000329</c:v>
                </c:pt>
                <c:pt idx="1012">
                  <c:v>28.870500000000327</c:v>
                </c:pt>
                <c:pt idx="1013">
                  <c:v>28.899000000000328</c:v>
                </c:pt>
                <c:pt idx="1014">
                  <c:v>28.927500000000329</c:v>
                </c:pt>
                <c:pt idx="1015">
                  <c:v>28.956000000000326</c:v>
                </c:pt>
                <c:pt idx="1016">
                  <c:v>28.984500000000274</c:v>
                </c:pt>
                <c:pt idx="1017">
                  <c:v>29.013000000000336</c:v>
                </c:pt>
                <c:pt idx="1018">
                  <c:v>29.041500000000326</c:v>
                </c:pt>
                <c:pt idx="1019">
                  <c:v>29.070000000000327</c:v>
                </c:pt>
                <c:pt idx="1020">
                  <c:v>29.098500000000289</c:v>
                </c:pt>
                <c:pt idx="1021">
                  <c:v>29.12700000000034</c:v>
                </c:pt>
                <c:pt idx="1022">
                  <c:v>29.155500000000327</c:v>
                </c:pt>
                <c:pt idx="1023">
                  <c:v>29.184000000000342</c:v>
                </c:pt>
                <c:pt idx="1024">
                  <c:v>29.212500000000329</c:v>
                </c:pt>
                <c:pt idx="1025">
                  <c:v>29.241000000000327</c:v>
                </c:pt>
                <c:pt idx="1026">
                  <c:v>29.269500000000289</c:v>
                </c:pt>
                <c:pt idx="1027">
                  <c:v>29.298000000000329</c:v>
                </c:pt>
                <c:pt idx="1028">
                  <c:v>29.326500000000326</c:v>
                </c:pt>
                <c:pt idx="1029">
                  <c:v>29.355000000000349</c:v>
                </c:pt>
                <c:pt idx="1030">
                  <c:v>29.383500000000293</c:v>
                </c:pt>
                <c:pt idx="1031">
                  <c:v>29.412000000000329</c:v>
                </c:pt>
                <c:pt idx="1032">
                  <c:v>29.440500000000284</c:v>
                </c:pt>
                <c:pt idx="1033">
                  <c:v>29.469000000000296</c:v>
                </c:pt>
                <c:pt idx="1034">
                  <c:v>29.497500000000329</c:v>
                </c:pt>
                <c:pt idx="1035">
                  <c:v>29.526000000000352</c:v>
                </c:pt>
                <c:pt idx="1036">
                  <c:v>29.554500000000356</c:v>
                </c:pt>
                <c:pt idx="1037">
                  <c:v>29.583000000000329</c:v>
                </c:pt>
                <c:pt idx="1038">
                  <c:v>29.611500000000358</c:v>
                </c:pt>
                <c:pt idx="1039">
                  <c:v>29.640000000000359</c:v>
                </c:pt>
                <c:pt idx="1040">
                  <c:v>29.668500000000307</c:v>
                </c:pt>
                <c:pt idx="1041">
                  <c:v>29.697000000000365</c:v>
                </c:pt>
                <c:pt idx="1042">
                  <c:v>29.725500000000299</c:v>
                </c:pt>
                <c:pt idx="1043">
                  <c:v>29.754000000000364</c:v>
                </c:pt>
                <c:pt idx="1044">
                  <c:v>29.78250000000028</c:v>
                </c:pt>
                <c:pt idx="1045">
                  <c:v>29.811000000000391</c:v>
                </c:pt>
                <c:pt idx="1046">
                  <c:v>29.839500000000367</c:v>
                </c:pt>
                <c:pt idx="1047">
                  <c:v>29.868000000000329</c:v>
                </c:pt>
                <c:pt idx="1048">
                  <c:v>29.896500000000369</c:v>
                </c:pt>
                <c:pt idx="1049">
                  <c:v>29.925000000000306</c:v>
                </c:pt>
                <c:pt idx="1050">
                  <c:v>29.953500000000329</c:v>
                </c:pt>
                <c:pt idx="1051">
                  <c:v>29.982000000000287</c:v>
                </c:pt>
                <c:pt idx="1052">
                  <c:v>30.010500000000373</c:v>
                </c:pt>
                <c:pt idx="1053">
                  <c:v>30.039000000000375</c:v>
                </c:pt>
                <c:pt idx="1054">
                  <c:v>30.067500000000376</c:v>
                </c:pt>
                <c:pt idx="1055">
                  <c:v>30.096000000000377</c:v>
                </c:pt>
                <c:pt idx="1056">
                  <c:v>30.124500000000378</c:v>
                </c:pt>
                <c:pt idx="1057">
                  <c:v>30.153000000000393</c:v>
                </c:pt>
                <c:pt idx="1058">
                  <c:v>30.18150000000038</c:v>
                </c:pt>
                <c:pt idx="1059">
                  <c:v>30.210000000000381</c:v>
                </c:pt>
                <c:pt idx="1060">
                  <c:v>30.238500000000382</c:v>
                </c:pt>
                <c:pt idx="1061">
                  <c:v>30.267000000000383</c:v>
                </c:pt>
                <c:pt idx="1062">
                  <c:v>30.29550000000032</c:v>
                </c:pt>
                <c:pt idx="1063">
                  <c:v>30.324000000000385</c:v>
                </c:pt>
                <c:pt idx="1064">
                  <c:v>30.352500000000386</c:v>
                </c:pt>
                <c:pt idx="1065">
                  <c:v>30.381000000000387</c:v>
                </c:pt>
                <c:pt idx="1066">
                  <c:v>30.409500000000389</c:v>
                </c:pt>
                <c:pt idx="1067">
                  <c:v>30.438000000000386</c:v>
                </c:pt>
                <c:pt idx="1068">
                  <c:v>30.46650000000032</c:v>
                </c:pt>
                <c:pt idx="1069">
                  <c:v>30.495000000000339</c:v>
                </c:pt>
                <c:pt idx="1070">
                  <c:v>30.523500000000389</c:v>
                </c:pt>
                <c:pt idx="1071">
                  <c:v>30.552000000000387</c:v>
                </c:pt>
                <c:pt idx="1072">
                  <c:v>30.580500000000331</c:v>
                </c:pt>
                <c:pt idx="1073">
                  <c:v>30.609000000000396</c:v>
                </c:pt>
                <c:pt idx="1074">
                  <c:v>30.637500000000397</c:v>
                </c:pt>
                <c:pt idx="1075">
                  <c:v>30.666000000000388</c:v>
                </c:pt>
                <c:pt idx="1076">
                  <c:v>30.694500000000399</c:v>
                </c:pt>
                <c:pt idx="1077">
                  <c:v>30.7230000000004</c:v>
                </c:pt>
                <c:pt idx="1078">
                  <c:v>30.751500000000405</c:v>
                </c:pt>
                <c:pt idx="1079">
                  <c:v>30.780000000000403</c:v>
                </c:pt>
                <c:pt idx="1080">
                  <c:v>30.808500000000404</c:v>
                </c:pt>
                <c:pt idx="1081">
                  <c:v>30.837000000000476</c:v>
                </c:pt>
                <c:pt idx="1082">
                  <c:v>30.865500000000406</c:v>
                </c:pt>
                <c:pt idx="1083">
                  <c:v>30.894000000000435</c:v>
                </c:pt>
                <c:pt idx="1084">
                  <c:v>30.92250000000033</c:v>
                </c:pt>
                <c:pt idx="1085">
                  <c:v>30.95100000000043</c:v>
                </c:pt>
                <c:pt idx="1086">
                  <c:v>30.97950000000041</c:v>
                </c:pt>
                <c:pt idx="1087">
                  <c:v>31.008000000000411</c:v>
                </c:pt>
                <c:pt idx="1088">
                  <c:v>31.03650000000043</c:v>
                </c:pt>
                <c:pt idx="1089">
                  <c:v>31.065000000000413</c:v>
                </c:pt>
                <c:pt idx="1090">
                  <c:v>31.093500000000414</c:v>
                </c:pt>
                <c:pt idx="1091">
                  <c:v>31.12200000000043</c:v>
                </c:pt>
                <c:pt idx="1092">
                  <c:v>31.150500000000431</c:v>
                </c:pt>
                <c:pt idx="1093">
                  <c:v>31.179000000000435</c:v>
                </c:pt>
                <c:pt idx="1094">
                  <c:v>31.207500000000433</c:v>
                </c:pt>
                <c:pt idx="1095">
                  <c:v>31.236000000000431</c:v>
                </c:pt>
                <c:pt idx="1096">
                  <c:v>31.264500000000421</c:v>
                </c:pt>
                <c:pt idx="1097">
                  <c:v>31.293000000000433</c:v>
                </c:pt>
                <c:pt idx="1098">
                  <c:v>31.32150000000043</c:v>
                </c:pt>
                <c:pt idx="1099">
                  <c:v>31.350000000000431</c:v>
                </c:pt>
                <c:pt idx="1100">
                  <c:v>31.378500000000425</c:v>
                </c:pt>
                <c:pt idx="1101">
                  <c:v>31.40700000000043</c:v>
                </c:pt>
                <c:pt idx="1102">
                  <c:v>31.435500000000427</c:v>
                </c:pt>
                <c:pt idx="1103">
                  <c:v>31.464000000000432</c:v>
                </c:pt>
                <c:pt idx="1104">
                  <c:v>31.492500000000426</c:v>
                </c:pt>
                <c:pt idx="1105">
                  <c:v>31.521000000000431</c:v>
                </c:pt>
                <c:pt idx="1106">
                  <c:v>31.549500000000432</c:v>
                </c:pt>
                <c:pt idx="1107">
                  <c:v>31.578000000000433</c:v>
                </c:pt>
                <c:pt idx="1108">
                  <c:v>31.606500000000434</c:v>
                </c:pt>
                <c:pt idx="1109">
                  <c:v>31.635000000000435</c:v>
                </c:pt>
                <c:pt idx="1110">
                  <c:v>31.663500000000436</c:v>
                </c:pt>
                <c:pt idx="1111">
                  <c:v>31.692000000000437</c:v>
                </c:pt>
                <c:pt idx="1112">
                  <c:v>31.720500000000428</c:v>
                </c:pt>
                <c:pt idx="1113">
                  <c:v>31.749000000000439</c:v>
                </c:pt>
                <c:pt idx="1114">
                  <c:v>31.77750000000044</c:v>
                </c:pt>
                <c:pt idx="1115">
                  <c:v>31.806000000000441</c:v>
                </c:pt>
                <c:pt idx="1116">
                  <c:v>31.834500000000503</c:v>
                </c:pt>
                <c:pt idx="1117">
                  <c:v>31.863000000000444</c:v>
                </c:pt>
                <c:pt idx="1118">
                  <c:v>31.891500000000445</c:v>
                </c:pt>
                <c:pt idx="1119">
                  <c:v>31.920000000000446</c:v>
                </c:pt>
                <c:pt idx="1120">
                  <c:v>31.948500000000429</c:v>
                </c:pt>
                <c:pt idx="1121">
                  <c:v>31.977000000000448</c:v>
                </c:pt>
                <c:pt idx="1122">
                  <c:v>32.005500000000453</c:v>
                </c:pt>
                <c:pt idx="1123">
                  <c:v>32.034000000000447</c:v>
                </c:pt>
                <c:pt idx="1124">
                  <c:v>32.062500000000462</c:v>
                </c:pt>
                <c:pt idx="1125">
                  <c:v>32.091000000000449</c:v>
                </c:pt>
                <c:pt idx="1126">
                  <c:v>32.11950000000045</c:v>
                </c:pt>
                <c:pt idx="1127">
                  <c:v>32.148000000000451</c:v>
                </c:pt>
                <c:pt idx="1128">
                  <c:v>32.176500000000452</c:v>
                </c:pt>
                <c:pt idx="1129">
                  <c:v>32.205000000000453</c:v>
                </c:pt>
                <c:pt idx="1130">
                  <c:v>32.233500000000461</c:v>
                </c:pt>
                <c:pt idx="1131">
                  <c:v>32.262000000000462</c:v>
                </c:pt>
                <c:pt idx="1132">
                  <c:v>32.290500000000463</c:v>
                </c:pt>
                <c:pt idx="1133">
                  <c:v>32.319000000000351</c:v>
                </c:pt>
                <c:pt idx="1134">
                  <c:v>32.347500000000444</c:v>
                </c:pt>
                <c:pt idx="1135">
                  <c:v>32.376000000000445</c:v>
                </c:pt>
                <c:pt idx="1136">
                  <c:v>32.404500000000446</c:v>
                </c:pt>
                <c:pt idx="1137">
                  <c:v>32.433000000000455</c:v>
                </c:pt>
                <c:pt idx="1138">
                  <c:v>32.461500000000456</c:v>
                </c:pt>
                <c:pt idx="1139">
                  <c:v>32.490000000000464</c:v>
                </c:pt>
                <c:pt idx="1140">
                  <c:v>32.518500000000465</c:v>
                </c:pt>
                <c:pt idx="1141">
                  <c:v>32.547000000000445</c:v>
                </c:pt>
                <c:pt idx="1142">
                  <c:v>32.575500000000467</c:v>
                </c:pt>
                <c:pt idx="1143">
                  <c:v>32.604000000000454</c:v>
                </c:pt>
                <c:pt idx="1144">
                  <c:v>32.632500000000469</c:v>
                </c:pt>
                <c:pt idx="1145">
                  <c:v>32.66100000000047</c:v>
                </c:pt>
                <c:pt idx="1146">
                  <c:v>32.689500000000471</c:v>
                </c:pt>
                <c:pt idx="1147">
                  <c:v>32.718000000000472</c:v>
                </c:pt>
                <c:pt idx="1148">
                  <c:v>32.746500000000481</c:v>
                </c:pt>
                <c:pt idx="1149">
                  <c:v>32.775000000000482</c:v>
                </c:pt>
                <c:pt idx="1150">
                  <c:v>32.803500000000476</c:v>
                </c:pt>
                <c:pt idx="1151">
                  <c:v>32.832000000000477</c:v>
                </c:pt>
                <c:pt idx="1152">
                  <c:v>32.860500000000478</c:v>
                </c:pt>
                <c:pt idx="1153">
                  <c:v>32.889000000000394</c:v>
                </c:pt>
                <c:pt idx="1154">
                  <c:v>32.917500000000445</c:v>
                </c:pt>
                <c:pt idx="1155">
                  <c:v>32.946000000000474</c:v>
                </c:pt>
                <c:pt idx="1156">
                  <c:v>32.974500000000475</c:v>
                </c:pt>
                <c:pt idx="1157">
                  <c:v>33.003000000000476</c:v>
                </c:pt>
                <c:pt idx="1158">
                  <c:v>33.031500000000484</c:v>
                </c:pt>
                <c:pt idx="1159">
                  <c:v>33.060000000000485</c:v>
                </c:pt>
                <c:pt idx="1160">
                  <c:v>33.088500000000487</c:v>
                </c:pt>
                <c:pt idx="1161">
                  <c:v>33.117000000000445</c:v>
                </c:pt>
                <c:pt idx="1162">
                  <c:v>33.145500000000489</c:v>
                </c:pt>
                <c:pt idx="1163">
                  <c:v>33.17400000000049</c:v>
                </c:pt>
                <c:pt idx="1164">
                  <c:v>33.202500000000512</c:v>
                </c:pt>
                <c:pt idx="1165">
                  <c:v>33.231000000000492</c:v>
                </c:pt>
                <c:pt idx="1166">
                  <c:v>33.259500000000493</c:v>
                </c:pt>
                <c:pt idx="1167">
                  <c:v>33.288000000000501</c:v>
                </c:pt>
                <c:pt idx="1168">
                  <c:v>33.316500000000495</c:v>
                </c:pt>
                <c:pt idx="1169">
                  <c:v>33.345000000000496</c:v>
                </c:pt>
                <c:pt idx="1170">
                  <c:v>33.373500000000497</c:v>
                </c:pt>
                <c:pt idx="1171">
                  <c:v>33.402000000000498</c:v>
                </c:pt>
                <c:pt idx="1172">
                  <c:v>33.430500000000499</c:v>
                </c:pt>
                <c:pt idx="1173">
                  <c:v>33.459000000000444</c:v>
                </c:pt>
                <c:pt idx="1174">
                  <c:v>33.487500000000495</c:v>
                </c:pt>
                <c:pt idx="1175">
                  <c:v>33.516000000000496</c:v>
                </c:pt>
                <c:pt idx="1176">
                  <c:v>33.544500000000504</c:v>
                </c:pt>
                <c:pt idx="1177">
                  <c:v>33.573000000000505</c:v>
                </c:pt>
                <c:pt idx="1178">
                  <c:v>33.601500000000506</c:v>
                </c:pt>
                <c:pt idx="1179">
                  <c:v>33.630000000000507</c:v>
                </c:pt>
                <c:pt idx="1180">
                  <c:v>33.658500000000508</c:v>
                </c:pt>
                <c:pt idx="1181">
                  <c:v>33.687000000000495</c:v>
                </c:pt>
                <c:pt idx="1182">
                  <c:v>33.71550000000051</c:v>
                </c:pt>
                <c:pt idx="1183">
                  <c:v>33.744000000000504</c:v>
                </c:pt>
                <c:pt idx="1184">
                  <c:v>33.772500000000512</c:v>
                </c:pt>
                <c:pt idx="1185">
                  <c:v>33.801000000000407</c:v>
                </c:pt>
                <c:pt idx="1186">
                  <c:v>33.829500000000515</c:v>
                </c:pt>
                <c:pt idx="1187">
                  <c:v>33.858000000000494</c:v>
                </c:pt>
                <c:pt idx="1188">
                  <c:v>33.886500000000495</c:v>
                </c:pt>
                <c:pt idx="1189">
                  <c:v>33.915000000000504</c:v>
                </c:pt>
                <c:pt idx="1190">
                  <c:v>33.943500000000505</c:v>
                </c:pt>
                <c:pt idx="1191">
                  <c:v>33.97200000000052</c:v>
                </c:pt>
                <c:pt idx="1192">
                  <c:v>34.000500000000521</c:v>
                </c:pt>
                <c:pt idx="1193">
                  <c:v>34.029000000000522</c:v>
                </c:pt>
                <c:pt idx="1194">
                  <c:v>34.057500000000495</c:v>
                </c:pt>
                <c:pt idx="1195">
                  <c:v>34.086000000000524</c:v>
                </c:pt>
                <c:pt idx="1196">
                  <c:v>34.114500000000525</c:v>
                </c:pt>
                <c:pt idx="1197">
                  <c:v>34.143000000000526</c:v>
                </c:pt>
                <c:pt idx="1198">
                  <c:v>34.171500000000528</c:v>
                </c:pt>
                <c:pt idx="1199">
                  <c:v>34.200000000000529</c:v>
                </c:pt>
                <c:pt idx="1200">
                  <c:v>34.228500000000651</c:v>
                </c:pt>
                <c:pt idx="1201">
                  <c:v>34.257000000000524</c:v>
                </c:pt>
                <c:pt idx="1202">
                  <c:v>34.285500000000532</c:v>
                </c:pt>
                <c:pt idx="1203">
                  <c:v>34.314000000000384</c:v>
                </c:pt>
                <c:pt idx="1204">
                  <c:v>34.342500000000534</c:v>
                </c:pt>
                <c:pt idx="1205">
                  <c:v>34.371000000000429</c:v>
                </c:pt>
                <c:pt idx="1206">
                  <c:v>34.399500000000536</c:v>
                </c:pt>
                <c:pt idx="1207">
                  <c:v>34.428000000000537</c:v>
                </c:pt>
                <c:pt idx="1208">
                  <c:v>34.456500000000524</c:v>
                </c:pt>
                <c:pt idx="1209">
                  <c:v>34.485000000000525</c:v>
                </c:pt>
                <c:pt idx="1210">
                  <c:v>34.513500000000541</c:v>
                </c:pt>
                <c:pt idx="1211">
                  <c:v>34.542000000000542</c:v>
                </c:pt>
                <c:pt idx="1212">
                  <c:v>34.570500000000543</c:v>
                </c:pt>
                <c:pt idx="1213">
                  <c:v>34.599000000000551</c:v>
                </c:pt>
                <c:pt idx="1214">
                  <c:v>34.627500000000552</c:v>
                </c:pt>
                <c:pt idx="1215">
                  <c:v>34.656000000000546</c:v>
                </c:pt>
                <c:pt idx="1216">
                  <c:v>34.684500000000547</c:v>
                </c:pt>
                <c:pt idx="1217">
                  <c:v>34.713000000000548</c:v>
                </c:pt>
                <c:pt idx="1218">
                  <c:v>34.741500000000549</c:v>
                </c:pt>
                <c:pt idx="1219">
                  <c:v>34.77000000000055</c:v>
                </c:pt>
                <c:pt idx="1220">
                  <c:v>34.798500000000672</c:v>
                </c:pt>
                <c:pt idx="1221">
                  <c:v>34.827000000000545</c:v>
                </c:pt>
                <c:pt idx="1222">
                  <c:v>34.855500000000546</c:v>
                </c:pt>
                <c:pt idx="1223">
                  <c:v>34.884000000000427</c:v>
                </c:pt>
                <c:pt idx="1224">
                  <c:v>34.912500000000556</c:v>
                </c:pt>
                <c:pt idx="1225">
                  <c:v>34.94100000000045</c:v>
                </c:pt>
                <c:pt idx="1226">
                  <c:v>34.969500000000558</c:v>
                </c:pt>
                <c:pt idx="1227">
                  <c:v>34.998000000000559</c:v>
                </c:pt>
                <c:pt idx="1228">
                  <c:v>35.02650000000056</c:v>
                </c:pt>
                <c:pt idx="1229">
                  <c:v>35.055000000000554</c:v>
                </c:pt>
                <c:pt idx="1230">
                  <c:v>35.083500000000555</c:v>
                </c:pt>
                <c:pt idx="1231">
                  <c:v>35.112000000000556</c:v>
                </c:pt>
                <c:pt idx="1232">
                  <c:v>35.140500000000564</c:v>
                </c:pt>
                <c:pt idx="1233">
                  <c:v>35.169000000000565</c:v>
                </c:pt>
                <c:pt idx="1234">
                  <c:v>35.197500000000566</c:v>
                </c:pt>
                <c:pt idx="1235">
                  <c:v>35.226000000000568</c:v>
                </c:pt>
                <c:pt idx="1236">
                  <c:v>35.254500000000554</c:v>
                </c:pt>
                <c:pt idx="1237">
                  <c:v>35.28300000000057</c:v>
                </c:pt>
                <c:pt idx="1238">
                  <c:v>35.311500000000464</c:v>
                </c:pt>
                <c:pt idx="1239">
                  <c:v>35.340000000000494</c:v>
                </c:pt>
                <c:pt idx="1240">
                  <c:v>35.368500000000573</c:v>
                </c:pt>
                <c:pt idx="1241">
                  <c:v>35.397000000000574</c:v>
                </c:pt>
                <c:pt idx="1242">
                  <c:v>35.425500000000582</c:v>
                </c:pt>
                <c:pt idx="1243">
                  <c:v>35.454000000000448</c:v>
                </c:pt>
                <c:pt idx="1244">
                  <c:v>35.482500000000577</c:v>
                </c:pt>
                <c:pt idx="1245">
                  <c:v>35.511000000000472</c:v>
                </c:pt>
                <c:pt idx="1246">
                  <c:v>35.539500000000579</c:v>
                </c:pt>
                <c:pt idx="1247">
                  <c:v>35.56800000000058</c:v>
                </c:pt>
                <c:pt idx="1248">
                  <c:v>35.596500000000582</c:v>
                </c:pt>
                <c:pt idx="1249">
                  <c:v>35.625000000000583</c:v>
                </c:pt>
                <c:pt idx="1250">
                  <c:v>35.653500000000584</c:v>
                </c:pt>
                <c:pt idx="1251">
                  <c:v>35.682000000000585</c:v>
                </c:pt>
                <c:pt idx="1252">
                  <c:v>35.710500000000586</c:v>
                </c:pt>
                <c:pt idx="1253">
                  <c:v>35.739000000000587</c:v>
                </c:pt>
                <c:pt idx="1254">
                  <c:v>35.767500000000588</c:v>
                </c:pt>
                <c:pt idx="1255">
                  <c:v>35.796000000000589</c:v>
                </c:pt>
                <c:pt idx="1256">
                  <c:v>35.82450000000059</c:v>
                </c:pt>
                <c:pt idx="1257">
                  <c:v>35.85300000000047</c:v>
                </c:pt>
                <c:pt idx="1258">
                  <c:v>35.881500000000486</c:v>
                </c:pt>
                <c:pt idx="1259">
                  <c:v>35.910000000000544</c:v>
                </c:pt>
                <c:pt idx="1260">
                  <c:v>35.938500000000602</c:v>
                </c:pt>
                <c:pt idx="1261">
                  <c:v>35.967000000000596</c:v>
                </c:pt>
                <c:pt idx="1262">
                  <c:v>35.995500000000611</c:v>
                </c:pt>
                <c:pt idx="1263">
                  <c:v>36.024000000000598</c:v>
                </c:pt>
                <c:pt idx="1264">
                  <c:v>36.052500000000599</c:v>
                </c:pt>
                <c:pt idx="1265">
                  <c:v>36.081000000000493</c:v>
                </c:pt>
                <c:pt idx="1266">
                  <c:v>36.109500000000601</c:v>
                </c:pt>
                <c:pt idx="1267">
                  <c:v>36.138000000000602</c:v>
                </c:pt>
                <c:pt idx="1268">
                  <c:v>36.166500000000603</c:v>
                </c:pt>
                <c:pt idx="1269">
                  <c:v>36.195000000000611</c:v>
                </c:pt>
                <c:pt idx="1270">
                  <c:v>36.223500000000612</c:v>
                </c:pt>
                <c:pt idx="1271">
                  <c:v>36.252000000000606</c:v>
                </c:pt>
                <c:pt idx="1272">
                  <c:v>36.280500000000607</c:v>
                </c:pt>
                <c:pt idx="1273">
                  <c:v>36.309000000000594</c:v>
                </c:pt>
                <c:pt idx="1274">
                  <c:v>36.337500000000595</c:v>
                </c:pt>
                <c:pt idx="1275">
                  <c:v>36.366000000000604</c:v>
                </c:pt>
                <c:pt idx="1276">
                  <c:v>36.394500000000605</c:v>
                </c:pt>
                <c:pt idx="1277">
                  <c:v>36.423000000000606</c:v>
                </c:pt>
                <c:pt idx="1278">
                  <c:v>36.451500000000507</c:v>
                </c:pt>
                <c:pt idx="1279">
                  <c:v>36.480000000000594</c:v>
                </c:pt>
                <c:pt idx="1280">
                  <c:v>36.508500000000616</c:v>
                </c:pt>
                <c:pt idx="1281">
                  <c:v>36.537000000000596</c:v>
                </c:pt>
                <c:pt idx="1282">
                  <c:v>36.565500000000618</c:v>
                </c:pt>
                <c:pt idx="1283">
                  <c:v>36.594000000000605</c:v>
                </c:pt>
                <c:pt idx="1284">
                  <c:v>36.622500000000663</c:v>
                </c:pt>
                <c:pt idx="1285">
                  <c:v>36.651000000000515</c:v>
                </c:pt>
                <c:pt idx="1286">
                  <c:v>36.679500000000623</c:v>
                </c:pt>
                <c:pt idx="1287">
                  <c:v>36.708000000000631</c:v>
                </c:pt>
                <c:pt idx="1288">
                  <c:v>36.736500000000632</c:v>
                </c:pt>
                <c:pt idx="1289">
                  <c:v>36.765000000000633</c:v>
                </c:pt>
                <c:pt idx="1290">
                  <c:v>36.793500000000662</c:v>
                </c:pt>
                <c:pt idx="1291">
                  <c:v>36.822000000000628</c:v>
                </c:pt>
                <c:pt idx="1292">
                  <c:v>36.850500000000594</c:v>
                </c:pt>
                <c:pt idx="1293">
                  <c:v>36.879000000000595</c:v>
                </c:pt>
                <c:pt idx="1294">
                  <c:v>36.907500000000624</c:v>
                </c:pt>
                <c:pt idx="1295">
                  <c:v>36.936000000000625</c:v>
                </c:pt>
                <c:pt idx="1296">
                  <c:v>36.964500000000626</c:v>
                </c:pt>
                <c:pt idx="1297">
                  <c:v>36.993000000000634</c:v>
                </c:pt>
                <c:pt idx="1298">
                  <c:v>37.021500000000636</c:v>
                </c:pt>
                <c:pt idx="1299">
                  <c:v>37.050000000000594</c:v>
                </c:pt>
                <c:pt idx="1300">
                  <c:v>37.078500000000638</c:v>
                </c:pt>
                <c:pt idx="1301">
                  <c:v>37.107000000000625</c:v>
                </c:pt>
                <c:pt idx="1302">
                  <c:v>37.135500000000661</c:v>
                </c:pt>
                <c:pt idx="1303">
                  <c:v>37.164000000000641</c:v>
                </c:pt>
                <c:pt idx="1304">
                  <c:v>37.192500000000663</c:v>
                </c:pt>
                <c:pt idx="1305">
                  <c:v>37.221000000000643</c:v>
                </c:pt>
                <c:pt idx="1306">
                  <c:v>37.249500000000651</c:v>
                </c:pt>
                <c:pt idx="1307">
                  <c:v>37.278000000000652</c:v>
                </c:pt>
                <c:pt idx="1308">
                  <c:v>37.306500000000646</c:v>
                </c:pt>
                <c:pt idx="1309">
                  <c:v>37.335000000000647</c:v>
                </c:pt>
                <c:pt idx="1310">
                  <c:v>37.363500000000649</c:v>
                </c:pt>
                <c:pt idx="1311">
                  <c:v>37.39200000000065</c:v>
                </c:pt>
                <c:pt idx="1312">
                  <c:v>37.420500000000651</c:v>
                </c:pt>
                <c:pt idx="1313">
                  <c:v>37.449000000000645</c:v>
                </c:pt>
                <c:pt idx="1314">
                  <c:v>37.477500000000646</c:v>
                </c:pt>
                <c:pt idx="1315">
                  <c:v>37.506000000000654</c:v>
                </c:pt>
                <c:pt idx="1316">
                  <c:v>37.534500000000655</c:v>
                </c:pt>
                <c:pt idx="1317">
                  <c:v>37.563000000000656</c:v>
                </c:pt>
                <c:pt idx="1318">
                  <c:v>37.591500000000657</c:v>
                </c:pt>
                <c:pt idx="1319">
                  <c:v>37.620000000000658</c:v>
                </c:pt>
                <c:pt idx="1320">
                  <c:v>37.648500000000659</c:v>
                </c:pt>
                <c:pt idx="1321">
                  <c:v>37.677000000000646</c:v>
                </c:pt>
                <c:pt idx="1322">
                  <c:v>37.705500000000661</c:v>
                </c:pt>
                <c:pt idx="1323">
                  <c:v>37.734000000000655</c:v>
                </c:pt>
                <c:pt idx="1324">
                  <c:v>37.76250000000082</c:v>
                </c:pt>
                <c:pt idx="1325">
                  <c:v>37.791000000000665</c:v>
                </c:pt>
                <c:pt idx="1326">
                  <c:v>37.819500000000644</c:v>
                </c:pt>
                <c:pt idx="1327">
                  <c:v>37.848000000000646</c:v>
                </c:pt>
                <c:pt idx="1328">
                  <c:v>37.876500000000654</c:v>
                </c:pt>
                <c:pt idx="1329">
                  <c:v>37.905000000000655</c:v>
                </c:pt>
                <c:pt idx="1330">
                  <c:v>37.93350000000067</c:v>
                </c:pt>
                <c:pt idx="1331">
                  <c:v>37.962000000000671</c:v>
                </c:pt>
                <c:pt idx="1332">
                  <c:v>37.990500000000672</c:v>
                </c:pt>
                <c:pt idx="1333">
                  <c:v>38.019000000000645</c:v>
                </c:pt>
                <c:pt idx="1334">
                  <c:v>38.047500000000674</c:v>
                </c:pt>
                <c:pt idx="1335">
                  <c:v>38.076000000000676</c:v>
                </c:pt>
                <c:pt idx="1336">
                  <c:v>38.104500000000677</c:v>
                </c:pt>
                <c:pt idx="1337">
                  <c:v>38.133000000000678</c:v>
                </c:pt>
                <c:pt idx="1338">
                  <c:v>38.161500000000679</c:v>
                </c:pt>
                <c:pt idx="1339">
                  <c:v>38.19000000000068</c:v>
                </c:pt>
                <c:pt idx="1340">
                  <c:v>38.218500000000681</c:v>
                </c:pt>
                <c:pt idx="1341">
                  <c:v>38.247000000000675</c:v>
                </c:pt>
                <c:pt idx="1342">
                  <c:v>38.275500000000683</c:v>
                </c:pt>
                <c:pt idx="1343">
                  <c:v>38.304000000000563</c:v>
                </c:pt>
                <c:pt idx="1344">
                  <c:v>38.332500000000685</c:v>
                </c:pt>
                <c:pt idx="1345">
                  <c:v>38.361000000000644</c:v>
                </c:pt>
                <c:pt idx="1346">
                  <c:v>38.389500000000645</c:v>
                </c:pt>
                <c:pt idx="1347">
                  <c:v>38.418000000000674</c:v>
                </c:pt>
                <c:pt idx="1348">
                  <c:v>38.44650000000069</c:v>
                </c:pt>
                <c:pt idx="1349">
                  <c:v>38.475000000000691</c:v>
                </c:pt>
                <c:pt idx="1350">
                  <c:v>38.503500000000692</c:v>
                </c:pt>
                <c:pt idx="1351">
                  <c:v>38.532000000000693</c:v>
                </c:pt>
                <c:pt idx="1352">
                  <c:v>38.560500000000808</c:v>
                </c:pt>
                <c:pt idx="1353">
                  <c:v>38.589000000000695</c:v>
                </c:pt>
                <c:pt idx="1354">
                  <c:v>38.617500000000696</c:v>
                </c:pt>
                <c:pt idx="1355">
                  <c:v>38.646000000000697</c:v>
                </c:pt>
                <c:pt idx="1356">
                  <c:v>38.674500000000698</c:v>
                </c:pt>
                <c:pt idx="1357">
                  <c:v>38.703000000000699</c:v>
                </c:pt>
                <c:pt idx="1358">
                  <c:v>38.731500000000807</c:v>
                </c:pt>
                <c:pt idx="1359">
                  <c:v>38.760000000000822</c:v>
                </c:pt>
                <c:pt idx="1360">
                  <c:v>38.788500000000838</c:v>
                </c:pt>
                <c:pt idx="1361">
                  <c:v>38.817000000000704</c:v>
                </c:pt>
                <c:pt idx="1362">
                  <c:v>38.845500000000712</c:v>
                </c:pt>
                <c:pt idx="1363">
                  <c:v>38.874000000000706</c:v>
                </c:pt>
                <c:pt idx="1364">
                  <c:v>38.902500000000813</c:v>
                </c:pt>
                <c:pt idx="1365">
                  <c:v>38.931000000000708</c:v>
                </c:pt>
                <c:pt idx="1366">
                  <c:v>38.959500000000709</c:v>
                </c:pt>
                <c:pt idx="1367">
                  <c:v>38.98800000000071</c:v>
                </c:pt>
                <c:pt idx="1368">
                  <c:v>39.016500000000711</c:v>
                </c:pt>
                <c:pt idx="1369">
                  <c:v>39.045000000000712</c:v>
                </c:pt>
                <c:pt idx="1370">
                  <c:v>39.073500000000713</c:v>
                </c:pt>
                <c:pt idx="1371">
                  <c:v>39.102000000000821</c:v>
                </c:pt>
                <c:pt idx="1372">
                  <c:v>39.130500000000836</c:v>
                </c:pt>
                <c:pt idx="1373">
                  <c:v>39.159000000000717</c:v>
                </c:pt>
                <c:pt idx="1374">
                  <c:v>39.187500000000718</c:v>
                </c:pt>
                <c:pt idx="1375">
                  <c:v>39.216000000000719</c:v>
                </c:pt>
                <c:pt idx="1376">
                  <c:v>39.244500000000762</c:v>
                </c:pt>
                <c:pt idx="1377">
                  <c:v>39.273000000000813</c:v>
                </c:pt>
                <c:pt idx="1378">
                  <c:v>39.301500000000722</c:v>
                </c:pt>
                <c:pt idx="1379">
                  <c:v>39.330000000000723</c:v>
                </c:pt>
                <c:pt idx="1380">
                  <c:v>39.358500000000731</c:v>
                </c:pt>
                <c:pt idx="1381">
                  <c:v>39.387000000000725</c:v>
                </c:pt>
                <c:pt idx="1382">
                  <c:v>39.415500000000733</c:v>
                </c:pt>
                <c:pt idx="1383">
                  <c:v>39.444000000000727</c:v>
                </c:pt>
                <c:pt idx="1384">
                  <c:v>39.472500000000835</c:v>
                </c:pt>
                <c:pt idx="1385">
                  <c:v>39.50100000000073</c:v>
                </c:pt>
                <c:pt idx="1386">
                  <c:v>39.529500000000859</c:v>
                </c:pt>
                <c:pt idx="1387">
                  <c:v>39.558000000000732</c:v>
                </c:pt>
                <c:pt idx="1388">
                  <c:v>39.586500000000733</c:v>
                </c:pt>
                <c:pt idx="1389">
                  <c:v>39.615000000000762</c:v>
                </c:pt>
                <c:pt idx="1390">
                  <c:v>39.643500000000763</c:v>
                </c:pt>
                <c:pt idx="1391">
                  <c:v>39.672000000000843</c:v>
                </c:pt>
                <c:pt idx="1392">
                  <c:v>39.700500000000865</c:v>
                </c:pt>
                <c:pt idx="1393">
                  <c:v>39.729000000000873</c:v>
                </c:pt>
                <c:pt idx="1394">
                  <c:v>39.757500000000739</c:v>
                </c:pt>
                <c:pt idx="1395">
                  <c:v>39.786000000000762</c:v>
                </c:pt>
                <c:pt idx="1396">
                  <c:v>39.814500000000741</c:v>
                </c:pt>
                <c:pt idx="1397">
                  <c:v>39.843000000000742</c:v>
                </c:pt>
                <c:pt idx="1398">
                  <c:v>39.871500000000751</c:v>
                </c:pt>
                <c:pt idx="1399">
                  <c:v>39.900000000000752</c:v>
                </c:pt>
                <c:pt idx="1400">
                  <c:v>39.928500000000895</c:v>
                </c:pt>
                <c:pt idx="1401">
                  <c:v>39.957000000000747</c:v>
                </c:pt>
                <c:pt idx="1402">
                  <c:v>39.985500000000762</c:v>
                </c:pt>
                <c:pt idx="1403">
                  <c:v>40.014000000000749</c:v>
                </c:pt>
                <c:pt idx="1404">
                  <c:v>40.042500000000857</c:v>
                </c:pt>
                <c:pt idx="1405">
                  <c:v>40.071000000000751</c:v>
                </c:pt>
                <c:pt idx="1406">
                  <c:v>40.09950000000088</c:v>
                </c:pt>
                <c:pt idx="1407">
                  <c:v>40.128000000000895</c:v>
                </c:pt>
                <c:pt idx="1408">
                  <c:v>40.156500000000761</c:v>
                </c:pt>
                <c:pt idx="1409">
                  <c:v>40.185000000000763</c:v>
                </c:pt>
                <c:pt idx="1410">
                  <c:v>40.213500000000813</c:v>
                </c:pt>
                <c:pt idx="1411">
                  <c:v>40.242000000000864</c:v>
                </c:pt>
                <c:pt idx="1412">
                  <c:v>40.270500000000879</c:v>
                </c:pt>
                <c:pt idx="1413">
                  <c:v>40.299000000000895</c:v>
                </c:pt>
                <c:pt idx="1414">
                  <c:v>40.327500000000761</c:v>
                </c:pt>
                <c:pt idx="1415">
                  <c:v>40.356000000000755</c:v>
                </c:pt>
                <c:pt idx="1416">
                  <c:v>40.384500000000756</c:v>
                </c:pt>
                <c:pt idx="1417">
                  <c:v>40.413000000000764</c:v>
                </c:pt>
                <c:pt idx="1418">
                  <c:v>40.441500000000765</c:v>
                </c:pt>
                <c:pt idx="1419">
                  <c:v>40.470000000000766</c:v>
                </c:pt>
                <c:pt idx="1420">
                  <c:v>40.498500000000917</c:v>
                </c:pt>
                <c:pt idx="1421">
                  <c:v>40.527000000000768</c:v>
                </c:pt>
                <c:pt idx="1422">
                  <c:v>40.555500000000769</c:v>
                </c:pt>
                <c:pt idx="1423">
                  <c:v>40.584000000000771</c:v>
                </c:pt>
                <c:pt idx="1424">
                  <c:v>40.612500000000878</c:v>
                </c:pt>
                <c:pt idx="1425">
                  <c:v>40.641000000000773</c:v>
                </c:pt>
                <c:pt idx="1426">
                  <c:v>40.669500000000916</c:v>
                </c:pt>
                <c:pt idx="1427">
                  <c:v>40.698000000000924</c:v>
                </c:pt>
                <c:pt idx="1428">
                  <c:v>40.726500000000961</c:v>
                </c:pt>
                <c:pt idx="1429">
                  <c:v>40.755000000000813</c:v>
                </c:pt>
                <c:pt idx="1430">
                  <c:v>40.783500000000863</c:v>
                </c:pt>
                <c:pt idx="1431">
                  <c:v>40.812000000000779</c:v>
                </c:pt>
                <c:pt idx="1432">
                  <c:v>40.84050000000078</c:v>
                </c:pt>
                <c:pt idx="1433">
                  <c:v>40.869000000000781</c:v>
                </c:pt>
                <c:pt idx="1434">
                  <c:v>40.897500000000782</c:v>
                </c:pt>
                <c:pt idx="1435">
                  <c:v>40.926000000000812</c:v>
                </c:pt>
                <c:pt idx="1436">
                  <c:v>40.954500000000785</c:v>
                </c:pt>
                <c:pt idx="1437">
                  <c:v>40.983000000000786</c:v>
                </c:pt>
                <c:pt idx="1438">
                  <c:v>41.011500000000787</c:v>
                </c:pt>
                <c:pt idx="1439">
                  <c:v>41.040000000000788</c:v>
                </c:pt>
                <c:pt idx="1440">
                  <c:v>41.068500000000938</c:v>
                </c:pt>
                <c:pt idx="1441">
                  <c:v>41.097000000000811</c:v>
                </c:pt>
                <c:pt idx="1442">
                  <c:v>41.125500000000976</c:v>
                </c:pt>
                <c:pt idx="1443">
                  <c:v>41.154000000000792</c:v>
                </c:pt>
                <c:pt idx="1444">
                  <c:v>41.1825000000009</c:v>
                </c:pt>
                <c:pt idx="1445">
                  <c:v>41.211000000000801</c:v>
                </c:pt>
                <c:pt idx="1446">
                  <c:v>41.239500000000938</c:v>
                </c:pt>
                <c:pt idx="1447">
                  <c:v>41.268000000000946</c:v>
                </c:pt>
                <c:pt idx="1448">
                  <c:v>41.296500000000975</c:v>
                </c:pt>
                <c:pt idx="1449">
                  <c:v>41.325000000000813</c:v>
                </c:pt>
                <c:pt idx="1450">
                  <c:v>41.3535000000008</c:v>
                </c:pt>
                <c:pt idx="1451">
                  <c:v>41.382000000000801</c:v>
                </c:pt>
                <c:pt idx="1452">
                  <c:v>41.410500000000802</c:v>
                </c:pt>
                <c:pt idx="1453">
                  <c:v>41.439000000000803</c:v>
                </c:pt>
                <c:pt idx="1454">
                  <c:v>41.467500000000811</c:v>
                </c:pt>
                <c:pt idx="1455">
                  <c:v>41.496000000000812</c:v>
                </c:pt>
                <c:pt idx="1456">
                  <c:v>41.524500000000813</c:v>
                </c:pt>
                <c:pt idx="1457">
                  <c:v>41.553000000000807</c:v>
                </c:pt>
                <c:pt idx="1458">
                  <c:v>41.581500000000808</c:v>
                </c:pt>
                <c:pt idx="1459">
                  <c:v>41.610000000000809</c:v>
                </c:pt>
                <c:pt idx="1460">
                  <c:v>41.63850000000096</c:v>
                </c:pt>
                <c:pt idx="1461">
                  <c:v>41.667000000000812</c:v>
                </c:pt>
                <c:pt idx="1462">
                  <c:v>41.69550000000099</c:v>
                </c:pt>
                <c:pt idx="1463">
                  <c:v>41.724000000000913</c:v>
                </c:pt>
                <c:pt idx="1464">
                  <c:v>41.752500000000921</c:v>
                </c:pt>
                <c:pt idx="1465">
                  <c:v>41.781000000000816</c:v>
                </c:pt>
                <c:pt idx="1466">
                  <c:v>41.809500000000817</c:v>
                </c:pt>
                <c:pt idx="1467">
                  <c:v>41.838000000000818</c:v>
                </c:pt>
                <c:pt idx="1468">
                  <c:v>41.866500000000819</c:v>
                </c:pt>
                <c:pt idx="1469">
                  <c:v>41.895000000000863</c:v>
                </c:pt>
                <c:pt idx="1470">
                  <c:v>41.923500000000928</c:v>
                </c:pt>
                <c:pt idx="1471">
                  <c:v>41.952000000000822</c:v>
                </c:pt>
                <c:pt idx="1472">
                  <c:v>41.980500000000823</c:v>
                </c:pt>
                <c:pt idx="1473">
                  <c:v>42.009000000000832</c:v>
                </c:pt>
                <c:pt idx="1474">
                  <c:v>42.037500000000833</c:v>
                </c:pt>
                <c:pt idx="1475">
                  <c:v>42.066000000000862</c:v>
                </c:pt>
                <c:pt idx="1476">
                  <c:v>42.094500000000863</c:v>
                </c:pt>
                <c:pt idx="1477">
                  <c:v>42.123000000000935</c:v>
                </c:pt>
                <c:pt idx="1478">
                  <c:v>42.15150000000083</c:v>
                </c:pt>
                <c:pt idx="1479">
                  <c:v>42.180000000000831</c:v>
                </c:pt>
                <c:pt idx="1480">
                  <c:v>42.208500000000974</c:v>
                </c:pt>
                <c:pt idx="1481">
                  <c:v>42.237000000000833</c:v>
                </c:pt>
                <c:pt idx="1482">
                  <c:v>42.265500000001019</c:v>
                </c:pt>
                <c:pt idx="1483">
                  <c:v>42.294000000000942</c:v>
                </c:pt>
                <c:pt idx="1484">
                  <c:v>42.32250000000095</c:v>
                </c:pt>
                <c:pt idx="1485">
                  <c:v>42.351000000000795</c:v>
                </c:pt>
                <c:pt idx="1486">
                  <c:v>42.379500000000839</c:v>
                </c:pt>
                <c:pt idx="1487">
                  <c:v>42.408000000000861</c:v>
                </c:pt>
                <c:pt idx="1488">
                  <c:v>42.436500000000862</c:v>
                </c:pt>
                <c:pt idx="1489">
                  <c:v>42.465000000000863</c:v>
                </c:pt>
                <c:pt idx="1490">
                  <c:v>42.49350000000095</c:v>
                </c:pt>
                <c:pt idx="1491">
                  <c:v>42.522000000000965</c:v>
                </c:pt>
                <c:pt idx="1492">
                  <c:v>42.550500000000852</c:v>
                </c:pt>
                <c:pt idx="1493">
                  <c:v>42.579000000000853</c:v>
                </c:pt>
                <c:pt idx="1494">
                  <c:v>42.607500000000861</c:v>
                </c:pt>
                <c:pt idx="1495">
                  <c:v>42.636000000000863</c:v>
                </c:pt>
                <c:pt idx="1496">
                  <c:v>42.664500000000913</c:v>
                </c:pt>
                <c:pt idx="1497">
                  <c:v>42.693000000000957</c:v>
                </c:pt>
                <c:pt idx="1498">
                  <c:v>42.721500000000972</c:v>
                </c:pt>
                <c:pt idx="1499">
                  <c:v>42.750000000000853</c:v>
                </c:pt>
                <c:pt idx="1500">
                  <c:v>42.77850000000101</c:v>
                </c:pt>
                <c:pt idx="1501">
                  <c:v>42.807000000000855</c:v>
                </c:pt>
                <c:pt idx="1502">
                  <c:v>42.835500000000863</c:v>
                </c:pt>
                <c:pt idx="1503">
                  <c:v>42.864000000000857</c:v>
                </c:pt>
                <c:pt idx="1504">
                  <c:v>42.892500000000972</c:v>
                </c:pt>
                <c:pt idx="1505">
                  <c:v>42.921000000000859</c:v>
                </c:pt>
                <c:pt idx="1506">
                  <c:v>42.94950000000086</c:v>
                </c:pt>
                <c:pt idx="1507">
                  <c:v>42.978000000000861</c:v>
                </c:pt>
                <c:pt idx="1508">
                  <c:v>43.006500000000862</c:v>
                </c:pt>
                <c:pt idx="1509">
                  <c:v>43.035000000000863</c:v>
                </c:pt>
                <c:pt idx="1510">
                  <c:v>43.063500000000971</c:v>
                </c:pt>
                <c:pt idx="1511">
                  <c:v>43.092000000000986</c:v>
                </c:pt>
                <c:pt idx="1512">
                  <c:v>43.120500000001009</c:v>
                </c:pt>
                <c:pt idx="1513">
                  <c:v>43.149000000000868</c:v>
                </c:pt>
                <c:pt idx="1514">
                  <c:v>43.177500000000869</c:v>
                </c:pt>
                <c:pt idx="1515">
                  <c:v>43.206000000000913</c:v>
                </c:pt>
                <c:pt idx="1516">
                  <c:v>43.234500000000963</c:v>
                </c:pt>
                <c:pt idx="1517">
                  <c:v>43.263000000000979</c:v>
                </c:pt>
                <c:pt idx="1518">
                  <c:v>43.291500000000994</c:v>
                </c:pt>
                <c:pt idx="1519">
                  <c:v>43.320000000000881</c:v>
                </c:pt>
                <c:pt idx="1520">
                  <c:v>43.348500000000882</c:v>
                </c:pt>
                <c:pt idx="1521">
                  <c:v>43.377000000000876</c:v>
                </c:pt>
                <c:pt idx="1522">
                  <c:v>43.405500000000913</c:v>
                </c:pt>
                <c:pt idx="1523">
                  <c:v>43.434000000000879</c:v>
                </c:pt>
                <c:pt idx="1524">
                  <c:v>43.462500000001</c:v>
                </c:pt>
                <c:pt idx="1525">
                  <c:v>43.491000000000881</c:v>
                </c:pt>
                <c:pt idx="1526">
                  <c:v>43.519500000000882</c:v>
                </c:pt>
                <c:pt idx="1527">
                  <c:v>43.548000000000883</c:v>
                </c:pt>
                <c:pt idx="1528">
                  <c:v>43.576500000000912</c:v>
                </c:pt>
                <c:pt idx="1529">
                  <c:v>43.605000000000913</c:v>
                </c:pt>
                <c:pt idx="1530">
                  <c:v>43.633500000000993</c:v>
                </c:pt>
                <c:pt idx="1531">
                  <c:v>43.662000000001015</c:v>
                </c:pt>
                <c:pt idx="1532">
                  <c:v>43.69050000000103</c:v>
                </c:pt>
                <c:pt idx="1533">
                  <c:v>43.719000000000889</c:v>
                </c:pt>
                <c:pt idx="1534">
                  <c:v>43.747500000000912</c:v>
                </c:pt>
                <c:pt idx="1535">
                  <c:v>43.776000000000913</c:v>
                </c:pt>
                <c:pt idx="1536">
                  <c:v>43.804500000000893</c:v>
                </c:pt>
                <c:pt idx="1537">
                  <c:v>43.833000000000901</c:v>
                </c:pt>
                <c:pt idx="1538">
                  <c:v>43.861500000000902</c:v>
                </c:pt>
                <c:pt idx="1539">
                  <c:v>43.890000000000903</c:v>
                </c:pt>
                <c:pt idx="1540">
                  <c:v>43.918500000000911</c:v>
                </c:pt>
                <c:pt idx="1541">
                  <c:v>43.947000000000898</c:v>
                </c:pt>
                <c:pt idx="1542">
                  <c:v>43.975500000000913</c:v>
                </c:pt>
                <c:pt idx="1543">
                  <c:v>44.0040000000009</c:v>
                </c:pt>
                <c:pt idx="1544">
                  <c:v>44.032500000001022</c:v>
                </c:pt>
                <c:pt idx="1545">
                  <c:v>44.061000000000902</c:v>
                </c:pt>
                <c:pt idx="1546">
                  <c:v>44.089500000000903</c:v>
                </c:pt>
                <c:pt idx="1547">
                  <c:v>44.118000000000912</c:v>
                </c:pt>
                <c:pt idx="1548">
                  <c:v>44.146500000000913</c:v>
                </c:pt>
                <c:pt idx="1549">
                  <c:v>44.175000000000963</c:v>
                </c:pt>
                <c:pt idx="1550">
                  <c:v>44.203500000001014</c:v>
                </c:pt>
                <c:pt idx="1551">
                  <c:v>44.23200000000103</c:v>
                </c:pt>
                <c:pt idx="1552">
                  <c:v>44.260500000001059</c:v>
                </c:pt>
                <c:pt idx="1553">
                  <c:v>44.289000000000911</c:v>
                </c:pt>
                <c:pt idx="1554">
                  <c:v>44.317500000000905</c:v>
                </c:pt>
                <c:pt idx="1555">
                  <c:v>44.346000000000906</c:v>
                </c:pt>
                <c:pt idx="1556">
                  <c:v>44.374500000000914</c:v>
                </c:pt>
                <c:pt idx="1557">
                  <c:v>44.403000000000915</c:v>
                </c:pt>
                <c:pt idx="1558">
                  <c:v>44.431500000000916</c:v>
                </c:pt>
                <c:pt idx="1559">
                  <c:v>44.460000000000917</c:v>
                </c:pt>
                <c:pt idx="1560">
                  <c:v>44.488500000000919</c:v>
                </c:pt>
                <c:pt idx="1561">
                  <c:v>44.51700000000092</c:v>
                </c:pt>
                <c:pt idx="1562">
                  <c:v>44.545500000000963</c:v>
                </c:pt>
                <c:pt idx="1563">
                  <c:v>44.574000000000922</c:v>
                </c:pt>
                <c:pt idx="1564">
                  <c:v>44.602500000001044</c:v>
                </c:pt>
                <c:pt idx="1565">
                  <c:v>44.631000000000931</c:v>
                </c:pt>
                <c:pt idx="1566">
                  <c:v>44.659500000000932</c:v>
                </c:pt>
                <c:pt idx="1567">
                  <c:v>44.688000000000933</c:v>
                </c:pt>
                <c:pt idx="1568">
                  <c:v>44.716500000000963</c:v>
                </c:pt>
                <c:pt idx="1569">
                  <c:v>44.745000000001035</c:v>
                </c:pt>
                <c:pt idx="1570">
                  <c:v>44.773500000001043</c:v>
                </c:pt>
                <c:pt idx="1571">
                  <c:v>44.80200000000093</c:v>
                </c:pt>
                <c:pt idx="1572">
                  <c:v>44.830500000000931</c:v>
                </c:pt>
                <c:pt idx="1573">
                  <c:v>44.859000000000925</c:v>
                </c:pt>
                <c:pt idx="1574">
                  <c:v>44.887500000000934</c:v>
                </c:pt>
                <c:pt idx="1575">
                  <c:v>44.916000000000935</c:v>
                </c:pt>
                <c:pt idx="1576">
                  <c:v>44.944500000000936</c:v>
                </c:pt>
                <c:pt idx="1577">
                  <c:v>44.973000000000937</c:v>
                </c:pt>
                <c:pt idx="1578">
                  <c:v>45.001500000000938</c:v>
                </c:pt>
                <c:pt idx="1579">
                  <c:v>45.030000000000939</c:v>
                </c:pt>
                <c:pt idx="1580">
                  <c:v>45.058500000000961</c:v>
                </c:pt>
                <c:pt idx="1581">
                  <c:v>45.087000000000941</c:v>
                </c:pt>
                <c:pt idx="1582">
                  <c:v>45.115500000001013</c:v>
                </c:pt>
                <c:pt idx="1583">
                  <c:v>45.144000000000943</c:v>
                </c:pt>
                <c:pt idx="1584">
                  <c:v>45.172500000001072</c:v>
                </c:pt>
                <c:pt idx="1585">
                  <c:v>45.201000000000953</c:v>
                </c:pt>
                <c:pt idx="1586">
                  <c:v>45.229500000001096</c:v>
                </c:pt>
                <c:pt idx="1587">
                  <c:v>45.258000000000962</c:v>
                </c:pt>
                <c:pt idx="1588">
                  <c:v>45.286500000000963</c:v>
                </c:pt>
                <c:pt idx="1589">
                  <c:v>45.31500000000095</c:v>
                </c:pt>
                <c:pt idx="1590">
                  <c:v>45.343500000000951</c:v>
                </c:pt>
                <c:pt idx="1591">
                  <c:v>45.372000000000952</c:v>
                </c:pt>
                <c:pt idx="1592">
                  <c:v>45.400500000000953</c:v>
                </c:pt>
                <c:pt idx="1593">
                  <c:v>45.429000000000961</c:v>
                </c:pt>
                <c:pt idx="1594">
                  <c:v>45.457500000000955</c:v>
                </c:pt>
                <c:pt idx="1595">
                  <c:v>45.486000000000956</c:v>
                </c:pt>
                <c:pt idx="1596">
                  <c:v>45.514500000000957</c:v>
                </c:pt>
                <c:pt idx="1597">
                  <c:v>45.543000000000958</c:v>
                </c:pt>
                <c:pt idx="1598">
                  <c:v>45.57150000000096</c:v>
                </c:pt>
                <c:pt idx="1599">
                  <c:v>45.600000000000961</c:v>
                </c:pt>
                <c:pt idx="1600">
                  <c:v>45.628500000001139</c:v>
                </c:pt>
                <c:pt idx="1601">
                  <c:v>45.657000000000956</c:v>
                </c:pt>
                <c:pt idx="1602">
                  <c:v>45.685500000001063</c:v>
                </c:pt>
                <c:pt idx="1603">
                  <c:v>45.714000000000965</c:v>
                </c:pt>
                <c:pt idx="1604">
                  <c:v>45.742500000001087</c:v>
                </c:pt>
                <c:pt idx="1605">
                  <c:v>45.771000000000967</c:v>
                </c:pt>
                <c:pt idx="1606">
                  <c:v>45.799500000001125</c:v>
                </c:pt>
                <c:pt idx="1607">
                  <c:v>45.828000000000969</c:v>
                </c:pt>
                <c:pt idx="1608">
                  <c:v>45.85650000000097</c:v>
                </c:pt>
                <c:pt idx="1609">
                  <c:v>45.885000000000971</c:v>
                </c:pt>
                <c:pt idx="1610">
                  <c:v>45.913500000000973</c:v>
                </c:pt>
                <c:pt idx="1611">
                  <c:v>45.942000000000981</c:v>
                </c:pt>
                <c:pt idx="1612">
                  <c:v>45.970500000000982</c:v>
                </c:pt>
                <c:pt idx="1613">
                  <c:v>45.999000000000983</c:v>
                </c:pt>
                <c:pt idx="1614">
                  <c:v>46.027500000001012</c:v>
                </c:pt>
                <c:pt idx="1615">
                  <c:v>46.056000000000978</c:v>
                </c:pt>
                <c:pt idx="1616">
                  <c:v>46.084500000000979</c:v>
                </c:pt>
                <c:pt idx="1617">
                  <c:v>46.11300000000098</c:v>
                </c:pt>
                <c:pt idx="1618">
                  <c:v>46.141500000000981</c:v>
                </c:pt>
                <c:pt idx="1619">
                  <c:v>46.170000000000982</c:v>
                </c:pt>
                <c:pt idx="1620">
                  <c:v>46.198500000001168</c:v>
                </c:pt>
                <c:pt idx="1621">
                  <c:v>46.227000000001013</c:v>
                </c:pt>
                <c:pt idx="1622">
                  <c:v>46.255500000001092</c:v>
                </c:pt>
                <c:pt idx="1623">
                  <c:v>46.284000000000987</c:v>
                </c:pt>
                <c:pt idx="1624">
                  <c:v>46.312500000000988</c:v>
                </c:pt>
                <c:pt idx="1625">
                  <c:v>46.341000000000975</c:v>
                </c:pt>
                <c:pt idx="1626">
                  <c:v>46.369500000001011</c:v>
                </c:pt>
                <c:pt idx="1627">
                  <c:v>46.398000000001012</c:v>
                </c:pt>
                <c:pt idx="1628">
                  <c:v>46.426500000001013</c:v>
                </c:pt>
                <c:pt idx="1629">
                  <c:v>46.455000000000993</c:v>
                </c:pt>
                <c:pt idx="1630">
                  <c:v>46.483500000001001</c:v>
                </c:pt>
                <c:pt idx="1631">
                  <c:v>46.512000000001002</c:v>
                </c:pt>
                <c:pt idx="1632">
                  <c:v>46.540500000001003</c:v>
                </c:pt>
                <c:pt idx="1633">
                  <c:v>46.569000000001012</c:v>
                </c:pt>
                <c:pt idx="1634">
                  <c:v>46.597500000001013</c:v>
                </c:pt>
                <c:pt idx="1635">
                  <c:v>46.626000000001063</c:v>
                </c:pt>
                <c:pt idx="1636">
                  <c:v>46.654500000001001</c:v>
                </c:pt>
                <c:pt idx="1637">
                  <c:v>46.683000000001002</c:v>
                </c:pt>
                <c:pt idx="1638">
                  <c:v>46.711500000001003</c:v>
                </c:pt>
                <c:pt idx="1639">
                  <c:v>46.740000000001011</c:v>
                </c:pt>
                <c:pt idx="1640">
                  <c:v>46.76850000000119</c:v>
                </c:pt>
                <c:pt idx="1641">
                  <c:v>46.797000000001013</c:v>
                </c:pt>
                <c:pt idx="1642">
                  <c:v>46.825500000001114</c:v>
                </c:pt>
                <c:pt idx="1643">
                  <c:v>46.854000000000994</c:v>
                </c:pt>
                <c:pt idx="1644">
                  <c:v>46.882500000001009</c:v>
                </c:pt>
                <c:pt idx="1645">
                  <c:v>46.911000000000996</c:v>
                </c:pt>
                <c:pt idx="1646">
                  <c:v>46.939500000001011</c:v>
                </c:pt>
                <c:pt idx="1647">
                  <c:v>46.968000000001012</c:v>
                </c:pt>
                <c:pt idx="1648">
                  <c:v>46.996500000001063</c:v>
                </c:pt>
                <c:pt idx="1649">
                  <c:v>47.025000000001121</c:v>
                </c:pt>
                <c:pt idx="1650">
                  <c:v>47.053500000001016</c:v>
                </c:pt>
                <c:pt idx="1651">
                  <c:v>47.082000000001017</c:v>
                </c:pt>
                <c:pt idx="1652">
                  <c:v>47.110500000001018</c:v>
                </c:pt>
                <c:pt idx="1653">
                  <c:v>47.139000000001019</c:v>
                </c:pt>
                <c:pt idx="1654">
                  <c:v>47.167500000001063</c:v>
                </c:pt>
                <c:pt idx="1655">
                  <c:v>47.196000000001128</c:v>
                </c:pt>
                <c:pt idx="1656">
                  <c:v>47.224500000001136</c:v>
                </c:pt>
                <c:pt idx="1657">
                  <c:v>47.253000000001023</c:v>
                </c:pt>
                <c:pt idx="1658">
                  <c:v>47.281500000001031</c:v>
                </c:pt>
                <c:pt idx="1659">
                  <c:v>47.310000000001025</c:v>
                </c:pt>
                <c:pt idx="1660">
                  <c:v>47.338500000001062</c:v>
                </c:pt>
                <c:pt idx="1661">
                  <c:v>47.367000000001028</c:v>
                </c:pt>
                <c:pt idx="1662">
                  <c:v>47.395500000001135</c:v>
                </c:pt>
                <c:pt idx="1663">
                  <c:v>47.42400000000103</c:v>
                </c:pt>
                <c:pt idx="1664">
                  <c:v>47.452500000001031</c:v>
                </c:pt>
                <c:pt idx="1665">
                  <c:v>47.481000000001025</c:v>
                </c:pt>
                <c:pt idx="1666">
                  <c:v>47.509500000001033</c:v>
                </c:pt>
                <c:pt idx="1667">
                  <c:v>47.538000000001063</c:v>
                </c:pt>
                <c:pt idx="1668">
                  <c:v>47.566500000001113</c:v>
                </c:pt>
                <c:pt idx="1669">
                  <c:v>47.595000000001143</c:v>
                </c:pt>
                <c:pt idx="1670">
                  <c:v>47.623500000001165</c:v>
                </c:pt>
                <c:pt idx="1671">
                  <c:v>47.652000000001038</c:v>
                </c:pt>
                <c:pt idx="1672">
                  <c:v>47.680500000001039</c:v>
                </c:pt>
                <c:pt idx="1673">
                  <c:v>47.709000000001062</c:v>
                </c:pt>
                <c:pt idx="1674">
                  <c:v>47.737500000001063</c:v>
                </c:pt>
                <c:pt idx="1675">
                  <c:v>47.766000000001149</c:v>
                </c:pt>
                <c:pt idx="1676">
                  <c:v>47.794500000001165</c:v>
                </c:pt>
                <c:pt idx="1677">
                  <c:v>47.823000000001052</c:v>
                </c:pt>
                <c:pt idx="1678">
                  <c:v>47.851500000001046</c:v>
                </c:pt>
                <c:pt idx="1679">
                  <c:v>47.880000000001047</c:v>
                </c:pt>
                <c:pt idx="1680">
                  <c:v>47.908500000001062</c:v>
                </c:pt>
                <c:pt idx="1681">
                  <c:v>47.937000000001049</c:v>
                </c:pt>
                <c:pt idx="1682">
                  <c:v>47.965500000001157</c:v>
                </c:pt>
                <c:pt idx="1683">
                  <c:v>47.994000000001051</c:v>
                </c:pt>
                <c:pt idx="1684">
                  <c:v>48.022500000001187</c:v>
                </c:pt>
                <c:pt idx="1685">
                  <c:v>48.051000000001054</c:v>
                </c:pt>
                <c:pt idx="1686">
                  <c:v>48.079500000001062</c:v>
                </c:pt>
                <c:pt idx="1687">
                  <c:v>48.108000000001063</c:v>
                </c:pt>
                <c:pt idx="1688">
                  <c:v>48.136500000001163</c:v>
                </c:pt>
                <c:pt idx="1689">
                  <c:v>48.165000000001164</c:v>
                </c:pt>
                <c:pt idx="1690">
                  <c:v>48.19350000000118</c:v>
                </c:pt>
                <c:pt idx="1691">
                  <c:v>48.222000000001209</c:v>
                </c:pt>
                <c:pt idx="1692">
                  <c:v>48.250500000001061</c:v>
                </c:pt>
                <c:pt idx="1693">
                  <c:v>48.279000000001062</c:v>
                </c:pt>
                <c:pt idx="1694">
                  <c:v>48.307500000001056</c:v>
                </c:pt>
                <c:pt idx="1695">
                  <c:v>48.336000000001064</c:v>
                </c:pt>
                <c:pt idx="1696">
                  <c:v>48.364500000001065</c:v>
                </c:pt>
                <c:pt idx="1697">
                  <c:v>48.393000000001066</c:v>
                </c:pt>
                <c:pt idx="1698">
                  <c:v>48.421500000001068</c:v>
                </c:pt>
                <c:pt idx="1699">
                  <c:v>48.450000000001054</c:v>
                </c:pt>
                <c:pt idx="1700">
                  <c:v>48.478500000001112</c:v>
                </c:pt>
                <c:pt idx="1701">
                  <c:v>48.507000000001071</c:v>
                </c:pt>
                <c:pt idx="1702">
                  <c:v>48.535500000001178</c:v>
                </c:pt>
                <c:pt idx="1703">
                  <c:v>48.564000000001073</c:v>
                </c:pt>
                <c:pt idx="1704">
                  <c:v>48.592500000001223</c:v>
                </c:pt>
                <c:pt idx="1705">
                  <c:v>48.621000000001082</c:v>
                </c:pt>
                <c:pt idx="1706">
                  <c:v>48.649500000001083</c:v>
                </c:pt>
                <c:pt idx="1707">
                  <c:v>48.678000000001113</c:v>
                </c:pt>
                <c:pt idx="1708">
                  <c:v>48.706500000001185</c:v>
                </c:pt>
                <c:pt idx="1709">
                  <c:v>48.735000000001193</c:v>
                </c:pt>
                <c:pt idx="1710">
                  <c:v>48.763500000001208</c:v>
                </c:pt>
                <c:pt idx="1711">
                  <c:v>48.792000000001224</c:v>
                </c:pt>
                <c:pt idx="1712">
                  <c:v>48.820500000001083</c:v>
                </c:pt>
                <c:pt idx="1713">
                  <c:v>48.849000000001084</c:v>
                </c:pt>
                <c:pt idx="1714">
                  <c:v>48.877500000001085</c:v>
                </c:pt>
                <c:pt idx="1715">
                  <c:v>48.906000000001086</c:v>
                </c:pt>
                <c:pt idx="1716">
                  <c:v>48.934500000001087</c:v>
                </c:pt>
                <c:pt idx="1717">
                  <c:v>48.963000000001088</c:v>
                </c:pt>
                <c:pt idx="1718">
                  <c:v>48.991500000001089</c:v>
                </c:pt>
                <c:pt idx="1719">
                  <c:v>49.020000000001112</c:v>
                </c:pt>
                <c:pt idx="1720">
                  <c:v>49.048500000001113</c:v>
                </c:pt>
                <c:pt idx="1721">
                  <c:v>49.077000000001092</c:v>
                </c:pt>
                <c:pt idx="1722">
                  <c:v>49.1055000000012</c:v>
                </c:pt>
                <c:pt idx="1723">
                  <c:v>49.134000000001102</c:v>
                </c:pt>
                <c:pt idx="1724">
                  <c:v>49.162500000001245</c:v>
                </c:pt>
                <c:pt idx="1725">
                  <c:v>49.191000000001111</c:v>
                </c:pt>
                <c:pt idx="1726">
                  <c:v>49.219500000001112</c:v>
                </c:pt>
                <c:pt idx="1727">
                  <c:v>49.248000000001113</c:v>
                </c:pt>
                <c:pt idx="1728">
                  <c:v>49.276500000001207</c:v>
                </c:pt>
                <c:pt idx="1729">
                  <c:v>49.305000000001101</c:v>
                </c:pt>
                <c:pt idx="1730">
                  <c:v>49.333500000001102</c:v>
                </c:pt>
                <c:pt idx="1731">
                  <c:v>49.362000000001103</c:v>
                </c:pt>
                <c:pt idx="1732">
                  <c:v>49.390500000001111</c:v>
                </c:pt>
                <c:pt idx="1733">
                  <c:v>49.419000000001105</c:v>
                </c:pt>
                <c:pt idx="1734">
                  <c:v>49.447500000001106</c:v>
                </c:pt>
                <c:pt idx="1735">
                  <c:v>49.476000000001108</c:v>
                </c:pt>
                <c:pt idx="1736">
                  <c:v>49.504500000001109</c:v>
                </c:pt>
                <c:pt idx="1737">
                  <c:v>49.53300000000111</c:v>
                </c:pt>
                <c:pt idx="1738">
                  <c:v>49.561500000001111</c:v>
                </c:pt>
                <c:pt idx="1739">
                  <c:v>49.590000000001112</c:v>
                </c:pt>
                <c:pt idx="1740">
                  <c:v>49.618500000001113</c:v>
                </c:pt>
                <c:pt idx="1741">
                  <c:v>49.647000000001114</c:v>
                </c:pt>
                <c:pt idx="1742">
                  <c:v>49.675500000001229</c:v>
                </c:pt>
                <c:pt idx="1743">
                  <c:v>49.704000000001116</c:v>
                </c:pt>
                <c:pt idx="1744">
                  <c:v>49.732500000001266</c:v>
                </c:pt>
                <c:pt idx="1745">
                  <c:v>49.761000000001118</c:v>
                </c:pt>
                <c:pt idx="1746">
                  <c:v>49.789500000001119</c:v>
                </c:pt>
                <c:pt idx="1747">
                  <c:v>49.81800000000112</c:v>
                </c:pt>
                <c:pt idx="1748">
                  <c:v>49.846500000001122</c:v>
                </c:pt>
                <c:pt idx="1749">
                  <c:v>49.875000000001123</c:v>
                </c:pt>
                <c:pt idx="1750">
                  <c:v>49.903500000001131</c:v>
                </c:pt>
                <c:pt idx="1751">
                  <c:v>49.932000000001132</c:v>
                </c:pt>
                <c:pt idx="1752">
                  <c:v>49.960500000001133</c:v>
                </c:pt>
                <c:pt idx="1753">
                  <c:v>49.989000000001127</c:v>
                </c:pt>
                <c:pt idx="1754">
                  <c:v>50.017500000001128</c:v>
                </c:pt>
                <c:pt idx="1755">
                  <c:v>50.046000000001129</c:v>
                </c:pt>
                <c:pt idx="1756">
                  <c:v>50.07450000000113</c:v>
                </c:pt>
                <c:pt idx="1757">
                  <c:v>50.103000000001131</c:v>
                </c:pt>
                <c:pt idx="1758">
                  <c:v>50.131500000001132</c:v>
                </c:pt>
                <c:pt idx="1759">
                  <c:v>50.160000000001133</c:v>
                </c:pt>
                <c:pt idx="1760">
                  <c:v>50.188500000001163</c:v>
                </c:pt>
                <c:pt idx="1761">
                  <c:v>50.217000000001136</c:v>
                </c:pt>
                <c:pt idx="1762">
                  <c:v>50.245500000001257</c:v>
                </c:pt>
                <c:pt idx="1763">
                  <c:v>50.274000000001138</c:v>
                </c:pt>
                <c:pt idx="1764">
                  <c:v>50.302500000001139</c:v>
                </c:pt>
                <c:pt idx="1765">
                  <c:v>50.33100000000114</c:v>
                </c:pt>
                <c:pt idx="1766">
                  <c:v>50.359500000001141</c:v>
                </c:pt>
                <c:pt idx="1767">
                  <c:v>50.388000000001142</c:v>
                </c:pt>
                <c:pt idx="1768">
                  <c:v>50.416500000001143</c:v>
                </c:pt>
                <c:pt idx="1769">
                  <c:v>50.445000000001151</c:v>
                </c:pt>
                <c:pt idx="1770">
                  <c:v>50.473500000001152</c:v>
                </c:pt>
                <c:pt idx="1771">
                  <c:v>50.502000000001161</c:v>
                </c:pt>
                <c:pt idx="1772">
                  <c:v>50.530500000001162</c:v>
                </c:pt>
                <c:pt idx="1773">
                  <c:v>50.559000000001149</c:v>
                </c:pt>
                <c:pt idx="1774">
                  <c:v>50.58750000000115</c:v>
                </c:pt>
                <c:pt idx="1775">
                  <c:v>50.616000000001151</c:v>
                </c:pt>
                <c:pt idx="1776">
                  <c:v>50.644500000001152</c:v>
                </c:pt>
                <c:pt idx="1777">
                  <c:v>50.673000000001153</c:v>
                </c:pt>
                <c:pt idx="1778">
                  <c:v>50.701500000001161</c:v>
                </c:pt>
                <c:pt idx="1779">
                  <c:v>50.730000000001162</c:v>
                </c:pt>
                <c:pt idx="1780">
                  <c:v>50.758500000001163</c:v>
                </c:pt>
                <c:pt idx="1781">
                  <c:v>50.787000000001157</c:v>
                </c:pt>
                <c:pt idx="1782">
                  <c:v>50.815500000001158</c:v>
                </c:pt>
                <c:pt idx="1783">
                  <c:v>50.844000000001145</c:v>
                </c:pt>
                <c:pt idx="1784">
                  <c:v>50.87250000000116</c:v>
                </c:pt>
                <c:pt idx="1785">
                  <c:v>50.901000000001154</c:v>
                </c:pt>
                <c:pt idx="1786">
                  <c:v>50.929500000001163</c:v>
                </c:pt>
                <c:pt idx="1787">
                  <c:v>50.958000000001164</c:v>
                </c:pt>
                <c:pt idx="1788">
                  <c:v>50.986500000001165</c:v>
                </c:pt>
                <c:pt idx="1789">
                  <c:v>51.015000000001166</c:v>
                </c:pt>
                <c:pt idx="1790">
                  <c:v>51.043500000001167</c:v>
                </c:pt>
                <c:pt idx="1791">
                  <c:v>51.072000000001168</c:v>
                </c:pt>
                <c:pt idx="1792">
                  <c:v>51.100500000001169</c:v>
                </c:pt>
                <c:pt idx="1793">
                  <c:v>51.129000000001213</c:v>
                </c:pt>
                <c:pt idx="1794">
                  <c:v>51.157500000001171</c:v>
                </c:pt>
                <c:pt idx="1795">
                  <c:v>51.186000000001172</c:v>
                </c:pt>
                <c:pt idx="1796">
                  <c:v>51.214500000001173</c:v>
                </c:pt>
                <c:pt idx="1797">
                  <c:v>51.243000000001182</c:v>
                </c:pt>
                <c:pt idx="1798">
                  <c:v>51.271500000001183</c:v>
                </c:pt>
                <c:pt idx="1799">
                  <c:v>51.300000000001177</c:v>
                </c:pt>
                <c:pt idx="1800">
                  <c:v>51.328500000001213</c:v>
                </c:pt>
                <c:pt idx="1801">
                  <c:v>51.357000000001094</c:v>
                </c:pt>
                <c:pt idx="1802">
                  <c:v>51.38550000000118</c:v>
                </c:pt>
                <c:pt idx="1803">
                  <c:v>51.414000000001174</c:v>
                </c:pt>
                <c:pt idx="1804">
                  <c:v>51.442500000001182</c:v>
                </c:pt>
                <c:pt idx="1805">
                  <c:v>51.471000000001176</c:v>
                </c:pt>
                <c:pt idx="1806">
                  <c:v>51.499500000001213</c:v>
                </c:pt>
                <c:pt idx="1807">
                  <c:v>51.528000000001263</c:v>
                </c:pt>
                <c:pt idx="1808">
                  <c:v>51.556500000001186</c:v>
                </c:pt>
                <c:pt idx="1809">
                  <c:v>51.585000000001187</c:v>
                </c:pt>
                <c:pt idx="1810">
                  <c:v>51.613500000001189</c:v>
                </c:pt>
                <c:pt idx="1811">
                  <c:v>51.642000000001211</c:v>
                </c:pt>
                <c:pt idx="1812">
                  <c:v>51.670500000001212</c:v>
                </c:pt>
                <c:pt idx="1813">
                  <c:v>51.699000000001213</c:v>
                </c:pt>
                <c:pt idx="1814">
                  <c:v>51.727500000001299</c:v>
                </c:pt>
                <c:pt idx="1815">
                  <c:v>51.756000000001201</c:v>
                </c:pt>
                <c:pt idx="1816">
                  <c:v>51.784500000001202</c:v>
                </c:pt>
                <c:pt idx="1817">
                  <c:v>51.813000000001196</c:v>
                </c:pt>
                <c:pt idx="1818">
                  <c:v>51.841500000001197</c:v>
                </c:pt>
                <c:pt idx="1819">
                  <c:v>51.870000000001198</c:v>
                </c:pt>
                <c:pt idx="1820">
                  <c:v>51.898500000001263</c:v>
                </c:pt>
                <c:pt idx="1821">
                  <c:v>51.9270000000012</c:v>
                </c:pt>
                <c:pt idx="1822">
                  <c:v>51.955500000001201</c:v>
                </c:pt>
                <c:pt idx="1823">
                  <c:v>51.984000000001195</c:v>
                </c:pt>
                <c:pt idx="1824">
                  <c:v>52.012500000001211</c:v>
                </c:pt>
                <c:pt idx="1825">
                  <c:v>52.041000000001205</c:v>
                </c:pt>
                <c:pt idx="1826">
                  <c:v>52.069500000001213</c:v>
                </c:pt>
                <c:pt idx="1827">
                  <c:v>52.098000000001313</c:v>
                </c:pt>
                <c:pt idx="1828">
                  <c:v>52.126500000001322</c:v>
                </c:pt>
                <c:pt idx="1829">
                  <c:v>52.155000000001209</c:v>
                </c:pt>
                <c:pt idx="1830">
                  <c:v>52.18350000000121</c:v>
                </c:pt>
                <c:pt idx="1831">
                  <c:v>52.212000000001211</c:v>
                </c:pt>
                <c:pt idx="1832">
                  <c:v>52.240500000001212</c:v>
                </c:pt>
                <c:pt idx="1833">
                  <c:v>52.269000000001213</c:v>
                </c:pt>
                <c:pt idx="1834">
                  <c:v>52.297500000001321</c:v>
                </c:pt>
                <c:pt idx="1835">
                  <c:v>52.326000000001216</c:v>
                </c:pt>
                <c:pt idx="1836">
                  <c:v>52.354500000001195</c:v>
                </c:pt>
                <c:pt idx="1837">
                  <c:v>52.383000000001196</c:v>
                </c:pt>
                <c:pt idx="1838">
                  <c:v>52.411500000001205</c:v>
                </c:pt>
                <c:pt idx="1839">
                  <c:v>52.44000000000122</c:v>
                </c:pt>
                <c:pt idx="1840">
                  <c:v>52.468500000001313</c:v>
                </c:pt>
                <c:pt idx="1841">
                  <c:v>52.497000000001222</c:v>
                </c:pt>
                <c:pt idx="1842">
                  <c:v>52.525500000001344</c:v>
                </c:pt>
                <c:pt idx="1843">
                  <c:v>52.554000000001224</c:v>
                </c:pt>
                <c:pt idx="1844">
                  <c:v>52.582500000001232</c:v>
                </c:pt>
                <c:pt idx="1845">
                  <c:v>52.611000000001226</c:v>
                </c:pt>
                <c:pt idx="1846">
                  <c:v>52.639500000001263</c:v>
                </c:pt>
                <c:pt idx="1847">
                  <c:v>52.668000000001335</c:v>
                </c:pt>
                <c:pt idx="1848">
                  <c:v>52.69650000000135</c:v>
                </c:pt>
                <c:pt idx="1849">
                  <c:v>52.725000000001359</c:v>
                </c:pt>
                <c:pt idx="1850">
                  <c:v>52.753500000001232</c:v>
                </c:pt>
                <c:pt idx="1851">
                  <c:v>52.782000000001233</c:v>
                </c:pt>
                <c:pt idx="1852">
                  <c:v>52.810500000001234</c:v>
                </c:pt>
                <c:pt idx="1853">
                  <c:v>52.839000000001235</c:v>
                </c:pt>
                <c:pt idx="1854">
                  <c:v>52.867500000001236</c:v>
                </c:pt>
                <c:pt idx="1855">
                  <c:v>52.896000000001237</c:v>
                </c:pt>
                <c:pt idx="1856">
                  <c:v>52.924500000001238</c:v>
                </c:pt>
                <c:pt idx="1857">
                  <c:v>52.953000000001225</c:v>
                </c:pt>
                <c:pt idx="1858">
                  <c:v>52.98150000000124</c:v>
                </c:pt>
              </c:numCache>
            </c:numRef>
          </c:cat>
          <c:val>
            <c:numRef>
              <c:f>Sheet2!$A$1:$A$1859</c:f>
              <c:numCache>
                <c:formatCode>General</c:formatCode>
                <c:ptCount val="1859"/>
                <c:pt idx="0">
                  <c:v>5.0100000000000033E-2</c:v>
                </c:pt>
                <c:pt idx="1">
                  <c:v>5.0100000000000033E-2</c:v>
                </c:pt>
                <c:pt idx="2">
                  <c:v>5.00000000000001E-2</c:v>
                </c:pt>
                <c:pt idx="3">
                  <c:v>5.0100000000000033E-2</c:v>
                </c:pt>
                <c:pt idx="4">
                  <c:v>5.00000000000001E-2</c:v>
                </c:pt>
                <c:pt idx="5">
                  <c:v>5.0100000000000033E-2</c:v>
                </c:pt>
                <c:pt idx="6">
                  <c:v>5.0100000000000033E-2</c:v>
                </c:pt>
                <c:pt idx="7">
                  <c:v>5.00000000000001E-2</c:v>
                </c:pt>
                <c:pt idx="8">
                  <c:v>5.0100000000000033E-2</c:v>
                </c:pt>
                <c:pt idx="9">
                  <c:v>5.00000000000001E-2</c:v>
                </c:pt>
                <c:pt idx="10">
                  <c:v>5.0100000000000033E-2</c:v>
                </c:pt>
                <c:pt idx="11">
                  <c:v>5.0100000000000033E-2</c:v>
                </c:pt>
                <c:pt idx="12">
                  <c:v>5.0100000000000033E-2</c:v>
                </c:pt>
                <c:pt idx="13">
                  <c:v>5.0100000000000033E-2</c:v>
                </c:pt>
                <c:pt idx="14">
                  <c:v>5.0100000000000033E-2</c:v>
                </c:pt>
                <c:pt idx="15">
                  <c:v>5.0100000000000033E-2</c:v>
                </c:pt>
                <c:pt idx="16">
                  <c:v>5.0100000000000033E-2</c:v>
                </c:pt>
                <c:pt idx="17">
                  <c:v>5.0100000000000033E-2</c:v>
                </c:pt>
                <c:pt idx="18">
                  <c:v>5.0100000000000033E-2</c:v>
                </c:pt>
                <c:pt idx="19">
                  <c:v>5.0100000000000033E-2</c:v>
                </c:pt>
                <c:pt idx="20">
                  <c:v>5.0100000000000033E-2</c:v>
                </c:pt>
                <c:pt idx="21">
                  <c:v>5.0100000000000033E-2</c:v>
                </c:pt>
                <c:pt idx="22">
                  <c:v>5.00000000000001E-2</c:v>
                </c:pt>
                <c:pt idx="23">
                  <c:v>5.0100000000000033E-2</c:v>
                </c:pt>
                <c:pt idx="24">
                  <c:v>5.0100000000000033E-2</c:v>
                </c:pt>
                <c:pt idx="25">
                  <c:v>5.0100000000000033E-2</c:v>
                </c:pt>
                <c:pt idx="26">
                  <c:v>5.0100000000000033E-2</c:v>
                </c:pt>
                <c:pt idx="27">
                  <c:v>5.0100000000000033E-2</c:v>
                </c:pt>
                <c:pt idx="28">
                  <c:v>5.0100000000000033E-2</c:v>
                </c:pt>
                <c:pt idx="29">
                  <c:v>5.0100000000000033E-2</c:v>
                </c:pt>
                <c:pt idx="30">
                  <c:v>5.0100000000000033E-2</c:v>
                </c:pt>
                <c:pt idx="31">
                  <c:v>5.0100000000000033E-2</c:v>
                </c:pt>
                <c:pt idx="32">
                  <c:v>5.0100000000000033E-2</c:v>
                </c:pt>
                <c:pt idx="33">
                  <c:v>5.0100000000000033E-2</c:v>
                </c:pt>
                <c:pt idx="34">
                  <c:v>5.0100000000000033E-2</c:v>
                </c:pt>
                <c:pt idx="35">
                  <c:v>5.00000000000001E-2</c:v>
                </c:pt>
                <c:pt idx="36">
                  <c:v>5.0100000000000033E-2</c:v>
                </c:pt>
                <c:pt idx="37">
                  <c:v>5.0100000000000033E-2</c:v>
                </c:pt>
                <c:pt idx="38">
                  <c:v>5.0100000000000033E-2</c:v>
                </c:pt>
                <c:pt idx="39">
                  <c:v>5.00000000000001E-2</c:v>
                </c:pt>
                <c:pt idx="40">
                  <c:v>5.00000000000001E-2</c:v>
                </c:pt>
                <c:pt idx="41">
                  <c:v>5.0100000000000033E-2</c:v>
                </c:pt>
                <c:pt idx="42">
                  <c:v>5.0100000000000033E-2</c:v>
                </c:pt>
                <c:pt idx="43">
                  <c:v>5.0100000000000033E-2</c:v>
                </c:pt>
                <c:pt idx="44">
                  <c:v>5.0100000000000033E-2</c:v>
                </c:pt>
                <c:pt idx="45">
                  <c:v>5.0100000000000033E-2</c:v>
                </c:pt>
                <c:pt idx="46">
                  <c:v>5.0100000000000033E-2</c:v>
                </c:pt>
                <c:pt idx="47">
                  <c:v>5.0100000000000033E-2</c:v>
                </c:pt>
                <c:pt idx="48">
                  <c:v>5.0100000000000033E-2</c:v>
                </c:pt>
                <c:pt idx="49">
                  <c:v>5.00000000000001E-2</c:v>
                </c:pt>
                <c:pt idx="50">
                  <c:v>5.0100000000000033E-2</c:v>
                </c:pt>
                <c:pt idx="51">
                  <c:v>5.0100000000000033E-2</c:v>
                </c:pt>
                <c:pt idx="52">
                  <c:v>5.0100000000000033E-2</c:v>
                </c:pt>
                <c:pt idx="53">
                  <c:v>5.0100000000000033E-2</c:v>
                </c:pt>
                <c:pt idx="54">
                  <c:v>5.00000000000001E-2</c:v>
                </c:pt>
                <c:pt idx="55">
                  <c:v>5.0100000000000033E-2</c:v>
                </c:pt>
                <c:pt idx="56">
                  <c:v>5.0100000000000033E-2</c:v>
                </c:pt>
                <c:pt idx="57">
                  <c:v>5.0100000000000033E-2</c:v>
                </c:pt>
                <c:pt idx="58">
                  <c:v>5.0100000000000033E-2</c:v>
                </c:pt>
                <c:pt idx="59">
                  <c:v>5.0100000000000033E-2</c:v>
                </c:pt>
                <c:pt idx="60">
                  <c:v>5.0100000000000033E-2</c:v>
                </c:pt>
                <c:pt idx="61">
                  <c:v>5.0100000000000033E-2</c:v>
                </c:pt>
                <c:pt idx="62">
                  <c:v>5.0100000000000033E-2</c:v>
                </c:pt>
                <c:pt idx="63">
                  <c:v>5.0100000000000033E-2</c:v>
                </c:pt>
                <c:pt idx="64">
                  <c:v>5.0100000000000033E-2</c:v>
                </c:pt>
                <c:pt idx="65">
                  <c:v>5.00000000000001E-2</c:v>
                </c:pt>
                <c:pt idx="66">
                  <c:v>5.0100000000000033E-2</c:v>
                </c:pt>
                <c:pt idx="67">
                  <c:v>5.00000000000001E-2</c:v>
                </c:pt>
                <c:pt idx="68">
                  <c:v>5.0100000000000033E-2</c:v>
                </c:pt>
                <c:pt idx="69">
                  <c:v>5.0100000000000033E-2</c:v>
                </c:pt>
                <c:pt idx="70">
                  <c:v>5.00000000000001E-2</c:v>
                </c:pt>
                <c:pt idx="71">
                  <c:v>5.00000000000001E-2</c:v>
                </c:pt>
                <c:pt idx="72">
                  <c:v>5.0100000000000033E-2</c:v>
                </c:pt>
                <c:pt idx="73">
                  <c:v>5.00000000000001E-2</c:v>
                </c:pt>
                <c:pt idx="74">
                  <c:v>5.0100000000000033E-2</c:v>
                </c:pt>
                <c:pt idx="75">
                  <c:v>5.00000000000001E-2</c:v>
                </c:pt>
                <c:pt idx="76">
                  <c:v>5.0100000000000033E-2</c:v>
                </c:pt>
                <c:pt idx="77">
                  <c:v>5.00000000000001E-2</c:v>
                </c:pt>
                <c:pt idx="78">
                  <c:v>5.00000000000001E-2</c:v>
                </c:pt>
                <c:pt idx="79">
                  <c:v>5.00000000000001E-2</c:v>
                </c:pt>
                <c:pt idx="80">
                  <c:v>5.00000000000001E-2</c:v>
                </c:pt>
                <c:pt idx="81">
                  <c:v>5.00000000000001E-2</c:v>
                </c:pt>
                <c:pt idx="82">
                  <c:v>5.00000000000001E-2</c:v>
                </c:pt>
                <c:pt idx="83">
                  <c:v>5.00000000000001E-2</c:v>
                </c:pt>
                <c:pt idx="84">
                  <c:v>5.00000000000001E-2</c:v>
                </c:pt>
                <c:pt idx="85">
                  <c:v>5.0100000000000033E-2</c:v>
                </c:pt>
                <c:pt idx="86">
                  <c:v>5.00000000000001E-2</c:v>
                </c:pt>
                <c:pt idx="87">
                  <c:v>5.00000000000001E-2</c:v>
                </c:pt>
                <c:pt idx="88">
                  <c:v>5.00000000000001E-2</c:v>
                </c:pt>
                <c:pt idx="89">
                  <c:v>5.0100000000000033E-2</c:v>
                </c:pt>
                <c:pt idx="90">
                  <c:v>5.0100000000000033E-2</c:v>
                </c:pt>
                <c:pt idx="91">
                  <c:v>5.00000000000001E-2</c:v>
                </c:pt>
                <c:pt idx="92">
                  <c:v>5.00000000000001E-2</c:v>
                </c:pt>
                <c:pt idx="93">
                  <c:v>5.00000000000001E-2</c:v>
                </c:pt>
                <c:pt idx="94">
                  <c:v>5.00000000000001E-2</c:v>
                </c:pt>
                <c:pt idx="95">
                  <c:v>5.00000000000001E-2</c:v>
                </c:pt>
                <c:pt idx="96">
                  <c:v>5.00000000000001E-2</c:v>
                </c:pt>
                <c:pt idx="97">
                  <c:v>5.00000000000001E-2</c:v>
                </c:pt>
                <c:pt idx="98">
                  <c:v>5.00000000000001E-2</c:v>
                </c:pt>
                <c:pt idx="99">
                  <c:v>5.0100000000000033E-2</c:v>
                </c:pt>
                <c:pt idx="100">
                  <c:v>5.00000000000001E-2</c:v>
                </c:pt>
                <c:pt idx="101">
                  <c:v>5.00000000000001E-2</c:v>
                </c:pt>
                <c:pt idx="102">
                  <c:v>5.0100000000000033E-2</c:v>
                </c:pt>
                <c:pt idx="103">
                  <c:v>5.0100000000000033E-2</c:v>
                </c:pt>
                <c:pt idx="104">
                  <c:v>5.00000000000001E-2</c:v>
                </c:pt>
                <c:pt idx="105">
                  <c:v>5.0100000000000033E-2</c:v>
                </c:pt>
                <c:pt idx="106">
                  <c:v>5.00000000000001E-2</c:v>
                </c:pt>
                <c:pt idx="107">
                  <c:v>5.00000000000001E-2</c:v>
                </c:pt>
                <c:pt idx="108">
                  <c:v>5.00000000000001E-2</c:v>
                </c:pt>
                <c:pt idx="109">
                  <c:v>5.0100000000000033E-2</c:v>
                </c:pt>
                <c:pt idx="110">
                  <c:v>5.00000000000001E-2</c:v>
                </c:pt>
                <c:pt idx="111">
                  <c:v>5.0100000000000033E-2</c:v>
                </c:pt>
                <c:pt idx="112">
                  <c:v>5.0100000000000033E-2</c:v>
                </c:pt>
                <c:pt idx="113">
                  <c:v>5.0100000000000033E-2</c:v>
                </c:pt>
                <c:pt idx="114">
                  <c:v>5.0100000000000033E-2</c:v>
                </c:pt>
                <c:pt idx="115">
                  <c:v>5.0100000000000033E-2</c:v>
                </c:pt>
                <c:pt idx="116">
                  <c:v>5.0100000000000033E-2</c:v>
                </c:pt>
                <c:pt idx="117">
                  <c:v>5.00000000000001E-2</c:v>
                </c:pt>
                <c:pt idx="118">
                  <c:v>5.0100000000000033E-2</c:v>
                </c:pt>
                <c:pt idx="119">
                  <c:v>5.00000000000001E-2</c:v>
                </c:pt>
                <c:pt idx="120">
                  <c:v>5.00000000000001E-2</c:v>
                </c:pt>
                <c:pt idx="121">
                  <c:v>5.00000000000001E-2</c:v>
                </c:pt>
                <c:pt idx="122">
                  <c:v>5.00000000000001E-2</c:v>
                </c:pt>
                <c:pt idx="123">
                  <c:v>5.00000000000001E-2</c:v>
                </c:pt>
                <c:pt idx="124">
                  <c:v>5.00000000000001E-2</c:v>
                </c:pt>
                <c:pt idx="125">
                  <c:v>5.0100000000000033E-2</c:v>
                </c:pt>
                <c:pt idx="126">
                  <c:v>5.0100000000000033E-2</c:v>
                </c:pt>
                <c:pt idx="127">
                  <c:v>5.00000000000001E-2</c:v>
                </c:pt>
                <c:pt idx="128">
                  <c:v>5.0100000000000033E-2</c:v>
                </c:pt>
                <c:pt idx="129">
                  <c:v>5.0100000000000033E-2</c:v>
                </c:pt>
                <c:pt idx="130">
                  <c:v>5.00000000000001E-2</c:v>
                </c:pt>
                <c:pt idx="131">
                  <c:v>5.00000000000001E-2</c:v>
                </c:pt>
                <c:pt idx="132">
                  <c:v>5.00000000000001E-2</c:v>
                </c:pt>
                <c:pt idx="133">
                  <c:v>5.00000000000001E-2</c:v>
                </c:pt>
                <c:pt idx="134">
                  <c:v>5.00000000000001E-2</c:v>
                </c:pt>
                <c:pt idx="135">
                  <c:v>5.0100000000000033E-2</c:v>
                </c:pt>
                <c:pt idx="136">
                  <c:v>5.00000000000001E-2</c:v>
                </c:pt>
                <c:pt idx="137">
                  <c:v>5.0100000000000033E-2</c:v>
                </c:pt>
                <c:pt idx="138">
                  <c:v>5.00000000000001E-2</c:v>
                </c:pt>
                <c:pt idx="139">
                  <c:v>5.0100000000000033E-2</c:v>
                </c:pt>
                <c:pt idx="140">
                  <c:v>5.00000000000001E-2</c:v>
                </c:pt>
                <c:pt idx="141">
                  <c:v>5.00000000000001E-2</c:v>
                </c:pt>
                <c:pt idx="142">
                  <c:v>5.0100000000000033E-2</c:v>
                </c:pt>
                <c:pt idx="143">
                  <c:v>5.0100000000000033E-2</c:v>
                </c:pt>
                <c:pt idx="144">
                  <c:v>5.0100000000000033E-2</c:v>
                </c:pt>
                <c:pt idx="145">
                  <c:v>5.0100000000000033E-2</c:v>
                </c:pt>
                <c:pt idx="146">
                  <c:v>5.0100000000000033E-2</c:v>
                </c:pt>
                <c:pt idx="147">
                  <c:v>5.0100000000000033E-2</c:v>
                </c:pt>
                <c:pt idx="148">
                  <c:v>5.0100000000000033E-2</c:v>
                </c:pt>
                <c:pt idx="149">
                  <c:v>5.0100000000000033E-2</c:v>
                </c:pt>
                <c:pt idx="150">
                  <c:v>5.0100000000000033E-2</c:v>
                </c:pt>
                <c:pt idx="151">
                  <c:v>5.0100000000000033E-2</c:v>
                </c:pt>
                <c:pt idx="152">
                  <c:v>5.0100000000000033E-2</c:v>
                </c:pt>
                <c:pt idx="153">
                  <c:v>5.0100000000000033E-2</c:v>
                </c:pt>
                <c:pt idx="154">
                  <c:v>5.00000000000001E-2</c:v>
                </c:pt>
                <c:pt idx="155">
                  <c:v>5.0100000000000033E-2</c:v>
                </c:pt>
                <c:pt idx="156">
                  <c:v>5.00000000000001E-2</c:v>
                </c:pt>
                <c:pt idx="157">
                  <c:v>5.00000000000001E-2</c:v>
                </c:pt>
                <c:pt idx="158">
                  <c:v>5.0100000000000033E-2</c:v>
                </c:pt>
                <c:pt idx="159">
                  <c:v>5.00000000000001E-2</c:v>
                </c:pt>
                <c:pt idx="160">
                  <c:v>5.0100000000000033E-2</c:v>
                </c:pt>
                <c:pt idx="161">
                  <c:v>5.0100000000000033E-2</c:v>
                </c:pt>
                <c:pt idx="162">
                  <c:v>5.0100000000000033E-2</c:v>
                </c:pt>
                <c:pt idx="163">
                  <c:v>5.0100000000000033E-2</c:v>
                </c:pt>
                <c:pt idx="164">
                  <c:v>5.0100000000000033E-2</c:v>
                </c:pt>
                <c:pt idx="165">
                  <c:v>5.00000000000001E-2</c:v>
                </c:pt>
                <c:pt idx="166">
                  <c:v>5.0100000000000033E-2</c:v>
                </c:pt>
                <c:pt idx="167">
                  <c:v>5.00000000000001E-2</c:v>
                </c:pt>
                <c:pt idx="168">
                  <c:v>5.00000000000001E-2</c:v>
                </c:pt>
                <c:pt idx="169">
                  <c:v>5.00000000000001E-2</c:v>
                </c:pt>
                <c:pt idx="170">
                  <c:v>5.0100000000000033E-2</c:v>
                </c:pt>
                <c:pt idx="171">
                  <c:v>5.00000000000001E-2</c:v>
                </c:pt>
                <c:pt idx="172">
                  <c:v>5.0100000000000033E-2</c:v>
                </c:pt>
                <c:pt idx="173">
                  <c:v>5.0100000000000033E-2</c:v>
                </c:pt>
                <c:pt idx="174">
                  <c:v>5.0100000000000033E-2</c:v>
                </c:pt>
                <c:pt idx="175">
                  <c:v>5.0100000000000033E-2</c:v>
                </c:pt>
                <c:pt idx="176">
                  <c:v>5.0100000000000033E-2</c:v>
                </c:pt>
                <c:pt idx="177">
                  <c:v>5.00000000000001E-2</c:v>
                </c:pt>
                <c:pt idx="178">
                  <c:v>5.0100000000000033E-2</c:v>
                </c:pt>
                <c:pt idx="179">
                  <c:v>5.00000000000001E-2</c:v>
                </c:pt>
                <c:pt idx="180">
                  <c:v>5.0100000000000033E-2</c:v>
                </c:pt>
                <c:pt idx="181">
                  <c:v>5.0100000000000033E-2</c:v>
                </c:pt>
                <c:pt idx="182">
                  <c:v>5.0100000000000033E-2</c:v>
                </c:pt>
                <c:pt idx="183">
                  <c:v>5.0100000000000033E-2</c:v>
                </c:pt>
                <c:pt idx="184">
                  <c:v>5.0100000000000033E-2</c:v>
                </c:pt>
                <c:pt idx="185">
                  <c:v>5.00000000000001E-2</c:v>
                </c:pt>
                <c:pt idx="186">
                  <c:v>5.00000000000001E-2</c:v>
                </c:pt>
                <c:pt idx="187">
                  <c:v>5.00000000000001E-2</c:v>
                </c:pt>
                <c:pt idx="188">
                  <c:v>5.00000000000001E-2</c:v>
                </c:pt>
                <c:pt idx="189">
                  <c:v>5.0100000000000033E-2</c:v>
                </c:pt>
                <c:pt idx="190">
                  <c:v>5.00000000000001E-2</c:v>
                </c:pt>
                <c:pt idx="191">
                  <c:v>5.0100000000000033E-2</c:v>
                </c:pt>
                <c:pt idx="192">
                  <c:v>5.0100000000000033E-2</c:v>
                </c:pt>
                <c:pt idx="193">
                  <c:v>5.0100000000000033E-2</c:v>
                </c:pt>
                <c:pt idx="194">
                  <c:v>5.0100000000000033E-2</c:v>
                </c:pt>
                <c:pt idx="195">
                  <c:v>5.0100000000000033E-2</c:v>
                </c:pt>
                <c:pt idx="196">
                  <c:v>5.00000000000001E-2</c:v>
                </c:pt>
                <c:pt idx="197">
                  <c:v>5.00000000000001E-2</c:v>
                </c:pt>
                <c:pt idx="198">
                  <c:v>5.0100000000000033E-2</c:v>
                </c:pt>
                <c:pt idx="199">
                  <c:v>5.00000000000001E-2</c:v>
                </c:pt>
                <c:pt idx="200">
                  <c:v>5.00000000000001E-2</c:v>
                </c:pt>
                <c:pt idx="201">
                  <c:v>5.0100000000000033E-2</c:v>
                </c:pt>
                <c:pt idx="202">
                  <c:v>5.0100000000000033E-2</c:v>
                </c:pt>
                <c:pt idx="203">
                  <c:v>5.0100000000000033E-2</c:v>
                </c:pt>
                <c:pt idx="204">
                  <c:v>5.00000000000001E-2</c:v>
                </c:pt>
                <c:pt idx="205">
                  <c:v>5.0100000000000033E-2</c:v>
                </c:pt>
                <c:pt idx="206">
                  <c:v>5.0100000000000033E-2</c:v>
                </c:pt>
                <c:pt idx="207">
                  <c:v>5.0100000000000033E-2</c:v>
                </c:pt>
                <c:pt idx="208">
                  <c:v>5.00000000000001E-2</c:v>
                </c:pt>
                <c:pt idx="209">
                  <c:v>5.0100000000000033E-2</c:v>
                </c:pt>
                <c:pt idx="210">
                  <c:v>5.0100000000000033E-2</c:v>
                </c:pt>
                <c:pt idx="211">
                  <c:v>5.00000000000001E-2</c:v>
                </c:pt>
                <c:pt idx="212">
                  <c:v>5.0100000000000033E-2</c:v>
                </c:pt>
                <c:pt idx="213">
                  <c:v>5.0100000000000033E-2</c:v>
                </c:pt>
                <c:pt idx="214">
                  <c:v>5.00000000000001E-2</c:v>
                </c:pt>
                <c:pt idx="215">
                  <c:v>5.00000000000001E-2</c:v>
                </c:pt>
                <c:pt idx="216">
                  <c:v>5.00000000000001E-2</c:v>
                </c:pt>
                <c:pt idx="217">
                  <c:v>5.00000000000001E-2</c:v>
                </c:pt>
                <c:pt idx="218">
                  <c:v>5.0100000000000033E-2</c:v>
                </c:pt>
                <c:pt idx="219">
                  <c:v>5.0100000000000033E-2</c:v>
                </c:pt>
                <c:pt idx="220">
                  <c:v>5.0100000000000033E-2</c:v>
                </c:pt>
                <c:pt idx="221">
                  <c:v>5.0100000000000033E-2</c:v>
                </c:pt>
                <c:pt idx="222">
                  <c:v>5.00000000000001E-2</c:v>
                </c:pt>
                <c:pt idx="223">
                  <c:v>5.00000000000001E-2</c:v>
                </c:pt>
                <c:pt idx="224">
                  <c:v>5.00000000000001E-2</c:v>
                </c:pt>
                <c:pt idx="225">
                  <c:v>5.0100000000000033E-2</c:v>
                </c:pt>
                <c:pt idx="226">
                  <c:v>5.00000000000001E-2</c:v>
                </c:pt>
                <c:pt idx="227">
                  <c:v>5.00000000000001E-2</c:v>
                </c:pt>
                <c:pt idx="228">
                  <c:v>5.0100000000000033E-2</c:v>
                </c:pt>
                <c:pt idx="229">
                  <c:v>5.00000000000001E-2</c:v>
                </c:pt>
                <c:pt idx="230">
                  <c:v>5.0100000000000033E-2</c:v>
                </c:pt>
                <c:pt idx="231">
                  <c:v>5.00000000000001E-2</c:v>
                </c:pt>
                <c:pt idx="232">
                  <c:v>5.00000000000001E-2</c:v>
                </c:pt>
                <c:pt idx="233">
                  <c:v>5.00000000000001E-2</c:v>
                </c:pt>
                <c:pt idx="234">
                  <c:v>5.00000000000001E-2</c:v>
                </c:pt>
                <c:pt idx="235">
                  <c:v>5.00000000000001E-2</c:v>
                </c:pt>
                <c:pt idx="236">
                  <c:v>5.0100000000000033E-2</c:v>
                </c:pt>
                <c:pt idx="237">
                  <c:v>5.00000000000001E-2</c:v>
                </c:pt>
                <c:pt idx="238">
                  <c:v>5.0100000000000033E-2</c:v>
                </c:pt>
                <c:pt idx="239">
                  <c:v>5.0100000000000033E-2</c:v>
                </c:pt>
                <c:pt idx="240">
                  <c:v>5.0100000000000033E-2</c:v>
                </c:pt>
                <c:pt idx="241">
                  <c:v>5.00000000000001E-2</c:v>
                </c:pt>
                <c:pt idx="242">
                  <c:v>5.0100000000000033E-2</c:v>
                </c:pt>
                <c:pt idx="243">
                  <c:v>5.0100000000000033E-2</c:v>
                </c:pt>
                <c:pt idx="244">
                  <c:v>5.00000000000001E-2</c:v>
                </c:pt>
                <c:pt idx="245">
                  <c:v>5.00000000000001E-2</c:v>
                </c:pt>
                <c:pt idx="246">
                  <c:v>5.0100000000000033E-2</c:v>
                </c:pt>
                <c:pt idx="247">
                  <c:v>5.0100000000000033E-2</c:v>
                </c:pt>
                <c:pt idx="248">
                  <c:v>5.0100000000000033E-2</c:v>
                </c:pt>
                <c:pt idx="249">
                  <c:v>5.00000000000001E-2</c:v>
                </c:pt>
                <c:pt idx="250">
                  <c:v>5.0100000000000033E-2</c:v>
                </c:pt>
                <c:pt idx="251">
                  <c:v>5.00000000000001E-2</c:v>
                </c:pt>
                <c:pt idx="252">
                  <c:v>5.0100000000000033E-2</c:v>
                </c:pt>
                <c:pt idx="253">
                  <c:v>5.0100000000000033E-2</c:v>
                </c:pt>
                <c:pt idx="254">
                  <c:v>5.00000000000001E-2</c:v>
                </c:pt>
                <c:pt idx="255">
                  <c:v>5.0100000000000033E-2</c:v>
                </c:pt>
                <c:pt idx="256">
                  <c:v>5.00000000000001E-2</c:v>
                </c:pt>
                <c:pt idx="257">
                  <c:v>5.0100000000000033E-2</c:v>
                </c:pt>
                <c:pt idx="258">
                  <c:v>5.00000000000001E-2</c:v>
                </c:pt>
                <c:pt idx="259">
                  <c:v>5.0100000000000033E-2</c:v>
                </c:pt>
                <c:pt idx="260">
                  <c:v>5.00000000000001E-2</c:v>
                </c:pt>
                <c:pt idx="261">
                  <c:v>5.00000000000001E-2</c:v>
                </c:pt>
                <c:pt idx="262">
                  <c:v>5.00000000000001E-2</c:v>
                </c:pt>
                <c:pt idx="263">
                  <c:v>5.00000000000001E-2</c:v>
                </c:pt>
                <c:pt idx="264">
                  <c:v>5.00000000000001E-2</c:v>
                </c:pt>
                <c:pt idx="265">
                  <c:v>5.0100000000000033E-2</c:v>
                </c:pt>
                <c:pt idx="266">
                  <c:v>5.00000000000001E-2</c:v>
                </c:pt>
                <c:pt idx="267">
                  <c:v>5.00000000000001E-2</c:v>
                </c:pt>
                <c:pt idx="268">
                  <c:v>5.00000000000001E-2</c:v>
                </c:pt>
                <c:pt idx="269">
                  <c:v>5.00000000000001E-2</c:v>
                </c:pt>
                <c:pt idx="270">
                  <c:v>5.0100000000000033E-2</c:v>
                </c:pt>
                <c:pt idx="271">
                  <c:v>5.0100000000000033E-2</c:v>
                </c:pt>
                <c:pt idx="272">
                  <c:v>5.0100000000000033E-2</c:v>
                </c:pt>
                <c:pt idx="273">
                  <c:v>5.0100000000000033E-2</c:v>
                </c:pt>
                <c:pt idx="274">
                  <c:v>5.00000000000001E-2</c:v>
                </c:pt>
                <c:pt idx="275">
                  <c:v>5.00000000000001E-2</c:v>
                </c:pt>
                <c:pt idx="276">
                  <c:v>5.00000000000001E-2</c:v>
                </c:pt>
                <c:pt idx="277">
                  <c:v>5.0100000000000033E-2</c:v>
                </c:pt>
                <c:pt idx="278">
                  <c:v>5.0100000000000033E-2</c:v>
                </c:pt>
                <c:pt idx="279">
                  <c:v>5.00000000000001E-2</c:v>
                </c:pt>
                <c:pt idx="280">
                  <c:v>5.0100000000000033E-2</c:v>
                </c:pt>
                <c:pt idx="281">
                  <c:v>5.00000000000001E-2</c:v>
                </c:pt>
                <c:pt idx="282">
                  <c:v>5.0100000000000033E-2</c:v>
                </c:pt>
                <c:pt idx="283">
                  <c:v>5.00000000000001E-2</c:v>
                </c:pt>
                <c:pt idx="284">
                  <c:v>5.00000000000001E-2</c:v>
                </c:pt>
                <c:pt idx="285">
                  <c:v>5.0100000000000033E-2</c:v>
                </c:pt>
                <c:pt idx="286">
                  <c:v>5.0100000000000033E-2</c:v>
                </c:pt>
                <c:pt idx="287">
                  <c:v>5.0100000000000033E-2</c:v>
                </c:pt>
                <c:pt idx="288">
                  <c:v>5.0100000000000033E-2</c:v>
                </c:pt>
                <c:pt idx="289">
                  <c:v>5.0100000000000033E-2</c:v>
                </c:pt>
                <c:pt idx="290">
                  <c:v>5.0100000000000033E-2</c:v>
                </c:pt>
                <c:pt idx="291">
                  <c:v>5.0100000000000033E-2</c:v>
                </c:pt>
                <c:pt idx="292">
                  <c:v>5.0100000000000033E-2</c:v>
                </c:pt>
                <c:pt idx="293">
                  <c:v>5.00000000000001E-2</c:v>
                </c:pt>
                <c:pt idx="294">
                  <c:v>5.0100000000000033E-2</c:v>
                </c:pt>
                <c:pt idx="295">
                  <c:v>5.0100000000000033E-2</c:v>
                </c:pt>
                <c:pt idx="296">
                  <c:v>5.00000000000001E-2</c:v>
                </c:pt>
                <c:pt idx="297">
                  <c:v>5.00000000000001E-2</c:v>
                </c:pt>
                <c:pt idx="298">
                  <c:v>5.0100000000000033E-2</c:v>
                </c:pt>
                <c:pt idx="299">
                  <c:v>5.0100000000000033E-2</c:v>
                </c:pt>
                <c:pt idx="300">
                  <c:v>5.0100000000000033E-2</c:v>
                </c:pt>
                <c:pt idx="301">
                  <c:v>5.00000000000001E-2</c:v>
                </c:pt>
                <c:pt idx="302">
                  <c:v>5.00000000000001E-2</c:v>
                </c:pt>
                <c:pt idx="303">
                  <c:v>5.0100000000000033E-2</c:v>
                </c:pt>
                <c:pt idx="304">
                  <c:v>5.0100000000000033E-2</c:v>
                </c:pt>
                <c:pt idx="305">
                  <c:v>5.0100000000000033E-2</c:v>
                </c:pt>
                <c:pt idx="306">
                  <c:v>5.0100000000000033E-2</c:v>
                </c:pt>
                <c:pt idx="307">
                  <c:v>5.0100000000000033E-2</c:v>
                </c:pt>
                <c:pt idx="308">
                  <c:v>5.0100000000000033E-2</c:v>
                </c:pt>
                <c:pt idx="309">
                  <c:v>5.0100000000000033E-2</c:v>
                </c:pt>
                <c:pt idx="310">
                  <c:v>5.0100000000000033E-2</c:v>
                </c:pt>
                <c:pt idx="311">
                  <c:v>5.0100000000000033E-2</c:v>
                </c:pt>
                <c:pt idx="312">
                  <c:v>5.0100000000000033E-2</c:v>
                </c:pt>
                <c:pt idx="313">
                  <c:v>5.00000000000001E-2</c:v>
                </c:pt>
                <c:pt idx="314">
                  <c:v>5.00000000000001E-2</c:v>
                </c:pt>
                <c:pt idx="315">
                  <c:v>5.0100000000000033E-2</c:v>
                </c:pt>
                <c:pt idx="316">
                  <c:v>5.00000000000001E-2</c:v>
                </c:pt>
                <c:pt idx="317">
                  <c:v>5.00000000000001E-2</c:v>
                </c:pt>
                <c:pt idx="318">
                  <c:v>5.0100000000000033E-2</c:v>
                </c:pt>
                <c:pt idx="319">
                  <c:v>5.00000000000001E-2</c:v>
                </c:pt>
                <c:pt idx="320">
                  <c:v>5.0100000000000033E-2</c:v>
                </c:pt>
                <c:pt idx="321">
                  <c:v>5.00000000000001E-2</c:v>
                </c:pt>
                <c:pt idx="322">
                  <c:v>5.00000000000001E-2</c:v>
                </c:pt>
                <c:pt idx="323">
                  <c:v>5.0100000000000033E-2</c:v>
                </c:pt>
                <c:pt idx="324">
                  <c:v>5.00000000000001E-2</c:v>
                </c:pt>
                <c:pt idx="325">
                  <c:v>5.00000000000001E-2</c:v>
                </c:pt>
                <c:pt idx="326">
                  <c:v>5.00000000000001E-2</c:v>
                </c:pt>
                <c:pt idx="327">
                  <c:v>5.00000000000001E-2</c:v>
                </c:pt>
                <c:pt idx="328">
                  <c:v>5.00000000000001E-2</c:v>
                </c:pt>
                <c:pt idx="329">
                  <c:v>5.0100000000000033E-2</c:v>
                </c:pt>
                <c:pt idx="330">
                  <c:v>5.0100000000000033E-2</c:v>
                </c:pt>
                <c:pt idx="331">
                  <c:v>5.0100000000000033E-2</c:v>
                </c:pt>
                <c:pt idx="332">
                  <c:v>5.0100000000000033E-2</c:v>
                </c:pt>
                <c:pt idx="333">
                  <c:v>5.00000000000001E-2</c:v>
                </c:pt>
                <c:pt idx="334">
                  <c:v>5.00000000000001E-2</c:v>
                </c:pt>
                <c:pt idx="335">
                  <c:v>5.0100000000000033E-2</c:v>
                </c:pt>
                <c:pt idx="336">
                  <c:v>5.00000000000001E-2</c:v>
                </c:pt>
                <c:pt idx="337">
                  <c:v>5.00000000000001E-2</c:v>
                </c:pt>
                <c:pt idx="338">
                  <c:v>5.0100000000000033E-2</c:v>
                </c:pt>
                <c:pt idx="339">
                  <c:v>5.00000000000001E-2</c:v>
                </c:pt>
                <c:pt idx="340">
                  <c:v>5.0100000000000033E-2</c:v>
                </c:pt>
                <c:pt idx="341">
                  <c:v>5.0100000000000033E-2</c:v>
                </c:pt>
                <c:pt idx="342">
                  <c:v>5.00000000000001E-2</c:v>
                </c:pt>
                <c:pt idx="343">
                  <c:v>5.0100000000000033E-2</c:v>
                </c:pt>
                <c:pt idx="344">
                  <c:v>5.0100000000000033E-2</c:v>
                </c:pt>
                <c:pt idx="345">
                  <c:v>5.0100000000000033E-2</c:v>
                </c:pt>
                <c:pt idx="346">
                  <c:v>5.0100000000000033E-2</c:v>
                </c:pt>
                <c:pt idx="347">
                  <c:v>5.00000000000001E-2</c:v>
                </c:pt>
                <c:pt idx="348">
                  <c:v>5.0100000000000033E-2</c:v>
                </c:pt>
                <c:pt idx="349">
                  <c:v>5.00000000000001E-2</c:v>
                </c:pt>
                <c:pt idx="350">
                  <c:v>5.0100000000000033E-2</c:v>
                </c:pt>
                <c:pt idx="351">
                  <c:v>5.0100000000000033E-2</c:v>
                </c:pt>
                <c:pt idx="352">
                  <c:v>5.0100000000000033E-2</c:v>
                </c:pt>
                <c:pt idx="353">
                  <c:v>5.0100000000000033E-2</c:v>
                </c:pt>
                <c:pt idx="354">
                  <c:v>5.00000000000001E-2</c:v>
                </c:pt>
                <c:pt idx="355">
                  <c:v>5.00000000000001E-2</c:v>
                </c:pt>
                <c:pt idx="356">
                  <c:v>5.0100000000000033E-2</c:v>
                </c:pt>
                <c:pt idx="357">
                  <c:v>5.0100000000000033E-2</c:v>
                </c:pt>
                <c:pt idx="358">
                  <c:v>5.0100000000000033E-2</c:v>
                </c:pt>
                <c:pt idx="359">
                  <c:v>5.0100000000000033E-2</c:v>
                </c:pt>
                <c:pt idx="360">
                  <c:v>5.00000000000001E-2</c:v>
                </c:pt>
                <c:pt idx="361">
                  <c:v>5.00000000000001E-2</c:v>
                </c:pt>
                <c:pt idx="362">
                  <c:v>5.0100000000000033E-2</c:v>
                </c:pt>
                <c:pt idx="363">
                  <c:v>5.0100000000000033E-2</c:v>
                </c:pt>
                <c:pt idx="364">
                  <c:v>5.00000000000001E-2</c:v>
                </c:pt>
                <c:pt idx="365">
                  <c:v>5.0100000000000033E-2</c:v>
                </c:pt>
                <c:pt idx="366">
                  <c:v>5.0100000000000033E-2</c:v>
                </c:pt>
                <c:pt idx="367">
                  <c:v>5.00000000000001E-2</c:v>
                </c:pt>
                <c:pt idx="368">
                  <c:v>5.00000000000001E-2</c:v>
                </c:pt>
                <c:pt idx="369">
                  <c:v>5.0100000000000033E-2</c:v>
                </c:pt>
                <c:pt idx="370">
                  <c:v>5.0100000000000033E-2</c:v>
                </c:pt>
                <c:pt idx="371">
                  <c:v>5.0100000000000033E-2</c:v>
                </c:pt>
                <c:pt idx="372">
                  <c:v>5.0100000000000033E-2</c:v>
                </c:pt>
                <c:pt idx="373">
                  <c:v>5.0100000000000033E-2</c:v>
                </c:pt>
                <c:pt idx="374">
                  <c:v>5.00000000000001E-2</c:v>
                </c:pt>
                <c:pt idx="375">
                  <c:v>5.0100000000000033E-2</c:v>
                </c:pt>
                <c:pt idx="376">
                  <c:v>5.0100000000000033E-2</c:v>
                </c:pt>
                <c:pt idx="377">
                  <c:v>5.00000000000001E-2</c:v>
                </c:pt>
                <c:pt idx="378">
                  <c:v>5.00000000000001E-2</c:v>
                </c:pt>
                <c:pt idx="379">
                  <c:v>5.00000000000001E-2</c:v>
                </c:pt>
                <c:pt idx="380">
                  <c:v>5.0100000000000033E-2</c:v>
                </c:pt>
                <c:pt idx="381">
                  <c:v>5.0100000000000033E-2</c:v>
                </c:pt>
                <c:pt idx="382">
                  <c:v>5.0100000000000033E-2</c:v>
                </c:pt>
                <c:pt idx="383">
                  <c:v>5.0100000000000033E-2</c:v>
                </c:pt>
                <c:pt idx="384">
                  <c:v>5.0100000000000033E-2</c:v>
                </c:pt>
                <c:pt idx="385">
                  <c:v>5.00000000000001E-2</c:v>
                </c:pt>
                <c:pt idx="386">
                  <c:v>5.00000000000001E-2</c:v>
                </c:pt>
                <c:pt idx="387">
                  <c:v>5.00000000000001E-2</c:v>
                </c:pt>
                <c:pt idx="388">
                  <c:v>5.00000000000001E-2</c:v>
                </c:pt>
                <c:pt idx="389">
                  <c:v>5.0100000000000033E-2</c:v>
                </c:pt>
                <c:pt idx="390">
                  <c:v>5.0100000000000033E-2</c:v>
                </c:pt>
                <c:pt idx="391">
                  <c:v>5.00000000000001E-2</c:v>
                </c:pt>
                <c:pt idx="392">
                  <c:v>5.0100000000000033E-2</c:v>
                </c:pt>
                <c:pt idx="393">
                  <c:v>5.0100000000000033E-2</c:v>
                </c:pt>
                <c:pt idx="394">
                  <c:v>5.0100000000000033E-2</c:v>
                </c:pt>
                <c:pt idx="395">
                  <c:v>5.00000000000001E-2</c:v>
                </c:pt>
                <c:pt idx="396">
                  <c:v>5.00000000000001E-2</c:v>
                </c:pt>
                <c:pt idx="397">
                  <c:v>5.0100000000000033E-2</c:v>
                </c:pt>
                <c:pt idx="398">
                  <c:v>5.0100000000000033E-2</c:v>
                </c:pt>
                <c:pt idx="399">
                  <c:v>5.00000000000001E-2</c:v>
                </c:pt>
                <c:pt idx="400">
                  <c:v>5.00000000000001E-2</c:v>
                </c:pt>
                <c:pt idx="401">
                  <c:v>5.00000000000001E-2</c:v>
                </c:pt>
                <c:pt idx="402">
                  <c:v>5.00000000000001E-2</c:v>
                </c:pt>
                <c:pt idx="403">
                  <c:v>5.0100000000000033E-2</c:v>
                </c:pt>
                <c:pt idx="404">
                  <c:v>5.00000000000001E-2</c:v>
                </c:pt>
                <c:pt idx="405">
                  <c:v>5.0100000000000033E-2</c:v>
                </c:pt>
                <c:pt idx="406">
                  <c:v>5.00000000000001E-2</c:v>
                </c:pt>
                <c:pt idx="407">
                  <c:v>5.00000000000001E-2</c:v>
                </c:pt>
                <c:pt idx="408">
                  <c:v>5.0100000000000033E-2</c:v>
                </c:pt>
                <c:pt idx="409">
                  <c:v>5.00000000000001E-2</c:v>
                </c:pt>
                <c:pt idx="410">
                  <c:v>5.0100000000000033E-2</c:v>
                </c:pt>
                <c:pt idx="411">
                  <c:v>5.0100000000000033E-2</c:v>
                </c:pt>
                <c:pt idx="412">
                  <c:v>5.0100000000000033E-2</c:v>
                </c:pt>
                <c:pt idx="413">
                  <c:v>5.0100000000000033E-2</c:v>
                </c:pt>
                <c:pt idx="414">
                  <c:v>5.0100000000000033E-2</c:v>
                </c:pt>
                <c:pt idx="415">
                  <c:v>5.0100000000000033E-2</c:v>
                </c:pt>
                <c:pt idx="416">
                  <c:v>5.0100000000000033E-2</c:v>
                </c:pt>
                <c:pt idx="417">
                  <c:v>5.00000000000001E-2</c:v>
                </c:pt>
                <c:pt idx="418">
                  <c:v>5.00000000000001E-2</c:v>
                </c:pt>
                <c:pt idx="419">
                  <c:v>5.0100000000000033E-2</c:v>
                </c:pt>
                <c:pt idx="420">
                  <c:v>5.0100000000000033E-2</c:v>
                </c:pt>
                <c:pt idx="421">
                  <c:v>5.0100000000000033E-2</c:v>
                </c:pt>
                <c:pt idx="422">
                  <c:v>5.0100000000000033E-2</c:v>
                </c:pt>
                <c:pt idx="423">
                  <c:v>5.0100000000000033E-2</c:v>
                </c:pt>
                <c:pt idx="424">
                  <c:v>5.00000000000001E-2</c:v>
                </c:pt>
                <c:pt idx="425">
                  <c:v>5.00000000000001E-2</c:v>
                </c:pt>
                <c:pt idx="426">
                  <c:v>5.00000000000001E-2</c:v>
                </c:pt>
                <c:pt idx="427">
                  <c:v>5.0100000000000033E-2</c:v>
                </c:pt>
                <c:pt idx="428">
                  <c:v>5.00000000000001E-2</c:v>
                </c:pt>
                <c:pt idx="429">
                  <c:v>5.00000000000001E-2</c:v>
                </c:pt>
                <c:pt idx="430">
                  <c:v>5.0100000000000033E-2</c:v>
                </c:pt>
                <c:pt idx="431">
                  <c:v>5.00000000000001E-2</c:v>
                </c:pt>
                <c:pt idx="432">
                  <c:v>5.00000000000001E-2</c:v>
                </c:pt>
                <c:pt idx="433">
                  <c:v>5.0100000000000033E-2</c:v>
                </c:pt>
                <c:pt idx="434">
                  <c:v>5.0100000000000033E-2</c:v>
                </c:pt>
                <c:pt idx="435">
                  <c:v>5.0100000000000033E-2</c:v>
                </c:pt>
                <c:pt idx="436">
                  <c:v>5.0100000000000033E-2</c:v>
                </c:pt>
                <c:pt idx="437">
                  <c:v>5.0100000000000033E-2</c:v>
                </c:pt>
                <c:pt idx="438">
                  <c:v>5.0100000000000033E-2</c:v>
                </c:pt>
                <c:pt idx="439">
                  <c:v>5.00000000000001E-2</c:v>
                </c:pt>
                <c:pt idx="440">
                  <c:v>5.00000000000001E-2</c:v>
                </c:pt>
                <c:pt idx="441">
                  <c:v>5.00000000000001E-2</c:v>
                </c:pt>
                <c:pt idx="442">
                  <c:v>5.00000000000001E-2</c:v>
                </c:pt>
                <c:pt idx="443">
                  <c:v>5.00000000000001E-2</c:v>
                </c:pt>
                <c:pt idx="444">
                  <c:v>5.00000000000001E-2</c:v>
                </c:pt>
                <c:pt idx="445">
                  <c:v>5.00000000000001E-2</c:v>
                </c:pt>
                <c:pt idx="446">
                  <c:v>5.00000000000001E-2</c:v>
                </c:pt>
                <c:pt idx="447">
                  <c:v>5.0100000000000033E-2</c:v>
                </c:pt>
                <c:pt idx="448">
                  <c:v>5.00000000000001E-2</c:v>
                </c:pt>
                <c:pt idx="449">
                  <c:v>5.00000000000001E-2</c:v>
                </c:pt>
                <c:pt idx="450">
                  <c:v>5.00000000000001E-2</c:v>
                </c:pt>
                <c:pt idx="451">
                  <c:v>5.00000000000001E-2</c:v>
                </c:pt>
                <c:pt idx="452">
                  <c:v>5.00000000000001E-2</c:v>
                </c:pt>
                <c:pt idx="453">
                  <c:v>5.00000000000001E-2</c:v>
                </c:pt>
                <c:pt idx="454">
                  <c:v>5.0100000000000033E-2</c:v>
                </c:pt>
                <c:pt idx="455">
                  <c:v>5.00000000000001E-2</c:v>
                </c:pt>
                <c:pt idx="456">
                  <c:v>5.00000000000001E-2</c:v>
                </c:pt>
                <c:pt idx="457">
                  <c:v>5.0100000000000033E-2</c:v>
                </c:pt>
                <c:pt idx="458">
                  <c:v>5.0100000000000033E-2</c:v>
                </c:pt>
                <c:pt idx="459">
                  <c:v>5.00000000000001E-2</c:v>
                </c:pt>
                <c:pt idx="460">
                  <c:v>5.00000000000001E-2</c:v>
                </c:pt>
                <c:pt idx="461">
                  <c:v>5.00000000000001E-2</c:v>
                </c:pt>
                <c:pt idx="462">
                  <c:v>5.00000000000001E-2</c:v>
                </c:pt>
                <c:pt idx="463">
                  <c:v>5.00000000000001E-2</c:v>
                </c:pt>
                <c:pt idx="464">
                  <c:v>5.00000000000001E-2</c:v>
                </c:pt>
                <c:pt idx="465">
                  <c:v>5.00000000000001E-2</c:v>
                </c:pt>
                <c:pt idx="466">
                  <c:v>5.0100000000000033E-2</c:v>
                </c:pt>
                <c:pt idx="467">
                  <c:v>5.0100000000000033E-2</c:v>
                </c:pt>
                <c:pt idx="468">
                  <c:v>5.00000000000001E-2</c:v>
                </c:pt>
                <c:pt idx="469">
                  <c:v>5.00000000000001E-2</c:v>
                </c:pt>
                <c:pt idx="470">
                  <c:v>5.0100000000000033E-2</c:v>
                </c:pt>
                <c:pt idx="471">
                  <c:v>5.00000000000001E-2</c:v>
                </c:pt>
                <c:pt idx="472">
                  <c:v>5.0100000000000033E-2</c:v>
                </c:pt>
                <c:pt idx="473">
                  <c:v>5.0100000000000033E-2</c:v>
                </c:pt>
                <c:pt idx="474">
                  <c:v>5.0100000000000033E-2</c:v>
                </c:pt>
                <c:pt idx="475">
                  <c:v>5.0100000000000033E-2</c:v>
                </c:pt>
                <c:pt idx="476">
                  <c:v>5.00000000000001E-2</c:v>
                </c:pt>
                <c:pt idx="477">
                  <c:v>5.00000000000001E-2</c:v>
                </c:pt>
                <c:pt idx="478">
                  <c:v>5.00000000000001E-2</c:v>
                </c:pt>
                <c:pt idx="479">
                  <c:v>5.00000000000001E-2</c:v>
                </c:pt>
                <c:pt idx="480">
                  <c:v>5.0100000000000033E-2</c:v>
                </c:pt>
                <c:pt idx="481">
                  <c:v>5.0100000000000033E-2</c:v>
                </c:pt>
                <c:pt idx="482">
                  <c:v>5.0100000000000033E-2</c:v>
                </c:pt>
                <c:pt idx="483">
                  <c:v>5.00000000000001E-2</c:v>
                </c:pt>
                <c:pt idx="484">
                  <c:v>5.0100000000000033E-2</c:v>
                </c:pt>
                <c:pt idx="485">
                  <c:v>5.0100000000000033E-2</c:v>
                </c:pt>
                <c:pt idx="486">
                  <c:v>5.00000000000001E-2</c:v>
                </c:pt>
                <c:pt idx="487">
                  <c:v>5.00000000000001E-2</c:v>
                </c:pt>
                <c:pt idx="488">
                  <c:v>5.0100000000000033E-2</c:v>
                </c:pt>
                <c:pt idx="489">
                  <c:v>5.0100000000000033E-2</c:v>
                </c:pt>
                <c:pt idx="490">
                  <c:v>5.0100000000000033E-2</c:v>
                </c:pt>
                <c:pt idx="491">
                  <c:v>5.0100000000000033E-2</c:v>
                </c:pt>
                <c:pt idx="492">
                  <c:v>5.00000000000001E-2</c:v>
                </c:pt>
                <c:pt idx="493">
                  <c:v>5.00000000000001E-2</c:v>
                </c:pt>
                <c:pt idx="494">
                  <c:v>5.00000000000001E-2</c:v>
                </c:pt>
                <c:pt idx="495">
                  <c:v>5.0100000000000033E-2</c:v>
                </c:pt>
                <c:pt idx="496">
                  <c:v>5.00000000000001E-2</c:v>
                </c:pt>
                <c:pt idx="497">
                  <c:v>5.00000000000001E-2</c:v>
                </c:pt>
                <c:pt idx="498">
                  <c:v>5.00000000000001E-2</c:v>
                </c:pt>
                <c:pt idx="499">
                  <c:v>5.00000000000001E-2</c:v>
                </c:pt>
                <c:pt idx="500">
                  <c:v>5.00000000000001E-2</c:v>
                </c:pt>
                <c:pt idx="501">
                  <c:v>5.00000000000001E-2</c:v>
                </c:pt>
                <c:pt idx="502">
                  <c:v>5.0100000000000033E-2</c:v>
                </c:pt>
                <c:pt idx="503">
                  <c:v>5.00000000000001E-2</c:v>
                </c:pt>
                <c:pt idx="504">
                  <c:v>5.00000000000001E-2</c:v>
                </c:pt>
                <c:pt idx="505">
                  <c:v>5.00000000000001E-2</c:v>
                </c:pt>
                <c:pt idx="506">
                  <c:v>5.0100000000000033E-2</c:v>
                </c:pt>
                <c:pt idx="507">
                  <c:v>5.00000000000001E-2</c:v>
                </c:pt>
                <c:pt idx="508">
                  <c:v>5.00000000000001E-2</c:v>
                </c:pt>
                <c:pt idx="509">
                  <c:v>5.00000000000001E-2</c:v>
                </c:pt>
                <c:pt idx="510">
                  <c:v>5.00000000000001E-2</c:v>
                </c:pt>
                <c:pt idx="511">
                  <c:v>5.00000000000001E-2</c:v>
                </c:pt>
                <c:pt idx="512">
                  <c:v>5.00000000000001E-2</c:v>
                </c:pt>
                <c:pt idx="513">
                  <c:v>5.00000000000001E-2</c:v>
                </c:pt>
                <c:pt idx="514">
                  <c:v>5.00000000000001E-2</c:v>
                </c:pt>
                <c:pt idx="515">
                  <c:v>5.00000000000001E-2</c:v>
                </c:pt>
                <c:pt idx="516">
                  <c:v>5.00000000000001E-2</c:v>
                </c:pt>
                <c:pt idx="517">
                  <c:v>5.00000000000001E-2</c:v>
                </c:pt>
                <c:pt idx="518">
                  <c:v>5.00000000000001E-2</c:v>
                </c:pt>
                <c:pt idx="519">
                  <c:v>5.00000000000001E-2</c:v>
                </c:pt>
                <c:pt idx="520">
                  <c:v>5.00000000000001E-2</c:v>
                </c:pt>
                <c:pt idx="521">
                  <c:v>5.00000000000001E-2</c:v>
                </c:pt>
                <c:pt idx="522">
                  <c:v>5.00000000000001E-2</c:v>
                </c:pt>
                <c:pt idx="523">
                  <c:v>5.00000000000001E-2</c:v>
                </c:pt>
                <c:pt idx="524">
                  <c:v>5.00000000000001E-2</c:v>
                </c:pt>
                <c:pt idx="525">
                  <c:v>5.00000000000001E-2</c:v>
                </c:pt>
                <c:pt idx="526">
                  <c:v>5.00000000000001E-2</c:v>
                </c:pt>
                <c:pt idx="527">
                  <c:v>5.00000000000001E-2</c:v>
                </c:pt>
                <c:pt idx="528">
                  <c:v>5.00000000000001E-2</c:v>
                </c:pt>
                <c:pt idx="529">
                  <c:v>5.00000000000001E-2</c:v>
                </c:pt>
                <c:pt idx="530">
                  <c:v>5.00000000000001E-2</c:v>
                </c:pt>
                <c:pt idx="531">
                  <c:v>5.00000000000001E-2</c:v>
                </c:pt>
                <c:pt idx="532">
                  <c:v>5.00000000000001E-2</c:v>
                </c:pt>
                <c:pt idx="533">
                  <c:v>5.00000000000001E-2</c:v>
                </c:pt>
                <c:pt idx="534">
                  <c:v>5.00000000000001E-2</c:v>
                </c:pt>
                <c:pt idx="535">
                  <c:v>5.00000000000001E-2</c:v>
                </c:pt>
                <c:pt idx="536">
                  <c:v>5.00000000000001E-2</c:v>
                </c:pt>
                <c:pt idx="537">
                  <c:v>5.00000000000001E-2</c:v>
                </c:pt>
                <c:pt idx="538">
                  <c:v>5.00000000000001E-2</c:v>
                </c:pt>
                <c:pt idx="539">
                  <c:v>5.00000000000001E-2</c:v>
                </c:pt>
                <c:pt idx="540">
                  <c:v>5.00000000000001E-2</c:v>
                </c:pt>
                <c:pt idx="541">
                  <c:v>5.00000000000001E-2</c:v>
                </c:pt>
                <c:pt idx="542">
                  <c:v>5.00000000000001E-2</c:v>
                </c:pt>
                <c:pt idx="543">
                  <c:v>5.00000000000001E-2</c:v>
                </c:pt>
                <c:pt idx="544">
                  <c:v>5.00000000000001E-2</c:v>
                </c:pt>
                <c:pt idx="545">
                  <c:v>5.00000000000001E-2</c:v>
                </c:pt>
                <c:pt idx="546">
                  <c:v>5.00000000000001E-2</c:v>
                </c:pt>
                <c:pt idx="547">
                  <c:v>5.0100000000000033E-2</c:v>
                </c:pt>
                <c:pt idx="548">
                  <c:v>5.00000000000001E-2</c:v>
                </c:pt>
                <c:pt idx="549">
                  <c:v>5.00000000000001E-2</c:v>
                </c:pt>
                <c:pt idx="550">
                  <c:v>5.00000000000001E-2</c:v>
                </c:pt>
                <c:pt idx="551">
                  <c:v>5.00000000000001E-2</c:v>
                </c:pt>
                <c:pt idx="552">
                  <c:v>5.0100000000000033E-2</c:v>
                </c:pt>
                <c:pt idx="553">
                  <c:v>5.00000000000001E-2</c:v>
                </c:pt>
                <c:pt idx="554">
                  <c:v>5.00000000000001E-2</c:v>
                </c:pt>
                <c:pt idx="555">
                  <c:v>5.00000000000001E-2</c:v>
                </c:pt>
                <c:pt idx="556">
                  <c:v>5.00000000000001E-2</c:v>
                </c:pt>
                <c:pt idx="557">
                  <c:v>5.00000000000001E-2</c:v>
                </c:pt>
                <c:pt idx="558">
                  <c:v>5.00000000000001E-2</c:v>
                </c:pt>
                <c:pt idx="559">
                  <c:v>5.00000000000001E-2</c:v>
                </c:pt>
                <c:pt idx="560">
                  <c:v>5.00000000000001E-2</c:v>
                </c:pt>
                <c:pt idx="561">
                  <c:v>5.00000000000001E-2</c:v>
                </c:pt>
                <c:pt idx="562">
                  <c:v>5.00000000000001E-2</c:v>
                </c:pt>
                <c:pt idx="563">
                  <c:v>5.00000000000001E-2</c:v>
                </c:pt>
                <c:pt idx="564">
                  <c:v>5.00000000000001E-2</c:v>
                </c:pt>
                <c:pt idx="565">
                  <c:v>5.00000000000001E-2</c:v>
                </c:pt>
                <c:pt idx="566">
                  <c:v>5.00000000000001E-2</c:v>
                </c:pt>
                <c:pt idx="567">
                  <c:v>5.0100000000000033E-2</c:v>
                </c:pt>
                <c:pt idx="568">
                  <c:v>5.00000000000001E-2</c:v>
                </c:pt>
                <c:pt idx="569">
                  <c:v>5.00000000000001E-2</c:v>
                </c:pt>
                <c:pt idx="570">
                  <c:v>5.00000000000001E-2</c:v>
                </c:pt>
                <c:pt idx="571">
                  <c:v>5.00000000000001E-2</c:v>
                </c:pt>
                <c:pt idx="572">
                  <c:v>5.00000000000001E-2</c:v>
                </c:pt>
                <c:pt idx="573">
                  <c:v>5.00000000000001E-2</c:v>
                </c:pt>
                <c:pt idx="574">
                  <c:v>5.00000000000001E-2</c:v>
                </c:pt>
                <c:pt idx="575">
                  <c:v>5.00000000000001E-2</c:v>
                </c:pt>
                <c:pt idx="576">
                  <c:v>5.00000000000001E-2</c:v>
                </c:pt>
                <c:pt idx="577">
                  <c:v>5.00000000000001E-2</c:v>
                </c:pt>
                <c:pt idx="578">
                  <c:v>5.00000000000001E-2</c:v>
                </c:pt>
                <c:pt idx="579">
                  <c:v>5.00000000000001E-2</c:v>
                </c:pt>
                <c:pt idx="580">
                  <c:v>5.00000000000001E-2</c:v>
                </c:pt>
                <c:pt idx="581">
                  <c:v>5.00000000000001E-2</c:v>
                </c:pt>
                <c:pt idx="582">
                  <c:v>5.00000000000001E-2</c:v>
                </c:pt>
                <c:pt idx="583">
                  <c:v>5.00000000000001E-2</c:v>
                </c:pt>
                <c:pt idx="584">
                  <c:v>5.00000000000001E-2</c:v>
                </c:pt>
                <c:pt idx="585">
                  <c:v>5.00000000000001E-2</c:v>
                </c:pt>
                <c:pt idx="586">
                  <c:v>5.00000000000001E-2</c:v>
                </c:pt>
                <c:pt idx="587">
                  <c:v>5.00000000000001E-2</c:v>
                </c:pt>
                <c:pt idx="588">
                  <c:v>5.00000000000001E-2</c:v>
                </c:pt>
                <c:pt idx="589">
                  <c:v>5.00000000000001E-2</c:v>
                </c:pt>
                <c:pt idx="590">
                  <c:v>5.00000000000001E-2</c:v>
                </c:pt>
                <c:pt idx="591">
                  <c:v>5.00000000000001E-2</c:v>
                </c:pt>
                <c:pt idx="592">
                  <c:v>5.00000000000001E-2</c:v>
                </c:pt>
                <c:pt idx="593">
                  <c:v>5.00000000000001E-2</c:v>
                </c:pt>
                <c:pt idx="594">
                  <c:v>5.00000000000001E-2</c:v>
                </c:pt>
                <c:pt idx="595">
                  <c:v>5.00000000000001E-2</c:v>
                </c:pt>
                <c:pt idx="596">
                  <c:v>5.00000000000001E-2</c:v>
                </c:pt>
                <c:pt idx="597">
                  <c:v>5.00000000000001E-2</c:v>
                </c:pt>
                <c:pt idx="598">
                  <c:v>5.00000000000001E-2</c:v>
                </c:pt>
                <c:pt idx="599">
                  <c:v>5.00000000000001E-2</c:v>
                </c:pt>
                <c:pt idx="600">
                  <c:v>5.00000000000001E-2</c:v>
                </c:pt>
                <c:pt idx="601">
                  <c:v>5.00000000000001E-2</c:v>
                </c:pt>
                <c:pt idx="602">
                  <c:v>5.00000000000001E-2</c:v>
                </c:pt>
                <c:pt idx="603">
                  <c:v>5.00000000000001E-2</c:v>
                </c:pt>
                <c:pt idx="604">
                  <c:v>5.00000000000001E-2</c:v>
                </c:pt>
                <c:pt idx="605">
                  <c:v>5.00000000000001E-2</c:v>
                </c:pt>
                <c:pt idx="606">
                  <c:v>5.00000000000001E-2</c:v>
                </c:pt>
                <c:pt idx="607">
                  <c:v>5.00000000000001E-2</c:v>
                </c:pt>
                <c:pt idx="608">
                  <c:v>5.00000000000001E-2</c:v>
                </c:pt>
                <c:pt idx="609">
                  <c:v>5.00000000000001E-2</c:v>
                </c:pt>
                <c:pt idx="610">
                  <c:v>5.00000000000001E-2</c:v>
                </c:pt>
                <c:pt idx="611">
                  <c:v>5.00000000000001E-2</c:v>
                </c:pt>
                <c:pt idx="612">
                  <c:v>5.00000000000001E-2</c:v>
                </c:pt>
                <c:pt idx="613">
                  <c:v>5.00000000000001E-2</c:v>
                </c:pt>
                <c:pt idx="614">
                  <c:v>5.00000000000001E-2</c:v>
                </c:pt>
                <c:pt idx="615">
                  <c:v>5.00000000000001E-2</c:v>
                </c:pt>
                <c:pt idx="616">
                  <c:v>5.00000000000001E-2</c:v>
                </c:pt>
                <c:pt idx="617">
                  <c:v>5.00000000000001E-2</c:v>
                </c:pt>
                <c:pt idx="618">
                  <c:v>5.00000000000001E-2</c:v>
                </c:pt>
                <c:pt idx="619">
                  <c:v>5.0100000000000033E-2</c:v>
                </c:pt>
                <c:pt idx="620">
                  <c:v>5.00000000000001E-2</c:v>
                </c:pt>
                <c:pt idx="621">
                  <c:v>5.00000000000001E-2</c:v>
                </c:pt>
                <c:pt idx="622">
                  <c:v>5.00000000000001E-2</c:v>
                </c:pt>
                <c:pt idx="623">
                  <c:v>5.00000000000001E-2</c:v>
                </c:pt>
                <c:pt idx="624">
                  <c:v>5.00000000000001E-2</c:v>
                </c:pt>
                <c:pt idx="625">
                  <c:v>5.00000000000001E-2</c:v>
                </c:pt>
                <c:pt idx="626">
                  <c:v>5.00000000000001E-2</c:v>
                </c:pt>
                <c:pt idx="627">
                  <c:v>5.00000000000001E-2</c:v>
                </c:pt>
                <c:pt idx="628">
                  <c:v>5.00000000000001E-2</c:v>
                </c:pt>
                <c:pt idx="629">
                  <c:v>5.00000000000001E-2</c:v>
                </c:pt>
                <c:pt idx="630">
                  <c:v>5.0100000000000033E-2</c:v>
                </c:pt>
                <c:pt idx="631">
                  <c:v>5.00000000000001E-2</c:v>
                </c:pt>
                <c:pt idx="632">
                  <c:v>5.00000000000001E-2</c:v>
                </c:pt>
                <c:pt idx="633">
                  <c:v>5.00000000000001E-2</c:v>
                </c:pt>
                <c:pt idx="634">
                  <c:v>5.00000000000001E-2</c:v>
                </c:pt>
                <c:pt idx="635">
                  <c:v>5.00000000000001E-2</c:v>
                </c:pt>
                <c:pt idx="636">
                  <c:v>5.00000000000001E-2</c:v>
                </c:pt>
                <c:pt idx="637">
                  <c:v>5.0100000000000033E-2</c:v>
                </c:pt>
                <c:pt idx="638">
                  <c:v>5.0100000000000033E-2</c:v>
                </c:pt>
                <c:pt idx="639">
                  <c:v>5.00000000000001E-2</c:v>
                </c:pt>
                <c:pt idx="640">
                  <c:v>5.0100000000000033E-2</c:v>
                </c:pt>
                <c:pt idx="641">
                  <c:v>5.0100000000000033E-2</c:v>
                </c:pt>
                <c:pt idx="642">
                  <c:v>5.0100000000000033E-2</c:v>
                </c:pt>
                <c:pt idx="643">
                  <c:v>5.0100000000000033E-2</c:v>
                </c:pt>
                <c:pt idx="644">
                  <c:v>5.0100000000000033E-2</c:v>
                </c:pt>
                <c:pt idx="645">
                  <c:v>5.00000000000001E-2</c:v>
                </c:pt>
                <c:pt idx="646">
                  <c:v>5.0100000000000033E-2</c:v>
                </c:pt>
                <c:pt idx="647">
                  <c:v>5.00000000000001E-2</c:v>
                </c:pt>
                <c:pt idx="648">
                  <c:v>5.00000000000001E-2</c:v>
                </c:pt>
                <c:pt idx="649">
                  <c:v>5.0100000000000033E-2</c:v>
                </c:pt>
                <c:pt idx="650">
                  <c:v>5.0100000000000033E-2</c:v>
                </c:pt>
                <c:pt idx="651">
                  <c:v>5.00000000000001E-2</c:v>
                </c:pt>
                <c:pt idx="652">
                  <c:v>5.00000000000001E-2</c:v>
                </c:pt>
                <c:pt idx="653">
                  <c:v>5.00000000000001E-2</c:v>
                </c:pt>
                <c:pt idx="654">
                  <c:v>5.00000000000001E-2</c:v>
                </c:pt>
                <c:pt idx="655">
                  <c:v>5.0100000000000033E-2</c:v>
                </c:pt>
                <c:pt idx="656">
                  <c:v>5.00000000000001E-2</c:v>
                </c:pt>
                <c:pt idx="657">
                  <c:v>5.0100000000000033E-2</c:v>
                </c:pt>
                <c:pt idx="658">
                  <c:v>5.00000000000001E-2</c:v>
                </c:pt>
                <c:pt idx="659">
                  <c:v>5.00000000000001E-2</c:v>
                </c:pt>
                <c:pt idx="660">
                  <c:v>5.00000000000001E-2</c:v>
                </c:pt>
                <c:pt idx="661">
                  <c:v>5.00000000000001E-2</c:v>
                </c:pt>
                <c:pt idx="662">
                  <c:v>5.00000000000001E-2</c:v>
                </c:pt>
                <c:pt idx="663">
                  <c:v>5.00000000000001E-2</c:v>
                </c:pt>
                <c:pt idx="664">
                  <c:v>5.00000000000001E-2</c:v>
                </c:pt>
                <c:pt idx="665">
                  <c:v>5.00000000000001E-2</c:v>
                </c:pt>
                <c:pt idx="666">
                  <c:v>5.00000000000001E-2</c:v>
                </c:pt>
                <c:pt idx="667">
                  <c:v>5.0100000000000033E-2</c:v>
                </c:pt>
                <c:pt idx="668">
                  <c:v>5.00000000000001E-2</c:v>
                </c:pt>
                <c:pt idx="669">
                  <c:v>5.00000000000001E-2</c:v>
                </c:pt>
                <c:pt idx="670">
                  <c:v>5.00000000000001E-2</c:v>
                </c:pt>
                <c:pt idx="671">
                  <c:v>5.00000000000001E-2</c:v>
                </c:pt>
                <c:pt idx="672">
                  <c:v>5.00000000000001E-2</c:v>
                </c:pt>
                <c:pt idx="673">
                  <c:v>5.00000000000001E-2</c:v>
                </c:pt>
                <c:pt idx="674">
                  <c:v>5.00000000000001E-2</c:v>
                </c:pt>
                <c:pt idx="675">
                  <c:v>5.00000000000001E-2</c:v>
                </c:pt>
                <c:pt idx="676">
                  <c:v>5.00000000000001E-2</c:v>
                </c:pt>
                <c:pt idx="677">
                  <c:v>5.0100000000000033E-2</c:v>
                </c:pt>
                <c:pt idx="678">
                  <c:v>5.00000000000001E-2</c:v>
                </c:pt>
                <c:pt idx="679">
                  <c:v>5.00000000000001E-2</c:v>
                </c:pt>
                <c:pt idx="680">
                  <c:v>5.00000000000001E-2</c:v>
                </c:pt>
                <c:pt idx="681">
                  <c:v>5.00000000000001E-2</c:v>
                </c:pt>
                <c:pt idx="682">
                  <c:v>5.00000000000001E-2</c:v>
                </c:pt>
                <c:pt idx="683">
                  <c:v>5.00000000000001E-2</c:v>
                </c:pt>
                <c:pt idx="684">
                  <c:v>5.00000000000001E-2</c:v>
                </c:pt>
                <c:pt idx="685">
                  <c:v>5.00000000000001E-2</c:v>
                </c:pt>
                <c:pt idx="686">
                  <c:v>5.00000000000001E-2</c:v>
                </c:pt>
                <c:pt idx="687">
                  <c:v>5.00000000000001E-2</c:v>
                </c:pt>
                <c:pt idx="688">
                  <c:v>5.00000000000001E-2</c:v>
                </c:pt>
                <c:pt idx="689">
                  <c:v>5.00000000000001E-2</c:v>
                </c:pt>
                <c:pt idx="690">
                  <c:v>5.00000000000001E-2</c:v>
                </c:pt>
                <c:pt idx="691">
                  <c:v>5.00000000000001E-2</c:v>
                </c:pt>
                <c:pt idx="692">
                  <c:v>5.00000000000001E-2</c:v>
                </c:pt>
                <c:pt idx="693">
                  <c:v>5.00000000000001E-2</c:v>
                </c:pt>
                <c:pt idx="694">
                  <c:v>5.00000000000001E-2</c:v>
                </c:pt>
                <c:pt idx="695">
                  <c:v>5.00000000000001E-2</c:v>
                </c:pt>
                <c:pt idx="696">
                  <c:v>5.00000000000001E-2</c:v>
                </c:pt>
                <c:pt idx="697">
                  <c:v>5.0100000000000033E-2</c:v>
                </c:pt>
                <c:pt idx="698">
                  <c:v>5.00000000000001E-2</c:v>
                </c:pt>
                <c:pt idx="699">
                  <c:v>5.00000000000001E-2</c:v>
                </c:pt>
                <c:pt idx="700">
                  <c:v>5.00000000000001E-2</c:v>
                </c:pt>
                <c:pt idx="701">
                  <c:v>5.00000000000001E-2</c:v>
                </c:pt>
                <c:pt idx="702">
                  <c:v>5.00000000000001E-2</c:v>
                </c:pt>
                <c:pt idx="703">
                  <c:v>5.00000000000001E-2</c:v>
                </c:pt>
                <c:pt idx="704">
                  <c:v>5.00000000000001E-2</c:v>
                </c:pt>
                <c:pt idx="705">
                  <c:v>5.00000000000001E-2</c:v>
                </c:pt>
                <c:pt idx="706">
                  <c:v>5.00000000000001E-2</c:v>
                </c:pt>
                <c:pt idx="707">
                  <c:v>5.00000000000001E-2</c:v>
                </c:pt>
                <c:pt idx="708">
                  <c:v>5.00000000000001E-2</c:v>
                </c:pt>
                <c:pt idx="709">
                  <c:v>5.00000000000001E-2</c:v>
                </c:pt>
                <c:pt idx="710">
                  <c:v>5.00000000000001E-2</c:v>
                </c:pt>
                <c:pt idx="711">
                  <c:v>5.00000000000001E-2</c:v>
                </c:pt>
                <c:pt idx="712">
                  <c:v>5.00000000000001E-2</c:v>
                </c:pt>
                <c:pt idx="713">
                  <c:v>5.00000000000001E-2</c:v>
                </c:pt>
                <c:pt idx="714">
                  <c:v>5.00000000000001E-2</c:v>
                </c:pt>
                <c:pt idx="715">
                  <c:v>5.00000000000001E-2</c:v>
                </c:pt>
                <c:pt idx="716">
                  <c:v>5.00000000000001E-2</c:v>
                </c:pt>
                <c:pt idx="717">
                  <c:v>5.00000000000001E-2</c:v>
                </c:pt>
                <c:pt idx="718">
                  <c:v>5.00000000000001E-2</c:v>
                </c:pt>
                <c:pt idx="719">
                  <c:v>5.00000000000001E-2</c:v>
                </c:pt>
                <c:pt idx="720">
                  <c:v>5.00000000000001E-2</c:v>
                </c:pt>
                <c:pt idx="721">
                  <c:v>5.00000000000001E-2</c:v>
                </c:pt>
                <c:pt idx="722">
                  <c:v>5.00000000000001E-2</c:v>
                </c:pt>
                <c:pt idx="723">
                  <c:v>5.00000000000001E-2</c:v>
                </c:pt>
                <c:pt idx="724">
                  <c:v>5.00000000000001E-2</c:v>
                </c:pt>
                <c:pt idx="725">
                  <c:v>5.00000000000001E-2</c:v>
                </c:pt>
                <c:pt idx="726">
                  <c:v>5.00000000000001E-2</c:v>
                </c:pt>
                <c:pt idx="727">
                  <c:v>5.0100000000000033E-2</c:v>
                </c:pt>
                <c:pt idx="728">
                  <c:v>5.00000000000001E-2</c:v>
                </c:pt>
                <c:pt idx="729">
                  <c:v>5.00000000000001E-2</c:v>
                </c:pt>
                <c:pt idx="730">
                  <c:v>5.00000000000001E-2</c:v>
                </c:pt>
                <c:pt idx="731">
                  <c:v>5.00000000000001E-2</c:v>
                </c:pt>
                <c:pt idx="732">
                  <c:v>5.00000000000001E-2</c:v>
                </c:pt>
                <c:pt idx="733">
                  <c:v>5.00000000000001E-2</c:v>
                </c:pt>
                <c:pt idx="734">
                  <c:v>5.00000000000001E-2</c:v>
                </c:pt>
                <c:pt idx="735">
                  <c:v>5.00000000000001E-2</c:v>
                </c:pt>
                <c:pt idx="736">
                  <c:v>5.00000000000001E-2</c:v>
                </c:pt>
                <c:pt idx="737">
                  <c:v>5.00000000000001E-2</c:v>
                </c:pt>
                <c:pt idx="738">
                  <c:v>5.00000000000001E-2</c:v>
                </c:pt>
                <c:pt idx="739">
                  <c:v>5.00000000000001E-2</c:v>
                </c:pt>
                <c:pt idx="740">
                  <c:v>5.00000000000001E-2</c:v>
                </c:pt>
                <c:pt idx="741">
                  <c:v>5.00000000000001E-2</c:v>
                </c:pt>
                <c:pt idx="742">
                  <c:v>5.00000000000001E-2</c:v>
                </c:pt>
                <c:pt idx="743">
                  <c:v>5.00000000000001E-2</c:v>
                </c:pt>
                <c:pt idx="744">
                  <c:v>5.00000000000001E-2</c:v>
                </c:pt>
                <c:pt idx="745">
                  <c:v>5.00000000000001E-2</c:v>
                </c:pt>
                <c:pt idx="746">
                  <c:v>5.00000000000001E-2</c:v>
                </c:pt>
                <c:pt idx="747">
                  <c:v>5.00000000000001E-2</c:v>
                </c:pt>
                <c:pt idx="748">
                  <c:v>5.00000000000001E-2</c:v>
                </c:pt>
                <c:pt idx="749">
                  <c:v>5.00000000000001E-2</c:v>
                </c:pt>
                <c:pt idx="750">
                  <c:v>5.00000000000001E-2</c:v>
                </c:pt>
                <c:pt idx="751">
                  <c:v>5.00000000000001E-2</c:v>
                </c:pt>
                <c:pt idx="752">
                  <c:v>5.00000000000001E-2</c:v>
                </c:pt>
                <c:pt idx="753">
                  <c:v>5.00000000000001E-2</c:v>
                </c:pt>
                <c:pt idx="754">
                  <c:v>5.00000000000001E-2</c:v>
                </c:pt>
                <c:pt idx="755">
                  <c:v>5.00000000000001E-2</c:v>
                </c:pt>
                <c:pt idx="756">
                  <c:v>5.00000000000001E-2</c:v>
                </c:pt>
                <c:pt idx="757">
                  <c:v>5.00000000000001E-2</c:v>
                </c:pt>
                <c:pt idx="758">
                  <c:v>5.0100000000000033E-2</c:v>
                </c:pt>
                <c:pt idx="759">
                  <c:v>5.0100000000000033E-2</c:v>
                </c:pt>
                <c:pt idx="760">
                  <c:v>5.00000000000001E-2</c:v>
                </c:pt>
                <c:pt idx="761">
                  <c:v>5.00000000000001E-2</c:v>
                </c:pt>
                <c:pt idx="762">
                  <c:v>5.00000000000001E-2</c:v>
                </c:pt>
                <c:pt idx="763">
                  <c:v>5.00000000000001E-2</c:v>
                </c:pt>
                <c:pt idx="764">
                  <c:v>5.00000000000001E-2</c:v>
                </c:pt>
                <c:pt idx="765">
                  <c:v>5.00000000000001E-2</c:v>
                </c:pt>
                <c:pt idx="766">
                  <c:v>5.00000000000001E-2</c:v>
                </c:pt>
                <c:pt idx="767">
                  <c:v>5.00000000000001E-2</c:v>
                </c:pt>
                <c:pt idx="768">
                  <c:v>5.00000000000001E-2</c:v>
                </c:pt>
                <c:pt idx="769">
                  <c:v>5.00000000000001E-2</c:v>
                </c:pt>
                <c:pt idx="770">
                  <c:v>5.00000000000001E-2</c:v>
                </c:pt>
                <c:pt idx="771">
                  <c:v>5.00000000000001E-2</c:v>
                </c:pt>
                <c:pt idx="772">
                  <c:v>5.00000000000001E-2</c:v>
                </c:pt>
                <c:pt idx="773">
                  <c:v>5.00000000000001E-2</c:v>
                </c:pt>
                <c:pt idx="774">
                  <c:v>5.00000000000001E-2</c:v>
                </c:pt>
                <c:pt idx="775">
                  <c:v>5.00000000000001E-2</c:v>
                </c:pt>
                <c:pt idx="776">
                  <c:v>5.00000000000001E-2</c:v>
                </c:pt>
                <c:pt idx="777">
                  <c:v>5.00000000000001E-2</c:v>
                </c:pt>
                <c:pt idx="778">
                  <c:v>5.0100000000000033E-2</c:v>
                </c:pt>
                <c:pt idx="779">
                  <c:v>5.00000000000001E-2</c:v>
                </c:pt>
                <c:pt idx="780">
                  <c:v>5.00000000000001E-2</c:v>
                </c:pt>
                <c:pt idx="781">
                  <c:v>5.00000000000001E-2</c:v>
                </c:pt>
                <c:pt idx="782">
                  <c:v>5.00000000000001E-2</c:v>
                </c:pt>
                <c:pt idx="783">
                  <c:v>5.00000000000001E-2</c:v>
                </c:pt>
                <c:pt idx="784">
                  <c:v>5.00000000000001E-2</c:v>
                </c:pt>
                <c:pt idx="785">
                  <c:v>5.00000000000001E-2</c:v>
                </c:pt>
                <c:pt idx="786">
                  <c:v>5.00000000000001E-2</c:v>
                </c:pt>
                <c:pt idx="787">
                  <c:v>5.00000000000001E-2</c:v>
                </c:pt>
                <c:pt idx="788">
                  <c:v>5.00000000000001E-2</c:v>
                </c:pt>
                <c:pt idx="789">
                  <c:v>5.00000000000001E-2</c:v>
                </c:pt>
                <c:pt idx="790">
                  <c:v>5.00000000000001E-2</c:v>
                </c:pt>
                <c:pt idx="791">
                  <c:v>5.00000000000001E-2</c:v>
                </c:pt>
                <c:pt idx="792">
                  <c:v>5.00000000000001E-2</c:v>
                </c:pt>
                <c:pt idx="793">
                  <c:v>5.00000000000001E-2</c:v>
                </c:pt>
                <c:pt idx="794">
                  <c:v>5.00000000000001E-2</c:v>
                </c:pt>
                <c:pt idx="795">
                  <c:v>5.00000000000001E-2</c:v>
                </c:pt>
                <c:pt idx="796">
                  <c:v>5.00000000000001E-2</c:v>
                </c:pt>
                <c:pt idx="797">
                  <c:v>5.00000000000001E-2</c:v>
                </c:pt>
                <c:pt idx="798">
                  <c:v>5.00000000000001E-2</c:v>
                </c:pt>
                <c:pt idx="799">
                  <c:v>5.00000000000001E-2</c:v>
                </c:pt>
                <c:pt idx="800">
                  <c:v>5.00000000000001E-2</c:v>
                </c:pt>
                <c:pt idx="801">
                  <c:v>5.00000000000001E-2</c:v>
                </c:pt>
                <c:pt idx="802">
                  <c:v>5.00000000000001E-2</c:v>
                </c:pt>
                <c:pt idx="803">
                  <c:v>5.00000000000001E-2</c:v>
                </c:pt>
                <c:pt idx="804">
                  <c:v>5.00000000000001E-2</c:v>
                </c:pt>
                <c:pt idx="805">
                  <c:v>5.0100000000000033E-2</c:v>
                </c:pt>
                <c:pt idx="806">
                  <c:v>5.00000000000001E-2</c:v>
                </c:pt>
                <c:pt idx="807">
                  <c:v>5.00000000000001E-2</c:v>
                </c:pt>
                <c:pt idx="808">
                  <c:v>5.00000000000001E-2</c:v>
                </c:pt>
                <c:pt idx="809">
                  <c:v>5.00000000000001E-2</c:v>
                </c:pt>
                <c:pt idx="810">
                  <c:v>5.00000000000001E-2</c:v>
                </c:pt>
                <c:pt idx="811">
                  <c:v>5.00000000000001E-2</c:v>
                </c:pt>
                <c:pt idx="812">
                  <c:v>5.00000000000001E-2</c:v>
                </c:pt>
                <c:pt idx="813">
                  <c:v>5.00000000000001E-2</c:v>
                </c:pt>
                <c:pt idx="814">
                  <c:v>5.00000000000001E-2</c:v>
                </c:pt>
                <c:pt idx="815">
                  <c:v>5.00000000000001E-2</c:v>
                </c:pt>
                <c:pt idx="816">
                  <c:v>5.00000000000001E-2</c:v>
                </c:pt>
                <c:pt idx="817">
                  <c:v>5.00000000000001E-2</c:v>
                </c:pt>
                <c:pt idx="818">
                  <c:v>5.00000000000001E-2</c:v>
                </c:pt>
                <c:pt idx="819">
                  <c:v>5.00000000000001E-2</c:v>
                </c:pt>
                <c:pt idx="820">
                  <c:v>5.00000000000001E-2</c:v>
                </c:pt>
                <c:pt idx="821">
                  <c:v>5.00000000000001E-2</c:v>
                </c:pt>
                <c:pt idx="822">
                  <c:v>5.00000000000001E-2</c:v>
                </c:pt>
                <c:pt idx="823">
                  <c:v>5.00000000000001E-2</c:v>
                </c:pt>
                <c:pt idx="824">
                  <c:v>5.00000000000001E-2</c:v>
                </c:pt>
                <c:pt idx="825">
                  <c:v>5.0100000000000033E-2</c:v>
                </c:pt>
                <c:pt idx="826">
                  <c:v>5.00000000000001E-2</c:v>
                </c:pt>
                <c:pt idx="827">
                  <c:v>5.00000000000001E-2</c:v>
                </c:pt>
                <c:pt idx="828">
                  <c:v>5.00000000000001E-2</c:v>
                </c:pt>
                <c:pt idx="829">
                  <c:v>5.00000000000001E-2</c:v>
                </c:pt>
                <c:pt idx="830">
                  <c:v>5.00000000000001E-2</c:v>
                </c:pt>
                <c:pt idx="831">
                  <c:v>5.00000000000001E-2</c:v>
                </c:pt>
                <c:pt idx="832">
                  <c:v>5.00000000000001E-2</c:v>
                </c:pt>
                <c:pt idx="833">
                  <c:v>5.00000000000001E-2</c:v>
                </c:pt>
                <c:pt idx="834">
                  <c:v>5.00000000000001E-2</c:v>
                </c:pt>
                <c:pt idx="835">
                  <c:v>5.00000000000001E-2</c:v>
                </c:pt>
                <c:pt idx="836">
                  <c:v>5.00000000000001E-2</c:v>
                </c:pt>
                <c:pt idx="837">
                  <c:v>5.00000000000001E-2</c:v>
                </c:pt>
                <c:pt idx="838">
                  <c:v>5.00000000000001E-2</c:v>
                </c:pt>
                <c:pt idx="839">
                  <c:v>5.00000000000001E-2</c:v>
                </c:pt>
                <c:pt idx="840">
                  <c:v>5.00000000000001E-2</c:v>
                </c:pt>
                <c:pt idx="841">
                  <c:v>5.00000000000001E-2</c:v>
                </c:pt>
                <c:pt idx="842">
                  <c:v>5.00000000000001E-2</c:v>
                </c:pt>
                <c:pt idx="843">
                  <c:v>5.00000000000001E-2</c:v>
                </c:pt>
                <c:pt idx="844">
                  <c:v>5.00000000000001E-2</c:v>
                </c:pt>
                <c:pt idx="845">
                  <c:v>5.00000000000001E-2</c:v>
                </c:pt>
                <c:pt idx="846">
                  <c:v>5.00000000000001E-2</c:v>
                </c:pt>
                <c:pt idx="847">
                  <c:v>5.00000000000001E-2</c:v>
                </c:pt>
                <c:pt idx="848">
                  <c:v>5.00000000000001E-2</c:v>
                </c:pt>
                <c:pt idx="849">
                  <c:v>5.00000000000001E-2</c:v>
                </c:pt>
                <c:pt idx="850">
                  <c:v>5.00000000000001E-2</c:v>
                </c:pt>
                <c:pt idx="851">
                  <c:v>5.00000000000001E-2</c:v>
                </c:pt>
                <c:pt idx="852">
                  <c:v>5.00000000000001E-2</c:v>
                </c:pt>
                <c:pt idx="853">
                  <c:v>5.00000000000001E-2</c:v>
                </c:pt>
                <c:pt idx="854">
                  <c:v>5.0100000000000033E-2</c:v>
                </c:pt>
                <c:pt idx="855">
                  <c:v>5.00000000000001E-2</c:v>
                </c:pt>
                <c:pt idx="856">
                  <c:v>5.00000000000001E-2</c:v>
                </c:pt>
                <c:pt idx="857">
                  <c:v>5.00000000000001E-2</c:v>
                </c:pt>
                <c:pt idx="858">
                  <c:v>5.00000000000001E-2</c:v>
                </c:pt>
                <c:pt idx="859">
                  <c:v>5.00000000000001E-2</c:v>
                </c:pt>
                <c:pt idx="860">
                  <c:v>5.00000000000001E-2</c:v>
                </c:pt>
                <c:pt idx="861">
                  <c:v>5.00000000000001E-2</c:v>
                </c:pt>
                <c:pt idx="862">
                  <c:v>5.00000000000001E-2</c:v>
                </c:pt>
                <c:pt idx="863">
                  <c:v>5.00000000000001E-2</c:v>
                </c:pt>
                <c:pt idx="864">
                  <c:v>5.00000000000001E-2</c:v>
                </c:pt>
                <c:pt idx="865">
                  <c:v>5.00000000000001E-2</c:v>
                </c:pt>
                <c:pt idx="866">
                  <c:v>5.00000000000001E-2</c:v>
                </c:pt>
                <c:pt idx="867">
                  <c:v>5.00000000000001E-2</c:v>
                </c:pt>
                <c:pt idx="868">
                  <c:v>5.00000000000001E-2</c:v>
                </c:pt>
                <c:pt idx="869">
                  <c:v>5.00000000000001E-2</c:v>
                </c:pt>
                <c:pt idx="870">
                  <c:v>5.00000000000001E-2</c:v>
                </c:pt>
                <c:pt idx="871">
                  <c:v>5.00000000000001E-2</c:v>
                </c:pt>
                <c:pt idx="872">
                  <c:v>5.00000000000001E-2</c:v>
                </c:pt>
                <c:pt idx="873">
                  <c:v>5.00000000000001E-2</c:v>
                </c:pt>
                <c:pt idx="874">
                  <c:v>5.00000000000001E-2</c:v>
                </c:pt>
                <c:pt idx="875">
                  <c:v>5.00000000000001E-2</c:v>
                </c:pt>
                <c:pt idx="876">
                  <c:v>5.00000000000001E-2</c:v>
                </c:pt>
                <c:pt idx="877">
                  <c:v>5.00000000000001E-2</c:v>
                </c:pt>
                <c:pt idx="878">
                  <c:v>5.00000000000001E-2</c:v>
                </c:pt>
                <c:pt idx="879">
                  <c:v>5.00000000000001E-2</c:v>
                </c:pt>
                <c:pt idx="880">
                  <c:v>5.00000000000001E-2</c:v>
                </c:pt>
                <c:pt idx="881">
                  <c:v>5.00000000000001E-2</c:v>
                </c:pt>
                <c:pt idx="882">
                  <c:v>5.00000000000001E-2</c:v>
                </c:pt>
                <c:pt idx="883">
                  <c:v>5.00000000000001E-2</c:v>
                </c:pt>
                <c:pt idx="884">
                  <c:v>5.00000000000001E-2</c:v>
                </c:pt>
                <c:pt idx="885">
                  <c:v>5.00000000000001E-2</c:v>
                </c:pt>
                <c:pt idx="886">
                  <c:v>5.00000000000001E-2</c:v>
                </c:pt>
                <c:pt idx="887">
                  <c:v>5.00000000000001E-2</c:v>
                </c:pt>
                <c:pt idx="888">
                  <c:v>5.00000000000001E-2</c:v>
                </c:pt>
                <c:pt idx="889">
                  <c:v>5.00000000000001E-2</c:v>
                </c:pt>
                <c:pt idx="890">
                  <c:v>5.00000000000001E-2</c:v>
                </c:pt>
                <c:pt idx="891">
                  <c:v>5.00000000000001E-2</c:v>
                </c:pt>
                <c:pt idx="892">
                  <c:v>5.00000000000001E-2</c:v>
                </c:pt>
                <c:pt idx="893">
                  <c:v>5.00000000000001E-2</c:v>
                </c:pt>
                <c:pt idx="894">
                  <c:v>5.00000000000001E-2</c:v>
                </c:pt>
                <c:pt idx="895">
                  <c:v>5.00000000000001E-2</c:v>
                </c:pt>
                <c:pt idx="896">
                  <c:v>5.00000000000001E-2</c:v>
                </c:pt>
                <c:pt idx="897">
                  <c:v>5.00000000000001E-2</c:v>
                </c:pt>
                <c:pt idx="898">
                  <c:v>5.00000000000001E-2</c:v>
                </c:pt>
                <c:pt idx="899">
                  <c:v>5.00000000000001E-2</c:v>
                </c:pt>
                <c:pt idx="900">
                  <c:v>5.00000000000001E-2</c:v>
                </c:pt>
                <c:pt idx="901">
                  <c:v>5.00000000000001E-2</c:v>
                </c:pt>
                <c:pt idx="902">
                  <c:v>5.00000000000001E-2</c:v>
                </c:pt>
                <c:pt idx="903">
                  <c:v>5.00000000000001E-2</c:v>
                </c:pt>
                <c:pt idx="904">
                  <c:v>5.00000000000001E-2</c:v>
                </c:pt>
                <c:pt idx="905">
                  <c:v>5.00000000000001E-2</c:v>
                </c:pt>
                <c:pt idx="906">
                  <c:v>5.00000000000001E-2</c:v>
                </c:pt>
                <c:pt idx="907">
                  <c:v>5.00000000000001E-2</c:v>
                </c:pt>
                <c:pt idx="908">
                  <c:v>5.00000000000001E-2</c:v>
                </c:pt>
                <c:pt idx="909">
                  <c:v>5.00000000000001E-2</c:v>
                </c:pt>
                <c:pt idx="910">
                  <c:v>5.00000000000001E-2</c:v>
                </c:pt>
                <c:pt idx="911">
                  <c:v>5.00000000000001E-2</c:v>
                </c:pt>
                <c:pt idx="912">
                  <c:v>5.00000000000001E-2</c:v>
                </c:pt>
                <c:pt idx="913">
                  <c:v>5.00000000000001E-2</c:v>
                </c:pt>
                <c:pt idx="914">
                  <c:v>5.00000000000001E-2</c:v>
                </c:pt>
                <c:pt idx="915">
                  <c:v>5.00000000000001E-2</c:v>
                </c:pt>
                <c:pt idx="916">
                  <c:v>5.00000000000001E-2</c:v>
                </c:pt>
                <c:pt idx="917">
                  <c:v>5.00000000000001E-2</c:v>
                </c:pt>
                <c:pt idx="918">
                  <c:v>5.00000000000001E-2</c:v>
                </c:pt>
                <c:pt idx="919">
                  <c:v>5.00000000000001E-2</c:v>
                </c:pt>
                <c:pt idx="920">
                  <c:v>5.00000000000001E-2</c:v>
                </c:pt>
                <c:pt idx="921">
                  <c:v>5.00000000000001E-2</c:v>
                </c:pt>
                <c:pt idx="922">
                  <c:v>5.00000000000001E-2</c:v>
                </c:pt>
                <c:pt idx="923">
                  <c:v>5.00000000000001E-2</c:v>
                </c:pt>
                <c:pt idx="924">
                  <c:v>5.00000000000001E-2</c:v>
                </c:pt>
                <c:pt idx="925">
                  <c:v>5.00000000000001E-2</c:v>
                </c:pt>
                <c:pt idx="926">
                  <c:v>5.00000000000001E-2</c:v>
                </c:pt>
                <c:pt idx="927">
                  <c:v>5.00000000000001E-2</c:v>
                </c:pt>
                <c:pt idx="928">
                  <c:v>5.0100000000000033E-2</c:v>
                </c:pt>
                <c:pt idx="929">
                  <c:v>5.00000000000001E-2</c:v>
                </c:pt>
                <c:pt idx="930">
                  <c:v>5.00000000000001E-2</c:v>
                </c:pt>
                <c:pt idx="931">
                  <c:v>5.00000000000001E-2</c:v>
                </c:pt>
                <c:pt idx="932">
                  <c:v>5.00000000000001E-2</c:v>
                </c:pt>
                <c:pt idx="933">
                  <c:v>5.00000000000001E-2</c:v>
                </c:pt>
                <c:pt idx="934">
                  <c:v>5.00000000000001E-2</c:v>
                </c:pt>
                <c:pt idx="935">
                  <c:v>5.00000000000001E-2</c:v>
                </c:pt>
                <c:pt idx="936">
                  <c:v>5.00000000000001E-2</c:v>
                </c:pt>
                <c:pt idx="937">
                  <c:v>5.00000000000001E-2</c:v>
                </c:pt>
                <c:pt idx="938">
                  <c:v>5.00000000000001E-2</c:v>
                </c:pt>
                <c:pt idx="939">
                  <c:v>5.00000000000001E-2</c:v>
                </c:pt>
                <c:pt idx="940">
                  <c:v>5.00000000000001E-2</c:v>
                </c:pt>
                <c:pt idx="941">
                  <c:v>5.00000000000001E-2</c:v>
                </c:pt>
                <c:pt idx="942">
                  <c:v>5.00000000000001E-2</c:v>
                </c:pt>
                <c:pt idx="943">
                  <c:v>5.00000000000001E-2</c:v>
                </c:pt>
                <c:pt idx="944">
                  <c:v>5.00000000000001E-2</c:v>
                </c:pt>
                <c:pt idx="945">
                  <c:v>5.00000000000001E-2</c:v>
                </c:pt>
                <c:pt idx="946">
                  <c:v>5.00000000000001E-2</c:v>
                </c:pt>
                <c:pt idx="947">
                  <c:v>5.00000000000001E-2</c:v>
                </c:pt>
                <c:pt idx="948">
                  <c:v>5.00000000000001E-2</c:v>
                </c:pt>
                <c:pt idx="949">
                  <c:v>5.00000000000001E-2</c:v>
                </c:pt>
                <c:pt idx="950">
                  <c:v>5.00000000000001E-2</c:v>
                </c:pt>
                <c:pt idx="951">
                  <c:v>5.00000000000001E-2</c:v>
                </c:pt>
                <c:pt idx="952">
                  <c:v>5.00000000000001E-2</c:v>
                </c:pt>
                <c:pt idx="953">
                  <c:v>5.00000000000001E-2</c:v>
                </c:pt>
                <c:pt idx="954">
                  <c:v>5.00000000000001E-2</c:v>
                </c:pt>
                <c:pt idx="955">
                  <c:v>5.00000000000001E-2</c:v>
                </c:pt>
                <c:pt idx="956">
                  <c:v>5.00000000000001E-2</c:v>
                </c:pt>
                <c:pt idx="957">
                  <c:v>5.00000000000001E-2</c:v>
                </c:pt>
                <c:pt idx="958">
                  <c:v>5.00000000000001E-2</c:v>
                </c:pt>
                <c:pt idx="959">
                  <c:v>5.00000000000001E-2</c:v>
                </c:pt>
                <c:pt idx="960">
                  <c:v>5.00000000000001E-2</c:v>
                </c:pt>
                <c:pt idx="961">
                  <c:v>5.00000000000001E-2</c:v>
                </c:pt>
                <c:pt idx="962">
                  <c:v>5.00000000000001E-2</c:v>
                </c:pt>
                <c:pt idx="963">
                  <c:v>5.00000000000001E-2</c:v>
                </c:pt>
                <c:pt idx="964">
                  <c:v>5.00000000000001E-2</c:v>
                </c:pt>
                <c:pt idx="965">
                  <c:v>5.00000000000001E-2</c:v>
                </c:pt>
                <c:pt idx="966">
                  <c:v>5.00000000000001E-2</c:v>
                </c:pt>
                <c:pt idx="967">
                  <c:v>5.00000000000001E-2</c:v>
                </c:pt>
                <c:pt idx="968">
                  <c:v>5.00000000000001E-2</c:v>
                </c:pt>
                <c:pt idx="969">
                  <c:v>5.00000000000001E-2</c:v>
                </c:pt>
                <c:pt idx="970">
                  <c:v>5.00000000000001E-2</c:v>
                </c:pt>
                <c:pt idx="971">
                  <c:v>5.00000000000001E-2</c:v>
                </c:pt>
                <c:pt idx="972">
                  <c:v>5.00000000000001E-2</c:v>
                </c:pt>
                <c:pt idx="973">
                  <c:v>5.00000000000001E-2</c:v>
                </c:pt>
                <c:pt idx="974">
                  <c:v>5.00000000000001E-2</c:v>
                </c:pt>
                <c:pt idx="975">
                  <c:v>5.00000000000001E-2</c:v>
                </c:pt>
                <c:pt idx="976">
                  <c:v>5.00000000000001E-2</c:v>
                </c:pt>
                <c:pt idx="977">
                  <c:v>5.00000000000001E-2</c:v>
                </c:pt>
                <c:pt idx="978">
                  <c:v>5.00000000000001E-2</c:v>
                </c:pt>
                <c:pt idx="979">
                  <c:v>5.00000000000001E-2</c:v>
                </c:pt>
                <c:pt idx="980">
                  <c:v>5.00000000000001E-2</c:v>
                </c:pt>
                <c:pt idx="981">
                  <c:v>5.00000000000001E-2</c:v>
                </c:pt>
                <c:pt idx="982">
                  <c:v>5.00000000000001E-2</c:v>
                </c:pt>
                <c:pt idx="983">
                  <c:v>5.00000000000001E-2</c:v>
                </c:pt>
                <c:pt idx="984">
                  <c:v>5.00000000000001E-2</c:v>
                </c:pt>
                <c:pt idx="985">
                  <c:v>5.0100000000000033E-2</c:v>
                </c:pt>
                <c:pt idx="986">
                  <c:v>5.00000000000001E-2</c:v>
                </c:pt>
                <c:pt idx="987">
                  <c:v>5.00000000000001E-2</c:v>
                </c:pt>
                <c:pt idx="988">
                  <c:v>5.0100000000000033E-2</c:v>
                </c:pt>
                <c:pt idx="989">
                  <c:v>5.00000000000001E-2</c:v>
                </c:pt>
                <c:pt idx="990">
                  <c:v>5.0100000000000033E-2</c:v>
                </c:pt>
                <c:pt idx="991">
                  <c:v>5.00000000000001E-2</c:v>
                </c:pt>
                <c:pt idx="992">
                  <c:v>5.00000000000001E-2</c:v>
                </c:pt>
                <c:pt idx="993">
                  <c:v>5.00000000000001E-2</c:v>
                </c:pt>
                <c:pt idx="994">
                  <c:v>5.00000000000001E-2</c:v>
                </c:pt>
                <c:pt idx="995">
                  <c:v>5.00000000000001E-2</c:v>
                </c:pt>
                <c:pt idx="996">
                  <c:v>5.00000000000001E-2</c:v>
                </c:pt>
                <c:pt idx="997">
                  <c:v>5.0100000000000033E-2</c:v>
                </c:pt>
                <c:pt idx="998">
                  <c:v>5.00000000000001E-2</c:v>
                </c:pt>
                <c:pt idx="999">
                  <c:v>5.00000000000001E-2</c:v>
                </c:pt>
                <c:pt idx="1000">
                  <c:v>5.00000000000001E-2</c:v>
                </c:pt>
                <c:pt idx="1001">
                  <c:v>5.00000000000001E-2</c:v>
                </c:pt>
                <c:pt idx="1002">
                  <c:v>5.00000000000001E-2</c:v>
                </c:pt>
                <c:pt idx="1003">
                  <c:v>5.0100000000000033E-2</c:v>
                </c:pt>
                <c:pt idx="1004">
                  <c:v>5.00000000000001E-2</c:v>
                </c:pt>
                <c:pt idx="1005">
                  <c:v>5.00000000000001E-2</c:v>
                </c:pt>
                <c:pt idx="1006">
                  <c:v>5.00000000000001E-2</c:v>
                </c:pt>
                <c:pt idx="1007">
                  <c:v>5.00000000000001E-2</c:v>
                </c:pt>
                <c:pt idx="1008">
                  <c:v>5.00000000000001E-2</c:v>
                </c:pt>
                <c:pt idx="1009">
                  <c:v>5.00000000000001E-2</c:v>
                </c:pt>
                <c:pt idx="1010">
                  <c:v>5.00000000000001E-2</c:v>
                </c:pt>
                <c:pt idx="1011">
                  <c:v>5.00000000000001E-2</c:v>
                </c:pt>
                <c:pt idx="1012">
                  <c:v>5.0100000000000033E-2</c:v>
                </c:pt>
                <c:pt idx="1013">
                  <c:v>5.00000000000001E-2</c:v>
                </c:pt>
                <c:pt idx="1014">
                  <c:v>5.00000000000001E-2</c:v>
                </c:pt>
                <c:pt idx="1015">
                  <c:v>5.00000000000001E-2</c:v>
                </c:pt>
                <c:pt idx="1016">
                  <c:v>5.00000000000001E-2</c:v>
                </c:pt>
                <c:pt idx="1017">
                  <c:v>5.00000000000001E-2</c:v>
                </c:pt>
                <c:pt idx="1018">
                  <c:v>5.00000000000001E-2</c:v>
                </c:pt>
                <c:pt idx="1019">
                  <c:v>5.00000000000001E-2</c:v>
                </c:pt>
                <c:pt idx="1020">
                  <c:v>5.00000000000001E-2</c:v>
                </c:pt>
                <c:pt idx="1021">
                  <c:v>5.00000000000001E-2</c:v>
                </c:pt>
                <c:pt idx="1022">
                  <c:v>5.00000000000001E-2</c:v>
                </c:pt>
                <c:pt idx="1023">
                  <c:v>5.00000000000001E-2</c:v>
                </c:pt>
                <c:pt idx="1024">
                  <c:v>5.00000000000001E-2</c:v>
                </c:pt>
                <c:pt idx="1025">
                  <c:v>5.00000000000001E-2</c:v>
                </c:pt>
                <c:pt idx="1026">
                  <c:v>5.00000000000001E-2</c:v>
                </c:pt>
                <c:pt idx="1027">
                  <c:v>5.00000000000001E-2</c:v>
                </c:pt>
                <c:pt idx="1028">
                  <c:v>5.00000000000001E-2</c:v>
                </c:pt>
                <c:pt idx="1029">
                  <c:v>5.00000000000001E-2</c:v>
                </c:pt>
                <c:pt idx="1030">
                  <c:v>5.00000000000001E-2</c:v>
                </c:pt>
                <c:pt idx="1031">
                  <c:v>5.0100000000000033E-2</c:v>
                </c:pt>
                <c:pt idx="1032">
                  <c:v>5.00000000000001E-2</c:v>
                </c:pt>
                <c:pt idx="1033">
                  <c:v>5.00000000000001E-2</c:v>
                </c:pt>
                <c:pt idx="1034">
                  <c:v>5.0100000000000033E-2</c:v>
                </c:pt>
                <c:pt idx="1035">
                  <c:v>5.0100000000000033E-2</c:v>
                </c:pt>
                <c:pt idx="1036">
                  <c:v>5.00000000000001E-2</c:v>
                </c:pt>
                <c:pt idx="1037">
                  <c:v>5.0100000000000033E-2</c:v>
                </c:pt>
                <c:pt idx="1038">
                  <c:v>5.00000000000001E-2</c:v>
                </c:pt>
                <c:pt idx="1039">
                  <c:v>5.00000000000001E-2</c:v>
                </c:pt>
                <c:pt idx="1040">
                  <c:v>5.00000000000001E-2</c:v>
                </c:pt>
                <c:pt idx="1041">
                  <c:v>5.00000000000001E-2</c:v>
                </c:pt>
                <c:pt idx="1042">
                  <c:v>5.00000000000001E-2</c:v>
                </c:pt>
                <c:pt idx="1043">
                  <c:v>5.00000000000001E-2</c:v>
                </c:pt>
                <c:pt idx="1044">
                  <c:v>5.00000000000001E-2</c:v>
                </c:pt>
                <c:pt idx="1045">
                  <c:v>5.00000000000001E-2</c:v>
                </c:pt>
                <c:pt idx="1046">
                  <c:v>5.00000000000001E-2</c:v>
                </c:pt>
                <c:pt idx="1047">
                  <c:v>5.00000000000001E-2</c:v>
                </c:pt>
                <c:pt idx="1048">
                  <c:v>5.00000000000001E-2</c:v>
                </c:pt>
                <c:pt idx="1049">
                  <c:v>5.00000000000001E-2</c:v>
                </c:pt>
                <c:pt idx="1050">
                  <c:v>5.00000000000001E-2</c:v>
                </c:pt>
                <c:pt idx="1051">
                  <c:v>5.00000000000001E-2</c:v>
                </c:pt>
                <c:pt idx="1052">
                  <c:v>5.00000000000001E-2</c:v>
                </c:pt>
                <c:pt idx="1053">
                  <c:v>5.00000000000001E-2</c:v>
                </c:pt>
                <c:pt idx="1054">
                  <c:v>5.0100000000000033E-2</c:v>
                </c:pt>
                <c:pt idx="1055">
                  <c:v>5.00000000000001E-2</c:v>
                </c:pt>
                <c:pt idx="1056">
                  <c:v>5.0100000000000033E-2</c:v>
                </c:pt>
                <c:pt idx="1057">
                  <c:v>5.00000000000001E-2</c:v>
                </c:pt>
                <c:pt idx="1058">
                  <c:v>5.00000000000001E-2</c:v>
                </c:pt>
                <c:pt idx="1059">
                  <c:v>5.00000000000001E-2</c:v>
                </c:pt>
                <c:pt idx="1060">
                  <c:v>5.00000000000001E-2</c:v>
                </c:pt>
                <c:pt idx="1061">
                  <c:v>5.00000000000001E-2</c:v>
                </c:pt>
                <c:pt idx="1062">
                  <c:v>5.00000000000001E-2</c:v>
                </c:pt>
                <c:pt idx="1063">
                  <c:v>5.00000000000001E-2</c:v>
                </c:pt>
                <c:pt idx="1064">
                  <c:v>5.00000000000001E-2</c:v>
                </c:pt>
                <c:pt idx="1065">
                  <c:v>5.00000000000001E-2</c:v>
                </c:pt>
                <c:pt idx="1066">
                  <c:v>5.00000000000001E-2</c:v>
                </c:pt>
                <c:pt idx="1067">
                  <c:v>5.00000000000001E-2</c:v>
                </c:pt>
                <c:pt idx="1068">
                  <c:v>5.00000000000001E-2</c:v>
                </c:pt>
                <c:pt idx="1069">
                  <c:v>5.00000000000001E-2</c:v>
                </c:pt>
                <c:pt idx="1070">
                  <c:v>5.00000000000001E-2</c:v>
                </c:pt>
                <c:pt idx="1071">
                  <c:v>5.00000000000001E-2</c:v>
                </c:pt>
                <c:pt idx="1072">
                  <c:v>5.00000000000001E-2</c:v>
                </c:pt>
                <c:pt idx="1073">
                  <c:v>5.00000000000001E-2</c:v>
                </c:pt>
                <c:pt idx="1074">
                  <c:v>5.00000000000001E-2</c:v>
                </c:pt>
                <c:pt idx="1075">
                  <c:v>5.00000000000001E-2</c:v>
                </c:pt>
                <c:pt idx="1076">
                  <c:v>5.00000000000001E-2</c:v>
                </c:pt>
                <c:pt idx="1077">
                  <c:v>5.00000000000001E-2</c:v>
                </c:pt>
                <c:pt idx="1078">
                  <c:v>5.00000000000001E-2</c:v>
                </c:pt>
                <c:pt idx="1079">
                  <c:v>5.00000000000001E-2</c:v>
                </c:pt>
                <c:pt idx="1080">
                  <c:v>5.00000000000001E-2</c:v>
                </c:pt>
                <c:pt idx="1081">
                  <c:v>5.00000000000001E-2</c:v>
                </c:pt>
                <c:pt idx="1082">
                  <c:v>5.00000000000001E-2</c:v>
                </c:pt>
                <c:pt idx="1083">
                  <c:v>5.00000000000001E-2</c:v>
                </c:pt>
                <c:pt idx="1084">
                  <c:v>5.00000000000001E-2</c:v>
                </c:pt>
                <c:pt idx="1085">
                  <c:v>5.00000000000001E-2</c:v>
                </c:pt>
                <c:pt idx="1086">
                  <c:v>5.00000000000001E-2</c:v>
                </c:pt>
                <c:pt idx="1087">
                  <c:v>5.00000000000001E-2</c:v>
                </c:pt>
                <c:pt idx="1088">
                  <c:v>5.00000000000001E-2</c:v>
                </c:pt>
                <c:pt idx="1089">
                  <c:v>5.00000000000001E-2</c:v>
                </c:pt>
                <c:pt idx="1090">
                  <c:v>5.00000000000001E-2</c:v>
                </c:pt>
                <c:pt idx="1091">
                  <c:v>5.00000000000001E-2</c:v>
                </c:pt>
                <c:pt idx="1092">
                  <c:v>5.00000000000001E-2</c:v>
                </c:pt>
                <c:pt idx="1093">
                  <c:v>5.00000000000001E-2</c:v>
                </c:pt>
                <c:pt idx="1094">
                  <c:v>5.00000000000001E-2</c:v>
                </c:pt>
                <c:pt idx="1095">
                  <c:v>5.00000000000001E-2</c:v>
                </c:pt>
                <c:pt idx="1096">
                  <c:v>5.00000000000001E-2</c:v>
                </c:pt>
                <c:pt idx="1097">
                  <c:v>5.00000000000001E-2</c:v>
                </c:pt>
                <c:pt idx="1098">
                  <c:v>5.00000000000001E-2</c:v>
                </c:pt>
                <c:pt idx="1099">
                  <c:v>5.00000000000001E-2</c:v>
                </c:pt>
                <c:pt idx="1100">
                  <c:v>5.00000000000001E-2</c:v>
                </c:pt>
                <c:pt idx="1101">
                  <c:v>5.00000000000001E-2</c:v>
                </c:pt>
                <c:pt idx="1102">
                  <c:v>5.00000000000001E-2</c:v>
                </c:pt>
                <c:pt idx="1103">
                  <c:v>5.00000000000001E-2</c:v>
                </c:pt>
                <c:pt idx="1104">
                  <c:v>5.00000000000001E-2</c:v>
                </c:pt>
                <c:pt idx="1105">
                  <c:v>5.00000000000001E-2</c:v>
                </c:pt>
                <c:pt idx="1106">
                  <c:v>5.00000000000001E-2</c:v>
                </c:pt>
                <c:pt idx="1107">
                  <c:v>5.00000000000001E-2</c:v>
                </c:pt>
                <c:pt idx="1108">
                  <c:v>5.00000000000001E-2</c:v>
                </c:pt>
                <c:pt idx="1109">
                  <c:v>5.00000000000001E-2</c:v>
                </c:pt>
                <c:pt idx="1110">
                  <c:v>5.00000000000001E-2</c:v>
                </c:pt>
                <c:pt idx="1111">
                  <c:v>5.00000000000001E-2</c:v>
                </c:pt>
                <c:pt idx="1112">
                  <c:v>5.00000000000001E-2</c:v>
                </c:pt>
                <c:pt idx="1113">
                  <c:v>5.00000000000001E-2</c:v>
                </c:pt>
                <c:pt idx="1114">
                  <c:v>5.00000000000001E-2</c:v>
                </c:pt>
                <c:pt idx="1115">
                  <c:v>5.00000000000001E-2</c:v>
                </c:pt>
                <c:pt idx="1116">
                  <c:v>5.00000000000001E-2</c:v>
                </c:pt>
                <c:pt idx="1117">
                  <c:v>5.00000000000001E-2</c:v>
                </c:pt>
                <c:pt idx="1118">
                  <c:v>5.00000000000001E-2</c:v>
                </c:pt>
                <c:pt idx="1119">
                  <c:v>5.00000000000001E-2</c:v>
                </c:pt>
                <c:pt idx="1120">
                  <c:v>5.00000000000001E-2</c:v>
                </c:pt>
                <c:pt idx="1121">
                  <c:v>5.00000000000001E-2</c:v>
                </c:pt>
                <c:pt idx="1122">
                  <c:v>5.00000000000001E-2</c:v>
                </c:pt>
                <c:pt idx="1123">
                  <c:v>5.00000000000001E-2</c:v>
                </c:pt>
                <c:pt idx="1124">
                  <c:v>5.00000000000001E-2</c:v>
                </c:pt>
                <c:pt idx="1125">
                  <c:v>5.00000000000001E-2</c:v>
                </c:pt>
                <c:pt idx="1126">
                  <c:v>5.00000000000001E-2</c:v>
                </c:pt>
                <c:pt idx="1127">
                  <c:v>5.0100000000000033E-2</c:v>
                </c:pt>
                <c:pt idx="1128">
                  <c:v>5.00000000000001E-2</c:v>
                </c:pt>
                <c:pt idx="1129">
                  <c:v>5.00000000000001E-2</c:v>
                </c:pt>
                <c:pt idx="1130">
                  <c:v>5.00000000000001E-2</c:v>
                </c:pt>
                <c:pt idx="1131">
                  <c:v>5.00000000000001E-2</c:v>
                </c:pt>
                <c:pt idx="1132">
                  <c:v>5.00000000000001E-2</c:v>
                </c:pt>
                <c:pt idx="1133">
                  <c:v>5.00000000000001E-2</c:v>
                </c:pt>
                <c:pt idx="1134">
                  <c:v>5.00000000000001E-2</c:v>
                </c:pt>
                <c:pt idx="1135">
                  <c:v>5.00000000000001E-2</c:v>
                </c:pt>
                <c:pt idx="1136">
                  <c:v>5.00000000000001E-2</c:v>
                </c:pt>
                <c:pt idx="1137">
                  <c:v>5.00000000000001E-2</c:v>
                </c:pt>
                <c:pt idx="1138">
                  <c:v>5.00000000000001E-2</c:v>
                </c:pt>
                <c:pt idx="1139">
                  <c:v>5.00000000000001E-2</c:v>
                </c:pt>
                <c:pt idx="1140">
                  <c:v>5.00000000000001E-2</c:v>
                </c:pt>
                <c:pt idx="1141">
                  <c:v>5.00000000000001E-2</c:v>
                </c:pt>
                <c:pt idx="1142">
                  <c:v>5.00000000000001E-2</c:v>
                </c:pt>
                <c:pt idx="1143">
                  <c:v>5.00000000000001E-2</c:v>
                </c:pt>
                <c:pt idx="1144">
                  <c:v>5.00000000000001E-2</c:v>
                </c:pt>
                <c:pt idx="1145">
                  <c:v>5.00000000000001E-2</c:v>
                </c:pt>
                <c:pt idx="1146">
                  <c:v>5.00000000000001E-2</c:v>
                </c:pt>
                <c:pt idx="1147">
                  <c:v>5.00000000000001E-2</c:v>
                </c:pt>
                <c:pt idx="1148">
                  <c:v>5.00000000000001E-2</c:v>
                </c:pt>
                <c:pt idx="1149">
                  <c:v>5.00000000000001E-2</c:v>
                </c:pt>
                <c:pt idx="1150">
                  <c:v>5.00000000000001E-2</c:v>
                </c:pt>
                <c:pt idx="1151">
                  <c:v>5.00000000000001E-2</c:v>
                </c:pt>
                <c:pt idx="1152">
                  <c:v>5.00000000000001E-2</c:v>
                </c:pt>
                <c:pt idx="1153">
                  <c:v>5.00000000000001E-2</c:v>
                </c:pt>
                <c:pt idx="1154">
                  <c:v>5.00000000000001E-2</c:v>
                </c:pt>
                <c:pt idx="1155">
                  <c:v>5.00000000000001E-2</c:v>
                </c:pt>
                <c:pt idx="1156">
                  <c:v>5.00000000000001E-2</c:v>
                </c:pt>
                <c:pt idx="1157">
                  <c:v>5.00000000000001E-2</c:v>
                </c:pt>
                <c:pt idx="1158">
                  <c:v>5.00000000000001E-2</c:v>
                </c:pt>
                <c:pt idx="1159">
                  <c:v>5.00000000000001E-2</c:v>
                </c:pt>
                <c:pt idx="1160">
                  <c:v>5.00000000000001E-2</c:v>
                </c:pt>
                <c:pt idx="1161">
                  <c:v>5.00000000000001E-2</c:v>
                </c:pt>
                <c:pt idx="1162">
                  <c:v>5.00000000000001E-2</c:v>
                </c:pt>
                <c:pt idx="1163">
                  <c:v>5.00000000000001E-2</c:v>
                </c:pt>
                <c:pt idx="1164">
                  <c:v>5.00000000000001E-2</c:v>
                </c:pt>
                <c:pt idx="1165">
                  <c:v>5.00000000000001E-2</c:v>
                </c:pt>
                <c:pt idx="1166">
                  <c:v>5.00000000000001E-2</c:v>
                </c:pt>
                <c:pt idx="1167">
                  <c:v>5.00000000000001E-2</c:v>
                </c:pt>
                <c:pt idx="1168">
                  <c:v>5.00000000000001E-2</c:v>
                </c:pt>
                <c:pt idx="1169">
                  <c:v>5.00000000000001E-2</c:v>
                </c:pt>
                <c:pt idx="1170">
                  <c:v>5.00000000000001E-2</c:v>
                </c:pt>
                <c:pt idx="1171">
                  <c:v>5.00000000000001E-2</c:v>
                </c:pt>
                <c:pt idx="1172">
                  <c:v>5.00000000000001E-2</c:v>
                </c:pt>
                <c:pt idx="1173">
                  <c:v>5.00000000000001E-2</c:v>
                </c:pt>
                <c:pt idx="1174">
                  <c:v>5.00000000000001E-2</c:v>
                </c:pt>
                <c:pt idx="1175">
                  <c:v>5.0100000000000033E-2</c:v>
                </c:pt>
                <c:pt idx="1176">
                  <c:v>5.00000000000001E-2</c:v>
                </c:pt>
                <c:pt idx="1177">
                  <c:v>5.00000000000001E-2</c:v>
                </c:pt>
                <c:pt idx="1178">
                  <c:v>5.00000000000001E-2</c:v>
                </c:pt>
                <c:pt idx="1179">
                  <c:v>5.00000000000001E-2</c:v>
                </c:pt>
                <c:pt idx="1180">
                  <c:v>5.00000000000001E-2</c:v>
                </c:pt>
                <c:pt idx="1181">
                  <c:v>5.00000000000001E-2</c:v>
                </c:pt>
                <c:pt idx="1182">
                  <c:v>5.00000000000001E-2</c:v>
                </c:pt>
                <c:pt idx="1183">
                  <c:v>5.00000000000001E-2</c:v>
                </c:pt>
                <c:pt idx="1184">
                  <c:v>5.00000000000001E-2</c:v>
                </c:pt>
                <c:pt idx="1185">
                  <c:v>5.00000000000001E-2</c:v>
                </c:pt>
                <c:pt idx="1186">
                  <c:v>5.00000000000001E-2</c:v>
                </c:pt>
                <c:pt idx="1187">
                  <c:v>5.00000000000001E-2</c:v>
                </c:pt>
                <c:pt idx="1188">
                  <c:v>5.00000000000001E-2</c:v>
                </c:pt>
                <c:pt idx="1189">
                  <c:v>5.00000000000001E-2</c:v>
                </c:pt>
                <c:pt idx="1190">
                  <c:v>5.00000000000001E-2</c:v>
                </c:pt>
                <c:pt idx="1191">
                  <c:v>5.00000000000001E-2</c:v>
                </c:pt>
                <c:pt idx="1192">
                  <c:v>5.00000000000001E-2</c:v>
                </c:pt>
                <c:pt idx="1193">
                  <c:v>5.00000000000001E-2</c:v>
                </c:pt>
                <c:pt idx="1194">
                  <c:v>5.00000000000001E-2</c:v>
                </c:pt>
                <c:pt idx="1195">
                  <c:v>5.00000000000001E-2</c:v>
                </c:pt>
                <c:pt idx="1196">
                  <c:v>5.00000000000001E-2</c:v>
                </c:pt>
                <c:pt idx="1197">
                  <c:v>5.00000000000001E-2</c:v>
                </c:pt>
                <c:pt idx="1198">
                  <c:v>5.00000000000001E-2</c:v>
                </c:pt>
                <c:pt idx="1199">
                  <c:v>5.00000000000001E-2</c:v>
                </c:pt>
                <c:pt idx="1200">
                  <c:v>5.00000000000001E-2</c:v>
                </c:pt>
                <c:pt idx="1201">
                  <c:v>5.00000000000001E-2</c:v>
                </c:pt>
                <c:pt idx="1202">
                  <c:v>5.00000000000001E-2</c:v>
                </c:pt>
                <c:pt idx="1203">
                  <c:v>5.00000000000001E-2</c:v>
                </c:pt>
                <c:pt idx="1204">
                  <c:v>5.00000000000001E-2</c:v>
                </c:pt>
                <c:pt idx="1205">
                  <c:v>5.00000000000001E-2</c:v>
                </c:pt>
                <c:pt idx="1206">
                  <c:v>5.00000000000001E-2</c:v>
                </c:pt>
                <c:pt idx="1207">
                  <c:v>5.00000000000001E-2</c:v>
                </c:pt>
                <c:pt idx="1208">
                  <c:v>5.00000000000001E-2</c:v>
                </c:pt>
                <c:pt idx="1209">
                  <c:v>5.00000000000001E-2</c:v>
                </c:pt>
                <c:pt idx="1210">
                  <c:v>5.00000000000001E-2</c:v>
                </c:pt>
                <c:pt idx="1211">
                  <c:v>5.00000000000001E-2</c:v>
                </c:pt>
                <c:pt idx="1212">
                  <c:v>5.00000000000001E-2</c:v>
                </c:pt>
                <c:pt idx="1213">
                  <c:v>5.0100000000000033E-2</c:v>
                </c:pt>
                <c:pt idx="1214">
                  <c:v>5.00000000000001E-2</c:v>
                </c:pt>
                <c:pt idx="1215">
                  <c:v>5.00000000000001E-2</c:v>
                </c:pt>
                <c:pt idx="1216">
                  <c:v>5.00000000000001E-2</c:v>
                </c:pt>
                <c:pt idx="1217">
                  <c:v>5.00000000000001E-2</c:v>
                </c:pt>
                <c:pt idx="1218">
                  <c:v>5.00000000000001E-2</c:v>
                </c:pt>
                <c:pt idx="1219">
                  <c:v>5.00000000000001E-2</c:v>
                </c:pt>
                <c:pt idx="1220">
                  <c:v>5.00000000000001E-2</c:v>
                </c:pt>
                <c:pt idx="1221">
                  <c:v>5.00000000000001E-2</c:v>
                </c:pt>
                <c:pt idx="1222">
                  <c:v>5.00000000000001E-2</c:v>
                </c:pt>
                <c:pt idx="1223">
                  <c:v>5.00000000000001E-2</c:v>
                </c:pt>
                <c:pt idx="1224">
                  <c:v>5.00000000000001E-2</c:v>
                </c:pt>
                <c:pt idx="1225">
                  <c:v>5.00000000000001E-2</c:v>
                </c:pt>
                <c:pt idx="1226">
                  <c:v>5.00000000000001E-2</c:v>
                </c:pt>
                <c:pt idx="1227">
                  <c:v>5.00000000000001E-2</c:v>
                </c:pt>
                <c:pt idx="1228">
                  <c:v>5.00000000000001E-2</c:v>
                </c:pt>
                <c:pt idx="1229">
                  <c:v>5.00000000000001E-2</c:v>
                </c:pt>
                <c:pt idx="1230">
                  <c:v>5.00000000000001E-2</c:v>
                </c:pt>
                <c:pt idx="1231">
                  <c:v>5.00000000000001E-2</c:v>
                </c:pt>
                <c:pt idx="1232">
                  <c:v>5.00000000000001E-2</c:v>
                </c:pt>
                <c:pt idx="1233">
                  <c:v>5.00000000000001E-2</c:v>
                </c:pt>
                <c:pt idx="1234">
                  <c:v>5.00000000000001E-2</c:v>
                </c:pt>
                <c:pt idx="1235">
                  <c:v>5.00000000000001E-2</c:v>
                </c:pt>
                <c:pt idx="1236">
                  <c:v>5.00000000000001E-2</c:v>
                </c:pt>
                <c:pt idx="1237">
                  <c:v>5.00000000000001E-2</c:v>
                </c:pt>
                <c:pt idx="1238">
                  <c:v>5.00000000000001E-2</c:v>
                </c:pt>
                <c:pt idx="1239">
                  <c:v>5.00000000000001E-2</c:v>
                </c:pt>
                <c:pt idx="1240">
                  <c:v>5.00000000000001E-2</c:v>
                </c:pt>
                <c:pt idx="1241">
                  <c:v>5.00000000000001E-2</c:v>
                </c:pt>
                <c:pt idx="1242">
                  <c:v>5.00000000000001E-2</c:v>
                </c:pt>
                <c:pt idx="1243">
                  <c:v>5.00000000000001E-2</c:v>
                </c:pt>
                <c:pt idx="1244">
                  <c:v>5.00000000000001E-2</c:v>
                </c:pt>
                <c:pt idx="1245">
                  <c:v>5.00000000000001E-2</c:v>
                </c:pt>
                <c:pt idx="1246">
                  <c:v>5.00000000000001E-2</c:v>
                </c:pt>
                <c:pt idx="1247">
                  <c:v>5.00000000000001E-2</c:v>
                </c:pt>
                <c:pt idx="1248">
                  <c:v>5.00000000000001E-2</c:v>
                </c:pt>
                <c:pt idx="1249">
                  <c:v>5.00000000000001E-2</c:v>
                </c:pt>
                <c:pt idx="1250">
                  <c:v>5.00000000000001E-2</c:v>
                </c:pt>
                <c:pt idx="1251">
                  <c:v>5.00000000000001E-2</c:v>
                </c:pt>
                <c:pt idx="1252">
                  <c:v>5.00000000000001E-2</c:v>
                </c:pt>
                <c:pt idx="1253">
                  <c:v>5.00000000000001E-2</c:v>
                </c:pt>
                <c:pt idx="1254">
                  <c:v>5.00000000000001E-2</c:v>
                </c:pt>
                <c:pt idx="1255">
                  <c:v>5.00000000000001E-2</c:v>
                </c:pt>
                <c:pt idx="1256">
                  <c:v>5.00000000000001E-2</c:v>
                </c:pt>
                <c:pt idx="1257">
                  <c:v>5.00000000000001E-2</c:v>
                </c:pt>
                <c:pt idx="1258">
                  <c:v>5.00000000000001E-2</c:v>
                </c:pt>
                <c:pt idx="1259">
                  <c:v>5.00000000000001E-2</c:v>
                </c:pt>
                <c:pt idx="1260">
                  <c:v>5.00000000000001E-2</c:v>
                </c:pt>
                <c:pt idx="1261">
                  <c:v>5.00000000000001E-2</c:v>
                </c:pt>
                <c:pt idx="1262">
                  <c:v>5.00000000000001E-2</c:v>
                </c:pt>
                <c:pt idx="1263">
                  <c:v>5.00000000000001E-2</c:v>
                </c:pt>
                <c:pt idx="1264">
                  <c:v>5.00000000000001E-2</c:v>
                </c:pt>
                <c:pt idx="1265">
                  <c:v>5.00000000000001E-2</c:v>
                </c:pt>
                <c:pt idx="1266">
                  <c:v>5.00000000000001E-2</c:v>
                </c:pt>
                <c:pt idx="1267">
                  <c:v>5.00000000000001E-2</c:v>
                </c:pt>
                <c:pt idx="1268">
                  <c:v>5.00000000000001E-2</c:v>
                </c:pt>
                <c:pt idx="1269">
                  <c:v>5.00000000000001E-2</c:v>
                </c:pt>
                <c:pt idx="1270">
                  <c:v>5.00000000000001E-2</c:v>
                </c:pt>
                <c:pt idx="1271">
                  <c:v>5.00000000000001E-2</c:v>
                </c:pt>
                <c:pt idx="1272">
                  <c:v>5.00000000000001E-2</c:v>
                </c:pt>
                <c:pt idx="1273">
                  <c:v>5.0100000000000033E-2</c:v>
                </c:pt>
                <c:pt idx="1274">
                  <c:v>5.00000000000001E-2</c:v>
                </c:pt>
                <c:pt idx="1275">
                  <c:v>5.00000000000001E-2</c:v>
                </c:pt>
                <c:pt idx="1276">
                  <c:v>5.00000000000001E-2</c:v>
                </c:pt>
                <c:pt idx="1277">
                  <c:v>5.0100000000000033E-2</c:v>
                </c:pt>
                <c:pt idx="1278">
                  <c:v>5.0100000000000033E-2</c:v>
                </c:pt>
                <c:pt idx="1279">
                  <c:v>5.00000000000001E-2</c:v>
                </c:pt>
                <c:pt idx="1280">
                  <c:v>5.00000000000001E-2</c:v>
                </c:pt>
                <c:pt idx="1281">
                  <c:v>5.00000000000001E-2</c:v>
                </c:pt>
                <c:pt idx="1282">
                  <c:v>5.00000000000001E-2</c:v>
                </c:pt>
                <c:pt idx="1283">
                  <c:v>5.00000000000001E-2</c:v>
                </c:pt>
                <c:pt idx="1284">
                  <c:v>5.00000000000001E-2</c:v>
                </c:pt>
                <c:pt idx="1285">
                  <c:v>5.0100000000000033E-2</c:v>
                </c:pt>
                <c:pt idx="1286">
                  <c:v>5.0100000000000033E-2</c:v>
                </c:pt>
                <c:pt idx="1287">
                  <c:v>5.00000000000001E-2</c:v>
                </c:pt>
                <c:pt idx="1288">
                  <c:v>5.0100000000000033E-2</c:v>
                </c:pt>
                <c:pt idx="1289">
                  <c:v>5.00000000000001E-2</c:v>
                </c:pt>
                <c:pt idx="1290">
                  <c:v>5.00000000000001E-2</c:v>
                </c:pt>
                <c:pt idx="1291">
                  <c:v>5.0100000000000033E-2</c:v>
                </c:pt>
                <c:pt idx="1292">
                  <c:v>5.00000000000001E-2</c:v>
                </c:pt>
                <c:pt idx="1293">
                  <c:v>5.00000000000001E-2</c:v>
                </c:pt>
                <c:pt idx="1294">
                  <c:v>5.00000000000001E-2</c:v>
                </c:pt>
                <c:pt idx="1295">
                  <c:v>5.00000000000001E-2</c:v>
                </c:pt>
                <c:pt idx="1296">
                  <c:v>5.00000000000001E-2</c:v>
                </c:pt>
                <c:pt idx="1297">
                  <c:v>5.00000000000001E-2</c:v>
                </c:pt>
                <c:pt idx="1298">
                  <c:v>5.00000000000001E-2</c:v>
                </c:pt>
                <c:pt idx="1299">
                  <c:v>5.00000000000001E-2</c:v>
                </c:pt>
                <c:pt idx="1300">
                  <c:v>5.00000000000001E-2</c:v>
                </c:pt>
                <c:pt idx="1301">
                  <c:v>5.00000000000001E-2</c:v>
                </c:pt>
                <c:pt idx="1302">
                  <c:v>5.00000000000001E-2</c:v>
                </c:pt>
                <c:pt idx="1303">
                  <c:v>5.00000000000001E-2</c:v>
                </c:pt>
                <c:pt idx="1304">
                  <c:v>5.0100000000000033E-2</c:v>
                </c:pt>
                <c:pt idx="1305">
                  <c:v>5.0100000000000033E-2</c:v>
                </c:pt>
                <c:pt idx="1306">
                  <c:v>5.00000000000001E-2</c:v>
                </c:pt>
                <c:pt idx="1307">
                  <c:v>5.00000000000001E-2</c:v>
                </c:pt>
                <c:pt idx="1308">
                  <c:v>5.00000000000001E-2</c:v>
                </c:pt>
                <c:pt idx="1309">
                  <c:v>5.00000000000001E-2</c:v>
                </c:pt>
                <c:pt idx="1310">
                  <c:v>5.00000000000001E-2</c:v>
                </c:pt>
                <c:pt idx="1311">
                  <c:v>5.00000000000001E-2</c:v>
                </c:pt>
                <c:pt idx="1312">
                  <c:v>5.00000000000001E-2</c:v>
                </c:pt>
                <c:pt idx="1313">
                  <c:v>5.00000000000001E-2</c:v>
                </c:pt>
                <c:pt idx="1314">
                  <c:v>5.00000000000001E-2</c:v>
                </c:pt>
                <c:pt idx="1315">
                  <c:v>5.00000000000001E-2</c:v>
                </c:pt>
                <c:pt idx="1316">
                  <c:v>5.00000000000001E-2</c:v>
                </c:pt>
                <c:pt idx="1317">
                  <c:v>5.00000000000001E-2</c:v>
                </c:pt>
                <c:pt idx="1318">
                  <c:v>5.00000000000001E-2</c:v>
                </c:pt>
                <c:pt idx="1319">
                  <c:v>5.00000000000001E-2</c:v>
                </c:pt>
                <c:pt idx="1320">
                  <c:v>5.00000000000001E-2</c:v>
                </c:pt>
                <c:pt idx="1321">
                  <c:v>5.00000000000001E-2</c:v>
                </c:pt>
                <c:pt idx="1322">
                  <c:v>5.0100000000000033E-2</c:v>
                </c:pt>
                <c:pt idx="1323">
                  <c:v>5.00000000000001E-2</c:v>
                </c:pt>
                <c:pt idx="1324">
                  <c:v>5.00000000000001E-2</c:v>
                </c:pt>
                <c:pt idx="1325">
                  <c:v>5.00000000000001E-2</c:v>
                </c:pt>
                <c:pt idx="1326">
                  <c:v>5.0100000000000033E-2</c:v>
                </c:pt>
                <c:pt idx="1327">
                  <c:v>5.00000000000001E-2</c:v>
                </c:pt>
                <c:pt idx="1328">
                  <c:v>5.00000000000001E-2</c:v>
                </c:pt>
                <c:pt idx="1329">
                  <c:v>5.00000000000001E-2</c:v>
                </c:pt>
                <c:pt idx="1330">
                  <c:v>5.00000000000001E-2</c:v>
                </c:pt>
                <c:pt idx="1331">
                  <c:v>5.00000000000001E-2</c:v>
                </c:pt>
                <c:pt idx="1332">
                  <c:v>5.00000000000001E-2</c:v>
                </c:pt>
                <c:pt idx="1333">
                  <c:v>5.00000000000001E-2</c:v>
                </c:pt>
                <c:pt idx="1334">
                  <c:v>5.00000000000001E-2</c:v>
                </c:pt>
                <c:pt idx="1335">
                  <c:v>5.00000000000001E-2</c:v>
                </c:pt>
                <c:pt idx="1336">
                  <c:v>5.00000000000001E-2</c:v>
                </c:pt>
                <c:pt idx="1337">
                  <c:v>5.0100000000000033E-2</c:v>
                </c:pt>
                <c:pt idx="1338">
                  <c:v>5.00000000000001E-2</c:v>
                </c:pt>
                <c:pt idx="1339">
                  <c:v>5.00000000000001E-2</c:v>
                </c:pt>
                <c:pt idx="1340">
                  <c:v>5.0100000000000033E-2</c:v>
                </c:pt>
                <c:pt idx="1341">
                  <c:v>5.00000000000001E-2</c:v>
                </c:pt>
                <c:pt idx="1342">
                  <c:v>5.00000000000001E-2</c:v>
                </c:pt>
                <c:pt idx="1343">
                  <c:v>5.0100000000000033E-2</c:v>
                </c:pt>
                <c:pt idx="1344">
                  <c:v>5.0100000000000033E-2</c:v>
                </c:pt>
                <c:pt idx="1345">
                  <c:v>5.00000000000001E-2</c:v>
                </c:pt>
                <c:pt idx="1346">
                  <c:v>5.00000000000001E-2</c:v>
                </c:pt>
                <c:pt idx="1347">
                  <c:v>5.00000000000001E-2</c:v>
                </c:pt>
                <c:pt idx="1348">
                  <c:v>5.00000000000001E-2</c:v>
                </c:pt>
                <c:pt idx="1349">
                  <c:v>5.00000000000001E-2</c:v>
                </c:pt>
                <c:pt idx="1350">
                  <c:v>5.00000000000001E-2</c:v>
                </c:pt>
                <c:pt idx="1351">
                  <c:v>5.00000000000001E-2</c:v>
                </c:pt>
                <c:pt idx="1352">
                  <c:v>5.00000000000001E-2</c:v>
                </c:pt>
                <c:pt idx="1353">
                  <c:v>5.00000000000001E-2</c:v>
                </c:pt>
                <c:pt idx="1354">
                  <c:v>5.00000000000001E-2</c:v>
                </c:pt>
                <c:pt idx="1355">
                  <c:v>5.00000000000001E-2</c:v>
                </c:pt>
                <c:pt idx="1356">
                  <c:v>5.00000000000001E-2</c:v>
                </c:pt>
                <c:pt idx="1357">
                  <c:v>5.0100000000000033E-2</c:v>
                </c:pt>
                <c:pt idx="1358">
                  <c:v>5.00000000000001E-2</c:v>
                </c:pt>
                <c:pt idx="1359">
                  <c:v>5.00000000000001E-2</c:v>
                </c:pt>
                <c:pt idx="1360">
                  <c:v>5.00000000000001E-2</c:v>
                </c:pt>
                <c:pt idx="1361">
                  <c:v>5.00000000000001E-2</c:v>
                </c:pt>
                <c:pt idx="1362">
                  <c:v>5.00000000000001E-2</c:v>
                </c:pt>
                <c:pt idx="1363">
                  <c:v>5.00000000000001E-2</c:v>
                </c:pt>
                <c:pt idx="1364">
                  <c:v>5.00000000000001E-2</c:v>
                </c:pt>
                <c:pt idx="1365">
                  <c:v>5.0100000000000033E-2</c:v>
                </c:pt>
                <c:pt idx="1366">
                  <c:v>5.00000000000001E-2</c:v>
                </c:pt>
                <c:pt idx="1367">
                  <c:v>5.00000000000001E-2</c:v>
                </c:pt>
                <c:pt idx="1368">
                  <c:v>5.00000000000001E-2</c:v>
                </c:pt>
                <c:pt idx="1369">
                  <c:v>5.00000000000001E-2</c:v>
                </c:pt>
                <c:pt idx="1370">
                  <c:v>5.00000000000001E-2</c:v>
                </c:pt>
                <c:pt idx="1371">
                  <c:v>5.00000000000001E-2</c:v>
                </c:pt>
                <c:pt idx="1372">
                  <c:v>5.00000000000001E-2</c:v>
                </c:pt>
                <c:pt idx="1373">
                  <c:v>5.00000000000001E-2</c:v>
                </c:pt>
                <c:pt idx="1374">
                  <c:v>5.0100000000000033E-2</c:v>
                </c:pt>
                <c:pt idx="1375">
                  <c:v>5.00000000000001E-2</c:v>
                </c:pt>
                <c:pt idx="1376">
                  <c:v>5.0100000000000033E-2</c:v>
                </c:pt>
                <c:pt idx="1377">
                  <c:v>5.0100000000000033E-2</c:v>
                </c:pt>
                <c:pt idx="1378">
                  <c:v>5.00000000000001E-2</c:v>
                </c:pt>
                <c:pt idx="1379">
                  <c:v>5.00000000000001E-2</c:v>
                </c:pt>
                <c:pt idx="1380">
                  <c:v>5.00000000000001E-2</c:v>
                </c:pt>
                <c:pt idx="1381">
                  <c:v>5.00000000000001E-2</c:v>
                </c:pt>
                <c:pt idx="1382">
                  <c:v>5.00000000000001E-2</c:v>
                </c:pt>
                <c:pt idx="1383">
                  <c:v>5.00000000000001E-2</c:v>
                </c:pt>
                <c:pt idx="1384">
                  <c:v>5.00000000000001E-2</c:v>
                </c:pt>
                <c:pt idx="1385">
                  <c:v>5.00000000000001E-2</c:v>
                </c:pt>
                <c:pt idx="1386">
                  <c:v>5.00000000000001E-2</c:v>
                </c:pt>
                <c:pt idx="1387">
                  <c:v>5.00000000000001E-2</c:v>
                </c:pt>
                <c:pt idx="1388">
                  <c:v>5.00000000000001E-2</c:v>
                </c:pt>
                <c:pt idx="1389">
                  <c:v>5.00000000000001E-2</c:v>
                </c:pt>
                <c:pt idx="1390">
                  <c:v>5.0100000000000033E-2</c:v>
                </c:pt>
                <c:pt idx="1391">
                  <c:v>5.00000000000001E-2</c:v>
                </c:pt>
                <c:pt idx="1392">
                  <c:v>5.00000000000001E-2</c:v>
                </c:pt>
                <c:pt idx="1393">
                  <c:v>5.00000000000001E-2</c:v>
                </c:pt>
                <c:pt idx="1394">
                  <c:v>5.0100000000000033E-2</c:v>
                </c:pt>
                <c:pt idx="1395">
                  <c:v>5.0100000000000033E-2</c:v>
                </c:pt>
                <c:pt idx="1396">
                  <c:v>5.0100000000000033E-2</c:v>
                </c:pt>
                <c:pt idx="1397">
                  <c:v>5.00000000000001E-2</c:v>
                </c:pt>
                <c:pt idx="1398">
                  <c:v>5.00000000000001E-2</c:v>
                </c:pt>
                <c:pt idx="1399">
                  <c:v>5.0100000000000033E-2</c:v>
                </c:pt>
                <c:pt idx="1400">
                  <c:v>5.00000000000001E-2</c:v>
                </c:pt>
                <c:pt idx="1401">
                  <c:v>5.00000000000001E-2</c:v>
                </c:pt>
                <c:pt idx="1402">
                  <c:v>5.00000000000001E-2</c:v>
                </c:pt>
                <c:pt idx="1403">
                  <c:v>5.00000000000001E-2</c:v>
                </c:pt>
                <c:pt idx="1404">
                  <c:v>5.00000000000001E-2</c:v>
                </c:pt>
                <c:pt idx="1405">
                  <c:v>5.00000000000001E-2</c:v>
                </c:pt>
                <c:pt idx="1406">
                  <c:v>5.00000000000001E-2</c:v>
                </c:pt>
                <c:pt idx="1407">
                  <c:v>5.0100000000000033E-2</c:v>
                </c:pt>
                <c:pt idx="1408">
                  <c:v>5.00000000000001E-2</c:v>
                </c:pt>
                <c:pt idx="1409">
                  <c:v>5.00000000000001E-2</c:v>
                </c:pt>
                <c:pt idx="1410">
                  <c:v>5.00000000000001E-2</c:v>
                </c:pt>
                <c:pt idx="1411">
                  <c:v>5.00000000000001E-2</c:v>
                </c:pt>
                <c:pt idx="1412">
                  <c:v>5.00000000000001E-2</c:v>
                </c:pt>
                <c:pt idx="1413">
                  <c:v>5.00000000000001E-2</c:v>
                </c:pt>
                <c:pt idx="1414">
                  <c:v>5.00000000000001E-2</c:v>
                </c:pt>
                <c:pt idx="1415">
                  <c:v>5.00000000000001E-2</c:v>
                </c:pt>
                <c:pt idx="1416">
                  <c:v>5.00000000000001E-2</c:v>
                </c:pt>
                <c:pt idx="1417">
                  <c:v>5.00000000000001E-2</c:v>
                </c:pt>
                <c:pt idx="1418">
                  <c:v>5.00000000000001E-2</c:v>
                </c:pt>
                <c:pt idx="1419">
                  <c:v>5.00000000000001E-2</c:v>
                </c:pt>
                <c:pt idx="1420">
                  <c:v>5.00000000000001E-2</c:v>
                </c:pt>
                <c:pt idx="1421">
                  <c:v>5.00000000000001E-2</c:v>
                </c:pt>
                <c:pt idx="1422">
                  <c:v>5.00000000000001E-2</c:v>
                </c:pt>
                <c:pt idx="1423">
                  <c:v>5.00000000000001E-2</c:v>
                </c:pt>
                <c:pt idx="1424">
                  <c:v>5.00000000000001E-2</c:v>
                </c:pt>
                <c:pt idx="1425">
                  <c:v>5.0100000000000033E-2</c:v>
                </c:pt>
                <c:pt idx="1426">
                  <c:v>5.0100000000000033E-2</c:v>
                </c:pt>
                <c:pt idx="1427">
                  <c:v>5.0100000000000033E-2</c:v>
                </c:pt>
                <c:pt idx="1428">
                  <c:v>5.00000000000001E-2</c:v>
                </c:pt>
                <c:pt idx="1429">
                  <c:v>5.00000000000001E-2</c:v>
                </c:pt>
                <c:pt idx="1430">
                  <c:v>5.0100000000000033E-2</c:v>
                </c:pt>
                <c:pt idx="1431">
                  <c:v>5.0100000000000033E-2</c:v>
                </c:pt>
                <c:pt idx="1432">
                  <c:v>5.00000000000001E-2</c:v>
                </c:pt>
                <c:pt idx="1433">
                  <c:v>5.00000000000001E-2</c:v>
                </c:pt>
                <c:pt idx="1434">
                  <c:v>5.00000000000001E-2</c:v>
                </c:pt>
                <c:pt idx="1435">
                  <c:v>5.00000000000001E-2</c:v>
                </c:pt>
                <c:pt idx="1436">
                  <c:v>5.00000000000001E-2</c:v>
                </c:pt>
                <c:pt idx="1437">
                  <c:v>5.00000000000001E-2</c:v>
                </c:pt>
                <c:pt idx="1438">
                  <c:v>5.00000000000001E-2</c:v>
                </c:pt>
                <c:pt idx="1439">
                  <c:v>5.00000000000001E-2</c:v>
                </c:pt>
                <c:pt idx="1440">
                  <c:v>5.00000000000001E-2</c:v>
                </c:pt>
                <c:pt idx="1441">
                  <c:v>5.00000000000001E-2</c:v>
                </c:pt>
                <c:pt idx="1442">
                  <c:v>5.00000000000001E-2</c:v>
                </c:pt>
                <c:pt idx="1443">
                  <c:v>5.00000000000001E-2</c:v>
                </c:pt>
                <c:pt idx="1444">
                  <c:v>5.00000000000001E-2</c:v>
                </c:pt>
                <c:pt idx="1445">
                  <c:v>5.00000000000001E-2</c:v>
                </c:pt>
                <c:pt idx="1446">
                  <c:v>5.00000000000001E-2</c:v>
                </c:pt>
                <c:pt idx="1447">
                  <c:v>5.00000000000001E-2</c:v>
                </c:pt>
                <c:pt idx="1448">
                  <c:v>5.00000000000001E-2</c:v>
                </c:pt>
                <c:pt idx="1449">
                  <c:v>5.00000000000001E-2</c:v>
                </c:pt>
                <c:pt idx="1450">
                  <c:v>5.00000000000001E-2</c:v>
                </c:pt>
                <c:pt idx="1451">
                  <c:v>5.00000000000001E-2</c:v>
                </c:pt>
                <c:pt idx="1452">
                  <c:v>5.0100000000000033E-2</c:v>
                </c:pt>
                <c:pt idx="1453">
                  <c:v>5.00000000000001E-2</c:v>
                </c:pt>
                <c:pt idx="1454">
                  <c:v>5.00000000000001E-2</c:v>
                </c:pt>
                <c:pt idx="1455">
                  <c:v>5.00000000000001E-2</c:v>
                </c:pt>
                <c:pt idx="1456">
                  <c:v>5.00000000000001E-2</c:v>
                </c:pt>
                <c:pt idx="1457">
                  <c:v>5.00000000000001E-2</c:v>
                </c:pt>
                <c:pt idx="1458">
                  <c:v>5.00000000000001E-2</c:v>
                </c:pt>
                <c:pt idx="1459">
                  <c:v>5.00000000000001E-2</c:v>
                </c:pt>
                <c:pt idx="1460">
                  <c:v>5.00000000000001E-2</c:v>
                </c:pt>
                <c:pt idx="1461">
                  <c:v>5.00000000000001E-2</c:v>
                </c:pt>
                <c:pt idx="1462">
                  <c:v>5.00000000000001E-2</c:v>
                </c:pt>
                <c:pt idx="1463">
                  <c:v>5.00000000000001E-2</c:v>
                </c:pt>
                <c:pt idx="1464">
                  <c:v>5.00000000000001E-2</c:v>
                </c:pt>
                <c:pt idx="1465">
                  <c:v>5.00000000000001E-2</c:v>
                </c:pt>
                <c:pt idx="1466">
                  <c:v>5.00000000000001E-2</c:v>
                </c:pt>
                <c:pt idx="1467">
                  <c:v>5.00000000000001E-2</c:v>
                </c:pt>
                <c:pt idx="1468">
                  <c:v>5.00000000000001E-2</c:v>
                </c:pt>
                <c:pt idx="1469">
                  <c:v>5.00000000000001E-2</c:v>
                </c:pt>
                <c:pt idx="1470">
                  <c:v>5.00000000000001E-2</c:v>
                </c:pt>
                <c:pt idx="1471">
                  <c:v>5.00000000000001E-2</c:v>
                </c:pt>
                <c:pt idx="1472">
                  <c:v>5.00000000000001E-2</c:v>
                </c:pt>
                <c:pt idx="1473">
                  <c:v>5.0100000000000033E-2</c:v>
                </c:pt>
                <c:pt idx="1474">
                  <c:v>5.00000000000001E-2</c:v>
                </c:pt>
                <c:pt idx="1475">
                  <c:v>5.00000000000001E-2</c:v>
                </c:pt>
                <c:pt idx="1476">
                  <c:v>5.0100000000000033E-2</c:v>
                </c:pt>
                <c:pt idx="1477">
                  <c:v>5.00000000000001E-2</c:v>
                </c:pt>
                <c:pt idx="1478">
                  <c:v>5.00000000000001E-2</c:v>
                </c:pt>
                <c:pt idx="1479">
                  <c:v>5.00000000000001E-2</c:v>
                </c:pt>
                <c:pt idx="1480">
                  <c:v>5.00000000000001E-2</c:v>
                </c:pt>
                <c:pt idx="1481">
                  <c:v>5.00000000000001E-2</c:v>
                </c:pt>
                <c:pt idx="1482">
                  <c:v>5.00000000000001E-2</c:v>
                </c:pt>
                <c:pt idx="1483">
                  <c:v>5.00000000000001E-2</c:v>
                </c:pt>
                <c:pt idx="1484">
                  <c:v>5.00000000000001E-2</c:v>
                </c:pt>
                <c:pt idx="1485">
                  <c:v>5.00000000000001E-2</c:v>
                </c:pt>
                <c:pt idx="1486">
                  <c:v>5.00000000000001E-2</c:v>
                </c:pt>
                <c:pt idx="1487">
                  <c:v>5.00000000000001E-2</c:v>
                </c:pt>
                <c:pt idx="1488">
                  <c:v>5.00000000000001E-2</c:v>
                </c:pt>
                <c:pt idx="1489">
                  <c:v>5.00000000000001E-2</c:v>
                </c:pt>
                <c:pt idx="1490">
                  <c:v>5.00000000000001E-2</c:v>
                </c:pt>
                <c:pt idx="1491">
                  <c:v>5.00000000000001E-2</c:v>
                </c:pt>
                <c:pt idx="1492">
                  <c:v>5.00000000000001E-2</c:v>
                </c:pt>
                <c:pt idx="1493">
                  <c:v>5.00000000000001E-2</c:v>
                </c:pt>
                <c:pt idx="1494">
                  <c:v>5.0100000000000033E-2</c:v>
                </c:pt>
                <c:pt idx="1495">
                  <c:v>5.00000000000001E-2</c:v>
                </c:pt>
                <c:pt idx="1496">
                  <c:v>5.00000000000001E-2</c:v>
                </c:pt>
                <c:pt idx="1497">
                  <c:v>5.00000000000001E-2</c:v>
                </c:pt>
                <c:pt idx="1498">
                  <c:v>5.00000000000001E-2</c:v>
                </c:pt>
                <c:pt idx="1499">
                  <c:v>5.0100000000000033E-2</c:v>
                </c:pt>
                <c:pt idx="1500">
                  <c:v>5.00000000000001E-2</c:v>
                </c:pt>
                <c:pt idx="1501">
                  <c:v>5.00000000000001E-2</c:v>
                </c:pt>
                <c:pt idx="1502">
                  <c:v>5.0100000000000033E-2</c:v>
                </c:pt>
                <c:pt idx="1503">
                  <c:v>5.00000000000001E-2</c:v>
                </c:pt>
                <c:pt idx="1504">
                  <c:v>5.00000000000001E-2</c:v>
                </c:pt>
                <c:pt idx="1505">
                  <c:v>5.00000000000001E-2</c:v>
                </c:pt>
                <c:pt idx="1506">
                  <c:v>5.0100000000000033E-2</c:v>
                </c:pt>
                <c:pt idx="1507">
                  <c:v>5.00000000000001E-2</c:v>
                </c:pt>
                <c:pt idx="1508">
                  <c:v>5.00000000000001E-2</c:v>
                </c:pt>
                <c:pt idx="1509">
                  <c:v>5.00000000000001E-2</c:v>
                </c:pt>
                <c:pt idx="1510">
                  <c:v>5.00000000000001E-2</c:v>
                </c:pt>
                <c:pt idx="1511">
                  <c:v>5.0100000000000033E-2</c:v>
                </c:pt>
                <c:pt idx="1512">
                  <c:v>5.00000000000001E-2</c:v>
                </c:pt>
                <c:pt idx="1513">
                  <c:v>5.00000000000001E-2</c:v>
                </c:pt>
                <c:pt idx="1514">
                  <c:v>5.00000000000001E-2</c:v>
                </c:pt>
                <c:pt idx="1515">
                  <c:v>5.0100000000000033E-2</c:v>
                </c:pt>
                <c:pt idx="1516">
                  <c:v>5.00000000000001E-2</c:v>
                </c:pt>
                <c:pt idx="1517">
                  <c:v>5.00000000000001E-2</c:v>
                </c:pt>
                <c:pt idx="1518">
                  <c:v>5.00000000000001E-2</c:v>
                </c:pt>
                <c:pt idx="1519">
                  <c:v>5.00000000000001E-2</c:v>
                </c:pt>
                <c:pt idx="1520">
                  <c:v>5.00000000000001E-2</c:v>
                </c:pt>
                <c:pt idx="1521">
                  <c:v>5.00000000000001E-2</c:v>
                </c:pt>
                <c:pt idx="1522">
                  <c:v>5.00000000000001E-2</c:v>
                </c:pt>
                <c:pt idx="1523">
                  <c:v>5.00000000000001E-2</c:v>
                </c:pt>
                <c:pt idx="1524">
                  <c:v>5.00000000000001E-2</c:v>
                </c:pt>
                <c:pt idx="1525">
                  <c:v>5.00000000000001E-2</c:v>
                </c:pt>
                <c:pt idx="1526">
                  <c:v>5.00000000000001E-2</c:v>
                </c:pt>
                <c:pt idx="1527">
                  <c:v>5.00000000000001E-2</c:v>
                </c:pt>
                <c:pt idx="1528">
                  <c:v>5.0100000000000033E-2</c:v>
                </c:pt>
                <c:pt idx="1529">
                  <c:v>5.00000000000001E-2</c:v>
                </c:pt>
                <c:pt idx="1530">
                  <c:v>5.0100000000000033E-2</c:v>
                </c:pt>
                <c:pt idx="1531">
                  <c:v>5.00000000000001E-2</c:v>
                </c:pt>
                <c:pt idx="1532">
                  <c:v>5.00000000000001E-2</c:v>
                </c:pt>
                <c:pt idx="1533">
                  <c:v>5.00000000000001E-2</c:v>
                </c:pt>
                <c:pt idx="1534">
                  <c:v>5.00000000000001E-2</c:v>
                </c:pt>
                <c:pt idx="1535">
                  <c:v>5.00000000000001E-2</c:v>
                </c:pt>
                <c:pt idx="1536">
                  <c:v>5.00000000000001E-2</c:v>
                </c:pt>
                <c:pt idx="1537">
                  <c:v>5.00000000000001E-2</c:v>
                </c:pt>
                <c:pt idx="1538">
                  <c:v>5.00000000000001E-2</c:v>
                </c:pt>
                <c:pt idx="1539">
                  <c:v>5.00000000000001E-2</c:v>
                </c:pt>
                <c:pt idx="1540">
                  <c:v>5.00000000000001E-2</c:v>
                </c:pt>
                <c:pt idx="1541">
                  <c:v>5.00000000000001E-2</c:v>
                </c:pt>
                <c:pt idx="1542">
                  <c:v>5.00000000000001E-2</c:v>
                </c:pt>
                <c:pt idx="1543">
                  <c:v>5.00000000000001E-2</c:v>
                </c:pt>
                <c:pt idx="1544">
                  <c:v>5.00000000000001E-2</c:v>
                </c:pt>
                <c:pt idx="1545">
                  <c:v>5.00000000000001E-2</c:v>
                </c:pt>
                <c:pt idx="1546">
                  <c:v>5.00000000000001E-2</c:v>
                </c:pt>
                <c:pt idx="1547">
                  <c:v>5.00000000000001E-2</c:v>
                </c:pt>
                <c:pt idx="1548">
                  <c:v>5.00000000000001E-2</c:v>
                </c:pt>
                <c:pt idx="1549">
                  <c:v>5.00000000000001E-2</c:v>
                </c:pt>
                <c:pt idx="1550">
                  <c:v>5.00000000000001E-2</c:v>
                </c:pt>
                <c:pt idx="1551">
                  <c:v>5.00000000000001E-2</c:v>
                </c:pt>
                <c:pt idx="1552">
                  <c:v>5.00000000000001E-2</c:v>
                </c:pt>
                <c:pt idx="1553">
                  <c:v>5.00000000000001E-2</c:v>
                </c:pt>
                <c:pt idx="1554">
                  <c:v>5.00000000000001E-2</c:v>
                </c:pt>
                <c:pt idx="1555">
                  <c:v>5.00000000000001E-2</c:v>
                </c:pt>
                <c:pt idx="1556">
                  <c:v>5.00000000000001E-2</c:v>
                </c:pt>
                <c:pt idx="1557">
                  <c:v>5.00000000000001E-2</c:v>
                </c:pt>
                <c:pt idx="1558">
                  <c:v>5.00000000000001E-2</c:v>
                </c:pt>
                <c:pt idx="1559">
                  <c:v>5.00000000000001E-2</c:v>
                </c:pt>
                <c:pt idx="1560">
                  <c:v>5.00000000000001E-2</c:v>
                </c:pt>
                <c:pt idx="1561">
                  <c:v>5.00000000000001E-2</c:v>
                </c:pt>
                <c:pt idx="1562">
                  <c:v>5.00000000000001E-2</c:v>
                </c:pt>
                <c:pt idx="1563">
                  <c:v>5.00000000000001E-2</c:v>
                </c:pt>
                <c:pt idx="1564">
                  <c:v>5.00000000000001E-2</c:v>
                </c:pt>
                <c:pt idx="1565">
                  <c:v>5.00000000000001E-2</c:v>
                </c:pt>
                <c:pt idx="1566">
                  <c:v>5.00000000000001E-2</c:v>
                </c:pt>
                <c:pt idx="1567">
                  <c:v>5.00000000000001E-2</c:v>
                </c:pt>
                <c:pt idx="1568">
                  <c:v>5.00000000000001E-2</c:v>
                </c:pt>
                <c:pt idx="1569">
                  <c:v>5.00000000000001E-2</c:v>
                </c:pt>
                <c:pt idx="1570">
                  <c:v>5.00000000000001E-2</c:v>
                </c:pt>
                <c:pt idx="1571">
                  <c:v>5.00000000000001E-2</c:v>
                </c:pt>
                <c:pt idx="1572">
                  <c:v>5.00000000000001E-2</c:v>
                </c:pt>
                <c:pt idx="1573">
                  <c:v>5.00000000000001E-2</c:v>
                </c:pt>
                <c:pt idx="1574">
                  <c:v>5.00000000000001E-2</c:v>
                </c:pt>
                <c:pt idx="1575">
                  <c:v>5.00000000000001E-2</c:v>
                </c:pt>
                <c:pt idx="1576">
                  <c:v>5.00000000000001E-2</c:v>
                </c:pt>
                <c:pt idx="1577">
                  <c:v>5.00000000000001E-2</c:v>
                </c:pt>
                <c:pt idx="1578">
                  <c:v>5.00000000000001E-2</c:v>
                </c:pt>
                <c:pt idx="1579">
                  <c:v>5.00000000000001E-2</c:v>
                </c:pt>
                <c:pt idx="1580">
                  <c:v>5.00000000000001E-2</c:v>
                </c:pt>
                <c:pt idx="1581">
                  <c:v>5.00000000000001E-2</c:v>
                </c:pt>
                <c:pt idx="1582">
                  <c:v>5.00000000000001E-2</c:v>
                </c:pt>
                <c:pt idx="1583">
                  <c:v>5.00000000000001E-2</c:v>
                </c:pt>
                <c:pt idx="1584">
                  <c:v>5.00000000000001E-2</c:v>
                </c:pt>
                <c:pt idx="1585">
                  <c:v>5.00000000000001E-2</c:v>
                </c:pt>
                <c:pt idx="1586">
                  <c:v>5.00000000000001E-2</c:v>
                </c:pt>
                <c:pt idx="1587">
                  <c:v>5.00000000000001E-2</c:v>
                </c:pt>
                <c:pt idx="1588">
                  <c:v>5.00000000000001E-2</c:v>
                </c:pt>
                <c:pt idx="1589">
                  <c:v>5.00000000000001E-2</c:v>
                </c:pt>
                <c:pt idx="1590">
                  <c:v>5.00000000000001E-2</c:v>
                </c:pt>
                <c:pt idx="1591">
                  <c:v>5.0100000000000033E-2</c:v>
                </c:pt>
                <c:pt idx="1592">
                  <c:v>5.00000000000001E-2</c:v>
                </c:pt>
                <c:pt idx="1593">
                  <c:v>5.00000000000001E-2</c:v>
                </c:pt>
                <c:pt idx="1594">
                  <c:v>5.00000000000001E-2</c:v>
                </c:pt>
                <c:pt idx="1595">
                  <c:v>5.00000000000001E-2</c:v>
                </c:pt>
                <c:pt idx="1596">
                  <c:v>5.00000000000001E-2</c:v>
                </c:pt>
                <c:pt idx="1597">
                  <c:v>5.00000000000001E-2</c:v>
                </c:pt>
                <c:pt idx="1598">
                  <c:v>5.00000000000001E-2</c:v>
                </c:pt>
                <c:pt idx="1599">
                  <c:v>5.00000000000001E-2</c:v>
                </c:pt>
                <c:pt idx="1600">
                  <c:v>5.0100000000000033E-2</c:v>
                </c:pt>
                <c:pt idx="1601">
                  <c:v>5.00000000000001E-2</c:v>
                </c:pt>
                <c:pt idx="1602">
                  <c:v>5.00000000000001E-2</c:v>
                </c:pt>
                <c:pt idx="1603">
                  <c:v>5.00000000000001E-2</c:v>
                </c:pt>
                <c:pt idx="1604">
                  <c:v>5.00000000000001E-2</c:v>
                </c:pt>
                <c:pt idx="1605">
                  <c:v>5.00000000000001E-2</c:v>
                </c:pt>
                <c:pt idx="1606">
                  <c:v>5.00000000000001E-2</c:v>
                </c:pt>
                <c:pt idx="1607">
                  <c:v>5.00000000000001E-2</c:v>
                </c:pt>
                <c:pt idx="1608">
                  <c:v>5.00000000000001E-2</c:v>
                </c:pt>
                <c:pt idx="1609">
                  <c:v>5.00000000000001E-2</c:v>
                </c:pt>
                <c:pt idx="1610">
                  <c:v>5.00000000000001E-2</c:v>
                </c:pt>
                <c:pt idx="1611">
                  <c:v>5.00000000000001E-2</c:v>
                </c:pt>
                <c:pt idx="1612">
                  <c:v>5.00000000000001E-2</c:v>
                </c:pt>
                <c:pt idx="1613">
                  <c:v>5.00000000000001E-2</c:v>
                </c:pt>
                <c:pt idx="1614">
                  <c:v>5.00000000000001E-2</c:v>
                </c:pt>
                <c:pt idx="1615">
                  <c:v>5.00000000000001E-2</c:v>
                </c:pt>
                <c:pt idx="1616">
                  <c:v>5.0100000000000033E-2</c:v>
                </c:pt>
                <c:pt idx="1617">
                  <c:v>5.00000000000001E-2</c:v>
                </c:pt>
                <c:pt idx="1618">
                  <c:v>5.00000000000001E-2</c:v>
                </c:pt>
                <c:pt idx="1619">
                  <c:v>5.00000000000001E-2</c:v>
                </c:pt>
                <c:pt idx="1620">
                  <c:v>5.00000000000001E-2</c:v>
                </c:pt>
                <c:pt idx="1621">
                  <c:v>5.00000000000001E-2</c:v>
                </c:pt>
                <c:pt idx="1622">
                  <c:v>5.00000000000001E-2</c:v>
                </c:pt>
                <c:pt idx="1623">
                  <c:v>5.00000000000001E-2</c:v>
                </c:pt>
                <c:pt idx="1624">
                  <c:v>5.00000000000001E-2</c:v>
                </c:pt>
                <c:pt idx="1625">
                  <c:v>5.00000000000001E-2</c:v>
                </c:pt>
                <c:pt idx="1626">
                  <c:v>5.00000000000001E-2</c:v>
                </c:pt>
                <c:pt idx="1627">
                  <c:v>5.00000000000001E-2</c:v>
                </c:pt>
                <c:pt idx="1628">
                  <c:v>5.00000000000001E-2</c:v>
                </c:pt>
                <c:pt idx="1629">
                  <c:v>5.00000000000001E-2</c:v>
                </c:pt>
                <c:pt idx="1630">
                  <c:v>5.00000000000001E-2</c:v>
                </c:pt>
                <c:pt idx="1631">
                  <c:v>5.0100000000000033E-2</c:v>
                </c:pt>
                <c:pt idx="1632">
                  <c:v>5.00000000000001E-2</c:v>
                </c:pt>
                <c:pt idx="1633">
                  <c:v>5.00000000000001E-2</c:v>
                </c:pt>
                <c:pt idx="1634">
                  <c:v>5.00000000000001E-2</c:v>
                </c:pt>
                <c:pt idx="1635">
                  <c:v>5.00000000000001E-2</c:v>
                </c:pt>
                <c:pt idx="1636">
                  <c:v>5.00000000000001E-2</c:v>
                </c:pt>
                <c:pt idx="1637">
                  <c:v>5.00000000000001E-2</c:v>
                </c:pt>
                <c:pt idx="1638">
                  <c:v>5.00000000000001E-2</c:v>
                </c:pt>
                <c:pt idx="1639">
                  <c:v>5.00000000000001E-2</c:v>
                </c:pt>
                <c:pt idx="1640">
                  <c:v>5.00000000000001E-2</c:v>
                </c:pt>
                <c:pt idx="1641">
                  <c:v>5.00000000000001E-2</c:v>
                </c:pt>
                <c:pt idx="1642">
                  <c:v>5.00000000000001E-2</c:v>
                </c:pt>
                <c:pt idx="1643">
                  <c:v>5.00000000000001E-2</c:v>
                </c:pt>
                <c:pt idx="1644">
                  <c:v>5.00000000000001E-2</c:v>
                </c:pt>
                <c:pt idx="1645">
                  <c:v>5.00000000000001E-2</c:v>
                </c:pt>
                <c:pt idx="1646">
                  <c:v>5.00000000000001E-2</c:v>
                </c:pt>
                <c:pt idx="1647">
                  <c:v>5.00000000000001E-2</c:v>
                </c:pt>
                <c:pt idx="1648">
                  <c:v>5.00000000000001E-2</c:v>
                </c:pt>
                <c:pt idx="1649">
                  <c:v>5.00000000000001E-2</c:v>
                </c:pt>
                <c:pt idx="1650">
                  <c:v>5.00000000000001E-2</c:v>
                </c:pt>
                <c:pt idx="1651">
                  <c:v>5.00000000000001E-2</c:v>
                </c:pt>
                <c:pt idx="1652">
                  <c:v>5.00000000000001E-2</c:v>
                </c:pt>
                <c:pt idx="1653">
                  <c:v>5.00000000000001E-2</c:v>
                </c:pt>
                <c:pt idx="1654">
                  <c:v>5.00000000000001E-2</c:v>
                </c:pt>
                <c:pt idx="1655">
                  <c:v>5.00000000000001E-2</c:v>
                </c:pt>
                <c:pt idx="1656">
                  <c:v>5.00000000000001E-2</c:v>
                </c:pt>
                <c:pt idx="1657">
                  <c:v>5.00000000000001E-2</c:v>
                </c:pt>
                <c:pt idx="1658">
                  <c:v>5.00000000000001E-2</c:v>
                </c:pt>
                <c:pt idx="1659">
                  <c:v>5.00000000000001E-2</c:v>
                </c:pt>
                <c:pt idx="1660">
                  <c:v>5.00000000000001E-2</c:v>
                </c:pt>
                <c:pt idx="1661">
                  <c:v>5.00000000000001E-2</c:v>
                </c:pt>
                <c:pt idx="1662">
                  <c:v>5.00000000000001E-2</c:v>
                </c:pt>
                <c:pt idx="1663">
                  <c:v>5.00000000000001E-2</c:v>
                </c:pt>
                <c:pt idx="1664">
                  <c:v>5.00000000000001E-2</c:v>
                </c:pt>
                <c:pt idx="1665">
                  <c:v>5.00000000000001E-2</c:v>
                </c:pt>
                <c:pt idx="1666">
                  <c:v>5.00000000000001E-2</c:v>
                </c:pt>
                <c:pt idx="1667">
                  <c:v>5.00000000000001E-2</c:v>
                </c:pt>
                <c:pt idx="1668">
                  <c:v>5.00000000000001E-2</c:v>
                </c:pt>
                <c:pt idx="1669">
                  <c:v>5.00000000000001E-2</c:v>
                </c:pt>
                <c:pt idx="1670">
                  <c:v>5.00000000000001E-2</c:v>
                </c:pt>
                <c:pt idx="1671">
                  <c:v>5.00000000000001E-2</c:v>
                </c:pt>
                <c:pt idx="1672">
                  <c:v>5.00000000000001E-2</c:v>
                </c:pt>
                <c:pt idx="1673">
                  <c:v>5.00000000000001E-2</c:v>
                </c:pt>
                <c:pt idx="1674">
                  <c:v>5.00000000000001E-2</c:v>
                </c:pt>
                <c:pt idx="1675">
                  <c:v>5.00000000000001E-2</c:v>
                </c:pt>
                <c:pt idx="1676">
                  <c:v>5.00000000000001E-2</c:v>
                </c:pt>
                <c:pt idx="1677">
                  <c:v>5.00000000000001E-2</c:v>
                </c:pt>
                <c:pt idx="1678">
                  <c:v>5.00000000000001E-2</c:v>
                </c:pt>
                <c:pt idx="1679">
                  <c:v>5.00000000000001E-2</c:v>
                </c:pt>
                <c:pt idx="1680">
                  <c:v>5.00000000000001E-2</c:v>
                </c:pt>
                <c:pt idx="1681">
                  <c:v>5.00000000000001E-2</c:v>
                </c:pt>
                <c:pt idx="1682">
                  <c:v>5.00000000000001E-2</c:v>
                </c:pt>
                <c:pt idx="1683">
                  <c:v>5.00000000000001E-2</c:v>
                </c:pt>
                <c:pt idx="1684">
                  <c:v>5.00000000000001E-2</c:v>
                </c:pt>
                <c:pt idx="1685">
                  <c:v>5.00000000000001E-2</c:v>
                </c:pt>
                <c:pt idx="1686">
                  <c:v>5.00000000000001E-2</c:v>
                </c:pt>
                <c:pt idx="1687">
                  <c:v>5.00000000000001E-2</c:v>
                </c:pt>
                <c:pt idx="1688">
                  <c:v>5.00000000000001E-2</c:v>
                </c:pt>
                <c:pt idx="1689">
                  <c:v>5.00000000000001E-2</c:v>
                </c:pt>
                <c:pt idx="1690">
                  <c:v>5.00000000000001E-2</c:v>
                </c:pt>
                <c:pt idx="1691">
                  <c:v>5.00000000000001E-2</c:v>
                </c:pt>
                <c:pt idx="1692">
                  <c:v>5.00000000000001E-2</c:v>
                </c:pt>
                <c:pt idx="1693">
                  <c:v>5.00000000000001E-2</c:v>
                </c:pt>
                <c:pt idx="1694">
                  <c:v>5.00000000000001E-2</c:v>
                </c:pt>
                <c:pt idx="1695">
                  <c:v>5.00000000000001E-2</c:v>
                </c:pt>
                <c:pt idx="1696">
                  <c:v>5.00000000000001E-2</c:v>
                </c:pt>
                <c:pt idx="1697">
                  <c:v>5.00000000000001E-2</c:v>
                </c:pt>
                <c:pt idx="1698">
                  <c:v>5.00000000000001E-2</c:v>
                </c:pt>
                <c:pt idx="1699">
                  <c:v>5.00000000000001E-2</c:v>
                </c:pt>
                <c:pt idx="1700">
                  <c:v>5.00000000000001E-2</c:v>
                </c:pt>
                <c:pt idx="1701">
                  <c:v>5.00000000000001E-2</c:v>
                </c:pt>
                <c:pt idx="1702">
                  <c:v>5.00000000000001E-2</c:v>
                </c:pt>
                <c:pt idx="1703">
                  <c:v>5.00000000000001E-2</c:v>
                </c:pt>
                <c:pt idx="1704">
                  <c:v>5.0100000000000033E-2</c:v>
                </c:pt>
                <c:pt idx="1705">
                  <c:v>5.00000000000001E-2</c:v>
                </c:pt>
                <c:pt idx="1706">
                  <c:v>5.0100000000000033E-2</c:v>
                </c:pt>
                <c:pt idx="1707">
                  <c:v>5.00000000000001E-2</c:v>
                </c:pt>
                <c:pt idx="1708">
                  <c:v>5.00000000000001E-2</c:v>
                </c:pt>
                <c:pt idx="1709">
                  <c:v>5.00000000000001E-2</c:v>
                </c:pt>
                <c:pt idx="1710">
                  <c:v>5.00000000000001E-2</c:v>
                </c:pt>
                <c:pt idx="1711">
                  <c:v>5.00000000000001E-2</c:v>
                </c:pt>
                <c:pt idx="1712">
                  <c:v>5.00000000000001E-2</c:v>
                </c:pt>
                <c:pt idx="1713">
                  <c:v>5.00000000000001E-2</c:v>
                </c:pt>
                <c:pt idx="1714">
                  <c:v>5.00000000000001E-2</c:v>
                </c:pt>
                <c:pt idx="1715">
                  <c:v>5.00000000000001E-2</c:v>
                </c:pt>
                <c:pt idx="1716">
                  <c:v>5.00000000000001E-2</c:v>
                </c:pt>
                <c:pt idx="1717">
                  <c:v>5.00000000000001E-2</c:v>
                </c:pt>
                <c:pt idx="1718">
                  <c:v>5.00000000000001E-2</c:v>
                </c:pt>
                <c:pt idx="1719">
                  <c:v>5.00000000000001E-2</c:v>
                </c:pt>
                <c:pt idx="1720">
                  <c:v>5.00000000000001E-2</c:v>
                </c:pt>
                <c:pt idx="1721">
                  <c:v>5.00000000000001E-2</c:v>
                </c:pt>
                <c:pt idx="1722">
                  <c:v>5.00000000000001E-2</c:v>
                </c:pt>
                <c:pt idx="1723">
                  <c:v>5.00000000000001E-2</c:v>
                </c:pt>
                <c:pt idx="1724">
                  <c:v>5.00000000000001E-2</c:v>
                </c:pt>
                <c:pt idx="1725">
                  <c:v>5.00000000000001E-2</c:v>
                </c:pt>
                <c:pt idx="1726">
                  <c:v>5.00000000000001E-2</c:v>
                </c:pt>
                <c:pt idx="1727">
                  <c:v>5.00000000000001E-2</c:v>
                </c:pt>
                <c:pt idx="1728">
                  <c:v>5.00000000000001E-2</c:v>
                </c:pt>
                <c:pt idx="1729">
                  <c:v>5.00000000000001E-2</c:v>
                </c:pt>
                <c:pt idx="1730">
                  <c:v>5.00000000000001E-2</c:v>
                </c:pt>
                <c:pt idx="1731">
                  <c:v>5.00000000000001E-2</c:v>
                </c:pt>
                <c:pt idx="1732">
                  <c:v>5.00000000000001E-2</c:v>
                </c:pt>
                <c:pt idx="1733">
                  <c:v>5.00000000000001E-2</c:v>
                </c:pt>
                <c:pt idx="1734">
                  <c:v>5.00000000000001E-2</c:v>
                </c:pt>
                <c:pt idx="1735">
                  <c:v>5.00000000000001E-2</c:v>
                </c:pt>
                <c:pt idx="1736">
                  <c:v>5.00000000000001E-2</c:v>
                </c:pt>
                <c:pt idx="1737">
                  <c:v>5.00000000000001E-2</c:v>
                </c:pt>
                <c:pt idx="1738">
                  <c:v>5.00000000000001E-2</c:v>
                </c:pt>
                <c:pt idx="1739">
                  <c:v>5.00000000000001E-2</c:v>
                </c:pt>
                <c:pt idx="1740">
                  <c:v>5.00000000000001E-2</c:v>
                </c:pt>
                <c:pt idx="1741">
                  <c:v>5.00000000000001E-2</c:v>
                </c:pt>
                <c:pt idx="1742">
                  <c:v>5.00000000000001E-2</c:v>
                </c:pt>
                <c:pt idx="1743">
                  <c:v>5.00000000000001E-2</c:v>
                </c:pt>
                <c:pt idx="1744">
                  <c:v>5.00000000000001E-2</c:v>
                </c:pt>
                <c:pt idx="1745">
                  <c:v>5.00000000000001E-2</c:v>
                </c:pt>
                <c:pt idx="1746">
                  <c:v>5.00000000000001E-2</c:v>
                </c:pt>
                <c:pt idx="1747">
                  <c:v>5.00000000000001E-2</c:v>
                </c:pt>
                <c:pt idx="1748">
                  <c:v>5.00000000000001E-2</c:v>
                </c:pt>
                <c:pt idx="1749">
                  <c:v>5.00000000000001E-2</c:v>
                </c:pt>
                <c:pt idx="1750">
                  <c:v>5.00000000000001E-2</c:v>
                </c:pt>
                <c:pt idx="1751">
                  <c:v>5.00000000000001E-2</c:v>
                </c:pt>
                <c:pt idx="1752">
                  <c:v>5.00000000000001E-2</c:v>
                </c:pt>
                <c:pt idx="1753">
                  <c:v>5.00000000000001E-2</c:v>
                </c:pt>
                <c:pt idx="1754">
                  <c:v>5.00000000000001E-2</c:v>
                </c:pt>
                <c:pt idx="1755">
                  <c:v>5.00000000000001E-2</c:v>
                </c:pt>
                <c:pt idx="1756">
                  <c:v>5.00000000000001E-2</c:v>
                </c:pt>
                <c:pt idx="1757">
                  <c:v>5.00000000000001E-2</c:v>
                </c:pt>
                <c:pt idx="1758">
                  <c:v>5.00000000000001E-2</c:v>
                </c:pt>
                <c:pt idx="1759">
                  <c:v>5.00000000000001E-2</c:v>
                </c:pt>
                <c:pt idx="1760">
                  <c:v>5.00000000000001E-2</c:v>
                </c:pt>
                <c:pt idx="1761">
                  <c:v>5.00000000000001E-2</c:v>
                </c:pt>
                <c:pt idx="1762">
                  <c:v>5.00000000000001E-2</c:v>
                </c:pt>
                <c:pt idx="1763">
                  <c:v>5.00000000000001E-2</c:v>
                </c:pt>
                <c:pt idx="1764">
                  <c:v>5.00000000000001E-2</c:v>
                </c:pt>
                <c:pt idx="1765">
                  <c:v>5.00000000000001E-2</c:v>
                </c:pt>
                <c:pt idx="1766">
                  <c:v>5.00000000000001E-2</c:v>
                </c:pt>
                <c:pt idx="1767">
                  <c:v>5.00000000000001E-2</c:v>
                </c:pt>
                <c:pt idx="1768">
                  <c:v>5.00000000000001E-2</c:v>
                </c:pt>
                <c:pt idx="1769">
                  <c:v>5.00000000000001E-2</c:v>
                </c:pt>
                <c:pt idx="1770">
                  <c:v>5.00000000000001E-2</c:v>
                </c:pt>
                <c:pt idx="1771">
                  <c:v>5.00000000000001E-2</c:v>
                </c:pt>
                <c:pt idx="1772">
                  <c:v>5.00000000000001E-2</c:v>
                </c:pt>
                <c:pt idx="1773">
                  <c:v>5.00000000000001E-2</c:v>
                </c:pt>
                <c:pt idx="1774">
                  <c:v>5.00000000000001E-2</c:v>
                </c:pt>
                <c:pt idx="1775">
                  <c:v>5.00000000000001E-2</c:v>
                </c:pt>
                <c:pt idx="1776">
                  <c:v>5.00000000000001E-2</c:v>
                </c:pt>
                <c:pt idx="1777">
                  <c:v>5.00000000000001E-2</c:v>
                </c:pt>
                <c:pt idx="1778">
                  <c:v>5.00000000000001E-2</c:v>
                </c:pt>
                <c:pt idx="1779">
                  <c:v>5.00000000000001E-2</c:v>
                </c:pt>
                <c:pt idx="1780">
                  <c:v>5.00000000000001E-2</c:v>
                </c:pt>
                <c:pt idx="1781">
                  <c:v>5.00000000000001E-2</c:v>
                </c:pt>
                <c:pt idx="1782">
                  <c:v>5.00000000000001E-2</c:v>
                </c:pt>
                <c:pt idx="1783">
                  <c:v>5.0100000000000033E-2</c:v>
                </c:pt>
                <c:pt idx="1784">
                  <c:v>5.00000000000001E-2</c:v>
                </c:pt>
                <c:pt idx="1785">
                  <c:v>5.00000000000001E-2</c:v>
                </c:pt>
                <c:pt idx="1786">
                  <c:v>5.00000000000001E-2</c:v>
                </c:pt>
                <c:pt idx="1787">
                  <c:v>5.00000000000001E-2</c:v>
                </c:pt>
                <c:pt idx="1788">
                  <c:v>5.00000000000001E-2</c:v>
                </c:pt>
                <c:pt idx="1789">
                  <c:v>5.00000000000001E-2</c:v>
                </c:pt>
                <c:pt idx="1790">
                  <c:v>5.00000000000001E-2</c:v>
                </c:pt>
                <c:pt idx="1791">
                  <c:v>5.00000000000001E-2</c:v>
                </c:pt>
                <c:pt idx="1792">
                  <c:v>5.00000000000001E-2</c:v>
                </c:pt>
                <c:pt idx="1793">
                  <c:v>5.00000000000001E-2</c:v>
                </c:pt>
                <c:pt idx="1794">
                  <c:v>5.00000000000001E-2</c:v>
                </c:pt>
                <c:pt idx="1795">
                  <c:v>5.00000000000001E-2</c:v>
                </c:pt>
                <c:pt idx="1796">
                  <c:v>5.00000000000001E-2</c:v>
                </c:pt>
                <c:pt idx="1797">
                  <c:v>5.00000000000001E-2</c:v>
                </c:pt>
                <c:pt idx="1798">
                  <c:v>5.00000000000001E-2</c:v>
                </c:pt>
                <c:pt idx="1799">
                  <c:v>5.00000000000001E-2</c:v>
                </c:pt>
                <c:pt idx="1800">
                  <c:v>5.00000000000001E-2</c:v>
                </c:pt>
                <c:pt idx="1801">
                  <c:v>5.00000000000001E-2</c:v>
                </c:pt>
                <c:pt idx="1802">
                  <c:v>5.00000000000001E-2</c:v>
                </c:pt>
                <c:pt idx="1803">
                  <c:v>5.00000000000001E-2</c:v>
                </c:pt>
                <c:pt idx="1804">
                  <c:v>5.00000000000001E-2</c:v>
                </c:pt>
                <c:pt idx="1805">
                  <c:v>5.00000000000001E-2</c:v>
                </c:pt>
                <c:pt idx="1806">
                  <c:v>5.00000000000001E-2</c:v>
                </c:pt>
                <c:pt idx="1807">
                  <c:v>5.00000000000001E-2</c:v>
                </c:pt>
                <c:pt idx="1808">
                  <c:v>5.00000000000001E-2</c:v>
                </c:pt>
                <c:pt idx="1809">
                  <c:v>5.00000000000001E-2</c:v>
                </c:pt>
                <c:pt idx="1810">
                  <c:v>5.00000000000001E-2</c:v>
                </c:pt>
                <c:pt idx="1811">
                  <c:v>5.00000000000001E-2</c:v>
                </c:pt>
                <c:pt idx="1812">
                  <c:v>5.00000000000001E-2</c:v>
                </c:pt>
                <c:pt idx="1813">
                  <c:v>5.00000000000001E-2</c:v>
                </c:pt>
                <c:pt idx="1814">
                  <c:v>5.00000000000001E-2</c:v>
                </c:pt>
                <c:pt idx="1815">
                  <c:v>5.00000000000001E-2</c:v>
                </c:pt>
                <c:pt idx="1816">
                  <c:v>5.00000000000001E-2</c:v>
                </c:pt>
                <c:pt idx="1817">
                  <c:v>5.00000000000001E-2</c:v>
                </c:pt>
                <c:pt idx="1818">
                  <c:v>5.00000000000001E-2</c:v>
                </c:pt>
                <c:pt idx="1819">
                  <c:v>5.00000000000001E-2</c:v>
                </c:pt>
                <c:pt idx="1820">
                  <c:v>5.00000000000001E-2</c:v>
                </c:pt>
                <c:pt idx="1821">
                  <c:v>5.00000000000001E-2</c:v>
                </c:pt>
                <c:pt idx="1822">
                  <c:v>5.00000000000001E-2</c:v>
                </c:pt>
                <c:pt idx="1823">
                  <c:v>5.00000000000001E-2</c:v>
                </c:pt>
                <c:pt idx="1824">
                  <c:v>5.00000000000001E-2</c:v>
                </c:pt>
                <c:pt idx="1825">
                  <c:v>5.00000000000001E-2</c:v>
                </c:pt>
                <c:pt idx="1826">
                  <c:v>5.00000000000001E-2</c:v>
                </c:pt>
                <c:pt idx="1827">
                  <c:v>5.00000000000001E-2</c:v>
                </c:pt>
                <c:pt idx="1828">
                  <c:v>5.00000000000001E-2</c:v>
                </c:pt>
                <c:pt idx="1829">
                  <c:v>5.00000000000001E-2</c:v>
                </c:pt>
                <c:pt idx="1830">
                  <c:v>5.00000000000001E-2</c:v>
                </c:pt>
                <c:pt idx="1831">
                  <c:v>5.00000000000001E-2</c:v>
                </c:pt>
                <c:pt idx="1832">
                  <c:v>5.00000000000001E-2</c:v>
                </c:pt>
                <c:pt idx="1833">
                  <c:v>5.00000000000001E-2</c:v>
                </c:pt>
                <c:pt idx="1834">
                  <c:v>5.00000000000001E-2</c:v>
                </c:pt>
                <c:pt idx="1835">
                  <c:v>5.00000000000001E-2</c:v>
                </c:pt>
                <c:pt idx="1836">
                  <c:v>5.00000000000001E-2</c:v>
                </c:pt>
                <c:pt idx="1837">
                  <c:v>5.00000000000001E-2</c:v>
                </c:pt>
                <c:pt idx="1838">
                  <c:v>5.0100000000000033E-2</c:v>
                </c:pt>
                <c:pt idx="1839">
                  <c:v>5.00000000000001E-2</c:v>
                </c:pt>
                <c:pt idx="1840">
                  <c:v>5.00000000000001E-2</c:v>
                </c:pt>
                <c:pt idx="1841">
                  <c:v>5.00000000000001E-2</c:v>
                </c:pt>
                <c:pt idx="1842">
                  <c:v>5.00000000000001E-2</c:v>
                </c:pt>
                <c:pt idx="1843">
                  <c:v>5.00000000000001E-2</c:v>
                </c:pt>
                <c:pt idx="1844">
                  <c:v>5.00000000000001E-2</c:v>
                </c:pt>
                <c:pt idx="1845">
                  <c:v>5.00000000000001E-2</c:v>
                </c:pt>
                <c:pt idx="1846">
                  <c:v>5.00000000000001E-2</c:v>
                </c:pt>
                <c:pt idx="1847">
                  <c:v>5.00000000000001E-2</c:v>
                </c:pt>
                <c:pt idx="1848">
                  <c:v>5.00000000000001E-2</c:v>
                </c:pt>
                <c:pt idx="1849">
                  <c:v>5.00000000000001E-2</c:v>
                </c:pt>
                <c:pt idx="1850">
                  <c:v>5.00000000000001E-2</c:v>
                </c:pt>
                <c:pt idx="1851">
                  <c:v>5.00000000000001E-2</c:v>
                </c:pt>
                <c:pt idx="1852">
                  <c:v>5.00000000000001E-2</c:v>
                </c:pt>
                <c:pt idx="1853">
                  <c:v>5.00000000000001E-2</c:v>
                </c:pt>
                <c:pt idx="1854">
                  <c:v>5.00000000000001E-2</c:v>
                </c:pt>
                <c:pt idx="1855">
                  <c:v>5.00000000000001E-2</c:v>
                </c:pt>
                <c:pt idx="1856">
                  <c:v>5.00000000000001E-2</c:v>
                </c:pt>
                <c:pt idx="1857">
                  <c:v>5.00000000000001E-2</c:v>
                </c:pt>
                <c:pt idx="1858">
                  <c:v>5.00000000000001E-2</c:v>
                </c:pt>
              </c:numCache>
            </c:numRef>
          </c:val>
        </c:ser>
        <c:marker val="1"/>
        <c:axId val="89204608"/>
        <c:axId val="89210880"/>
      </c:lineChart>
      <c:catAx>
        <c:axId val="8920460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TID (Gy)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baseline="0"/>
            </a:pPr>
            <a:endParaRPr lang="en-US"/>
          </a:p>
        </c:txPr>
        <c:crossAx val="89210880"/>
        <c:crosses val="autoZero"/>
        <c:auto val="1"/>
        <c:lblAlgn val="ctr"/>
        <c:lblOffset val="100"/>
        <c:tickLblSkip val="351"/>
        <c:tickMarkSkip val="351"/>
      </c:catAx>
      <c:valAx>
        <c:axId val="89210880"/>
        <c:scaling>
          <c:orientation val="minMax"/>
          <c:max val="5.0500000000000024E-2"/>
          <c:min val="4.950000000000012E-2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Output Voltage (V)</a:t>
                </a:r>
              </a:p>
            </c:rich>
          </c:tx>
          <c:layout/>
        </c:title>
        <c:numFmt formatCode="General" sourceLinked="1"/>
        <c:tickLblPos val="nextTo"/>
        <c:crossAx val="89204608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Sheet1!$B$1:$B$3275</c:f>
              <c:numCache>
                <c:formatCode>0;[Red]0</c:formatCode>
                <c:ptCount val="3275"/>
                <c:pt idx="0">
                  <c:v>3.2360000000000014E-2</c:v>
                </c:pt>
                <c:pt idx="1">
                  <c:v>6.4720000000000125E-2</c:v>
                </c:pt>
                <c:pt idx="2">
                  <c:v>9.708E-2</c:v>
                </c:pt>
                <c:pt idx="3">
                  <c:v>0.12944000000000044</c:v>
                </c:pt>
                <c:pt idx="4">
                  <c:v>0.16180000000000005</c:v>
                </c:pt>
                <c:pt idx="5">
                  <c:v>0.19416000000000005</c:v>
                </c:pt>
                <c:pt idx="6">
                  <c:v>0.22652000000000005</c:v>
                </c:pt>
                <c:pt idx="7">
                  <c:v>0.25888000000000089</c:v>
                </c:pt>
                <c:pt idx="8">
                  <c:v>0.29124</c:v>
                </c:pt>
                <c:pt idx="9">
                  <c:v>0.32360000000000089</c:v>
                </c:pt>
                <c:pt idx="10">
                  <c:v>0.35596000000000089</c:v>
                </c:pt>
                <c:pt idx="11">
                  <c:v>0.38832000000000177</c:v>
                </c:pt>
                <c:pt idx="12">
                  <c:v>0.42068000000000089</c:v>
                </c:pt>
                <c:pt idx="13">
                  <c:v>0.45304</c:v>
                </c:pt>
                <c:pt idx="14">
                  <c:v>0.48540000000000089</c:v>
                </c:pt>
                <c:pt idx="15">
                  <c:v>0.51776</c:v>
                </c:pt>
                <c:pt idx="16">
                  <c:v>0.5501199999999995</c:v>
                </c:pt>
                <c:pt idx="17">
                  <c:v>0.58247999999999833</c:v>
                </c:pt>
                <c:pt idx="18">
                  <c:v>0.61483999999999983</c:v>
                </c:pt>
                <c:pt idx="19">
                  <c:v>0.64720000000000155</c:v>
                </c:pt>
                <c:pt idx="20">
                  <c:v>0.67955999999999972</c:v>
                </c:pt>
                <c:pt idx="21">
                  <c:v>0.71191999999999966</c:v>
                </c:pt>
                <c:pt idx="22">
                  <c:v>0.74427999999999961</c:v>
                </c:pt>
                <c:pt idx="23">
                  <c:v>0.77664000000000244</c:v>
                </c:pt>
                <c:pt idx="24">
                  <c:v>0.80899999999999961</c:v>
                </c:pt>
                <c:pt idx="25">
                  <c:v>0.84135999999999944</c:v>
                </c:pt>
                <c:pt idx="26">
                  <c:v>0.87371999999999961</c:v>
                </c:pt>
                <c:pt idx="27">
                  <c:v>0.90607999999999933</c:v>
                </c:pt>
                <c:pt idx="28">
                  <c:v>0.93843999999999927</c:v>
                </c:pt>
                <c:pt idx="29">
                  <c:v>0.97080000000000077</c:v>
                </c:pt>
                <c:pt idx="30">
                  <c:v>1.0031599999999992</c:v>
                </c:pt>
                <c:pt idx="31">
                  <c:v>1.0355199999999978</c:v>
                </c:pt>
                <c:pt idx="32">
                  <c:v>1.0678799999999955</c:v>
                </c:pt>
                <c:pt idx="33">
                  <c:v>1.100239999999999</c:v>
                </c:pt>
                <c:pt idx="34">
                  <c:v>1.1325999999999978</c:v>
                </c:pt>
                <c:pt idx="35">
                  <c:v>1.1649599999999989</c:v>
                </c:pt>
                <c:pt idx="36">
                  <c:v>1.1973199999999988</c:v>
                </c:pt>
                <c:pt idx="37">
                  <c:v>1.2296799999999948</c:v>
                </c:pt>
                <c:pt idx="38">
                  <c:v>1.2620399999999978</c:v>
                </c:pt>
                <c:pt idx="39">
                  <c:v>1.2943999999999978</c:v>
                </c:pt>
                <c:pt idx="40">
                  <c:v>1.3267599999999986</c:v>
                </c:pt>
                <c:pt idx="41">
                  <c:v>1.3591199999999986</c:v>
                </c:pt>
                <c:pt idx="42">
                  <c:v>1.3914799999999978</c:v>
                </c:pt>
                <c:pt idx="43">
                  <c:v>1.423839999999992</c:v>
                </c:pt>
                <c:pt idx="44">
                  <c:v>1.4561999999999948</c:v>
                </c:pt>
                <c:pt idx="45">
                  <c:v>1.4885599999999979</c:v>
                </c:pt>
                <c:pt idx="46">
                  <c:v>1.5209199999999978</c:v>
                </c:pt>
                <c:pt idx="47">
                  <c:v>1.5532799999999978</c:v>
                </c:pt>
                <c:pt idx="48">
                  <c:v>1.5856399999999946</c:v>
                </c:pt>
                <c:pt idx="49">
                  <c:v>1.6179999999999939</c:v>
                </c:pt>
                <c:pt idx="50">
                  <c:v>1.6503599999999981</c:v>
                </c:pt>
                <c:pt idx="51">
                  <c:v>1.682719999999998</c:v>
                </c:pt>
                <c:pt idx="52">
                  <c:v>1.7150799999999948</c:v>
                </c:pt>
                <c:pt idx="53">
                  <c:v>1.7474399999999946</c:v>
                </c:pt>
                <c:pt idx="54">
                  <c:v>1.7797999999999934</c:v>
                </c:pt>
                <c:pt idx="55">
                  <c:v>1.812159999999998</c:v>
                </c:pt>
                <c:pt idx="56">
                  <c:v>1.8445199999999977</c:v>
                </c:pt>
                <c:pt idx="57">
                  <c:v>1.8768799999999977</c:v>
                </c:pt>
                <c:pt idx="58">
                  <c:v>1.9092399999999972</c:v>
                </c:pt>
                <c:pt idx="59">
                  <c:v>1.9415999999999958</c:v>
                </c:pt>
                <c:pt idx="60">
                  <c:v>1.9739599999999971</c:v>
                </c:pt>
                <c:pt idx="61">
                  <c:v>2.0063199999999974</c:v>
                </c:pt>
                <c:pt idx="62">
                  <c:v>2.0386799999999967</c:v>
                </c:pt>
                <c:pt idx="63">
                  <c:v>2.0710399999999978</c:v>
                </c:pt>
                <c:pt idx="64">
                  <c:v>2.1034000000000002</c:v>
                </c:pt>
                <c:pt idx="65">
                  <c:v>2.1357599999999977</c:v>
                </c:pt>
                <c:pt idx="66">
                  <c:v>2.1681199999999992</c:v>
                </c:pt>
                <c:pt idx="67">
                  <c:v>2.2004799999999984</c:v>
                </c:pt>
                <c:pt idx="68">
                  <c:v>2.2328399999999977</c:v>
                </c:pt>
                <c:pt idx="69">
                  <c:v>2.2651999999999992</c:v>
                </c:pt>
                <c:pt idx="70">
                  <c:v>2.2975599999999989</c:v>
                </c:pt>
                <c:pt idx="71">
                  <c:v>2.3299199999999987</c:v>
                </c:pt>
                <c:pt idx="72">
                  <c:v>2.3622799999999922</c:v>
                </c:pt>
                <c:pt idx="73">
                  <c:v>2.3946399999999977</c:v>
                </c:pt>
                <c:pt idx="74">
                  <c:v>2.4269999999999987</c:v>
                </c:pt>
                <c:pt idx="75">
                  <c:v>2.4593599999999967</c:v>
                </c:pt>
                <c:pt idx="76">
                  <c:v>2.4917199999999977</c:v>
                </c:pt>
                <c:pt idx="77">
                  <c:v>2.5240800000000001</c:v>
                </c:pt>
                <c:pt idx="78">
                  <c:v>2.5564399999999967</c:v>
                </c:pt>
                <c:pt idx="79">
                  <c:v>2.5888000000000004</c:v>
                </c:pt>
                <c:pt idx="80">
                  <c:v>2.6211600000000006</c:v>
                </c:pt>
                <c:pt idx="81">
                  <c:v>2.6535200000000012</c:v>
                </c:pt>
                <c:pt idx="82">
                  <c:v>2.6858800000000009</c:v>
                </c:pt>
                <c:pt idx="83">
                  <c:v>2.7182400000000007</c:v>
                </c:pt>
                <c:pt idx="84">
                  <c:v>2.7506000000000013</c:v>
                </c:pt>
                <c:pt idx="85">
                  <c:v>2.7829600000000014</c:v>
                </c:pt>
                <c:pt idx="86">
                  <c:v>2.8153200000000007</c:v>
                </c:pt>
                <c:pt idx="87">
                  <c:v>2.8476800000000018</c:v>
                </c:pt>
                <c:pt idx="88">
                  <c:v>2.8800399999999997</c:v>
                </c:pt>
                <c:pt idx="89">
                  <c:v>2.9123999999999977</c:v>
                </c:pt>
                <c:pt idx="90">
                  <c:v>2.9447600000000032</c:v>
                </c:pt>
                <c:pt idx="91">
                  <c:v>2.9771200000000042</c:v>
                </c:pt>
                <c:pt idx="92">
                  <c:v>3.0094800000000026</c:v>
                </c:pt>
                <c:pt idx="93">
                  <c:v>3.0418400000000028</c:v>
                </c:pt>
                <c:pt idx="94">
                  <c:v>3.0742000000000029</c:v>
                </c:pt>
                <c:pt idx="95">
                  <c:v>3.1065600000000031</c:v>
                </c:pt>
                <c:pt idx="96">
                  <c:v>3.1389200000000042</c:v>
                </c:pt>
                <c:pt idx="97">
                  <c:v>3.1712800000000034</c:v>
                </c:pt>
                <c:pt idx="98">
                  <c:v>3.2036400000000036</c:v>
                </c:pt>
                <c:pt idx="99">
                  <c:v>3.2360000000000038</c:v>
                </c:pt>
                <c:pt idx="100">
                  <c:v>3.268360000000011</c:v>
                </c:pt>
                <c:pt idx="101">
                  <c:v>3.3007200000000041</c:v>
                </c:pt>
                <c:pt idx="102">
                  <c:v>3.3330800000000043</c:v>
                </c:pt>
                <c:pt idx="103">
                  <c:v>3.3654400000000027</c:v>
                </c:pt>
                <c:pt idx="104">
                  <c:v>3.3978000000000037</c:v>
                </c:pt>
                <c:pt idx="105">
                  <c:v>3.4301600000000048</c:v>
                </c:pt>
                <c:pt idx="106">
                  <c:v>3.4625200000000049</c:v>
                </c:pt>
                <c:pt idx="107">
                  <c:v>3.4948800000000038</c:v>
                </c:pt>
                <c:pt idx="108">
                  <c:v>3.5272400000000053</c:v>
                </c:pt>
                <c:pt idx="109">
                  <c:v>3.5596000000000037</c:v>
                </c:pt>
                <c:pt idx="110">
                  <c:v>3.5919600000000047</c:v>
                </c:pt>
                <c:pt idx="111">
                  <c:v>3.6243200000000138</c:v>
                </c:pt>
                <c:pt idx="112">
                  <c:v>3.6566800000000037</c:v>
                </c:pt>
                <c:pt idx="113">
                  <c:v>3.6890400000000061</c:v>
                </c:pt>
                <c:pt idx="114">
                  <c:v>3.7214000000000071</c:v>
                </c:pt>
                <c:pt idx="115">
                  <c:v>3.7537600000000082</c:v>
                </c:pt>
                <c:pt idx="116">
                  <c:v>3.7861200000000146</c:v>
                </c:pt>
                <c:pt idx="117">
                  <c:v>3.8184800000000068</c:v>
                </c:pt>
                <c:pt idx="118">
                  <c:v>3.8508399999999989</c:v>
                </c:pt>
                <c:pt idx="119">
                  <c:v>3.8832000000000071</c:v>
                </c:pt>
                <c:pt idx="120">
                  <c:v>3.9155600000000073</c:v>
                </c:pt>
                <c:pt idx="121">
                  <c:v>3.9479200000000092</c:v>
                </c:pt>
                <c:pt idx="122">
                  <c:v>3.9802800000000076</c:v>
                </c:pt>
                <c:pt idx="123">
                  <c:v>4.0126400000000073</c:v>
                </c:pt>
                <c:pt idx="124">
                  <c:v>4.045000000000007</c:v>
                </c:pt>
                <c:pt idx="125">
                  <c:v>4.0773600000000094</c:v>
                </c:pt>
                <c:pt idx="126">
                  <c:v>4.1097200000000074</c:v>
                </c:pt>
                <c:pt idx="127">
                  <c:v>4.1420799999999955</c:v>
                </c:pt>
                <c:pt idx="128">
                  <c:v>4.1744400000000059</c:v>
                </c:pt>
                <c:pt idx="129">
                  <c:v>4.2068000000000074</c:v>
                </c:pt>
                <c:pt idx="130">
                  <c:v>4.2391600000000134</c:v>
                </c:pt>
                <c:pt idx="131">
                  <c:v>4.2715200000000104</c:v>
                </c:pt>
                <c:pt idx="132">
                  <c:v>4.3038800000000048</c:v>
                </c:pt>
                <c:pt idx="133">
                  <c:v>4.3362400000000134</c:v>
                </c:pt>
                <c:pt idx="134">
                  <c:v>4.3686000000000043</c:v>
                </c:pt>
                <c:pt idx="135">
                  <c:v>4.4009600000000084</c:v>
                </c:pt>
                <c:pt idx="136">
                  <c:v>4.4333200000000188</c:v>
                </c:pt>
                <c:pt idx="137">
                  <c:v>4.4656800000000025</c:v>
                </c:pt>
                <c:pt idx="138">
                  <c:v>4.4980400000000031</c:v>
                </c:pt>
                <c:pt idx="139">
                  <c:v>4.5304000000000029</c:v>
                </c:pt>
                <c:pt idx="140">
                  <c:v>4.5627600000000026</c:v>
                </c:pt>
                <c:pt idx="141">
                  <c:v>4.5951200000000005</c:v>
                </c:pt>
                <c:pt idx="142">
                  <c:v>4.6274799999999843</c:v>
                </c:pt>
                <c:pt idx="143">
                  <c:v>4.6598400000000018</c:v>
                </c:pt>
                <c:pt idx="144">
                  <c:v>4.6922000000000015</c:v>
                </c:pt>
                <c:pt idx="145">
                  <c:v>4.7245599999999843</c:v>
                </c:pt>
                <c:pt idx="146">
                  <c:v>4.7569200000000009</c:v>
                </c:pt>
                <c:pt idx="147">
                  <c:v>4.7892800000000024</c:v>
                </c:pt>
                <c:pt idx="148">
                  <c:v>4.8216400000000004</c:v>
                </c:pt>
                <c:pt idx="149">
                  <c:v>4.8539999999999965</c:v>
                </c:pt>
                <c:pt idx="150">
                  <c:v>4.8863599999999998</c:v>
                </c:pt>
                <c:pt idx="151">
                  <c:v>4.9187199999999995</c:v>
                </c:pt>
                <c:pt idx="152">
                  <c:v>4.9510799999999993</c:v>
                </c:pt>
                <c:pt idx="153">
                  <c:v>4.983439999999999</c:v>
                </c:pt>
                <c:pt idx="154">
                  <c:v>5.0157999999999987</c:v>
                </c:pt>
                <c:pt idx="155">
                  <c:v>5.0481599999999975</c:v>
                </c:pt>
                <c:pt idx="156">
                  <c:v>5.0805199999999955</c:v>
                </c:pt>
                <c:pt idx="157">
                  <c:v>5.1128799999999845</c:v>
                </c:pt>
                <c:pt idx="158">
                  <c:v>5.1452399999999976</c:v>
                </c:pt>
                <c:pt idx="159">
                  <c:v>5.1775999999999955</c:v>
                </c:pt>
                <c:pt idx="160">
                  <c:v>5.209959999999997</c:v>
                </c:pt>
                <c:pt idx="161">
                  <c:v>5.2423199999999968</c:v>
                </c:pt>
                <c:pt idx="162">
                  <c:v>5.2746799999999974</c:v>
                </c:pt>
                <c:pt idx="163">
                  <c:v>5.3070399999999855</c:v>
                </c:pt>
                <c:pt idx="164">
                  <c:v>5.3394000000000004</c:v>
                </c:pt>
                <c:pt idx="165">
                  <c:v>5.3717599999999974</c:v>
                </c:pt>
                <c:pt idx="166">
                  <c:v>5.4041199999999945</c:v>
                </c:pt>
                <c:pt idx="167">
                  <c:v>5.4364800000000004</c:v>
                </c:pt>
                <c:pt idx="168">
                  <c:v>5.4688399999999948</c:v>
                </c:pt>
                <c:pt idx="169">
                  <c:v>5.5011999999999954</c:v>
                </c:pt>
                <c:pt idx="170">
                  <c:v>5.5335599999999943</c:v>
                </c:pt>
                <c:pt idx="171">
                  <c:v>5.5659199999999771</c:v>
                </c:pt>
                <c:pt idx="172">
                  <c:v>5.5982799999999937</c:v>
                </c:pt>
                <c:pt idx="173">
                  <c:v>5.6306399999999925</c:v>
                </c:pt>
                <c:pt idx="174">
                  <c:v>5.6629999999999763</c:v>
                </c:pt>
                <c:pt idx="175">
                  <c:v>5.6953599999999875</c:v>
                </c:pt>
                <c:pt idx="176">
                  <c:v>5.7277199999999855</c:v>
                </c:pt>
                <c:pt idx="177">
                  <c:v>5.7600799999999905</c:v>
                </c:pt>
                <c:pt idx="178">
                  <c:v>5.7924399999999885</c:v>
                </c:pt>
                <c:pt idx="179">
                  <c:v>5.8247999999999855</c:v>
                </c:pt>
                <c:pt idx="180">
                  <c:v>5.8571599999999773</c:v>
                </c:pt>
                <c:pt idx="181">
                  <c:v>5.8895199999999885</c:v>
                </c:pt>
                <c:pt idx="182">
                  <c:v>5.9218799999999909</c:v>
                </c:pt>
                <c:pt idx="183">
                  <c:v>5.9542399999999907</c:v>
                </c:pt>
                <c:pt idx="184">
                  <c:v>5.9865999999999904</c:v>
                </c:pt>
                <c:pt idx="185">
                  <c:v>6.0189599999999865</c:v>
                </c:pt>
                <c:pt idx="186">
                  <c:v>6.0513199999999898</c:v>
                </c:pt>
                <c:pt idx="187">
                  <c:v>6.0836799999999904</c:v>
                </c:pt>
                <c:pt idx="188">
                  <c:v>6.1160399999999875</c:v>
                </c:pt>
                <c:pt idx="189">
                  <c:v>6.148399999999989</c:v>
                </c:pt>
                <c:pt idx="190">
                  <c:v>6.1807599999999887</c:v>
                </c:pt>
                <c:pt idx="191">
                  <c:v>6.2131199999999875</c:v>
                </c:pt>
                <c:pt idx="192">
                  <c:v>6.2454799999999882</c:v>
                </c:pt>
                <c:pt idx="193">
                  <c:v>6.2778399999999879</c:v>
                </c:pt>
                <c:pt idx="194">
                  <c:v>6.3101999999999876</c:v>
                </c:pt>
                <c:pt idx="195">
                  <c:v>6.3425599999999855</c:v>
                </c:pt>
                <c:pt idx="196">
                  <c:v>6.3749199999999755</c:v>
                </c:pt>
                <c:pt idx="197">
                  <c:v>6.4072799999999894</c:v>
                </c:pt>
                <c:pt idx="198">
                  <c:v>6.4396400000000042</c:v>
                </c:pt>
                <c:pt idx="199">
                  <c:v>6.4719999999999924</c:v>
                </c:pt>
                <c:pt idx="200">
                  <c:v>6.5043599999999859</c:v>
                </c:pt>
                <c:pt idx="201">
                  <c:v>6.5367199999999874</c:v>
                </c:pt>
                <c:pt idx="202">
                  <c:v>6.5690799999999854</c:v>
                </c:pt>
                <c:pt idx="203">
                  <c:v>6.6014399999999851</c:v>
                </c:pt>
                <c:pt idx="204">
                  <c:v>6.6337999999999884</c:v>
                </c:pt>
                <c:pt idx="205">
                  <c:v>6.6661599999999845</c:v>
                </c:pt>
                <c:pt idx="206">
                  <c:v>6.6985199999999745</c:v>
                </c:pt>
                <c:pt idx="207">
                  <c:v>6.7308799999999884</c:v>
                </c:pt>
                <c:pt idx="208">
                  <c:v>6.7632399999999837</c:v>
                </c:pt>
                <c:pt idx="209">
                  <c:v>6.7955999999999825</c:v>
                </c:pt>
                <c:pt idx="210">
                  <c:v>6.8279599999999663</c:v>
                </c:pt>
                <c:pt idx="211">
                  <c:v>6.8603199999999775</c:v>
                </c:pt>
                <c:pt idx="212">
                  <c:v>6.8926799999999826</c:v>
                </c:pt>
                <c:pt idx="213">
                  <c:v>6.9250399999999805</c:v>
                </c:pt>
                <c:pt idx="214">
                  <c:v>6.957399999999982</c:v>
                </c:pt>
                <c:pt idx="215">
                  <c:v>6.9897599999999924</c:v>
                </c:pt>
                <c:pt idx="216">
                  <c:v>7.0221199999999673</c:v>
                </c:pt>
                <c:pt idx="217">
                  <c:v>7.0544799999999785</c:v>
                </c:pt>
                <c:pt idx="218">
                  <c:v>7.0868399999999809</c:v>
                </c:pt>
                <c:pt idx="219">
                  <c:v>7.1191999999999807</c:v>
                </c:pt>
                <c:pt idx="220">
                  <c:v>7.1515599999999795</c:v>
                </c:pt>
                <c:pt idx="221">
                  <c:v>7.1839199999999765</c:v>
                </c:pt>
                <c:pt idx="222">
                  <c:v>7.2162799999999834</c:v>
                </c:pt>
                <c:pt idx="223">
                  <c:v>7.2486399999999804</c:v>
                </c:pt>
                <c:pt idx="224">
                  <c:v>7.2809999999999793</c:v>
                </c:pt>
                <c:pt idx="225">
                  <c:v>7.313359999999979</c:v>
                </c:pt>
                <c:pt idx="226">
                  <c:v>7.3457199999999787</c:v>
                </c:pt>
                <c:pt idx="227">
                  <c:v>7.3780799999999784</c:v>
                </c:pt>
                <c:pt idx="228">
                  <c:v>7.4104399999999782</c:v>
                </c:pt>
                <c:pt idx="229">
                  <c:v>7.4427999999999814</c:v>
                </c:pt>
                <c:pt idx="230">
                  <c:v>7.4751599999999794</c:v>
                </c:pt>
                <c:pt idx="231">
                  <c:v>7.5075199999999755</c:v>
                </c:pt>
                <c:pt idx="232">
                  <c:v>7.5398799999999824</c:v>
                </c:pt>
                <c:pt idx="233">
                  <c:v>7.5722399999999794</c:v>
                </c:pt>
                <c:pt idx="234">
                  <c:v>7.6045999999999765</c:v>
                </c:pt>
                <c:pt idx="235">
                  <c:v>7.6369599999999762</c:v>
                </c:pt>
                <c:pt idx="236">
                  <c:v>7.6693199999999759</c:v>
                </c:pt>
                <c:pt idx="237">
                  <c:v>7.7016799999999916</c:v>
                </c:pt>
                <c:pt idx="238">
                  <c:v>7.7340399999999754</c:v>
                </c:pt>
                <c:pt idx="239">
                  <c:v>7.7663999999999804</c:v>
                </c:pt>
                <c:pt idx="240">
                  <c:v>7.7987599999999784</c:v>
                </c:pt>
                <c:pt idx="241">
                  <c:v>7.8311199999999754</c:v>
                </c:pt>
                <c:pt idx="242">
                  <c:v>7.8634799999999743</c:v>
                </c:pt>
                <c:pt idx="243">
                  <c:v>7.895839999999974</c:v>
                </c:pt>
                <c:pt idx="244">
                  <c:v>7.9281999999999737</c:v>
                </c:pt>
                <c:pt idx="245">
                  <c:v>7.9605599999999725</c:v>
                </c:pt>
                <c:pt idx="246">
                  <c:v>7.9929199999999705</c:v>
                </c:pt>
                <c:pt idx="247">
                  <c:v>8.0252799999999738</c:v>
                </c:pt>
                <c:pt idx="248">
                  <c:v>8.0576400000000028</c:v>
                </c:pt>
                <c:pt idx="249">
                  <c:v>8.0899999999999768</c:v>
                </c:pt>
                <c:pt idx="250">
                  <c:v>8.1223599999999756</c:v>
                </c:pt>
                <c:pt idx="251">
                  <c:v>8.1547199999999762</c:v>
                </c:pt>
                <c:pt idx="252">
                  <c:v>8.187079999999975</c:v>
                </c:pt>
                <c:pt idx="253">
                  <c:v>8.2194400000000023</c:v>
                </c:pt>
                <c:pt idx="254">
                  <c:v>8.2517999999999798</c:v>
                </c:pt>
                <c:pt idx="255">
                  <c:v>8.2841599999999787</c:v>
                </c:pt>
                <c:pt idx="256">
                  <c:v>8.3165200000000024</c:v>
                </c:pt>
                <c:pt idx="257">
                  <c:v>8.3488799999999799</c:v>
                </c:pt>
                <c:pt idx="258">
                  <c:v>8.3812400000000018</c:v>
                </c:pt>
                <c:pt idx="259">
                  <c:v>8.4136000000000042</c:v>
                </c:pt>
                <c:pt idx="260">
                  <c:v>8.4459600000000012</c:v>
                </c:pt>
                <c:pt idx="261">
                  <c:v>8.4783199999999823</c:v>
                </c:pt>
                <c:pt idx="262">
                  <c:v>8.5106799999999847</c:v>
                </c:pt>
                <c:pt idx="263">
                  <c:v>8.5430400000000013</c:v>
                </c:pt>
                <c:pt idx="264">
                  <c:v>8.5754000000000214</c:v>
                </c:pt>
                <c:pt idx="265">
                  <c:v>8.6077599999999848</c:v>
                </c:pt>
                <c:pt idx="266">
                  <c:v>8.6401199999999854</c:v>
                </c:pt>
                <c:pt idx="267">
                  <c:v>8.6724800000000215</c:v>
                </c:pt>
                <c:pt idx="268">
                  <c:v>8.7048399999999866</c:v>
                </c:pt>
                <c:pt idx="269">
                  <c:v>8.7371999999999872</c:v>
                </c:pt>
                <c:pt idx="270">
                  <c:v>8.769560000000002</c:v>
                </c:pt>
                <c:pt idx="271">
                  <c:v>8.8019200000000009</c:v>
                </c:pt>
                <c:pt idx="272">
                  <c:v>8.834279999999989</c:v>
                </c:pt>
                <c:pt idx="273">
                  <c:v>8.8666400000000323</c:v>
                </c:pt>
                <c:pt idx="274">
                  <c:v>8.8990000000000027</c:v>
                </c:pt>
                <c:pt idx="275">
                  <c:v>8.9313599999999926</c:v>
                </c:pt>
                <c:pt idx="276">
                  <c:v>8.9637200000000021</c:v>
                </c:pt>
                <c:pt idx="277">
                  <c:v>8.9960800000000027</c:v>
                </c:pt>
                <c:pt idx="278">
                  <c:v>9.0284400000000016</c:v>
                </c:pt>
                <c:pt idx="279">
                  <c:v>9.0608000000000004</c:v>
                </c:pt>
                <c:pt idx="280">
                  <c:v>9.093160000000001</c:v>
                </c:pt>
                <c:pt idx="281">
                  <c:v>9.1255200000000016</c:v>
                </c:pt>
                <c:pt idx="282">
                  <c:v>9.1578800000000005</c:v>
                </c:pt>
                <c:pt idx="283">
                  <c:v>9.1902400000000011</c:v>
                </c:pt>
                <c:pt idx="284">
                  <c:v>9.2226000000000017</c:v>
                </c:pt>
                <c:pt idx="285">
                  <c:v>9.2549600000000005</c:v>
                </c:pt>
                <c:pt idx="286">
                  <c:v>9.2873199999999976</c:v>
                </c:pt>
                <c:pt idx="287">
                  <c:v>9.3196800000000248</c:v>
                </c:pt>
                <c:pt idx="288">
                  <c:v>9.3520400000000379</c:v>
                </c:pt>
                <c:pt idx="289">
                  <c:v>9.3844000000000047</c:v>
                </c:pt>
                <c:pt idx="290">
                  <c:v>9.41676</c:v>
                </c:pt>
                <c:pt idx="291">
                  <c:v>9.4491199999999989</c:v>
                </c:pt>
                <c:pt idx="292">
                  <c:v>9.4814800000000048</c:v>
                </c:pt>
                <c:pt idx="293">
                  <c:v>9.5138400000000036</c:v>
                </c:pt>
                <c:pt idx="294">
                  <c:v>9.5462000000000007</c:v>
                </c:pt>
                <c:pt idx="295">
                  <c:v>9.5785600000000031</c:v>
                </c:pt>
                <c:pt idx="296">
                  <c:v>9.6109200000000019</c:v>
                </c:pt>
                <c:pt idx="297">
                  <c:v>9.643279999999999</c:v>
                </c:pt>
                <c:pt idx="298">
                  <c:v>9.6756400000000067</c:v>
                </c:pt>
                <c:pt idx="299">
                  <c:v>9.7079999999999984</c:v>
                </c:pt>
                <c:pt idx="300">
                  <c:v>9.740359999999999</c:v>
                </c:pt>
                <c:pt idx="301">
                  <c:v>9.772720000000005</c:v>
                </c:pt>
                <c:pt idx="302">
                  <c:v>9.8050800000000393</c:v>
                </c:pt>
                <c:pt idx="303">
                  <c:v>9.8374400000000097</c:v>
                </c:pt>
                <c:pt idx="304">
                  <c:v>9.8698000000000228</c:v>
                </c:pt>
                <c:pt idx="305">
                  <c:v>9.9021600000000092</c:v>
                </c:pt>
                <c:pt idx="306">
                  <c:v>9.934520000000008</c:v>
                </c:pt>
                <c:pt idx="307">
                  <c:v>9.9668800000000228</c:v>
                </c:pt>
                <c:pt idx="308">
                  <c:v>9.9992400000000128</c:v>
                </c:pt>
                <c:pt idx="309">
                  <c:v>10.031600000000012</c:v>
                </c:pt>
                <c:pt idx="310">
                  <c:v>10.063960000000012</c:v>
                </c:pt>
                <c:pt idx="311">
                  <c:v>10.096320000000013</c:v>
                </c:pt>
                <c:pt idx="312">
                  <c:v>10.128680000000013</c:v>
                </c:pt>
                <c:pt idx="313">
                  <c:v>10.161040000000014</c:v>
                </c:pt>
                <c:pt idx="314">
                  <c:v>10.193400000000016</c:v>
                </c:pt>
                <c:pt idx="315">
                  <c:v>10.225760000000015</c:v>
                </c:pt>
                <c:pt idx="316">
                  <c:v>10.258120000000011</c:v>
                </c:pt>
                <c:pt idx="317">
                  <c:v>10.29048000000002</c:v>
                </c:pt>
                <c:pt idx="318">
                  <c:v>10.322840000000022</c:v>
                </c:pt>
                <c:pt idx="319">
                  <c:v>10.355200000000051</c:v>
                </c:pt>
                <c:pt idx="320">
                  <c:v>10.38756000000002</c:v>
                </c:pt>
                <c:pt idx="321">
                  <c:v>10.419920000000019</c:v>
                </c:pt>
                <c:pt idx="322">
                  <c:v>10.452280000000052</c:v>
                </c:pt>
                <c:pt idx="323">
                  <c:v>10.48464000000002</c:v>
                </c:pt>
                <c:pt idx="324">
                  <c:v>10.517000000000021</c:v>
                </c:pt>
                <c:pt idx="325">
                  <c:v>10.549360000000018</c:v>
                </c:pt>
                <c:pt idx="326">
                  <c:v>10.581720000000018</c:v>
                </c:pt>
                <c:pt idx="327">
                  <c:v>10.614080000000023</c:v>
                </c:pt>
                <c:pt idx="328">
                  <c:v>10.646440000000023</c:v>
                </c:pt>
                <c:pt idx="329">
                  <c:v>10.678800000000018</c:v>
                </c:pt>
                <c:pt idx="330">
                  <c:v>10.711159999999998</c:v>
                </c:pt>
                <c:pt idx="331">
                  <c:v>10.743520000000018</c:v>
                </c:pt>
                <c:pt idx="332">
                  <c:v>10.775880000000026</c:v>
                </c:pt>
                <c:pt idx="333">
                  <c:v>10.808240000000023</c:v>
                </c:pt>
                <c:pt idx="334">
                  <c:v>10.840600000000027</c:v>
                </c:pt>
                <c:pt idx="335">
                  <c:v>10.872960000000027</c:v>
                </c:pt>
                <c:pt idx="336">
                  <c:v>10.905320000000028</c:v>
                </c:pt>
                <c:pt idx="337">
                  <c:v>10.937680000000029</c:v>
                </c:pt>
                <c:pt idx="338">
                  <c:v>10.970040000000029</c:v>
                </c:pt>
                <c:pt idx="339">
                  <c:v>11.002400000000062</c:v>
                </c:pt>
                <c:pt idx="340">
                  <c:v>11.034760000000031</c:v>
                </c:pt>
                <c:pt idx="341">
                  <c:v>11.067120000000031</c:v>
                </c:pt>
                <c:pt idx="342">
                  <c:v>11.099480000000064</c:v>
                </c:pt>
                <c:pt idx="343">
                  <c:v>11.131840000000031</c:v>
                </c:pt>
                <c:pt idx="344">
                  <c:v>11.164200000000033</c:v>
                </c:pt>
                <c:pt idx="345">
                  <c:v>11.196560000000034</c:v>
                </c:pt>
                <c:pt idx="346">
                  <c:v>11.228919999999999</c:v>
                </c:pt>
                <c:pt idx="347">
                  <c:v>11.261280000000035</c:v>
                </c:pt>
                <c:pt idx="348">
                  <c:v>11.293640000000035</c:v>
                </c:pt>
                <c:pt idx="349">
                  <c:v>11.326000000000036</c:v>
                </c:pt>
                <c:pt idx="350">
                  <c:v>11.358360000000037</c:v>
                </c:pt>
                <c:pt idx="351">
                  <c:v>11.390720000000037</c:v>
                </c:pt>
                <c:pt idx="352">
                  <c:v>11.42308000000005</c:v>
                </c:pt>
                <c:pt idx="353">
                  <c:v>11.455440000000088</c:v>
                </c:pt>
                <c:pt idx="354">
                  <c:v>11.487800000000039</c:v>
                </c:pt>
                <c:pt idx="355">
                  <c:v>11.52016000000004</c:v>
                </c:pt>
                <c:pt idx="356">
                  <c:v>11.552520000000056</c:v>
                </c:pt>
                <c:pt idx="357">
                  <c:v>11.584880000000044</c:v>
                </c:pt>
                <c:pt idx="358">
                  <c:v>11.617240000000042</c:v>
                </c:pt>
                <c:pt idx="359">
                  <c:v>11.649600000000042</c:v>
                </c:pt>
                <c:pt idx="360">
                  <c:v>11.681960000000043</c:v>
                </c:pt>
                <c:pt idx="361">
                  <c:v>11.714320000000008</c:v>
                </c:pt>
                <c:pt idx="362">
                  <c:v>11.746680000000044</c:v>
                </c:pt>
                <c:pt idx="363">
                  <c:v>11.779040000000046</c:v>
                </c:pt>
                <c:pt idx="364">
                  <c:v>11.811400000000052</c:v>
                </c:pt>
                <c:pt idx="365">
                  <c:v>11.843760000000046</c:v>
                </c:pt>
                <c:pt idx="366">
                  <c:v>11.876120000000046</c:v>
                </c:pt>
                <c:pt idx="367">
                  <c:v>11.908480000000052</c:v>
                </c:pt>
                <c:pt idx="368">
                  <c:v>11.940840000000049</c:v>
                </c:pt>
                <c:pt idx="369">
                  <c:v>11.97320000000005</c:v>
                </c:pt>
                <c:pt idx="370">
                  <c:v>12.005560000000052</c:v>
                </c:pt>
                <c:pt idx="371">
                  <c:v>12.037920000000048</c:v>
                </c:pt>
                <c:pt idx="372">
                  <c:v>12.07028000000005</c:v>
                </c:pt>
                <c:pt idx="373">
                  <c:v>12.102640000000052</c:v>
                </c:pt>
                <c:pt idx="374">
                  <c:v>12.135000000000051</c:v>
                </c:pt>
                <c:pt idx="375">
                  <c:v>12.167360000000048</c:v>
                </c:pt>
                <c:pt idx="376">
                  <c:v>12.199720000000053</c:v>
                </c:pt>
                <c:pt idx="377">
                  <c:v>12.232080000000053</c:v>
                </c:pt>
                <c:pt idx="378">
                  <c:v>12.264440000000054</c:v>
                </c:pt>
                <c:pt idx="379">
                  <c:v>12.296800000000053</c:v>
                </c:pt>
                <c:pt idx="380">
                  <c:v>12.329160000000055</c:v>
                </c:pt>
                <c:pt idx="381">
                  <c:v>12.361520000000056</c:v>
                </c:pt>
                <c:pt idx="382">
                  <c:v>12.393880000000056</c:v>
                </c:pt>
                <c:pt idx="383">
                  <c:v>12.426240000000057</c:v>
                </c:pt>
                <c:pt idx="384">
                  <c:v>12.458600000000057</c:v>
                </c:pt>
                <c:pt idx="385">
                  <c:v>12.490960000000058</c:v>
                </c:pt>
                <c:pt idx="386">
                  <c:v>12.523320000000048</c:v>
                </c:pt>
                <c:pt idx="387">
                  <c:v>12.555680000000102</c:v>
                </c:pt>
                <c:pt idx="388">
                  <c:v>12.58804000000006</c:v>
                </c:pt>
                <c:pt idx="389">
                  <c:v>12.62040000000006</c:v>
                </c:pt>
                <c:pt idx="390">
                  <c:v>12.652760000000066</c:v>
                </c:pt>
                <c:pt idx="391">
                  <c:v>12.685120000000062</c:v>
                </c:pt>
                <c:pt idx="392">
                  <c:v>12.717480000000062</c:v>
                </c:pt>
                <c:pt idx="393">
                  <c:v>12.749840000000063</c:v>
                </c:pt>
                <c:pt idx="394">
                  <c:v>12.782200000000064</c:v>
                </c:pt>
                <c:pt idx="395">
                  <c:v>12.814560000000064</c:v>
                </c:pt>
                <c:pt idx="396">
                  <c:v>12.846920000000065</c:v>
                </c:pt>
                <c:pt idx="397">
                  <c:v>12.879280000000072</c:v>
                </c:pt>
                <c:pt idx="398">
                  <c:v>12.911640000000066</c:v>
                </c:pt>
                <c:pt idx="399">
                  <c:v>12.944000000000067</c:v>
                </c:pt>
                <c:pt idx="400">
                  <c:v>12.976360000000067</c:v>
                </c:pt>
                <c:pt idx="401">
                  <c:v>13.008720000000068</c:v>
                </c:pt>
                <c:pt idx="402">
                  <c:v>13.041080000000068</c:v>
                </c:pt>
                <c:pt idx="403">
                  <c:v>13.073440000000074</c:v>
                </c:pt>
                <c:pt idx="404">
                  <c:v>13.10580000000007</c:v>
                </c:pt>
                <c:pt idx="405">
                  <c:v>13.138160000000036</c:v>
                </c:pt>
                <c:pt idx="406">
                  <c:v>13.170520000000071</c:v>
                </c:pt>
                <c:pt idx="407">
                  <c:v>13.202880000000071</c:v>
                </c:pt>
                <c:pt idx="408">
                  <c:v>13.235240000000069</c:v>
                </c:pt>
                <c:pt idx="409">
                  <c:v>13.267600000000073</c:v>
                </c:pt>
                <c:pt idx="410">
                  <c:v>13.299960000000068</c:v>
                </c:pt>
                <c:pt idx="411">
                  <c:v>13.332320000000069</c:v>
                </c:pt>
                <c:pt idx="412">
                  <c:v>13.364680000000076</c:v>
                </c:pt>
                <c:pt idx="413">
                  <c:v>13.397040000000075</c:v>
                </c:pt>
                <c:pt idx="414">
                  <c:v>13.429400000000076</c:v>
                </c:pt>
                <c:pt idx="415">
                  <c:v>13.461760000000075</c:v>
                </c:pt>
                <c:pt idx="416">
                  <c:v>13.494120000000068</c:v>
                </c:pt>
                <c:pt idx="417">
                  <c:v>13.526480000000079</c:v>
                </c:pt>
                <c:pt idx="418">
                  <c:v>13.558840000000078</c:v>
                </c:pt>
                <c:pt idx="419">
                  <c:v>13.591200000000068</c:v>
                </c:pt>
                <c:pt idx="420">
                  <c:v>13.623560000000078</c:v>
                </c:pt>
                <c:pt idx="421">
                  <c:v>13.65592000000008</c:v>
                </c:pt>
                <c:pt idx="422">
                  <c:v>13.688280000000081</c:v>
                </c:pt>
                <c:pt idx="423">
                  <c:v>13.720640000000081</c:v>
                </c:pt>
                <c:pt idx="424">
                  <c:v>13.753000000000082</c:v>
                </c:pt>
                <c:pt idx="425">
                  <c:v>13.785360000000081</c:v>
                </c:pt>
                <c:pt idx="426">
                  <c:v>13.817720000000083</c:v>
                </c:pt>
                <c:pt idx="427">
                  <c:v>13.850080000000116</c:v>
                </c:pt>
                <c:pt idx="428">
                  <c:v>13.882440000000123</c:v>
                </c:pt>
                <c:pt idx="429">
                  <c:v>13.914800000000085</c:v>
                </c:pt>
                <c:pt idx="430">
                  <c:v>13.947160000000068</c:v>
                </c:pt>
                <c:pt idx="431">
                  <c:v>13.979520000000086</c:v>
                </c:pt>
                <c:pt idx="432">
                  <c:v>14.011880000000087</c:v>
                </c:pt>
                <c:pt idx="433">
                  <c:v>14.044240000000068</c:v>
                </c:pt>
                <c:pt idx="434">
                  <c:v>14.0766000000001</c:v>
                </c:pt>
                <c:pt idx="435">
                  <c:v>14.108960000000058</c:v>
                </c:pt>
                <c:pt idx="436">
                  <c:v>14.141320000000043</c:v>
                </c:pt>
                <c:pt idx="437">
                  <c:v>14.1736800000001</c:v>
                </c:pt>
                <c:pt idx="438">
                  <c:v>14.20604000000009</c:v>
                </c:pt>
                <c:pt idx="439">
                  <c:v>14.238400000000091</c:v>
                </c:pt>
                <c:pt idx="440">
                  <c:v>14.270760000000092</c:v>
                </c:pt>
                <c:pt idx="441">
                  <c:v>14.303120000000092</c:v>
                </c:pt>
                <c:pt idx="442">
                  <c:v>14.335480000000128</c:v>
                </c:pt>
                <c:pt idx="443">
                  <c:v>14.367840000000102</c:v>
                </c:pt>
                <c:pt idx="444">
                  <c:v>14.400200000000094</c:v>
                </c:pt>
                <c:pt idx="445">
                  <c:v>14.432560000000096</c:v>
                </c:pt>
                <c:pt idx="446">
                  <c:v>14.464920000000095</c:v>
                </c:pt>
                <c:pt idx="447">
                  <c:v>14.497280000000096</c:v>
                </c:pt>
                <c:pt idx="448">
                  <c:v>14.529640000000096</c:v>
                </c:pt>
                <c:pt idx="449">
                  <c:v>14.562000000000102</c:v>
                </c:pt>
                <c:pt idx="450">
                  <c:v>14.594360000000098</c:v>
                </c:pt>
                <c:pt idx="451">
                  <c:v>14.626720000000098</c:v>
                </c:pt>
                <c:pt idx="452">
                  <c:v>14.659080000000102</c:v>
                </c:pt>
                <c:pt idx="453">
                  <c:v>14.6914400000001</c:v>
                </c:pt>
                <c:pt idx="454">
                  <c:v>14.723800000000098</c:v>
                </c:pt>
                <c:pt idx="455">
                  <c:v>14.756160000000101</c:v>
                </c:pt>
                <c:pt idx="456">
                  <c:v>14.788520000000098</c:v>
                </c:pt>
                <c:pt idx="457">
                  <c:v>14.820880000000102</c:v>
                </c:pt>
                <c:pt idx="458">
                  <c:v>14.853240000000104</c:v>
                </c:pt>
                <c:pt idx="459">
                  <c:v>14.885600000000126</c:v>
                </c:pt>
                <c:pt idx="460">
                  <c:v>14.917960000000098</c:v>
                </c:pt>
                <c:pt idx="461">
                  <c:v>14.950320000000103</c:v>
                </c:pt>
                <c:pt idx="462">
                  <c:v>14.982680000000126</c:v>
                </c:pt>
                <c:pt idx="463">
                  <c:v>15.015040000000106</c:v>
                </c:pt>
                <c:pt idx="464">
                  <c:v>15.047400000000103</c:v>
                </c:pt>
                <c:pt idx="465">
                  <c:v>15.079760000000107</c:v>
                </c:pt>
                <c:pt idx="466">
                  <c:v>15.112120000000099</c:v>
                </c:pt>
                <c:pt idx="467">
                  <c:v>15.144480000000108</c:v>
                </c:pt>
                <c:pt idx="468">
                  <c:v>15.176840000000109</c:v>
                </c:pt>
                <c:pt idx="469">
                  <c:v>15.209200000000108</c:v>
                </c:pt>
                <c:pt idx="470">
                  <c:v>15.24156000000008</c:v>
                </c:pt>
                <c:pt idx="471">
                  <c:v>15.273920000000111</c:v>
                </c:pt>
                <c:pt idx="472">
                  <c:v>15.306280000000116</c:v>
                </c:pt>
                <c:pt idx="473">
                  <c:v>15.338640000000112</c:v>
                </c:pt>
                <c:pt idx="474">
                  <c:v>15.371000000000112</c:v>
                </c:pt>
                <c:pt idx="475">
                  <c:v>15.403360000000113</c:v>
                </c:pt>
                <c:pt idx="476">
                  <c:v>15.435720000000114</c:v>
                </c:pt>
                <c:pt idx="477">
                  <c:v>15.468080000000114</c:v>
                </c:pt>
                <c:pt idx="478">
                  <c:v>15.50044000000012</c:v>
                </c:pt>
                <c:pt idx="479">
                  <c:v>15.532800000000115</c:v>
                </c:pt>
                <c:pt idx="480">
                  <c:v>15.565160000000116</c:v>
                </c:pt>
                <c:pt idx="481">
                  <c:v>15.597520000000117</c:v>
                </c:pt>
                <c:pt idx="482">
                  <c:v>15.629880000000117</c:v>
                </c:pt>
                <c:pt idx="483">
                  <c:v>15.66224000000012</c:v>
                </c:pt>
                <c:pt idx="484">
                  <c:v>15.694600000000118</c:v>
                </c:pt>
                <c:pt idx="485">
                  <c:v>15.726960000000098</c:v>
                </c:pt>
                <c:pt idx="486">
                  <c:v>15.759320000000118</c:v>
                </c:pt>
                <c:pt idx="487">
                  <c:v>15.791680000000119</c:v>
                </c:pt>
                <c:pt idx="488">
                  <c:v>15.824040000000121</c:v>
                </c:pt>
                <c:pt idx="489">
                  <c:v>15.856400000000155</c:v>
                </c:pt>
                <c:pt idx="490">
                  <c:v>15.888760000000119</c:v>
                </c:pt>
                <c:pt idx="491">
                  <c:v>15.921120000000098</c:v>
                </c:pt>
                <c:pt idx="492">
                  <c:v>15.953480000000159</c:v>
                </c:pt>
                <c:pt idx="493">
                  <c:v>15.985840000000124</c:v>
                </c:pt>
                <c:pt idx="494">
                  <c:v>16.018200000000125</c:v>
                </c:pt>
                <c:pt idx="495">
                  <c:v>16.050560000000125</c:v>
                </c:pt>
                <c:pt idx="496">
                  <c:v>16.082920000000126</c:v>
                </c:pt>
                <c:pt idx="497">
                  <c:v>16.11528000000013</c:v>
                </c:pt>
                <c:pt idx="498">
                  <c:v>16.147640000000127</c:v>
                </c:pt>
                <c:pt idx="499">
                  <c:v>16.180000000000128</c:v>
                </c:pt>
                <c:pt idx="500">
                  <c:v>16.212360000000128</c:v>
                </c:pt>
                <c:pt idx="501">
                  <c:v>16.244720000000129</c:v>
                </c:pt>
                <c:pt idx="502">
                  <c:v>16.277080000000133</c:v>
                </c:pt>
                <c:pt idx="503">
                  <c:v>16.309440000000127</c:v>
                </c:pt>
                <c:pt idx="504">
                  <c:v>16.341800000000131</c:v>
                </c:pt>
                <c:pt idx="505">
                  <c:v>16.374160000000131</c:v>
                </c:pt>
                <c:pt idx="506">
                  <c:v>16.406520000000089</c:v>
                </c:pt>
                <c:pt idx="507">
                  <c:v>16.438880000000132</c:v>
                </c:pt>
                <c:pt idx="508">
                  <c:v>16.471240000000126</c:v>
                </c:pt>
                <c:pt idx="509">
                  <c:v>16.503600000000127</c:v>
                </c:pt>
                <c:pt idx="510">
                  <c:v>16.535960000000134</c:v>
                </c:pt>
                <c:pt idx="511">
                  <c:v>16.568320000000089</c:v>
                </c:pt>
                <c:pt idx="512">
                  <c:v>16.600680000000136</c:v>
                </c:pt>
                <c:pt idx="513">
                  <c:v>16.633040000000136</c:v>
                </c:pt>
                <c:pt idx="514">
                  <c:v>16.665400000000126</c:v>
                </c:pt>
                <c:pt idx="515">
                  <c:v>16.697760000000137</c:v>
                </c:pt>
                <c:pt idx="516">
                  <c:v>16.730120000000127</c:v>
                </c:pt>
                <c:pt idx="517">
                  <c:v>16.762480000000089</c:v>
                </c:pt>
                <c:pt idx="518">
                  <c:v>16.794840000000139</c:v>
                </c:pt>
                <c:pt idx="519">
                  <c:v>16.82720000000014</c:v>
                </c:pt>
                <c:pt idx="520">
                  <c:v>16.85956000000014</c:v>
                </c:pt>
                <c:pt idx="521">
                  <c:v>16.891920000000141</c:v>
                </c:pt>
                <c:pt idx="522">
                  <c:v>16.924280000000142</c:v>
                </c:pt>
                <c:pt idx="523">
                  <c:v>16.956640000000089</c:v>
                </c:pt>
                <c:pt idx="524">
                  <c:v>16.989000000000129</c:v>
                </c:pt>
                <c:pt idx="525">
                  <c:v>17.021360000000143</c:v>
                </c:pt>
                <c:pt idx="526">
                  <c:v>17.053720000000126</c:v>
                </c:pt>
                <c:pt idx="527">
                  <c:v>17.086080000000127</c:v>
                </c:pt>
                <c:pt idx="528">
                  <c:v>17.118440000000142</c:v>
                </c:pt>
                <c:pt idx="529">
                  <c:v>17.150800000000206</c:v>
                </c:pt>
                <c:pt idx="530">
                  <c:v>17.183160000000147</c:v>
                </c:pt>
                <c:pt idx="531">
                  <c:v>17.215520000000129</c:v>
                </c:pt>
                <c:pt idx="532">
                  <c:v>17.247880000000148</c:v>
                </c:pt>
                <c:pt idx="533">
                  <c:v>17.280240000000077</c:v>
                </c:pt>
                <c:pt idx="534">
                  <c:v>17.312600000000149</c:v>
                </c:pt>
                <c:pt idx="535">
                  <c:v>17.344960000000214</c:v>
                </c:pt>
                <c:pt idx="536">
                  <c:v>17.37732000000015</c:v>
                </c:pt>
                <c:pt idx="537">
                  <c:v>17.409680000000129</c:v>
                </c:pt>
                <c:pt idx="538">
                  <c:v>17.44204000000007</c:v>
                </c:pt>
                <c:pt idx="539">
                  <c:v>17.474400000000152</c:v>
                </c:pt>
                <c:pt idx="540">
                  <c:v>17.506760000000153</c:v>
                </c:pt>
                <c:pt idx="541">
                  <c:v>17.539120000000153</c:v>
                </c:pt>
                <c:pt idx="542">
                  <c:v>17.571480000000154</c:v>
                </c:pt>
                <c:pt idx="543">
                  <c:v>17.603840000000154</c:v>
                </c:pt>
                <c:pt idx="544">
                  <c:v>17.636200000000155</c:v>
                </c:pt>
                <c:pt idx="545">
                  <c:v>17.668560000000156</c:v>
                </c:pt>
                <c:pt idx="546">
                  <c:v>17.700920000000156</c:v>
                </c:pt>
                <c:pt idx="547">
                  <c:v>17.733280000000157</c:v>
                </c:pt>
                <c:pt idx="548">
                  <c:v>17.765640000000069</c:v>
                </c:pt>
                <c:pt idx="549">
                  <c:v>17.798000000000126</c:v>
                </c:pt>
                <c:pt idx="550">
                  <c:v>17.830360000000191</c:v>
                </c:pt>
                <c:pt idx="551">
                  <c:v>17.862720000000088</c:v>
                </c:pt>
                <c:pt idx="552">
                  <c:v>17.89508000000016</c:v>
                </c:pt>
                <c:pt idx="553">
                  <c:v>17.927440000000129</c:v>
                </c:pt>
                <c:pt idx="554">
                  <c:v>17.959800000000161</c:v>
                </c:pt>
                <c:pt idx="555">
                  <c:v>17.992160000000162</c:v>
                </c:pt>
                <c:pt idx="556">
                  <c:v>18.024520000000162</c:v>
                </c:pt>
                <c:pt idx="557">
                  <c:v>18.056880000000191</c:v>
                </c:pt>
                <c:pt idx="558">
                  <c:v>18.089240000000103</c:v>
                </c:pt>
                <c:pt idx="559">
                  <c:v>18.121600000000164</c:v>
                </c:pt>
                <c:pt idx="560">
                  <c:v>18.153960000000239</c:v>
                </c:pt>
                <c:pt idx="561">
                  <c:v>18.186320000000162</c:v>
                </c:pt>
                <c:pt idx="562">
                  <c:v>18.218680000000166</c:v>
                </c:pt>
                <c:pt idx="563">
                  <c:v>18.251040000000167</c:v>
                </c:pt>
                <c:pt idx="564">
                  <c:v>18.283400000000107</c:v>
                </c:pt>
                <c:pt idx="565">
                  <c:v>18.315760000000168</c:v>
                </c:pt>
                <c:pt idx="566">
                  <c:v>18.348120000000169</c:v>
                </c:pt>
                <c:pt idx="567">
                  <c:v>18.380480000000169</c:v>
                </c:pt>
                <c:pt idx="568">
                  <c:v>18.41284000000017</c:v>
                </c:pt>
                <c:pt idx="569">
                  <c:v>18.445200000000103</c:v>
                </c:pt>
                <c:pt idx="570">
                  <c:v>18.477560000000171</c:v>
                </c:pt>
                <c:pt idx="571">
                  <c:v>18.509920000000175</c:v>
                </c:pt>
                <c:pt idx="572">
                  <c:v>18.542280000000172</c:v>
                </c:pt>
                <c:pt idx="573">
                  <c:v>18.574640000000173</c:v>
                </c:pt>
                <c:pt idx="574">
                  <c:v>18.607000000000191</c:v>
                </c:pt>
                <c:pt idx="575">
                  <c:v>18.639360000000195</c:v>
                </c:pt>
                <c:pt idx="576">
                  <c:v>18.671720000000175</c:v>
                </c:pt>
                <c:pt idx="577">
                  <c:v>18.704080000000175</c:v>
                </c:pt>
                <c:pt idx="578">
                  <c:v>18.736440000000176</c:v>
                </c:pt>
                <c:pt idx="579">
                  <c:v>18.768800000000176</c:v>
                </c:pt>
                <c:pt idx="580">
                  <c:v>18.801160000000191</c:v>
                </c:pt>
                <c:pt idx="581">
                  <c:v>18.833520000000178</c:v>
                </c:pt>
                <c:pt idx="582">
                  <c:v>18.865880000000178</c:v>
                </c:pt>
                <c:pt idx="583">
                  <c:v>18.898240000000179</c:v>
                </c:pt>
                <c:pt idx="584">
                  <c:v>18.93060000000018</c:v>
                </c:pt>
                <c:pt idx="585">
                  <c:v>18.96296000000018</c:v>
                </c:pt>
                <c:pt idx="586">
                  <c:v>18.995320000000113</c:v>
                </c:pt>
                <c:pt idx="587">
                  <c:v>19.027680000000181</c:v>
                </c:pt>
                <c:pt idx="588">
                  <c:v>19.060040000000182</c:v>
                </c:pt>
                <c:pt idx="589">
                  <c:v>19.092400000000183</c:v>
                </c:pt>
                <c:pt idx="590">
                  <c:v>19.12476000000019</c:v>
                </c:pt>
                <c:pt idx="591">
                  <c:v>19.157120000000191</c:v>
                </c:pt>
                <c:pt idx="592">
                  <c:v>19.189480000000184</c:v>
                </c:pt>
                <c:pt idx="593">
                  <c:v>19.221840000000185</c:v>
                </c:pt>
                <c:pt idx="594">
                  <c:v>19.254200000000193</c:v>
                </c:pt>
                <c:pt idx="595">
                  <c:v>19.286560000000186</c:v>
                </c:pt>
                <c:pt idx="596">
                  <c:v>19.31892000000019</c:v>
                </c:pt>
                <c:pt idx="597">
                  <c:v>19.351280000000191</c:v>
                </c:pt>
                <c:pt idx="598">
                  <c:v>19.383640000000121</c:v>
                </c:pt>
                <c:pt idx="599">
                  <c:v>19.416000000000192</c:v>
                </c:pt>
                <c:pt idx="600">
                  <c:v>19.448360000000189</c:v>
                </c:pt>
                <c:pt idx="601">
                  <c:v>19.480720000000108</c:v>
                </c:pt>
                <c:pt idx="602">
                  <c:v>19.51308000000019</c:v>
                </c:pt>
                <c:pt idx="603">
                  <c:v>19.54544000000012</c:v>
                </c:pt>
                <c:pt idx="604">
                  <c:v>19.577800000000195</c:v>
                </c:pt>
                <c:pt idx="605">
                  <c:v>19.610160000000231</c:v>
                </c:pt>
                <c:pt idx="606">
                  <c:v>19.642520000000189</c:v>
                </c:pt>
                <c:pt idx="607">
                  <c:v>19.674880000000257</c:v>
                </c:pt>
                <c:pt idx="608">
                  <c:v>19.707240000000187</c:v>
                </c:pt>
                <c:pt idx="609">
                  <c:v>19.739600000000188</c:v>
                </c:pt>
                <c:pt idx="610">
                  <c:v>19.771960000000195</c:v>
                </c:pt>
                <c:pt idx="611">
                  <c:v>19.804320000000196</c:v>
                </c:pt>
                <c:pt idx="612">
                  <c:v>19.836680000000197</c:v>
                </c:pt>
                <c:pt idx="613">
                  <c:v>19.869040000000187</c:v>
                </c:pt>
                <c:pt idx="614">
                  <c:v>19.901400000000187</c:v>
                </c:pt>
                <c:pt idx="615">
                  <c:v>19.933760000000188</c:v>
                </c:pt>
                <c:pt idx="616">
                  <c:v>19.966120000000139</c:v>
                </c:pt>
                <c:pt idx="617">
                  <c:v>19.998480000000189</c:v>
                </c:pt>
                <c:pt idx="618">
                  <c:v>20.0308400000002</c:v>
                </c:pt>
                <c:pt idx="619">
                  <c:v>20.063200000000187</c:v>
                </c:pt>
                <c:pt idx="620">
                  <c:v>20.095560000000187</c:v>
                </c:pt>
                <c:pt idx="621">
                  <c:v>20.127920000000231</c:v>
                </c:pt>
                <c:pt idx="622">
                  <c:v>20.160280000000203</c:v>
                </c:pt>
                <c:pt idx="623">
                  <c:v>20.192640000000189</c:v>
                </c:pt>
                <c:pt idx="624">
                  <c:v>20.225000000000186</c:v>
                </c:pt>
                <c:pt idx="625">
                  <c:v>20.257360000000205</c:v>
                </c:pt>
                <c:pt idx="626">
                  <c:v>20.289720000000123</c:v>
                </c:pt>
                <c:pt idx="627">
                  <c:v>20.322080000000206</c:v>
                </c:pt>
                <c:pt idx="628">
                  <c:v>20.354440000000206</c:v>
                </c:pt>
                <c:pt idx="629">
                  <c:v>20.386800000000207</c:v>
                </c:pt>
                <c:pt idx="630">
                  <c:v>20.419160000000208</c:v>
                </c:pt>
                <c:pt idx="631">
                  <c:v>20.451520000000187</c:v>
                </c:pt>
                <c:pt idx="632">
                  <c:v>20.483880000000209</c:v>
                </c:pt>
                <c:pt idx="633">
                  <c:v>20.516240000000209</c:v>
                </c:pt>
                <c:pt idx="634">
                  <c:v>20.548600000000189</c:v>
                </c:pt>
                <c:pt idx="635">
                  <c:v>20.580960000000211</c:v>
                </c:pt>
                <c:pt idx="636">
                  <c:v>20.613320000000211</c:v>
                </c:pt>
                <c:pt idx="637">
                  <c:v>20.645680000000212</c:v>
                </c:pt>
                <c:pt idx="638">
                  <c:v>20.678040000000212</c:v>
                </c:pt>
                <c:pt idx="639">
                  <c:v>20.710400000000213</c:v>
                </c:pt>
                <c:pt idx="640">
                  <c:v>20.742760000000189</c:v>
                </c:pt>
                <c:pt idx="641">
                  <c:v>20.775120000000189</c:v>
                </c:pt>
                <c:pt idx="642">
                  <c:v>20.807480000000215</c:v>
                </c:pt>
                <c:pt idx="643">
                  <c:v>20.83984000000023</c:v>
                </c:pt>
                <c:pt idx="644">
                  <c:v>20.872200000000216</c:v>
                </c:pt>
                <c:pt idx="645">
                  <c:v>20.904560000000217</c:v>
                </c:pt>
                <c:pt idx="646">
                  <c:v>20.936920000000217</c:v>
                </c:pt>
                <c:pt idx="647">
                  <c:v>20.969280000000186</c:v>
                </c:pt>
                <c:pt idx="648">
                  <c:v>21.001640000000219</c:v>
                </c:pt>
                <c:pt idx="649">
                  <c:v>21.03400000000023</c:v>
                </c:pt>
                <c:pt idx="650">
                  <c:v>21.06636000000022</c:v>
                </c:pt>
                <c:pt idx="651">
                  <c:v>21.098720000000164</c:v>
                </c:pt>
                <c:pt idx="652">
                  <c:v>21.131080000000235</c:v>
                </c:pt>
                <c:pt idx="653">
                  <c:v>21.163440000000222</c:v>
                </c:pt>
                <c:pt idx="654">
                  <c:v>21.195800000000233</c:v>
                </c:pt>
                <c:pt idx="655">
                  <c:v>21.228160000000223</c:v>
                </c:pt>
                <c:pt idx="656">
                  <c:v>21.260520000000163</c:v>
                </c:pt>
                <c:pt idx="657">
                  <c:v>21.292880000000224</c:v>
                </c:pt>
                <c:pt idx="658">
                  <c:v>21.325240000000189</c:v>
                </c:pt>
                <c:pt idx="659">
                  <c:v>21.357600000000225</c:v>
                </c:pt>
                <c:pt idx="660">
                  <c:v>21.389960000000233</c:v>
                </c:pt>
                <c:pt idx="661">
                  <c:v>21.422320000000159</c:v>
                </c:pt>
                <c:pt idx="662">
                  <c:v>21.454680000000227</c:v>
                </c:pt>
                <c:pt idx="663">
                  <c:v>21.487040000000189</c:v>
                </c:pt>
                <c:pt idx="664">
                  <c:v>21.519400000000228</c:v>
                </c:pt>
                <c:pt idx="665">
                  <c:v>21.551760000000233</c:v>
                </c:pt>
                <c:pt idx="666">
                  <c:v>21.584120000000226</c:v>
                </c:pt>
                <c:pt idx="667">
                  <c:v>21.61648000000023</c:v>
                </c:pt>
                <c:pt idx="668">
                  <c:v>21.648840000000227</c:v>
                </c:pt>
                <c:pt idx="669">
                  <c:v>21.681200000000228</c:v>
                </c:pt>
                <c:pt idx="670">
                  <c:v>21.713560000000232</c:v>
                </c:pt>
                <c:pt idx="671">
                  <c:v>21.745920000000229</c:v>
                </c:pt>
                <c:pt idx="672">
                  <c:v>21.778280000000226</c:v>
                </c:pt>
                <c:pt idx="673">
                  <c:v>21.810640000000227</c:v>
                </c:pt>
                <c:pt idx="674">
                  <c:v>21.843000000000227</c:v>
                </c:pt>
                <c:pt idx="675">
                  <c:v>21.875360000000232</c:v>
                </c:pt>
                <c:pt idx="676">
                  <c:v>21.907720000000229</c:v>
                </c:pt>
                <c:pt idx="677">
                  <c:v>21.940080000000229</c:v>
                </c:pt>
                <c:pt idx="678">
                  <c:v>21.972440000000162</c:v>
                </c:pt>
                <c:pt idx="679">
                  <c:v>22.004800000000238</c:v>
                </c:pt>
                <c:pt idx="680">
                  <c:v>22.037160000000238</c:v>
                </c:pt>
                <c:pt idx="681">
                  <c:v>22.069520000000189</c:v>
                </c:pt>
                <c:pt idx="682">
                  <c:v>22.101880000000303</c:v>
                </c:pt>
                <c:pt idx="683">
                  <c:v>22.13424000000024</c:v>
                </c:pt>
                <c:pt idx="684">
                  <c:v>22.166600000000226</c:v>
                </c:pt>
                <c:pt idx="685">
                  <c:v>22.198960000000241</c:v>
                </c:pt>
                <c:pt idx="686">
                  <c:v>22.231320000000242</c:v>
                </c:pt>
                <c:pt idx="687">
                  <c:v>22.263680000000189</c:v>
                </c:pt>
                <c:pt idx="688">
                  <c:v>22.296040000000229</c:v>
                </c:pt>
                <c:pt idx="689">
                  <c:v>22.328400000000229</c:v>
                </c:pt>
                <c:pt idx="690">
                  <c:v>22.360760000000226</c:v>
                </c:pt>
                <c:pt idx="691">
                  <c:v>22.393120000000227</c:v>
                </c:pt>
                <c:pt idx="692">
                  <c:v>22.425480000000189</c:v>
                </c:pt>
                <c:pt idx="693">
                  <c:v>22.457840000000246</c:v>
                </c:pt>
                <c:pt idx="694">
                  <c:v>22.490200000000229</c:v>
                </c:pt>
                <c:pt idx="695">
                  <c:v>22.522560000000226</c:v>
                </c:pt>
                <c:pt idx="696">
                  <c:v>22.554920000000248</c:v>
                </c:pt>
                <c:pt idx="697">
                  <c:v>22.587280000000227</c:v>
                </c:pt>
                <c:pt idx="698">
                  <c:v>22.619640000000249</c:v>
                </c:pt>
                <c:pt idx="699">
                  <c:v>22.65200000000025</c:v>
                </c:pt>
                <c:pt idx="700">
                  <c:v>22.68436000000025</c:v>
                </c:pt>
                <c:pt idx="701">
                  <c:v>22.716720000000226</c:v>
                </c:pt>
                <c:pt idx="702">
                  <c:v>22.749080000000252</c:v>
                </c:pt>
                <c:pt idx="703">
                  <c:v>22.781440000000181</c:v>
                </c:pt>
                <c:pt idx="704">
                  <c:v>22.813800000000295</c:v>
                </c:pt>
                <c:pt idx="705">
                  <c:v>22.846160000000253</c:v>
                </c:pt>
                <c:pt idx="706">
                  <c:v>22.878520000000229</c:v>
                </c:pt>
                <c:pt idx="707">
                  <c:v>22.910880000000255</c:v>
                </c:pt>
                <c:pt idx="708">
                  <c:v>22.943240000000173</c:v>
                </c:pt>
                <c:pt idx="709">
                  <c:v>22.975600000000185</c:v>
                </c:pt>
                <c:pt idx="710">
                  <c:v>23.007960000000313</c:v>
                </c:pt>
                <c:pt idx="711">
                  <c:v>23.040320000000229</c:v>
                </c:pt>
                <c:pt idx="712">
                  <c:v>23.072680000000229</c:v>
                </c:pt>
                <c:pt idx="713">
                  <c:v>23.105040000000226</c:v>
                </c:pt>
                <c:pt idx="714">
                  <c:v>23.137400000000291</c:v>
                </c:pt>
                <c:pt idx="715">
                  <c:v>23.169760000000259</c:v>
                </c:pt>
                <c:pt idx="716">
                  <c:v>23.2021200000002</c:v>
                </c:pt>
                <c:pt idx="717">
                  <c:v>23.234480000000261</c:v>
                </c:pt>
                <c:pt idx="718">
                  <c:v>23.266840000000229</c:v>
                </c:pt>
                <c:pt idx="719">
                  <c:v>23.299200000000262</c:v>
                </c:pt>
                <c:pt idx="720">
                  <c:v>23.331560000000291</c:v>
                </c:pt>
                <c:pt idx="721">
                  <c:v>23.363920000000263</c:v>
                </c:pt>
                <c:pt idx="722">
                  <c:v>23.396280000000264</c:v>
                </c:pt>
                <c:pt idx="723">
                  <c:v>23.428640000000168</c:v>
                </c:pt>
                <c:pt idx="724">
                  <c:v>23.461000000000229</c:v>
                </c:pt>
                <c:pt idx="725">
                  <c:v>23.493360000000266</c:v>
                </c:pt>
                <c:pt idx="726">
                  <c:v>23.525720000000199</c:v>
                </c:pt>
                <c:pt idx="727">
                  <c:v>23.558080000000267</c:v>
                </c:pt>
                <c:pt idx="728">
                  <c:v>23.590440000000207</c:v>
                </c:pt>
                <c:pt idx="729">
                  <c:v>23.622800000000268</c:v>
                </c:pt>
                <c:pt idx="730">
                  <c:v>23.65516000000029</c:v>
                </c:pt>
                <c:pt idx="731">
                  <c:v>23.687520000000269</c:v>
                </c:pt>
                <c:pt idx="732">
                  <c:v>23.719880000000291</c:v>
                </c:pt>
                <c:pt idx="733">
                  <c:v>23.752240000000207</c:v>
                </c:pt>
                <c:pt idx="734">
                  <c:v>23.784600000000214</c:v>
                </c:pt>
                <c:pt idx="735">
                  <c:v>23.816960000000343</c:v>
                </c:pt>
                <c:pt idx="736">
                  <c:v>23.849320000000272</c:v>
                </c:pt>
                <c:pt idx="737">
                  <c:v>23.881680000000273</c:v>
                </c:pt>
                <c:pt idx="738">
                  <c:v>23.914040000000274</c:v>
                </c:pt>
                <c:pt idx="739">
                  <c:v>23.946400000000214</c:v>
                </c:pt>
                <c:pt idx="740">
                  <c:v>23.978760000000229</c:v>
                </c:pt>
                <c:pt idx="741">
                  <c:v>24.011120000000275</c:v>
                </c:pt>
                <c:pt idx="742">
                  <c:v>24.043480000000276</c:v>
                </c:pt>
                <c:pt idx="743">
                  <c:v>24.075840000000277</c:v>
                </c:pt>
                <c:pt idx="744">
                  <c:v>24.108200000000277</c:v>
                </c:pt>
                <c:pt idx="745">
                  <c:v>24.140560000000278</c:v>
                </c:pt>
                <c:pt idx="746">
                  <c:v>24.172920000000278</c:v>
                </c:pt>
                <c:pt idx="747">
                  <c:v>24.205280000000279</c:v>
                </c:pt>
                <c:pt idx="748">
                  <c:v>24.23764000000028</c:v>
                </c:pt>
                <c:pt idx="749">
                  <c:v>24.27000000000028</c:v>
                </c:pt>
                <c:pt idx="750">
                  <c:v>24.302360000000281</c:v>
                </c:pt>
                <c:pt idx="751">
                  <c:v>24.334720000000281</c:v>
                </c:pt>
                <c:pt idx="752">
                  <c:v>24.367080000000293</c:v>
                </c:pt>
                <c:pt idx="753">
                  <c:v>24.399440000000283</c:v>
                </c:pt>
                <c:pt idx="754">
                  <c:v>24.43180000000029</c:v>
                </c:pt>
                <c:pt idx="755">
                  <c:v>24.464160000000284</c:v>
                </c:pt>
                <c:pt idx="756">
                  <c:v>24.496520000000217</c:v>
                </c:pt>
                <c:pt idx="757">
                  <c:v>24.528880000000285</c:v>
                </c:pt>
                <c:pt idx="758">
                  <c:v>24.561240000000286</c:v>
                </c:pt>
                <c:pt idx="759">
                  <c:v>24.593600000000286</c:v>
                </c:pt>
                <c:pt idx="760">
                  <c:v>24.625960000000291</c:v>
                </c:pt>
                <c:pt idx="761">
                  <c:v>24.658320000000288</c:v>
                </c:pt>
                <c:pt idx="762">
                  <c:v>24.690680000000288</c:v>
                </c:pt>
                <c:pt idx="763">
                  <c:v>24.723040000000289</c:v>
                </c:pt>
                <c:pt idx="764">
                  <c:v>24.755400000000289</c:v>
                </c:pt>
                <c:pt idx="765">
                  <c:v>24.787760000000286</c:v>
                </c:pt>
                <c:pt idx="766">
                  <c:v>24.820120000000287</c:v>
                </c:pt>
                <c:pt idx="767">
                  <c:v>24.852480000000288</c:v>
                </c:pt>
                <c:pt idx="768">
                  <c:v>24.884840000000292</c:v>
                </c:pt>
                <c:pt idx="769">
                  <c:v>24.917200000000292</c:v>
                </c:pt>
                <c:pt idx="770">
                  <c:v>24.949560000000286</c:v>
                </c:pt>
                <c:pt idx="771">
                  <c:v>24.981920000000287</c:v>
                </c:pt>
                <c:pt idx="772">
                  <c:v>25.014280000000294</c:v>
                </c:pt>
                <c:pt idx="773">
                  <c:v>25.046640000000224</c:v>
                </c:pt>
                <c:pt idx="774">
                  <c:v>25.079000000000296</c:v>
                </c:pt>
                <c:pt idx="775">
                  <c:v>25.111360000000335</c:v>
                </c:pt>
                <c:pt idx="776">
                  <c:v>25.143720000000286</c:v>
                </c:pt>
                <c:pt idx="777">
                  <c:v>25.176080000000297</c:v>
                </c:pt>
                <c:pt idx="778">
                  <c:v>25.20844000000022</c:v>
                </c:pt>
                <c:pt idx="779">
                  <c:v>25.240800000000299</c:v>
                </c:pt>
                <c:pt idx="780">
                  <c:v>25.273160000000299</c:v>
                </c:pt>
                <c:pt idx="781">
                  <c:v>25.305520000000289</c:v>
                </c:pt>
                <c:pt idx="782">
                  <c:v>25.337880000000364</c:v>
                </c:pt>
                <c:pt idx="783">
                  <c:v>25.370240000000287</c:v>
                </c:pt>
                <c:pt idx="784">
                  <c:v>25.402600000000223</c:v>
                </c:pt>
                <c:pt idx="785">
                  <c:v>25.434960000000331</c:v>
                </c:pt>
                <c:pt idx="786">
                  <c:v>25.467320000000289</c:v>
                </c:pt>
                <c:pt idx="787">
                  <c:v>25.499680000000289</c:v>
                </c:pt>
                <c:pt idx="788">
                  <c:v>25.532040000000286</c:v>
                </c:pt>
                <c:pt idx="789">
                  <c:v>25.564400000000287</c:v>
                </c:pt>
                <c:pt idx="790">
                  <c:v>25.596760000000302</c:v>
                </c:pt>
                <c:pt idx="791">
                  <c:v>25.629120000000306</c:v>
                </c:pt>
                <c:pt idx="792">
                  <c:v>25.661480000000306</c:v>
                </c:pt>
                <c:pt idx="793">
                  <c:v>25.693840000000307</c:v>
                </c:pt>
                <c:pt idx="794">
                  <c:v>25.726200000000286</c:v>
                </c:pt>
                <c:pt idx="795">
                  <c:v>25.758560000000287</c:v>
                </c:pt>
                <c:pt idx="796">
                  <c:v>25.790920000000309</c:v>
                </c:pt>
                <c:pt idx="797">
                  <c:v>25.82328000000031</c:v>
                </c:pt>
                <c:pt idx="798">
                  <c:v>25.855640000000289</c:v>
                </c:pt>
                <c:pt idx="799">
                  <c:v>25.888000000000289</c:v>
                </c:pt>
                <c:pt idx="800">
                  <c:v>25.920360000000287</c:v>
                </c:pt>
                <c:pt idx="801">
                  <c:v>25.952720000000234</c:v>
                </c:pt>
                <c:pt idx="802">
                  <c:v>25.985080000000245</c:v>
                </c:pt>
                <c:pt idx="803">
                  <c:v>26.017440000000313</c:v>
                </c:pt>
                <c:pt idx="804">
                  <c:v>26.049800000000314</c:v>
                </c:pt>
                <c:pt idx="805">
                  <c:v>26.082160000000286</c:v>
                </c:pt>
                <c:pt idx="806">
                  <c:v>26.114520000000315</c:v>
                </c:pt>
                <c:pt idx="807">
                  <c:v>26.14688000000033</c:v>
                </c:pt>
                <c:pt idx="808">
                  <c:v>26.179240000000316</c:v>
                </c:pt>
                <c:pt idx="809">
                  <c:v>26.211600000000317</c:v>
                </c:pt>
                <c:pt idx="810">
                  <c:v>26.243960000000317</c:v>
                </c:pt>
                <c:pt idx="811">
                  <c:v>26.276320000000286</c:v>
                </c:pt>
                <c:pt idx="812">
                  <c:v>26.308680000000319</c:v>
                </c:pt>
                <c:pt idx="813">
                  <c:v>26.341040000000319</c:v>
                </c:pt>
                <c:pt idx="814">
                  <c:v>26.37340000000032</c:v>
                </c:pt>
                <c:pt idx="815">
                  <c:v>26.405760000000289</c:v>
                </c:pt>
                <c:pt idx="816">
                  <c:v>26.438120000000289</c:v>
                </c:pt>
                <c:pt idx="817">
                  <c:v>26.470480000000322</c:v>
                </c:pt>
                <c:pt idx="818">
                  <c:v>26.502840000000322</c:v>
                </c:pt>
                <c:pt idx="819">
                  <c:v>26.535200000000323</c:v>
                </c:pt>
                <c:pt idx="820">
                  <c:v>26.567560000000324</c:v>
                </c:pt>
                <c:pt idx="821">
                  <c:v>26.599920000000324</c:v>
                </c:pt>
                <c:pt idx="822">
                  <c:v>26.632280000000325</c:v>
                </c:pt>
                <c:pt idx="823">
                  <c:v>26.664640000000322</c:v>
                </c:pt>
                <c:pt idx="824">
                  <c:v>26.69700000000033</c:v>
                </c:pt>
                <c:pt idx="825">
                  <c:v>26.729360000000327</c:v>
                </c:pt>
                <c:pt idx="826">
                  <c:v>26.761720000000267</c:v>
                </c:pt>
                <c:pt idx="827">
                  <c:v>26.794080000000328</c:v>
                </c:pt>
                <c:pt idx="828">
                  <c:v>26.826440000000289</c:v>
                </c:pt>
                <c:pt idx="829">
                  <c:v>26.858800000000333</c:v>
                </c:pt>
                <c:pt idx="830">
                  <c:v>26.89116000000033</c:v>
                </c:pt>
                <c:pt idx="831">
                  <c:v>26.923520000000259</c:v>
                </c:pt>
                <c:pt idx="832">
                  <c:v>26.955880000000327</c:v>
                </c:pt>
                <c:pt idx="833">
                  <c:v>26.988240000000221</c:v>
                </c:pt>
                <c:pt idx="834">
                  <c:v>27.020600000000329</c:v>
                </c:pt>
                <c:pt idx="835">
                  <c:v>27.052960000000333</c:v>
                </c:pt>
                <c:pt idx="836">
                  <c:v>27.085320000000262</c:v>
                </c:pt>
                <c:pt idx="837">
                  <c:v>27.117680000000334</c:v>
                </c:pt>
                <c:pt idx="838">
                  <c:v>27.150040000000327</c:v>
                </c:pt>
                <c:pt idx="839">
                  <c:v>27.182400000000289</c:v>
                </c:pt>
                <c:pt idx="840">
                  <c:v>27.214760000000336</c:v>
                </c:pt>
                <c:pt idx="841">
                  <c:v>27.247120000000329</c:v>
                </c:pt>
                <c:pt idx="842">
                  <c:v>27.279480000000326</c:v>
                </c:pt>
                <c:pt idx="843">
                  <c:v>27.311840000000338</c:v>
                </c:pt>
                <c:pt idx="844">
                  <c:v>27.344200000000328</c:v>
                </c:pt>
                <c:pt idx="845">
                  <c:v>27.376560000000339</c:v>
                </c:pt>
                <c:pt idx="846">
                  <c:v>27.408920000000329</c:v>
                </c:pt>
                <c:pt idx="847">
                  <c:v>27.441280000000329</c:v>
                </c:pt>
                <c:pt idx="848">
                  <c:v>27.473640000000266</c:v>
                </c:pt>
                <c:pt idx="849">
                  <c:v>27.506000000000327</c:v>
                </c:pt>
                <c:pt idx="850">
                  <c:v>27.538360000000342</c:v>
                </c:pt>
                <c:pt idx="851">
                  <c:v>27.570720000000289</c:v>
                </c:pt>
                <c:pt idx="852">
                  <c:v>27.603080000000343</c:v>
                </c:pt>
                <c:pt idx="853">
                  <c:v>27.635440000000326</c:v>
                </c:pt>
                <c:pt idx="854">
                  <c:v>27.667800000000344</c:v>
                </c:pt>
                <c:pt idx="855">
                  <c:v>27.700160000000327</c:v>
                </c:pt>
                <c:pt idx="856">
                  <c:v>27.732520000000289</c:v>
                </c:pt>
                <c:pt idx="857">
                  <c:v>27.764880000000346</c:v>
                </c:pt>
                <c:pt idx="858">
                  <c:v>27.797240000000329</c:v>
                </c:pt>
                <c:pt idx="859">
                  <c:v>27.829600000000326</c:v>
                </c:pt>
                <c:pt idx="860">
                  <c:v>27.861960000000348</c:v>
                </c:pt>
                <c:pt idx="861">
                  <c:v>27.894320000000349</c:v>
                </c:pt>
                <c:pt idx="862">
                  <c:v>27.926680000000289</c:v>
                </c:pt>
                <c:pt idx="863">
                  <c:v>27.959040000000329</c:v>
                </c:pt>
                <c:pt idx="864">
                  <c:v>27.991400000000329</c:v>
                </c:pt>
                <c:pt idx="865">
                  <c:v>28.023760000000326</c:v>
                </c:pt>
                <c:pt idx="866">
                  <c:v>28.056120000000352</c:v>
                </c:pt>
                <c:pt idx="867">
                  <c:v>28.088480000000281</c:v>
                </c:pt>
                <c:pt idx="868">
                  <c:v>28.120840000000353</c:v>
                </c:pt>
                <c:pt idx="869">
                  <c:v>28.153200000000353</c:v>
                </c:pt>
                <c:pt idx="870">
                  <c:v>28.185560000000329</c:v>
                </c:pt>
                <c:pt idx="871">
                  <c:v>28.217920000000355</c:v>
                </c:pt>
                <c:pt idx="872">
                  <c:v>28.250280000000352</c:v>
                </c:pt>
                <c:pt idx="873">
                  <c:v>28.282640000000239</c:v>
                </c:pt>
                <c:pt idx="874">
                  <c:v>28.315000000000357</c:v>
                </c:pt>
                <c:pt idx="875">
                  <c:v>28.347360000000357</c:v>
                </c:pt>
                <c:pt idx="876">
                  <c:v>28.379720000000329</c:v>
                </c:pt>
                <c:pt idx="877">
                  <c:v>28.412080000000326</c:v>
                </c:pt>
                <c:pt idx="878">
                  <c:v>28.444440000000284</c:v>
                </c:pt>
                <c:pt idx="879">
                  <c:v>28.47680000000036</c:v>
                </c:pt>
                <c:pt idx="880">
                  <c:v>28.50916000000036</c:v>
                </c:pt>
                <c:pt idx="881">
                  <c:v>28.541520000000329</c:v>
                </c:pt>
                <c:pt idx="882">
                  <c:v>28.573880000000361</c:v>
                </c:pt>
                <c:pt idx="883">
                  <c:v>28.606240000000362</c:v>
                </c:pt>
                <c:pt idx="884">
                  <c:v>28.638600000000363</c:v>
                </c:pt>
                <c:pt idx="885">
                  <c:v>28.670960000000395</c:v>
                </c:pt>
                <c:pt idx="886">
                  <c:v>28.703320000000303</c:v>
                </c:pt>
                <c:pt idx="887">
                  <c:v>28.735680000000329</c:v>
                </c:pt>
                <c:pt idx="888">
                  <c:v>28.768040000000273</c:v>
                </c:pt>
                <c:pt idx="889">
                  <c:v>28.800400000000366</c:v>
                </c:pt>
                <c:pt idx="890">
                  <c:v>28.832760000000366</c:v>
                </c:pt>
                <c:pt idx="891">
                  <c:v>28.865120000000307</c:v>
                </c:pt>
                <c:pt idx="892">
                  <c:v>28.897480000000368</c:v>
                </c:pt>
                <c:pt idx="893">
                  <c:v>28.929840000000329</c:v>
                </c:pt>
                <c:pt idx="894">
                  <c:v>28.962200000000276</c:v>
                </c:pt>
                <c:pt idx="895">
                  <c:v>28.994560000000369</c:v>
                </c:pt>
                <c:pt idx="896">
                  <c:v>29.02692000000037</c:v>
                </c:pt>
                <c:pt idx="897">
                  <c:v>29.059280000000371</c:v>
                </c:pt>
                <c:pt idx="898">
                  <c:v>29.091640000000329</c:v>
                </c:pt>
                <c:pt idx="899">
                  <c:v>29.124000000000375</c:v>
                </c:pt>
                <c:pt idx="900">
                  <c:v>29.15636000000039</c:v>
                </c:pt>
                <c:pt idx="901">
                  <c:v>29.188720000000302</c:v>
                </c:pt>
                <c:pt idx="902">
                  <c:v>29.221080000000374</c:v>
                </c:pt>
                <c:pt idx="903">
                  <c:v>29.253440000000314</c:v>
                </c:pt>
                <c:pt idx="904">
                  <c:v>29.285800000000329</c:v>
                </c:pt>
                <c:pt idx="905">
                  <c:v>29.318160000000375</c:v>
                </c:pt>
                <c:pt idx="906">
                  <c:v>29.350520000000376</c:v>
                </c:pt>
                <c:pt idx="907">
                  <c:v>29.382880000000377</c:v>
                </c:pt>
                <c:pt idx="908">
                  <c:v>29.41524000000031</c:v>
                </c:pt>
                <c:pt idx="909">
                  <c:v>29.447600000000318</c:v>
                </c:pt>
                <c:pt idx="910">
                  <c:v>29.479960000000393</c:v>
                </c:pt>
                <c:pt idx="911">
                  <c:v>29.512320000000379</c:v>
                </c:pt>
                <c:pt idx="912">
                  <c:v>29.54468000000038</c:v>
                </c:pt>
                <c:pt idx="913">
                  <c:v>29.57704000000038</c:v>
                </c:pt>
                <c:pt idx="914">
                  <c:v>29.609400000000381</c:v>
                </c:pt>
                <c:pt idx="915">
                  <c:v>29.641760000000385</c:v>
                </c:pt>
                <c:pt idx="916">
                  <c:v>29.674120000000393</c:v>
                </c:pt>
                <c:pt idx="917">
                  <c:v>29.706480000000383</c:v>
                </c:pt>
                <c:pt idx="918">
                  <c:v>29.738840000000383</c:v>
                </c:pt>
                <c:pt idx="919">
                  <c:v>29.771200000000384</c:v>
                </c:pt>
                <c:pt idx="920">
                  <c:v>29.803560000000385</c:v>
                </c:pt>
                <c:pt idx="921">
                  <c:v>29.835920000000385</c:v>
                </c:pt>
                <c:pt idx="922">
                  <c:v>29.868280000000386</c:v>
                </c:pt>
                <c:pt idx="923">
                  <c:v>29.900640000000301</c:v>
                </c:pt>
                <c:pt idx="924">
                  <c:v>29.933000000000387</c:v>
                </c:pt>
                <c:pt idx="925">
                  <c:v>29.96536000000032</c:v>
                </c:pt>
                <c:pt idx="926">
                  <c:v>29.997720000000328</c:v>
                </c:pt>
                <c:pt idx="927">
                  <c:v>30.030080000000392</c:v>
                </c:pt>
                <c:pt idx="928">
                  <c:v>30.06244000000029</c:v>
                </c:pt>
                <c:pt idx="929">
                  <c:v>30.09480000000039</c:v>
                </c:pt>
                <c:pt idx="930">
                  <c:v>30.127160000000391</c:v>
                </c:pt>
                <c:pt idx="931">
                  <c:v>30.159520000000388</c:v>
                </c:pt>
                <c:pt idx="932">
                  <c:v>30.191880000000484</c:v>
                </c:pt>
                <c:pt idx="933">
                  <c:v>30.224240000000389</c:v>
                </c:pt>
                <c:pt idx="934">
                  <c:v>30.256600000000386</c:v>
                </c:pt>
                <c:pt idx="935">
                  <c:v>30.288960000000387</c:v>
                </c:pt>
                <c:pt idx="936">
                  <c:v>30.321320000000387</c:v>
                </c:pt>
                <c:pt idx="937">
                  <c:v>30.353680000000388</c:v>
                </c:pt>
                <c:pt idx="938">
                  <c:v>30.386040000000389</c:v>
                </c:pt>
                <c:pt idx="939">
                  <c:v>30.418400000000389</c:v>
                </c:pt>
                <c:pt idx="940">
                  <c:v>30.450760000000386</c:v>
                </c:pt>
                <c:pt idx="941">
                  <c:v>30.483120000000312</c:v>
                </c:pt>
                <c:pt idx="942">
                  <c:v>30.515480000000387</c:v>
                </c:pt>
                <c:pt idx="943">
                  <c:v>30.547840000000399</c:v>
                </c:pt>
                <c:pt idx="944">
                  <c:v>30.580200000000389</c:v>
                </c:pt>
                <c:pt idx="945">
                  <c:v>30.612560000000435</c:v>
                </c:pt>
                <c:pt idx="946">
                  <c:v>30.644920000000464</c:v>
                </c:pt>
                <c:pt idx="947">
                  <c:v>30.677280000000476</c:v>
                </c:pt>
                <c:pt idx="948">
                  <c:v>30.709640000000402</c:v>
                </c:pt>
                <c:pt idx="949">
                  <c:v>30.742000000000402</c:v>
                </c:pt>
                <c:pt idx="950">
                  <c:v>30.774360000000431</c:v>
                </c:pt>
                <c:pt idx="951">
                  <c:v>30.806720000000404</c:v>
                </c:pt>
                <c:pt idx="952">
                  <c:v>30.839080000000468</c:v>
                </c:pt>
                <c:pt idx="953">
                  <c:v>30.871440000000405</c:v>
                </c:pt>
                <c:pt idx="954">
                  <c:v>30.903800000000405</c:v>
                </c:pt>
                <c:pt idx="955">
                  <c:v>30.936160000000431</c:v>
                </c:pt>
                <c:pt idx="956">
                  <c:v>30.968520000000307</c:v>
                </c:pt>
                <c:pt idx="957">
                  <c:v>31.000880000000468</c:v>
                </c:pt>
                <c:pt idx="958">
                  <c:v>31.033240000000408</c:v>
                </c:pt>
                <c:pt idx="959">
                  <c:v>31.065600000000334</c:v>
                </c:pt>
                <c:pt idx="960">
                  <c:v>31.097960000000498</c:v>
                </c:pt>
                <c:pt idx="961">
                  <c:v>31.130320000000431</c:v>
                </c:pt>
                <c:pt idx="962">
                  <c:v>31.16268000000041</c:v>
                </c:pt>
                <c:pt idx="963">
                  <c:v>31.195040000000411</c:v>
                </c:pt>
                <c:pt idx="964">
                  <c:v>31.227400000000411</c:v>
                </c:pt>
                <c:pt idx="965">
                  <c:v>31.25976000000043</c:v>
                </c:pt>
                <c:pt idx="966">
                  <c:v>31.292120000000413</c:v>
                </c:pt>
                <c:pt idx="967">
                  <c:v>31.324480000000431</c:v>
                </c:pt>
                <c:pt idx="968">
                  <c:v>31.356840000000435</c:v>
                </c:pt>
                <c:pt idx="969">
                  <c:v>31.389200000000415</c:v>
                </c:pt>
                <c:pt idx="970">
                  <c:v>31.421560000000415</c:v>
                </c:pt>
                <c:pt idx="971">
                  <c:v>31.45392000000043</c:v>
                </c:pt>
                <c:pt idx="972">
                  <c:v>31.486280000000416</c:v>
                </c:pt>
                <c:pt idx="973">
                  <c:v>31.518640000000417</c:v>
                </c:pt>
                <c:pt idx="974">
                  <c:v>31.551000000000435</c:v>
                </c:pt>
                <c:pt idx="975">
                  <c:v>31.583360000000418</c:v>
                </c:pt>
                <c:pt idx="976">
                  <c:v>31.615720000000433</c:v>
                </c:pt>
                <c:pt idx="977">
                  <c:v>31.64808000000043</c:v>
                </c:pt>
                <c:pt idx="978">
                  <c:v>31.68044000000042</c:v>
                </c:pt>
                <c:pt idx="979">
                  <c:v>31.712800000000431</c:v>
                </c:pt>
                <c:pt idx="980">
                  <c:v>31.745160000000421</c:v>
                </c:pt>
                <c:pt idx="981">
                  <c:v>31.777520000000425</c:v>
                </c:pt>
                <c:pt idx="982">
                  <c:v>31.809880000000497</c:v>
                </c:pt>
                <c:pt idx="983">
                  <c:v>31.842240000000423</c:v>
                </c:pt>
                <c:pt idx="984">
                  <c:v>31.874600000000431</c:v>
                </c:pt>
                <c:pt idx="985">
                  <c:v>31.906960000000431</c:v>
                </c:pt>
                <c:pt idx="986">
                  <c:v>31.939320000000425</c:v>
                </c:pt>
                <c:pt idx="987">
                  <c:v>31.971680000000433</c:v>
                </c:pt>
                <c:pt idx="988">
                  <c:v>32.004040000000394</c:v>
                </c:pt>
                <c:pt idx="989">
                  <c:v>32.03640000000042</c:v>
                </c:pt>
                <c:pt idx="990">
                  <c:v>32.068760000000417</c:v>
                </c:pt>
                <c:pt idx="991">
                  <c:v>32.101120000000414</c:v>
                </c:pt>
                <c:pt idx="992">
                  <c:v>32.133480000000404</c:v>
                </c:pt>
                <c:pt idx="993">
                  <c:v>32.165840000000408</c:v>
                </c:pt>
                <c:pt idx="994">
                  <c:v>32.198200000000412</c:v>
                </c:pt>
                <c:pt idx="995">
                  <c:v>32.230560000000402</c:v>
                </c:pt>
                <c:pt idx="996">
                  <c:v>32.262920000000413</c:v>
                </c:pt>
                <c:pt idx="997">
                  <c:v>32.295280000000403</c:v>
                </c:pt>
                <c:pt idx="998">
                  <c:v>32.327640000000294</c:v>
                </c:pt>
                <c:pt idx="999">
                  <c:v>32.36000000000039</c:v>
                </c:pt>
                <c:pt idx="1000">
                  <c:v>32.392360000000387</c:v>
                </c:pt>
                <c:pt idx="1001">
                  <c:v>32.424720000000384</c:v>
                </c:pt>
                <c:pt idx="1002">
                  <c:v>32.457080000000197</c:v>
                </c:pt>
                <c:pt idx="1003">
                  <c:v>32.489440000000265</c:v>
                </c:pt>
                <c:pt idx="1004">
                  <c:v>32.521800000000376</c:v>
                </c:pt>
                <c:pt idx="1005">
                  <c:v>32.554160000000344</c:v>
                </c:pt>
                <c:pt idx="1006">
                  <c:v>32.58652000000037</c:v>
                </c:pt>
                <c:pt idx="1007">
                  <c:v>32.618880000000345</c:v>
                </c:pt>
                <c:pt idx="1008">
                  <c:v>32.65124000000025</c:v>
                </c:pt>
                <c:pt idx="1009">
                  <c:v>32.683600000000354</c:v>
                </c:pt>
                <c:pt idx="1010">
                  <c:v>32.715960000000358</c:v>
                </c:pt>
                <c:pt idx="1011">
                  <c:v>32.748320000000362</c:v>
                </c:pt>
                <c:pt idx="1012">
                  <c:v>32.780680000000345</c:v>
                </c:pt>
                <c:pt idx="1013">
                  <c:v>32.813040000000235</c:v>
                </c:pt>
                <c:pt idx="1014">
                  <c:v>32.845400000000346</c:v>
                </c:pt>
                <c:pt idx="1015">
                  <c:v>32.877760000000244</c:v>
                </c:pt>
                <c:pt idx="1016">
                  <c:v>32.91012000000034</c:v>
                </c:pt>
                <c:pt idx="1017">
                  <c:v>32.942480000000295</c:v>
                </c:pt>
                <c:pt idx="1018">
                  <c:v>32.974840000000206</c:v>
                </c:pt>
                <c:pt idx="1019">
                  <c:v>33.007200000000324</c:v>
                </c:pt>
                <c:pt idx="1020">
                  <c:v>33.039560000000328</c:v>
                </c:pt>
                <c:pt idx="1021">
                  <c:v>33.071920000000326</c:v>
                </c:pt>
                <c:pt idx="1022">
                  <c:v>33.104280000000294</c:v>
                </c:pt>
                <c:pt idx="1023">
                  <c:v>33.13664000000032</c:v>
                </c:pt>
                <c:pt idx="1024">
                  <c:v>33.169000000000317</c:v>
                </c:pt>
                <c:pt idx="1025">
                  <c:v>33.201360000000314</c:v>
                </c:pt>
                <c:pt idx="1026">
                  <c:v>33.233720000000311</c:v>
                </c:pt>
                <c:pt idx="1027">
                  <c:v>33.266080000000308</c:v>
                </c:pt>
                <c:pt idx="1028">
                  <c:v>33.298440000000312</c:v>
                </c:pt>
                <c:pt idx="1029">
                  <c:v>33.330800000000295</c:v>
                </c:pt>
                <c:pt idx="1030">
                  <c:v>33.363160000000299</c:v>
                </c:pt>
                <c:pt idx="1031">
                  <c:v>33.395520000000303</c:v>
                </c:pt>
                <c:pt idx="1032">
                  <c:v>33.427880000000194</c:v>
                </c:pt>
                <c:pt idx="1033">
                  <c:v>33.46024000000029</c:v>
                </c:pt>
                <c:pt idx="1034">
                  <c:v>33.492600000000287</c:v>
                </c:pt>
                <c:pt idx="1035">
                  <c:v>33.524960000000284</c:v>
                </c:pt>
                <c:pt idx="1036">
                  <c:v>33.557320000000274</c:v>
                </c:pt>
                <c:pt idx="1037">
                  <c:v>33.589680000000165</c:v>
                </c:pt>
                <c:pt idx="1038">
                  <c:v>33.622040000000283</c:v>
                </c:pt>
                <c:pt idx="1039">
                  <c:v>33.654400000000244</c:v>
                </c:pt>
                <c:pt idx="1040">
                  <c:v>33.68676000000027</c:v>
                </c:pt>
                <c:pt idx="1041">
                  <c:v>33.719120000000267</c:v>
                </c:pt>
                <c:pt idx="1042">
                  <c:v>33.75148000000015</c:v>
                </c:pt>
                <c:pt idx="1043">
                  <c:v>33.783840000000254</c:v>
                </c:pt>
                <c:pt idx="1044">
                  <c:v>33.816200000000244</c:v>
                </c:pt>
                <c:pt idx="1045">
                  <c:v>33.848560000000255</c:v>
                </c:pt>
                <c:pt idx="1046">
                  <c:v>33.880920000000245</c:v>
                </c:pt>
                <c:pt idx="1047">
                  <c:v>33.913280000000128</c:v>
                </c:pt>
                <c:pt idx="1048">
                  <c:v>33.945640000000246</c:v>
                </c:pt>
                <c:pt idx="1049">
                  <c:v>33.978000000000243</c:v>
                </c:pt>
                <c:pt idx="1050">
                  <c:v>34.01036000000024</c:v>
                </c:pt>
                <c:pt idx="1051">
                  <c:v>34.042720000000237</c:v>
                </c:pt>
                <c:pt idx="1052">
                  <c:v>34.075080000000234</c:v>
                </c:pt>
                <c:pt idx="1053">
                  <c:v>34.107440000000224</c:v>
                </c:pt>
                <c:pt idx="1054">
                  <c:v>34.139800000000228</c:v>
                </c:pt>
                <c:pt idx="1055">
                  <c:v>34.172160000000233</c:v>
                </c:pt>
                <c:pt idx="1056">
                  <c:v>34.204520000000223</c:v>
                </c:pt>
                <c:pt idx="1057">
                  <c:v>34.23688000000022</c:v>
                </c:pt>
                <c:pt idx="1058">
                  <c:v>34.269240000000217</c:v>
                </c:pt>
                <c:pt idx="1059">
                  <c:v>34.3016000000001</c:v>
                </c:pt>
                <c:pt idx="1060">
                  <c:v>34.333960000000204</c:v>
                </c:pt>
                <c:pt idx="1061">
                  <c:v>34.366320000000208</c:v>
                </c:pt>
                <c:pt idx="1062">
                  <c:v>34.398680000000205</c:v>
                </c:pt>
                <c:pt idx="1063">
                  <c:v>34.431040000000195</c:v>
                </c:pt>
                <c:pt idx="1064">
                  <c:v>34.463400000000199</c:v>
                </c:pt>
                <c:pt idx="1065">
                  <c:v>34.495760000000203</c:v>
                </c:pt>
                <c:pt idx="1066">
                  <c:v>34.528120000000307</c:v>
                </c:pt>
                <c:pt idx="1067">
                  <c:v>34.56048000000019</c:v>
                </c:pt>
                <c:pt idx="1068">
                  <c:v>34.592840000000187</c:v>
                </c:pt>
                <c:pt idx="1069">
                  <c:v>34.625200000000213</c:v>
                </c:pt>
                <c:pt idx="1070">
                  <c:v>34.657560000000174</c:v>
                </c:pt>
                <c:pt idx="1071">
                  <c:v>34.689920000000178</c:v>
                </c:pt>
                <c:pt idx="1072">
                  <c:v>34.722280000000183</c:v>
                </c:pt>
                <c:pt idx="1073">
                  <c:v>34.754640000000144</c:v>
                </c:pt>
                <c:pt idx="1074">
                  <c:v>34.78700000000017</c:v>
                </c:pt>
                <c:pt idx="1075">
                  <c:v>34.819360000000145</c:v>
                </c:pt>
                <c:pt idx="1076">
                  <c:v>34.85172000000005</c:v>
                </c:pt>
                <c:pt idx="1077">
                  <c:v>34.884079999999997</c:v>
                </c:pt>
                <c:pt idx="1078">
                  <c:v>34.916440000000144</c:v>
                </c:pt>
                <c:pt idx="1079">
                  <c:v>34.948800000000155</c:v>
                </c:pt>
                <c:pt idx="1080">
                  <c:v>34.981160000000145</c:v>
                </c:pt>
                <c:pt idx="1081">
                  <c:v>35.013520000000149</c:v>
                </c:pt>
                <c:pt idx="1082">
                  <c:v>35.045880000000146</c:v>
                </c:pt>
                <c:pt idx="1083">
                  <c:v>35.078240000000143</c:v>
                </c:pt>
                <c:pt idx="1084">
                  <c:v>35.11060000000014</c:v>
                </c:pt>
                <c:pt idx="1085">
                  <c:v>35.142960000000137</c:v>
                </c:pt>
                <c:pt idx="1086">
                  <c:v>35.175320000000163</c:v>
                </c:pt>
                <c:pt idx="1087">
                  <c:v>35.207680000000124</c:v>
                </c:pt>
                <c:pt idx="1088">
                  <c:v>35.240040000000128</c:v>
                </c:pt>
                <c:pt idx="1089">
                  <c:v>35.272400000000133</c:v>
                </c:pt>
                <c:pt idx="1090">
                  <c:v>35.304760000000094</c:v>
                </c:pt>
                <c:pt idx="1091">
                  <c:v>35.33712000000012</c:v>
                </c:pt>
                <c:pt idx="1092">
                  <c:v>35.369480000000095</c:v>
                </c:pt>
                <c:pt idx="1093">
                  <c:v>35.40184</c:v>
                </c:pt>
                <c:pt idx="1094">
                  <c:v>35.434200000000104</c:v>
                </c:pt>
                <c:pt idx="1095">
                  <c:v>35.466560000000108</c:v>
                </c:pt>
                <c:pt idx="1096">
                  <c:v>35.498920000000112</c:v>
                </c:pt>
                <c:pt idx="1097">
                  <c:v>35.531280000000095</c:v>
                </c:pt>
                <c:pt idx="1098">
                  <c:v>35.563640000000099</c:v>
                </c:pt>
                <c:pt idx="1099">
                  <c:v>35.596000000000103</c:v>
                </c:pt>
                <c:pt idx="1100">
                  <c:v>35.628360000000207</c:v>
                </c:pt>
                <c:pt idx="1101">
                  <c:v>35.660720000000111</c:v>
                </c:pt>
                <c:pt idx="1102">
                  <c:v>35.693080000000087</c:v>
                </c:pt>
                <c:pt idx="1103">
                  <c:v>35.725440000000113</c:v>
                </c:pt>
                <c:pt idx="1104">
                  <c:v>35.757800000000074</c:v>
                </c:pt>
                <c:pt idx="1105">
                  <c:v>35.790160000000192</c:v>
                </c:pt>
                <c:pt idx="1106">
                  <c:v>35.822520000000083</c:v>
                </c:pt>
                <c:pt idx="1107">
                  <c:v>35.854879999999994</c:v>
                </c:pt>
                <c:pt idx="1108">
                  <c:v>35.887239999999998</c:v>
                </c:pt>
                <c:pt idx="1109">
                  <c:v>35.919600000000045</c:v>
                </c:pt>
                <c:pt idx="1110">
                  <c:v>35.951959999999993</c:v>
                </c:pt>
                <c:pt idx="1111">
                  <c:v>35.984320000000054</c:v>
                </c:pt>
                <c:pt idx="1112">
                  <c:v>36.016680000000044</c:v>
                </c:pt>
                <c:pt idx="1113">
                  <c:v>36.049040000000055</c:v>
                </c:pt>
                <c:pt idx="1114">
                  <c:v>36.081400000000045</c:v>
                </c:pt>
                <c:pt idx="1115">
                  <c:v>36.113760000000049</c:v>
                </c:pt>
                <c:pt idx="1116">
                  <c:v>36.146120000000053</c:v>
                </c:pt>
                <c:pt idx="1117">
                  <c:v>36.178480000000043</c:v>
                </c:pt>
                <c:pt idx="1118">
                  <c:v>36.21084000000004</c:v>
                </c:pt>
                <c:pt idx="1119">
                  <c:v>36.243200000000037</c:v>
                </c:pt>
                <c:pt idx="1120">
                  <c:v>36.275560000000063</c:v>
                </c:pt>
                <c:pt idx="1121">
                  <c:v>36.307920000000024</c:v>
                </c:pt>
                <c:pt idx="1122">
                  <c:v>36.340279999999993</c:v>
                </c:pt>
                <c:pt idx="1123">
                  <c:v>36.372640000000025</c:v>
                </c:pt>
                <c:pt idx="1124">
                  <c:v>36.405000000000022</c:v>
                </c:pt>
                <c:pt idx="1125">
                  <c:v>36.43736000000002</c:v>
                </c:pt>
                <c:pt idx="1126">
                  <c:v>36.469720000000017</c:v>
                </c:pt>
                <c:pt idx="1127">
                  <c:v>36.502080000000014</c:v>
                </c:pt>
                <c:pt idx="1128">
                  <c:v>36.534440000000004</c:v>
                </c:pt>
                <c:pt idx="1129">
                  <c:v>36.566800000000008</c:v>
                </c:pt>
                <c:pt idx="1130">
                  <c:v>36.599160000000012</c:v>
                </c:pt>
                <c:pt idx="1131">
                  <c:v>36.631520000000002</c:v>
                </c:pt>
                <c:pt idx="1132">
                  <c:v>36.663880000000006</c:v>
                </c:pt>
                <c:pt idx="1133">
                  <c:v>36.69624000000001</c:v>
                </c:pt>
                <c:pt idx="1134">
                  <c:v>36.728600000000114</c:v>
                </c:pt>
                <c:pt idx="1135">
                  <c:v>36.760960000000011</c:v>
                </c:pt>
                <c:pt idx="1136">
                  <c:v>36.793320000000122</c:v>
                </c:pt>
                <c:pt idx="1137">
                  <c:v>36.825680000000006</c:v>
                </c:pt>
                <c:pt idx="1138">
                  <c:v>36.858039999999981</c:v>
                </c:pt>
                <c:pt idx="1139">
                  <c:v>36.8904</c:v>
                </c:pt>
                <c:pt idx="1140">
                  <c:v>36.922760000000011</c:v>
                </c:pt>
                <c:pt idx="1141">
                  <c:v>36.955120000000008</c:v>
                </c:pt>
                <c:pt idx="1142">
                  <c:v>36.987479999999955</c:v>
                </c:pt>
                <c:pt idx="1143">
                  <c:v>37.019839999999967</c:v>
                </c:pt>
                <c:pt idx="1144">
                  <c:v>37.052200000000006</c:v>
                </c:pt>
                <c:pt idx="1145">
                  <c:v>37.084559999999961</c:v>
                </c:pt>
                <c:pt idx="1146">
                  <c:v>37.11692</c:v>
                </c:pt>
                <c:pt idx="1147">
                  <c:v>37.149279999999962</c:v>
                </c:pt>
                <c:pt idx="1148">
                  <c:v>37.181639999999952</c:v>
                </c:pt>
                <c:pt idx="1149">
                  <c:v>37.213999999999963</c:v>
                </c:pt>
                <c:pt idx="1150">
                  <c:v>37.24636000000001</c:v>
                </c:pt>
                <c:pt idx="1151">
                  <c:v>37.278720000000085</c:v>
                </c:pt>
                <c:pt idx="1152">
                  <c:v>37.31107999999994</c:v>
                </c:pt>
                <c:pt idx="1153">
                  <c:v>37.343439999999937</c:v>
                </c:pt>
                <c:pt idx="1154">
                  <c:v>37.375799999999963</c:v>
                </c:pt>
                <c:pt idx="1155">
                  <c:v>37.408160000000009</c:v>
                </c:pt>
                <c:pt idx="1156">
                  <c:v>37.440520000000006</c:v>
                </c:pt>
                <c:pt idx="1157">
                  <c:v>37.472879999999932</c:v>
                </c:pt>
                <c:pt idx="1158">
                  <c:v>37.505240000000001</c:v>
                </c:pt>
                <c:pt idx="1159">
                  <c:v>37.537599999999919</c:v>
                </c:pt>
                <c:pt idx="1160">
                  <c:v>37.569960000000009</c:v>
                </c:pt>
                <c:pt idx="1161">
                  <c:v>37.602320000000013</c:v>
                </c:pt>
                <c:pt idx="1162">
                  <c:v>37.634679999999911</c:v>
                </c:pt>
                <c:pt idx="1163">
                  <c:v>37.66704</c:v>
                </c:pt>
                <c:pt idx="1164">
                  <c:v>37.699400000000011</c:v>
                </c:pt>
                <c:pt idx="1165">
                  <c:v>37.731760000000008</c:v>
                </c:pt>
                <c:pt idx="1166">
                  <c:v>37.764120000000013</c:v>
                </c:pt>
                <c:pt idx="1167">
                  <c:v>37.79648000000001</c:v>
                </c:pt>
                <c:pt idx="1168">
                  <c:v>37.82884</c:v>
                </c:pt>
                <c:pt idx="1169">
                  <c:v>37.861199999999911</c:v>
                </c:pt>
                <c:pt idx="1170">
                  <c:v>37.893560000000008</c:v>
                </c:pt>
                <c:pt idx="1171">
                  <c:v>37.925920000000012</c:v>
                </c:pt>
                <c:pt idx="1172">
                  <c:v>37.958279999999881</c:v>
                </c:pt>
                <c:pt idx="1173">
                  <c:v>37.990639999999992</c:v>
                </c:pt>
                <c:pt idx="1174">
                  <c:v>38.02300000000001</c:v>
                </c:pt>
                <c:pt idx="1175">
                  <c:v>38.055359999999993</c:v>
                </c:pt>
                <c:pt idx="1176">
                  <c:v>38.087719999999869</c:v>
                </c:pt>
                <c:pt idx="1177">
                  <c:v>38.120080000000009</c:v>
                </c:pt>
                <c:pt idx="1178">
                  <c:v>38.152439999999913</c:v>
                </c:pt>
                <c:pt idx="1179">
                  <c:v>38.184799999999861</c:v>
                </c:pt>
                <c:pt idx="1180">
                  <c:v>38.217159999999971</c:v>
                </c:pt>
                <c:pt idx="1181">
                  <c:v>38.249520000000011</c:v>
                </c:pt>
                <c:pt idx="1182">
                  <c:v>38.281879999999852</c:v>
                </c:pt>
                <c:pt idx="1183">
                  <c:v>38.314239999999849</c:v>
                </c:pt>
                <c:pt idx="1184">
                  <c:v>38.346599999999853</c:v>
                </c:pt>
                <c:pt idx="1185">
                  <c:v>38.378959999999957</c:v>
                </c:pt>
                <c:pt idx="1186">
                  <c:v>38.411319999999861</c:v>
                </c:pt>
                <c:pt idx="1187">
                  <c:v>38.443679999999837</c:v>
                </c:pt>
                <c:pt idx="1188">
                  <c:v>38.476039999999863</c:v>
                </c:pt>
                <c:pt idx="1189">
                  <c:v>38.50839999999998</c:v>
                </c:pt>
                <c:pt idx="1190">
                  <c:v>38.540759999999942</c:v>
                </c:pt>
                <c:pt idx="1191">
                  <c:v>38.573119999999996</c:v>
                </c:pt>
                <c:pt idx="1192">
                  <c:v>38.605479999999943</c:v>
                </c:pt>
                <c:pt idx="1193">
                  <c:v>38.637839999999819</c:v>
                </c:pt>
                <c:pt idx="1194">
                  <c:v>38.670199999999959</c:v>
                </c:pt>
                <c:pt idx="1195">
                  <c:v>38.702560000000013</c:v>
                </c:pt>
                <c:pt idx="1196">
                  <c:v>38.734919999999967</c:v>
                </c:pt>
                <c:pt idx="1197">
                  <c:v>38.767279999999921</c:v>
                </c:pt>
                <c:pt idx="1198">
                  <c:v>38.799639999999997</c:v>
                </c:pt>
                <c:pt idx="1199">
                  <c:v>38.831999999999802</c:v>
                </c:pt>
                <c:pt idx="1200">
                  <c:v>38.864359999999813</c:v>
                </c:pt>
                <c:pt idx="1201">
                  <c:v>38.896719999999959</c:v>
                </c:pt>
                <c:pt idx="1202">
                  <c:v>38.929079999999907</c:v>
                </c:pt>
                <c:pt idx="1203">
                  <c:v>38.961439999999811</c:v>
                </c:pt>
                <c:pt idx="1204">
                  <c:v>38.993799999999922</c:v>
                </c:pt>
                <c:pt idx="1205">
                  <c:v>39.026159999999976</c:v>
                </c:pt>
                <c:pt idx="1206">
                  <c:v>39.05851999999993</c:v>
                </c:pt>
                <c:pt idx="1207">
                  <c:v>39.090879999999892</c:v>
                </c:pt>
                <c:pt idx="1208">
                  <c:v>39.123239999999946</c:v>
                </c:pt>
                <c:pt idx="1209">
                  <c:v>39.155599999999893</c:v>
                </c:pt>
                <c:pt idx="1210">
                  <c:v>39.187959999999769</c:v>
                </c:pt>
                <c:pt idx="1211">
                  <c:v>39.220320000000022</c:v>
                </c:pt>
                <c:pt idx="1212">
                  <c:v>39.252679999999813</c:v>
                </c:pt>
                <c:pt idx="1213">
                  <c:v>39.285039999999917</c:v>
                </c:pt>
                <c:pt idx="1214">
                  <c:v>39.317399999999758</c:v>
                </c:pt>
                <c:pt idx="1215">
                  <c:v>39.349759999999762</c:v>
                </c:pt>
                <c:pt idx="1216">
                  <c:v>39.38211999999988</c:v>
                </c:pt>
                <c:pt idx="1217">
                  <c:v>39.414479999999749</c:v>
                </c:pt>
                <c:pt idx="1218">
                  <c:v>39.446839999999753</c:v>
                </c:pt>
                <c:pt idx="1219">
                  <c:v>39.479199999999857</c:v>
                </c:pt>
                <c:pt idx="1220">
                  <c:v>39.511559999999761</c:v>
                </c:pt>
                <c:pt idx="1221">
                  <c:v>39.543919999999872</c:v>
                </c:pt>
                <c:pt idx="1222">
                  <c:v>39.576279999999763</c:v>
                </c:pt>
                <c:pt idx="1223">
                  <c:v>39.60863999999988</c:v>
                </c:pt>
                <c:pt idx="1224">
                  <c:v>39.640999999999813</c:v>
                </c:pt>
                <c:pt idx="1225">
                  <c:v>39.673359999999896</c:v>
                </c:pt>
                <c:pt idx="1226">
                  <c:v>39.70571999999995</c:v>
                </c:pt>
                <c:pt idx="1227">
                  <c:v>39.738079999999918</c:v>
                </c:pt>
                <c:pt idx="1228">
                  <c:v>39.770439999999859</c:v>
                </c:pt>
                <c:pt idx="1229">
                  <c:v>39.802799999999763</c:v>
                </c:pt>
                <c:pt idx="1230">
                  <c:v>39.835159999999867</c:v>
                </c:pt>
                <c:pt idx="1231">
                  <c:v>39.867519999999821</c:v>
                </c:pt>
                <c:pt idx="1232">
                  <c:v>39.899879999999712</c:v>
                </c:pt>
                <c:pt idx="1233">
                  <c:v>39.93223999999983</c:v>
                </c:pt>
                <c:pt idx="1234">
                  <c:v>39.964599999999699</c:v>
                </c:pt>
                <c:pt idx="1235">
                  <c:v>39.996959999999845</c:v>
                </c:pt>
                <c:pt idx="1236">
                  <c:v>40.029319999999913</c:v>
                </c:pt>
                <c:pt idx="1237">
                  <c:v>40.06167999999969</c:v>
                </c:pt>
                <c:pt idx="1238">
                  <c:v>40.094039999999687</c:v>
                </c:pt>
                <c:pt idx="1239">
                  <c:v>40.126399999999869</c:v>
                </c:pt>
                <c:pt idx="1240">
                  <c:v>40.158759999999681</c:v>
                </c:pt>
                <c:pt idx="1241">
                  <c:v>40.19111999999987</c:v>
                </c:pt>
                <c:pt idx="1242">
                  <c:v>40.223479999999682</c:v>
                </c:pt>
                <c:pt idx="1243">
                  <c:v>40.255839999999672</c:v>
                </c:pt>
                <c:pt idx="1244">
                  <c:v>40.288199999999669</c:v>
                </c:pt>
                <c:pt idx="1245">
                  <c:v>40.320559999999666</c:v>
                </c:pt>
                <c:pt idx="1246">
                  <c:v>40.352919999999664</c:v>
                </c:pt>
                <c:pt idx="1247">
                  <c:v>40.385279999999646</c:v>
                </c:pt>
                <c:pt idx="1248">
                  <c:v>40.417639999999594</c:v>
                </c:pt>
                <c:pt idx="1249">
                  <c:v>40.449999999999655</c:v>
                </c:pt>
                <c:pt idx="1250">
                  <c:v>40.482359999999652</c:v>
                </c:pt>
                <c:pt idx="1251">
                  <c:v>40.514719999999649</c:v>
                </c:pt>
                <c:pt idx="1252">
                  <c:v>40.547079999999646</c:v>
                </c:pt>
                <c:pt idx="1253">
                  <c:v>40.579439999999643</c:v>
                </c:pt>
                <c:pt idx="1254">
                  <c:v>40.61179999999964</c:v>
                </c:pt>
                <c:pt idx="1255">
                  <c:v>40.644159999999637</c:v>
                </c:pt>
                <c:pt idx="1256">
                  <c:v>40.676519999999663</c:v>
                </c:pt>
                <c:pt idx="1257">
                  <c:v>40.708879999999631</c:v>
                </c:pt>
                <c:pt idx="1258">
                  <c:v>40.741239999999628</c:v>
                </c:pt>
                <c:pt idx="1259">
                  <c:v>40.773599999999632</c:v>
                </c:pt>
                <c:pt idx="1260">
                  <c:v>40.805959999999622</c:v>
                </c:pt>
                <c:pt idx="1261">
                  <c:v>40.838319999999619</c:v>
                </c:pt>
                <c:pt idx="1262">
                  <c:v>40.870679999999595</c:v>
                </c:pt>
                <c:pt idx="1263">
                  <c:v>40.903039999999606</c:v>
                </c:pt>
                <c:pt idx="1264">
                  <c:v>40.935399999999611</c:v>
                </c:pt>
                <c:pt idx="1265">
                  <c:v>40.967759999999608</c:v>
                </c:pt>
                <c:pt idx="1266">
                  <c:v>41.000119999999612</c:v>
                </c:pt>
                <c:pt idx="1267">
                  <c:v>41.032479999999602</c:v>
                </c:pt>
                <c:pt idx="1268">
                  <c:v>41.064839999999599</c:v>
                </c:pt>
                <c:pt idx="1269">
                  <c:v>41.097199999999603</c:v>
                </c:pt>
                <c:pt idx="1270">
                  <c:v>41.129559999999707</c:v>
                </c:pt>
                <c:pt idx="1271">
                  <c:v>41.161919999999611</c:v>
                </c:pt>
                <c:pt idx="1272">
                  <c:v>41.194279999999587</c:v>
                </c:pt>
                <c:pt idx="1273">
                  <c:v>41.226639999999612</c:v>
                </c:pt>
                <c:pt idx="1274">
                  <c:v>41.258999999999581</c:v>
                </c:pt>
                <c:pt idx="1275">
                  <c:v>41.291359999999663</c:v>
                </c:pt>
                <c:pt idx="1276">
                  <c:v>41.323719999999582</c:v>
                </c:pt>
                <c:pt idx="1277">
                  <c:v>41.356079999999544</c:v>
                </c:pt>
                <c:pt idx="1278">
                  <c:v>41.388439999999555</c:v>
                </c:pt>
                <c:pt idx="1279">
                  <c:v>41.420799999999566</c:v>
                </c:pt>
                <c:pt idx="1280">
                  <c:v>41.453159999999556</c:v>
                </c:pt>
                <c:pt idx="1281">
                  <c:v>41.485519999999561</c:v>
                </c:pt>
                <c:pt idx="1282">
                  <c:v>41.517879999999494</c:v>
                </c:pt>
                <c:pt idx="1283">
                  <c:v>41.550239999999555</c:v>
                </c:pt>
                <c:pt idx="1284">
                  <c:v>41.582599999999552</c:v>
                </c:pt>
                <c:pt idx="1285">
                  <c:v>41.614959999999549</c:v>
                </c:pt>
                <c:pt idx="1286">
                  <c:v>41.647319999999553</c:v>
                </c:pt>
                <c:pt idx="1287">
                  <c:v>41.679679999999543</c:v>
                </c:pt>
                <c:pt idx="1288">
                  <c:v>41.712039999999561</c:v>
                </c:pt>
                <c:pt idx="1289">
                  <c:v>41.744399999999537</c:v>
                </c:pt>
                <c:pt idx="1290">
                  <c:v>41.776759999999562</c:v>
                </c:pt>
                <c:pt idx="1291">
                  <c:v>41.809119999999531</c:v>
                </c:pt>
                <c:pt idx="1292">
                  <c:v>41.841479999999414</c:v>
                </c:pt>
                <c:pt idx="1293">
                  <c:v>41.873839999999525</c:v>
                </c:pt>
                <c:pt idx="1294">
                  <c:v>41.906199999999522</c:v>
                </c:pt>
                <c:pt idx="1295">
                  <c:v>41.938559999999519</c:v>
                </c:pt>
                <c:pt idx="1296">
                  <c:v>41.970919999999516</c:v>
                </c:pt>
                <c:pt idx="1297">
                  <c:v>42.003279999999506</c:v>
                </c:pt>
                <c:pt idx="1298">
                  <c:v>42.035639999999511</c:v>
                </c:pt>
                <c:pt idx="1299">
                  <c:v>42.067999999999508</c:v>
                </c:pt>
                <c:pt idx="1300">
                  <c:v>42.100359999999512</c:v>
                </c:pt>
                <c:pt idx="1301">
                  <c:v>42.13271999999963</c:v>
                </c:pt>
                <c:pt idx="1302">
                  <c:v>42.165079999999513</c:v>
                </c:pt>
                <c:pt idx="1303">
                  <c:v>42.197439999999503</c:v>
                </c:pt>
                <c:pt idx="1304">
                  <c:v>42.229799999999607</c:v>
                </c:pt>
                <c:pt idx="1305">
                  <c:v>42.262159999999668</c:v>
                </c:pt>
                <c:pt idx="1306">
                  <c:v>42.294519999999622</c:v>
                </c:pt>
                <c:pt idx="1307">
                  <c:v>42.326879999999484</c:v>
                </c:pt>
                <c:pt idx="1308">
                  <c:v>42.359239999999474</c:v>
                </c:pt>
                <c:pt idx="1309">
                  <c:v>42.391599999999478</c:v>
                </c:pt>
                <c:pt idx="1310">
                  <c:v>42.423959999999482</c:v>
                </c:pt>
                <c:pt idx="1311">
                  <c:v>42.456319999999472</c:v>
                </c:pt>
                <c:pt idx="1312">
                  <c:v>42.488679999999455</c:v>
                </c:pt>
                <c:pt idx="1313">
                  <c:v>42.521039999999466</c:v>
                </c:pt>
                <c:pt idx="1314">
                  <c:v>42.553399999999456</c:v>
                </c:pt>
                <c:pt idx="1315">
                  <c:v>42.58575999999946</c:v>
                </c:pt>
                <c:pt idx="1316">
                  <c:v>42.618119999999571</c:v>
                </c:pt>
                <c:pt idx="1317">
                  <c:v>42.650479999999455</c:v>
                </c:pt>
                <c:pt idx="1318">
                  <c:v>42.682839999999452</c:v>
                </c:pt>
                <c:pt idx="1319">
                  <c:v>42.715199999999463</c:v>
                </c:pt>
                <c:pt idx="1320">
                  <c:v>42.747559999999453</c:v>
                </c:pt>
                <c:pt idx="1321">
                  <c:v>42.779919999999557</c:v>
                </c:pt>
                <c:pt idx="1322">
                  <c:v>42.81227999999944</c:v>
                </c:pt>
                <c:pt idx="1323">
                  <c:v>42.844639999999394</c:v>
                </c:pt>
                <c:pt idx="1324">
                  <c:v>42.876999999999434</c:v>
                </c:pt>
                <c:pt idx="1325">
                  <c:v>42.909359999999431</c:v>
                </c:pt>
                <c:pt idx="1326">
                  <c:v>42.941719999999428</c:v>
                </c:pt>
                <c:pt idx="1327">
                  <c:v>42.974079999999425</c:v>
                </c:pt>
                <c:pt idx="1328">
                  <c:v>43.006439999999422</c:v>
                </c:pt>
                <c:pt idx="1329">
                  <c:v>43.038799999999419</c:v>
                </c:pt>
                <c:pt idx="1330">
                  <c:v>43.071159999999416</c:v>
                </c:pt>
                <c:pt idx="1331">
                  <c:v>43.103519999999413</c:v>
                </c:pt>
                <c:pt idx="1332">
                  <c:v>43.13587999999941</c:v>
                </c:pt>
                <c:pt idx="1333">
                  <c:v>43.168239999999521</c:v>
                </c:pt>
                <c:pt idx="1334">
                  <c:v>43.200599999999412</c:v>
                </c:pt>
                <c:pt idx="1335">
                  <c:v>43.23295999999953</c:v>
                </c:pt>
                <c:pt idx="1336">
                  <c:v>43.265319999999591</c:v>
                </c:pt>
                <c:pt idx="1337">
                  <c:v>43.297679999999403</c:v>
                </c:pt>
                <c:pt idx="1338">
                  <c:v>43.330039999999393</c:v>
                </c:pt>
                <c:pt idx="1339">
                  <c:v>43.362399999999411</c:v>
                </c:pt>
                <c:pt idx="1340">
                  <c:v>43.394759999999387</c:v>
                </c:pt>
                <c:pt idx="1341">
                  <c:v>43.427119999999412</c:v>
                </c:pt>
                <c:pt idx="1342">
                  <c:v>43.459479999999374</c:v>
                </c:pt>
                <c:pt idx="1343">
                  <c:v>43.491839999999378</c:v>
                </c:pt>
                <c:pt idx="1344">
                  <c:v>43.524199999999382</c:v>
                </c:pt>
                <c:pt idx="1345">
                  <c:v>43.556559999999372</c:v>
                </c:pt>
                <c:pt idx="1346">
                  <c:v>43.588919999999369</c:v>
                </c:pt>
                <c:pt idx="1347">
                  <c:v>43.621279999999366</c:v>
                </c:pt>
                <c:pt idx="1348">
                  <c:v>43.653639999999356</c:v>
                </c:pt>
                <c:pt idx="1349">
                  <c:v>43.68599999999936</c:v>
                </c:pt>
                <c:pt idx="1350">
                  <c:v>43.718359999999471</c:v>
                </c:pt>
                <c:pt idx="1351">
                  <c:v>43.750719999999362</c:v>
                </c:pt>
                <c:pt idx="1352">
                  <c:v>43.783079999999352</c:v>
                </c:pt>
                <c:pt idx="1353">
                  <c:v>43.815439999999349</c:v>
                </c:pt>
                <c:pt idx="1354">
                  <c:v>43.847799999999346</c:v>
                </c:pt>
                <c:pt idx="1355">
                  <c:v>43.880159999999343</c:v>
                </c:pt>
                <c:pt idx="1356">
                  <c:v>43.912519999999361</c:v>
                </c:pt>
                <c:pt idx="1357">
                  <c:v>43.944879999999294</c:v>
                </c:pt>
                <c:pt idx="1358">
                  <c:v>43.977239999999334</c:v>
                </c:pt>
                <c:pt idx="1359">
                  <c:v>44.009599999999331</c:v>
                </c:pt>
                <c:pt idx="1360">
                  <c:v>44.041959999999328</c:v>
                </c:pt>
                <c:pt idx="1361">
                  <c:v>44.074319999999332</c:v>
                </c:pt>
                <c:pt idx="1362">
                  <c:v>44.106679999999322</c:v>
                </c:pt>
                <c:pt idx="1363">
                  <c:v>44.139039999999319</c:v>
                </c:pt>
                <c:pt idx="1364">
                  <c:v>44.171399999999316</c:v>
                </c:pt>
                <c:pt idx="1365">
                  <c:v>44.203759999999313</c:v>
                </c:pt>
                <c:pt idx="1366">
                  <c:v>44.236119999999467</c:v>
                </c:pt>
                <c:pt idx="1367">
                  <c:v>44.268479999999421</c:v>
                </c:pt>
                <c:pt idx="1368">
                  <c:v>44.300839999999305</c:v>
                </c:pt>
                <c:pt idx="1369">
                  <c:v>44.333199999999302</c:v>
                </c:pt>
                <c:pt idx="1370">
                  <c:v>44.365559999999313</c:v>
                </c:pt>
                <c:pt idx="1371">
                  <c:v>44.397919999999303</c:v>
                </c:pt>
                <c:pt idx="1372">
                  <c:v>44.430279999999293</c:v>
                </c:pt>
                <c:pt idx="1373">
                  <c:v>44.462639999999311</c:v>
                </c:pt>
                <c:pt idx="1374">
                  <c:v>44.494999999999287</c:v>
                </c:pt>
                <c:pt idx="1375">
                  <c:v>44.527359999999312</c:v>
                </c:pt>
                <c:pt idx="1376">
                  <c:v>44.559719999999281</c:v>
                </c:pt>
                <c:pt idx="1377">
                  <c:v>44.592079999999363</c:v>
                </c:pt>
                <c:pt idx="1378">
                  <c:v>44.624439999999282</c:v>
                </c:pt>
                <c:pt idx="1379">
                  <c:v>44.656799999999272</c:v>
                </c:pt>
                <c:pt idx="1380">
                  <c:v>44.689159999999269</c:v>
                </c:pt>
                <c:pt idx="1381">
                  <c:v>44.721519999999394</c:v>
                </c:pt>
                <c:pt idx="1382">
                  <c:v>44.753879999999256</c:v>
                </c:pt>
                <c:pt idx="1383">
                  <c:v>44.78623999999926</c:v>
                </c:pt>
                <c:pt idx="1384">
                  <c:v>44.818599999999257</c:v>
                </c:pt>
                <c:pt idx="1385">
                  <c:v>44.850959999999255</c:v>
                </c:pt>
                <c:pt idx="1386">
                  <c:v>44.883319999999252</c:v>
                </c:pt>
                <c:pt idx="1387">
                  <c:v>44.915679999999249</c:v>
                </c:pt>
                <c:pt idx="1388">
                  <c:v>44.948039999999253</c:v>
                </c:pt>
                <c:pt idx="1389">
                  <c:v>44.980399999999243</c:v>
                </c:pt>
                <c:pt idx="1390">
                  <c:v>45.012759999999261</c:v>
                </c:pt>
                <c:pt idx="1391">
                  <c:v>45.045119999999365</c:v>
                </c:pt>
                <c:pt idx="1392">
                  <c:v>45.077479999999234</c:v>
                </c:pt>
                <c:pt idx="1393">
                  <c:v>45.109839999999231</c:v>
                </c:pt>
                <c:pt idx="1394">
                  <c:v>45.142199999999313</c:v>
                </c:pt>
                <c:pt idx="1395">
                  <c:v>45.174559999999232</c:v>
                </c:pt>
                <c:pt idx="1396">
                  <c:v>45.206919999999336</c:v>
                </c:pt>
                <c:pt idx="1397">
                  <c:v>45.239279999999219</c:v>
                </c:pt>
                <c:pt idx="1398">
                  <c:v>45.271639999999216</c:v>
                </c:pt>
                <c:pt idx="1399">
                  <c:v>45.303999999999206</c:v>
                </c:pt>
                <c:pt idx="1400">
                  <c:v>45.33635999999921</c:v>
                </c:pt>
                <c:pt idx="1401">
                  <c:v>45.368719999999321</c:v>
                </c:pt>
                <c:pt idx="1402">
                  <c:v>45.401079999999205</c:v>
                </c:pt>
                <c:pt idx="1403">
                  <c:v>45.433439999999202</c:v>
                </c:pt>
                <c:pt idx="1404">
                  <c:v>45.465799999999213</c:v>
                </c:pt>
                <c:pt idx="1405">
                  <c:v>45.498159999999359</c:v>
                </c:pt>
                <c:pt idx="1406">
                  <c:v>45.530519999999306</c:v>
                </c:pt>
                <c:pt idx="1407">
                  <c:v>45.562879999999211</c:v>
                </c:pt>
                <c:pt idx="1408">
                  <c:v>45.595239999999315</c:v>
                </c:pt>
                <c:pt idx="1409">
                  <c:v>45.627599999999212</c:v>
                </c:pt>
                <c:pt idx="1410">
                  <c:v>45.659959999999181</c:v>
                </c:pt>
                <c:pt idx="1411">
                  <c:v>45.692319999999384</c:v>
                </c:pt>
                <c:pt idx="1412">
                  <c:v>45.724679999999182</c:v>
                </c:pt>
                <c:pt idx="1413">
                  <c:v>45.757039999999172</c:v>
                </c:pt>
                <c:pt idx="1414">
                  <c:v>45.789399999999169</c:v>
                </c:pt>
                <c:pt idx="1415">
                  <c:v>45.821759999999166</c:v>
                </c:pt>
                <c:pt idx="1416">
                  <c:v>45.854119999999156</c:v>
                </c:pt>
                <c:pt idx="1417">
                  <c:v>45.886479999999146</c:v>
                </c:pt>
                <c:pt idx="1418">
                  <c:v>45.918839999999157</c:v>
                </c:pt>
                <c:pt idx="1419">
                  <c:v>45.951199999999154</c:v>
                </c:pt>
                <c:pt idx="1420">
                  <c:v>45.983559999999152</c:v>
                </c:pt>
                <c:pt idx="1421">
                  <c:v>46.015919999999163</c:v>
                </c:pt>
                <c:pt idx="1422">
                  <c:v>46.048279999999153</c:v>
                </c:pt>
                <c:pt idx="1423">
                  <c:v>46.080639999999143</c:v>
                </c:pt>
                <c:pt idx="1424">
                  <c:v>46.112999999999161</c:v>
                </c:pt>
                <c:pt idx="1425">
                  <c:v>46.145359999999265</c:v>
                </c:pt>
                <c:pt idx="1426">
                  <c:v>46.177719999999162</c:v>
                </c:pt>
                <c:pt idx="1427">
                  <c:v>46.210079999999131</c:v>
                </c:pt>
                <c:pt idx="1428">
                  <c:v>46.242439999999213</c:v>
                </c:pt>
                <c:pt idx="1429">
                  <c:v>46.274799999999132</c:v>
                </c:pt>
                <c:pt idx="1430">
                  <c:v>46.307159999999122</c:v>
                </c:pt>
                <c:pt idx="1431">
                  <c:v>46.339519999999119</c:v>
                </c:pt>
                <c:pt idx="1432">
                  <c:v>46.371879999999095</c:v>
                </c:pt>
                <c:pt idx="1433">
                  <c:v>46.404239999999106</c:v>
                </c:pt>
                <c:pt idx="1434">
                  <c:v>46.43659999999911</c:v>
                </c:pt>
                <c:pt idx="1435">
                  <c:v>46.468959999999221</c:v>
                </c:pt>
                <c:pt idx="1436">
                  <c:v>46.501319999999112</c:v>
                </c:pt>
                <c:pt idx="1437">
                  <c:v>46.533679999999102</c:v>
                </c:pt>
                <c:pt idx="1438">
                  <c:v>46.566039999999113</c:v>
                </c:pt>
                <c:pt idx="1439">
                  <c:v>46.598399999999259</c:v>
                </c:pt>
                <c:pt idx="1440">
                  <c:v>46.630759999999206</c:v>
                </c:pt>
                <c:pt idx="1441">
                  <c:v>46.663119999999267</c:v>
                </c:pt>
                <c:pt idx="1442">
                  <c:v>46.695479999999215</c:v>
                </c:pt>
                <c:pt idx="1443">
                  <c:v>46.727839999999112</c:v>
                </c:pt>
                <c:pt idx="1444">
                  <c:v>46.760199999999223</c:v>
                </c:pt>
                <c:pt idx="1445">
                  <c:v>46.792559999999284</c:v>
                </c:pt>
                <c:pt idx="1446">
                  <c:v>46.824919999999082</c:v>
                </c:pt>
                <c:pt idx="1447">
                  <c:v>46.857279999999044</c:v>
                </c:pt>
                <c:pt idx="1448">
                  <c:v>46.889639999999055</c:v>
                </c:pt>
                <c:pt idx="1449">
                  <c:v>46.921999999999066</c:v>
                </c:pt>
                <c:pt idx="1450">
                  <c:v>46.954359999999056</c:v>
                </c:pt>
                <c:pt idx="1451">
                  <c:v>46.98671999999906</c:v>
                </c:pt>
                <c:pt idx="1452">
                  <c:v>47.019079999999057</c:v>
                </c:pt>
                <c:pt idx="1453">
                  <c:v>47.051439999999054</c:v>
                </c:pt>
                <c:pt idx="1454">
                  <c:v>47.083799999999052</c:v>
                </c:pt>
                <c:pt idx="1455">
                  <c:v>47.116159999999063</c:v>
                </c:pt>
                <c:pt idx="1456">
                  <c:v>47.148519999999209</c:v>
                </c:pt>
                <c:pt idx="1457">
                  <c:v>47.180879999999043</c:v>
                </c:pt>
                <c:pt idx="1458">
                  <c:v>47.213239999999061</c:v>
                </c:pt>
                <c:pt idx="1459">
                  <c:v>47.245599999999165</c:v>
                </c:pt>
                <c:pt idx="1460">
                  <c:v>47.277959999999062</c:v>
                </c:pt>
                <c:pt idx="1461">
                  <c:v>47.310319999999031</c:v>
                </c:pt>
                <c:pt idx="1462">
                  <c:v>47.342679999999028</c:v>
                </c:pt>
                <c:pt idx="1463">
                  <c:v>47.375039999999032</c:v>
                </c:pt>
                <c:pt idx="1464">
                  <c:v>47.407399999999022</c:v>
                </c:pt>
                <c:pt idx="1465">
                  <c:v>47.439759999999019</c:v>
                </c:pt>
                <c:pt idx="1466">
                  <c:v>47.472119999999144</c:v>
                </c:pt>
                <c:pt idx="1467">
                  <c:v>47.504479999999006</c:v>
                </c:pt>
                <c:pt idx="1468">
                  <c:v>47.53683999999901</c:v>
                </c:pt>
                <c:pt idx="1469">
                  <c:v>47.569199999999121</c:v>
                </c:pt>
                <c:pt idx="1470">
                  <c:v>47.601559999999012</c:v>
                </c:pt>
                <c:pt idx="1471">
                  <c:v>47.633919999999129</c:v>
                </c:pt>
                <c:pt idx="1472">
                  <c:v>47.666279999999013</c:v>
                </c:pt>
                <c:pt idx="1473">
                  <c:v>47.698639999999159</c:v>
                </c:pt>
                <c:pt idx="1474">
                  <c:v>47.730999999999106</c:v>
                </c:pt>
                <c:pt idx="1475">
                  <c:v>47.76335999999916</c:v>
                </c:pt>
                <c:pt idx="1476">
                  <c:v>47.795719999999221</c:v>
                </c:pt>
                <c:pt idx="1477">
                  <c:v>47.828079999999012</c:v>
                </c:pt>
                <c:pt idx="1478">
                  <c:v>47.860439999998981</c:v>
                </c:pt>
                <c:pt idx="1479">
                  <c:v>47.892799999999013</c:v>
                </c:pt>
                <c:pt idx="1480">
                  <c:v>47.925159999999138</c:v>
                </c:pt>
                <c:pt idx="1481">
                  <c:v>47.957519999998972</c:v>
                </c:pt>
                <c:pt idx="1482">
                  <c:v>47.989879999998955</c:v>
                </c:pt>
                <c:pt idx="1483">
                  <c:v>48.022239999999094</c:v>
                </c:pt>
                <c:pt idx="1484">
                  <c:v>48.054599999998956</c:v>
                </c:pt>
                <c:pt idx="1485">
                  <c:v>48.08695999999896</c:v>
                </c:pt>
                <c:pt idx="1486">
                  <c:v>48.119319999999071</c:v>
                </c:pt>
                <c:pt idx="1487">
                  <c:v>48.151679999998954</c:v>
                </c:pt>
                <c:pt idx="1488">
                  <c:v>48.184039999998951</c:v>
                </c:pt>
                <c:pt idx="1489">
                  <c:v>48.216399999998963</c:v>
                </c:pt>
                <c:pt idx="1490">
                  <c:v>48.248759999999109</c:v>
                </c:pt>
                <c:pt idx="1491">
                  <c:v>48.281119999999056</c:v>
                </c:pt>
                <c:pt idx="1492">
                  <c:v>48.31347999999894</c:v>
                </c:pt>
                <c:pt idx="1493">
                  <c:v>48.345839999998937</c:v>
                </c:pt>
                <c:pt idx="1494">
                  <c:v>48.378199999998962</c:v>
                </c:pt>
                <c:pt idx="1495">
                  <c:v>48.410559999998931</c:v>
                </c:pt>
                <c:pt idx="1496">
                  <c:v>48.442919999998963</c:v>
                </c:pt>
                <c:pt idx="1497">
                  <c:v>48.475279999998932</c:v>
                </c:pt>
                <c:pt idx="1498">
                  <c:v>48.507639999998922</c:v>
                </c:pt>
                <c:pt idx="1499">
                  <c:v>48.539999999998919</c:v>
                </c:pt>
                <c:pt idx="1500">
                  <c:v>48.572359999999044</c:v>
                </c:pt>
                <c:pt idx="1501">
                  <c:v>48.604719999998913</c:v>
                </c:pt>
                <c:pt idx="1502">
                  <c:v>48.63707999999891</c:v>
                </c:pt>
                <c:pt idx="1503">
                  <c:v>48.669439999999021</c:v>
                </c:pt>
                <c:pt idx="1504">
                  <c:v>48.701799999998912</c:v>
                </c:pt>
                <c:pt idx="1505">
                  <c:v>48.734159999999029</c:v>
                </c:pt>
                <c:pt idx="1506">
                  <c:v>48.76651999999909</c:v>
                </c:pt>
                <c:pt idx="1507">
                  <c:v>48.798879999999045</c:v>
                </c:pt>
                <c:pt idx="1508">
                  <c:v>48.831239999998893</c:v>
                </c:pt>
                <c:pt idx="1509">
                  <c:v>48.863599999998911</c:v>
                </c:pt>
                <c:pt idx="1510">
                  <c:v>48.895959999999015</c:v>
                </c:pt>
                <c:pt idx="1511">
                  <c:v>48.928319999999076</c:v>
                </c:pt>
                <c:pt idx="1512">
                  <c:v>48.960679999998881</c:v>
                </c:pt>
                <c:pt idx="1513">
                  <c:v>48.993039999998913</c:v>
                </c:pt>
                <c:pt idx="1514">
                  <c:v>49.025399999999038</c:v>
                </c:pt>
                <c:pt idx="1515">
                  <c:v>49.057759999998872</c:v>
                </c:pt>
                <c:pt idx="1516">
                  <c:v>49.090119999999068</c:v>
                </c:pt>
                <c:pt idx="1517">
                  <c:v>49.122479999998994</c:v>
                </c:pt>
                <c:pt idx="1518">
                  <c:v>49.154839999998856</c:v>
                </c:pt>
                <c:pt idx="1519">
                  <c:v>49.18719999999886</c:v>
                </c:pt>
                <c:pt idx="1520">
                  <c:v>49.219559999998971</c:v>
                </c:pt>
                <c:pt idx="1521">
                  <c:v>49.251919999998861</c:v>
                </c:pt>
                <c:pt idx="1522">
                  <c:v>49.284279999998851</c:v>
                </c:pt>
                <c:pt idx="1523">
                  <c:v>49.316639999998849</c:v>
                </c:pt>
                <c:pt idx="1524">
                  <c:v>49.348999999998853</c:v>
                </c:pt>
                <c:pt idx="1525">
                  <c:v>49.381359999998843</c:v>
                </c:pt>
                <c:pt idx="1526">
                  <c:v>49.413719999998861</c:v>
                </c:pt>
                <c:pt idx="1527">
                  <c:v>49.446079999998837</c:v>
                </c:pt>
                <c:pt idx="1528">
                  <c:v>49.478439999998862</c:v>
                </c:pt>
                <c:pt idx="1529">
                  <c:v>49.510799999998831</c:v>
                </c:pt>
                <c:pt idx="1530">
                  <c:v>49.543159999998863</c:v>
                </c:pt>
                <c:pt idx="1531">
                  <c:v>49.575519999998988</c:v>
                </c:pt>
                <c:pt idx="1532">
                  <c:v>49.607879999998822</c:v>
                </c:pt>
                <c:pt idx="1533">
                  <c:v>49.640239999998819</c:v>
                </c:pt>
                <c:pt idx="1534">
                  <c:v>49.672599999998944</c:v>
                </c:pt>
                <c:pt idx="1535">
                  <c:v>49.704959999998813</c:v>
                </c:pt>
                <c:pt idx="1536">
                  <c:v>49.737319999998967</c:v>
                </c:pt>
                <c:pt idx="1537">
                  <c:v>49.769679999998921</c:v>
                </c:pt>
                <c:pt idx="1538">
                  <c:v>49.802039999998811</c:v>
                </c:pt>
                <c:pt idx="1539">
                  <c:v>49.834399999998801</c:v>
                </c:pt>
                <c:pt idx="1540">
                  <c:v>49.866759999998813</c:v>
                </c:pt>
                <c:pt idx="1541">
                  <c:v>49.899119999998945</c:v>
                </c:pt>
                <c:pt idx="1542">
                  <c:v>49.931479999998793</c:v>
                </c:pt>
                <c:pt idx="1543">
                  <c:v>49.963839999998811</c:v>
                </c:pt>
                <c:pt idx="1544">
                  <c:v>49.996199999998915</c:v>
                </c:pt>
                <c:pt idx="1545">
                  <c:v>50.028559999998976</c:v>
                </c:pt>
                <c:pt idx="1546">
                  <c:v>50.060919999998916</c:v>
                </c:pt>
                <c:pt idx="1547">
                  <c:v>50.093279999998813</c:v>
                </c:pt>
                <c:pt idx="1548">
                  <c:v>50.125639999998938</c:v>
                </c:pt>
                <c:pt idx="1549">
                  <c:v>50.157999999998772</c:v>
                </c:pt>
                <c:pt idx="1550">
                  <c:v>50.190359999998968</c:v>
                </c:pt>
                <c:pt idx="1551">
                  <c:v>50.222719999999029</c:v>
                </c:pt>
                <c:pt idx="1552">
                  <c:v>50.255079999998763</c:v>
                </c:pt>
                <c:pt idx="1553">
                  <c:v>50.28743999999876</c:v>
                </c:pt>
                <c:pt idx="1554">
                  <c:v>50.319799999998757</c:v>
                </c:pt>
                <c:pt idx="1555">
                  <c:v>50.352159999998761</c:v>
                </c:pt>
                <c:pt idx="1556">
                  <c:v>50.384519999998751</c:v>
                </c:pt>
                <c:pt idx="1557">
                  <c:v>50.416879999998748</c:v>
                </c:pt>
                <c:pt idx="1558">
                  <c:v>50.449239999998753</c:v>
                </c:pt>
                <c:pt idx="1559">
                  <c:v>50.481599999998743</c:v>
                </c:pt>
                <c:pt idx="1560">
                  <c:v>50.513959999998761</c:v>
                </c:pt>
                <c:pt idx="1561">
                  <c:v>50.546319999998865</c:v>
                </c:pt>
                <c:pt idx="1562">
                  <c:v>50.578679999998762</c:v>
                </c:pt>
                <c:pt idx="1563">
                  <c:v>50.611039999998731</c:v>
                </c:pt>
                <c:pt idx="1564">
                  <c:v>50.643399999998763</c:v>
                </c:pt>
                <c:pt idx="1565">
                  <c:v>50.675759999998888</c:v>
                </c:pt>
                <c:pt idx="1566">
                  <c:v>50.708119999998949</c:v>
                </c:pt>
                <c:pt idx="1567">
                  <c:v>50.740479999998719</c:v>
                </c:pt>
                <c:pt idx="1568">
                  <c:v>50.772839999998844</c:v>
                </c:pt>
                <c:pt idx="1569">
                  <c:v>50.805199999998713</c:v>
                </c:pt>
                <c:pt idx="1570">
                  <c:v>50.83755999999871</c:v>
                </c:pt>
                <c:pt idx="1571">
                  <c:v>50.869919999998821</c:v>
                </c:pt>
                <c:pt idx="1572">
                  <c:v>50.902279999998711</c:v>
                </c:pt>
                <c:pt idx="1573">
                  <c:v>50.934639999998701</c:v>
                </c:pt>
                <c:pt idx="1574">
                  <c:v>50.966999999998698</c:v>
                </c:pt>
                <c:pt idx="1575">
                  <c:v>50.999359999998838</c:v>
                </c:pt>
                <c:pt idx="1576">
                  <c:v>51.031719999998693</c:v>
                </c:pt>
                <c:pt idx="1577">
                  <c:v>51.06407999999869</c:v>
                </c:pt>
                <c:pt idx="1578">
                  <c:v>51.096439999998687</c:v>
                </c:pt>
                <c:pt idx="1579">
                  <c:v>51.128799999998868</c:v>
                </c:pt>
                <c:pt idx="1580">
                  <c:v>51.161159999998681</c:v>
                </c:pt>
                <c:pt idx="1581">
                  <c:v>51.193519999998863</c:v>
                </c:pt>
                <c:pt idx="1582">
                  <c:v>51.225879999998682</c:v>
                </c:pt>
                <c:pt idx="1583">
                  <c:v>51.258239999998672</c:v>
                </c:pt>
                <c:pt idx="1584">
                  <c:v>51.290599999998669</c:v>
                </c:pt>
                <c:pt idx="1585">
                  <c:v>51.322959999998666</c:v>
                </c:pt>
                <c:pt idx="1586">
                  <c:v>51.355319999998656</c:v>
                </c:pt>
                <c:pt idx="1587">
                  <c:v>51.38767999999849</c:v>
                </c:pt>
                <c:pt idx="1588">
                  <c:v>51.420039999998657</c:v>
                </c:pt>
                <c:pt idx="1589">
                  <c:v>51.452399999998654</c:v>
                </c:pt>
                <c:pt idx="1590">
                  <c:v>51.484759999998644</c:v>
                </c:pt>
                <c:pt idx="1591">
                  <c:v>51.517119999998648</c:v>
                </c:pt>
                <c:pt idx="1592">
                  <c:v>51.549479999998645</c:v>
                </c:pt>
                <c:pt idx="1593">
                  <c:v>51.581839999998529</c:v>
                </c:pt>
                <c:pt idx="1594">
                  <c:v>51.61419999999864</c:v>
                </c:pt>
                <c:pt idx="1595">
                  <c:v>51.646559999998637</c:v>
                </c:pt>
                <c:pt idx="1596">
                  <c:v>51.678919999998662</c:v>
                </c:pt>
                <c:pt idx="1597">
                  <c:v>51.711279999998624</c:v>
                </c:pt>
                <c:pt idx="1598">
                  <c:v>51.743639999998628</c:v>
                </c:pt>
                <c:pt idx="1599">
                  <c:v>51.775999999998632</c:v>
                </c:pt>
                <c:pt idx="1600">
                  <c:v>51.808359999998622</c:v>
                </c:pt>
                <c:pt idx="1601">
                  <c:v>51.840719999998605</c:v>
                </c:pt>
                <c:pt idx="1602">
                  <c:v>51.873079999998595</c:v>
                </c:pt>
                <c:pt idx="1603">
                  <c:v>51.905439999998606</c:v>
                </c:pt>
                <c:pt idx="1604">
                  <c:v>51.937799999998596</c:v>
                </c:pt>
                <c:pt idx="1605">
                  <c:v>51.970159999998607</c:v>
                </c:pt>
                <c:pt idx="1606">
                  <c:v>52.002519999998611</c:v>
                </c:pt>
                <c:pt idx="1607">
                  <c:v>52.034879999998594</c:v>
                </c:pt>
                <c:pt idx="1608">
                  <c:v>52.067239999998598</c:v>
                </c:pt>
                <c:pt idx="1609">
                  <c:v>52.099599999998603</c:v>
                </c:pt>
                <c:pt idx="1610">
                  <c:v>52.131959999998593</c:v>
                </c:pt>
                <c:pt idx="1611">
                  <c:v>52.164319999998611</c:v>
                </c:pt>
                <c:pt idx="1612">
                  <c:v>52.196679999998587</c:v>
                </c:pt>
                <c:pt idx="1613">
                  <c:v>52.229039999998612</c:v>
                </c:pt>
                <c:pt idx="1614">
                  <c:v>52.261399999998581</c:v>
                </c:pt>
                <c:pt idx="1615">
                  <c:v>52.293759999998613</c:v>
                </c:pt>
                <c:pt idx="1616">
                  <c:v>52.326119999998582</c:v>
                </c:pt>
                <c:pt idx="1617">
                  <c:v>52.358479999998544</c:v>
                </c:pt>
                <c:pt idx="1618">
                  <c:v>52.390839999998555</c:v>
                </c:pt>
                <c:pt idx="1619">
                  <c:v>52.423199999998566</c:v>
                </c:pt>
                <c:pt idx="1620">
                  <c:v>52.455559999998556</c:v>
                </c:pt>
                <c:pt idx="1621">
                  <c:v>52.487919999998546</c:v>
                </c:pt>
                <c:pt idx="1622">
                  <c:v>52.520279999998557</c:v>
                </c:pt>
                <c:pt idx="1623">
                  <c:v>52.552639999998554</c:v>
                </c:pt>
                <c:pt idx="1624">
                  <c:v>52.584999999998544</c:v>
                </c:pt>
                <c:pt idx="1625">
                  <c:v>52.617359999998548</c:v>
                </c:pt>
                <c:pt idx="1626">
                  <c:v>52.649719999998553</c:v>
                </c:pt>
                <c:pt idx="1627">
                  <c:v>52.682079999998543</c:v>
                </c:pt>
                <c:pt idx="1628">
                  <c:v>52.71443999999854</c:v>
                </c:pt>
                <c:pt idx="1629">
                  <c:v>52.746799999998537</c:v>
                </c:pt>
                <c:pt idx="1630">
                  <c:v>52.779159999998562</c:v>
                </c:pt>
                <c:pt idx="1631">
                  <c:v>52.811519999998524</c:v>
                </c:pt>
                <c:pt idx="1632">
                  <c:v>52.843879999998414</c:v>
                </c:pt>
                <c:pt idx="1633">
                  <c:v>52.876239999998525</c:v>
                </c:pt>
                <c:pt idx="1634">
                  <c:v>52.908599999998522</c:v>
                </c:pt>
                <c:pt idx="1635">
                  <c:v>52.940959999998505</c:v>
                </c:pt>
                <c:pt idx="1636">
                  <c:v>52.973319999998516</c:v>
                </c:pt>
                <c:pt idx="1637">
                  <c:v>53.005679999998506</c:v>
                </c:pt>
                <c:pt idx="1638">
                  <c:v>53.03803999999851</c:v>
                </c:pt>
                <c:pt idx="1639">
                  <c:v>53.070399999998507</c:v>
                </c:pt>
                <c:pt idx="1640">
                  <c:v>53.102759999998511</c:v>
                </c:pt>
                <c:pt idx="1641">
                  <c:v>53.135119999998629</c:v>
                </c:pt>
                <c:pt idx="1642">
                  <c:v>53.167479999998498</c:v>
                </c:pt>
                <c:pt idx="1643">
                  <c:v>53.199839999998503</c:v>
                </c:pt>
                <c:pt idx="1644">
                  <c:v>53.232199999998606</c:v>
                </c:pt>
                <c:pt idx="1645">
                  <c:v>53.264559999998511</c:v>
                </c:pt>
                <c:pt idx="1646">
                  <c:v>53.296919999998607</c:v>
                </c:pt>
                <c:pt idx="1647">
                  <c:v>53.329279999998484</c:v>
                </c:pt>
                <c:pt idx="1648">
                  <c:v>53.361639999998474</c:v>
                </c:pt>
                <c:pt idx="1649">
                  <c:v>53.393999999998478</c:v>
                </c:pt>
                <c:pt idx="1650">
                  <c:v>53.426359999998482</c:v>
                </c:pt>
                <c:pt idx="1651">
                  <c:v>53.458719999998472</c:v>
                </c:pt>
                <c:pt idx="1652">
                  <c:v>53.491079999998455</c:v>
                </c:pt>
                <c:pt idx="1653">
                  <c:v>53.523439999998466</c:v>
                </c:pt>
                <c:pt idx="1654">
                  <c:v>53.555799999998456</c:v>
                </c:pt>
                <c:pt idx="1655">
                  <c:v>53.58815999999846</c:v>
                </c:pt>
                <c:pt idx="1656">
                  <c:v>53.620519999998571</c:v>
                </c:pt>
                <c:pt idx="1657">
                  <c:v>53.652879999998454</c:v>
                </c:pt>
                <c:pt idx="1658">
                  <c:v>53.685239999998451</c:v>
                </c:pt>
                <c:pt idx="1659">
                  <c:v>53.717599999998448</c:v>
                </c:pt>
                <c:pt idx="1660">
                  <c:v>53.749959999998453</c:v>
                </c:pt>
                <c:pt idx="1661">
                  <c:v>53.782319999998556</c:v>
                </c:pt>
                <c:pt idx="1662">
                  <c:v>53.814679999998283</c:v>
                </c:pt>
                <c:pt idx="1663">
                  <c:v>53.847039999998394</c:v>
                </c:pt>
                <c:pt idx="1664">
                  <c:v>53.879399999998434</c:v>
                </c:pt>
                <c:pt idx="1665">
                  <c:v>53.911759999998424</c:v>
                </c:pt>
                <c:pt idx="1666">
                  <c:v>53.944119999998428</c:v>
                </c:pt>
                <c:pt idx="1667">
                  <c:v>53.976479999998425</c:v>
                </c:pt>
                <c:pt idx="1668">
                  <c:v>54.008839999998422</c:v>
                </c:pt>
                <c:pt idx="1669">
                  <c:v>54.041199999998405</c:v>
                </c:pt>
                <c:pt idx="1670">
                  <c:v>54.073559999998416</c:v>
                </c:pt>
                <c:pt idx="1671">
                  <c:v>54.105919999998413</c:v>
                </c:pt>
                <c:pt idx="1672">
                  <c:v>54.13827999999841</c:v>
                </c:pt>
                <c:pt idx="1673">
                  <c:v>54.170639999998407</c:v>
                </c:pt>
                <c:pt idx="1674">
                  <c:v>54.202999999998411</c:v>
                </c:pt>
                <c:pt idx="1675">
                  <c:v>54.235359999998529</c:v>
                </c:pt>
                <c:pt idx="1676">
                  <c:v>54.267719999998413</c:v>
                </c:pt>
                <c:pt idx="1677">
                  <c:v>54.300079999998395</c:v>
                </c:pt>
                <c:pt idx="1678">
                  <c:v>54.332439999998392</c:v>
                </c:pt>
                <c:pt idx="1679">
                  <c:v>54.36479999999839</c:v>
                </c:pt>
                <c:pt idx="1680">
                  <c:v>54.397159999998387</c:v>
                </c:pt>
                <c:pt idx="1681">
                  <c:v>54.429519999998412</c:v>
                </c:pt>
                <c:pt idx="1682">
                  <c:v>54.461879999998374</c:v>
                </c:pt>
                <c:pt idx="1683">
                  <c:v>54.494239999998378</c:v>
                </c:pt>
                <c:pt idx="1684">
                  <c:v>54.526599999998382</c:v>
                </c:pt>
                <c:pt idx="1685">
                  <c:v>54.558959999998372</c:v>
                </c:pt>
                <c:pt idx="1686">
                  <c:v>54.591319999998369</c:v>
                </c:pt>
                <c:pt idx="1687">
                  <c:v>54.623679999998366</c:v>
                </c:pt>
                <c:pt idx="1688">
                  <c:v>54.656039999998356</c:v>
                </c:pt>
                <c:pt idx="1689">
                  <c:v>54.68839999999836</c:v>
                </c:pt>
                <c:pt idx="1690">
                  <c:v>54.720759999998471</c:v>
                </c:pt>
                <c:pt idx="1691">
                  <c:v>54.753119999998361</c:v>
                </c:pt>
                <c:pt idx="1692">
                  <c:v>54.785479999998351</c:v>
                </c:pt>
                <c:pt idx="1693">
                  <c:v>54.81783999999822</c:v>
                </c:pt>
                <c:pt idx="1694">
                  <c:v>54.850199999998345</c:v>
                </c:pt>
                <c:pt idx="1695">
                  <c:v>54.882559999998342</c:v>
                </c:pt>
                <c:pt idx="1696">
                  <c:v>54.91491999999834</c:v>
                </c:pt>
                <c:pt idx="1697">
                  <c:v>54.947279999998294</c:v>
                </c:pt>
                <c:pt idx="1698">
                  <c:v>54.979639999998334</c:v>
                </c:pt>
                <c:pt idx="1699">
                  <c:v>55.011999999998324</c:v>
                </c:pt>
                <c:pt idx="1700">
                  <c:v>55.044359999998328</c:v>
                </c:pt>
                <c:pt idx="1701">
                  <c:v>55.076719999998332</c:v>
                </c:pt>
                <c:pt idx="1702">
                  <c:v>55.109079999998322</c:v>
                </c:pt>
                <c:pt idx="1703">
                  <c:v>55.141439999998305</c:v>
                </c:pt>
                <c:pt idx="1704">
                  <c:v>55.173799999998316</c:v>
                </c:pt>
                <c:pt idx="1705">
                  <c:v>55.206159999998313</c:v>
                </c:pt>
                <c:pt idx="1706">
                  <c:v>55.238519999998466</c:v>
                </c:pt>
                <c:pt idx="1707">
                  <c:v>55.270879999998307</c:v>
                </c:pt>
                <c:pt idx="1708">
                  <c:v>55.303239999998304</c:v>
                </c:pt>
                <c:pt idx="1709">
                  <c:v>55.335599999998301</c:v>
                </c:pt>
                <c:pt idx="1710">
                  <c:v>55.367959999998298</c:v>
                </c:pt>
                <c:pt idx="1711">
                  <c:v>55.400319999998302</c:v>
                </c:pt>
                <c:pt idx="1712">
                  <c:v>55.432679999998292</c:v>
                </c:pt>
                <c:pt idx="1713">
                  <c:v>55.465039999998289</c:v>
                </c:pt>
                <c:pt idx="1714">
                  <c:v>55.497399999998287</c:v>
                </c:pt>
                <c:pt idx="1715">
                  <c:v>55.529759999998312</c:v>
                </c:pt>
                <c:pt idx="1716">
                  <c:v>55.562119999998416</c:v>
                </c:pt>
                <c:pt idx="1717">
                  <c:v>55.594479999998278</c:v>
                </c:pt>
                <c:pt idx="1718">
                  <c:v>55.626839999998282</c:v>
                </c:pt>
                <c:pt idx="1719">
                  <c:v>55.659199999998272</c:v>
                </c:pt>
                <c:pt idx="1720">
                  <c:v>55.691559999998269</c:v>
                </c:pt>
                <c:pt idx="1721">
                  <c:v>55.723919999998394</c:v>
                </c:pt>
                <c:pt idx="1722">
                  <c:v>55.756279999998256</c:v>
                </c:pt>
                <c:pt idx="1723">
                  <c:v>55.78863999999826</c:v>
                </c:pt>
                <c:pt idx="1724">
                  <c:v>55.820999999998257</c:v>
                </c:pt>
                <c:pt idx="1725">
                  <c:v>55.853359999998254</c:v>
                </c:pt>
                <c:pt idx="1726">
                  <c:v>55.885719999998251</c:v>
                </c:pt>
                <c:pt idx="1727">
                  <c:v>55.918079999998248</c:v>
                </c:pt>
                <c:pt idx="1728">
                  <c:v>55.950439999998245</c:v>
                </c:pt>
                <c:pt idx="1729">
                  <c:v>55.982799999998242</c:v>
                </c:pt>
                <c:pt idx="1730">
                  <c:v>56.015159999998239</c:v>
                </c:pt>
                <c:pt idx="1731">
                  <c:v>56.047519999998237</c:v>
                </c:pt>
                <c:pt idx="1732">
                  <c:v>56.079879999998234</c:v>
                </c:pt>
                <c:pt idx="1733">
                  <c:v>56.112239999998231</c:v>
                </c:pt>
                <c:pt idx="1734">
                  <c:v>56.144599999998228</c:v>
                </c:pt>
                <c:pt idx="1735">
                  <c:v>56.176959999998232</c:v>
                </c:pt>
                <c:pt idx="1736">
                  <c:v>56.209319999998336</c:v>
                </c:pt>
                <c:pt idx="1737">
                  <c:v>56.241679999998205</c:v>
                </c:pt>
                <c:pt idx="1738">
                  <c:v>56.274039999998216</c:v>
                </c:pt>
                <c:pt idx="1739">
                  <c:v>56.306399999998206</c:v>
                </c:pt>
                <c:pt idx="1740">
                  <c:v>56.33875999999821</c:v>
                </c:pt>
                <c:pt idx="1741">
                  <c:v>56.371119999998207</c:v>
                </c:pt>
                <c:pt idx="1742">
                  <c:v>56.403479999998204</c:v>
                </c:pt>
                <c:pt idx="1743">
                  <c:v>56.435839999998201</c:v>
                </c:pt>
                <c:pt idx="1744">
                  <c:v>56.468199999998212</c:v>
                </c:pt>
                <c:pt idx="1745">
                  <c:v>56.500559999998202</c:v>
                </c:pt>
                <c:pt idx="1746">
                  <c:v>56.532919999998263</c:v>
                </c:pt>
                <c:pt idx="1747">
                  <c:v>56.565279999998189</c:v>
                </c:pt>
                <c:pt idx="1748">
                  <c:v>56.597639999998187</c:v>
                </c:pt>
                <c:pt idx="1749">
                  <c:v>56.629999999998212</c:v>
                </c:pt>
                <c:pt idx="1750">
                  <c:v>56.662359999998316</c:v>
                </c:pt>
                <c:pt idx="1751">
                  <c:v>56.694719999998213</c:v>
                </c:pt>
                <c:pt idx="1752">
                  <c:v>56.727079999998182</c:v>
                </c:pt>
                <c:pt idx="1753">
                  <c:v>56.759439999998172</c:v>
                </c:pt>
                <c:pt idx="1754">
                  <c:v>56.791799999998169</c:v>
                </c:pt>
                <c:pt idx="1755">
                  <c:v>56.824159999998166</c:v>
                </c:pt>
                <c:pt idx="1756">
                  <c:v>56.856519999998156</c:v>
                </c:pt>
                <c:pt idx="1757">
                  <c:v>56.888879999998146</c:v>
                </c:pt>
                <c:pt idx="1758">
                  <c:v>56.921239999998157</c:v>
                </c:pt>
                <c:pt idx="1759">
                  <c:v>56.953599999998154</c:v>
                </c:pt>
                <c:pt idx="1760">
                  <c:v>56.985959999998151</c:v>
                </c:pt>
                <c:pt idx="1761">
                  <c:v>57.018319999998162</c:v>
                </c:pt>
                <c:pt idx="1762">
                  <c:v>57.050679999998145</c:v>
                </c:pt>
                <c:pt idx="1763">
                  <c:v>57.083039999998142</c:v>
                </c:pt>
                <c:pt idx="1764">
                  <c:v>57.115399999998139</c:v>
                </c:pt>
                <c:pt idx="1765">
                  <c:v>57.147759999998136</c:v>
                </c:pt>
                <c:pt idx="1766">
                  <c:v>57.180119999998162</c:v>
                </c:pt>
                <c:pt idx="1767">
                  <c:v>57.212479999998131</c:v>
                </c:pt>
                <c:pt idx="1768">
                  <c:v>57.244839999998128</c:v>
                </c:pt>
                <c:pt idx="1769">
                  <c:v>57.277199999998132</c:v>
                </c:pt>
                <c:pt idx="1770">
                  <c:v>57.309559999998122</c:v>
                </c:pt>
                <c:pt idx="1771">
                  <c:v>57.341919999998105</c:v>
                </c:pt>
                <c:pt idx="1772">
                  <c:v>57.374279999998095</c:v>
                </c:pt>
                <c:pt idx="1773">
                  <c:v>57.406639999998106</c:v>
                </c:pt>
                <c:pt idx="1774">
                  <c:v>57.43899999999811</c:v>
                </c:pt>
                <c:pt idx="1775">
                  <c:v>57.471359999998107</c:v>
                </c:pt>
                <c:pt idx="1776">
                  <c:v>57.503719999998111</c:v>
                </c:pt>
                <c:pt idx="1777">
                  <c:v>57.536079999998101</c:v>
                </c:pt>
                <c:pt idx="1778">
                  <c:v>57.568439999998112</c:v>
                </c:pt>
                <c:pt idx="1779">
                  <c:v>57.600799999998102</c:v>
                </c:pt>
                <c:pt idx="1780">
                  <c:v>57.633159999998163</c:v>
                </c:pt>
                <c:pt idx="1781">
                  <c:v>57.665519999998246</c:v>
                </c:pt>
                <c:pt idx="1782">
                  <c:v>57.697879999998086</c:v>
                </c:pt>
                <c:pt idx="1783">
                  <c:v>57.730239999998112</c:v>
                </c:pt>
                <c:pt idx="1784">
                  <c:v>57.762599999998216</c:v>
                </c:pt>
                <c:pt idx="1785">
                  <c:v>57.794959999998113</c:v>
                </c:pt>
                <c:pt idx="1786">
                  <c:v>57.827319999998082</c:v>
                </c:pt>
                <c:pt idx="1787">
                  <c:v>57.859679999997994</c:v>
                </c:pt>
                <c:pt idx="1788">
                  <c:v>57.892039999998069</c:v>
                </c:pt>
                <c:pt idx="1789">
                  <c:v>57.924399999998066</c:v>
                </c:pt>
                <c:pt idx="1790">
                  <c:v>57.956759999998056</c:v>
                </c:pt>
                <c:pt idx="1791">
                  <c:v>57.98911999999806</c:v>
                </c:pt>
                <c:pt idx="1792">
                  <c:v>58.021479999998057</c:v>
                </c:pt>
                <c:pt idx="1793">
                  <c:v>58.053839999998054</c:v>
                </c:pt>
                <c:pt idx="1794">
                  <c:v>58.086199999998051</c:v>
                </c:pt>
                <c:pt idx="1795">
                  <c:v>58.118559999998062</c:v>
                </c:pt>
                <c:pt idx="1796">
                  <c:v>58.150919999998052</c:v>
                </c:pt>
                <c:pt idx="1797">
                  <c:v>58.183279999998042</c:v>
                </c:pt>
                <c:pt idx="1798">
                  <c:v>58.215639999998039</c:v>
                </c:pt>
                <c:pt idx="1799">
                  <c:v>58.247999999998036</c:v>
                </c:pt>
                <c:pt idx="1800">
                  <c:v>58.280359999998062</c:v>
                </c:pt>
                <c:pt idx="1801">
                  <c:v>58.312719999998031</c:v>
                </c:pt>
                <c:pt idx="1802">
                  <c:v>58.345079999998028</c:v>
                </c:pt>
                <c:pt idx="1803">
                  <c:v>58.377439999998025</c:v>
                </c:pt>
                <c:pt idx="1804">
                  <c:v>58.409799999998022</c:v>
                </c:pt>
                <c:pt idx="1805">
                  <c:v>58.442159999998019</c:v>
                </c:pt>
                <c:pt idx="1806">
                  <c:v>58.474519999998016</c:v>
                </c:pt>
                <c:pt idx="1807">
                  <c:v>58.506879999998006</c:v>
                </c:pt>
                <c:pt idx="1808">
                  <c:v>58.53923999999801</c:v>
                </c:pt>
                <c:pt idx="1809">
                  <c:v>58.571599999998007</c:v>
                </c:pt>
                <c:pt idx="1810">
                  <c:v>58.603959999998011</c:v>
                </c:pt>
                <c:pt idx="1811">
                  <c:v>58.636319999998129</c:v>
                </c:pt>
                <c:pt idx="1812">
                  <c:v>58.668679999998012</c:v>
                </c:pt>
                <c:pt idx="1813">
                  <c:v>58.701039999998002</c:v>
                </c:pt>
                <c:pt idx="1814">
                  <c:v>58.733399999998063</c:v>
                </c:pt>
                <c:pt idx="1815">
                  <c:v>58.765759999998146</c:v>
                </c:pt>
                <c:pt idx="1816">
                  <c:v>58.798119999998214</c:v>
                </c:pt>
                <c:pt idx="1817">
                  <c:v>58.830479999997976</c:v>
                </c:pt>
                <c:pt idx="1818">
                  <c:v>58.862839999997981</c:v>
                </c:pt>
                <c:pt idx="1819">
                  <c:v>58.895199999998013</c:v>
                </c:pt>
                <c:pt idx="1820">
                  <c:v>58.927559999997982</c:v>
                </c:pt>
                <c:pt idx="1821">
                  <c:v>58.959919999997972</c:v>
                </c:pt>
                <c:pt idx="1822">
                  <c:v>58.992279999997969</c:v>
                </c:pt>
                <c:pt idx="1823">
                  <c:v>59.024639999997966</c:v>
                </c:pt>
                <c:pt idx="1824">
                  <c:v>59.056999999997956</c:v>
                </c:pt>
                <c:pt idx="1825">
                  <c:v>59.08935999999796</c:v>
                </c:pt>
                <c:pt idx="1826">
                  <c:v>59.121719999998071</c:v>
                </c:pt>
                <c:pt idx="1827">
                  <c:v>59.154079999997954</c:v>
                </c:pt>
                <c:pt idx="1828">
                  <c:v>59.186439999997951</c:v>
                </c:pt>
                <c:pt idx="1829">
                  <c:v>59.218799999997962</c:v>
                </c:pt>
                <c:pt idx="1830">
                  <c:v>59.251159999997952</c:v>
                </c:pt>
                <c:pt idx="1831">
                  <c:v>59.283519999998013</c:v>
                </c:pt>
                <c:pt idx="1832">
                  <c:v>59.315879999997925</c:v>
                </c:pt>
                <c:pt idx="1833">
                  <c:v>59.348239999997936</c:v>
                </c:pt>
                <c:pt idx="1834">
                  <c:v>59.380599999997926</c:v>
                </c:pt>
                <c:pt idx="1835">
                  <c:v>59.412959999997931</c:v>
                </c:pt>
                <c:pt idx="1836">
                  <c:v>59.445319999997963</c:v>
                </c:pt>
                <c:pt idx="1837">
                  <c:v>59.477679999997925</c:v>
                </c:pt>
                <c:pt idx="1838">
                  <c:v>59.510039999997922</c:v>
                </c:pt>
                <c:pt idx="1839">
                  <c:v>59.542399999997919</c:v>
                </c:pt>
                <c:pt idx="1840">
                  <c:v>59.574759999997916</c:v>
                </c:pt>
                <c:pt idx="1841">
                  <c:v>59.607119999997913</c:v>
                </c:pt>
                <c:pt idx="1842">
                  <c:v>59.63947999999791</c:v>
                </c:pt>
                <c:pt idx="1843">
                  <c:v>59.671839999997907</c:v>
                </c:pt>
                <c:pt idx="1844">
                  <c:v>59.704199999997911</c:v>
                </c:pt>
                <c:pt idx="1845">
                  <c:v>59.736559999998022</c:v>
                </c:pt>
                <c:pt idx="1846">
                  <c:v>59.76891999999809</c:v>
                </c:pt>
                <c:pt idx="1847">
                  <c:v>59.801279999997895</c:v>
                </c:pt>
                <c:pt idx="1848">
                  <c:v>59.833639999997892</c:v>
                </c:pt>
                <c:pt idx="1849">
                  <c:v>59.865999999997889</c:v>
                </c:pt>
                <c:pt idx="1850">
                  <c:v>59.898359999998007</c:v>
                </c:pt>
                <c:pt idx="1851">
                  <c:v>59.930719999997883</c:v>
                </c:pt>
                <c:pt idx="1852">
                  <c:v>59.963079999997881</c:v>
                </c:pt>
                <c:pt idx="1853">
                  <c:v>59.995439999997913</c:v>
                </c:pt>
                <c:pt idx="1854">
                  <c:v>60.027799999997882</c:v>
                </c:pt>
                <c:pt idx="1855">
                  <c:v>60.060159999997985</c:v>
                </c:pt>
                <c:pt idx="1856">
                  <c:v>60.092519999998061</c:v>
                </c:pt>
                <c:pt idx="1857">
                  <c:v>60.124879999997866</c:v>
                </c:pt>
                <c:pt idx="1858">
                  <c:v>60.157239999997856</c:v>
                </c:pt>
                <c:pt idx="1859">
                  <c:v>60.18959999999786</c:v>
                </c:pt>
                <c:pt idx="1860">
                  <c:v>60.221959999997971</c:v>
                </c:pt>
                <c:pt idx="1861">
                  <c:v>60.254319999997861</c:v>
                </c:pt>
                <c:pt idx="1862">
                  <c:v>60.286679999997851</c:v>
                </c:pt>
                <c:pt idx="1863">
                  <c:v>60.319039999997848</c:v>
                </c:pt>
                <c:pt idx="1864">
                  <c:v>60.351399999997845</c:v>
                </c:pt>
                <c:pt idx="1865">
                  <c:v>60.383759999997842</c:v>
                </c:pt>
                <c:pt idx="1866">
                  <c:v>60.416119999997839</c:v>
                </c:pt>
                <c:pt idx="1867">
                  <c:v>60.448479999997836</c:v>
                </c:pt>
                <c:pt idx="1868">
                  <c:v>60.480839999997826</c:v>
                </c:pt>
                <c:pt idx="1869">
                  <c:v>60.513199999997831</c:v>
                </c:pt>
                <c:pt idx="1870">
                  <c:v>60.545559999997863</c:v>
                </c:pt>
                <c:pt idx="1871">
                  <c:v>60.577919999997832</c:v>
                </c:pt>
                <c:pt idx="1872">
                  <c:v>60.610279999997822</c:v>
                </c:pt>
                <c:pt idx="1873">
                  <c:v>60.642639999997819</c:v>
                </c:pt>
                <c:pt idx="1874">
                  <c:v>60.674999999997816</c:v>
                </c:pt>
                <c:pt idx="1875">
                  <c:v>60.707359999997813</c:v>
                </c:pt>
                <c:pt idx="1876">
                  <c:v>60.739719999997966</c:v>
                </c:pt>
                <c:pt idx="1877">
                  <c:v>60.772079999997921</c:v>
                </c:pt>
                <c:pt idx="1878">
                  <c:v>60.804439999997804</c:v>
                </c:pt>
                <c:pt idx="1879">
                  <c:v>60.836799999997801</c:v>
                </c:pt>
                <c:pt idx="1880">
                  <c:v>60.869159999997812</c:v>
                </c:pt>
                <c:pt idx="1881">
                  <c:v>60.901519999997802</c:v>
                </c:pt>
                <c:pt idx="1882">
                  <c:v>60.933879999997792</c:v>
                </c:pt>
                <c:pt idx="1883">
                  <c:v>60.966239999997789</c:v>
                </c:pt>
                <c:pt idx="1884">
                  <c:v>60.9985999999979</c:v>
                </c:pt>
                <c:pt idx="1885">
                  <c:v>61.030959999997783</c:v>
                </c:pt>
                <c:pt idx="1886">
                  <c:v>61.063319999997915</c:v>
                </c:pt>
                <c:pt idx="1887">
                  <c:v>61.095679999997813</c:v>
                </c:pt>
                <c:pt idx="1888">
                  <c:v>61.128039999997938</c:v>
                </c:pt>
                <c:pt idx="1889">
                  <c:v>61.160399999997885</c:v>
                </c:pt>
                <c:pt idx="1890">
                  <c:v>61.192759999997961</c:v>
                </c:pt>
                <c:pt idx="1891">
                  <c:v>61.225119999998014</c:v>
                </c:pt>
                <c:pt idx="1892">
                  <c:v>61.257479999997756</c:v>
                </c:pt>
                <c:pt idx="1893">
                  <c:v>61.28983999999776</c:v>
                </c:pt>
                <c:pt idx="1894">
                  <c:v>61.322199999997871</c:v>
                </c:pt>
                <c:pt idx="1895">
                  <c:v>61.354559999997754</c:v>
                </c:pt>
                <c:pt idx="1896">
                  <c:v>61.386919999997751</c:v>
                </c:pt>
                <c:pt idx="1897">
                  <c:v>61.419279999997748</c:v>
                </c:pt>
                <c:pt idx="1898">
                  <c:v>61.451639999997745</c:v>
                </c:pt>
                <c:pt idx="1899">
                  <c:v>61.483999999997742</c:v>
                </c:pt>
                <c:pt idx="1900">
                  <c:v>61.516359999997739</c:v>
                </c:pt>
                <c:pt idx="1901">
                  <c:v>61.54871999999785</c:v>
                </c:pt>
                <c:pt idx="1902">
                  <c:v>61.581079999997726</c:v>
                </c:pt>
                <c:pt idx="1903">
                  <c:v>61.61343999999773</c:v>
                </c:pt>
                <c:pt idx="1904">
                  <c:v>61.645799999997763</c:v>
                </c:pt>
                <c:pt idx="1905">
                  <c:v>61.678159999997888</c:v>
                </c:pt>
                <c:pt idx="1906">
                  <c:v>61.710519999997835</c:v>
                </c:pt>
                <c:pt idx="1907">
                  <c:v>61.742879999997719</c:v>
                </c:pt>
                <c:pt idx="1908">
                  <c:v>61.775239999997844</c:v>
                </c:pt>
                <c:pt idx="1909">
                  <c:v>61.807599999997706</c:v>
                </c:pt>
                <c:pt idx="1910">
                  <c:v>61.83995999999771</c:v>
                </c:pt>
                <c:pt idx="1911">
                  <c:v>61.872319999997821</c:v>
                </c:pt>
                <c:pt idx="1912">
                  <c:v>61.904679999997704</c:v>
                </c:pt>
                <c:pt idx="1913">
                  <c:v>61.937039999997701</c:v>
                </c:pt>
                <c:pt idx="1914">
                  <c:v>61.969399999997698</c:v>
                </c:pt>
                <c:pt idx="1915">
                  <c:v>62.001759999997695</c:v>
                </c:pt>
                <c:pt idx="1916">
                  <c:v>62.034119999997692</c:v>
                </c:pt>
                <c:pt idx="1917">
                  <c:v>62.066479999997675</c:v>
                </c:pt>
                <c:pt idx="1918">
                  <c:v>62.098839999997686</c:v>
                </c:pt>
                <c:pt idx="1919">
                  <c:v>62.131199999997676</c:v>
                </c:pt>
                <c:pt idx="1920">
                  <c:v>62.16355999999768</c:v>
                </c:pt>
                <c:pt idx="1921">
                  <c:v>62.195919999997862</c:v>
                </c:pt>
                <c:pt idx="1922">
                  <c:v>62.228279999997682</c:v>
                </c:pt>
                <c:pt idx="1923">
                  <c:v>62.260639999997672</c:v>
                </c:pt>
                <c:pt idx="1924">
                  <c:v>62.292999999997669</c:v>
                </c:pt>
                <c:pt idx="1925">
                  <c:v>62.325359999997666</c:v>
                </c:pt>
                <c:pt idx="1926">
                  <c:v>62.357719999997528</c:v>
                </c:pt>
                <c:pt idx="1927">
                  <c:v>62.390079999997646</c:v>
                </c:pt>
                <c:pt idx="1928">
                  <c:v>62.422439999997657</c:v>
                </c:pt>
                <c:pt idx="1929">
                  <c:v>62.454799999997498</c:v>
                </c:pt>
                <c:pt idx="1930">
                  <c:v>62.487159999997644</c:v>
                </c:pt>
                <c:pt idx="1931">
                  <c:v>62.519519999997648</c:v>
                </c:pt>
                <c:pt idx="1932">
                  <c:v>62.551879999997453</c:v>
                </c:pt>
                <c:pt idx="1933">
                  <c:v>62.584239999997529</c:v>
                </c:pt>
                <c:pt idx="1934">
                  <c:v>62.616599999997625</c:v>
                </c:pt>
                <c:pt idx="1935">
                  <c:v>62.648959999997636</c:v>
                </c:pt>
                <c:pt idx="1936">
                  <c:v>62.681319999997626</c:v>
                </c:pt>
                <c:pt idx="1937">
                  <c:v>62.713679999997595</c:v>
                </c:pt>
                <c:pt idx="1938">
                  <c:v>62.746039999997627</c:v>
                </c:pt>
                <c:pt idx="1939">
                  <c:v>62.778399999997632</c:v>
                </c:pt>
                <c:pt idx="1940">
                  <c:v>62.810759999997508</c:v>
                </c:pt>
                <c:pt idx="1941">
                  <c:v>62.843119999997604</c:v>
                </c:pt>
                <c:pt idx="1942">
                  <c:v>62.875479999997594</c:v>
                </c:pt>
                <c:pt idx="1943">
                  <c:v>62.907839999997478</c:v>
                </c:pt>
                <c:pt idx="1944">
                  <c:v>62.940199999997596</c:v>
                </c:pt>
                <c:pt idx="1945">
                  <c:v>62.972559999997607</c:v>
                </c:pt>
                <c:pt idx="1946">
                  <c:v>63.004919999997604</c:v>
                </c:pt>
                <c:pt idx="1947">
                  <c:v>63.037279999997594</c:v>
                </c:pt>
                <c:pt idx="1948">
                  <c:v>63.069639999997598</c:v>
                </c:pt>
                <c:pt idx="1949">
                  <c:v>63.101999999997595</c:v>
                </c:pt>
                <c:pt idx="1950">
                  <c:v>63.134359999997592</c:v>
                </c:pt>
                <c:pt idx="1951">
                  <c:v>63.166719999997589</c:v>
                </c:pt>
                <c:pt idx="1952">
                  <c:v>63.199079999997586</c:v>
                </c:pt>
                <c:pt idx="1953">
                  <c:v>63.231439999997576</c:v>
                </c:pt>
                <c:pt idx="1954">
                  <c:v>63.26379999999758</c:v>
                </c:pt>
                <c:pt idx="1955">
                  <c:v>63.296159999997613</c:v>
                </c:pt>
                <c:pt idx="1956">
                  <c:v>63.328519999997582</c:v>
                </c:pt>
                <c:pt idx="1957">
                  <c:v>63.360879999997458</c:v>
                </c:pt>
                <c:pt idx="1958">
                  <c:v>63.393239999997554</c:v>
                </c:pt>
                <c:pt idx="1959">
                  <c:v>63.425599999997566</c:v>
                </c:pt>
                <c:pt idx="1960">
                  <c:v>63.457959999997428</c:v>
                </c:pt>
                <c:pt idx="1961">
                  <c:v>63.49031999999756</c:v>
                </c:pt>
                <c:pt idx="1962">
                  <c:v>63.522679999997557</c:v>
                </c:pt>
                <c:pt idx="1963">
                  <c:v>63.555039999997554</c:v>
                </c:pt>
                <c:pt idx="1964">
                  <c:v>63.587399999997544</c:v>
                </c:pt>
                <c:pt idx="1965">
                  <c:v>63.619759999997548</c:v>
                </c:pt>
                <c:pt idx="1966">
                  <c:v>63.652119999997552</c:v>
                </c:pt>
                <c:pt idx="1967">
                  <c:v>63.684479999997428</c:v>
                </c:pt>
                <c:pt idx="1968">
                  <c:v>63.716839999997525</c:v>
                </c:pt>
                <c:pt idx="1969">
                  <c:v>63.749199999997536</c:v>
                </c:pt>
                <c:pt idx="1970">
                  <c:v>63.781559999997526</c:v>
                </c:pt>
                <c:pt idx="1971">
                  <c:v>63.813919999997495</c:v>
                </c:pt>
                <c:pt idx="1972">
                  <c:v>63.846279999997407</c:v>
                </c:pt>
                <c:pt idx="1973">
                  <c:v>63.878639999997525</c:v>
                </c:pt>
                <c:pt idx="1974">
                  <c:v>63.910999999997408</c:v>
                </c:pt>
                <c:pt idx="1975">
                  <c:v>63.943359999997504</c:v>
                </c:pt>
                <c:pt idx="1976">
                  <c:v>63.975719999997516</c:v>
                </c:pt>
                <c:pt idx="1977">
                  <c:v>64.00807999999752</c:v>
                </c:pt>
                <c:pt idx="1978">
                  <c:v>64.040439999997787</c:v>
                </c:pt>
                <c:pt idx="1979">
                  <c:v>64.072799999997514</c:v>
                </c:pt>
                <c:pt idx="1980">
                  <c:v>64.105159999997525</c:v>
                </c:pt>
                <c:pt idx="1981">
                  <c:v>64.137519999997849</c:v>
                </c:pt>
                <c:pt idx="1982">
                  <c:v>64.169879999997505</c:v>
                </c:pt>
                <c:pt idx="1983">
                  <c:v>64.202239999997758</c:v>
                </c:pt>
                <c:pt idx="1984">
                  <c:v>64.234599999997911</c:v>
                </c:pt>
                <c:pt idx="1985">
                  <c:v>64.26695999999788</c:v>
                </c:pt>
                <c:pt idx="1986">
                  <c:v>64.29931999999782</c:v>
                </c:pt>
                <c:pt idx="1987">
                  <c:v>64.331679999997775</c:v>
                </c:pt>
                <c:pt idx="1988">
                  <c:v>64.364039999997743</c:v>
                </c:pt>
                <c:pt idx="1989">
                  <c:v>64.396399999997527</c:v>
                </c:pt>
                <c:pt idx="1990">
                  <c:v>64.428759999997496</c:v>
                </c:pt>
                <c:pt idx="1991">
                  <c:v>64.461119999998019</c:v>
                </c:pt>
                <c:pt idx="1992">
                  <c:v>64.49347999999776</c:v>
                </c:pt>
                <c:pt idx="1993">
                  <c:v>64.525839999997473</c:v>
                </c:pt>
                <c:pt idx="1994">
                  <c:v>64.558199999997527</c:v>
                </c:pt>
                <c:pt idx="1995">
                  <c:v>64.590559999997851</c:v>
                </c:pt>
                <c:pt idx="1996">
                  <c:v>64.622919999997464</c:v>
                </c:pt>
                <c:pt idx="1997">
                  <c:v>64.655279999997461</c:v>
                </c:pt>
                <c:pt idx="1998">
                  <c:v>64.687639999997714</c:v>
                </c:pt>
                <c:pt idx="1999">
                  <c:v>64.719999999997867</c:v>
                </c:pt>
                <c:pt idx="2000">
                  <c:v>64.752359999997466</c:v>
                </c:pt>
                <c:pt idx="2001">
                  <c:v>64.784719999997748</c:v>
                </c:pt>
                <c:pt idx="2002">
                  <c:v>64.817079999997731</c:v>
                </c:pt>
                <c:pt idx="2003">
                  <c:v>64.849439999997685</c:v>
                </c:pt>
                <c:pt idx="2004">
                  <c:v>64.881799999997497</c:v>
                </c:pt>
                <c:pt idx="2005">
                  <c:v>64.914159999997949</c:v>
                </c:pt>
                <c:pt idx="2006">
                  <c:v>64.94651999999796</c:v>
                </c:pt>
                <c:pt idx="2007">
                  <c:v>64.978879999997432</c:v>
                </c:pt>
                <c:pt idx="2008">
                  <c:v>65.011239999997869</c:v>
                </c:pt>
                <c:pt idx="2009">
                  <c:v>65.043599999997809</c:v>
                </c:pt>
                <c:pt idx="2010">
                  <c:v>65.075959999997423</c:v>
                </c:pt>
                <c:pt idx="2011">
                  <c:v>65.10831999999742</c:v>
                </c:pt>
                <c:pt idx="2012">
                  <c:v>65.140679999997687</c:v>
                </c:pt>
                <c:pt idx="2013">
                  <c:v>65.173039999997414</c:v>
                </c:pt>
                <c:pt idx="2014">
                  <c:v>65.205399999997425</c:v>
                </c:pt>
                <c:pt idx="2015">
                  <c:v>65.237759999997749</c:v>
                </c:pt>
                <c:pt idx="2016">
                  <c:v>65.270119999997689</c:v>
                </c:pt>
                <c:pt idx="2017">
                  <c:v>65.302479999997402</c:v>
                </c:pt>
                <c:pt idx="2018">
                  <c:v>65.334839999997527</c:v>
                </c:pt>
                <c:pt idx="2019">
                  <c:v>65.36719999999778</c:v>
                </c:pt>
                <c:pt idx="2020">
                  <c:v>65.39955999999772</c:v>
                </c:pt>
                <c:pt idx="2021">
                  <c:v>65.43191999999793</c:v>
                </c:pt>
                <c:pt idx="2022">
                  <c:v>65.464279999997856</c:v>
                </c:pt>
                <c:pt idx="2023">
                  <c:v>65.496639999997797</c:v>
                </c:pt>
                <c:pt idx="2024">
                  <c:v>65.528999999997396</c:v>
                </c:pt>
                <c:pt idx="2025">
                  <c:v>65.561359999997691</c:v>
                </c:pt>
                <c:pt idx="2026">
                  <c:v>65.59371999999766</c:v>
                </c:pt>
                <c:pt idx="2027">
                  <c:v>65.626079999997373</c:v>
                </c:pt>
                <c:pt idx="2028">
                  <c:v>65.65843999999737</c:v>
                </c:pt>
                <c:pt idx="2029">
                  <c:v>65.690799999997367</c:v>
                </c:pt>
                <c:pt idx="2030">
                  <c:v>65.723159999997648</c:v>
                </c:pt>
                <c:pt idx="2031">
                  <c:v>65.755519999997645</c:v>
                </c:pt>
                <c:pt idx="2032">
                  <c:v>65.787879999997614</c:v>
                </c:pt>
                <c:pt idx="2033">
                  <c:v>65.820239999997426</c:v>
                </c:pt>
                <c:pt idx="2034">
                  <c:v>65.852599999997366</c:v>
                </c:pt>
                <c:pt idx="2035">
                  <c:v>65.884959999997648</c:v>
                </c:pt>
                <c:pt idx="2036">
                  <c:v>65.917319999997858</c:v>
                </c:pt>
                <c:pt idx="2037">
                  <c:v>65.949679999997798</c:v>
                </c:pt>
                <c:pt idx="2038">
                  <c:v>65.982039999997397</c:v>
                </c:pt>
                <c:pt idx="2039">
                  <c:v>66.014399999997707</c:v>
                </c:pt>
                <c:pt idx="2040">
                  <c:v>66.046759999997619</c:v>
                </c:pt>
                <c:pt idx="2041">
                  <c:v>66.079119999997616</c:v>
                </c:pt>
                <c:pt idx="2042">
                  <c:v>66.111479999997556</c:v>
                </c:pt>
                <c:pt idx="2043">
                  <c:v>66.143839999997326</c:v>
                </c:pt>
                <c:pt idx="2044">
                  <c:v>66.176199999997323</c:v>
                </c:pt>
                <c:pt idx="2045">
                  <c:v>66.208559999997604</c:v>
                </c:pt>
                <c:pt idx="2046">
                  <c:v>66.240919999997814</c:v>
                </c:pt>
                <c:pt idx="2047">
                  <c:v>66.273279999997527</c:v>
                </c:pt>
                <c:pt idx="2048">
                  <c:v>66.305639999997325</c:v>
                </c:pt>
                <c:pt idx="2049">
                  <c:v>66.337999999997635</c:v>
                </c:pt>
                <c:pt idx="2050">
                  <c:v>66.370359999997305</c:v>
                </c:pt>
                <c:pt idx="2051">
                  <c:v>66.402719999997558</c:v>
                </c:pt>
                <c:pt idx="2052">
                  <c:v>66.435079999997427</c:v>
                </c:pt>
                <c:pt idx="2053">
                  <c:v>66.46743999999768</c:v>
                </c:pt>
                <c:pt idx="2054">
                  <c:v>66.49979999999762</c:v>
                </c:pt>
                <c:pt idx="2055">
                  <c:v>66.532159999997575</c:v>
                </c:pt>
                <c:pt idx="2056">
                  <c:v>66.564519999997756</c:v>
                </c:pt>
                <c:pt idx="2057">
                  <c:v>66.596879999997327</c:v>
                </c:pt>
                <c:pt idx="2058">
                  <c:v>66.629239999997296</c:v>
                </c:pt>
                <c:pt idx="2059">
                  <c:v>66.661599999997591</c:v>
                </c:pt>
                <c:pt idx="2060">
                  <c:v>66.69395999999756</c:v>
                </c:pt>
                <c:pt idx="2061">
                  <c:v>66.726319999997514</c:v>
                </c:pt>
                <c:pt idx="2062">
                  <c:v>66.758679999997327</c:v>
                </c:pt>
                <c:pt idx="2063">
                  <c:v>66.791039999997651</c:v>
                </c:pt>
                <c:pt idx="2064">
                  <c:v>66.823399999997264</c:v>
                </c:pt>
                <c:pt idx="2065">
                  <c:v>66.855759999997261</c:v>
                </c:pt>
                <c:pt idx="2066">
                  <c:v>66.8881199999975</c:v>
                </c:pt>
                <c:pt idx="2067">
                  <c:v>66.920479999997326</c:v>
                </c:pt>
                <c:pt idx="2068">
                  <c:v>66.952839999997266</c:v>
                </c:pt>
                <c:pt idx="2069">
                  <c:v>66.985199999997548</c:v>
                </c:pt>
                <c:pt idx="2070">
                  <c:v>67.017559999997758</c:v>
                </c:pt>
                <c:pt idx="2071">
                  <c:v>67.04991999999767</c:v>
                </c:pt>
                <c:pt idx="2072">
                  <c:v>67.082279999997297</c:v>
                </c:pt>
                <c:pt idx="2073">
                  <c:v>67.114639999997607</c:v>
                </c:pt>
                <c:pt idx="2074">
                  <c:v>67.146999999997519</c:v>
                </c:pt>
                <c:pt idx="2075">
                  <c:v>67.179359999997232</c:v>
                </c:pt>
                <c:pt idx="2076">
                  <c:v>67.211719999997669</c:v>
                </c:pt>
                <c:pt idx="2077">
                  <c:v>67.244079999997609</c:v>
                </c:pt>
                <c:pt idx="2078">
                  <c:v>67.276439999997223</c:v>
                </c:pt>
                <c:pt idx="2079">
                  <c:v>67.30879999999722</c:v>
                </c:pt>
                <c:pt idx="2080">
                  <c:v>67.341159999997714</c:v>
                </c:pt>
                <c:pt idx="2081">
                  <c:v>67.373519999997427</c:v>
                </c:pt>
                <c:pt idx="2082">
                  <c:v>67.405879999997225</c:v>
                </c:pt>
                <c:pt idx="2083">
                  <c:v>67.438239999997535</c:v>
                </c:pt>
                <c:pt idx="2084">
                  <c:v>67.470599999997489</c:v>
                </c:pt>
                <c:pt idx="2085">
                  <c:v>67.502959999997458</c:v>
                </c:pt>
                <c:pt idx="2086">
                  <c:v>67.535319999997327</c:v>
                </c:pt>
                <c:pt idx="2087">
                  <c:v>67.56767999999758</c:v>
                </c:pt>
                <c:pt idx="2088">
                  <c:v>67.600039999997193</c:v>
                </c:pt>
                <c:pt idx="2089">
                  <c:v>67.63239999999719</c:v>
                </c:pt>
                <c:pt idx="2090">
                  <c:v>67.664759999997443</c:v>
                </c:pt>
                <c:pt idx="2091">
                  <c:v>67.697119999997597</c:v>
                </c:pt>
                <c:pt idx="2092">
                  <c:v>67.729479999997196</c:v>
                </c:pt>
                <c:pt idx="2093">
                  <c:v>67.761839999997491</c:v>
                </c:pt>
                <c:pt idx="2094">
                  <c:v>67.794199999997701</c:v>
                </c:pt>
                <c:pt idx="2095">
                  <c:v>67.826559999997414</c:v>
                </c:pt>
                <c:pt idx="2096">
                  <c:v>67.858919999997227</c:v>
                </c:pt>
                <c:pt idx="2097">
                  <c:v>67.89127999999755</c:v>
                </c:pt>
                <c:pt idx="2098">
                  <c:v>67.923639999997448</c:v>
                </c:pt>
                <c:pt idx="2099">
                  <c:v>67.955999999997445</c:v>
                </c:pt>
                <c:pt idx="2100">
                  <c:v>67.9883599999974</c:v>
                </c:pt>
                <c:pt idx="2101">
                  <c:v>68.020719999997226</c:v>
                </c:pt>
                <c:pt idx="2102">
                  <c:v>68.053079999997166</c:v>
                </c:pt>
                <c:pt idx="2103">
                  <c:v>68.085439999997163</c:v>
                </c:pt>
                <c:pt idx="2104">
                  <c:v>68.11779999999743</c:v>
                </c:pt>
                <c:pt idx="2105">
                  <c:v>68.150159999997371</c:v>
                </c:pt>
                <c:pt idx="2106">
                  <c:v>68.182519999997197</c:v>
                </c:pt>
                <c:pt idx="2107">
                  <c:v>68.214879999997507</c:v>
                </c:pt>
                <c:pt idx="2108">
                  <c:v>68.24723999999766</c:v>
                </c:pt>
                <c:pt idx="2109">
                  <c:v>68.279599999997416</c:v>
                </c:pt>
                <c:pt idx="2110">
                  <c:v>68.311959999997541</c:v>
                </c:pt>
                <c:pt idx="2111">
                  <c:v>68.344319999997509</c:v>
                </c:pt>
                <c:pt idx="2112">
                  <c:v>68.376679999997123</c:v>
                </c:pt>
                <c:pt idx="2113">
                  <c:v>68.409039999997404</c:v>
                </c:pt>
                <c:pt idx="2114">
                  <c:v>68.441399999997614</c:v>
                </c:pt>
                <c:pt idx="2115">
                  <c:v>68.473759999997327</c:v>
                </c:pt>
                <c:pt idx="2116">
                  <c:v>68.506119999997509</c:v>
                </c:pt>
                <c:pt idx="2117">
                  <c:v>68.538479999997122</c:v>
                </c:pt>
                <c:pt idx="2118">
                  <c:v>68.570839999997105</c:v>
                </c:pt>
                <c:pt idx="2119">
                  <c:v>68.603199999997358</c:v>
                </c:pt>
                <c:pt idx="2120">
                  <c:v>68.635559999997227</c:v>
                </c:pt>
                <c:pt idx="2121">
                  <c:v>68.66791999999748</c:v>
                </c:pt>
                <c:pt idx="2122">
                  <c:v>68.700279999997392</c:v>
                </c:pt>
                <c:pt idx="2123">
                  <c:v>68.732639999997375</c:v>
                </c:pt>
                <c:pt idx="2124">
                  <c:v>68.764999999997556</c:v>
                </c:pt>
                <c:pt idx="2125">
                  <c:v>68.797359999997497</c:v>
                </c:pt>
                <c:pt idx="2126">
                  <c:v>68.829719999997096</c:v>
                </c:pt>
                <c:pt idx="2127">
                  <c:v>68.862079999997093</c:v>
                </c:pt>
                <c:pt idx="2128">
                  <c:v>68.89443999999736</c:v>
                </c:pt>
                <c:pt idx="2129">
                  <c:v>68.926799999997314</c:v>
                </c:pt>
                <c:pt idx="2130">
                  <c:v>68.959159999997468</c:v>
                </c:pt>
                <c:pt idx="2131">
                  <c:v>68.991519999997593</c:v>
                </c:pt>
                <c:pt idx="2132">
                  <c:v>69.023879999997064</c:v>
                </c:pt>
                <c:pt idx="2133">
                  <c:v>69.056239999997345</c:v>
                </c:pt>
                <c:pt idx="2134">
                  <c:v>69.0885999999973</c:v>
                </c:pt>
                <c:pt idx="2135">
                  <c:v>69.120959999997126</c:v>
                </c:pt>
                <c:pt idx="2136">
                  <c:v>69.153319999997066</c:v>
                </c:pt>
                <c:pt idx="2137">
                  <c:v>69.185679999997063</c:v>
                </c:pt>
                <c:pt idx="2138">
                  <c:v>69.21803999999733</c:v>
                </c:pt>
                <c:pt idx="2139">
                  <c:v>69.250399999997271</c:v>
                </c:pt>
                <c:pt idx="2140">
                  <c:v>69.282759999997097</c:v>
                </c:pt>
                <c:pt idx="2141">
                  <c:v>69.315119999997407</c:v>
                </c:pt>
                <c:pt idx="2142">
                  <c:v>69.347479999997319</c:v>
                </c:pt>
                <c:pt idx="2143">
                  <c:v>69.379839999997031</c:v>
                </c:pt>
                <c:pt idx="2144">
                  <c:v>69.412199999997441</c:v>
                </c:pt>
                <c:pt idx="2145">
                  <c:v>69.444559999997551</c:v>
                </c:pt>
                <c:pt idx="2146">
                  <c:v>69.476919999997349</c:v>
                </c:pt>
                <c:pt idx="2147">
                  <c:v>69.509279999997304</c:v>
                </c:pt>
                <c:pt idx="2148">
                  <c:v>69.541639999997514</c:v>
                </c:pt>
                <c:pt idx="2149">
                  <c:v>69.573999999997127</c:v>
                </c:pt>
                <c:pt idx="2150">
                  <c:v>69.606359999997025</c:v>
                </c:pt>
                <c:pt idx="2151">
                  <c:v>69.638719999997022</c:v>
                </c:pt>
                <c:pt idx="2152">
                  <c:v>69.671079999997005</c:v>
                </c:pt>
                <c:pt idx="2153">
                  <c:v>69.703439999997258</c:v>
                </c:pt>
                <c:pt idx="2154">
                  <c:v>69.735799999996999</c:v>
                </c:pt>
                <c:pt idx="2155">
                  <c:v>69.768159999996996</c:v>
                </c:pt>
                <c:pt idx="2156">
                  <c:v>69.800519999996993</c:v>
                </c:pt>
                <c:pt idx="2157">
                  <c:v>69.832879999996948</c:v>
                </c:pt>
                <c:pt idx="2158">
                  <c:v>69.865239999996987</c:v>
                </c:pt>
                <c:pt idx="2159">
                  <c:v>69.897599999997368</c:v>
                </c:pt>
                <c:pt idx="2160">
                  <c:v>69.929959999996996</c:v>
                </c:pt>
                <c:pt idx="2161">
                  <c:v>69.962319999996993</c:v>
                </c:pt>
                <c:pt idx="2162">
                  <c:v>69.994679999997459</c:v>
                </c:pt>
                <c:pt idx="2163">
                  <c:v>70.027039999996973</c:v>
                </c:pt>
                <c:pt idx="2164">
                  <c:v>70.05939999999697</c:v>
                </c:pt>
                <c:pt idx="2165">
                  <c:v>70.091759999996967</c:v>
                </c:pt>
                <c:pt idx="2166">
                  <c:v>70.124119999996964</c:v>
                </c:pt>
                <c:pt idx="2167">
                  <c:v>70.156479999996918</c:v>
                </c:pt>
                <c:pt idx="2168">
                  <c:v>70.188839999996958</c:v>
                </c:pt>
                <c:pt idx="2169">
                  <c:v>70.22119999999731</c:v>
                </c:pt>
                <c:pt idx="2170">
                  <c:v>70.253559999996966</c:v>
                </c:pt>
                <c:pt idx="2171">
                  <c:v>70.285919999996963</c:v>
                </c:pt>
                <c:pt idx="2172">
                  <c:v>70.318279999996946</c:v>
                </c:pt>
                <c:pt idx="2173">
                  <c:v>70.350639999996943</c:v>
                </c:pt>
                <c:pt idx="2174">
                  <c:v>70.38299999999694</c:v>
                </c:pt>
                <c:pt idx="2175">
                  <c:v>70.415359999996937</c:v>
                </c:pt>
                <c:pt idx="2176">
                  <c:v>70.447719999997389</c:v>
                </c:pt>
                <c:pt idx="2177">
                  <c:v>70.480079999996931</c:v>
                </c:pt>
                <c:pt idx="2178">
                  <c:v>70.512439999996928</c:v>
                </c:pt>
                <c:pt idx="2179">
                  <c:v>70.544799999996926</c:v>
                </c:pt>
                <c:pt idx="2180">
                  <c:v>70.577159999996923</c:v>
                </c:pt>
                <c:pt idx="2181">
                  <c:v>70.60951999999692</c:v>
                </c:pt>
                <c:pt idx="2182">
                  <c:v>70.641879999996917</c:v>
                </c:pt>
                <c:pt idx="2183">
                  <c:v>70.674239999996914</c:v>
                </c:pt>
                <c:pt idx="2184">
                  <c:v>70.706599999996925</c:v>
                </c:pt>
                <c:pt idx="2185">
                  <c:v>70.738959999996922</c:v>
                </c:pt>
                <c:pt idx="2186">
                  <c:v>70.771319999996905</c:v>
                </c:pt>
                <c:pt idx="2187">
                  <c:v>70.803679999996902</c:v>
                </c:pt>
                <c:pt idx="2188">
                  <c:v>70.836039999996899</c:v>
                </c:pt>
                <c:pt idx="2189">
                  <c:v>70.868399999996882</c:v>
                </c:pt>
                <c:pt idx="2190">
                  <c:v>70.900759999996893</c:v>
                </c:pt>
                <c:pt idx="2191">
                  <c:v>70.933119999997288</c:v>
                </c:pt>
                <c:pt idx="2192">
                  <c:v>70.965479999996887</c:v>
                </c:pt>
                <c:pt idx="2193">
                  <c:v>70.997839999996927</c:v>
                </c:pt>
                <c:pt idx="2194">
                  <c:v>71.030199999996896</c:v>
                </c:pt>
                <c:pt idx="2195">
                  <c:v>71.062559999996893</c:v>
                </c:pt>
                <c:pt idx="2196">
                  <c:v>71.094919999997302</c:v>
                </c:pt>
                <c:pt idx="2197">
                  <c:v>71.127279999996873</c:v>
                </c:pt>
                <c:pt idx="2198">
                  <c:v>71.15963999999687</c:v>
                </c:pt>
                <c:pt idx="2199">
                  <c:v>71.191999999996867</c:v>
                </c:pt>
                <c:pt idx="2200">
                  <c:v>71.224359999996864</c:v>
                </c:pt>
                <c:pt idx="2201">
                  <c:v>71.256719999996861</c:v>
                </c:pt>
                <c:pt idx="2202">
                  <c:v>71.289079999996872</c:v>
                </c:pt>
                <c:pt idx="2203">
                  <c:v>71.321439999996855</c:v>
                </c:pt>
                <c:pt idx="2204">
                  <c:v>71.353799999996852</c:v>
                </c:pt>
                <c:pt idx="2205">
                  <c:v>71.386159999996863</c:v>
                </c:pt>
                <c:pt idx="2206">
                  <c:v>71.418519999997201</c:v>
                </c:pt>
                <c:pt idx="2207">
                  <c:v>71.450879999996843</c:v>
                </c:pt>
                <c:pt idx="2208">
                  <c:v>71.483239999996897</c:v>
                </c:pt>
                <c:pt idx="2209">
                  <c:v>71.515599999996837</c:v>
                </c:pt>
                <c:pt idx="2210">
                  <c:v>71.54795999999719</c:v>
                </c:pt>
                <c:pt idx="2211">
                  <c:v>71.580319999996831</c:v>
                </c:pt>
                <c:pt idx="2212">
                  <c:v>71.612679999996828</c:v>
                </c:pt>
                <c:pt idx="2213">
                  <c:v>71.645039999996811</c:v>
                </c:pt>
                <c:pt idx="2214">
                  <c:v>71.677399999996808</c:v>
                </c:pt>
                <c:pt idx="2215">
                  <c:v>71.70975999999682</c:v>
                </c:pt>
                <c:pt idx="2216">
                  <c:v>71.7421199999972</c:v>
                </c:pt>
                <c:pt idx="2217">
                  <c:v>71.774479999996814</c:v>
                </c:pt>
                <c:pt idx="2218">
                  <c:v>71.806839999996811</c:v>
                </c:pt>
                <c:pt idx="2219">
                  <c:v>71.839199999996822</c:v>
                </c:pt>
                <c:pt idx="2220">
                  <c:v>71.871559999996805</c:v>
                </c:pt>
                <c:pt idx="2221">
                  <c:v>71.903919999997129</c:v>
                </c:pt>
                <c:pt idx="2222">
                  <c:v>71.936279999996827</c:v>
                </c:pt>
                <c:pt idx="2223">
                  <c:v>71.968639999996796</c:v>
                </c:pt>
                <c:pt idx="2224">
                  <c:v>72.000999999996793</c:v>
                </c:pt>
                <c:pt idx="2225">
                  <c:v>72.03335999999679</c:v>
                </c:pt>
                <c:pt idx="2226">
                  <c:v>72.065719999996787</c:v>
                </c:pt>
                <c:pt idx="2227">
                  <c:v>72.098079999996784</c:v>
                </c:pt>
                <c:pt idx="2228">
                  <c:v>72.130439999996781</c:v>
                </c:pt>
                <c:pt idx="2229">
                  <c:v>72.162799999996778</c:v>
                </c:pt>
                <c:pt idx="2230">
                  <c:v>72.195159999996775</c:v>
                </c:pt>
                <c:pt idx="2231">
                  <c:v>72.227519999997028</c:v>
                </c:pt>
                <c:pt idx="2232">
                  <c:v>72.25987999999677</c:v>
                </c:pt>
                <c:pt idx="2233">
                  <c:v>72.292239999996767</c:v>
                </c:pt>
                <c:pt idx="2234">
                  <c:v>72.324599999996764</c:v>
                </c:pt>
                <c:pt idx="2235">
                  <c:v>72.356959999996761</c:v>
                </c:pt>
                <c:pt idx="2236">
                  <c:v>72.389319999996772</c:v>
                </c:pt>
                <c:pt idx="2237">
                  <c:v>72.421679999996826</c:v>
                </c:pt>
                <c:pt idx="2238">
                  <c:v>72.454039999996766</c:v>
                </c:pt>
                <c:pt idx="2239">
                  <c:v>72.486399999996763</c:v>
                </c:pt>
                <c:pt idx="2240">
                  <c:v>72.518759999996746</c:v>
                </c:pt>
                <c:pt idx="2241">
                  <c:v>72.55111999999697</c:v>
                </c:pt>
                <c:pt idx="2242">
                  <c:v>72.58347999999674</c:v>
                </c:pt>
                <c:pt idx="2243">
                  <c:v>72.615839999996709</c:v>
                </c:pt>
                <c:pt idx="2244">
                  <c:v>72.648199999996734</c:v>
                </c:pt>
                <c:pt idx="2245">
                  <c:v>72.680559999996731</c:v>
                </c:pt>
                <c:pt idx="2246">
                  <c:v>72.712919999996927</c:v>
                </c:pt>
                <c:pt idx="2247">
                  <c:v>72.745279999996725</c:v>
                </c:pt>
                <c:pt idx="2248">
                  <c:v>72.777639999996723</c:v>
                </c:pt>
                <c:pt idx="2249">
                  <c:v>72.80999999999672</c:v>
                </c:pt>
                <c:pt idx="2250">
                  <c:v>72.842359999996717</c:v>
                </c:pt>
                <c:pt idx="2251">
                  <c:v>72.874719999996714</c:v>
                </c:pt>
                <c:pt idx="2252">
                  <c:v>72.907079999996725</c:v>
                </c:pt>
                <c:pt idx="2253">
                  <c:v>72.939439999996722</c:v>
                </c:pt>
                <c:pt idx="2254">
                  <c:v>72.971799999996705</c:v>
                </c:pt>
                <c:pt idx="2255">
                  <c:v>73.004159999996958</c:v>
                </c:pt>
                <c:pt idx="2256">
                  <c:v>73.036519999996727</c:v>
                </c:pt>
                <c:pt idx="2257">
                  <c:v>73.068879999996682</c:v>
                </c:pt>
                <c:pt idx="2258">
                  <c:v>73.101239999996693</c:v>
                </c:pt>
                <c:pt idx="2259">
                  <c:v>73.13359999999669</c:v>
                </c:pt>
                <c:pt idx="2260">
                  <c:v>73.165959999996687</c:v>
                </c:pt>
                <c:pt idx="2261">
                  <c:v>73.198319999996684</c:v>
                </c:pt>
                <c:pt idx="2262">
                  <c:v>73.230679999996696</c:v>
                </c:pt>
                <c:pt idx="2263">
                  <c:v>73.263039999996693</c:v>
                </c:pt>
                <c:pt idx="2264">
                  <c:v>73.295399999996675</c:v>
                </c:pt>
                <c:pt idx="2265">
                  <c:v>73.327759999996672</c:v>
                </c:pt>
                <c:pt idx="2266">
                  <c:v>73.360119999996726</c:v>
                </c:pt>
                <c:pt idx="2267">
                  <c:v>73.392479999996652</c:v>
                </c:pt>
                <c:pt idx="2268">
                  <c:v>73.424839999996664</c:v>
                </c:pt>
                <c:pt idx="2269">
                  <c:v>73.457199999996945</c:v>
                </c:pt>
                <c:pt idx="2270">
                  <c:v>73.489559999996899</c:v>
                </c:pt>
                <c:pt idx="2271">
                  <c:v>73.521919999996697</c:v>
                </c:pt>
                <c:pt idx="2272">
                  <c:v>73.554279999996666</c:v>
                </c:pt>
                <c:pt idx="2273">
                  <c:v>73.586639999996663</c:v>
                </c:pt>
                <c:pt idx="2274">
                  <c:v>73.618999999996646</c:v>
                </c:pt>
                <c:pt idx="2275">
                  <c:v>73.651359999996643</c:v>
                </c:pt>
                <c:pt idx="2276">
                  <c:v>73.68371999999664</c:v>
                </c:pt>
                <c:pt idx="2277">
                  <c:v>73.716079999996637</c:v>
                </c:pt>
                <c:pt idx="2278">
                  <c:v>73.748439999996634</c:v>
                </c:pt>
                <c:pt idx="2279">
                  <c:v>73.780799999996631</c:v>
                </c:pt>
                <c:pt idx="2280">
                  <c:v>73.813159999996827</c:v>
                </c:pt>
                <c:pt idx="2281">
                  <c:v>73.845519999996625</c:v>
                </c:pt>
                <c:pt idx="2282">
                  <c:v>73.877879999996608</c:v>
                </c:pt>
                <c:pt idx="2283">
                  <c:v>73.91023999999689</c:v>
                </c:pt>
                <c:pt idx="2284">
                  <c:v>73.942599999996901</c:v>
                </c:pt>
                <c:pt idx="2285">
                  <c:v>73.974959999996727</c:v>
                </c:pt>
                <c:pt idx="2286">
                  <c:v>74.007319999996625</c:v>
                </c:pt>
                <c:pt idx="2287">
                  <c:v>74.039679999996622</c:v>
                </c:pt>
                <c:pt idx="2288">
                  <c:v>74.072039999996548</c:v>
                </c:pt>
                <c:pt idx="2289">
                  <c:v>74.104399999996602</c:v>
                </c:pt>
                <c:pt idx="2290">
                  <c:v>74.136759999996599</c:v>
                </c:pt>
                <c:pt idx="2291">
                  <c:v>74.169119999996596</c:v>
                </c:pt>
                <c:pt idx="2292">
                  <c:v>74.201479999996593</c:v>
                </c:pt>
                <c:pt idx="2293">
                  <c:v>74.23383999999659</c:v>
                </c:pt>
                <c:pt idx="2294">
                  <c:v>74.266199999996843</c:v>
                </c:pt>
                <c:pt idx="2295">
                  <c:v>74.298559999996627</c:v>
                </c:pt>
                <c:pt idx="2296">
                  <c:v>74.330919999996595</c:v>
                </c:pt>
                <c:pt idx="2297">
                  <c:v>74.363279999996593</c:v>
                </c:pt>
                <c:pt idx="2298">
                  <c:v>74.395639999996575</c:v>
                </c:pt>
                <c:pt idx="2299">
                  <c:v>74.427999999996814</c:v>
                </c:pt>
                <c:pt idx="2300">
                  <c:v>74.460359999996626</c:v>
                </c:pt>
                <c:pt idx="2301">
                  <c:v>74.492719999996567</c:v>
                </c:pt>
                <c:pt idx="2302">
                  <c:v>74.525079999996549</c:v>
                </c:pt>
                <c:pt idx="2303">
                  <c:v>74.557439999996561</c:v>
                </c:pt>
                <c:pt idx="2304">
                  <c:v>74.589799999996572</c:v>
                </c:pt>
                <c:pt idx="2305">
                  <c:v>74.622159999996555</c:v>
                </c:pt>
                <c:pt idx="2306">
                  <c:v>74.654519999996566</c:v>
                </c:pt>
                <c:pt idx="2307">
                  <c:v>74.686879999996549</c:v>
                </c:pt>
                <c:pt idx="2308">
                  <c:v>74.71923999999683</c:v>
                </c:pt>
                <c:pt idx="2309">
                  <c:v>74.75159999999677</c:v>
                </c:pt>
                <c:pt idx="2310">
                  <c:v>74.783959999996597</c:v>
                </c:pt>
                <c:pt idx="2311">
                  <c:v>74.816319999996537</c:v>
                </c:pt>
                <c:pt idx="2312">
                  <c:v>74.848679999996534</c:v>
                </c:pt>
                <c:pt idx="2313">
                  <c:v>74.881039999996531</c:v>
                </c:pt>
                <c:pt idx="2314">
                  <c:v>74.913399999996727</c:v>
                </c:pt>
                <c:pt idx="2315">
                  <c:v>74.945759999996525</c:v>
                </c:pt>
                <c:pt idx="2316">
                  <c:v>74.978119999996522</c:v>
                </c:pt>
                <c:pt idx="2317">
                  <c:v>75.010479999996534</c:v>
                </c:pt>
                <c:pt idx="2318">
                  <c:v>75.042839999996517</c:v>
                </c:pt>
                <c:pt idx="2319">
                  <c:v>75.075199999996514</c:v>
                </c:pt>
                <c:pt idx="2320">
                  <c:v>75.107559999996525</c:v>
                </c:pt>
                <c:pt idx="2321">
                  <c:v>75.139919999996522</c:v>
                </c:pt>
                <c:pt idx="2322">
                  <c:v>75.172279999996448</c:v>
                </c:pt>
                <c:pt idx="2323">
                  <c:v>75.204639999996758</c:v>
                </c:pt>
                <c:pt idx="2324">
                  <c:v>75.236999999996527</c:v>
                </c:pt>
                <c:pt idx="2325">
                  <c:v>75.269359999996496</c:v>
                </c:pt>
                <c:pt idx="2326">
                  <c:v>75.301719999996493</c:v>
                </c:pt>
                <c:pt idx="2327">
                  <c:v>75.33407999999649</c:v>
                </c:pt>
                <c:pt idx="2328">
                  <c:v>75.366439999996487</c:v>
                </c:pt>
                <c:pt idx="2329">
                  <c:v>75.398799999996484</c:v>
                </c:pt>
                <c:pt idx="2330">
                  <c:v>75.431159999996879</c:v>
                </c:pt>
                <c:pt idx="2331">
                  <c:v>75.463519999996777</c:v>
                </c:pt>
                <c:pt idx="2332">
                  <c:v>75.495879999996475</c:v>
                </c:pt>
                <c:pt idx="2333">
                  <c:v>75.528239999996472</c:v>
                </c:pt>
                <c:pt idx="2334">
                  <c:v>75.560599999996526</c:v>
                </c:pt>
                <c:pt idx="2335">
                  <c:v>75.592959999996467</c:v>
                </c:pt>
                <c:pt idx="2336">
                  <c:v>75.625319999996449</c:v>
                </c:pt>
                <c:pt idx="2337">
                  <c:v>75.657679999996461</c:v>
                </c:pt>
                <c:pt idx="2338">
                  <c:v>75.690039999996472</c:v>
                </c:pt>
                <c:pt idx="2339">
                  <c:v>75.722399999996455</c:v>
                </c:pt>
                <c:pt idx="2340">
                  <c:v>75.754759999996466</c:v>
                </c:pt>
                <c:pt idx="2341">
                  <c:v>75.787119999996747</c:v>
                </c:pt>
                <c:pt idx="2342">
                  <c:v>75.819479999996446</c:v>
                </c:pt>
                <c:pt idx="2343">
                  <c:v>75.851839999996443</c:v>
                </c:pt>
                <c:pt idx="2344">
                  <c:v>75.884199999996497</c:v>
                </c:pt>
                <c:pt idx="2345">
                  <c:v>75.916559999996807</c:v>
                </c:pt>
                <c:pt idx="2346">
                  <c:v>75.948919999996718</c:v>
                </c:pt>
                <c:pt idx="2347">
                  <c:v>75.981279999996715</c:v>
                </c:pt>
                <c:pt idx="2348">
                  <c:v>76.013639999996627</c:v>
                </c:pt>
                <c:pt idx="2349">
                  <c:v>76.045999999996425</c:v>
                </c:pt>
                <c:pt idx="2350">
                  <c:v>76.078359999996408</c:v>
                </c:pt>
                <c:pt idx="2351">
                  <c:v>76.110719999996434</c:v>
                </c:pt>
                <c:pt idx="2352">
                  <c:v>76.143079999996417</c:v>
                </c:pt>
                <c:pt idx="2353">
                  <c:v>76.175439999996186</c:v>
                </c:pt>
                <c:pt idx="2354">
                  <c:v>76.207799999996425</c:v>
                </c:pt>
                <c:pt idx="2355">
                  <c:v>76.240159999996735</c:v>
                </c:pt>
                <c:pt idx="2356">
                  <c:v>76.272519999996405</c:v>
                </c:pt>
                <c:pt idx="2357">
                  <c:v>76.304879999996402</c:v>
                </c:pt>
                <c:pt idx="2358">
                  <c:v>76.337239999996427</c:v>
                </c:pt>
                <c:pt idx="2359">
                  <c:v>76.369599999996396</c:v>
                </c:pt>
                <c:pt idx="2360">
                  <c:v>76.401959999996691</c:v>
                </c:pt>
                <c:pt idx="2361">
                  <c:v>76.43431999999666</c:v>
                </c:pt>
                <c:pt idx="2362">
                  <c:v>76.466679999996643</c:v>
                </c:pt>
                <c:pt idx="2363">
                  <c:v>76.499039999996427</c:v>
                </c:pt>
                <c:pt idx="2364">
                  <c:v>76.531399999996395</c:v>
                </c:pt>
                <c:pt idx="2365">
                  <c:v>76.563759999996392</c:v>
                </c:pt>
                <c:pt idx="2366">
                  <c:v>76.596119999996645</c:v>
                </c:pt>
                <c:pt idx="2367">
                  <c:v>76.628479999996358</c:v>
                </c:pt>
                <c:pt idx="2368">
                  <c:v>76.660839999996369</c:v>
                </c:pt>
                <c:pt idx="2369">
                  <c:v>76.693199999996367</c:v>
                </c:pt>
                <c:pt idx="2370">
                  <c:v>76.725559999996364</c:v>
                </c:pt>
                <c:pt idx="2371">
                  <c:v>76.757919999996631</c:v>
                </c:pt>
                <c:pt idx="2372">
                  <c:v>76.790279999996599</c:v>
                </c:pt>
                <c:pt idx="2373">
                  <c:v>76.822639999996355</c:v>
                </c:pt>
                <c:pt idx="2374">
                  <c:v>76.854999999996366</c:v>
                </c:pt>
                <c:pt idx="2375">
                  <c:v>76.887359999996363</c:v>
                </c:pt>
                <c:pt idx="2376">
                  <c:v>76.919719999996616</c:v>
                </c:pt>
                <c:pt idx="2377">
                  <c:v>76.952079999996343</c:v>
                </c:pt>
                <c:pt idx="2378">
                  <c:v>76.984439999996397</c:v>
                </c:pt>
                <c:pt idx="2379">
                  <c:v>77.016799999996337</c:v>
                </c:pt>
                <c:pt idx="2380">
                  <c:v>77.049159999996618</c:v>
                </c:pt>
                <c:pt idx="2381">
                  <c:v>77.081519999996615</c:v>
                </c:pt>
                <c:pt idx="2382">
                  <c:v>77.113879999996328</c:v>
                </c:pt>
                <c:pt idx="2383">
                  <c:v>77.146239999996325</c:v>
                </c:pt>
                <c:pt idx="2384">
                  <c:v>77.178599999996308</c:v>
                </c:pt>
                <c:pt idx="2385">
                  <c:v>77.210959999996618</c:v>
                </c:pt>
                <c:pt idx="2386">
                  <c:v>77.243319999996601</c:v>
                </c:pt>
                <c:pt idx="2387">
                  <c:v>77.275679999996314</c:v>
                </c:pt>
                <c:pt idx="2388">
                  <c:v>77.308039999996311</c:v>
                </c:pt>
                <c:pt idx="2389">
                  <c:v>77.340399999996322</c:v>
                </c:pt>
                <c:pt idx="2390">
                  <c:v>77.372759999996248</c:v>
                </c:pt>
                <c:pt idx="2391">
                  <c:v>77.405119999996558</c:v>
                </c:pt>
                <c:pt idx="2392">
                  <c:v>77.437479999996327</c:v>
                </c:pt>
                <c:pt idx="2393">
                  <c:v>77.469839999996296</c:v>
                </c:pt>
                <c:pt idx="2394">
                  <c:v>77.502199999996293</c:v>
                </c:pt>
                <c:pt idx="2395">
                  <c:v>77.534559999996574</c:v>
                </c:pt>
                <c:pt idx="2396">
                  <c:v>77.566919999996543</c:v>
                </c:pt>
                <c:pt idx="2397">
                  <c:v>77.599279999996327</c:v>
                </c:pt>
                <c:pt idx="2398">
                  <c:v>77.631639999996295</c:v>
                </c:pt>
                <c:pt idx="2399">
                  <c:v>77.663999999996292</c:v>
                </c:pt>
                <c:pt idx="2400">
                  <c:v>77.696359999996275</c:v>
                </c:pt>
                <c:pt idx="2401">
                  <c:v>77.728719999996272</c:v>
                </c:pt>
                <c:pt idx="2402">
                  <c:v>77.761079999996326</c:v>
                </c:pt>
                <c:pt idx="2403">
                  <c:v>77.793439999996266</c:v>
                </c:pt>
                <c:pt idx="2404">
                  <c:v>77.825799999996249</c:v>
                </c:pt>
                <c:pt idx="2405">
                  <c:v>77.858159999996261</c:v>
                </c:pt>
                <c:pt idx="2406">
                  <c:v>77.890519999996499</c:v>
                </c:pt>
                <c:pt idx="2407">
                  <c:v>77.922879999996255</c:v>
                </c:pt>
                <c:pt idx="2408">
                  <c:v>77.955239999996266</c:v>
                </c:pt>
                <c:pt idx="2409">
                  <c:v>77.987599999996547</c:v>
                </c:pt>
                <c:pt idx="2410">
                  <c:v>78.019959999996516</c:v>
                </c:pt>
                <c:pt idx="2411">
                  <c:v>78.052319999996243</c:v>
                </c:pt>
                <c:pt idx="2412">
                  <c:v>78.084679999996297</c:v>
                </c:pt>
                <c:pt idx="2413">
                  <c:v>78.117039999996237</c:v>
                </c:pt>
                <c:pt idx="2414">
                  <c:v>78.149399999996234</c:v>
                </c:pt>
                <c:pt idx="2415">
                  <c:v>78.181759999996231</c:v>
                </c:pt>
                <c:pt idx="2416">
                  <c:v>78.21411999999664</c:v>
                </c:pt>
                <c:pt idx="2417">
                  <c:v>78.246479999996225</c:v>
                </c:pt>
                <c:pt idx="2418">
                  <c:v>78.278839999996208</c:v>
                </c:pt>
                <c:pt idx="2419">
                  <c:v>78.311199999996518</c:v>
                </c:pt>
                <c:pt idx="2420">
                  <c:v>78.343559999996501</c:v>
                </c:pt>
                <c:pt idx="2421">
                  <c:v>78.375919999996214</c:v>
                </c:pt>
                <c:pt idx="2422">
                  <c:v>78.408279999996225</c:v>
                </c:pt>
                <c:pt idx="2423">
                  <c:v>78.440639999996534</c:v>
                </c:pt>
                <c:pt idx="2424">
                  <c:v>78.472999999996205</c:v>
                </c:pt>
                <c:pt idx="2425">
                  <c:v>78.505359999996202</c:v>
                </c:pt>
                <c:pt idx="2426">
                  <c:v>78.537719999996227</c:v>
                </c:pt>
                <c:pt idx="2427">
                  <c:v>78.570079999996182</c:v>
                </c:pt>
                <c:pt idx="2428">
                  <c:v>78.602439999996179</c:v>
                </c:pt>
                <c:pt idx="2429">
                  <c:v>78.63479999999619</c:v>
                </c:pt>
                <c:pt idx="2430">
                  <c:v>78.667159999996443</c:v>
                </c:pt>
                <c:pt idx="2431">
                  <c:v>78.699519999996227</c:v>
                </c:pt>
                <c:pt idx="2432">
                  <c:v>78.731879999996195</c:v>
                </c:pt>
                <c:pt idx="2433">
                  <c:v>78.764239999996477</c:v>
                </c:pt>
                <c:pt idx="2434">
                  <c:v>78.796599999996459</c:v>
                </c:pt>
                <c:pt idx="2435">
                  <c:v>78.828959999996172</c:v>
                </c:pt>
                <c:pt idx="2436">
                  <c:v>78.861319999996226</c:v>
                </c:pt>
                <c:pt idx="2437">
                  <c:v>78.893679999996166</c:v>
                </c:pt>
                <c:pt idx="2438">
                  <c:v>78.926039999996163</c:v>
                </c:pt>
                <c:pt idx="2439">
                  <c:v>78.958399999996161</c:v>
                </c:pt>
                <c:pt idx="2440">
                  <c:v>78.990759999996399</c:v>
                </c:pt>
                <c:pt idx="2441">
                  <c:v>79.023119999996197</c:v>
                </c:pt>
                <c:pt idx="2442">
                  <c:v>79.055479999996152</c:v>
                </c:pt>
                <c:pt idx="2443">
                  <c:v>79.087839999996163</c:v>
                </c:pt>
                <c:pt idx="2444">
                  <c:v>79.120199999996146</c:v>
                </c:pt>
                <c:pt idx="2445">
                  <c:v>79.152559999996143</c:v>
                </c:pt>
                <c:pt idx="2446">
                  <c:v>79.184919999996197</c:v>
                </c:pt>
                <c:pt idx="2447">
                  <c:v>79.217279999996506</c:v>
                </c:pt>
                <c:pt idx="2448">
                  <c:v>79.249639999996418</c:v>
                </c:pt>
                <c:pt idx="2449">
                  <c:v>79.281999999996401</c:v>
                </c:pt>
                <c:pt idx="2450">
                  <c:v>79.314359999996327</c:v>
                </c:pt>
                <c:pt idx="2451">
                  <c:v>79.346719999996125</c:v>
                </c:pt>
                <c:pt idx="2452">
                  <c:v>79.379079999996108</c:v>
                </c:pt>
                <c:pt idx="2453">
                  <c:v>79.411439999996418</c:v>
                </c:pt>
                <c:pt idx="2454">
                  <c:v>79.443799999996386</c:v>
                </c:pt>
                <c:pt idx="2455">
                  <c:v>79.476159999996227</c:v>
                </c:pt>
                <c:pt idx="2456">
                  <c:v>79.508519999996125</c:v>
                </c:pt>
                <c:pt idx="2457">
                  <c:v>79.540879999996122</c:v>
                </c:pt>
                <c:pt idx="2458">
                  <c:v>79.573239999996105</c:v>
                </c:pt>
                <c:pt idx="2459">
                  <c:v>79.605599999996102</c:v>
                </c:pt>
                <c:pt idx="2460">
                  <c:v>79.637959999996127</c:v>
                </c:pt>
                <c:pt idx="2461">
                  <c:v>79.670319999996082</c:v>
                </c:pt>
                <c:pt idx="2462">
                  <c:v>79.702679999996093</c:v>
                </c:pt>
                <c:pt idx="2463">
                  <c:v>79.73503999999609</c:v>
                </c:pt>
                <c:pt idx="2464">
                  <c:v>79.767399999996343</c:v>
                </c:pt>
                <c:pt idx="2465">
                  <c:v>79.799759999996127</c:v>
                </c:pt>
                <c:pt idx="2466">
                  <c:v>79.832119999996095</c:v>
                </c:pt>
                <c:pt idx="2467">
                  <c:v>79.864479999996092</c:v>
                </c:pt>
                <c:pt idx="2468">
                  <c:v>79.896839999996075</c:v>
                </c:pt>
                <c:pt idx="2469">
                  <c:v>79.929199999996314</c:v>
                </c:pt>
                <c:pt idx="2470">
                  <c:v>79.961559999996467</c:v>
                </c:pt>
                <c:pt idx="2471">
                  <c:v>79.993919999996436</c:v>
                </c:pt>
                <c:pt idx="2472">
                  <c:v>80.026279999996063</c:v>
                </c:pt>
                <c:pt idx="2473">
                  <c:v>80.058639999996061</c:v>
                </c:pt>
                <c:pt idx="2474">
                  <c:v>80.090999999996299</c:v>
                </c:pt>
                <c:pt idx="2475">
                  <c:v>80.123359999996055</c:v>
                </c:pt>
                <c:pt idx="2476">
                  <c:v>80.155719999996052</c:v>
                </c:pt>
                <c:pt idx="2477">
                  <c:v>80.188079999996049</c:v>
                </c:pt>
                <c:pt idx="2478">
                  <c:v>80.220439999996046</c:v>
                </c:pt>
                <c:pt idx="2479">
                  <c:v>80.252799999996043</c:v>
                </c:pt>
                <c:pt idx="2480">
                  <c:v>80.285159999996097</c:v>
                </c:pt>
                <c:pt idx="2481">
                  <c:v>80.317519999996406</c:v>
                </c:pt>
                <c:pt idx="2482">
                  <c:v>80.349879999996034</c:v>
                </c:pt>
                <c:pt idx="2483">
                  <c:v>80.382239999996031</c:v>
                </c:pt>
                <c:pt idx="2484">
                  <c:v>80.41459999999644</c:v>
                </c:pt>
                <c:pt idx="2485">
                  <c:v>80.446959999996409</c:v>
                </c:pt>
                <c:pt idx="2486">
                  <c:v>80.479319999996022</c:v>
                </c:pt>
                <c:pt idx="2487">
                  <c:v>80.511679999996318</c:v>
                </c:pt>
                <c:pt idx="2488">
                  <c:v>80.544039999996286</c:v>
                </c:pt>
                <c:pt idx="2489">
                  <c:v>80.576399999996013</c:v>
                </c:pt>
                <c:pt idx="2490">
                  <c:v>80.60875999999601</c:v>
                </c:pt>
                <c:pt idx="2491">
                  <c:v>80.641119999996334</c:v>
                </c:pt>
                <c:pt idx="2492">
                  <c:v>80.673479999995948</c:v>
                </c:pt>
                <c:pt idx="2493">
                  <c:v>80.705839999996002</c:v>
                </c:pt>
                <c:pt idx="2494">
                  <c:v>80.738199999996027</c:v>
                </c:pt>
                <c:pt idx="2495">
                  <c:v>80.770559999995996</c:v>
                </c:pt>
                <c:pt idx="2496">
                  <c:v>80.802919999995993</c:v>
                </c:pt>
                <c:pt idx="2497">
                  <c:v>80.83527999999599</c:v>
                </c:pt>
                <c:pt idx="2498">
                  <c:v>80.867639999996229</c:v>
                </c:pt>
                <c:pt idx="2499">
                  <c:v>80.899999999996027</c:v>
                </c:pt>
                <c:pt idx="2500">
                  <c:v>80.932359999995995</c:v>
                </c:pt>
                <c:pt idx="2501">
                  <c:v>80.964719999996277</c:v>
                </c:pt>
                <c:pt idx="2502">
                  <c:v>80.997079999996259</c:v>
                </c:pt>
                <c:pt idx="2503">
                  <c:v>81.029439999995972</c:v>
                </c:pt>
                <c:pt idx="2504">
                  <c:v>81.061799999996026</c:v>
                </c:pt>
                <c:pt idx="2505">
                  <c:v>81.094159999996336</c:v>
                </c:pt>
                <c:pt idx="2506">
                  <c:v>81.126519999995963</c:v>
                </c:pt>
                <c:pt idx="2507">
                  <c:v>81.158879999995918</c:v>
                </c:pt>
                <c:pt idx="2508">
                  <c:v>81.191239999996199</c:v>
                </c:pt>
                <c:pt idx="2509">
                  <c:v>81.223599999995997</c:v>
                </c:pt>
                <c:pt idx="2510">
                  <c:v>81.255959999995966</c:v>
                </c:pt>
                <c:pt idx="2511">
                  <c:v>81.288319999995963</c:v>
                </c:pt>
                <c:pt idx="2512">
                  <c:v>81.320679999995946</c:v>
                </c:pt>
                <c:pt idx="2513">
                  <c:v>81.353039999995943</c:v>
                </c:pt>
                <c:pt idx="2514">
                  <c:v>81.38539999999594</c:v>
                </c:pt>
                <c:pt idx="2515">
                  <c:v>81.417759999996278</c:v>
                </c:pt>
                <c:pt idx="2516">
                  <c:v>81.450119999996218</c:v>
                </c:pt>
                <c:pt idx="2517">
                  <c:v>81.482479999995931</c:v>
                </c:pt>
                <c:pt idx="2518">
                  <c:v>81.514839999996127</c:v>
                </c:pt>
                <c:pt idx="2519">
                  <c:v>81.547199999996309</c:v>
                </c:pt>
                <c:pt idx="2520">
                  <c:v>81.579559999995922</c:v>
                </c:pt>
                <c:pt idx="2521">
                  <c:v>81.611919999996218</c:v>
                </c:pt>
                <c:pt idx="2522">
                  <c:v>81.644279999996186</c:v>
                </c:pt>
                <c:pt idx="2523">
                  <c:v>81.676639999995913</c:v>
                </c:pt>
                <c:pt idx="2524">
                  <c:v>81.708999999995925</c:v>
                </c:pt>
                <c:pt idx="2525">
                  <c:v>81.741359999996234</c:v>
                </c:pt>
                <c:pt idx="2526">
                  <c:v>81.773719999995905</c:v>
                </c:pt>
                <c:pt idx="2527">
                  <c:v>81.806079999995902</c:v>
                </c:pt>
                <c:pt idx="2528">
                  <c:v>81.838439999995899</c:v>
                </c:pt>
                <c:pt idx="2529">
                  <c:v>81.870799999995882</c:v>
                </c:pt>
                <c:pt idx="2530">
                  <c:v>81.903159999996191</c:v>
                </c:pt>
                <c:pt idx="2531">
                  <c:v>81.935519999996174</c:v>
                </c:pt>
                <c:pt idx="2532">
                  <c:v>81.967879999996129</c:v>
                </c:pt>
                <c:pt idx="2533">
                  <c:v>82.000239999995927</c:v>
                </c:pt>
                <c:pt idx="2534">
                  <c:v>82.032599999995895</c:v>
                </c:pt>
                <c:pt idx="2535">
                  <c:v>82.064959999996177</c:v>
                </c:pt>
                <c:pt idx="2536">
                  <c:v>82.097319999996159</c:v>
                </c:pt>
                <c:pt idx="2537">
                  <c:v>82.129679999995872</c:v>
                </c:pt>
                <c:pt idx="2538">
                  <c:v>82.162039999995869</c:v>
                </c:pt>
                <c:pt idx="2539">
                  <c:v>82.194399999995866</c:v>
                </c:pt>
                <c:pt idx="2540">
                  <c:v>82.226759999995863</c:v>
                </c:pt>
                <c:pt idx="2541">
                  <c:v>82.259119999996145</c:v>
                </c:pt>
                <c:pt idx="2542">
                  <c:v>82.291479999996085</c:v>
                </c:pt>
                <c:pt idx="2543">
                  <c:v>82.323839999995855</c:v>
                </c:pt>
                <c:pt idx="2544">
                  <c:v>82.356199999995866</c:v>
                </c:pt>
                <c:pt idx="2545">
                  <c:v>82.388559999995863</c:v>
                </c:pt>
                <c:pt idx="2546">
                  <c:v>82.42091999999613</c:v>
                </c:pt>
                <c:pt idx="2547">
                  <c:v>82.45327999999607</c:v>
                </c:pt>
                <c:pt idx="2548">
                  <c:v>82.485639999995897</c:v>
                </c:pt>
                <c:pt idx="2549">
                  <c:v>82.517999999996178</c:v>
                </c:pt>
                <c:pt idx="2550">
                  <c:v>82.550359999995834</c:v>
                </c:pt>
                <c:pt idx="2551">
                  <c:v>82.582719999995831</c:v>
                </c:pt>
                <c:pt idx="2552">
                  <c:v>82.615079999995828</c:v>
                </c:pt>
                <c:pt idx="2553">
                  <c:v>82.647439999995825</c:v>
                </c:pt>
                <c:pt idx="2554">
                  <c:v>82.679799999995808</c:v>
                </c:pt>
                <c:pt idx="2555">
                  <c:v>82.712159999996118</c:v>
                </c:pt>
                <c:pt idx="2556">
                  <c:v>82.744519999996299</c:v>
                </c:pt>
                <c:pt idx="2557">
                  <c:v>82.776879999995813</c:v>
                </c:pt>
                <c:pt idx="2558">
                  <c:v>82.809239999995825</c:v>
                </c:pt>
                <c:pt idx="2559">
                  <c:v>82.841599999996106</c:v>
                </c:pt>
                <c:pt idx="2560">
                  <c:v>82.873959999995805</c:v>
                </c:pt>
                <c:pt idx="2561">
                  <c:v>82.906319999996057</c:v>
                </c:pt>
                <c:pt idx="2562">
                  <c:v>82.938679999995827</c:v>
                </c:pt>
                <c:pt idx="2563">
                  <c:v>82.971039999995796</c:v>
                </c:pt>
                <c:pt idx="2564">
                  <c:v>83.003399999995793</c:v>
                </c:pt>
                <c:pt idx="2565">
                  <c:v>83.03575999999579</c:v>
                </c:pt>
                <c:pt idx="2566">
                  <c:v>83.068119999996028</c:v>
                </c:pt>
                <c:pt idx="2567">
                  <c:v>83.100479999995784</c:v>
                </c:pt>
                <c:pt idx="2568">
                  <c:v>83.132839999995781</c:v>
                </c:pt>
                <c:pt idx="2569">
                  <c:v>83.165199999995792</c:v>
                </c:pt>
                <c:pt idx="2570">
                  <c:v>83.197559999996059</c:v>
                </c:pt>
                <c:pt idx="2571">
                  <c:v>83.229919999996</c:v>
                </c:pt>
                <c:pt idx="2572">
                  <c:v>83.262279999995826</c:v>
                </c:pt>
                <c:pt idx="2573">
                  <c:v>83.294639999996136</c:v>
                </c:pt>
                <c:pt idx="2574">
                  <c:v>83.326999999995763</c:v>
                </c:pt>
                <c:pt idx="2575">
                  <c:v>83.35935999999576</c:v>
                </c:pt>
                <c:pt idx="2576">
                  <c:v>83.391719999995985</c:v>
                </c:pt>
                <c:pt idx="2577">
                  <c:v>83.424079999995797</c:v>
                </c:pt>
                <c:pt idx="2578">
                  <c:v>83.456439999995766</c:v>
                </c:pt>
                <c:pt idx="2579">
                  <c:v>83.488799999995763</c:v>
                </c:pt>
                <c:pt idx="2580">
                  <c:v>83.52115999999603</c:v>
                </c:pt>
                <c:pt idx="2581">
                  <c:v>83.553519999995927</c:v>
                </c:pt>
                <c:pt idx="2582">
                  <c:v>83.58587999999574</c:v>
                </c:pt>
                <c:pt idx="2583">
                  <c:v>83.618239999995737</c:v>
                </c:pt>
                <c:pt idx="2584">
                  <c:v>83.650599999995734</c:v>
                </c:pt>
                <c:pt idx="2585">
                  <c:v>83.682959999995731</c:v>
                </c:pt>
                <c:pt idx="2586">
                  <c:v>83.715319999995927</c:v>
                </c:pt>
                <c:pt idx="2587">
                  <c:v>83.747679999996109</c:v>
                </c:pt>
                <c:pt idx="2588">
                  <c:v>83.780039999995722</c:v>
                </c:pt>
                <c:pt idx="2589">
                  <c:v>83.812399999995733</c:v>
                </c:pt>
                <c:pt idx="2590">
                  <c:v>83.844759999995986</c:v>
                </c:pt>
                <c:pt idx="2591">
                  <c:v>83.877119999995827</c:v>
                </c:pt>
                <c:pt idx="2592">
                  <c:v>83.909479999995725</c:v>
                </c:pt>
                <c:pt idx="2593">
                  <c:v>83.941839999996006</c:v>
                </c:pt>
                <c:pt idx="2594">
                  <c:v>83.974199999995989</c:v>
                </c:pt>
                <c:pt idx="2595">
                  <c:v>84.006559999995957</c:v>
                </c:pt>
                <c:pt idx="2596">
                  <c:v>84.038919999995727</c:v>
                </c:pt>
                <c:pt idx="2597">
                  <c:v>84.071279999995696</c:v>
                </c:pt>
                <c:pt idx="2598">
                  <c:v>84.103639999995693</c:v>
                </c:pt>
                <c:pt idx="2599">
                  <c:v>84.13599999999569</c:v>
                </c:pt>
                <c:pt idx="2600">
                  <c:v>84.168359999995687</c:v>
                </c:pt>
                <c:pt idx="2601">
                  <c:v>84.200719999995727</c:v>
                </c:pt>
                <c:pt idx="2602">
                  <c:v>84.233079999995695</c:v>
                </c:pt>
                <c:pt idx="2603">
                  <c:v>84.265439999995692</c:v>
                </c:pt>
                <c:pt idx="2604">
                  <c:v>84.297799999995959</c:v>
                </c:pt>
                <c:pt idx="2605">
                  <c:v>84.3301599999959</c:v>
                </c:pt>
                <c:pt idx="2606">
                  <c:v>84.362519999995726</c:v>
                </c:pt>
                <c:pt idx="2607">
                  <c:v>84.394879999995666</c:v>
                </c:pt>
                <c:pt idx="2608">
                  <c:v>84.427239999995948</c:v>
                </c:pt>
                <c:pt idx="2609">
                  <c:v>84.459599999995945</c:v>
                </c:pt>
                <c:pt idx="2610">
                  <c:v>84.491959999996098</c:v>
                </c:pt>
                <c:pt idx="2611">
                  <c:v>84.524319999995697</c:v>
                </c:pt>
                <c:pt idx="2612">
                  <c:v>84.556679999995666</c:v>
                </c:pt>
                <c:pt idx="2613">
                  <c:v>84.589039999995663</c:v>
                </c:pt>
                <c:pt idx="2614">
                  <c:v>84.621399999995646</c:v>
                </c:pt>
                <c:pt idx="2615">
                  <c:v>84.653759999995643</c:v>
                </c:pt>
                <c:pt idx="2616">
                  <c:v>84.686119999995697</c:v>
                </c:pt>
                <c:pt idx="2617">
                  <c:v>84.718479999995637</c:v>
                </c:pt>
                <c:pt idx="2618">
                  <c:v>84.750839999995634</c:v>
                </c:pt>
                <c:pt idx="2619">
                  <c:v>84.783199999995915</c:v>
                </c:pt>
                <c:pt idx="2620">
                  <c:v>84.815559999995727</c:v>
                </c:pt>
                <c:pt idx="2621">
                  <c:v>84.847919999996009</c:v>
                </c:pt>
                <c:pt idx="2622">
                  <c:v>84.880279999995622</c:v>
                </c:pt>
                <c:pt idx="2623">
                  <c:v>84.912639999995918</c:v>
                </c:pt>
                <c:pt idx="2624">
                  <c:v>84.944999999996099</c:v>
                </c:pt>
                <c:pt idx="2625">
                  <c:v>84.977359999995727</c:v>
                </c:pt>
                <c:pt idx="2626">
                  <c:v>85.009719999995625</c:v>
                </c:pt>
                <c:pt idx="2627">
                  <c:v>85.042079999995607</c:v>
                </c:pt>
                <c:pt idx="2628">
                  <c:v>85.074439999995604</c:v>
                </c:pt>
                <c:pt idx="2629">
                  <c:v>85.106799999995602</c:v>
                </c:pt>
                <c:pt idx="2630">
                  <c:v>85.139159999995627</c:v>
                </c:pt>
                <c:pt idx="2631">
                  <c:v>85.171519999995596</c:v>
                </c:pt>
                <c:pt idx="2632">
                  <c:v>85.203879999995593</c:v>
                </c:pt>
                <c:pt idx="2633">
                  <c:v>85.236239999995874</c:v>
                </c:pt>
                <c:pt idx="2634">
                  <c:v>85.268599999995828</c:v>
                </c:pt>
                <c:pt idx="2635">
                  <c:v>85.300959999995627</c:v>
                </c:pt>
                <c:pt idx="2636">
                  <c:v>85.333319999995595</c:v>
                </c:pt>
                <c:pt idx="2637">
                  <c:v>85.365679999995592</c:v>
                </c:pt>
                <c:pt idx="2638">
                  <c:v>85.398039999995575</c:v>
                </c:pt>
                <c:pt idx="2639">
                  <c:v>85.430399999995799</c:v>
                </c:pt>
                <c:pt idx="2640">
                  <c:v>85.462759999995626</c:v>
                </c:pt>
                <c:pt idx="2641">
                  <c:v>85.495119999995936</c:v>
                </c:pt>
                <c:pt idx="2642">
                  <c:v>85.527479999995563</c:v>
                </c:pt>
                <c:pt idx="2643">
                  <c:v>85.55983999999556</c:v>
                </c:pt>
                <c:pt idx="2644">
                  <c:v>85.592199999995785</c:v>
                </c:pt>
                <c:pt idx="2645">
                  <c:v>85.624559999995597</c:v>
                </c:pt>
                <c:pt idx="2646">
                  <c:v>85.656919999995566</c:v>
                </c:pt>
                <c:pt idx="2647">
                  <c:v>85.689279999995563</c:v>
                </c:pt>
                <c:pt idx="2648">
                  <c:v>85.72163999999583</c:v>
                </c:pt>
                <c:pt idx="2649">
                  <c:v>85.753999999995727</c:v>
                </c:pt>
                <c:pt idx="2650">
                  <c:v>85.786359999995597</c:v>
                </c:pt>
                <c:pt idx="2651">
                  <c:v>85.818719999995537</c:v>
                </c:pt>
                <c:pt idx="2652">
                  <c:v>85.851079999995534</c:v>
                </c:pt>
                <c:pt idx="2653">
                  <c:v>85.883439999995531</c:v>
                </c:pt>
                <c:pt idx="2654">
                  <c:v>85.915799999995627</c:v>
                </c:pt>
                <c:pt idx="2655">
                  <c:v>85.948159999995909</c:v>
                </c:pt>
                <c:pt idx="2656">
                  <c:v>85.980519999995835</c:v>
                </c:pt>
                <c:pt idx="2657">
                  <c:v>86.012879999995533</c:v>
                </c:pt>
                <c:pt idx="2658">
                  <c:v>86.045239999995786</c:v>
                </c:pt>
                <c:pt idx="2659">
                  <c:v>86.077599999995527</c:v>
                </c:pt>
                <c:pt idx="2660">
                  <c:v>86.109959999995525</c:v>
                </c:pt>
                <c:pt idx="2661">
                  <c:v>86.142319999995507</c:v>
                </c:pt>
                <c:pt idx="2662">
                  <c:v>86.174679999995504</c:v>
                </c:pt>
                <c:pt idx="2663">
                  <c:v>86.207039999995757</c:v>
                </c:pt>
                <c:pt idx="2664">
                  <c:v>86.239399999995527</c:v>
                </c:pt>
                <c:pt idx="2665">
                  <c:v>86.271759999995496</c:v>
                </c:pt>
                <c:pt idx="2666">
                  <c:v>86.304119999995777</c:v>
                </c:pt>
                <c:pt idx="2667">
                  <c:v>86.33647999999549</c:v>
                </c:pt>
                <c:pt idx="2668">
                  <c:v>86.368839999995487</c:v>
                </c:pt>
                <c:pt idx="2669">
                  <c:v>86.401199999995896</c:v>
                </c:pt>
                <c:pt idx="2670">
                  <c:v>86.433559999995879</c:v>
                </c:pt>
                <c:pt idx="2671">
                  <c:v>86.465919999995748</c:v>
                </c:pt>
                <c:pt idx="2672">
                  <c:v>86.498279999995759</c:v>
                </c:pt>
                <c:pt idx="2673">
                  <c:v>86.530639999995699</c:v>
                </c:pt>
                <c:pt idx="2674">
                  <c:v>86.562999999995526</c:v>
                </c:pt>
                <c:pt idx="2675">
                  <c:v>86.595359999995466</c:v>
                </c:pt>
                <c:pt idx="2676">
                  <c:v>86.627719999995463</c:v>
                </c:pt>
                <c:pt idx="2677">
                  <c:v>86.66007999999546</c:v>
                </c:pt>
                <c:pt idx="2678">
                  <c:v>86.692439999995457</c:v>
                </c:pt>
                <c:pt idx="2679">
                  <c:v>86.724799999995497</c:v>
                </c:pt>
                <c:pt idx="2680">
                  <c:v>86.757159999995821</c:v>
                </c:pt>
                <c:pt idx="2681">
                  <c:v>86.789519999995719</c:v>
                </c:pt>
                <c:pt idx="2682">
                  <c:v>86.821879999995446</c:v>
                </c:pt>
                <c:pt idx="2683">
                  <c:v>86.854239999995627</c:v>
                </c:pt>
                <c:pt idx="2684">
                  <c:v>86.886599999995497</c:v>
                </c:pt>
                <c:pt idx="2685">
                  <c:v>86.918959999995778</c:v>
                </c:pt>
                <c:pt idx="2686">
                  <c:v>86.951319999995718</c:v>
                </c:pt>
                <c:pt idx="2687">
                  <c:v>86.983679999995715</c:v>
                </c:pt>
                <c:pt idx="2688">
                  <c:v>87.016039999995527</c:v>
                </c:pt>
                <c:pt idx="2689">
                  <c:v>87.048399999995425</c:v>
                </c:pt>
                <c:pt idx="2690">
                  <c:v>87.080759999995422</c:v>
                </c:pt>
                <c:pt idx="2691">
                  <c:v>87.113119999995718</c:v>
                </c:pt>
                <c:pt idx="2692">
                  <c:v>87.145479999995416</c:v>
                </c:pt>
                <c:pt idx="2693">
                  <c:v>87.177839999995413</c:v>
                </c:pt>
                <c:pt idx="2694">
                  <c:v>87.210199999995808</c:v>
                </c:pt>
                <c:pt idx="2695">
                  <c:v>87.242559999995706</c:v>
                </c:pt>
                <c:pt idx="2696">
                  <c:v>87.274919999995689</c:v>
                </c:pt>
                <c:pt idx="2697">
                  <c:v>87.307279999995657</c:v>
                </c:pt>
                <c:pt idx="2698">
                  <c:v>87.339639999995427</c:v>
                </c:pt>
                <c:pt idx="2699">
                  <c:v>87.371999999995396</c:v>
                </c:pt>
                <c:pt idx="2700">
                  <c:v>87.404359999995677</c:v>
                </c:pt>
                <c:pt idx="2701">
                  <c:v>87.436719999995674</c:v>
                </c:pt>
                <c:pt idx="2702">
                  <c:v>87.469079999995628</c:v>
                </c:pt>
                <c:pt idx="2703">
                  <c:v>87.501439999995426</c:v>
                </c:pt>
                <c:pt idx="2704">
                  <c:v>87.533799999995395</c:v>
                </c:pt>
                <c:pt idx="2705">
                  <c:v>87.566159999995648</c:v>
                </c:pt>
                <c:pt idx="2706">
                  <c:v>87.598519999995659</c:v>
                </c:pt>
                <c:pt idx="2707">
                  <c:v>87.630879999995372</c:v>
                </c:pt>
                <c:pt idx="2708">
                  <c:v>87.663239999995426</c:v>
                </c:pt>
                <c:pt idx="2709">
                  <c:v>87.695599999995366</c:v>
                </c:pt>
                <c:pt idx="2710">
                  <c:v>87.727959999995619</c:v>
                </c:pt>
                <c:pt idx="2711">
                  <c:v>87.760319999995644</c:v>
                </c:pt>
                <c:pt idx="2712">
                  <c:v>87.792679999995585</c:v>
                </c:pt>
                <c:pt idx="2713">
                  <c:v>87.825039999995354</c:v>
                </c:pt>
                <c:pt idx="2714">
                  <c:v>87.857399999995366</c:v>
                </c:pt>
                <c:pt idx="2715">
                  <c:v>87.889759999995363</c:v>
                </c:pt>
                <c:pt idx="2716">
                  <c:v>87.92211999999563</c:v>
                </c:pt>
                <c:pt idx="2717">
                  <c:v>87.954479999995527</c:v>
                </c:pt>
                <c:pt idx="2718">
                  <c:v>87.986839999995397</c:v>
                </c:pt>
                <c:pt idx="2719">
                  <c:v>88.019199999995678</c:v>
                </c:pt>
                <c:pt idx="2720">
                  <c:v>88.051559999995604</c:v>
                </c:pt>
                <c:pt idx="2721">
                  <c:v>88.083919999995615</c:v>
                </c:pt>
                <c:pt idx="2722">
                  <c:v>88.116279999995427</c:v>
                </c:pt>
                <c:pt idx="2723">
                  <c:v>88.148639999995325</c:v>
                </c:pt>
                <c:pt idx="2724">
                  <c:v>88.180999999995322</c:v>
                </c:pt>
                <c:pt idx="2725">
                  <c:v>88.213359999995589</c:v>
                </c:pt>
                <c:pt idx="2726">
                  <c:v>88.245719999995586</c:v>
                </c:pt>
                <c:pt idx="2727">
                  <c:v>88.278079999995313</c:v>
                </c:pt>
                <c:pt idx="2728">
                  <c:v>88.310439999995324</c:v>
                </c:pt>
                <c:pt idx="2729">
                  <c:v>88.342799999995307</c:v>
                </c:pt>
                <c:pt idx="2730">
                  <c:v>88.375159999995304</c:v>
                </c:pt>
                <c:pt idx="2731">
                  <c:v>88.407519999995785</c:v>
                </c:pt>
                <c:pt idx="2732">
                  <c:v>88.439879999995327</c:v>
                </c:pt>
                <c:pt idx="2733">
                  <c:v>88.472239999995296</c:v>
                </c:pt>
                <c:pt idx="2734">
                  <c:v>88.504599999995577</c:v>
                </c:pt>
                <c:pt idx="2735">
                  <c:v>88.536959999995574</c:v>
                </c:pt>
                <c:pt idx="2736">
                  <c:v>88.569319999995528</c:v>
                </c:pt>
                <c:pt idx="2737">
                  <c:v>88.601679999995326</c:v>
                </c:pt>
                <c:pt idx="2738">
                  <c:v>88.634039999995295</c:v>
                </c:pt>
                <c:pt idx="2739">
                  <c:v>88.666399999995292</c:v>
                </c:pt>
                <c:pt idx="2740">
                  <c:v>88.698759999995275</c:v>
                </c:pt>
                <c:pt idx="2741">
                  <c:v>88.731119999995727</c:v>
                </c:pt>
                <c:pt idx="2742">
                  <c:v>88.763479999995297</c:v>
                </c:pt>
                <c:pt idx="2743">
                  <c:v>88.795839999995266</c:v>
                </c:pt>
                <c:pt idx="2744">
                  <c:v>88.828199999995263</c:v>
                </c:pt>
                <c:pt idx="2745">
                  <c:v>88.860559999995544</c:v>
                </c:pt>
                <c:pt idx="2746">
                  <c:v>88.892919999995485</c:v>
                </c:pt>
                <c:pt idx="2747">
                  <c:v>88.925279999995297</c:v>
                </c:pt>
                <c:pt idx="2748">
                  <c:v>88.957639999995621</c:v>
                </c:pt>
                <c:pt idx="2749">
                  <c:v>88.989999999995518</c:v>
                </c:pt>
                <c:pt idx="2750">
                  <c:v>89.022359999995246</c:v>
                </c:pt>
                <c:pt idx="2751">
                  <c:v>89.054719999995427</c:v>
                </c:pt>
                <c:pt idx="2752">
                  <c:v>89.087079999995296</c:v>
                </c:pt>
                <c:pt idx="2753">
                  <c:v>89.119439999995237</c:v>
                </c:pt>
                <c:pt idx="2754">
                  <c:v>89.151799999995234</c:v>
                </c:pt>
                <c:pt idx="2755">
                  <c:v>89.184159999995515</c:v>
                </c:pt>
                <c:pt idx="2756">
                  <c:v>89.21651999999564</c:v>
                </c:pt>
                <c:pt idx="2757">
                  <c:v>89.248879999995225</c:v>
                </c:pt>
                <c:pt idx="2758">
                  <c:v>89.281239999995535</c:v>
                </c:pt>
                <c:pt idx="2759">
                  <c:v>89.313599999995489</c:v>
                </c:pt>
                <c:pt idx="2760">
                  <c:v>89.345959999995486</c:v>
                </c:pt>
                <c:pt idx="2761">
                  <c:v>89.378319999995213</c:v>
                </c:pt>
                <c:pt idx="2762">
                  <c:v>89.410679999995608</c:v>
                </c:pt>
                <c:pt idx="2763">
                  <c:v>89.443039999995506</c:v>
                </c:pt>
                <c:pt idx="2764">
                  <c:v>89.475399999995204</c:v>
                </c:pt>
                <c:pt idx="2765">
                  <c:v>89.507759999995457</c:v>
                </c:pt>
                <c:pt idx="2766">
                  <c:v>89.540119999995596</c:v>
                </c:pt>
                <c:pt idx="2767">
                  <c:v>89.572479999995181</c:v>
                </c:pt>
                <c:pt idx="2768">
                  <c:v>89.604839999995193</c:v>
                </c:pt>
                <c:pt idx="2769">
                  <c:v>89.637199999995474</c:v>
                </c:pt>
                <c:pt idx="2770">
                  <c:v>89.669559999995428</c:v>
                </c:pt>
                <c:pt idx="2771">
                  <c:v>89.701919999995582</c:v>
                </c:pt>
                <c:pt idx="2772">
                  <c:v>89.734279999995579</c:v>
                </c:pt>
                <c:pt idx="2773">
                  <c:v>89.766639999995476</c:v>
                </c:pt>
                <c:pt idx="2774">
                  <c:v>89.798999999995459</c:v>
                </c:pt>
                <c:pt idx="2775">
                  <c:v>89.831359999995399</c:v>
                </c:pt>
                <c:pt idx="2776">
                  <c:v>89.863719999995197</c:v>
                </c:pt>
                <c:pt idx="2777">
                  <c:v>89.896079999995166</c:v>
                </c:pt>
                <c:pt idx="2778">
                  <c:v>89.928439999995163</c:v>
                </c:pt>
                <c:pt idx="2779">
                  <c:v>89.960799999995444</c:v>
                </c:pt>
                <c:pt idx="2780">
                  <c:v>89.993159999995598</c:v>
                </c:pt>
                <c:pt idx="2781">
                  <c:v>90.025519999995197</c:v>
                </c:pt>
                <c:pt idx="2782">
                  <c:v>90.057879999995166</c:v>
                </c:pt>
                <c:pt idx="2783">
                  <c:v>90.090239999995447</c:v>
                </c:pt>
                <c:pt idx="2784">
                  <c:v>90.122599999995145</c:v>
                </c:pt>
                <c:pt idx="2785">
                  <c:v>90.154959999995327</c:v>
                </c:pt>
                <c:pt idx="2786">
                  <c:v>90.187319999995196</c:v>
                </c:pt>
                <c:pt idx="2787">
                  <c:v>90.219679999995478</c:v>
                </c:pt>
                <c:pt idx="2788">
                  <c:v>90.252039999995134</c:v>
                </c:pt>
                <c:pt idx="2789">
                  <c:v>90.284399999995415</c:v>
                </c:pt>
                <c:pt idx="2790">
                  <c:v>90.316759999995227</c:v>
                </c:pt>
                <c:pt idx="2791">
                  <c:v>90.349119999995509</c:v>
                </c:pt>
                <c:pt idx="2792">
                  <c:v>90.381479999995122</c:v>
                </c:pt>
                <c:pt idx="2793">
                  <c:v>90.413839999995389</c:v>
                </c:pt>
                <c:pt idx="2794">
                  <c:v>90.446199999995599</c:v>
                </c:pt>
                <c:pt idx="2795">
                  <c:v>90.478559999995127</c:v>
                </c:pt>
                <c:pt idx="2796">
                  <c:v>90.510919999995508</c:v>
                </c:pt>
                <c:pt idx="2797">
                  <c:v>90.543279999995406</c:v>
                </c:pt>
                <c:pt idx="2798">
                  <c:v>90.575639999995104</c:v>
                </c:pt>
                <c:pt idx="2799">
                  <c:v>90.607999999995357</c:v>
                </c:pt>
                <c:pt idx="2800">
                  <c:v>90.640359999995127</c:v>
                </c:pt>
                <c:pt idx="2801">
                  <c:v>90.672719999995081</c:v>
                </c:pt>
                <c:pt idx="2802">
                  <c:v>90.705079999995093</c:v>
                </c:pt>
                <c:pt idx="2803">
                  <c:v>90.73743999999536</c:v>
                </c:pt>
                <c:pt idx="2804">
                  <c:v>90.769799999995328</c:v>
                </c:pt>
                <c:pt idx="2805">
                  <c:v>90.802159999995126</c:v>
                </c:pt>
                <c:pt idx="2806">
                  <c:v>90.834519999995479</c:v>
                </c:pt>
                <c:pt idx="2807">
                  <c:v>90.866879999995092</c:v>
                </c:pt>
                <c:pt idx="2808">
                  <c:v>90.899239999995359</c:v>
                </c:pt>
                <c:pt idx="2809">
                  <c:v>90.931599999995527</c:v>
                </c:pt>
                <c:pt idx="2810">
                  <c:v>90.963959999995467</c:v>
                </c:pt>
                <c:pt idx="2811">
                  <c:v>90.996319999995436</c:v>
                </c:pt>
                <c:pt idx="2812">
                  <c:v>91.028679999995063</c:v>
                </c:pt>
                <c:pt idx="2813">
                  <c:v>91.061039999995344</c:v>
                </c:pt>
                <c:pt idx="2814">
                  <c:v>91.093399999995285</c:v>
                </c:pt>
                <c:pt idx="2815">
                  <c:v>91.125759999995054</c:v>
                </c:pt>
                <c:pt idx="2816">
                  <c:v>91.158119999995066</c:v>
                </c:pt>
                <c:pt idx="2817">
                  <c:v>91.190479999995063</c:v>
                </c:pt>
                <c:pt idx="2818">
                  <c:v>91.222839999995045</c:v>
                </c:pt>
                <c:pt idx="2819">
                  <c:v>91.255199999995227</c:v>
                </c:pt>
                <c:pt idx="2820">
                  <c:v>91.287559999995437</c:v>
                </c:pt>
                <c:pt idx="2821">
                  <c:v>91.319919999995378</c:v>
                </c:pt>
                <c:pt idx="2822">
                  <c:v>91.352279999995034</c:v>
                </c:pt>
                <c:pt idx="2823">
                  <c:v>91.384639999995315</c:v>
                </c:pt>
                <c:pt idx="2824">
                  <c:v>91.41699999999544</c:v>
                </c:pt>
                <c:pt idx="2825">
                  <c:v>91.449359999995409</c:v>
                </c:pt>
                <c:pt idx="2826">
                  <c:v>91.481719999995335</c:v>
                </c:pt>
                <c:pt idx="2827">
                  <c:v>91.514079999995317</c:v>
                </c:pt>
                <c:pt idx="2828">
                  <c:v>91.546439999995286</c:v>
                </c:pt>
                <c:pt idx="2829">
                  <c:v>91.578799999995013</c:v>
                </c:pt>
                <c:pt idx="2830">
                  <c:v>91.611159999995408</c:v>
                </c:pt>
                <c:pt idx="2831">
                  <c:v>91.643519999995306</c:v>
                </c:pt>
                <c:pt idx="2832">
                  <c:v>91.675879999994606</c:v>
                </c:pt>
                <c:pt idx="2833">
                  <c:v>91.708239999995257</c:v>
                </c:pt>
                <c:pt idx="2834">
                  <c:v>91.740599999995396</c:v>
                </c:pt>
                <c:pt idx="2835">
                  <c:v>91.772959999994981</c:v>
                </c:pt>
                <c:pt idx="2836">
                  <c:v>91.805319999994978</c:v>
                </c:pt>
                <c:pt idx="2837">
                  <c:v>91.83767999999499</c:v>
                </c:pt>
                <c:pt idx="2838">
                  <c:v>91.870039999994958</c:v>
                </c:pt>
                <c:pt idx="2839">
                  <c:v>91.902399999994984</c:v>
                </c:pt>
                <c:pt idx="2840">
                  <c:v>91.934759999994995</c:v>
                </c:pt>
                <c:pt idx="2841">
                  <c:v>91.967119999995489</c:v>
                </c:pt>
                <c:pt idx="2842">
                  <c:v>91.999479999994975</c:v>
                </c:pt>
                <c:pt idx="2843">
                  <c:v>92.031839999994972</c:v>
                </c:pt>
                <c:pt idx="2844">
                  <c:v>92.064199999994997</c:v>
                </c:pt>
                <c:pt idx="2845">
                  <c:v>92.096559999994966</c:v>
                </c:pt>
                <c:pt idx="2846">
                  <c:v>92.128919999994949</c:v>
                </c:pt>
                <c:pt idx="2847">
                  <c:v>92.16127999999496</c:v>
                </c:pt>
                <c:pt idx="2848">
                  <c:v>92.193639999994957</c:v>
                </c:pt>
                <c:pt idx="2849">
                  <c:v>92.225999999994954</c:v>
                </c:pt>
                <c:pt idx="2850">
                  <c:v>92.258359999994951</c:v>
                </c:pt>
                <c:pt idx="2851">
                  <c:v>92.290719999994963</c:v>
                </c:pt>
                <c:pt idx="2852">
                  <c:v>92.323079999994889</c:v>
                </c:pt>
                <c:pt idx="2853">
                  <c:v>92.355439999994758</c:v>
                </c:pt>
                <c:pt idx="2854">
                  <c:v>92.38779999999494</c:v>
                </c:pt>
                <c:pt idx="2855">
                  <c:v>92.420159999994937</c:v>
                </c:pt>
                <c:pt idx="2856">
                  <c:v>92.452519999994934</c:v>
                </c:pt>
                <c:pt idx="2857">
                  <c:v>92.484879999994931</c:v>
                </c:pt>
                <c:pt idx="2858">
                  <c:v>92.517239999995269</c:v>
                </c:pt>
                <c:pt idx="2859">
                  <c:v>92.549599999994925</c:v>
                </c:pt>
                <c:pt idx="2860">
                  <c:v>92.581959999994922</c:v>
                </c:pt>
                <c:pt idx="2861">
                  <c:v>92.614319999994933</c:v>
                </c:pt>
                <c:pt idx="2862">
                  <c:v>92.646679999994916</c:v>
                </c:pt>
                <c:pt idx="2863">
                  <c:v>92.679039999994686</c:v>
                </c:pt>
                <c:pt idx="2864">
                  <c:v>92.711399999994924</c:v>
                </c:pt>
                <c:pt idx="2865">
                  <c:v>92.743759999994907</c:v>
                </c:pt>
                <c:pt idx="2866">
                  <c:v>92.776119999994904</c:v>
                </c:pt>
                <c:pt idx="2867">
                  <c:v>92.808479999994859</c:v>
                </c:pt>
                <c:pt idx="2868">
                  <c:v>92.840839999994898</c:v>
                </c:pt>
                <c:pt idx="2869">
                  <c:v>92.873199999994881</c:v>
                </c:pt>
                <c:pt idx="2870">
                  <c:v>92.905559999994892</c:v>
                </c:pt>
                <c:pt idx="2871">
                  <c:v>92.937919999995302</c:v>
                </c:pt>
                <c:pt idx="2872">
                  <c:v>92.970279999994887</c:v>
                </c:pt>
                <c:pt idx="2873">
                  <c:v>93.002639999994884</c:v>
                </c:pt>
                <c:pt idx="2874">
                  <c:v>93.034999999994895</c:v>
                </c:pt>
                <c:pt idx="2875">
                  <c:v>93.067359999994892</c:v>
                </c:pt>
                <c:pt idx="2876">
                  <c:v>93.099719999994875</c:v>
                </c:pt>
                <c:pt idx="2877">
                  <c:v>93.132079999994858</c:v>
                </c:pt>
                <c:pt idx="2878">
                  <c:v>93.164439999994869</c:v>
                </c:pt>
                <c:pt idx="2879">
                  <c:v>93.196799999994852</c:v>
                </c:pt>
                <c:pt idx="2880">
                  <c:v>93.229159999994863</c:v>
                </c:pt>
                <c:pt idx="2881">
                  <c:v>93.26151999999523</c:v>
                </c:pt>
                <c:pt idx="2882">
                  <c:v>93.293879999994857</c:v>
                </c:pt>
                <c:pt idx="2883">
                  <c:v>93.326239999994854</c:v>
                </c:pt>
                <c:pt idx="2884">
                  <c:v>93.358599999994851</c:v>
                </c:pt>
                <c:pt idx="2885">
                  <c:v>93.390959999994863</c:v>
                </c:pt>
                <c:pt idx="2886">
                  <c:v>93.423319999994845</c:v>
                </c:pt>
                <c:pt idx="2887">
                  <c:v>93.455679999994842</c:v>
                </c:pt>
                <c:pt idx="2888">
                  <c:v>93.488039999994839</c:v>
                </c:pt>
                <c:pt idx="2889">
                  <c:v>93.520399999994808</c:v>
                </c:pt>
                <c:pt idx="2890">
                  <c:v>93.552759999994819</c:v>
                </c:pt>
                <c:pt idx="2891">
                  <c:v>93.585119999994831</c:v>
                </c:pt>
                <c:pt idx="2892">
                  <c:v>93.617479999994828</c:v>
                </c:pt>
                <c:pt idx="2893">
                  <c:v>93.649839999994811</c:v>
                </c:pt>
                <c:pt idx="2894">
                  <c:v>93.682199999994808</c:v>
                </c:pt>
                <c:pt idx="2895">
                  <c:v>93.714559999995188</c:v>
                </c:pt>
                <c:pt idx="2896">
                  <c:v>93.746919999995157</c:v>
                </c:pt>
                <c:pt idx="2897">
                  <c:v>93.779279999994813</c:v>
                </c:pt>
                <c:pt idx="2898">
                  <c:v>93.811639999994824</c:v>
                </c:pt>
                <c:pt idx="2899">
                  <c:v>93.843999999994807</c:v>
                </c:pt>
                <c:pt idx="2900">
                  <c:v>93.876359999994719</c:v>
                </c:pt>
                <c:pt idx="2901">
                  <c:v>93.908719999994801</c:v>
                </c:pt>
                <c:pt idx="2902">
                  <c:v>93.941079999994827</c:v>
                </c:pt>
                <c:pt idx="2903">
                  <c:v>93.973439999994781</c:v>
                </c:pt>
                <c:pt idx="2904">
                  <c:v>94.005799999994778</c:v>
                </c:pt>
                <c:pt idx="2905">
                  <c:v>94.038159999994804</c:v>
                </c:pt>
                <c:pt idx="2906">
                  <c:v>94.070519999994787</c:v>
                </c:pt>
                <c:pt idx="2907">
                  <c:v>94.102879999994528</c:v>
                </c:pt>
                <c:pt idx="2908">
                  <c:v>94.135239999994781</c:v>
                </c:pt>
                <c:pt idx="2909">
                  <c:v>94.167599999994792</c:v>
                </c:pt>
                <c:pt idx="2910">
                  <c:v>94.199959999994775</c:v>
                </c:pt>
                <c:pt idx="2911">
                  <c:v>94.232319999994772</c:v>
                </c:pt>
                <c:pt idx="2912">
                  <c:v>94.264679999994797</c:v>
                </c:pt>
                <c:pt idx="2913">
                  <c:v>94.297039999994766</c:v>
                </c:pt>
                <c:pt idx="2914">
                  <c:v>94.329399999994749</c:v>
                </c:pt>
                <c:pt idx="2915">
                  <c:v>94.36175999999476</c:v>
                </c:pt>
                <c:pt idx="2916">
                  <c:v>94.394119999994984</c:v>
                </c:pt>
                <c:pt idx="2917">
                  <c:v>94.426479999994754</c:v>
                </c:pt>
                <c:pt idx="2918">
                  <c:v>94.458839999994751</c:v>
                </c:pt>
                <c:pt idx="2919">
                  <c:v>94.491199999995061</c:v>
                </c:pt>
                <c:pt idx="2920">
                  <c:v>94.523559999994745</c:v>
                </c:pt>
                <c:pt idx="2921">
                  <c:v>94.555919999994742</c:v>
                </c:pt>
                <c:pt idx="2922">
                  <c:v>94.588279999994739</c:v>
                </c:pt>
                <c:pt idx="2923">
                  <c:v>94.620639999994708</c:v>
                </c:pt>
                <c:pt idx="2924">
                  <c:v>94.652999999994719</c:v>
                </c:pt>
                <c:pt idx="2925">
                  <c:v>94.685359999994688</c:v>
                </c:pt>
                <c:pt idx="2926">
                  <c:v>94.717719999994827</c:v>
                </c:pt>
                <c:pt idx="2927">
                  <c:v>94.750079999994711</c:v>
                </c:pt>
                <c:pt idx="2928">
                  <c:v>94.782439999994708</c:v>
                </c:pt>
                <c:pt idx="2929">
                  <c:v>94.814799999994733</c:v>
                </c:pt>
                <c:pt idx="2930">
                  <c:v>94.847159999994986</c:v>
                </c:pt>
                <c:pt idx="2931">
                  <c:v>94.879519999994713</c:v>
                </c:pt>
                <c:pt idx="2932">
                  <c:v>94.911879999994724</c:v>
                </c:pt>
                <c:pt idx="2933">
                  <c:v>94.944239999995006</c:v>
                </c:pt>
                <c:pt idx="2934">
                  <c:v>94.976599999994704</c:v>
                </c:pt>
                <c:pt idx="2935">
                  <c:v>95.008959999994701</c:v>
                </c:pt>
                <c:pt idx="2936">
                  <c:v>95.041319999994727</c:v>
                </c:pt>
                <c:pt idx="2937">
                  <c:v>95.073679999994681</c:v>
                </c:pt>
                <c:pt idx="2938">
                  <c:v>95.106039999994678</c:v>
                </c:pt>
                <c:pt idx="2939">
                  <c:v>95.138399999994689</c:v>
                </c:pt>
                <c:pt idx="2940">
                  <c:v>95.170759999994658</c:v>
                </c:pt>
                <c:pt idx="2941">
                  <c:v>95.203119999994726</c:v>
                </c:pt>
                <c:pt idx="2942">
                  <c:v>95.235479999994681</c:v>
                </c:pt>
                <c:pt idx="2943">
                  <c:v>95.267839999994692</c:v>
                </c:pt>
                <c:pt idx="2944">
                  <c:v>95.300199999994675</c:v>
                </c:pt>
                <c:pt idx="2945">
                  <c:v>95.332559999994672</c:v>
                </c:pt>
                <c:pt idx="2946">
                  <c:v>95.364919999994697</c:v>
                </c:pt>
                <c:pt idx="2947">
                  <c:v>95.397279999994666</c:v>
                </c:pt>
                <c:pt idx="2948">
                  <c:v>95.429639999994663</c:v>
                </c:pt>
                <c:pt idx="2949">
                  <c:v>95.461999999994944</c:v>
                </c:pt>
                <c:pt idx="2950">
                  <c:v>95.494359999994884</c:v>
                </c:pt>
                <c:pt idx="2951">
                  <c:v>95.526719999994654</c:v>
                </c:pt>
                <c:pt idx="2952">
                  <c:v>95.559079999994651</c:v>
                </c:pt>
                <c:pt idx="2953">
                  <c:v>95.591439999994662</c:v>
                </c:pt>
                <c:pt idx="2954">
                  <c:v>95.623799999994588</c:v>
                </c:pt>
                <c:pt idx="2955">
                  <c:v>95.656159999994642</c:v>
                </c:pt>
                <c:pt idx="2956">
                  <c:v>95.688519999994639</c:v>
                </c:pt>
                <c:pt idx="2957">
                  <c:v>95.720879999994608</c:v>
                </c:pt>
                <c:pt idx="2958">
                  <c:v>95.753239999994634</c:v>
                </c:pt>
                <c:pt idx="2959">
                  <c:v>95.785599999994631</c:v>
                </c:pt>
                <c:pt idx="2960">
                  <c:v>95.817959999994727</c:v>
                </c:pt>
                <c:pt idx="2961">
                  <c:v>95.85031999999461</c:v>
                </c:pt>
                <c:pt idx="2962">
                  <c:v>95.882679999994608</c:v>
                </c:pt>
                <c:pt idx="2963">
                  <c:v>95.915039999994633</c:v>
                </c:pt>
                <c:pt idx="2964">
                  <c:v>95.947399999994872</c:v>
                </c:pt>
                <c:pt idx="2965">
                  <c:v>95.979759999994613</c:v>
                </c:pt>
                <c:pt idx="2966">
                  <c:v>96.012119999994624</c:v>
                </c:pt>
                <c:pt idx="2967">
                  <c:v>96.044479999994607</c:v>
                </c:pt>
                <c:pt idx="2968">
                  <c:v>96.076839999994519</c:v>
                </c:pt>
                <c:pt idx="2969">
                  <c:v>96.109199999994601</c:v>
                </c:pt>
                <c:pt idx="2970">
                  <c:v>96.141559999994627</c:v>
                </c:pt>
                <c:pt idx="2971">
                  <c:v>96.173919999994581</c:v>
                </c:pt>
                <c:pt idx="2972">
                  <c:v>96.206279999994592</c:v>
                </c:pt>
                <c:pt idx="2973">
                  <c:v>96.238639999994604</c:v>
                </c:pt>
                <c:pt idx="2974">
                  <c:v>96.270999999994586</c:v>
                </c:pt>
                <c:pt idx="2975">
                  <c:v>96.303359999994584</c:v>
                </c:pt>
                <c:pt idx="2976">
                  <c:v>96.335719999994581</c:v>
                </c:pt>
                <c:pt idx="2977">
                  <c:v>96.368079999994578</c:v>
                </c:pt>
                <c:pt idx="2978">
                  <c:v>96.400439999994575</c:v>
                </c:pt>
                <c:pt idx="2979">
                  <c:v>96.432799999994572</c:v>
                </c:pt>
                <c:pt idx="2980">
                  <c:v>96.465159999994597</c:v>
                </c:pt>
                <c:pt idx="2981">
                  <c:v>96.497519999994921</c:v>
                </c:pt>
                <c:pt idx="2982">
                  <c:v>96.529879999994549</c:v>
                </c:pt>
                <c:pt idx="2983">
                  <c:v>96.56223999999456</c:v>
                </c:pt>
                <c:pt idx="2984">
                  <c:v>96.594599999994784</c:v>
                </c:pt>
                <c:pt idx="2985">
                  <c:v>96.626959999994554</c:v>
                </c:pt>
                <c:pt idx="2986">
                  <c:v>96.659319999994551</c:v>
                </c:pt>
                <c:pt idx="2987">
                  <c:v>96.691679999994562</c:v>
                </c:pt>
                <c:pt idx="2988">
                  <c:v>96.724039999994545</c:v>
                </c:pt>
                <c:pt idx="2989">
                  <c:v>96.756399999994542</c:v>
                </c:pt>
                <c:pt idx="2990">
                  <c:v>96.788759999994539</c:v>
                </c:pt>
                <c:pt idx="2991">
                  <c:v>96.821119999994536</c:v>
                </c:pt>
                <c:pt idx="2992">
                  <c:v>96.853479999994519</c:v>
                </c:pt>
                <c:pt idx="2993">
                  <c:v>96.885839999994488</c:v>
                </c:pt>
                <c:pt idx="2994">
                  <c:v>96.918199999994627</c:v>
                </c:pt>
                <c:pt idx="2995">
                  <c:v>96.950559999994525</c:v>
                </c:pt>
                <c:pt idx="2996">
                  <c:v>96.982919999994522</c:v>
                </c:pt>
                <c:pt idx="2997">
                  <c:v>97.015279999994533</c:v>
                </c:pt>
                <c:pt idx="2998">
                  <c:v>97.047639999994772</c:v>
                </c:pt>
                <c:pt idx="2999">
                  <c:v>97.079999999994513</c:v>
                </c:pt>
                <c:pt idx="3000">
                  <c:v>97.11235999999451</c:v>
                </c:pt>
                <c:pt idx="3001">
                  <c:v>97.144719999994507</c:v>
                </c:pt>
                <c:pt idx="3002">
                  <c:v>97.177079999994419</c:v>
                </c:pt>
                <c:pt idx="3003">
                  <c:v>97.209439999994501</c:v>
                </c:pt>
                <c:pt idx="3004">
                  <c:v>97.241799999994527</c:v>
                </c:pt>
                <c:pt idx="3005">
                  <c:v>97.274159999994495</c:v>
                </c:pt>
                <c:pt idx="3006">
                  <c:v>97.306519999994492</c:v>
                </c:pt>
                <c:pt idx="3007">
                  <c:v>97.338879999994489</c:v>
                </c:pt>
                <c:pt idx="3008">
                  <c:v>97.371239999994486</c:v>
                </c:pt>
                <c:pt idx="3009">
                  <c:v>97.403599999994526</c:v>
                </c:pt>
                <c:pt idx="3010">
                  <c:v>97.435959999994495</c:v>
                </c:pt>
                <c:pt idx="3011">
                  <c:v>97.468319999994492</c:v>
                </c:pt>
                <c:pt idx="3012">
                  <c:v>97.500679999994475</c:v>
                </c:pt>
                <c:pt idx="3013">
                  <c:v>97.533039999994472</c:v>
                </c:pt>
                <c:pt idx="3014">
                  <c:v>97.565399999994469</c:v>
                </c:pt>
                <c:pt idx="3015">
                  <c:v>97.597759999994466</c:v>
                </c:pt>
                <c:pt idx="3016">
                  <c:v>97.630119999994463</c:v>
                </c:pt>
                <c:pt idx="3017">
                  <c:v>97.662479999994389</c:v>
                </c:pt>
                <c:pt idx="3018">
                  <c:v>97.694839999994457</c:v>
                </c:pt>
                <c:pt idx="3019">
                  <c:v>97.727199999994497</c:v>
                </c:pt>
                <c:pt idx="3020">
                  <c:v>97.759559999994465</c:v>
                </c:pt>
                <c:pt idx="3021">
                  <c:v>97.791919999994747</c:v>
                </c:pt>
                <c:pt idx="3022">
                  <c:v>97.824279999994445</c:v>
                </c:pt>
                <c:pt idx="3023">
                  <c:v>97.856639999994442</c:v>
                </c:pt>
                <c:pt idx="3024">
                  <c:v>97.888999999994439</c:v>
                </c:pt>
                <c:pt idx="3025">
                  <c:v>97.921359999994436</c:v>
                </c:pt>
                <c:pt idx="3026">
                  <c:v>97.953719999994433</c:v>
                </c:pt>
                <c:pt idx="3027">
                  <c:v>97.986079999994431</c:v>
                </c:pt>
                <c:pt idx="3028">
                  <c:v>98.018439999994428</c:v>
                </c:pt>
                <c:pt idx="3029">
                  <c:v>98.05079999999441</c:v>
                </c:pt>
                <c:pt idx="3030">
                  <c:v>98.083159999994422</c:v>
                </c:pt>
                <c:pt idx="3031">
                  <c:v>98.115519999994433</c:v>
                </c:pt>
                <c:pt idx="3032">
                  <c:v>98.147879999994416</c:v>
                </c:pt>
                <c:pt idx="3033">
                  <c:v>98.180239999994413</c:v>
                </c:pt>
                <c:pt idx="3034">
                  <c:v>98.212599999994424</c:v>
                </c:pt>
                <c:pt idx="3035">
                  <c:v>98.244959999994705</c:v>
                </c:pt>
                <c:pt idx="3036">
                  <c:v>98.277319999994404</c:v>
                </c:pt>
                <c:pt idx="3037">
                  <c:v>98.309679999994401</c:v>
                </c:pt>
                <c:pt idx="3038">
                  <c:v>98.342039999994398</c:v>
                </c:pt>
                <c:pt idx="3039">
                  <c:v>98.374399999994381</c:v>
                </c:pt>
                <c:pt idx="3040">
                  <c:v>98.406759999994392</c:v>
                </c:pt>
                <c:pt idx="3041">
                  <c:v>98.439119999994688</c:v>
                </c:pt>
                <c:pt idx="3042">
                  <c:v>98.471479999994386</c:v>
                </c:pt>
                <c:pt idx="3043">
                  <c:v>98.503839999994383</c:v>
                </c:pt>
                <c:pt idx="3044">
                  <c:v>98.536199999994395</c:v>
                </c:pt>
                <c:pt idx="3045">
                  <c:v>98.568559999994392</c:v>
                </c:pt>
                <c:pt idx="3046">
                  <c:v>98.600919999994375</c:v>
                </c:pt>
                <c:pt idx="3047">
                  <c:v>98.633279999994372</c:v>
                </c:pt>
                <c:pt idx="3048">
                  <c:v>98.665639999994369</c:v>
                </c:pt>
                <c:pt idx="3049">
                  <c:v>98.697999999994366</c:v>
                </c:pt>
                <c:pt idx="3050">
                  <c:v>98.730359999994363</c:v>
                </c:pt>
                <c:pt idx="3051">
                  <c:v>98.76271999999436</c:v>
                </c:pt>
                <c:pt idx="3052">
                  <c:v>98.795079999994357</c:v>
                </c:pt>
                <c:pt idx="3053">
                  <c:v>98.827439999994354</c:v>
                </c:pt>
                <c:pt idx="3054">
                  <c:v>98.859799999994351</c:v>
                </c:pt>
                <c:pt idx="3055">
                  <c:v>98.892159999994362</c:v>
                </c:pt>
                <c:pt idx="3056">
                  <c:v>98.924519999994629</c:v>
                </c:pt>
                <c:pt idx="3057">
                  <c:v>98.956879999994342</c:v>
                </c:pt>
                <c:pt idx="3058">
                  <c:v>98.989239999994396</c:v>
                </c:pt>
                <c:pt idx="3059">
                  <c:v>99.021599999994336</c:v>
                </c:pt>
                <c:pt idx="3060">
                  <c:v>99.053959999994333</c:v>
                </c:pt>
                <c:pt idx="3061">
                  <c:v>99.08631999999433</c:v>
                </c:pt>
                <c:pt idx="3062">
                  <c:v>99.118679999994328</c:v>
                </c:pt>
                <c:pt idx="3063">
                  <c:v>99.15103999999431</c:v>
                </c:pt>
                <c:pt idx="3064">
                  <c:v>99.183399999994279</c:v>
                </c:pt>
                <c:pt idx="3065">
                  <c:v>99.215759999994333</c:v>
                </c:pt>
                <c:pt idx="3066">
                  <c:v>99.248119999994572</c:v>
                </c:pt>
                <c:pt idx="3067">
                  <c:v>99.280479999994313</c:v>
                </c:pt>
                <c:pt idx="3068">
                  <c:v>99.31283999999431</c:v>
                </c:pt>
                <c:pt idx="3069">
                  <c:v>99.345199999994307</c:v>
                </c:pt>
                <c:pt idx="3070">
                  <c:v>99.377559999994304</c:v>
                </c:pt>
                <c:pt idx="3071">
                  <c:v>99.409919999994543</c:v>
                </c:pt>
                <c:pt idx="3072">
                  <c:v>99.442279999994327</c:v>
                </c:pt>
                <c:pt idx="3073">
                  <c:v>99.474639999994295</c:v>
                </c:pt>
                <c:pt idx="3074">
                  <c:v>99.506999999994292</c:v>
                </c:pt>
                <c:pt idx="3075">
                  <c:v>99.539359999994304</c:v>
                </c:pt>
                <c:pt idx="3076">
                  <c:v>99.571719999994286</c:v>
                </c:pt>
                <c:pt idx="3077">
                  <c:v>99.604079999994283</c:v>
                </c:pt>
                <c:pt idx="3078">
                  <c:v>99.63643999999428</c:v>
                </c:pt>
                <c:pt idx="3079">
                  <c:v>99.668799999994278</c:v>
                </c:pt>
                <c:pt idx="3080">
                  <c:v>99.701159999994559</c:v>
                </c:pt>
                <c:pt idx="3081">
                  <c:v>99.733519999994499</c:v>
                </c:pt>
                <c:pt idx="3082">
                  <c:v>99.765879999994269</c:v>
                </c:pt>
                <c:pt idx="3083">
                  <c:v>99.798239999994266</c:v>
                </c:pt>
                <c:pt idx="3084">
                  <c:v>99.830599999994263</c:v>
                </c:pt>
                <c:pt idx="3085">
                  <c:v>99.86295999999426</c:v>
                </c:pt>
                <c:pt idx="3086">
                  <c:v>99.895319999994257</c:v>
                </c:pt>
                <c:pt idx="3087">
                  <c:v>99.927679999994297</c:v>
                </c:pt>
                <c:pt idx="3088">
                  <c:v>99.960039999994265</c:v>
                </c:pt>
                <c:pt idx="3089">
                  <c:v>99.992399999994262</c:v>
                </c:pt>
                <c:pt idx="3090">
                  <c:v>100.02475999999426</c:v>
                </c:pt>
                <c:pt idx="3091">
                  <c:v>100.05711999999447</c:v>
                </c:pt>
                <c:pt idx="3092">
                  <c:v>100.08947999999424</c:v>
                </c:pt>
                <c:pt idx="3093">
                  <c:v>100.12183999999424</c:v>
                </c:pt>
                <c:pt idx="3094">
                  <c:v>100.15419999999423</c:v>
                </c:pt>
                <c:pt idx="3095">
                  <c:v>100.18655999999423</c:v>
                </c:pt>
                <c:pt idx="3096">
                  <c:v>100.21891999999445</c:v>
                </c:pt>
                <c:pt idx="3097">
                  <c:v>100.25127999999422</c:v>
                </c:pt>
                <c:pt idx="3098">
                  <c:v>100.28363999999422</c:v>
                </c:pt>
                <c:pt idx="3099">
                  <c:v>100.31599999999422</c:v>
                </c:pt>
                <c:pt idx="3100">
                  <c:v>100.34835999999422</c:v>
                </c:pt>
                <c:pt idx="3101">
                  <c:v>100.38071999999421</c:v>
                </c:pt>
                <c:pt idx="3102">
                  <c:v>100.41307999999422</c:v>
                </c:pt>
                <c:pt idx="3103">
                  <c:v>100.44543999999422</c:v>
                </c:pt>
                <c:pt idx="3104">
                  <c:v>100.4777999999942</c:v>
                </c:pt>
                <c:pt idx="3105">
                  <c:v>100.51015999999443</c:v>
                </c:pt>
                <c:pt idx="3106">
                  <c:v>100.54251999999443</c:v>
                </c:pt>
                <c:pt idx="3107">
                  <c:v>100.5748799999942</c:v>
                </c:pt>
                <c:pt idx="3108">
                  <c:v>100.60723999999419</c:v>
                </c:pt>
                <c:pt idx="3109">
                  <c:v>100.63959999999419</c:v>
                </c:pt>
                <c:pt idx="3110">
                  <c:v>100.67195999999419</c:v>
                </c:pt>
                <c:pt idx="3111">
                  <c:v>100.70431999999441</c:v>
                </c:pt>
                <c:pt idx="3112">
                  <c:v>100.73667999999419</c:v>
                </c:pt>
                <c:pt idx="3113">
                  <c:v>100.76903999999419</c:v>
                </c:pt>
                <c:pt idx="3114">
                  <c:v>100.80139999999417</c:v>
                </c:pt>
                <c:pt idx="3115">
                  <c:v>100.83375999999417</c:v>
                </c:pt>
                <c:pt idx="3116">
                  <c:v>100.86611999999432</c:v>
                </c:pt>
                <c:pt idx="3117">
                  <c:v>100.89847999999417</c:v>
                </c:pt>
                <c:pt idx="3118">
                  <c:v>100.93083999999416</c:v>
                </c:pt>
                <c:pt idx="3119">
                  <c:v>100.9631999999944</c:v>
                </c:pt>
                <c:pt idx="3120">
                  <c:v>100.99555999999438</c:v>
                </c:pt>
                <c:pt idx="3121">
                  <c:v>101.02791999999432</c:v>
                </c:pt>
                <c:pt idx="3122">
                  <c:v>101.06027999999419</c:v>
                </c:pt>
                <c:pt idx="3123">
                  <c:v>101.09263999999416</c:v>
                </c:pt>
                <c:pt idx="3124">
                  <c:v>101.12499999999416</c:v>
                </c:pt>
                <c:pt idx="3125">
                  <c:v>101.15735999999414</c:v>
                </c:pt>
                <c:pt idx="3126">
                  <c:v>101.18971999999414</c:v>
                </c:pt>
                <c:pt idx="3127">
                  <c:v>101.22207999999414</c:v>
                </c:pt>
                <c:pt idx="3128">
                  <c:v>101.25443999999413</c:v>
                </c:pt>
                <c:pt idx="3129">
                  <c:v>101.28679999999413</c:v>
                </c:pt>
                <c:pt idx="3130">
                  <c:v>101.31915999999435</c:v>
                </c:pt>
                <c:pt idx="3131">
                  <c:v>101.35151999999412</c:v>
                </c:pt>
                <c:pt idx="3132">
                  <c:v>101.38387999999411</c:v>
                </c:pt>
                <c:pt idx="3133">
                  <c:v>101.4162399999944</c:v>
                </c:pt>
                <c:pt idx="3134">
                  <c:v>101.44859999999434</c:v>
                </c:pt>
                <c:pt idx="3135">
                  <c:v>101.48095999999434</c:v>
                </c:pt>
                <c:pt idx="3136">
                  <c:v>101.51331999999412</c:v>
                </c:pt>
                <c:pt idx="3137">
                  <c:v>101.54567999999412</c:v>
                </c:pt>
                <c:pt idx="3138">
                  <c:v>101.57803999999408</c:v>
                </c:pt>
                <c:pt idx="3139">
                  <c:v>101.6103999999941</c:v>
                </c:pt>
                <c:pt idx="3140">
                  <c:v>101.6427599999941</c:v>
                </c:pt>
                <c:pt idx="3141">
                  <c:v>101.6751199999941</c:v>
                </c:pt>
                <c:pt idx="3142">
                  <c:v>101.70747999999409</c:v>
                </c:pt>
                <c:pt idx="3143">
                  <c:v>101.73983999999409</c:v>
                </c:pt>
                <c:pt idx="3144">
                  <c:v>101.77219999999409</c:v>
                </c:pt>
                <c:pt idx="3145">
                  <c:v>101.80455999999431</c:v>
                </c:pt>
                <c:pt idx="3146">
                  <c:v>101.83691999999409</c:v>
                </c:pt>
                <c:pt idx="3147">
                  <c:v>101.86927999999409</c:v>
                </c:pt>
                <c:pt idx="3148">
                  <c:v>101.90163999999433</c:v>
                </c:pt>
                <c:pt idx="3149">
                  <c:v>101.9339999999943</c:v>
                </c:pt>
                <c:pt idx="3150">
                  <c:v>101.96635999999422</c:v>
                </c:pt>
                <c:pt idx="3151">
                  <c:v>101.99871999999409</c:v>
                </c:pt>
                <c:pt idx="3152">
                  <c:v>102.03107999999406</c:v>
                </c:pt>
                <c:pt idx="3153">
                  <c:v>102.06343999999406</c:v>
                </c:pt>
                <c:pt idx="3154">
                  <c:v>102.09579999999406</c:v>
                </c:pt>
                <c:pt idx="3155">
                  <c:v>102.12815999999405</c:v>
                </c:pt>
                <c:pt idx="3156">
                  <c:v>102.16051999999409</c:v>
                </c:pt>
                <c:pt idx="3157">
                  <c:v>102.19287999999405</c:v>
                </c:pt>
                <c:pt idx="3158">
                  <c:v>102.22523999999406</c:v>
                </c:pt>
                <c:pt idx="3159">
                  <c:v>102.25759999999427</c:v>
                </c:pt>
                <c:pt idx="3160">
                  <c:v>102.28995999999412</c:v>
                </c:pt>
                <c:pt idx="3161">
                  <c:v>102.32231999999404</c:v>
                </c:pt>
                <c:pt idx="3162">
                  <c:v>102.35467999999403</c:v>
                </c:pt>
                <c:pt idx="3163">
                  <c:v>102.38703999999403</c:v>
                </c:pt>
                <c:pt idx="3164">
                  <c:v>102.41939999999425</c:v>
                </c:pt>
                <c:pt idx="3165">
                  <c:v>102.45175999999402</c:v>
                </c:pt>
                <c:pt idx="3166">
                  <c:v>102.48411999999441</c:v>
                </c:pt>
                <c:pt idx="3167">
                  <c:v>102.51647999999402</c:v>
                </c:pt>
                <c:pt idx="3168">
                  <c:v>102.54883999999402</c:v>
                </c:pt>
                <c:pt idx="3169">
                  <c:v>102.58119999999424</c:v>
                </c:pt>
                <c:pt idx="3170">
                  <c:v>102.61355999999402</c:v>
                </c:pt>
                <c:pt idx="3171">
                  <c:v>102.64591999999402</c:v>
                </c:pt>
                <c:pt idx="3172">
                  <c:v>102.67827999999398</c:v>
                </c:pt>
                <c:pt idx="3173">
                  <c:v>102.71063999999423</c:v>
                </c:pt>
                <c:pt idx="3174">
                  <c:v>102.74299999999423</c:v>
                </c:pt>
                <c:pt idx="3175">
                  <c:v>102.775359999994</c:v>
                </c:pt>
                <c:pt idx="3176">
                  <c:v>102.80771999999399</c:v>
                </c:pt>
                <c:pt idx="3177">
                  <c:v>102.84007999999399</c:v>
                </c:pt>
                <c:pt idx="3178">
                  <c:v>102.87243999999376</c:v>
                </c:pt>
                <c:pt idx="3179">
                  <c:v>102.90479999999421</c:v>
                </c:pt>
                <c:pt idx="3180">
                  <c:v>102.93715999999438</c:v>
                </c:pt>
                <c:pt idx="3181">
                  <c:v>102.96951999999433</c:v>
                </c:pt>
                <c:pt idx="3182">
                  <c:v>103.00187999999397</c:v>
                </c:pt>
                <c:pt idx="3183">
                  <c:v>103.0342399999942</c:v>
                </c:pt>
                <c:pt idx="3184">
                  <c:v>103.06659999999412</c:v>
                </c:pt>
                <c:pt idx="3185">
                  <c:v>103.09895999999399</c:v>
                </c:pt>
                <c:pt idx="3186">
                  <c:v>103.13131999999396</c:v>
                </c:pt>
                <c:pt idx="3187">
                  <c:v>103.16367999999396</c:v>
                </c:pt>
                <c:pt idx="3188">
                  <c:v>103.19603999999396</c:v>
                </c:pt>
                <c:pt idx="3189">
                  <c:v>103.22839999999395</c:v>
                </c:pt>
                <c:pt idx="3190">
                  <c:v>103.26075999999399</c:v>
                </c:pt>
                <c:pt idx="3191">
                  <c:v>103.29311999999427</c:v>
                </c:pt>
                <c:pt idx="3192">
                  <c:v>103.32547999999395</c:v>
                </c:pt>
                <c:pt idx="3193">
                  <c:v>103.35783999999394</c:v>
                </c:pt>
                <c:pt idx="3194">
                  <c:v>103.39019999999402</c:v>
                </c:pt>
                <c:pt idx="3195">
                  <c:v>103.42255999999396</c:v>
                </c:pt>
                <c:pt idx="3196">
                  <c:v>103.45491999999423</c:v>
                </c:pt>
                <c:pt idx="3197">
                  <c:v>103.48727999999416</c:v>
                </c:pt>
                <c:pt idx="3198">
                  <c:v>103.51963999999415</c:v>
                </c:pt>
                <c:pt idx="3199">
                  <c:v>103.55199999999392</c:v>
                </c:pt>
                <c:pt idx="3200">
                  <c:v>103.58435999999392</c:v>
                </c:pt>
                <c:pt idx="3201">
                  <c:v>103.61671999999392</c:v>
                </c:pt>
                <c:pt idx="3202">
                  <c:v>103.64907999999392</c:v>
                </c:pt>
                <c:pt idx="3203">
                  <c:v>103.68143999999391</c:v>
                </c:pt>
                <c:pt idx="3204">
                  <c:v>103.71379999999392</c:v>
                </c:pt>
                <c:pt idx="3205">
                  <c:v>103.7461599999943</c:v>
                </c:pt>
                <c:pt idx="3206">
                  <c:v>103.7785199999939</c:v>
                </c:pt>
                <c:pt idx="3207">
                  <c:v>103.8108799999939</c:v>
                </c:pt>
                <c:pt idx="3208">
                  <c:v>103.84323999999413</c:v>
                </c:pt>
                <c:pt idx="3209">
                  <c:v>103.8755999999939</c:v>
                </c:pt>
                <c:pt idx="3210">
                  <c:v>103.90795999999425</c:v>
                </c:pt>
                <c:pt idx="3211">
                  <c:v>103.94031999999414</c:v>
                </c:pt>
                <c:pt idx="3212">
                  <c:v>103.97267999999389</c:v>
                </c:pt>
                <c:pt idx="3213">
                  <c:v>104.00503999999388</c:v>
                </c:pt>
                <c:pt idx="3214">
                  <c:v>104.03739999999389</c:v>
                </c:pt>
                <c:pt idx="3215">
                  <c:v>104.06975999999389</c:v>
                </c:pt>
                <c:pt idx="3216">
                  <c:v>104.10211999999387</c:v>
                </c:pt>
                <c:pt idx="3217">
                  <c:v>104.13447999999387</c:v>
                </c:pt>
                <c:pt idx="3218">
                  <c:v>104.16683999999387</c:v>
                </c:pt>
                <c:pt idx="3219">
                  <c:v>104.19919999999389</c:v>
                </c:pt>
                <c:pt idx="3220">
                  <c:v>104.2315599999942</c:v>
                </c:pt>
                <c:pt idx="3221">
                  <c:v>104.26391999999409</c:v>
                </c:pt>
                <c:pt idx="3222">
                  <c:v>104.29627999999408</c:v>
                </c:pt>
                <c:pt idx="3223">
                  <c:v>104.32863999999385</c:v>
                </c:pt>
                <c:pt idx="3224">
                  <c:v>104.36099999999389</c:v>
                </c:pt>
                <c:pt idx="3225">
                  <c:v>104.39335999999386</c:v>
                </c:pt>
                <c:pt idx="3226">
                  <c:v>104.42571999999386</c:v>
                </c:pt>
                <c:pt idx="3227">
                  <c:v>104.45807999999384</c:v>
                </c:pt>
                <c:pt idx="3228">
                  <c:v>104.49043999999392</c:v>
                </c:pt>
                <c:pt idx="3229">
                  <c:v>104.52279999999384</c:v>
                </c:pt>
                <c:pt idx="3230">
                  <c:v>104.55515999999383</c:v>
                </c:pt>
                <c:pt idx="3231">
                  <c:v>104.58751999999406</c:v>
                </c:pt>
                <c:pt idx="3232">
                  <c:v>104.61987999999383</c:v>
                </c:pt>
                <c:pt idx="3233">
                  <c:v>104.65223999999381</c:v>
                </c:pt>
                <c:pt idx="3234">
                  <c:v>104.68459999999382</c:v>
                </c:pt>
                <c:pt idx="3235">
                  <c:v>104.7169599999941</c:v>
                </c:pt>
                <c:pt idx="3236">
                  <c:v>104.74931999999404</c:v>
                </c:pt>
                <c:pt idx="3237">
                  <c:v>104.78167999999404</c:v>
                </c:pt>
                <c:pt idx="3238">
                  <c:v>104.81403999999382</c:v>
                </c:pt>
                <c:pt idx="3239">
                  <c:v>104.84639999999382</c:v>
                </c:pt>
                <c:pt idx="3240">
                  <c:v>104.87875999999378</c:v>
                </c:pt>
                <c:pt idx="3241">
                  <c:v>104.91111999999426</c:v>
                </c:pt>
                <c:pt idx="3242">
                  <c:v>104.94347999999403</c:v>
                </c:pt>
                <c:pt idx="3243">
                  <c:v>104.9758399999938</c:v>
                </c:pt>
                <c:pt idx="3244">
                  <c:v>105.00819999999379</c:v>
                </c:pt>
                <c:pt idx="3245">
                  <c:v>105.04055999999404</c:v>
                </c:pt>
                <c:pt idx="3246">
                  <c:v>105.07291999999379</c:v>
                </c:pt>
                <c:pt idx="3247">
                  <c:v>105.10527999999378</c:v>
                </c:pt>
                <c:pt idx="3248">
                  <c:v>105.13763999999379</c:v>
                </c:pt>
                <c:pt idx="3249">
                  <c:v>105.16999999999379</c:v>
                </c:pt>
                <c:pt idx="3250">
                  <c:v>105.20235999999377</c:v>
                </c:pt>
                <c:pt idx="3251">
                  <c:v>105.234719999994</c:v>
                </c:pt>
                <c:pt idx="3252">
                  <c:v>105.26707999999392</c:v>
                </c:pt>
                <c:pt idx="3253">
                  <c:v>105.29943999999379</c:v>
                </c:pt>
                <c:pt idx="3254">
                  <c:v>105.33179999999376</c:v>
                </c:pt>
                <c:pt idx="3255">
                  <c:v>105.36415999999399</c:v>
                </c:pt>
                <c:pt idx="3256">
                  <c:v>105.39651999999398</c:v>
                </c:pt>
                <c:pt idx="3257">
                  <c:v>105.42887999999375</c:v>
                </c:pt>
                <c:pt idx="3258">
                  <c:v>105.46123999999415</c:v>
                </c:pt>
                <c:pt idx="3259">
                  <c:v>105.49359999999407</c:v>
                </c:pt>
                <c:pt idx="3260">
                  <c:v>105.52595999999374</c:v>
                </c:pt>
                <c:pt idx="3261">
                  <c:v>105.55831999999374</c:v>
                </c:pt>
                <c:pt idx="3262">
                  <c:v>105.59067999999382</c:v>
                </c:pt>
                <c:pt idx="3263">
                  <c:v>105.62303999999374</c:v>
                </c:pt>
                <c:pt idx="3264">
                  <c:v>105.65539999999368</c:v>
                </c:pt>
                <c:pt idx="3265">
                  <c:v>105.68775999999373</c:v>
                </c:pt>
                <c:pt idx="3266">
                  <c:v>105.72011999999395</c:v>
                </c:pt>
                <c:pt idx="3267">
                  <c:v>105.75247999999371</c:v>
                </c:pt>
                <c:pt idx="3268">
                  <c:v>105.78483999999372</c:v>
                </c:pt>
                <c:pt idx="3269">
                  <c:v>105.817199999994</c:v>
                </c:pt>
                <c:pt idx="3270">
                  <c:v>105.84955999999394</c:v>
                </c:pt>
                <c:pt idx="3271">
                  <c:v>105.88191999999394</c:v>
                </c:pt>
                <c:pt idx="3272">
                  <c:v>105.91427999999411</c:v>
                </c:pt>
                <c:pt idx="3273">
                  <c:v>105.9466399999941</c:v>
                </c:pt>
                <c:pt idx="3274">
                  <c:v>105.9789999999937</c:v>
                </c:pt>
              </c:numCache>
            </c:numRef>
          </c:cat>
          <c:val>
            <c:numRef>
              <c:f>Sheet1!$A$1:$A$3275</c:f>
              <c:numCache>
                <c:formatCode>General</c:formatCode>
                <c:ptCount val="3275"/>
                <c:pt idx="0">
                  <c:v>4.0957999999999997</c:v>
                </c:pt>
                <c:pt idx="1">
                  <c:v>4.0957999999999997</c:v>
                </c:pt>
                <c:pt idx="2">
                  <c:v>4.0957999999999997</c:v>
                </c:pt>
                <c:pt idx="3">
                  <c:v>4.0957999999999997</c:v>
                </c:pt>
                <c:pt idx="4">
                  <c:v>4.0957999999999997</c:v>
                </c:pt>
                <c:pt idx="5">
                  <c:v>4.0957999999999997</c:v>
                </c:pt>
                <c:pt idx="6">
                  <c:v>4.0957999999999997</c:v>
                </c:pt>
                <c:pt idx="7">
                  <c:v>4.0957999999999997</c:v>
                </c:pt>
                <c:pt idx="8">
                  <c:v>4.0957999999999997</c:v>
                </c:pt>
                <c:pt idx="9">
                  <c:v>4.0957999999999997</c:v>
                </c:pt>
                <c:pt idx="10">
                  <c:v>4.0957999999999997</c:v>
                </c:pt>
                <c:pt idx="11">
                  <c:v>4.0957999999999997</c:v>
                </c:pt>
                <c:pt idx="12">
                  <c:v>4.0957999999999997</c:v>
                </c:pt>
                <c:pt idx="13">
                  <c:v>4.0957999999999997</c:v>
                </c:pt>
                <c:pt idx="14">
                  <c:v>4.0957999999999997</c:v>
                </c:pt>
                <c:pt idx="15">
                  <c:v>4.0957999999999997</c:v>
                </c:pt>
                <c:pt idx="16">
                  <c:v>4.0957999999999997</c:v>
                </c:pt>
                <c:pt idx="17">
                  <c:v>4.0957999999999997</c:v>
                </c:pt>
                <c:pt idx="18">
                  <c:v>4.0957999999999997</c:v>
                </c:pt>
                <c:pt idx="19">
                  <c:v>4.0957999999999997</c:v>
                </c:pt>
                <c:pt idx="20">
                  <c:v>4.0957999999999997</c:v>
                </c:pt>
                <c:pt idx="21">
                  <c:v>4.0957999999999997</c:v>
                </c:pt>
                <c:pt idx="22">
                  <c:v>4.0957999999999997</c:v>
                </c:pt>
                <c:pt idx="23">
                  <c:v>4.0957999999999997</c:v>
                </c:pt>
                <c:pt idx="24">
                  <c:v>4.0957999999999997</c:v>
                </c:pt>
                <c:pt idx="25">
                  <c:v>4.0957999999999997</c:v>
                </c:pt>
                <c:pt idx="26">
                  <c:v>4.0957999999999997</c:v>
                </c:pt>
                <c:pt idx="27">
                  <c:v>4.0957999999999997</c:v>
                </c:pt>
                <c:pt idx="28">
                  <c:v>4.0957999999999997</c:v>
                </c:pt>
                <c:pt idx="29">
                  <c:v>4.0957999999999997</c:v>
                </c:pt>
                <c:pt idx="30">
                  <c:v>4.0957999999999997</c:v>
                </c:pt>
                <c:pt idx="31">
                  <c:v>4.0957999999999997</c:v>
                </c:pt>
                <c:pt idx="32">
                  <c:v>4.0957999999999997</c:v>
                </c:pt>
                <c:pt idx="33">
                  <c:v>4.0957999999999997</c:v>
                </c:pt>
                <c:pt idx="34">
                  <c:v>4.0957999999999997</c:v>
                </c:pt>
                <c:pt idx="35">
                  <c:v>4.0957999999999997</c:v>
                </c:pt>
                <c:pt idx="36">
                  <c:v>4.0957999999999997</c:v>
                </c:pt>
                <c:pt idx="37">
                  <c:v>4.0957999999999997</c:v>
                </c:pt>
                <c:pt idx="38">
                  <c:v>4.0957999999999997</c:v>
                </c:pt>
                <c:pt idx="39">
                  <c:v>4.0957999999999997</c:v>
                </c:pt>
                <c:pt idx="40">
                  <c:v>4.0957999999999997</c:v>
                </c:pt>
                <c:pt idx="41">
                  <c:v>4.0957999999999997</c:v>
                </c:pt>
                <c:pt idx="42">
                  <c:v>4.0957999999999997</c:v>
                </c:pt>
                <c:pt idx="43">
                  <c:v>4.0957999999999997</c:v>
                </c:pt>
                <c:pt idx="44">
                  <c:v>4.0957999999999997</c:v>
                </c:pt>
                <c:pt idx="45">
                  <c:v>4.0957999999999997</c:v>
                </c:pt>
                <c:pt idx="46">
                  <c:v>4.0957999999999997</c:v>
                </c:pt>
                <c:pt idx="47">
                  <c:v>4.0957999999999997</c:v>
                </c:pt>
                <c:pt idx="48">
                  <c:v>4.0957999999999997</c:v>
                </c:pt>
                <c:pt idx="49">
                  <c:v>4.0957999999999997</c:v>
                </c:pt>
                <c:pt idx="50">
                  <c:v>4.0957999999999997</c:v>
                </c:pt>
                <c:pt idx="51">
                  <c:v>4.0957999999999997</c:v>
                </c:pt>
                <c:pt idx="52">
                  <c:v>4.0957999999999997</c:v>
                </c:pt>
                <c:pt idx="53">
                  <c:v>4.0957999999999997</c:v>
                </c:pt>
                <c:pt idx="54">
                  <c:v>4.0957999999999997</c:v>
                </c:pt>
                <c:pt idx="55">
                  <c:v>4.0957999999999997</c:v>
                </c:pt>
                <c:pt idx="56">
                  <c:v>4.0957999999999997</c:v>
                </c:pt>
                <c:pt idx="57">
                  <c:v>4.0957999999999997</c:v>
                </c:pt>
                <c:pt idx="58">
                  <c:v>4.0957999999999997</c:v>
                </c:pt>
                <c:pt idx="59">
                  <c:v>4.0957999999999997</c:v>
                </c:pt>
                <c:pt idx="60">
                  <c:v>4.0957999999999997</c:v>
                </c:pt>
                <c:pt idx="61">
                  <c:v>4.0957999999999997</c:v>
                </c:pt>
                <c:pt idx="62">
                  <c:v>4.0957999999999997</c:v>
                </c:pt>
                <c:pt idx="63">
                  <c:v>4.0957999999999997</c:v>
                </c:pt>
                <c:pt idx="64">
                  <c:v>4.0957999999999997</c:v>
                </c:pt>
                <c:pt idx="65">
                  <c:v>4.0957999999999997</c:v>
                </c:pt>
                <c:pt idx="66">
                  <c:v>4.0957999999999997</c:v>
                </c:pt>
                <c:pt idx="67">
                  <c:v>4.0957999999999997</c:v>
                </c:pt>
                <c:pt idx="68">
                  <c:v>4.0956999999999999</c:v>
                </c:pt>
                <c:pt idx="69">
                  <c:v>4.0956999999999999</c:v>
                </c:pt>
                <c:pt idx="70">
                  <c:v>4.0956999999999999</c:v>
                </c:pt>
                <c:pt idx="71">
                  <c:v>4.0956999999999999</c:v>
                </c:pt>
                <c:pt idx="72">
                  <c:v>4.0956999999999999</c:v>
                </c:pt>
                <c:pt idx="73">
                  <c:v>4.0956999999999999</c:v>
                </c:pt>
                <c:pt idx="74">
                  <c:v>4.0956999999999999</c:v>
                </c:pt>
                <c:pt idx="75">
                  <c:v>4.0956999999999999</c:v>
                </c:pt>
                <c:pt idx="76">
                  <c:v>4.0956999999999999</c:v>
                </c:pt>
                <c:pt idx="77">
                  <c:v>4.0956999999999999</c:v>
                </c:pt>
                <c:pt idx="78">
                  <c:v>4.0956999999999999</c:v>
                </c:pt>
                <c:pt idx="79">
                  <c:v>4.0956999999999999</c:v>
                </c:pt>
                <c:pt idx="80">
                  <c:v>4.0956999999999999</c:v>
                </c:pt>
                <c:pt idx="81">
                  <c:v>4.0956999999999999</c:v>
                </c:pt>
                <c:pt idx="82">
                  <c:v>4.0956999999999999</c:v>
                </c:pt>
                <c:pt idx="83">
                  <c:v>4.0956999999999999</c:v>
                </c:pt>
                <c:pt idx="84">
                  <c:v>4.0956999999999999</c:v>
                </c:pt>
                <c:pt idx="85">
                  <c:v>4.0956999999999999</c:v>
                </c:pt>
                <c:pt idx="86">
                  <c:v>4.0956999999999999</c:v>
                </c:pt>
                <c:pt idx="87">
                  <c:v>4.0956999999999999</c:v>
                </c:pt>
                <c:pt idx="88">
                  <c:v>4.0956999999999999</c:v>
                </c:pt>
                <c:pt idx="89">
                  <c:v>4.0956999999999999</c:v>
                </c:pt>
                <c:pt idx="90">
                  <c:v>4.0956999999999999</c:v>
                </c:pt>
                <c:pt idx="91">
                  <c:v>4.0956999999999999</c:v>
                </c:pt>
                <c:pt idx="92">
                  <c:v>4.0956999999999999</c:v>
                </c:pt>
                <c:pt idx="93">
                  <c:v>4.0956999999999999</c:v>
                </c:pt>
                <c:pt idx="94">
                  <c:v>4.0956999999999999</c:v>
                </c:pt>
                <c:pt idx="95">
                  <c:v>4.0956999999999999</c:v>
                </c:pt>
                <c:pt idx="96">
                  <c:v>4.0956999999999999</c:v>
                </c:pt>
                <c:pt idx="97">
                  <c:v>4.0956999999999999</c:v>
                </c:pt>
                <c:pt idx="98">
                  <c:v>4.0956999999999999</c:v>
                </c:pt>
                <c:pt idx="99">
                  <c:v>4.0956999999999999</c:v>
                </c:pt>
                <c:pt idx="100">
                  <c:v>4.0956999999999999</c:v>
                </c:pt>
                <c:pt idx="101">
                  <c:v>4.0956999999999999</c:v>
                </c:pt>
                <c:pt idx="102">
                  <c:v>4.0956999999999999</c:v>
                </c:pt>
                <c:pt idx="103">
                  <c:v>4.0956999999999999</c:v>
                </c:pt>
                <c:pt idx="104">
                  <c:v>4.0956999999999999</c:v>
                </c:pt>
                <c:pt idx="105">
                  <c:v>4.0956999999999999</c:v>
                </c:pt>
                <c:pt idx="106">
                  <c:v>4.0956999999999999</c:v>
                </c:pt>
                <c:pt idx="107">
                  <c:v>4.0956999999999999</c:v>
                </c:pt>
                <c:pt idx="108">
                  <c:v>4.0956999999999999</c:v>
                </c:pt>
                <c:pt idx="109">
                  <c:v>4.0956999999999999</c:v>
                </c:pt>
                <c:pt idx="110">
                  <c:v>4.0956999999999999</c:v>
                </c:pt>
                <c:pt idx="111">
                  <c:v>4.0956999999999999</c:v>
                </c:pt>
                <c:pt idx="112">
                  <c:v>4.0956999999999999</c:v>
                </c:pt>
                <c:pt idx="113">
                  <c:v>4.0956999999999999</c:v>
                </c:pt>
                <c:pt idx="114">
                  <c:v>4.0956999999999999</c:v>
                </c:pt>
                <c:pt idx="115">
                  <c:v>4.0956999999999999</c:v>
                </c:pt>
                <c:pt idx="116">
                  <c:v>4.0956999999999999</c:v>
                </c:pt>
                <c:pt idx="117">
                  <c:v>4.0956999999999999</c:v>
                </c:pt>
                <c:pt idx="118">
                  <c:v>4.0956999999999999</c:v>
                </c:pt>
                <c:pt idx="119">
                  <c:v>4.0956999999999999</c:v>
                </c:pt>
                <c:pt idx="120">
                  <c:v>4.0956999999999999</c:v>
                </c:pt>
                <c:pt idx="121">
                  <c:v>4.0956999999999999</c:v>
                </c:pt>
                <c:pt idx="122">
                  <c:v>4.0956999999999999</c:v>
                </c:pt>
                <c:pt idx="123">
                  <c:v>4.0956999999999999</c:v>
                </c:pt>
                <c:pt idx="124">
                  <c:v>4.0956999999999999</c:v>
                </c:pt>
                <c:pt idx="125">
                  <c:v>4.0956999999999999</c:v>
                </c:pt>
                <c:pt idx="126">
                  <c:v>4.0956999999999999</c:v>
                </c:pt>
                <c:pt idx="127">
                  <c:v>4.0956999999999999</c:v>
                </c:pt>
                <c:pt idx="128">
                  <c:v>4.0956999999999999</c:v>
                </c:pt>
                <c:pt idx="129">
                  <c:v>4.0956999999999999</c:v>
                </c:pt>
                <c:pt idx="130">
                  <c:v>4.0956999999999999</c:v>
                </c:pt>
                <c:pt idx="131">
                  <c:v>4.0956999999999999</c:v>
                </c:pt>
                <c:pt idx="132">
                  <c:v>4.0956999999999999</c:v>
                </c:pt>
                <c:pt idx="133">
                  <c:v>4.0956999999999999</c:v>
                </c:pt>
                <c:pt idx="134">
                  <c:v>4.0956999999999999</c:v>
                </c:pt>
                <c:pt idx="135">
                  <c:v>4.0956999999999999</c:v>
                </c:pt>
                <c:pt idx="136">
                  <c:v>4.0956999999999999</c:v>
                </c:pt>
                <c:pt idx="137">
                  <c:v>4.0956999999999999</c:v>
                </c:pt>
                <c:pt idx="138">
                  <c:v>4.0956999999999999</c:v>
                </c:pt>
                <c:pt idx="139">
                  <c:v>4.0956999999999999</c:v>
                </c:pt>
                <c:pt idx="140">
                  <c:v>4.0956999999999999</c:v>
                </c:pt>
                <c:pt idx="141">
                  <c:v>4.0956999999999999</c:v>
                </c:pt>
                <c:pt idx="142">
                  <c:v>4.0956999999999999</c:v>
                </c:pt>
                <c:pt idx="143">
                  <c:v>4.0956999999999999</c:v>
                </c:pt>
                <c:pt idx="144">
                  <c:v>4.0956999999999999</c:v>
                </c:pt>
                <c:pt idx="145">
                  <c:v>4.0956999999999999</c:v>
                </c:pt>
                <c:pt idx="146">
                  <c:v>4.0956999999999999</c:v>
                </c:pt>
                <c:pt idx="147">
                  <c:v>4.0956999999999999</c:v>
                </c:pt>
                <c:pt idx="148">
                  <c:v>4.0956999999999999</c:v>
                </c:pt>
                <c:pt idx="149">
                  <c:v>4.0956999999999999</c:v>
                </c:pt>
                <c:pt idx="150">
                  <c:v>4.0956999999999999</c:v>
                </c:pt>
                <c:pt idx="151">
                  <c:v>4.0956999999999999</c:v>
                </c:pt>
                <c:pt idx="152">
                  <c:v>4.0956999999999999</c:v>
                </c:pt>
                <c:pt idx="153">
                  <c:v>4.0956999999999999</c:v>
                </c:pt>
                <c:pt idx="154">
                  <c:v>4.0956999999999999</c:v>
                </c:pt>
                <c:pt idx="155">
                  <c:v>4.0956999999999999</c:v>
                </c:pt>
                <c:pt idx="156">
                  <c:v>4.0956999999999999</c:v>
                </c:pt>
                <c:pt idx="157">
                  <c:v>4.0956999999999999</c:v>
                </c:pt>
                <c:pt idx="158">
                  <c:v>4.0956999999999999</c:v>
                </c:pt>
                <c:pt idx="159">
                  <c:v>4.0956999999999999</c:v>
                </c:pt>
                <c:pt idx="160">
                  <c:v>4.0956999999999999</c:v>
                </c:pt>
                <c:pt idx="161">
                  <c:v>4.0956999999999999</c:v>
                </c:pt>
                <c:pt idx="162">
                  <c:v>4.0956999999999999</c:v>
                </c:pt>
                <c:pt idx="163">
                  <c:v>4.0956999999999999</c:v>
                </c:pt>
                <c:pt idx="164">
                  <c:v>4.0956999999999999</c:v>
                </c:pt>
                <c:pt idx="165">
                  <c:v>4.0956999999999999</c:v>
                </c:pt>
                <c:pt idx="166">
                  <c:v>4.0956999999999999</c:v>
                </c:pt>
                <c:pt idx="167">
                  <c:v>4.0956999999999999</c:v>
                </c:pt>
                <c:pt idx="168">
                  <c:v>4.0956999999999999</c:v>
                </c:pt>
                <c:pt idx="169">
                  <c:v>4.0956999999999999</c:v>
                </c:pt>
                <c:pt idx="170">
                  <c:v>4.0956999999999999</c:v>
                </c:pt>
                <c:pt idx="171">
                  <c:v>4.0956999999999999</c:v>
                </c:pt>
                <c:pt idx="172">
                  <c:v>4.0956999999999999</c:v>
                </c:pt>
                <c:pt idx="173">
                  <c:v>4.0956999999999999</c:v>
                </c:pt>
                <c:pt idx="174">
                  <c:v>4.0956999999999999</c:v>
                </c:pt>
                <c:pt idx="175">
                  <c:v>4.0956999999999999</c:v>
                </c:pt>
                <c:pt idx="176">
                  <c:v>4.0956999999999999</c:v>
                </c:pt>
                <c:pt idx="177">
                  <c:v>4.0956999999999999</c:v>
                </c:pt>
                <c:pt idx="178">
                  <c:v>4.0956999999999999</c:v>
                </c:pt>
                <c:pt idx="179">
                  <c:v>4.0956999999999999</c:v>
                </c:pt>
                <c:pt idx="180">
                  <c:v>4.0956999999999999</c:v>
                </c:pt>
                <c:pt idx="181">
                  <c:v>4.0956999999999999</c:v>
                </c:pt>
                <c:pt idx="182">
                  <c:v>4.0956999999999999</c:v>
                </c:pt>
                <c:pt idx="183">
                  <c:v>4.0956999999999999</c:v>
                </c:pt>
                <c:pt idx="184">
                  <c:v>4.0956999999999999</c:v>
                </c:pt>
                <c:pt idx="185">
                  <c:v>4.0956999999999999</c:v>
                </c:pt>
                <c:pt idx="186">
                  <c:v>4.0956999999999999</c:v>
                </c:pt>
                <c:pt idx="187">
                  <c:v>4.0956999999999999</c:v>
                </c:pt>
                <c:pt idx="188">
                  <c:v>4.0956999999999999</c:v>
                </c:pt>
                <c:pt idx="189">
                  <c:v>4.0956999999999999</c:v>
                </c:pt>
                <c:pt idx="190">
                  <c:v>4.0956999999999999</c:v>
                </c:pt>
                <c:pt idx="191">
                  <c:v>4.0956999999999999</c:v>
                </c:pt>
                <c:pt idx="192">
                  <c:v>4.0956999999999999</c:v>
                </c:pt>
                <c:pt idx="193">
                  <c:v>4.0956999999999999</c:v>
                </c:pt>
                <c:pt idx="194">
                  <c:v>4.0956999999999999</c:v>
                </c:pt>
                <c:pt idx="195">
                  <c:v>4.0956999999999999</c:v>
                </c:pt>
                <c:pt idx="196">
                  <c:v>4.0956999999999999</c:v>
                </c:pt>
                <c:pt idx="197">
                  <c:v>4.0956999999999999</c:v>
                </c:pt>
                <c:pt idx="198">
                  <c:v>4.0956999999999999</c:v>
                </c:pt>
                <c:pt idx="199">
                  <c:v>4.0956999999999999</c:v>
                </c:pt>
                <c:pt idx="200">
                  <c:v>4.0956999999999999</c:v>
                </c:pt>
                <c:pt idx="201">
                  <c:v>4.0956999999999999</c:v>
                </c:pt>
                <c:pt idx="202">
                  <c:v>4.0956999999999999</c:v>
                </c:pt>
                <c:pt idx="203">
                  <c:v>4.0956999999999999</c:v>
                </c:pt>
                <c:pt idx="204">
                  <c:v>4.0956999999999999</c:v>
                </c:pt>
                <c:pt idx="205">
                  <c:v>4.0956999999999999</c:v>
                </c:pt>
                <c:pt idx="206">
                  <c:v>4.0956999999999999</c:v>
                </c:pt>
                <c:pt idx="207">
                  <c:v>4.0956999999999999</c:v>
                </c:pt>
                <c:pt idx="208">
                  <c:v>4.0956999999999999</c:v>
                </c:pt>
                <c:pt idx="209">
                  <c:v>4.0956999999999999</c:v>
                </c:pt>
                <c:pt idx="210">
                  <c:v>4.0956999999999999</c:v>
                </c:pt>
                <c:pt idx="211">
                  <c:v>4.0956999999999999</c:v>
                </c:pt>
                <c:pt idx="212">
                  <c:v>4.0956999999999999</c:v>
                </c:pt>
                <c:pt idx="213">
                  <c:v>4.0956999999999999</c:v>
                </c:pt>
                <c:pt idx="214">
                  <c:v>4.0956999999999999</c:v>
                </c:pt>
                <c:pt idx="215">
                  <c:v>4.0956999999999999</c:v>
                </c:pt>
                <c:pt idx="216">
                  <c:v>4.0956999999999999</c:v>
                </c:pt>
                <c:pt idx="217">
                  <c:v>4.0956999999999999</c:v>
                </c:pt>
                <c:pt idx="218">
                  <c:v>4.0956999999999999</c:v>
                </c:pt>
                <c:pt idx="219">
                  <c:v>4.0956999999999999</c:v>
                </c:pt>
                <c:pt idx="220">
                  <c:v>4.0956999999999999</c:v>
                </c:pt>
                <c:pt idx="221">
                  <c:v>4.0956999999999999</c:v>
                </c:pt>
                <c:pt idx="222">
                  <c:v>4.0956999999999999</c:v>
                </c:pt>
                <c:pt idx="223">
                  <c:v>4.0956999999999999</c:v>
                </c:pt>
                <c:pt idx="224">
                  <c:v>4.0956999999999999</c:v>
                </c:pt>
                <c:pt idx="225">
                  <c:v>4.0956999999999999</c:v>
                </c:pt>
                <c:pt idx="226">
                  <c:v>4.0956999999999999</c:v>
                </c:pt>
                <c:pt idx="227">
                  <c:v>4.0956999999999999</c:v>
                </c:pt>
                <c:pt idx="228">
                  <c:v>4.0956999999999999</c:v>
                </c:pt>
                <c:pt idx="229">
                  <c:v>4.0956999999999999</c:v>
                </c:pt>
                <c:pt idx="230">
                  <c:v>4.0956999999999999</c:v>
                </c:pt>
                <c:pt idx="231">
                  <c:v>4.0956999999999999</c:v>
                </c:pt>
                <c:pt idx="232">
                  <c:v>4.0956999999999999</c:v>
                </c:pt>
                <c:pt idx="233">
                  <c:v>4.0956999999999999</c:v>
                </c:pt>
                <c:pt idx="234">
                  <c:v>4.0956999999999999</c:v>
                </c:pt>
                <c:pt idx="235">
                  <c:v>4.0956999999999999</c:v>
                </c:pt>
                <c:pt idx="236">
                  <c:v>4.0956999999999999</c:v>
                </c:pt>
                <c:pt idx="237">
                  <c:v>4.0956999999999999</c:v>
                </c:pt>
                <c:pt idx="238">
                  <c:v>4.0956999999999999</c:v>
                </c:pt>
                <c:pt idx="239">
                  <c:v>4.0956999999999999</c:v>
                </c:pt>
                <c:pt idx="240">
                  <c:v>4.0956999999999999</c:v>
                </c:pt>
                <c:pt idx="241">
                  <c:v>4.0956999999999999</c:v>
                </c:pt>
                <c:pt idx="242">
                  <c:v>4.0956999999999999</c:v>
                </c:pt>
                <c:pt idx="243">
                  <c:v>4.0956999999999999</c:v>
                </c:pt>
                <c:pt idx="244">
                  <c:v>4.0956999999999999</c:v>
                </c:pt>
                <c:pt idx="245">
                  <c:v>4.0956999999999999</c:v>
                </c:pt>
                <c:pt idx="246">
                  <c:v>4.0956999999999999</c:v>
                </c:pt>
                <c:pt idx="247">
                  <c:v>4.0956999999999999</c:v>
                </c:pt>
                <c:pt idx="248">
                  <c:v>4.0956999999999999</c:v>
                </c:pt>
                <c:pt idx="249">
                  <c:v>4.0956999999999999</c:v>
                </c:pt>
                <c:pt idx="250">
                  <c:v>4.0956999999999999</c:v>
                </c:pt>
                <c:pt idx="251">
                  <c:v>4.0956000000000001</c:v>
                </c:pt>
                <c:pt idx="252">
                  <c:v>4.0956000000000001</c:v>
                </c:pt>
                <c:pt idx="253">
                  <c:v>4.0956000000000001</c:v>
                </c:pt>
                <c:pt idx="254">
                  <c:v>4.0956000000000001</c:v>
                </c:pt>
                <c:pt idx="255">
                  <c:v>4.0956000000000001</c:v>
                </c:pt>
                <c:pt idx="256">
                  <c:v>4.0956000000000001</c:v>
                </c:pt>
                <c:pt idx="257">
                  <c:v>4.0956000000000001</c:v>
                </c:pt>
                <c:pt idx="258">
                  <c:v>4.0956000000000001</c:v>
                </c:pt>
                <c:pt idx="259">
                  <c:v>4.0956000000000001</c:v>
                </c:pt>
                <c:pt idx="260">
                  <c:v>4.0956000000000001</c:v>
                </c:pt>
                <c:pt idx="261">
                  <c:v>4.0956000000000001</c:v>
                </c:pt>
                <c:pt idx="262">
                  <c:v>4.0956000000000001</c:v>
                </c:pt>
                <c:pt idx="263">
                  <c:v>4.0956000000000001</c:v>
                </c:pt>
                <c:pt idx="264">
                  <c:v>4.0956000000000001</c:v>
                </c:pt>
                <c:pt idx="265">
                  <c:v>4.0956000000000001</c:v>
                </c:pt>
                <c:pt idx="266">
                  <c:v>4.0956000000000001</c:v>
                </c:pt>
                <c:pt idx="267">
                  <c:v>4.0956000000000001</c:v>
                </c:pt>
                <c:pt idx="268">
                  <c:v>4.0956000000000001</c:v>
                </c:pt>
                <c:pt idx="269">
                  <c:v>4.0956000000000001</c:v>
                </c:pt>
                <c:pt idx="270">
                  <c:v>4.0956000000000001</c:v>
                </c:pt>
                <c:pt idx="271">
                  <c:v>4.0956000000000001</c:v>
                </c:pt>
                <c:pt idx="272">
                  <c:v>4.0956000000000001</c:v>
                </c:pt>
                <c:pt idx="273">
                  <c:v>4.0956000000000001</c:v>
                </c:pt>
                <c:pt idx="274">
                  <c:v>4.0956000000000001</c:v>
                </c:pt>
                <c:pt idx="275">
                  <c:v>4.0956000000000001</c:v>
                </c:pt>
                <c:pt idx="276">
                  <c:v>4.0956000000000001</c:v>
                </c:pt>
                <c:pt idx="277">
                  <c:v>4.0956000000000001</c:v>
                </c:pt>
                <c:pt idx="278">
                  <c:v>4.0956000000000001</c:v>
                </c:pt>
                <c:pt idx="279">
                  <c:v>4.0956000000000001</c:v>
                </c:pt>
                <c:pt idx="280">
                  <c:v>4.0956000000000001</c:v>
                </c:pt>
                <c:pt idx="281">
                  <c:v>4.0956000000000001</c:v>
                </c:pt>
                <c:pt idx="282">
                  <c:v>4.0956000000000001</c:v>
                </c:pt>
                <c:pt idx="283">
                  <c:v>4.0956000000000001</c:v>
                </c:pt>
                <c:pt idx="284">
                  <c:v>4.0956999999999999</c:v>
                </c:pt>
                <c:pt idx="285">
                  <c:v>4.0956000000000001</c:v>
                </c:pt>
                <c:pt idx="286">
                  <c:v>4.0956000000000001</c:v>
                </c:pt>
                <c:pt idx="287">
                  <c:v>4.0956000000000001</c:v>
                </c:pt>
                <c:pt idx="288">
                  <c:v>4.0956000000000001</c:v>
                </c:pt>
                <c:pt idx="289">
                  <c:v>4.0956000000000001</c:v>
                </c:pt>
                <c:pt idx="290">
                  <c:v>4.0956000000000001</c:v>
                </c:pt>
                <c:pt idx="291">
                  <c:v>4.0956000000000001</c:v>
                </c:pt>
                <c:pt idx="292">
                  <c:v>4.0956000000000001</c:v>
                </c:pt>
                <c:pt idx="293">
                  <c:v>4.0956000000000001</c:v>
                </c:pt>
                <c:pt idx="294">
                  <c:v>4.0956000000000001</c:v>
                </c:pt>
                <c:pt idx="295">
                  <c:v>4.0956000000000001</c:v>
                </c:pt>
                <c:pt idx="296">
                  <c:v>4.0956000000000001</c:v>
                </c:pt>
                <c:pt idx="297">
                  <c:v>4.0956000000000001</c:v>
                </c:pt>
                <c:pt idx="298">
                  <c:v>4.0956000000000001</c:v>
                </c:pt>
                <c:pt idx="299">
                  <c:v>4.0956000000000001</c:v>
                </c:pt>
                <c:pt idx="300">
                  <c:v>4.0956000000000001</c:v>
                </c:pt>
                <c:pt idx="301">
                  <c:v>4.0956000000000001</c:v>
                </c:pt>
                <c:pt idx="302">
                  <c:v>4.0956000000000001</c:v>
                </c:pt>
                <c:pt idx="303">
                  <c:v>4.0956000000000001</c:v>
                </c:pt>
                <c:pt idx="304">
                  <c:v>4.0956000000000001</c:v>
                </c:pt>
                <c:pt idx="305">
                  <c:v>4.0956000000000001</c:v>
                </c:pt>
                <c:pt idx="306">
                  <c:v>4.0956000000000001</c:v>
                </c:pt>
                <c:pt idx="307">
                  <c:v>4.0956000000000001</c:v>
                </c:pt>
                <c:pt idx="308">
                  <c:v>4.0956000000000001</c:v>
                </c:pt>
                <c:pt idx="309">
                  <c:v>4.0956000000000001</c:v>
                </c:pt>
                <c:pt idx="310">
                  <c:v>4.0956000000000001</c:v>
                </c:pt>
                <c:pt idx="311">
                  <c:v>4.0956000000000001</c:v>
                </c:pt>
                <c:pt idx="312">
                  <c:v>4.0956000000000001</c:v>
                </c:pt>
                <c:pt idx="313">
                  <c:v>4.0956000000000001</c:v>
                </c:pt>
                <c:pt idx="314">
                  <c:v>4.0956000000000001</c:v>
                </c:pt>
                <c:pt idx="315">
                  <c:v>4.0956000000000001</c:v>
                </c:pt>
                <c:pt idx="316">
                  <c:v>4.0956000000000001</c:v>
                </c:pt>
                <c:pt idx="317">
                  <c:v>4.0956000000000001</c:v>
                </c:pt>
                <c:pt idx="318">
                  <c:v>4.0956000000000001</c:v>
                </c:pt>
                <c:pt idx="319">
                  <c:v>4.0956000000000001</c:v>
                </c:pt>
                <c:pt idx="320">
                  <c:v>4.0956000000000001</c:v>
                </c:pt>
                <c:pt idx="321">
                  <c:v>4.0956000000000001</c:v>
                </c:pt>
                <c:pt idx="322">
                  <c:v>4.0956000000000001</c:v>
                </c:pt>
                <c:pt idx="323">
                  <c:v>4.0956000000000001</c:v>
                </c:pt>
                <c:pt idx="324">
                  <c:v>4.0956000000000001</c:v>
                </c:pt>
                <c:pt idx="325">
                  <c:v>4.0956000000000001</c:v>
                </c:pt>
                <c:pt idx="326">
                  <c:v>4.0956000000000001</c:v>
                </c:pt>
                <c:pt idx="327">
                  <c:v>4.0956000000000001</c:v>
                </c:pt>
                <c:pt idx="328">
                  <c:v>4.0956000000000001</c:v>
                </c:pt>
                <c:pt idx="329">
                  <c:v>4.0956000000000001</c:v>
                </c:pt>
                <c:pt idx="330">
                  <c:v>4.0956000000000001</c:v>
                </c:pt>
                <c:pt idx="331">
                  <c:v>4.0956000000000001</c:v>
                </c:pt>
                <c:pt idx="332">
                  <c:v>4.0956000000000001</c:v>
                </c:pt>
                <c:pt idx="333">
                  <c:v>4.0956000000000001</c:v>
                </c:pt>
                <c:pt idx="334">
                  <c:v>4.0956000000000001</c:v>
                </c:pt>
                <c:pt idx="335">
                  <c:v>4.0956000000000001</c:v>
                </c:pt>
                <c:pt idx="336">
                  <c:v>4.0956000000000001</c:v>
                </c:pt>
                <c:pt idx="337">
                  <c:v>4.0956000000000001</c:v>
                </c:pt>
                <c:pt idx="338">
                  <c:v>4.0956000000000001</c:v>
                </c:pt>
                <c:pt idx="339">
                  <c:v>4.0956000000000001</c:v>
                </c:pt>
                <c:pt idx="340">
                  <c:v>4.0956000000000001</c:v>
                </c:pt>
                <c:pt idx="341">
                  <c:v>4.0956000000000001</c:v>
                </c:pt>
                <c:pt idx="342">
                  <c:v>4.0956000000000001</c:v>
                </c:pt>
                <c:pt idx="343">
                  <c:v>4.0956000000000001</c:v>
                </c:pt>
                <c:pt idx="344">
                  <c:v>4.0956000000000001</c:v>
                </c:pt>
                <c:pt idx="345">
                  <c:v>4.0956000000000001</c:v>
                </c:pt>
                <c:pt idx="346">
                  <c:v>4.0956000000000001</c:v>
                </c:pt>
                <c:pt idx="347">
                  <c:v>4.0956000000000001</c:v>
                </c:pt>
                <c:pt idx="348">
                  <c:v>4.0956000000000001</c:v>
                </c:pt>
                <c:pt idx="349">
                  <c:v>4.0956000000000001</c:v>
                </c:pt>
                <c:pt idx="350">
                  <c:v>4.0956000000000001</c:v>
                </c:pt>
                <c:pt idx="351">
                  <c:v>4.0956000000000001</c:v>
                </c:pt>
                <c:pt idx="352">
                  <c:v>4.0956000000000001</c:v>
                </c:pt>
                <c:pt idx="353">
                  <c:v>4.0956000000000001</c:v>
                </c:pt>
                <c:pt idx="354">
                  <c:v>4.0956000000000001</c:v>
                </c:pt>
                <c:pt idx="355">
                  <c:v>4.0956000000000001</c:v>
                </c:pt>
                <c:pt idx="356">
                  <c:v>4.0956000000000001</c:v>
                </c:pt>
                <c:pt idx="357">
                  <c:v>4.0956000000000001</c:v>
                </c:pt>
                <c:pt idx="358">
                  <c:v>4.0956000000000001</c:v>
                </c:pt>
                <c:pt idx="359">
                  <c:v>4.0956000000000001</c:v>
                </c:pt>
                <c:pt idx="360">
                  <c:v>4.0956000000000001</c:v>
                </c:pt>
                <c:pt idx="361">
                  <c:v>4.0956000000000001</c:v>
                </c:pt>
                <c:pt idx="362">
                  <c:v>4.0956000000000001</c:v>
                </c:pt>
                <c:pt idx="363">
                  <c:v>4.0956000000000001</c:v>
                </c:pt>
                <c:pt idx="364">
                  <c:v>4.0956000000000001</c:v>
                </c:pt>
                <c:pt idx="365">
                  <c:v>4.0956000000000001</c:v>
                </c:pt>
                <c:pt idx="366">
                  <c:v>4.0956000000000001</c:v>
                </c:pt>
                <c:pt idx="367">
                  <c:v>4.0956000000000001</c:v>
                </c:pt>
                <c:pt idx="368">
                  <c:v>4.0956000000000001</c:v>
                </c:pt>
                <c:pt idx="369">
                  <c:v>4.0956000000000001</c:v>
                </c:pt>
                <c:pt idx="370">
                  <c:v>4.0956000000000001</c:v>
                </c:pt>
                <c:pt idx="371">
                  <c:v>4.0956000000000001</c:v>
                </c:pt>
                <c:pt idx="372">
                  <c:v>4.0956000000000001</c:v>
                </c:pt>
                <c:pt idx="373">
                  <c:v>4.0956000000000001</c:v>
                </c:pt>
                <c:pt idx="374">
                  <c:v>4.0956000000000001</c:v>
                </c:pt>
                <c:pt idx="375">
                  <c:v>4.0956000000000001</c:v>
                </c:pt>
                <c:pt idx="376">
                  <c:v>4.0956000000000001</c:v>
                </c:pt>
                <c:pt idx="377">
                  <c:v>4.0956000000000001</c:v>
                </c:pt>
                <c:pt idx="378">
                  <c:v>4.0956000000000001</c:v>
                </c:pt>
                <c:pt idx="379">
                  <c:v>4.0956000000000001</c:v>
                </c:pt>
                <c:pt idx="380">
                  <c:v>4.0956000000000001</c:v>
                </c:pt>
                <c:pt idx="381">
                  <c:v>4.0956000000000001</c:v>
                </c:pt>
                <c:pt idx="382">
                  <c:v>4.0956000000000001</c:v>
                </c:pt>
                <c:pt idx="383">
                  <c:v>4.0956000000000001</c:v>
                </c:pt>
                <c:pt idx="384">
                  <c:v>4.0956000000000001</c:v>
                </c:pt>
                <c:pt idx="385">
                  <c:v>4.0956000000000001</c:v>
                </c:pt>
                <c:pt idx="386">
                  <c:v>4.0956000000000001</c:v>
                </c:pt>
                <c:pt idx="387">
                  <c:v>4.0956000000000001</c:v>
                </c:pt>
                <c:pt idx="388">
                  <c:v>4.0956000000000001</c:v>
                </c:pt>
                <c:pt idx="389">
                  <c:v>4.0956000000000001</c:v>
                </c:pt>
                <c:pt idx="390">
                  <c:v>4.0956000000000001</c:v>
                </c:pt>
                <c:pt idx="391">
                  <c:v>4.0956000000000001</c:v>
                </c:pt>
                <c:pt idx="392">
                  <c:v>4.0956000000000001</c:v>
                </c:pt>
                <c:pt idx="393">
                  <c:v>4.0956000000000001</c:v>
                </c:pt>
                <c:pt idx="394">
                  <c:v>4.0956000000000001</c:v>
                </c:pt>
                <c:pt idx="395">
                  <c:v>4.0956000000000001</c:v>
                </c:pt>
                <c:pt idx="396">
                  <c:v>4.0956000000000001</c:v>
                </c:pt>
                <c:pt idx="397">
                  <c:v>4.0956000000000001</c:v>
                </c:pt>
                <c:pt idx="398">
                  <c:v>4.0956000000000001</c:v>
                </c:pt>
                <c:pt idx="399">
                  <c:v>4.0956000000000001</c:v>
                </c:pt>
                <c:pt idx="400">
                  <c:v>4.0954999999999995</c:v>
                </c:pt>
                <c:pt idx="401">
                  <c:v>4.0954999999999995</c:v>
                </c:pt>
                <c:pt idx="402">
                  <c:v>4.0954999999999995</c:v>
                </c:pt>
                <c:pt idx="403">
                  <c:v>4.0954999999999995</c:v>
                </c:pt>
                <c:pt idx="404">
                  <c:v>4.0954999999999995</c:v>
                </c:pt>
                <c:pt idx="405">
                  <c:v>4.0954999999999995</c:v>
                </c:pt>
                <c:pt idx="406">
                  <c:v>4.0954999999999995</c:v>
                </c:pt>
                <c:pt idx="407">
                  <c:v>4.0954999999999995</c:v>
                </c:pt>
                <c:pt idx="408">
                  <c:v>4.0954999999999995</c:v>
                </c:pt>
                <c:pt idx="409">
                  <c:v>4.0954999999999995</c:v>
                </c:pt>
                <c:pt idx="410">
                  <c:v>4.0954999999999995</c:v>
                </c:pt>
                <c:pt idx="411">
                  <c:v>4.0954999999999995</c:v>
                </c:pt>
                <c:pt idx="412">
                  <c:v>4.0954999999999995</c:v>
                </c:pt>
                <c:pt idx="413">
                  <c:v>4.0954999999999995</c:v>
                </c:pt>
                <c:pt idx="414">
                  <c:v>4.0954999999999995</c:v>
                </c:pt>
                <c:pt idx="415">
                  <c:v>4.0954999999999995</c:v>
                </c:pt>
                <c:pt idx="416">
                  <c:v>4.0954999999999995</c:v>
                </c:pt>
                <c:pt idx="417">
                  <c:v>4.0954999999999995</c:v>
                </c:pt>
                <c:pt idx="418">
                  <c:v>4.0954999999999995</c:v>
                </c:pt>
                <c:pt idx="419">
                  <c:v>4.0954999999999995</c:v>
                </c:pt>
                <c:pt idx="420">
                  <c:v>4.0954999999999995</c:v>
                </c:pt>
                <c:pt idx="421">
                  <c:v>4.0954999999999995</c:v>
                </c:pt>
                <c:pt idx="422">
                  <c:v>4.0954999999999995</c:v>
                </c:pt>
                <c:pt idx="423">
                  <c:v>4.0954999999999995</c:v>
                </c:pt>
                <c:pt idx="424">
                  <c:v>4.0954999999999995</c:v>
                </c:pt>
                <c:pt idx="425">
                  <c:v>4.0954999999999995</c:v>
                </c:pt>
                <c:pt idx="426">
                  <c:v>4.0954999999999995</c:v>
                </c:pt>
                <c:pt idx="427">
                  <c:v>4.0954999999999995</c:v>
                </c:pt>
                <c:pt idx="428">
                  <c:v>4.0954999999999995</c:v>
                </c:pt>
                <c:pt idx="429">
                  <c:v>4.0954999999999995</c:v>
                </c:pt>
                <c:pt idx="430">
                  <c:v>4.0954999999999995</c:v>
                </c:pt>
                <c:pt idx="431">
                  <c:v>4.0954999999999995</c:v>
                </c:pt>
                <c:pt idx="432">
                  <c:v>4.0954999999999995</c:v>
                </c:pt>
                <c:pt idx="433">
                  <c:v>4.0954999999999995</c:v>
                </c:pt>
                <c:pt idx="434">
                  <c:v>4.0954999999999995</c:v>
                </c:pt>
                <c:pt idx="435">
                  <c:v>4.0954999999999995</c:v>
                </c:pt>
                <c:pt idx="436">
                  <c:v>4.0954999999999995</c:v>
                </c:pt>
                <c:pt idx="437">
                  <c:v>4.0954999999999995</c:v>
                </c:pt>
                <c:pt idx="438">
                  <c:v>4.0954999999999995</c:v>
                </c:pt>
                <c:pt idx="439">
                  <c:v>4.0954999999999995</c:v>
                </c:pt>
                <c:pt idx="440">
                  <c:v>4.0954999999999995</c:v>
                </c:pt>
                <c:pt idx="441">
                  <c:v>4.0954999999999995</c:v>
                </c:pt>
                <c:pt idx="442">
                  <c:v>4.0954999999999995</c:v>
                </c:pt>
                <c:pt idx="443">
                  <c:v>4.0954999999999995</c:v>
                </c:pt>
                <c:pt idx="444">
                  <c:v>4.0954999999999995</c:v>
                </c:pt>
                <c:pt idx="445">
                  <c:v>4.0954999999999995</c:v>
                </c:pt>
                <c:pt idx="446">
                  <c:v>4.0954999999999995</c:v>
                </c:pt>
                <c:pt idx="447">
                  <c:v>4.0954999999999995</c:v>
                </c:pt>
                <c:pt idx="448">
                  <c:v>4.0954999999999995</c:v>
                </c:pt>
                <c:pt idx="449">
                  <c:v>4.0954999999999995</c:v>
                </c:pt>
                <c:pt idx="450">
                  <c:v>4.0954999999999995</c:v>
                </c:pt>
                <c:pt idx="451">
                  <c:v>4.0954999999999995</c:v>
                </c:pt>
                <c:pt idx="452">
                  <c:v>4.0954999999999995</c:v>
                </c:pt>
                <c:pt idx="453">
                  <c:v>4.0954999999999995</c:v>
                </c:pt>
                <c:pt idx="454">
                  <c:v>4.0954999999999995</c:v>
                </c:pt>
                <c:pt idx="455">
                  <c:v>4.0954999999999995</c:v>
                </c:pt>
                <c:pt idx="456">
                  <c:v>4.0954999999999995</c:v>
                </c:pt>
                <c:pt idx="457">
                  <c:v>4.0954999999999995</c:v>
                </c:pt>
                <c:pt idx="458">
                  <c:v>4.0954999999999995</c:v>
                </c:pt>
                <c:pt idx="459">
                  <c:v>4.0954999999999995</c:v>
                </c:pt>
                <c:pt idx="460">
                  <c:v>4.0954999999999995</c:v>
                </c:pt>
                <c:pt idx="461">
                  <c:v>4.0954999999999995</c:v>
                </c:pt>
                <c:pt idx="462">
                  <c:v>4.0954999999999995</c:v>
                </c:pt>
                <c:pt idx="463">
                  <c:v>4.0954999999999995</c:v>
                </c:pt>
                <c:pt idx="464">
                  <c:v>4.0954999999999995</c:v>
                </c:pt>
                <c:pt idx="465">
                  <c:v>4.0954999999999995</c:v>
                </c:pt>
                <c:pt idx="466">
                  <c:v>4.0954999999999995</c:v>
                </c:pt>
                <c:pt idx="467">
                  <c:v>4.0954999999999995</c:v>
                </c:pt>
                <c:pt idx="468">
                  <c:v>4.0954999999999995</c:v>
                </c:pt>
                <c:pt idx="469">
                  <c:v>4.0954999999999995</c:v>
                </c:pt>
                <c:pt idx="470">
                  <c:v>4.0954999999999995</c:v>
                </c:pt>
                <c:pt idx="471">
                  <c:v>4.0954999999999995</c:v>
                </c:pt>
                <c:pt idx="472">
                  <c:v>4.0954999999999995</c:v>
                </c:pt>
                <c:pt idx="473">
                  <c:v>4.0954999999999995</c:v>
                </c:pt>
                <c:pt idx="474">
                  <c:v>4.0954999999999995</c:v>
                </c:pt>
                <c:pt idx="475">
                  <c:v>4.0954999999999995</c:v>
                </c:pt>
                <c:pt idx="476">
                  <c:v>4.0954999999999995</c:v>
                </c:pt>
                <c:pt idx="477">
                  <c:v>4.0954999999999995</c:v>
                </c:pt>
                <c:pt idx="478">
                  <c:v>4.0954999999999995</c:v>
                </c:pt>
                <c:pt idx="479">
                  <c:v>4.0954999999999995</c:v>
                </c:pt>
                <c:pt idx="480">
                  <c:v>4.0954999999999995</c:v>
                </c:pt>
                <c:pt idx="481">
                  <c:v>4.0954999999999995</c:v>
                </c:pt>
                <c:pt idx="482">
                  <c:v>4.0954999999999995</c:v>
                </c:pt>
                <c:pt idx="483">
                  <c:v>4.0954999999999995</c:v>
                </c:pt>
                <c:pt idx="484">
                  <c:v>4.0954999999999995</c:v>
                </c:pt>
                <c:pt idx="485">
                  <c:v>4.0954999999999995</c:v>
                </c:pt>
                <c:pt idx="486">
                  <c:v>4.0954999999999995</c:v>
                </c:pt>
                <c:pt idx="487">
                  <c:v>4.0954999999999995</c:v>
                </c:pt>
                <c:pt idx="488">
                  <c:v>4.0954999999999995</c:v>
                </c:pt>
                <c:pt idx="489">
                  <c:v>4.0954999999999995</c:v>
                </c:pt>
                <c:pt idx="490">
                  <c:v>4.0954999999999995</c:v>
                </c:pt>
                <c:pt idx="491">
                  <c:v>4.0954999999999995</c:v>
                </c:pt>
                <c:pt idx="492">
                  <c:v>4.0954999999999995</c:v>
                </c:pt>
                <c:pt idx="493">
                  <c:v>4.0954999999999995</c:v>
                </c:pt>
                <c:pt idx="494">
                  <c:v>4.0954999999999995</c:v>
                </c:pt>
                <c:pt idx="495">
                  <c:v>4.0954999999999995</c:v>
                </c:pt>
                <c:pt idx="496">
                  <c:v>4.0954999999999995</c:v>
                </c:pt>
                <c:pt idx="497">
                  <c:v>4.0954999999999995</c:v>
                </c:pt>
                <c:pt idx="498">
                  <c:v>4.0954999999999995</c:v>
                </c:pt>
                <c:pt idx="499">
                  <c:v>4.0954999999999995</c:v>
                </c:pt>
                <c:pt idx="500">
                  <c:v>4.0954999999999995</c:v>
                </c:pt>
                <c:pt idx="501">
                  <c:v>4.0954999999999995</c:v>
                </c:pt>
                <c:pt idx="502">
                  <c:v>4.0954999999999995</c:v>
                </c:pt>
                <c:pt idx="503">
                  <c:v>4.0954999999999995</c:v>
                </c:pt>
                <c:pt idx="504">
                  <c:v>4.0953999999999997</c:v>
                </c:pt>
                <c:pt idx="505">
                  <c:v>4.0953999999999997</c:v>
                </c:pt>
                <c:pt idx="506">
                  <c:v>4.0954999999999995</c:v>
                </c:pt>
                <c:pt idx="507">
                  <c:v>4.0953999999999997</c:v>
                </c:pt>
                <c:pt idx="508">
                  <c:v>4.0953999999999997</c:v>
                </c:pt>
                <c:pt idx="509">
                  <c:v>4.0953999999999997</c:v>
                </c:pt>
                <c:pt idx="510">
                  <c:v>4.0953999999999997</c:v>
                </c:pt>
                <c:pt idx="511">
                  <c:v>4.0954999999999995</c:v>
                </c:pt>
                <c:pt idx="512">
                  <c:v>4.0953999999999997</c:v>
                </c:pt>
                <c:pt idx="513">
                  <c:v>4.0953999999999997</c:v>
                </c:pt>
                <c:pt idx="514">
                  <c:v>4.0953999999999997</c:v>
                </c:pt>
                <c:pt idx="515">
                  <c:v>4.0953999999999997</c:v>
                </c:pt>
                <c:pt idx="516">
                  <c:v>4.0953999999999997</c:v>
                </c:pt>
                <c:pt idx="517">
                  <c:v>4.0953999999999997</c:v>
                </c:pt>
                <c:pt idx="518">
                  <c:v>4.0953999999999997</c:v>
                </c:pt>
                <c:pt idx="519">
                  <c:v>4.0953999999999997</c:v>
                </c:pt>
                <c:pt idx="520">
                  <c:v>4.0953999999999997</c:v>
                </c:pt>
                <c:pt idx="521">
                  <c:v>4.0953999999999997</c:v>
                </c:pt>
                <c:pt idx="522">
                  <c:v>4.0953999999999997</c:v>
                </c:pt>
                <c:pt idx="523">
                  <c:v>4.0953999999999997</c:v>
                </c:pt>
                <c:pt idx="524">
                  <c:v>4.0953999999999997</c:v>
                </c:pt>
                <c:pt idx="525">
                  <c:v>4.0953999999999997</c:v>
                </c:pt>
                <c:pt idx="526">
                  <c:v>4.0953999999999997</c:v>
                </c:pt>
                <c:pt idx="527">
                  <c:v>4.0953999999999997</c:v>
                </c:pt>
                <c:pt idx="528">
                  <c:v>4.0953999999999997</c:v>
                </c:pt>
                <c:pt idx="529">
                  <c:v>4.0953999999999997</c:v>
                </c:pt>
                <c:pt idx="530">
                  <c:v>4.0953999999999997</c:v>
                </c:pt>
                <c:pt idx="531">
                  <c:v>4.0953999999999997</c:v>
                </c:pt>
                <c:pt idx="532">
                  <c:v>4.0953999999999997</c:v>
                </c:pt>
                <c:pt idx="533">
                  <c:v>4.0953999999999997</c:v>
                </c:pt>
                <c:pt idx="534">
                  <c:v>4.0953999999999997</c:v>
                </c:pt>
                <c:pt idx="535">
                  <c:v>4.0953999999999997</c:v>
                </c:pt>
                <c:pt idx="536">
                  <c:v>4.0953999999999997</c:v>
                </c:pt>
                <c:pt idx="537">
                  <c:v>4.0953999999999997</c:v>
                </c:pt>
                <c:pt idx="538">
                  <c:v>4.0953999999999997</c:v>
                </c:pt>
                <c:pt idx="539">
                  <c:v>4.0953999999999997</c:v>
                </c:pt>
                <c:pt idx="540">
                  <c:v>4.0953999999999997</c:v>
                </c:pt>
                <c:pt idx="541">
                  <c:v>4.0953999999999997</c:v>
                </c:pt>
                <c:pt idx="542">
                  <c:v>4.0953999999999997</c:v>
                </c:pt>
                <c:pt idx="543">
                  <c:v>4.0953999999999997</c:v>
                </c:pt>
                <c:pt idx="544">
                  <c:v>4.0953999999999997</c:v>
                </c:pt>
                <c:pt idx="545">
                  <c:v>4.0953999999999997</c:v>
                </c:pt>
                <c:pt idx="546">
                  <c:v>4.0953999999999997</c:v>
                </c:pt>
                <c:pt idx="547">
                  <c:v>4.0953999999999997</c:v>
                </c:pt>
                <c:pt idx="548">
                  <c:v>4.0953999999999997</c:v>
                </c:pt>
                <c:pt idx="549">
                  <c:v>4.0953999999999997</c:v>
                </c:pt>
                <c:pt idx="550">
                  <c:v>4.0953999999999997</c:v>
                </c:pt>
                <c:pt idx="551">
                  <c:v>4.0953999999999997</c:v>
                </c:pt>
                <c:pt idx="552">
                  <c:v>4.0953999999999997</c:v>
                </c:pt>
                <c:pt idx="553">
                  <c:v>4.0953999999999997</c:v>
                </c:pt>
                <c:pt idx="554">
                  <c:v>4.0953999999999997</c:v>
                </c:pt>
                <c:pt idx="555">
                  <c:v>4.0953999999999997</c:v>
                </c:pt>
                <c:pt idx="556">
                  <c:v>4.0953999999999997</c:v>
                </c:pt>
                <c:pt idx="557">
                  <c:v>4.0953999999999997</c:v>
                </c:pt>
                <c:pt idx="558">
                  <c:v>4.0953999999999997</c:v>
                </c:pt>
                <c:pt idx="559">
                  <c:v>4.0953999999999997</c:v>
                </c:pt>
                <c:pt idx="560">
                  <c:v>4.0953999999999997</c:v>
                </c:pt>
                <c:pt idx="561">
                  <c:v>4.0953999999999997</c:v>
                </c:pt>
                <c:pt idx="562">
                  <c:v>4.0953999999999997</c:v>
                </c:pt>
                <c:pt idx="563">
                  <c:v>4.0953999999999997</c:v>
                </c:pt>
                <c:pt idx="564">
                  <c:v>4.0953999999999997</c:v>
                </c:pt>
                <c:pt idx="565">
                  <c:v>4.0953999999999997</c:v>
                </c:pt>
                <c:pt idx="566">
                  <c:v>4.0953999999999997</c:v>
                </c:pt>
                <c:pt idx="567">
                  <c:v>4.0953999999999997</c:v>
                </c:pt>
                <c:pt idx="568">
                  <c:v>4.0953999999999997</c:v>
                </c:pt>
                <c:pt idx="569">
                  <c:v>4.0953999999999997</c:v>
                </c:pt>
                <c:pt idx="570">
                  <c:v>4.0953999999999997</c:v>
                </c:pt>
                <c:pt idx="571">
                  <c:v>4.0953999999999997</c:v>
                </c:pt>
                <c:pt idx="572">
                  <c:v>4.0953999999999997</c:v>
                </c:pt>
                <c:pt idx="573">
                  <c:v>4.0953999999999997</c:v>
                </c:pt>
                <c:pt idx="574">
                  <c:v>4.0953999999999997</c:v>
                </c:pt>
                <c:pt idx="575">
                  <c:v>4.0953999999999997</c:v>
                </c:pt>
                <c:pt idx="576">
                  <c:v>4.0953999999999997</c:v>
                </c:pt>
                <c:pt idx="577">
                  <c:v>4.0953999999999997</c:v>
                </c:pt>
                <c:pt idx="578">
                  <c:v>4.0953999999999997</c:v>
                </c:pt>
                <c:pt idx="579">
                  <c:v>4.0953999999999997</c:v>
                </c:pt>
                <c:pt idx="580">
                  <c:v>4.0953999999999997</c:v>
                </c:pt>
                <c:pt idx="581">
                  <c:v>4.0953999999999997</c:v>
                </c:pt>
                <c:pt idx="582">
                  <c:v>4.0953999999999997</c:v>
                </c:pt>
                <c:pt idx="583">
                  <c:v>4.0953999999999997</c:v>
                </c:pt>
                <c:pt idx="584">
                  <c:v>4.0953999999999997</c:v>
                </c:pt>
                <c:pt idx="585">
                  <c:v>4.0953999999999997</c:v>
                </c:pt>
                <c:pt idx="586">
                  <c:v>4.0953999999999997</c:v>
                </c:pt>
                <c:pt idx="587">
                  <c:v>4.0953999999999997</c:v>
                </c:pt>
                <c:pt idx="588">
                  <c:v>4.0953999999999997</c:v>
                </c:pt>
                <c:pt idx="589">
                  <c:v>4.0953999999999997</c:v>
                </c:pt>
                <c:pt idx="590">
                  <c:v>4.0953999999999997</c:v>
                </c:pt>
                <c:pt idx="591">
                  <c:v>4.0953999999999997</c:v>
                </c:pt>
                <c:pt idx="592">
                  <c:v>4.0953999999999997</c:v>
                </c:pt>
                <c:pt idx="593">
                  <c:v>4.0953999999999997</c:v>
                </c:pt>
                <c:pt idx="594">
                  <c:v>4.0953999999999997</c:v>
                </c:pt>
                <c:pt idx="595">
                  <c:v>4.0953999999999997</c:v>
                </c:pt>
                <c:pt idx="596">
                  <c:v>4.0953999999999997</c:v>
                </c:pt>
                <c:pt idx="597">
                  <c:v>4.0953999999999997</c:v>
                </c:pt>
                <c:pt idx="598">
                  <c:v>4.0952999999999999</c:v>
                </c:pt>
                <c:pt idx="599">
                  <c:v>4.0953999999999997</c:v>
                </c:pt>
                <c:pt idx="600">
                  <c:v>4.0953999999999997</c:v>
                </c:pt>
                <c:pt idx="601">
                  <c:v>4.0952999999999999</c:v>
                </c:pt>
                <c:pt idx="602">
                  <c:v>4.0953999999999997</c:v>
                </c:pt>
                <c:pt idx="603">
                  <c:v>4.0953999999999997</c:v>
                </c:pt>
                <c:pt idx="604">
                  <c:v>4.0953999999999997</c:v>
                </c:pt>
                <c:pt idx="605">
                  <c:v>4.0953999999999997</c:v>
                </c:pt>
                <c:pt idx="606">
                  <c:v>4.0953999999999997</c:v>
                </c:pt>
                <c:pt idx="607">
                  <c:v>4.0953999999999997</c:v>
                </c:pt>
                <c:pt idx="608">
                  <c:v>4.0953999999999997</c:v>
                </c:pt>
                <c:pt idx="609">
                  <c:v>4.0953999999999997</c:v>
                </c:pt>
                <c:pt idx="610">
                  <c:v>4.0953999999999997</c:v>
                </c:pt>
                <c:pt idx="611">
                  <c:v>4.0953999999999997</c:v>
                </c:pt>
                <c:pt idx="612">
                  <c:v>4.0953999999999997</c:v>
                </c:pt>
                <c:pt idx="613">
                  <c:v>4.0953999999999997</c:v>
                </c:pt>
                <c:pt idx="614">
                  <c:v>4.0953999999999997</c:v>
                </c:pt>
                <c:pt idx="615">
                  <c:v>4.0953999999999997</c:v>
                </c:pt>
                <c:pt idx="616">
                  <c:v>4.0953999999999997</c:v>
                </c:pt>
                <c:pt idx="617">
                  <c:v>4.0953999999999997</c:v>
                </c:pt>
                <c:pt idx="618">
                  <c:v>4.0953999999999997</c:v>
                </c:pt>
                <c:pt idx="619">
                  <c:v>4.0953999999999997</c:v>
                </c:pt>
                <c:pt idx="620">
                  <c:v>4.0953999999999997</c:v>
                </c:pt>
                <c:pt idx="621">
                  <c:v>4.0953999999999997</c:v>
                </c:pt>
                <c:pt idx="622">
                  <c:v>4.0952999999999999</c:v>
                </c:pt>
                <c:pt idx="623">
                  <c:v>4.0953999999999997</c:v>
                </c:pt>
                <c:pt idx="624">
                  <c:v>4.0953999999999997</c:v>
                </c:pt>
                <c:pt idx="625">
                  <c:v>4.0952999999999999</c:v>
                </c:pt>
                <c:pt idx="626">
                  <c:v>4.0952999999999999</c:v>
                </c:pt>
                <c:pt idx="627">
                  <c:v>4.0953999999999997</c:v>
                </c:pt>
                <c:pt idx="628">
                  <c:v>4.0952999999999999</c:v>
                </c:pt>
                <c:pt idx="629">
                  <c:v>4.0952999999999999</c:v>
                </c:pt>
                <c:pt idx="630">
                  <c:v>4.0952999999999999</c:v>
                </c:pt>
                <c:pt idx="631">
                  <c:v>4.0952999999999999</c:v>
                </c:pt>
                <c:pt idx="632">
                  <c:v>4.0952999999999999</c:v>
                </c:pt>
                <c:pt idx="633">
                  <c:v>4.0952999999999999</c:v>
                </c:pt>
                <c:pt idx="634">
                  <c:v>4.0952999999999999</c:v>
                </c:pt>
                <c:pt idx="635">
                  <c:v>4.0952999999999999</c:v>
                </c:pt>
                <c:pt idx="636">
                  <c:v>4.0952999999999999</c:v>
                </c:pt>
                <c:pt idx="637">
                  <c:v>4.0952999999999999</c:v>
                </c:pt>
                <c:pt idx="638">
                  <c:v>4.0952999999999999</c:v>
                </c:pt>
                <c:pt idx="639">
                  <c:v>4.0952999999999999</c:v>
                </c:pt>
                <c:pt idx="640">
                  <c:v>4.0952999999999999</c:v>
                </c:pt>
                <c:pt idx="641">
                  <c:v>4.0952999999999999</c:v>
                </c:pt>
                <c:pt idx="642">
                  <c:v>4.0952999999999999</c:v>
                </c:pt>
                <c:pt idx="643">
                  <c:v>4.0952999999999999</c:v>
                </c:pt>
                <c:pt idx="644">
                  <c:v>4.0952999999999999</c:v>
                </c:pt>
                <c:pt idx="645">
                  <c:v>4.0952999999999999</c:v>
                </c:pt>
                <c:pt idx="646">
                  <c:v>4.0952999999999999</c:v>
                </c:pt>
                <c:pt idx="647">
                  <c:v>4.0952999999999999</c:v>
                </c:pt>
                <c:pt idx="648">
                  <c:v>4.0952999999999999</c:v>
                </c:pt>
                <c:pt idx="649">
                  <c:v>4.0952999999999999</c:v>
                </c:pt>
                <c:pt idx="650">
                  <c:v>4.0952999999999999</c:v>
                </c:pt>
                <c:pt idx="651">
                  <c:v>4.0952999999999999</c:v>
                </c:pt>
                <c:pt idx="652">
                  <c:v>4.0952999999999999</c:v>
                </c:pt>
                <c:pt idx="653">
                  <c:v>4.0952999999999999</c:v>
                </c:pt>
                <c:pt idx="654">
                  <c:v>4.0952999999999999</c:v>
                </c:pt>
                <c:pt idx="655">
                  <c:v>4.0952999999999999</c:v>
                </c:pt>
                <c:pt idx="656">
                  <c:v>4.0952999999999999</c:v>
                </c:pt>
                <c:pt idx="657">
                  <c:v>4.0952999999999999</c:v>
                </c:pt>
                <c:pt idx="658">
                  <c:v>4.0952999999999999</c:v>
                </c:pt>
                <c:pt idx="659">
                  <c:v>4.0952999999999999</c:v>
                </c:pt>
                <c:pt idx="660">
                  <c:v>4.0952999999999999</c:v>
                </c:pt>
                <c:pt idx="661">
                  <c:v>4.0952999999999999</c:v>
                </c:pt>
                <c:pt idx="662">
                  <c:v>4.0952999999999999</c:v>
                </c:pt>
                <c:pt idx="663">
                  <c:v>4.0952999999999999</c:v>
                </c:pt>
                <c:pt idx="664">
                  <c:v>4.0952999999999999</c:v>
                </c:pt>
                <c:pt idx="665">
                  <c:v>4.0952999999999999</c:v>
                </c:pt>
                <c:pt idx="666">
                  <c:v>4.0952999999999999</c:v>
                </c:pt>
                <c:pt idx="667">
                  <c:v>4.0952999999999999</c:v>
                </c:pt>
                <c:pt idx="668">
                  <c:v>4.0952999999999999</c:v>
                </c:pt>
                <c:pt idx="669">
                  <c:v>4.0952999999999999</c:v>
                </c:pt>
                <c:pt idx="670">
                  <c:v>4.0952999999999999</c:v>
                </c:pt>
                <c:pt idx="671">
                  <c:v>4.0952999999999999</c:v>
                </c:pt>
                <c:pt idx="672">
                  <c:v>4.0952999999999999</c:v>
                </c:pt>
                <c:pt idx="673">
                  <c:v>4.0952999999999999</c:v>
                </c:pt>
                <c:pt idx="674">
                  <c:v>4.0952999999999999</c:v>
                </c:pt>
                <c:pt idx="675">
                  <c:v>4.0952999999999999</c:v>
                </c:pt>
                <c:pt idx="676">
                  <c:v>4.0952999999999999</c:v>
                </c:pt>
                <c:pt idx="677">
                  <c:v>4.0952999999999999</c:v>
                </c:pt>
                <c:pt idx="678">
                  <c:v>4.0952999999999999</c:v>
                </c:pt>
                <c:pt idx="679">
                  <c:v>4.0952999999999999</c:v>
                </c:pt>
                <c:pt idx="680">
                  <c:v>4.0952999999999999</c:v>
                </c:pt>
                <c:pt idx="681">
                  <c:v>4.0952999999999999</c:v>
                </c:pt>
                <c:pt idx="682">
                  <c:v>4.0952999999999999</c:v>
                </c:pt>
                <c:pt idx="683">
                  <c:v>4.0952999999999999</c:v>
                </c:pt>
                <c:pt idx="684">
                  <c:v>4.0952999999999999</c:v>
                </c:pt>
                <c:pt idx="685">
                  <c:v>4.0952999999999999</c:v>
                </c:pt>
                <c:pt idx="686">
                  <c:v>4.0952999999999999</c:v>
                </c:pt>
                <c:pt idx="687">
                  <c:v>4.0952999999999999</c:v>
                </c:pt>
                <c:pt idx="688">
                  <c:v>4.0952999999999999</c:v>
                </c:pt>
                <c:pt idx="689">
                  <c:v>4.0952999999999999</c:v>
                </c:pt>
                <c:pt idx="690">
                  <c:v>4.0952999999999999</c:v>
                </c:pt>
                <c:pt idx="691">
                  <c:v>4.0952999999999999</c:v>
                </c:pt>
                <c:pt idx="692">
                  <c:v>4.0952999999999999</c:v>
                </c:pt>
                <c:pt idx="693">
                  <c:v>4.0952999999999999</c:v>
                </c:pt>
                <c:pt idx="694">
                  <c:v>4.0952999999999999</c:v>
                </c:pt>
                <c:pt idx="695">
                  <c:v>4.0952999999999999</c:v>
                </c:pt>
                <c:pt idx="696">
                  <c:v>4.0952999999999999</c:v>
                </c:pt>
                <c:pt idx="697">
                  <c:v>4.0952999999999999</c:v>
                </c:pt>
                <c:pt idx="698">
                  <c:v>4.0952999999999999</c:v>
                </c:pt>
                <c:pt idx="699">
                  <c:v>4.0952999999999999</c:v>
                </c:pt>
                <c:pt idx="700">
                  <c:v>4.0952999999999999</c:v>
                </c:pt>
                <c:pt idx="701">
                  <c:v>4.0952999999999999</c:v>
                </c:pt>
                <c:pt idx="702">
                  <c:v>4.0952999999999999</c:v>
                </c:pt>
                <c:pt idx="703">
                  <c:v>4.0952999999999999</c:v>
                </c:pt>
                <c:pt idx="704">
                  <c:v>4.0952999999999999</c:v>
                </c:pt>
                <c:pt idx="705">
                  <c:v>4.0952999999999999</c:v>
                </c:pt>
                <c:pt idx="706">
                  <c:v>4.0952999999999999</c:v>
                </c:pt>
                <c:pt idx="707">
                  <c:v>4.0952999999999999</c:v>
                </c:pt>
                <c:pt idx="708">
                  <c:v>4.0952999999999999</c:v>
                </c:pt>
                <c:pt idx="709">
                  <c:v>4.0952999999999999</c:v>
                </c:pt>
                <c:pt idx="710">
                  <c:v>4.0952999999999999</c:v>
                </c:pt>
                <c:pt idx="711">
                  <c:v>4.0952999999999999</c:v>
                </c:pt>
                <c:pt idx="712">
                  <c:v>4.0952999999999999</c:v>
                </c:pt>
                <c:pt idx="713">
                  <c:v>4.0952999999999999</c:v>
                </c:pt>
                <c:pt idx="714">
                  <c:v>4.0952000000000002</c:v>
                </c:pt>
                <c:pt idx="715">
                  <c:v>4.0952000000000002</c:v>
                </c:pt>
                <c:pt idx="716">
                  <c:v>4.0952999999999999</c:v>
                </c:pt>
                <c:pt idx="717">
                  <c:v>4.0952999999999999</c:v>
                </c:pt>
                <c:pt idx="718">
                  <c:v>4.0952000000000002</c:v>
                </c:pt>
                <c:pt idx="719">
                  <c:v>4.0952000000000002</c:v>
                </c:pt>
                <c:pt idx="720">
                  <c:v>4.0952000000000002</c:v>
                </c:pt>
                <c:pt idx="721">
                  <c:v>4.0952000000000002</c:v>
                </c:pt>
                <c:pt idx="722">
                  <c:v>4.0952000000000002</c:v>
                </c:pt>
                <c:pt idx="723">
                  <c:v>4.0952000000000002</c:v>
                </c:pt>
                <c:pt idx="724">
                  <c:v>4.0952000000000002</c:v>
                </c:pt>
                <c:pt idx="725">
                  <c:v>4.0952000000000002</c:v>
                </c:pt>
                <c:pt idx="726">
                  <c:v>4.0952000000000002</c:v>
                </c:pt>
                <c:pt idx="727">
                  <c:v>4.0952000000000002</c:v>
                </c:pt>
                <c:pt idx="728">
                  <c:v>4.0952000000000002</c:v>
                </c:pt>
                <c:pt idx="729">
                  <c:v>4.0952000000000002</c:v>
                </c:pt>
                <c:pt idx="730">
                  <c:v>4.0952000000000002</c:v>
                </c:pt>
                <c:pt idx="731">
                  <c:v>4.0952000000000002</c:v>
                </c:pt>
                <c:pt idx="732">
                  <c:v>4.0952000000000002</c:v>
                </c:pt>
                <c:pt idx="733">
                  <c:v>4.0952000000000002</c:v>
                </c:pt>
                <c:pt idx="734">
                  <c:v>4.0952000000000002</c:v>
                </c:pt>
                <c:pt idx="735">
                  <c:v>4.0952000000000002</c:v>
                </c:pt>
                <c:pt idx="736">
                  <c:v>4.0952000000000002</c:v>
                </c:pt>
                <c:pt idx="737">
                  <c:v>4.0952000000000002</c:v>
                </c:pt>
                <c:pt idx="738">
                  <c:v>4.0952000000000002</c:v>
                </c:pt>
                <c:pt idx="739">
                  <c:v>4.0952000000000002</c:v>
                </c:pt>
                <c:pt idx="740">
                  <c:v>4.0952000000000002</c:v>
                </c:pt>
                <c:pt idx="741">
                  <c:v>4.0952000000000002</c:v>
                </c:pt>
                <c:pt idx="742">
                  <c:v>4.0952000000000002</c:v>
                </c:pt>
                <c:pt idx="743">
                  <c:v>4.0952000000000002</c:v>
                </c:pt>
                <c:pt idx="744">
                  <c:v>4.0952000000000002</c:v>
                </c:pt>
                <c:pt idx="745">
                  <c:v>4.0952000000000002</c:v>
                </c:pt>
                <c:pt idx="746">
                  <c:v>4.0952000000000002</c:v>
                </c:pt>
                <c:pt idx="747">
                  <c:v>4.0952000000000002</c:v>
                </c:pt>
                <c:pt idx="748">
                  <c:v>4.0952000000000002</c:v>
                </c:pt>
                <c:pt idx="749">
                  <c:v>4.0952000000000002</c:v>
                </c:pt>
                <c:pt idx="750">
                  <c:v>4.0952000000000002</c:v>
                </c:pt>
                <c:pt idx="751">
                  <c:v>4.0952000000000002</c:v>
                </c:pt>
                <c:pt idx="752">
                  <c:v>4.0952000000000002</c:v>
                </c:pt>
                <c:pt idx="753">
                  <c:v>4.0952000000000002</c:v>
                </c:pt>
                <c:pt idx="754">
                  <c:v>4.0952000000000002</c:v>
                </c:pt>
                <c:pt idx="755">
                  <c:v>4.0952000000000002</c:v>
                </c:pt>
                <c:pt idx="756">
                  <c:v>4.0952000000000002</c:v>
                </c:pt>
                <c:pt idx="757">
                  <c:v>4.0952000000000002</c:v>
                </c:pt>
                <c:pt idx="758">
                  <c:v>4.0952000000000002</c:v>
                </c:pt>
                <c:pt idx="759">
                  <c:v>4.0952000000000002</c:v>
                </c:pt>
                <c:pt idx="760">
                  <c:v>4.0952000000000002</c:v>
                </c:pt>
                <c:pt idx="761">
                  <c:v>4.0952000000000002</c:v>
                </c:pt>
                <c:pt idx="762">
                  <c:v>4.0952000000000002</c:v>
                </c:pt>
                <c:pt idx="763">
                  <c:v>4.0952000000000002</c:v>
                </c:pt>
                <c:pt idx="764">
                  <c:v>4.0952000000000002</c:v>
                </c:pt>
                <c:pt idx="765">
                  <c:v>4.0952000000000002</c:v>
                </c:pt>
                <c:pt idx="766">
                  <c:v>4.0952000000000002</c:v>
                </c:pt>
                <c:pt idx="767">
                  <c:v>4.0952000000000002</c:v>
                </c:pt>
                <c:pt idx="768">
                  <c:v>4.0952000000000002</c:v>
                </c:pt>
                <c:pt idx="769">
                  <c:v>4.0952000000000002</c:v>
                </c:pt>
                <c:pt idx="770">
                  <c:v>4.0952000000000002</c:v>
                </c:pt>
                <c:pt idx="771">
                  <c:v>4.0952000000000002</c:v>
                </c:pt>
                <c:pt idx="772">
                  <c:v>4.0952000000000002</c:v>
                </c:pt>
                <c:pt idx="773">
                  <c:v>4.0952000000000002</c:v>
                </c:pt>
                <c:pt idx="774">
                  <c:v>4.0952000000000002</c:v>
                </c:pt>
                <c:pt idx="775">
                  <c:v>4.0952000000000002</c:v>
                </c:pt>
                <c:pt idx="776">
                  <c:v>4.0952000000000002</c:v>
                </c:pt>
                <c:pt idx="777">
                  <c:v>4.0952000000000002</c:v>
                </c:pt>
                <c:pt idx="778">
                  <c:v>4.0952000000000002</c:v>
                </c:pt>
                <c:pt idx="779">
                  <c:v>4.0952000000000002</c:v>
                </c:pt>
                <c:pt idx="780">
                  <c:v>4.0952000000000002</c:v>
                </c:pt>
                <c:pt idx="781">
                  <c:v>4.0952000000000002</c:v>
                </c:pt>
                <c:pt idx="782">
                  <c:v>4.0952000000000002</c:v>
                </c:pt>
                <c:pt idx="783">
                  <c:v>4.0952000000000002</c:v>
                </c:pt>
                <c:pt idx="784">
                  <c:v>4.0952000000000002</c:v>
                </c:pt>
                <c:pt idx="785">
                  <c:v>4.0952000000000002</c:v>
                </c:pt>
                <c:pt idx="786">
                  <c:v>4.0952000000000002</c:v>
                </c:pt>
                <c:pt idx="787">
                  <c:v>4.0952000000000002</c:v>
                </c:pt>
                <c:pt idx="788">
                  <c:v>4.0952000000000002</c:v>
                </c:pt>
                <c:pt idx="789">
                  <c:v>4.0952000000000002</c:v>
                </c:pt>
                <c:pt idx="790">
                  <c:v>4.0952000000000002</c:v>
                </c:pt>
                <c:pt idx="791">
                  <c:v>4.0952000000000002</c:v>
                </c:pt>
                <c:pt idx="792">
                  <c:v>4.0952000000000002</c:v>
                </c:pt>
                <c:pt idx="793">
                  <c:v>4.0952000000000002</c:v>
                </c:pt>
                <c:pt idx="794">
                  <c:v>4.0952000000000002</c:v>
                </c:pt>
                <c:pt idx="795">
                  <c:v>4.0952000000000002</c:v>
                </c:pt>
                <c:pt idx="796">
                  <c:v>4.0952000000000002</c:v>
                </c:pt>
                <c:pt idx="797">
                  <c:v>4.0952000000000002</c:v>
                </c:pt>
                <c:pt idx="798">
                  <c:v>4.0952000000000002</c:v>
                </c:pt>
                <c:pt idx="799">
                  <c:v>4.0952000000000002</c:v>
                </c:pt>
                <c:pt idx="800">
                  <c:v>4.0952000000000002</c:v>
                </c:pt>
                <c:pt idx="801">
                  <c:v>4.0952000000000002</c:v>
                </c:pt>
                <c:pt idx="802">
                  <c:v>4.0952000000000002</c:v>
                </c:pt>
                <c:pt idx="803">
                  <c:v>4.0952000000000002</c:v>
                </c:pt>
                <c:pt idx="804">
                  <c:v>4.0952000000000002</c:v>
                </c:pt>
                <c:pt idx="805">
                  <c:v>4.0952000000000002</c:v>
                </c:pt>
                <c:pt idx="806">
                  <c:v>4.0952000000000002</c:v>
                </c:pt>
                <c:pt idx="807">
                  <c:v>4.0952000000000002</c:v>
                </c:pt>
                <c:pt idx="808">
                  <c:v>4.0952000000000002</c:v>
                </c:pt>
                <c:pt idx="809">
                  <c:v>4.0952000000000002</c:v>
                </c:pt>
                <c:pt idx="810">
                  <c:v>4.0952000000000002</c:v>
                </c:pt>
                <c:pt idx="811">
                  <c:v>4.0952000000000002</c:v>
                </c:pt>
                <c:pt idx="812">
                  <c:v>4.0952000000000002</c:v>
                </c:pt>
                <c:pt idx="813">
                  <c:v>4.0952000000000002</c:v>
                </c:pt>
                <c:pt idx="814">
                  <c:v>4.0952000000000002</c:v>
                </c:pt>
                <c:pt idx="815">
                  <c:v>4.0952000000000002</c:v>
                </c:pt>
                <c:pt idx="816">
                  <c:v>4.0952000000000002</c:v>
                </c:pt>
                <c:pt idx="817">
                  <c:v>4.0952000000000002</c:v>
                </c:pt>
                <c:pt idx="818">
                  <c:v>4.0952000000000002</c:v>
                </c:pt>
                <c:pt idx="819">
                  <c:v>4.0952000000000002</c:v>
                </c:pt>
                <c:pt idx="820">
                  <c:v>4.0952000000000002</c:v>
                </c:pt>
                <c:pt idx="821">
                  <c:v>4.0952000000000002</c:v>
                </c:pt>
                <c:pt idx="822">
                  <c:v>4.0952000000000002</c:v>
                </c:pt>
                <c:pt idx="823">
                  <c:v>4.0952000000000002</c:v>
                </c:pt>
                <c:pt idx="824">
                  <c:v>4.0952000000000002</c:v>
                </c:pt>
                <c:pt idx="825">
                  <c:v>4.0952000000000002</c:v>
                </c:pt>
                <c:pt idx="826">
                  <c:v>4.0952000000000002</c:v>
                </c:pt>
                <c:pt idx="827">
                  <c:v>4.0952000000000002</c:v>
                </c:pt>
                <c:pt idx="828">
                  <c:v>4.0952000000000002</c:v>
                </c:pt>
                <c:pt idx="829">
                  <c:v>4.0952000000000002</c:v>
                </c:pt>
                <c:pt idx="830">
                  <c:v>4.0952000000000002</c:v>
                </c:pt>
                <c:pt idx="831">
                  <c:v>4.0952000000000002</c:v>
                </c:pt>
                <c:pt idx="832">
                  <c:v>4.0952000000000002</c:v>
                </c:pt>
                <c:pt idx="833">
                  <c:v>4.0952000000000002</c:v>
                </c:pt>
                <c:pt idx="834">
                  <c:v>4.0952000000000002</c:v>
                </c:pt>
                <c:pt idx="835">
                  <c:v>4.0952000000000002</c:v>
                </c:pt>
                <c:pt idx="836">
                  <c:v>4.0952000000000002</c:v>
                </c:pt>
                <c:pt idx="837">
                  <c:v>4.0952000000000002</c:v>
                </c:pt>
                <c:pt idx="838">
                  <c:v>4.0952000000000002</c:v>
                </c:pt>
                <c:pt idx="839">
                  <c:v>4.0952000000000002</c:v>
                </c:pt>
                <c:pt idx="840">
                  <c:v>4.0952000000000002</c:v>
                </c:pt>
                <c:pt idx="841">
                  <c:v>4.0952000000000002</c:v>
                </c:pt>
                <c:pt idx="842">
                  <c:v>4.0952000000000002</c:v>
                </c:pt>
                <c:pt idx="843">
                  <c:v>4.0952000000000002</c:v>
                </c:pt>
                <c:pt idx="844">
                  <c:v>4.0952000000000002</c:v>
                </c:pt>
                <c:pt idx="845">
                  <c:v>4.0952000000000002</c:v>
                </c:pt>
                <c:pt idx="846">
                  <c:v>4.0952000000000002</c:v>
                </c:pt>
                <c:pt idx="847">
                  <c:v>4.0952000000000002</c:v>
                </c:pt>
                <c:pt idx="848">
                  <c:v>4.0952000000000002</c:v>
                </c:pt>
                <c:pt idx="849">
                  <c:v>4.0952000000000002</c:v>
                </c:pt>
                <c:pt idx="850">
                  <c:v>4.0952000000000002</c:v>
                </c:pt>
                <c:pt idx="851">
                  <c:v>4.0952000000000002</c:v>
                </c:pt>
                <c:pt idx="852">
                  <c:v>4.0952000000000002</c:v>
                </c:pt>
                <c:pt idx="853">
                  <c:v>4.0952000000000002</c:v>
                </c:pt>
                <c:pt idx="854">
                  <c:v>4.0952000000000002</c:v>
                </c:pt>
                <c:pt idx="855">
                  <c:v>4.0952000000000002</c:v>
                </c:pt>
                <c:pt idx="856">
                  <c:v>4.0952000000000002</c:v>
                </c:pt>
                <c:pt idx="857">
                  <c:v>4.0952000000000002</c:v>
                </c:pt>
                <c:pt idx="858">
                  <c:v>4.0952000000000002</c:v>
                </c:pt>
                <c:pt idx="859">
                  <c:v>4.0952000000000002</c:v>
                </c:pt>
                <c:pt idx="860">
                  <c:v>4.0952000000000002</c:v>
                </c:pt>
                <c:pt idx="861">
                  <c:v>4.0952000000000002</c:v>
                </c:pt>
                <c:pt idx="862">
                  <c:v>4.0952000000000002</c:v>
                </c:pt>
                <c:pt idx="863">
                  <c:v>4.0952000000000002</c:v>
                </c:pt>
                <c:pt idx="864">
                  <c:v>4.0952000000000002</c:v>
                </c:pt>
                <c:pt idx="865">
                  <c:v>4.0952000000000002</c:v>
                </c:pt>
                <c:pt idx="866">
                  <c:v>4.0952000000000002</c:v>
                </c:pt>
                <c:pt idx="867">
                  <c:v>4.0952000000000002</c:v>
                </c:pt>
                <c:pt idx="868">
                  <c:v>4.0952000000000002</c:v>
                </c:pt>
                <c:pt idx="869">
                  <c:v>4.0952000000000002</c:v>
                </c:pt>
                <c:pt idx="870">
                  <c:v>4.0952000000000002</c:v>
                </c:pt>
                <c:pt idx="871">
                  <c:v>4.0952000000000002</c:v>
                </c:pt>
                <c:pt idx="872">
                  <c:v>4.0952000000000002</c:v>
                </c:pt>
                <c:pt idx="873">
                  <c:v>4.0952000000000002</c:v>
                </c:pt>
                <c:pt idx="874">
                  <c:v>4.0952000000000002</c:v>
                </c:pt>
                <c:pt idx="875">
                  <c:v>4.0952000000000002</c:v>
                </c:pt>
                <c:pt idx="876">
                  <c:v>4.0952000000000002</c:v>
                </c:pt>
                <c:pt idx="877">
                  <c:v>4.0952000000000002</c:v>
                </c:pt>
                <c:pt idx="878">
                  <c:v>4.0952000000000002</c:v>
                </c:pt>
                <c:pt idx="879">
                  <c:v>4.0952000000000002</c:v>
                </c:pt>
                <c:pt idx="880">
                  <c:v>4.0952000000000002</c:v>
                </c:pt>
                <c:pt idx="881">
                  <c:v>4.0952000000000002</c:v>
                </c:pt>
                <c:pt idx="882">
                  <c:v>4.0952000000000002</c:v>
                </c:pt>
                <c:pt idx="883">
                  <c:v>4.0952000000000002</c:v>
                </c:pt>
                <c:pt idx="884">
                  <c:v>4.0952000000000002</c:v>
                </c:pt>
                <c:pt idx="885">
                  <c:v>4.0950999999999995</c:v>
                </c:pt>
                <c:pt idx="886">
                  <c:v>4.0952000000000002</c:v>
                </c:pt>
                <c:pt idx="887">
                  <c:v>4.0952000000000002</c:v>
                </c:pt>
                <c:pt idx="888">
                  <c:v>4.0952000000000002</c:v>
                </c:pt>
                <c:pt idx="889">
                  <c:v>4.0950999999999995</c:v>
                </c:pt>
                <c:pt idx="890">
                  <c:v>4.0952000000000002</c:v>
                </c:pt>
                <c:pt idx="891">
                  <c:v>4.0950999999999995</c:v>
                </c:pt>
                <c:pt idx="892">
                  <c:v>4.0950999999999995</c:v>
                </c:pt>
                <c:pt idx="893">
                  <c:v>4.0950999999999995</c:v>
                </c:pt>
                <c:pt idx="894">
                  <c:v>4.0950999999999995</c:v>
                </c:pt>
                <c:pt idx="895">
                  <c:v>4.0950999999999995</c:v>
                </c:pt>
                <c:pt idx="896">
                  <c:v>4.0950999999999995</c:v>
                </c:pt>
                <c:pt idx="897">
                  <c:v>4.0950999999999995</c:v>
                </c:pt>
                <c:pt idx="898">
                  <c:v>4.0950999999999995</c:v>
                </c:pt>
                <c:pt idx="899">
                  <c:v>4.0950999999999995</c:v>
                </c:pt>
                <c:pt idx="900">
                  <c:v>4.0950999999999995</c:v>
                </c:pt>
                <c:pt idx="901">
                  <c:v>4.0950999999999995</c:v>
                </c:pt>
                <c:pt idx="902">
                  <c:v>4.0950999999999995</c:v>
                </c:pt>
                <c:pt idx="903">
                  <c:v>4.0950999999999995</c:v>
                </c:pt>
                <c:pt idx="904">
                  <c:v>4.0950999999999995</c:v>
                </c:pt>
                <c:pt idx="905">
                  <c:v>4.0950999999999995</c:v>
                </c:pt>
                <c:pt idx="906">
                  <c:v>4.0950999999999995</c:v>
                </c:pt>
                <c:pt idx="907">
                  <c:v>4.0950999999999995</c:v>
                </c:pt>
                <c:pt idx="908">
                  <c:v>4.0950999999999995</c:v>
                </c:pt>
                <c:pt idx="909">
                  <c:v>4.0950999999999995</c:v>
                </c:pt>
                <c:pt idx="910">
                  <c:v>4.0950999999999995</c:v>
                </c:pt>
                <c:pt idx="911">
                  <c:v>4.0950999999999995</c:v>
                </c:pt>
                <c:pt idx="912">
                  <c:v>4.0950999999999995</c:v>
                </c:pt>
                <c:pt idx="913">
                  <c:v>4.0952000000000002</c:v>
                </c:pt>
                <c:pt idx="914">
                  <c:v>4.0950999999999995</c:v>
                </c:pt>
                <c:pt idx="915">
                  <c:v>4.0950999999999995</c:v>
                </c:pt>
                <c:pt idx="916">
                  <c:v>4.0950999999999995</c:v>
                </c:pt>
                <c:pt idx="917">
                  <c:v>4.0950999999999995</c:v>
                </c:pt>
                <c:pt idx="918">
                  <c:v>4.0950999999999995</c:v>
                </c:pt>
                <c:pt idx="919">
                  <c:v>4.0950999999999995</c:v>
                </c:pt>
                <c:pt idx="920">
                  <c:v>4.0950999999999995</c:v>
                </c:pt>
                <c:pt idx="921">
                  <c:v>4.0950999999999995</c:v>
                </c:pt>
                <c:pt idx="922">
                  <c:v>4.0950999999999995</c:v>
                </c:pt>
                <c:pt idx="923">
                  <c:v>4.0950999999999995</c:v>
                </c:pt>
                <c:pt idx="924">
                  <c:v>4.0950999999999995</c:v>
                </c:pt>
                <c:pt idx="925">
                  <c:v>4.0950999999999995</c:v>
                </c:pt>
                <c:pt idx="926">
                  <c:v>4.0950999999999995</c:v>
                </c:pt>
                <c:pt idx="927">
                  <c:v>4.0950999999999995</c:v>
                </c:pt>
                <c:pt idx="928">
                  <c:v>4.0950999999999995</c:v>
                </c:pt>
                <c:pt idx="929">
                  <c:v>4.0950999999999995</c:v>
                </c:pt>
                <c:pt idx="930">
                  <c:v>4.0950999999999995</c:v>
                </c:pt>
                <c:pt idx="931">
                  <c:v>4.0950999999999995</c:v>
                </c:pt>
                <c:pt idx="932">
                  <c:v>4.0950999999999995</c:v>
                </c:pt>
                <c:pt idx="933">
                  <c:v>4.0950999999999995</c:v>
                </c:pt>
                <c:pt idx="934">
                  <c:v>4.0950999999999995</c:v>
                </c:pt>
                <c:pt idx="935">
                  <c:v>4.0950999999999995</c:v>
                </c:pt>
                <c:pt idx="936">
                  <c:v>4.0950999999999995</c:v>
                </c:pt>
                <c:pt idx="937">
                  <c:v>4.0950999999999995</c:v>
                </c:pt>
                <c:pt idx="938">
                  <c:v>4.0950999999999995</c:v>
                </c:pt>
                <c:pt idx="939">
                  <c:v>4.0950999999999995</c:v>
                </c:pt>
                <c:pt idx="940">
                  <c:v>4.0950999999999995</c:v>
                </c:pt>
                <c:pt idx="941">
                  <c:v>4.0950999999999995</c:v>
                </c:pt>
                <c:pt idx="942">
                  <c:v>4.0950999999999995</c:v>
                </c:pt>
                <c:pt idx="943">
                  <c:v>4.0950999999999995</c:v>
                </c:pt>
                <c:pt idx="944">
                  <c:v>4.0950999999999995</c:v>
                </c:pt>
                <c:pt idx="945">
                  <c:v>4.0950999999999995</c:v>
                </c:pt>
                <c:pt idx="946">
                  <c:v>4.0950999999999995</c:v>
                </c:pt>
                <c:pt idx="947">
                  <c:v>4.0950999999999995</c:v>
                </c:pt>
                <c:pt idx="948">
                  <c:v>4.0950999999999995</c:v>
                </c:pt>
                <c:pt idx="949">
                  <c:v>4.0950999999999995</c:v>
                </c:pt>
                <c:pt idx="950">
                  <c:v>4.0950999999999995</c:v>
                </c:pt>
                <c:pt idx="951">
                  <c:v>4.0950999999999995</c:v>
                </c:pt>
                <c:pt idx="952">
                  <c:v>4.0950999999999995</c:v>
                </c:pt>
                <c:pt idx="953">
                  <c:v>4.0950999999999995</c:v>
                </c:pt>
                <c:pt idx="954">
                  <c:v>4.0950999999999995</c:v>
                </c:pt>
                <c:pt idx="955">
                  <c:v>4.0950999999999995</c:v>
                </c:pt>
                <c:pt idx="956">
                  <c:v>4.0950999999999995</c:v>
                </c:pt>
                <c:pt idx="957">
                  <c:v>4.0950999999999995</c:v>
                </c:pt>
                <c:pt idx="958">
                  <c:v>4.0950999999999995</c:v>
                </c:pt>
                <c:pt idx="959">
                  <c:v>4.0950999999999995</c:v>
                </c:pt>
                <c:pt idx="960">
                  <c:v>4.0950999999999995</c:v>
                </c:pt>
                <c:pt idx="961">
                  <c:v>4.0950999999999995</c:v>
                </c:pt>
                <c:pt idx="962">
                  <c:v>4.0950999999999995</c:v>
                </c:pt>
                <c:pt idx="963">
                  <c:v>4.0950999999999995</c:v>
                </c:pt>
                <c:pt idx="964">
                  <c:v>4.0950999999999995</c:v>
                </c:pt>
                <c:pt idx="965">
                  <c:v>4.0950999999999995</c:v>
                </c:pt>
                <c:pt idx="966">
                  <c:v>4.0950999999999995</c:v>
                </c:pt>
                <c:pt idx="967">
                  <c:v>4.0950999999999995</c:v>
                </c:pt>
                <c:pt idx="968">
                  <c:v>4.0950999999999995</c:v>
                </c:pt>
                <c:pt idx="969">
                  <c:v>4.0950999999999995</c:v>
                </c:pt>
                <c:pt idx="970">
                  <c:v>4.0950999999999995</c:v>
                </c:pt>
                <c:pt idx="971">
                  <c:v>4.0950999999999995</c:v>
                </c:pt>
                <c:pt idx="972">
                  <c:v>4.0950999999999995</c:v>
                </c:pt>
                <c:pt idx="973">
                  <c:v>4.0950999999999995</c:v>
                </c:pt>
                <c:pt idx="974">
                  <c:v>4.0950999999999995</c:v>
                </c:pt>
                <c:pt idx="975">
                  <c:v>4.0950999999999995</c:v>
                </c:pt>
                <c:pt idx="976">
                  <c:v>4.0950999999999995</c:v>
                </c:pt>
                <c:pt idx="977">
                  <c:v>4.0950999999999995</c:v>
                </c:pt>
                <c:pt idx="978">
                  <c:v>4.0950999999999995</c:v>
                </c:pt>
                <c:pt idx="979">
                  <c:v>4.0950999999999995</c:v>
                </c:pt>
                <c:pt idx="980">
                  <c:v>4.0950999999999995</c:v>
                </c:pt>
                <c:pt idx="981">
                  <c:v>4.0950999999999995</c:v>
                </c:pt>
                <c:pt idx="982">
                  <c:v>4.0950999999999995</c:v>
                </c:pt>
                <c:pt idx="983">
                  <c:v>4.0950999999999995</c:v>
                </c:pt>
                <c:pt idx="984">
                  <c:v>4.0950999999999995</c:v>
                </c:pt>
                <c:pt idx="985">
                  <c:v>4.0950999999999995</c:v>
                </c:pt>
                <c:pt idx="986">
                  <c:v>4.0950999999999995</c:v>
                </c:pt>
                <c:pt idx="987">
                  <c:v>4.0950999999999995</c:v>
                </c:pt>
                <c:pt idx="988">
                  <c:v>4.0950999999999995</c:v>
                </c:pt>
                <c:pt idx="989">
                  <c:v>4.0950999999999995</c:v>
                </c:pt>
                <c:pt idx="990">
                  <c:v>4.0950999999999995</c:v>
                </c:pt>
                <c:pt idx="991">
                  <c:v>4.0950999999999995</c:v>
                </c:pt>
                <c:pt idx="992">
                  <c:v>4.0950999999999995</c:v>
                </c:pt>
                <c:pt idx="993">
                  <c:v>4.0950999999999995</c:v>
                </c:pt>
                <c:pt idx="994">
                  <c:v>4.0950999999999995</c:v>
                </c:pt>
                <c:pt idx="995">
                  <c:v>4.0950999999999995</c:v>
                </c:pt>
                <c:pt idx="996">
                  <c:v>4.0950999999999995</c:v>
                </c:pt>
                <c:pt idx="997">
                  <c:v>4.0950999999999995</c:v>
                </c:pt>
                <c:pt idx="998">
                  <c:v>4.0950999999999995</c:v>
                </c:pt>
                <c:pt idx="999">
                  <c:v>4.0950999999999995</c:v>
                </c:pt>
                <c:pt idx="1000">
                  <c:v>4.0950999999999995</c:v>
                </c:pt>
                <c:pt idx="1001">
                  <c:v>4.0950999999999995</c:v>
                </c:pt>
                <c:pt idx="1002">
                  <c:v>4.0950999999999995</c:v>
                </c:pt>
                <c:pt idx="1003">
                  <c:v>4.0950999999999995</c:v>
                </c:pt>
                <c:pt idx="1004">
                  <c:v>4.0950999999999995</c:v>
                </c:pt>
                <c:pt idx="1005">
                  <c:v>4.0950999999999995</c:v>
                </c:pt>
                <c:pt idx="1006">
                  <c:v>4.0949999999999855</c:v>
                </c:pt>
                <c:pt idx="1007">
                  <c:v>4.0949999999999855</c:v>
                </c:pt>
                <c:pt idx="1008">
                  <c:v>4.0949999999999855</c:v>
                </c:pt>
                <c:pt idx="1009">
                  <c:v>4.0949999999999855</c:v>
                </c:pt>
                <c:pt idx="1010">
                  <c:v>4.0949999999999855</c:v>
                </c:pt>
                <c:pt idx="1011">
                  <c:v>4.0949999999999855</c:v>
                </c:pt>
                <c:pt idx="1012">
                  <c:v>4.0949999999999855</c:v>
                </c:pt>
                <c:pt idx="1013">
                  <c:v>4.0949999999999855</c:v>
                </c:pt>
                <c:pt idx="1014">
                  <c:v>4.0949999999999855</c:v>
                </c:pt>
                <c:pt idx="1015">
                  <c:v>4.0949999999999855</c:v>
                </c:pt>
                <c:pt idx="1016">
                  <c:v>4.0949999999999855</c:v>
                </c:pt>
                <c:pt idx="1017">
                  <c:v>4.0949999999999855</c:v>
                </c:pt>
                <c:pt idx="1018">
                  <c:v>4.0949999999999855</c:v>
                </c:pt>
                <c:pt idx="1019">
                  <c:v>4.0949999999999855</c:v>
                </c:pt>
                <c:pt idx="1020">
                  <c:v>4.0949999999999855</c:v>
                </c:pt>
                <c:pt idx="1021">
                  <c:v>4.0949999999999855</c:v>
                </c:pt>
                <c:pt idx="1022">
                  <c:v>4.0949999999999855</c:v>
                </c:pt>
                <c:pt idx="1023">
                  <c:v>4.0949999999999855</c:v>
                </c:pt>
                <c:pt idx="1024">
                  <c:v>4.0949999999999855</c:v>
                </c:pt>
                <c:pt idx="1025">
                  <c:v>4.0949999999999855</c:v>
                </c:pt>
                <c:pt idx="1026">
                  <c:v>4.0949999999999855</c:v>
                </c:pt>
                <c:pt idx="1027">
                  <c:v>4.0949999999999855</c:v>
                </c:pt>
                <c:pt idx="1028">
                  <c:v>4.0949999999999855</c:v>
                </c:pt>
                <c:pt idx="1029">
                  <c:v>4.0949999999999855</c:v>
                </c:pt>
                <c:pt idx="1030">
                  <c:v>4.0949999999999855</c:v>
                </c:pt>
                <c:pt idx="1031">
                  <c:v>4.0949999999999855</c:v>
                </c:pt>
                <c:pt idx="1032">
                  <c:v>4.0949999999999855</c:v>
                </c:pt>
                <c:pt idx="1033">
                  <c:v>4.0949999999999855</c:v>
                </c:pt>
                <c:pt idx="1034">
                  <c:v>4.0949999999999855</c:v>
                </c:pt>
                <c:pt idx="1035">
                  <c:v>4.0949999999999855</c:v>
                </c:pt>
                <c:pt idx="1036">
                  <c:v>4.0949999999999855</c:v>
                </c:pt>
                <c:pt idx="1037">
                  <c:v>4.0949999999999855</c:v>
                </c:pt>
                <c:pt idx="1038">
                  <c:v>4.0949999999999855</c:v>
                </c:pt>
                <c:pt idx="1039">
                  <c:v>4.0949999999999855</c:v>
                </c:pt>
                <c:pt idx="1040">
                  <c:v>4.0949999999999855</c:v>
                </c:pt>
                <c:pt idx="1041">
                  <c:v>4.0949999999999855</c:v>
                </c:pt>
                <c:pt idx="1042">
                  <c:v>4.0949999999999855</c:v>
                </c:pt>
                <c:pt idx="1043">
                  <c:v>4.0949999999999855</c:v>
                </c:pt>
                <c:pt idx="1044">
                  <c:v>4.0949999999999855</c:v>
                </c:pt>
                <c:pt idx="1045">
                  <c:v>4.0949999999999855</c:v>
                </c:pt>
                <c:pt idx="1046">
                  <c:v>4.0949999999999855</c:v>
                </c:pt>
                <c:pt idx="1047">
                  <c:v>4.0949999999999855</c:v>
                </c:pt>
                <c:pt idx="1048">
                  <c:v>4.0949999999999855</c:v>
                </c:pt>
                <c:pt idx="1049">
                  <c:v>4.0949999999999855</c:v>
                </c:pt>
                <c:pt idx="1050">
                  <c:v>4.0949999999999855</c:v>
                </c:pt>
                <c:pt idx="1051">
                  <c:v>4.0949999999999855</c:v>
                </c:pt>
                <c:pt idx="1052">
                  <c:v>4.0949999999999855</c:v>
                </c:pt>
                <c:pt idx="1053">
                  <c:v>4.0949999999999855</c:v>
                </c:pt>
                <c:pt idx="1054">
                  <c:v>4.0949999999999855</c:v>
                </c:pt>
                <c:pt idx="1055">
                  <c:v>4.0949999999999855</c:v>
                </c:pt>
                <c:pt idx="1056">
                  <c:v>4.0949999999999855</c:v>
                </c:pt>
                <c:pt idx="1057">
                  <c:v>4.0949999999999855</c:v>
                </c:pt>
                <c:pt idx="1058">
                  <c:v>4.0949999999999855</c:v>
                </c:pt>
                <c:pt idx="1059">
                  <c:v>4.0949999999999855</c:v>
                </c:pt>
                <c:pt idx="1060">
                  <c:v>4.0949999999999855</c:v>
                </c:pt>
                <c:pt idx="1061">
                  <c:v>4.0949999999999855</c:v>
                </c:pt>
                <c:pt idx="1062">
                  <c:v>4.0949999999999855</c:v>
                </c:pt>
                <c:pt idx="1063">
                  <c:v>4.0949999999999855</c:v>
                </c:pt>
                <c:pt idx="1064">
                  <c:v>4.0949999999999855</c:v>
                </c:pt>
                <c:pt idx="1065">
                  <c:v>4.0949999999999855</c:v>
                </c:pt>
                <c:pt idx="1066">
                  <c:v>4.0949999999999855</c:v>
                </c:pt>
                <c:pt idx="1067">
                  <c:v>4.0949999999999855</c:v>
                </c:pt>
                <c:pt idx="1068">
                  <c:v>4.0949999999999855</c:v>
                </c:pt>
                <c:pt idx="1069">
                  <c:v>4.0949999999999855</c:v>
                </c:pt>
                <c:pt idx="1070">
                  <c:v>4.0949999999999855</c:v>
                </c:pt>
                <c:pt idx="1071">
                  <c:v>4.0949999999999855</c:v>
                </c:pt>
                <c:pt idx="1072">
                  <c:v>4.0949999999999855</c:v>
                </c:pt>
                <c:pt idx="1073">
                  <c:v>4.0949999999999855</c:v>
                </c:pt>
                <c:pt idx="1074">
                  <c:v>4.0949999999999855</c:v>
                </c:pt>
                <c:pt idx="1075">
                  <c:v>4.0949999999999855</c:v>
                </c:pt>
                <c:pt idx="1076">
                  <c:v>4.0949999999999855</c:v>
                </c:pt>
                <c:pt idx="1077">
                  <c:v>4.0949999999999855</c:v>
                </c:pt>
                <c:pt idx="1078">
                  <c:v>4.0949999999999855</c:v>
                </c:pt>
                <c:pt idx="1079">
                  <c:v>4.0948999999999955</c:v>
                </c:pt>
                <c:pt idx="1080">
                  <c:v>4.0949999999999855</c:v>
                </c:pt>
                <c:pt idx="1081">
                  <c:v>4.0949999999999855</c:v>
                </c:pt>
                <c:pt idx="1082">
                  <c:v>4.0948999999999955</c:v>
                </c:pt>
                <c:pt idx="1083">
                  <c:v>4.0948999999999955</c:v>
                </c:pt>
                <c:pt idx="1084">
                  <c:v>4.0948999999999955</c:v>
                </c:pt>
                <c:pt idx="1085">
                  <c:v>4.0948999999999955</c:v>
                </c:pt>
                <c:pt idx="1086">
                  <c:v>4.0948999999999955</c:v>
                </c:pt>
                <c:pt idx="1087">
                  <c:v>4.0948999999999955</c:v>
                </c:pt>
                <c:pt idx="1088">
                  <c:v>4.0948999999999955</c:v>
                </c:pt>
                <c:pt idx="1089">
                  <c:v>4.0948999999999955</c:v>
                </c:pt>
                <c:pt idx="1090">
                  <c:v>4.0948999999999955</c:v>
                </c:pt>
                <c:pt idx="1091">
                  <c:v>4.0948999999999955</c:v>
                </c:pt>
                <c:pt idx="1092">
                  <c:v>4.0948999999999955</c:v>
                </c:pt>
                <c:pt idx="1093">
                  <c:v>4.0948999999999955</c:v>
                </c:pt>
                <c:pt idx="1094">
                  <c:v>4.0948999999999955</c:v>
                </c:pt>
                <c:pt idx="1095">
                  <c:v>4.0948999999999955</c:v>
                </c:pt>
                <c:pt idx="1096">
                  <c:v>4.0948999999999955</c:v>
                </c:pt>
                <c:pt idx="1097">
                  <c:v>4.0948999999999955</c:v>
                </c:pt>
                <c:pt idx="1098">
                  <c:v>4.0948999999999955</c:v>
                </c:pt>
                <c:pt idx="1099">
                  <c:v>4.0948999999999955</c:v>
                </c:pt>
                <c:pt idx="1100">
                  <c:v>4.0948999999999955</c:v>
                </c:pt>
                <c:pt idx="1101">
                  <c:v>4.0948999999999955</c:v>
                </c:pt>
                <c:pt idx="1102">
                  <c:v>4.0948999999999955</c:v>
                </c:pt>
                <c:pt idx="1103">
                  <c:v>4.0948999999999955</c:v>
                </c:pt>
                <c:pt idx="1104">
                  <c:v>4.0948999999999955</c:v>
                </c:pt>
                <c:pt idx="1105">
                  <c:v>4.0948999999999955</c:v>
                </c:pt>
                <c:pt idx="1106">
                  <c:v>4.0948999999999955</c:v>
                </c:pt>
                <c:pt idx="1107">
                  <c:v>4.0948999999999955</c:v>
                </c:pt>
                <c:pt idx="1108">
                  <c:v>4.0948999999999955</c:v>
                </c:pt>
                <c:pt idx="1109">
                  <c:v>4.0948999999999955</c:v>
                </c:pt>
                <c:pt idx="1110">
                  <c:v>4.0948999999999955</c:v>
                </c:pt>
                <c:pt idx="1111">
                  <c:v>4.0948999999999955</c:v>
                </c:pt>
                <c:pt idx="1112">
                  <c:v>4.0948999999999955</c:v>
                </c:pt>
                <c:pt idx="1113">
                  <c:v>4.0948999999999955</c:v>
                </c:pt>
                <c:pt idx="1114">
                  <c:v>4.0948999999999955</c:v>
                </c:pt>
                <c:pt idx="1115">
                  <c:v>4.0948999999999955</c:v>
                </c:pt>
                <c:pt idx="1116">
                  <c:v>4.0948999999999955</c:v>
                </c:pt>
                <c:pt idx="1117">
                  <c:v>4.0948999999999955</c:v>
                </c:pt>
                <c:pt idx="1118">
                  <c:v>4.0948999999999955</c:v>
                </c:pt>
                <c:pt idx="1119">
                  <c:v>4.0948999999999955</c:v>
                </c:pt>
                <c:pt idx="1120">
                  <c:v>4.0948999999999955</c:v>
                </c:pt>
                <c:pt idx="1121">
                  <c:v>4.0948999999999955</c:v>
                </c:pt>
                <c:pt idx="1122">
                  <c:v>4.0948999999999955</c:v>
                </c:pt>
                <c:pt idx="1123">
                  <c:v>4.0948999999999955</c:v>
                </c:pt>
                <c:pt idx="1124">
                  <c:v>4.0948999999999955</c:v>
                </c:pt>
                <c:pt idx="1125">
                  <c:v>4.0948999999999955</c:v>
                </c:pt>
                <c:pt idx="1126">
                  <c:v>4.0948999999999955</c:v>
                </c:pt>
                <c:pt idx="1127">
                  <c:v>4.0948999999999955</c:v>
                </c:pt>
                <c:pt idx="1128">
                  <c:v>4.0948999999999955</c:v>
                </c:pt>
                <c:pt idx="1129">
                  <c:v>4.0948999999999955</c:v>
                </c:pt>
                <c:pt idx="1130">
                  <c:v>4.0948999999999955</c:v>
                </c:pt>
                <c:pt idx="1131">
                  <c:v>4.0948999999999955</c:v>
                </c:pt>
                <c:pt idx="1132">
                  <c:v>4.0948999999999955</c:v>
                </c:pt>
                <c:pt idx="1133">
                  <c:v>4.0948999999999955</c:v>
                </c:pt>
                <c:pt idx="1134">
                  <c:v>4.0947999999999976</c:v>
                </c:pt>
                <c:pt idx="1135">
                  <c:v>4.0947999999999976</c:v>
                </c:pt>
                <c:pt idx="1136">
                  <c:v>4.0947999999999976</c:v>
                </c:pt>
                <c:pt idx="1137">
                  <c:v>4.0947999999999976</c:v>
                </c:pt>
                <c:pt idx="1138">
                  <c:v>4.0947999999999976</c:v>
                </c:pt>
                <c:pt idx="1139">
                  <c:v>4.0947999999999976</c:v>
                </c:pt>
                <c:pt idx="1140">
                  <c:v>4.0947999999999976</c:v>
                </c:pt>
                <c:pt idx="1141">
                  <c:v>4.0947999999999976</c:v>
                </c:pt>
                <c:pt idx="1142">
                  <c:v>4.0947999999999976</c:v>
                </c:pt>
                <c:pt idx="1143">
                  <c:v>4.0947999999999976</c:v>
                </c:pt>
                <c:pt idx="1144">
                  <c:v>4.0947999999999976</c:v>
                </c:pt>
                <c:pt idx="1145">
                  <c:v>4.0947999999999976</c:v>
                </c:pt>
                <c:pt idx="1146">
                  <c:v>4.0947999999999976</c:v>
                </c:pt>
                <c:pt idx="1147">
                  <c:v>4.0947999999999976</c:v>
                </c:pt>
                <c:pt idx="1148">
                  <c:v>4.0947999999999976</c:v>
                </c:pt>
                <c:pt idx="1149">
                  <c:v>4.0947999999999976</c:v>
                </c:pt>
                <c:pt idx="1150">
                  <c:v>4.0947999999999976</c:v>
                </c:pt>
                <c:pt idx="1151">
                  <c:v>4.0947999999999976</c:v>
                </c:pt>
                <c:pt idx="1152">
                  <c:v>4.0947999999999976</c:v>
                </c:pt>
                <c:pt idx="1153">
                  <c:v>4.0947999999999976</c:v>
                </c:pt>
                <c:pt idx="1154">
                  <c:v>4.0947999999999976</c:v>
                </c:pt>
                <c:pt idx="1155">
                  <c:v>4.0947999999999976</c:v>
                </c:pt>
                <c:pt idx="1156">
                  <c:v>4.0947999999999976</c:v>
                </c:pt>
                <c:pt idx="1157">
                  <c:v>4.0947999999999976</c:v>
                </c:pt>
                <c:pt idx="1158">
                  <c:v>4.0947999999999976</c:v>
                </c:pt>
                <c:pt idx="1159">
                  <c:v>4.0947999999999976</c:v>
                </c:pt>
                <c:pt idx="1160">
                  <c:v>4.0947999999999976</c:v>
                </c:pt>
                <c:pt idx="1161">
                  <c:v>4.0947999999999976</c:v>
                </c:pt>
                <c:pt idx="1162">
                  <c:v>4.0947999999999976</c:v>
                </c:pt>
                <c:pt idx="1163">
                  <c:v>4.0947999999999976</c:v>
                </c:pt>
                <c:pt idx="1164">
                  <c:v>4.0947999999999976</c:v>
                </c:pt>
                <c:pt idx="1165">
                  <c:v>4.0947999999999976</c:v>
                </c:pt>
                <c:pt idx="1166">
                  <c:v>4.0947999999999976</c:v>
                </c:pt>
                <c:pt idx="1167">
                  <c:v>4.0947999999999976</c:v>
                </c:pt>
                <c:pt idx="1168">
                  <c:v>4.0947999999999976</c:v>
                </c:pt>
                <c:pt idx="1169">
                  <c:v>4.0947999999999976</c:v>
                </c:pt>
                <c:pt idx="1170">
                  <c:v>4.0947999999999976</c:v>
                </c:pt>
                <c:pt idx="1171">
                  <c:v>4.0947999999999976</c:v>
                </c:pt>
                <c:pt idx="1172">
                  <c:v>4.0947999999999976</c:v>
                </c:pt>
                <c:pt idx="1173">
                  <c:v>4.0947999999999976</c:v>
                </c:pt>
                <c:pt idx="1174">
                  <c:v>4.0947999999999976</c:v>
                </c:pt>
                <c:pt idx="1175">
                  <c:v>4.0947999999999976</c:v>
                </c:pt>
                <c:pt idx="1176">
                  <c:v>4.0947999999999976</c:v>
                </c:pt>
                <c:pt idx="1177">
                  <c:v>4.0947999999999976</c:v>
                </c:pt>
                <c:pt idx="1178">
                  <c:v>4.0947999999999976</c:v>
                </c:pt>
                <c:pt idx="1179">
                  <c:v>4.0947999999999976</c:v>
                </c:pt>
                <c:pt idx="1180">
                  <c:v>4.0947999999999976</c:v>
                </c:pt>
                <c:pt idx="1181">
                  <c:v>4.0947999999999976</c:v>
                </c:pt>
                <c:pt idx="1182">
                  <c:v>4.0947999999999976</c:v>
                </c:pt>
                <c:pt idx="1183">
                  <c:v>4.0947999999999976</c:v>
                </c:pt>
                <c:pt idx="1184">
                  <c:v>4.0947999999999976</c:v>
                </c:pt>
                <c:pt idx="1185">
                  <c:v>4.0947999999999976</c:v>
                </c:pt>
                <c:pt idx="1186">
                  <c:v>4.0947999999999976</c:v>
                </c:pt>
                <c:pt idx="1187">
                  <c:v>4.0947999999999976</c:v>
                </c:pt>
                <c:pt idx="1188">
                  <c:v>4.0947999999999976</c:v>
                </c:pt>
                <c:pt idx="1189">
                  <c:v>4.0947999999999976</c:v>
                </c:pt>
                <c:pt idx="1190">
                  <c:v>4.0947999999999976</c:v>
                </c:pt>
                <c:pt idx="1191">
                  <c:v>4.0947999999999976</c:v>
                </c:pt>
                <c:pt idx="1192">
                  <c:v>4.0947999999999976</c:v>
                </c:pt>
                <c:pt idx="1193">
                  <c:v>4.0947999999999976</c:v>
                </c:pt>
                <c:pt idx="1194">
                  <c:v>4.0947999999999976</c:v>
                </c:pt>
                <c:pt idx="1195">
                  <c:v>4.0947999999999976</c:v>
                </c:pt>
                <c:pt idx="1196">
                  <c:v>4.0947999999999976</c:v>
                </c:pt>
                <c:pt idx="1197">
                  <c:v>4.0947999999999976</c:v>
                </c:pt>
                <c:pt idx="1198">
                  <c:v>4.0947999999999976</c:v>
                </c:pt>
                <c:pt idx="1199">
                  <c:v>4.0947999999999976</c:v>
                </c:pt>
                <c:pt idx="1200">
                  <c:v>4.0947999999999976</c:v>
                </c:pt>
                <c:pt idx="1201">
                  <c:v>4.0947999999999976</c:v>
                </c:pt>
                <c:pt idx="1202">
                  <c:v>4.0947999999999976</c:v>
                </c:pt>
                <c:pt idx="1203">
                  <c:v>4.0947999999999976</c:v>
                </c:pt>
                <c:pt idx="1204">
                  <c:v>4.0947999999999976</c:v>
                </c:pt>
                <c:pt idx="1205">
                  <c:v>4.0947999999999976</c:v>
                </c:pt>
                <c:pt idx="1206">
                  <c:v>4.0947999999999976</c:v>
                </c:pt>
                <c:pt idx="1207">
                  <c:v>4.0947999999999976</c:v>
                </c:pt>
                <c:pt idx="1208">
                  <c:v>4.0947999999999976</c:v>
                </c:pt>
                <c:pt idx="1209">
                  <c:v>4.0947999999999976</c:v>
                </c:pt>
                <c:pt idx="1210">
                  <c:v>4.0947999999999976</c:v>
                </c:pt>
                <c:pt idx="1211">
                  <c:v>4.0947999999999976</c:v>
                </c:pt>
                <c:pt idx="1212">
                  <c:v>4.0947999999999976</c:v>
                </c:pt>
                <c:pt idx="1213">
                  <c:v>4.0947999999999976</c:v>
                </c:pt>
                <c:pt idx="1214">
                  <c:v>4.0947999999999976</c:v>
                </c:pt>
                <c:pt idx="1215">
                  <c:v>4.0947999999999976</c:v>
                </c:pt>
                <c:pt idx="1216">
                  <c:v>4.0947999999999976</c:v>
                </c:pt>
                <c:pt idx="1217">
                  <c:v>4.0947999999999976</c:v>
                </c:pt>
                <c:pt idx="1218">
                  <c:v>4.0947999999999976</c:v>
                </c:pt>
                <c:pt idx="1219">
                  <c:v>4.0947999999999976</c:v>
                </c:pt>
                <c:pt idx="1220">
                  <c:v>4.0947999999999976</c:v>
                </c:pt>
                <c:pt idx="1221">
                  <c:v>4.0947999999999976</c:v>
                </c:pt>
                <c:pt idx="1222">
                  <c:v>4.0947999999999976</c:v>
                </c:pt>
                <c:pt idx="1223">
                  <c:v>4.0947999999999976</c:v>
                </c:pt>
                <c:pt idx="1224">
                  <c:v>4.0947999999999976</c:v>
                </c:pt>
                <c:pt idx="1225">
                  <c:v>4.0947999999999976</c:v>
                </c:pt>
                <c:pt idx="1226">
                  <c:v>4.0947999999999976</c:v>
                </c:pt>
                <c:pt idx="1227">
                  <c:v>4.0947999999999976</c:v>
                </c:pt>
                <c:pt idx="1228">
                  <c:v>4.0947999999999976</c:v>
                </c:pt>
                <c:pt idx="1229">
                  <c:v>4.0947999999999976</c:v>
                </c:pt>
                <c:pt idx="1230">
                  <c:v>4.0947999999999976</c:v>
                </c:pt>
                <c:pt idx="1231">
                  <c:v>4.0947999999999976</c:v>
                </c:pt>
                <c:pt idx="1232">
                  <c:v>4.0947999999999976</c:v>
                </c:pt>
                <c:pt idx="1233">
                  <c:v>4.0947999999999976</c:v>
                </c:pt>
                <c:pt idx="1234">
                  <c:v>4.0947999999999976</c:v>
                </c:pt>
                <c:pt idx="1235">
                  <c:v>4.0947999999999976</c:v>
                </c:pt>
                <c:pt idx="1236">
                  <c:v>4.0947999999999976</c:v>
                </c:pt>
                <c:pt idx="1237">
                  <c:v>4.0947999999999976</c:v>
                </c:pt>
                <c:pt idx="1238">
                  <c:v>4.0947999999999976</c:v>
                </c:pt>
                <c:pt idx="1239">
                  <c:v>4.0947999999999976</c:v>
                </c:pt>
                <c:pt idx="1240">
                  <c:v>4.0947999999999976</c:v>
                </c:pt>
                <c:pt idx="1241">
                  <c:v>4.0947999999999976</c:v>
                </c:pt>
                <c:pt idx="1242">
                  <c:v>4.0947999999999976</c:v>
                </c:pt>
                <c:pt idx="1243">
                  <c:v>4.0947999999999976</c:v>
                </c:pt>
                <c:pt idx="1244">
                  <c:v>4.0947999999999976</c:v>
                </c:pt>
                <c:pt idx="1245">
                  <c:v>4.0947999999999976</c:v>
                </c:pt>
                <c:pt idx="1246">
                  <c:v>4.0947999999999976</c:v>
                </c:pt>
                <c:pt idx="1247">
                  <c:v>4.0947999999999976</c:v>
                </c:pt>
                <c:pt idx="1248">
                  <c:v>4.0947999999999976</c:v>
                </c:pt>
                <c:pt idx="1249">
                  <c:v>4.0947999999999976</c:v>
                </c:pt>
                <c:pt idx="1250">
                  <c:v>4.0947999999999976</c:v>
                </c:pt>
                <c:pt idx="1251">
                  <c:v>4.0947999999999976</c:v>
                </c:pt>
                <c:pt idx="1252">
                  <c:v>4.0947999999999976</c:v>
                </c:pt>
                <c:pt idx="1253">
                  <c:v>4.0947999999999976</c:v>
                </c:pt>
                <c:pt idx="1254">
                  <c:v>4.0947999999999976</c:v>
                </c:pt>
                <c:pt idx="1255">
                  <c:v>4.0947999999999976</c:v>
                </c:pt>
                <c:pt idx="1256">
                  <c:v>4.0947999999999976</c:v>
                </c:pt>
                <c:pt idx="1257">
                  <c:v>4.0947999999999976</c:v>
                </c:pt>
                <c:pt idx="1258">
                  <c:v>4.0947999999999976</c:v>
                </c:pt>
                <c:pt idx="1259">
                  <c:v>4.0947999999999976</c:v>
                </c:pt>
                <c:pt idx="1260">
                  <c:v>4.0947999999999976</c:v>
                </c:pt>
                <c:pt idx="1261">
                  <c:v>4.0947999999999976</c:v>
                </c:pt>
                <c:pt idx="1262">
                  <c:v>4.0947999999999976</c:v>
                </c:pt>
                <c:pt idx="1263">
                  <c:v>4.0947999999999976</c:v>
                </c:pt>
                <c:pt idx="1264">
                  <c:v>4.0947999999999976</c:v>
                </c:pt>
                <c:pt idx="1265">
                  <c:v>4.0947999999999976</c:v>
                </c:pt>
                <c:pt idx="1266">
                  <c:v>4.0947999999999976</c:v>
                </c:pt>
                <c:pt idx="1267">
                  <c:v>4.0947999999999976</c:v>
                </c:pt>
                <c:pt idx="1268">
                  <c:v>4.0947999999999976</c:v>
                </c:pt>
                <c:pt idx="1269">
                  <c:v>4.0947999999999976</c:v>
                </c:pt>
                <c:pt idx="1270">
                  <c:v>4.0947999999999976</c:v>
                </c:pt>
                <c:pt idx="1271">
                  <c:v>4.0947999999999976</c:v>
                </c:pt>
                <c:pt idx="1272">
                  <c:v>4.0947999999999976</c:v>
                </c:pt>
                <c:pt idx="1273">
                  <c:v>4.0947999999999976</c:v>
                </c:pt>
                <c:pt idx="1274">
                  <c:v>4.0947999999999976</c:v>
                </c:pt>
                <c:pt idx="1275">
                  <c:v>4.0947999999999976</c:v>
                </c:pt>
                <c:pt idx="1276">
                  <c:v>4.0947999999999976</c:v>
                </c:pt>
                <c:pt idx="1277">
                  <c:v>4.0947999999999976</c:v>
                </c:pt>
                <c:pt idx="1278">
                  <c:v>4.0947999999999976</c:v>
                </c:pt>
                <c:pt idx="1279">
                  <c:v>4.0947999999999976</c:v>
                </c:pt>
                <c:pt idx="1280">
                  <c:v>4.0946999999999996</c:v>
                </c:pt>
                <c:pt idx="1281">
                  <c:v>4.0946999999999996</c:v>
                </c:pt>
                <c:pt idx="1282">
                  <c:v>4.0947999999999976</c:v>
                </c:pt>
                <c:pt idx="1283">
                  <c:v>4.0947999999999976</c:v>
                </c:pt>
                <c:pt idx="1284">
                  <c:v>4.0946999999999996</c:v>
                </c:pt>
                <c:pt idx="1285">
                  <c:v>4.0946999999999996</c:v>
                </c:pt>
                <c:pt idx="1286">
                  <c:v>4.0946999999999996</c:v>
                </c:pt>
                <c:pt idx="1287">
                  <c:v>4.0946999999999996</c:v>
                </c:pt>
                <c:pt idx="1288">
                  <c:v>4.0946999999999996</c:v>
                </c:pt>
                <c:pt idx="1289">
                  <c:v>4.0946999999999996</c:v>
                </c:pt>
                <c:pt idx="1290">
                  <c:v>4.0946999999999996</c:v>
                </c:pt>
                <c:pt idx="1291">
                  <c:v>4.0946999999999996</c:v>
                </c:pt>
                <c:pt idx="1292">
                  <c:v>4.0946999999999996</c:v>
                </c:pt>
                <c:pt idx="1293">
                  <c:v>4.0946999999999996</c:v>
                </c:pt>
                <c:pt idx="1294">
                  <c:v>4.0946999999999996</c:v>
                </c:pt>
                <c:pt idx="1295">
                  <c:v>4.0946999999999996</c:v>
                </c:pt>
                <c:pt idx="1296">
                  <c:v>4.0946999999999996</c:v>
                </c:pt>
                <c:pt idx="1297">
                  <c:v>4.0946999999999996</c:v>
                </c:pt>
                <c:pt idx="1298">
                  <c:v>4.0946999999999996</c:v>
                </c:pt>
                <c:pt idx="1299">
                  <c:v>4.0946999999999996</c:v>
                </c:pt>
                <c:pt idx="1300">
                  <c:v>4.0946999999999996</c:v>
                </c:pt>
                <c:pt idx="1301">
                  <c:v>4.0946999999999996</c:v>
                </c:pt>
                <c:pt idx="1302">
                  <c:v>4.0946999999999996</c:v>
                </c:pt>
                <c:pt idx="1303">
                  <c:v>4.0946999999999996</c:v>
                </c:pt>
                <c:pt idx="1304">
                  <c:v>4.0946999999999996</c:v>
                </c:pt>
                <c:pt idx="1305">
                  <c:v>4.0946999999999996</c:v>
                </c:pt>
                <c:pt idx="1306">
                  <c:v>4.0946999999999996</c:v>
                </c:pt>
                <c:pt idx="1307">
                  <c:v>4.0946999999999996</c:v>
                </c:pt>
                <c:pt idx="1308">
                  <c:v>4.0946999999999996</c:v>
                </c:pt>
                <c:pt idx="1309">
                  <c:v>4.0946999999999996</c:v>
                </c:pt>
                <c:pt idx="1310">
                  <c:v>4.0946999999999996</c:v>
                </c:pt>
                <c:pt idx="1311">
                  <c:v>4.0946999999999996</c:v>
                </c:pt>
                <c:pt idx="1312">
                  <c:v>4.0946999999999996</c:v>
                </c:pt>
                <c:pt idx="1313">
                  <c:v>4.0946999999999996</c:v>
                </c:pt>
                <c:pt idx="1314">
                  <c:v>4.0946999999999996</c:v>
                </c:pt>
                <c:pt idx="1315">
                  <c:v>4.0946999999999996</c:v>
                </c:pt>
                <c:pt idx="1316">
                  <c:v>4.0946999999999996</c:v>
                </c:pt>
                <c:pt idx="1317">
                  <c:v>4.0946999999999996</c:v>
                </c:pt>
                <c:pt idx="1318">
                  <c:v>4.0946999999999996</c:v>
                </c:pt>
                <c:pt idx="1319">
                  <c:v>4.0946999999999996</c:v>
                </c:pt>
                <c:pt idx="1320">
                  <c:v>4.0946999999999996</c:v>
                </c:pt>
                <c:pt idx="1321">
                  <c:v>4.0946999999999996</c:v>
                </c:pt>
                <c:pt idx="1322">
                  <c:v>4.0946999999999996</c:v>
                </c:pt>
                <c:pt idx="1323">
                  <c:v>4.0946999999999996</c:v>
                </c:pt>
                <c:pt idx="1324">
                  <c:v>4.0946999999999996</c:v>
                </c:pt>
                <c:pt idx="1325">
                  <c:v>4.0946999999999996</c:v>
                </c:pt>
                <c:pt idx="1326">
                  <c:v>4.0946999999999996</c:v>
                </c:pt>
                <c:pt idx="1327">
                  <c:v>4.0946999999999996</c:v>
                </c:pt>
                <c:pt idx="1328">
                  <c:v>4.0946999999999996</c:v>
                </c:pt>
                <c:pt idx="1329">
                  <c:v>4.0946999999999996</c:v>
                </c:pt>
                <c:pt idx="1330">
                  <c:v>4.0946999999999996</c:v>
                </c:pt>
                <c:pt idx="1331">
                  <c:v>4.0946999999999996</c:v>
                </c:pt>
                <c:pt idx="1332">
                  <c:v>4.0946999999999996</c:v>
                </c:pt>
                <c:pt idx="1333">
                  <c:v>4.0946999999999996</c:v>
                </c:pt>
                <c:pt idx="1334">
                  <c:v>4.0946999999999996</c:v>
                </c:pt>
                <c:pt idx="1335">
                  <c:v>4.0946999999999996</c:v>
                </c:pt>
                <c:pt idx="1336">
                  <c:v>4.0946999999999996</c:v>
                </c:pt>
                <c:pt idx="1337">
                  <c:v>4.0946999999999996</c:v>
                </c:pt>
                <c:pt idx="1338">
                  <c:v>4.0946999999999996</c:v>
                </c:pt>
                <c:pt idx="1339">
                  <c:v>4.0946999999999996</c:v>
                </c:pt>
                <c:pt idx="1340">
                  <c:v>4.0946999999999996</c:v>
                </c:pt>
                <c:pt idx="1341">
                  <c:v>4.0946999999999996</c:v>
                </c:pt>
                <c:pt idx="1342">
                  <c:v>4.0946999999999996</c:v>
                </c:pt>
                <c:pt idx="1343">
                  <c:v>4.0946999999999996</c:v>
                </c:pt>
                <c:pt idx="1344">
                  <c:v>4.0946999999999996</c:v>
                </c:pt>
                <c:pt idx="1345">
                  <c:v>4.0946999999999996</c:v>
                </c:pt>
                <c:pt idx="1346">
                  <c:v>4.0946999999999996</c:v>
                </c:pt>
                <c:pt idx="1347">
                  <c:v>4.0946999999999996</c:v>
                </c:pt>
                <c:pt idx="1348">
                  <c:v>4.0946999999999996</c:v>
                </c:pt>
                <c:pt idx="1349">
                  <c:v>4.0946999999999996</c:v>
                </c:pt>
                <c:pt idx="1350">
                  <c:v>4.0946999999999996</c:v>
                </c:pt>
                <c:pt idx="1351">
                  <c:v>4.0946999999999996</c:v>
                </c:pt>
                <c:pt idx="1352">
                  <c:v>4.0946999999999996</c:v>
                </c:pt>
                <c:pt idx="1353">
                  <c:v>4.0946999999999996</c:v>
                </c:pt>
                <c:pt idx="1354">
                  <c:v>4.0946999999999996</c:v>
                </c:pt>
                <c:pt idx="1355">
                  <c:v>4.0946999999999996</c:v>
                </c:pt>
                <c:pt idx="1356">
                  <c:v>4.0946999999999996</c:v>
                </c:pt>
                <c:pt idx="1357">
                  <c:v>4.0946999999999996</c:v>
                </c:pt>
                <c:pt idx="1358">
                  <c:v>4.0946999999999996</c:v>
                </c:pt>
                <c:pt idx="1359">
                  <c:v>4.0946999999999996</c:v>
                </c:pt>
                <c:pt idx="1360">
                  <c:v>4.0946999999999996</c:v>
                </c:pt>
                <c:pt idx="1361">
                  <c:v>4.0946999999999996</c:v>
                </c:pt>
                <c:pt idx="1362">
                  <c:v>4.0946999999999996</c:v>
                </c:pt>
                <c:pt idx="1363">
                  <c:v>4.0946999999999996</c:v>
                </c:pt>
                <c:pt idx="1364">
                  <c:v>4.0946999999999996</c:v>
                </c:pt>
                <c:pt idx="1365">
                  <c:v>4.0946999999999996</c:v>
                </c:pt>
                <c:pt idx="1366">
                  <c:v>4.0946999999999996</c:v>
                </c:pt>
                <c:pt idx="1367">
                  <c:v>4.0946999999999996</c:v>
                </c:pt>
                <c:pt idx="1368">
                  <c:v>4.0946999999999996</c:v>
                </c:pt>
                <c:pt idx="1369">
                  <c:v>4.0946999999999996</c:v>
                </c:pt>
                <c:pt idx="1370">
                  <c:v>4.0946999999999996</c:v>
                </c:pt>
                <c:pt idx="1371">
                  <c:v>4.0946999999999996</c:v>
                </c:pt>
                <c:pt idx="1372">
                  <c:v>4.0946999999999996</c:v>
                </c:pt>
                <c:pt idx="1373">
                  <c:v>4.0946999999999996</c:v>
                </c:pt>
                <c:pt idx="1374">
                  <c:v>4.0946999999999996</c:v>
                </c:pt>
                <c:pt idx="1375">
                  <c:v>4.0946999999999996</c:v>
                </c:pt>
                <c:pt idx="1376">
                  <c:v>4.0946999999999996</c:v>
                </c:pt>
                <c:pt idx="1377">
                  <c:v>4.0946999999999996</c:v>
                </c:pt>
                <c:pt idx="1378">
                  <c:v>4.0946999999999996</c:v>
                </c:pt>
                <c:pt idx="1379">
                  <c:v>4.0946999999999996</c:v>
                </c:pt>
                <c:pt idx="1380">
                  <c:v>4.0946999999999996</c:v>
                </c:pt>
                <c:pt idx="1381">
                  <c:v>4.0946999999999996</c:v>
                </c:pt>
                <c:pt idx="1382">
                  <c:v>4.0946999999999996</c:v>
                </c:pt>
                <c:pt idx="1383">
                  <c:v>4.0946999999999996</c:v>
                </c:pt>
                <c:pt idx="1384">
                  <c:v>4.0946999999999996</c:v>
                </c:pt>
                <c:pt idx="1385">
                  <c:v>4.0946999999999996</c:v>
                </c:pt>
                <c:pt idx="1386">
                  <c:v>4.0946999999999996</c:v>
                </c:pt>
                <c:pt idx="1387">
                  <c:v>4.0946999999999996</c:v>
                </c:pt>
                <c:pt idx="1388">
                  <c:v>4.0946999999999996</c:v>
                </c:pt>
                <c:pt idx="1389">
                  <c:v>4.0946999999999996</c:v>
                </c:pt>
                <c:pt idx="1390">
                  <c:v>4.0946999999999996</c:v>
                </c:pt>
                <c:pt idx="1391">
                  <c:v>4.0946999999999996</c:v>
                </c:pt>
                <c:pt idx="1392">
                  <c:v>4.0946999999999996</c:v>
                </c:pt>
                <c:pt idx="1393">
                  <c:v>4.0946999999999996</c:v>
                </c:pt>
                <c:pt idx="1394">
                  <c:v>4.0946999999999996</c:v>
                </c:pt>
                <c:pt idx="1395">
                  <c:v>4.0946999999999996</c:v>
                </c:pt>
                <c:pt idx="1396">
                  <c:v>4.0946999999999996</c:v>
                </c:pt>
                <c:pt idx="1397">
                  <c:v>4.0946999999999996</c:v>
                </c:pt>
                <c:pt idx="1398">
                  <c:v>4.0946999999999996</c:v>
                </c:pt>
                <c:pt idx="1399">
                  <c:v>4.0946999999999996</c:v>
                </c:pt>
                <c:pt idx="1400">
                  <c:v>4.0946999999999996</c:v>
                </c:pt>
                <c:pt idx="1401">
                  <c:v>4.0945999999999945</c:v>
                </c:pt>
                <c:pt idx="1402">
                  <c:v>4.0945999999999945</c:v>
                </c:pt>
                <c:pt idx="1403">
                  <c:v>4.0946999999999996</c:v>
                </c:pt>
                <c:pt idx="1404">
                  <c:v>4.0945999999999945</c:v>
                </c:pt>
                <c:pt idx="1405">
                  <c:v>4.0945999999999945</c:v>
                </c:pt>
                <c:pt idx="1406">
                  <c:v>4.0946999999999996</c:v>
                </c:pt>
                <c:pt idx="1407">
                  <c:v>4.0945999999999945</c:v>
                </c:pt>
                <c:pt idx="1408">
                  <c:v>4.0945999999999945</c:v>
                </c:pt>
                <c:pt idx="1409">
                  <c:v>4.0945999999999945</c:v>
                </c:pt>
                <c:pt idx="1410">
                  <c:v>4.0945999999999945</c:v>
                </c:pt>
                <c:pt idx="1411">
                  <c:v>4.0945999999999945</c:v>
                </c:pt>
                <c:pt idx="1412">
                  <c:v>4.0945999999999945</c:v>
                </c:pt>
                <c:pt idx="1413">
                  <c:v>4.0945999999999945</c:v>
                </c:pt>
                <c:pt idx="1414">
                  <c:v>4.0945999999999945</c:v>
                </c:pt>
                <c:pt idx="1415">
                  <c:v>4.0945999999999945</c:v>
                </c:pt>
                <c:pt idx="1416">
                  <c:v>4.0945999999999945</c:v>
                </c:pt>
                <c:pt idx="1417">
                  <c:v>4.0945999999999945</c:v>
                </c:pt>
                <c:pt idx="1418">
                  <c:v>4.0945999999999945</c:v>
                </c:pt>
                <c:pt idx="1419">
                  <c:v>4.0945999999999945</c:v>
                </c:pt>
                <c:pt idx="1420">
                  <c:v>4.0945999999999945</c:v>
                </c:pt>
                <c:pt idx="1421">
                  <c:v>4.0945999999999945</c:v>
                </c:pt>
                <c:pt idx="1422">
                  <c:v>4.0945999999999945</c:v>
                </c:pt>
                <c:pt idx="1423">
                  <c:v>4.0945999999999945</c:v>
                </c:pt>
                <c:pt idx="1424">
                  <c:v>4.0945999999999945</c:v>
                </c:pt>
                <c:pt idx="1425">
                  <c:v>4.0945999999999945</c:v>
                </c:pt>
                <c:pt idx="1426">
                  <c:v>4.0945999999999945</c:v>
                </c:pt>
                <c:pt idx="1427">
                  <c:v>4.0945999999999945</c:v>
                </c:pt>
                <c:pt idx="1428">
                  <c:v>4.0945999999999945</c:v>
                </c:pt>
                <c:pt idx="1429">
                  <c:v>4.0945999999999945</c:v>
                </c:pt>
                <c:pt idx="1430">
                  <c:v>4.0945999999999945</c:v>
                </c:pt>
                <c:pt idx="1431">
                  <c:v>4.0945999999999945</c:v>
                </c:pt>
                <c:pt idx="1432">
                  <c:v>4.0945999999999945</c:v>
                </c:pt>
                <c:pt idx="1433">
                  <c:v>4.0945999999999945</c:v>
                </c:pt>
                <c:pt idx="1434">
                  <c:v>4.0945999999999945</c:v>
                </c:pt>
                <c:pt idx="1435">
                  <c:v>4.0945999999999945</c:v>
                </c:pt>
                <c:pt idx="1436">
                  <c:v>4.0945999999999945</c:v>
                </c:pt>
                <c:pt idx="1437">
                  <c:v>4.0945999999999945</c:v>
                </c:pt>
                <c:pt idx="1438">
                  <c:v>4.0945999999999945</c:v>
                </c:pt>
                <c:pt idx="1439">
                  <c:v>4.0945999999999945</c:v>
                </c:pt>
                <c:pt idx="1440">
                  <c:v>4.0945999999999945</c:v>
                </c:pt>
                <c:pt idx="1441">
                  <c:v>4.0945999999999945</c:v>
                </c:pt>
                <c:pt idx="1442">
                  <c:v>4.0945999999999945</c:v>
                </c:pt>
                <c:pt idx="1443">
                  <c:v>4.0945999999999945</c:v>
                </c:pt>
                <c:pt idx="1444">
                  <c:v>4.0945999999999945</c:v>
                </c:pt>
                <c:pt idx="1445">
                  <c:v>4.0945999999999945</c:v>
                </c:pt>
                <c:pt idx="1446">
                  <c:v>4.0945999999999945</c:v>
                </c:pt>
                <c:pt idx="1447">
                  <c:v>4.0945999999999945</c:v>
                </c:pt>
                <c:pt idx="1448">
                  <c:v>4.0945999999999945</c:v>
                </c:pt>
                <c:pt idx="1449">
                  <c:v>4.0945999999999945</c:v>
                </c:pt>
                <c:pt idx="1450">
                  <c:v>4.0945999999999945</c:v>
                </c:pt>
                <c:pt idx="1451">
                  <c:v>4.0945999999999945</c:v>
                </c:pt>
                <c:pt idx="1452">
                  <c:v>4.0945999999999945</c:v>
                </c:pt>
                <c:pt idx="1453">
                  <c:v>4.0945999999999945</c:v>
                </c:pt>
                <c:pt idx="1454">
                  <c:v>4.0945999999999945</c:v>
                </c:pt>
                <c:pt idx="1455">
                  <c:v>4.0945999999999945</c:v>
                </c:pt>
                <c:pt idx="1456">
                  <c:v>4.0945999999999945</c:v>
                </c:pt>
                <c:pt idx="1457">
                  <c:v>4.0945999999999945</c:v>
                </c:pt>
                <c:pt idx="1458">
                  <c:v>4.0945999999999945</c:v>
                </c:pt>
                <c:pt idx="1459">
                  <c:v>4.0945999999999945</c:v>
                </c:pt>
                <c:pt idx="1460">
                  <c:v>4.0945999999999945</c:v>
                </c:pt>
                <c:pt idx="1461">
                  <c:v>4.0945999999999945</c:v>
                </c:pt>
                <c:pt idx="1462">
                  <c:v>4.0945999999999945</c:v>
                </c:pt>
                <c:pt idx="1463">
                  <c:v>4.0945999999999945</c:v>
                </c:pt>
                <c:pt idx="1464">
                  <c:v>4.0945999999999945</c:v>
                </c:pt>
                <c:pt idx="1465">
                  <c:v>4.0945999999999945</c:v>
                </c:pt>
                <c:pt idx="1466">
                  <c:v>4.0945999999999945</c:v>
                </c:pt>
                <c:pt idx="1467">
                  <c:v>4.0945999999999945</c:v>
                </c:pt>
                <c:pt idx="1468">
                  <c:v>4.0945999999999945</c:v>
                </c:pt>
                <c:pt idx="1469">
                  <c:v>4.0945999999999945</c:v>
                </c:pt>
                <c:pt idx="1470">
                  <c:v>4.0945999999999945</c:v>
                </c:pt>
                <c:pt idx="1471">
                  <c:v>4.0945999999999945</c:v>
                </c:pt>
                <c:pt idx="1472">
                  <c:v>4.0945999999999945</c:v>
                </c:pt>
                <c:pt idx="1473">
                  <c:v>4.0945999999999945</c:v>
                </c:pt>
                <c:pt idx="1474">
                  <c:v>4.0945999999999945</c:v>
                </c:pt>
                <c:pt idx="1475">
                  <c:v>4.0945999999999945</c:v>
                </c:pt>
                <c:pt idx="1476">
                  <c:v>4.0945999999999945</c:v>
                </c:pt>
                <c:pt idx="1477">
                  <c:v>4.0945999999999945</c:v>
                </c:pt>
                <c:pt idx="1478">
                  <c:v>4.0945999999999945</c:v>
                </c:pt>
                <c:pt idx="1479">
                  <c:v>4.0945999999999945</c:v>
                </c:pt>
                <c:pt idx="1480">
                  <c:v>4.0945999999999945</c:v>
                </c:pt>
                <c:pt idx="1481">
                  <c:v>4.0945999999999945</c:v>
                </c:pt>
                <c:pt idx="1482">
                  <c:v>4.0945999999999945</c:v>
                </c:pt>
                <c:pt idx="1483">
                  <c:v>4.0945999999999945</c:v>
                </c:pt>
                <c:pt idx="1484">
                  <c:v>4.0945999999999945</c:v>
                </c:pt>
                <c:pt idx="1485">
                  <c:v>4.0945999999999945</c:v>
                </c:pt>
                <c:pt idx="1486">
                  <c:v>4.0945999999999945</c:v>
                </c:pt>
                <c:pt idx="1487">
                  <c:v>4.0945999999999945</c:v>
                </c:pt>
                <c:pt idx="1488">
                  <c:v>4.0945999999999945</c:v>
                </c:pt>
                <c:pt idx="1489">
                  <c:v>4.0945999999999945</c:v>
                </c:pt>
                <c:pt idx="1490">
                  <c:v>4.0945999999999945</c:v>
                </c:pt>
                <c:pt idx="1491">
                  <c:v>4.0945999999999945</c:v>
                </c:pt>
                <c:pt idx="1492">
                  <c:v>4.0945999999999945</c:v>
                </c:pt>
                <c:pt idx="1493">
                  <c:v>4.0945999999999945</c:v>
                </c:pt>
                <c:pt idx="1494">
                  <c:v>4.0945999999999945</c:v>
                </c:pt>
                <c:pt idx="1495">
                  <c:v>4.0945999999999945</c:v>
                </c:pt>
                <c:pt idx="1496">
                  <c:v>4.0944999999999965</c:v>
                </c:pt>
                <c:pt idx="1497">
                  <c:v>4.0944999999999965</c:v>
                </c:pt>
                <c:pt idx="1498">
                  <c:v>4.0944999999999965</c:v>
                </c:pt>
                <c:pt idx="1499">
                  <c:v>4.0944999999999965</c:v>
                </c:pt>
                <c:pt idx="1500">
                  <c:v>4.0944999999999965</c:v>
                </c:pt>
                <c:pt idx="1501">
                  <c:v>4.0944999999999965</c:v>
                </c:pt>
                <c:pt idx="1502">
                  <c:v>4.0944999999999965</c:v>
                </c:pt>
                <c:pt idx="1503">
                  <c:v>4.0944999999999965</c:v>
                </c:pt>
                <c:pt idx="1504">
                  <c:v>4.0944999999999965</c:v>
                </c:pt>
                <c:pt idx="1505">
                  <c:v>4.0944999999999965</c:v>
                </c:pt>
                <c:pt idx="1506">
                  <c:v>4.0944999999999965</c:v>
                </c:pt>
                <c:pt idx="1507">
                  <c:v>4.0944999999999965</c:v>
                </c:pt>
                <c:pt idx="1508">
                  <c:v>4.0944999999999965</c:v>
                </c:pt>
                <c:pt idx="1509">
                  <c:v>4.0944999999999965</c:v>
                </c:pt>
                <c:pt idx="1510">
                  <c:v>4.0944999999999965</c:v>
                </c:pt>
                <c:pt idx="1511">
                  <c:v>4.0944999999999965</c:v>
                </c:pt>
                <c:pt idx="1512">
                  <c:v>4.0944999999999965</c:v>
                </c:pt>
                <c:pt idx="1513">
                  <c:v>4.0944999999999965</c:v>
                </c:pt>
                <c:pt idx="1514">
                  <c:v>4.0944999999999965</c:v>
                </c:pt>
                <c:pt idx="1515">
                  <c:v>4.0944999999999965</c:v>
                </c:pt>
                <c:pt idx="1516">
                  <c:v>4.0944999999999965</c:v>
                </c:pt>
                <c:pt idx="1517">
                  <c:v>4.0944999999999965</c:v>
                </c:pt>
                <c:pt idx="1518">
                  <c:v>4.0944999999999965</c:v>
                </c:pt>
                <c:pt idx="1519">
                  <c:v>4.0944999999999965</c:v>
                </c:pt>
                <c:pt idx="1520">
                  <c:v>4.0944999999999965</c:v>
                </c:pt>
                <c:pt idx="1521">
                  <c:v>4.0944999999999965</c:v>
                </c:pt>
                <c:pt idx="1522">
                  <c:v>4.0944999999999965</c:v>
                </c:pt>
                <c:pt idx="1523">
                  <c:v>4.0944999999999965</c:v>
                </c:pt>
                <c:pt idx="1524">
                  <c:v>4.0944999999999965</c:v>
                </c:pt>
                <c:pt idx="1525">
                  <c:v>4.0944999999999965</c:v>
                </c:pt>
                <c:pt idx="1526">
                  <c:v>4.0944999999999965</c:v>
                </c:pt>
                <c:pt idx="1527">
                  <c:v>4.0944999999999965</c:v>
                </c:pt>
                <c:pt idx="1528">
                  <c:v>4.0944999999999965</c:v>
                </c:pt>
                <c:pt idx="1529">
                  <c:v>4.0944999999999965</c:v>
                </c:pt>
                <c:pt idx="1530">
                  <c:v>4.0944999999999965</c:v>
                </c:pt>
                <c:pt idx="1531">
                  <c:v>4.0944999999999965</c:v>
                </c:pt>
                <c:pt idx="1532">
                  <c:v>4.0944999999999965</c:v>
                </c:pt>
                <c:pt idx="1533">
                  <c:v>4.0944999999999965</c:v>
                </c:pt>
                <c:pt idx="1534">
                  <c:v>4.0944999999999965</c:v>
                </c:pt>
                <c:pt idx="1535">
                  <c:v>4.0944999999999965</c:v>
                </c:pt>
                <c:pt idx="1536">
                  <c:v>4.0944999999999965</c:v>
                </c:pt>
                <c:pt idx="1537">
                  <c:v>4.0944999999999965</c:v>
                </c:pt>
                <c:pt idx="1538">
                  <c:v>4.0944999999999965</c:v>
                </c:pt>
                <c:pt idx="1539">
                  <c:v>4.0944999999999965</c:v>
                </c:pt>
                <c:pt idx="1540">
                  <c:v>4.0944999999999965</c:v>
                </c:pt>
                <c:pt idx="1541">
                  <c:v>4.0944999999999965</c:v>
                </c:pt>
                <c:pt idx="1542">
                  <c:v>4.0944999999999965</c:v>
                </c:pt>
                <c:pt idx="1543">
                  <c:v>4.0944999999999965</c:v>
                </c:pt>
                <c:pt idx="1544">
                  <c:v>4.0944999999999965</c:v>
                </c:pt>
                <c:pt idx="1545">
                  <c:v>4.0944999999999965</c:v>
                </c:pt>
                <c:pt idx="1546">
                  <c:v>4.0944999999999965</c:v>
                </c:pt>
                <c:pt idx="1547">
                  <c:v>4.0944999999999965</c:v>
                </c:pt>
                <c:pt idx="1548">
                  <c:v>4.0944999999999965</c:v>
                </c:pt>
                <c:pt idx="1549">
                  <c:v>4.0944999999999965</c:v>
                </c:pt>
                <c:pt idx="1550">
                  <c:v>4.0944999999999965</c:v>
                </c:pt>
                <c:pt idx="1551">
                  <c:v>4.0944999999999965</c:v>
                </c:pt>
                <c:pt idx="1552">
                  <c:v>4.0944999999999965</c:v>
                </c:pt>
                <c:pt idx="1553">
                  <c:v>4.0944999999999965</c:v>
                </c:pt>
                <c:pt idx="1554">
                  <c:v>4.0944999999999965</c:v>
                </c:pt>
                <c:pt idx="1555">
                  <c:v>4.0944999999999965</c:v>
                </c:pt>
                <c:pt idx="1556">
                  <c:v>4.0944999999999965</c:v>
                </c:pt>
                <c:pt idx="1557">
                  <c:v>4.0944999999999965</c:v>
                </c:pt>
                <c:pt idx="1558">
                  <c:v>4.0944999999999965</c:v>
                </c:pt>
                <c:pt idx="1559">
                  <c:v>4.0944999999999965</c:v>
                </c:pt>
                <c:pt idx="1560">
                  <c:v>4.0944999999999965</c:v>
                </c:pt>
                <c:pt idx="1561">
                  <c:v>4.0944999999999965</c:v>
                </c:pt>
                <c:pt idx="1562">
                  <c:v>4.0944999999999965</c:v>
                </c:pt>
                <c:pt idx="1563">
                  <c:v>4.0944999999999965</c:v>
                </c:pt>
                <c:pt idx="1564">
                  <c:v>4.0944999999999965</c:v>
                </c:pt>
                <c:pt idx="1565">
                  <c:v>4.0944999999999965</c:v>
                </c:pt>
                <c:pt idx="1566">
                  <c:v>4.0944999999999965</c:v>
                </c:pt>
                <c:pt idx="1567">
                  <c:v>4.0944999999999965</c:v>
                </c:pt>
                <c:pt idx="1568">
                  <c:v>4.0944999999999965</c:v>
                </c:pt>
                <c:pt idx="1569">
                  <c:v>4.0943999999999985</c:v>
                </c:pt>
                <c:pt idx="1570">
                  <c:v>4.0943999999999985</c:v>
                </c:pt>
                <c:pt idx="1571">
                  <c:v>4.0943999999999985</c:v>
                </c:pt>
                <c:pt idx="1572">
                  <c:v>4.0943999999999985</c:v>
                </c:pt>
                <c:pt idx="1573">
                  <c:v>4.0943999999999985</c:v>
                </c:pt>
                <c:pt idx="1574">
                  <c:v>4.0943999999999985</c:v>
                </c:pt>
                <c:pt idx="1575">
                  <c:v>4.0943999999999985</c:v>
                </c:pt>
                <c:pt idx="1576">
                  <c:v>4.0943999999999985</c:v>
                </c:pt>
                <c:pt idx="1577">
                  <c:v>4.0943999999999985</c:v>
                </c:pt>
                <c:pt idx="1578">
                  <c:v>4.0943999999999985</c:v>
                </c:pt>
                <c:pt idx="1579">
                  <c:v>4.0943999999999985</c:v>
                </c:pt>
                <c:pt idx="1580">
                  <c:v>4.0943999999999985</c:v>
                </c:pt>
                <c:pt idx="1581">
                  <c:v>4.0943999999999985</c:v>
                </c:pt>
                <c:pt idx="1582">
                  <c:v>4.0943999999999985</c:v>
                </c:pt>
                <c:pt idx="1583">
                  <c:v>4.0943999999999985</c:v>
                </c:pt>
                <c:pt idx="1584">
                  <c:v>4.0943999999999985</c:v>
                </c:pt>
                <c:pt idx="1585">
                  <c:v>4.0943999999999985</c:v>
                </c:pt>
                <c:pt idx="1586">
                  <c:v>4.0943999999999985</c:v>
                </c:pt>
                <c:pt idx="1587">
                  <c:v>4.0943999999999985</c:v>
                </c:pt>
                <c:pt idx="1588">
                  <c:v>4.0943999999999985</c:v>
                </c:pt>
                <c:pt idx="1589">
                  <c:v>4.0943999999999985</c:v>
                </c:pt>
                <c:pt idx="1590">
                  <c:v>4.0943999999999985</c:v>
                </c:pt>
                <c:pt idx="1591">
                  <c:v>4.0943999999999985</c:v>
                </c:pt>
                <c:pt idx="1592">
                  <c:v>4.0943999999999985</c:v>
                </c:pt>
                <c:pt idx="1593">
                  <c:v>4.0943999999999985</c:v>
                </c:pt>
                <c:pt idx="1594">
                  <c:v>4.0943999999999985</c:v>
                </c:pt>
                <c:pt idx="1595">
                  <c:v>4.0943999999999985</c:v>
                </c:pt>
                <c:pt idx="1596">
                  <c:v>4.0943999999999985</c:v>
                </c:pt>
                <c:pt idx="1597">
                  <c:v>4.0943999999999985</c:v>
                </c:pt>
                <c:pt idx="1598">
                  <c:v>4.0943999999999985</c:v>
                </c:pt>
                <c:pt idx="1599">
                  <c:v>4.0943999999999985</c:v>
                </c:pt>
                <c:pt idx="1600">
                  <c:v>4.0943999999999985</c:v>
                </c:pt>
                <c:pt idx="1601">
                  <c:v>4.0943999999999985</c:v>
                </c:pt>
                <c:pt idx="1602">
                  <c:v>4.0943999999999985</c:v>
                </c:pt>
                <c:pt idx="1603">
                  <c:v>4.0943999999999985</c:v>
                </c:pt>
                <c:pt idx="1604">
                  <c:v>4.0943999999999985</c:v>
                </c:pt>
                <c:pt idx="1605">
                  <c:v>4.0943999999999985</c:v>
                </c:pt>
                <c:pt idx="1606">
                  <c:v>4.0943999999999985</c:v>
                </c:pt>
                <c:pt idx="1607">
                  <c:v>4.0943999999999985</c:v>
                </c:pt>
                <c:pt idx="1608">
                  <c:v>4.0943999999999985</c:v>
                </c:pt>
                <c:pt idx="1609">
                  <c:v>4.0943999999999985</c:v>
                </c:pt>
                <c:pt idx="1610">
                  <c:v>4.0943999999999985</c:v>
                </c:pt>
                <c:pt idx="1611">
                  <c:v>4.0943999999999985</c:v>
                </c:pt>
                <c:pt idx="1612">
                  <c:v>4.0943999999999985</c:v>
                </c:pt>
                <c:pt idx="1613">
                  <c:v>4.0943999999999985</c:v>
                </c:pt>
                <c:pt idx="1614">
                  <c:v>4.0943999999999985</c:v>
                </c:pt>
                <c:pt idx="1615">
                  <c:v>4.0943999999999985</c:v>
                </c:pt>
                <c:pt idx="1616">
                  <c:v>4.0943999999999985</c:v>
                </c:pt>
                <c:pt idx="1617">
                  <c:v>4.0943999999999985</c:v>
                </c:pt>
                <c:pt idx="1618">
                  <c:v>4.0943999999999985</c:v>
                </c:pt>
                <c:pt idx="1619">
                  <c:v>4.0943999999999985</c:v>
                </c:pt>
                <c:pt idx="1620">
                  <c:v>4.0943999999999985</c:v>
                </c:pt>
                <c:pt idx="1621">
                  <c:v>4.0943999999999985</c:v>
                </c:pt>
                <c:pt idx="1622">
                  <c:v>4.0943999999999985</c:v>
                </c:pt>
                <c:pt idx="1623">
                  <c:v>4.0943999999999985</c:v>
                </c:pt>
                <c:pt idx="1624">
                  <c:v>4.0943999999999985</c:v>
                </c:pt>
                <c:pt idx="1625">
                  <c:v>4.0943999999999985</c:v>
                </c:pt>
                <c:pt idx="1626">
                  <c:v>4.0943999999999985</c:v>
                </c:pt>
                <c:pt idx="1627">
                  <c:v>4.0943999999999985</c:v>
                </c:pt>
                <c:pt idx="1628">
                  <c:v>4.0943999999999985</c:v>
                </c:pt>
                <c:pt idx="1629">
                  <c:v>4.0943999999999985</c:v>
                </c:pt>
                <c:pt idx="1630">
                  <c:v>4.0943999999999985</c:v>
                </c:pt>
                <c:pt idx="1631">
                  <c:v>4.0943999999999985</c:v>
                </c:pt>
                <c:pt idx="1632">
                  <c:v>4.0943999999999985</c:v>
                </c:pt>
                <c:pt idx="1633">
                  <c:v>4.0943999999999985</c:v>
                </c:pt>
                <c:pt idx="1634">
                  <c:v>4.0943999999999985</c:v>
                </c:pt>
                <c:pt idx="1635">
                  <c:v>4.0943999999999985</c:v>
                </c:pt>
                <c:pt idx="1636">
                  <c:v>4.0943999999999985</c:v>
                </c:pt>
                <c:pt idx="1637">
                  <c:v>4.0943999999999985</c:v>
                </c:pt>
                <c:pt idx="1638">
                  <c:v>4.0943999999999985</c:v>
                </c:pt>
                <c:pt idx="1639">
                  <c:v>4.0943999999999985</c:v>
                </c:pt>
                <c:pt idx="1640">
                  <c:v>4.0943999999999985</c:v>
                </c:pt>
                <c:pt idx="1641">
                  <c:v>4.0943999999999985</c:v>
                </c:pt>
                <c:pt idx="1642">
                  <c:v>4.0943999999999985</c:v>
                </c:pt>
                <c:pt idx="1643">
                  <c:v>4.0943999999999985</c:v>
                </c:pt>
                <c:pt idx="1644">
                  <c:v>4.0943999999999985</c:v>
                </c:pt>
                <c:pt idx="1645">
                  <c:v>4.0943999999999985</c:v>
                </c:pt>
                <c:pt idx="1646">
                  <c:v>4.0943999999999985</c:v>
                </c:pt>
                <c:pt idx="1647">
                  <c:v>4.0943999999999985</c:v>
                </c:pt>
                <c:pt idx="1648">
                  <c:v>4.0943999999999985</c:v>
                </c:pt>
                <c:pt idx="1649">
                  <c:v>4.0943999999999985</c:v>
                </c:pt>
                <c:pt idx="1650">
                  <c:v>4.0943999999999985</c:v>
                </c:pt>
                <c:pt idx="1651">
                  <c:v>4.0943999999999985</c:v>
                </c:pt>
                <c:pt idx="1652">
                  <c:v>4.0943999999999985</c:v>
                </c:pt>
                <c:pt idx="1653">
                  <c:v>4.0943999999999985</c:v>
                </c:pt>
                <c:pt idx="1654">
                  <c:v>4.0943999999999985</c:v>
                </c:pt>
                <c:pt idx="1655">
                  <c:v>4.0943999999999985</c:v>
                </c:pt>
                <c:pt idx="1656">
                  <c:v>4.0943999999999985</c:v>
                </c:pt>
                <c:pt idx="1657">
                  <c:v>4.0943999999999985</c:v>
                </c:pt>
                <c:pt idx="1658">
                  <c:v>4.0943999999999985</c:v>
                </c:pt>
                <c:pt idx="1659">
                  <c:v>4.0943999999999985</c:v>
                </c:pt>
                <c:pt idx="1660">
                  <c:v>4.0943999999999985</c:v>
                </c:pt>
                <c:pt idx="1661">
                  <c:v>4.0943999999999985</c:v>
                </c:pt>
                <c:pt idx="1662">
                  <c:v>4.0943999999999985</c:v>
                </c:pt>
                <c:pt idx="1663">
                  <c:v>4.0943999999999985</c:v>
                </c:pt>
                <c:pt idx="1664">
                  <c:v>4.0943999999999985</c:v>
                </c:pt>
                <c:pt idx="1665">
                  <c:v>4.0943999999999985</c:v>
                </c:pt>
                <c:pt idx="1666">
                  <c:v>4.0943999999999985</c:v>
                </c:pt>
                <c:pt idx="1667">
                  <c:v>4.0943999999999985</c:v>
                </c:pt>
                <c:pt idx="1668">
                  <c:v>4.0943999999999985</c:v>
                </c:pt>
                <c:pt idx="1669">
                  <c:v>4.0943999999999985</c:v>
                </c:pt>
                <c:pt idx="1670">
                  <c:v>4.0943999999999985</c:v>
                </c:pt>
                <c:pt idx="1671">
                  <c:v>4.0943999999999985</c:v>
                </c:pt>
                <c:pt idx="1672">
                  <c:v>4.0942999999999996</c:v>
                </c:pt>
                <c:pt idx="1673">
                  <c:v>4.0942999999999996</c:v>
                </c:pt>
                <c:pt idx="1674">
                  <c:v>4.0942999999999996</c:v>
                </c:pt>
                <c:pt idx="1675">
                  <c:v>4.0942999999999996</c:v>
                </c:pt>
                <c:pt idx="1676">
                  <c:v>4.0942999999999996</c:v>
                </c:pt>
                <c:pt idx="1677">
                  <c:v>4.0942999999999996</c:v>
                </c:pt>
                <c:pt idx="1678">
                  <c:v>4.0942999999999996</c:v>
                </c:pt>
                <c:pt idx="1679">
                  <c:v>4.0942999999999996</c:v>
                </c:pt>
                <c:pt idx="1680">
                  <c:v>4.0942999999999996</c:v>
                </c:pt>
                <c:pt idx="1681">
                  <c:v>4.0942999999999996</c:v>
                </c:pt>
                <c:pt idx="1682">
                  <c:v>4.0942999999999996</c:v>
                </c:pt>
                <c:pt idx="1683">
                  <c:v>4.0942999999999996</c:v>
                </c:pt>
                <c:pt idx="1684">
                  <c:v>4.0942999999999996</c:v>
                </c:pt>
                <c:pt idx="1685">
                  <c:v>4.0942999999999996</c:v>
                </c:pt>
                <c:pt idx="1686">
                  <c:v>4.0942999999999996</c:v>
                </c:pt>
                <c:pt idx="1687">
                  <c:v>4.0942999999999996</c:v>
                </c:pt>
                <c:pt idx="1688">
                  <c:v>4.0942999999999996</c:v>
                </c:pt>
                <c:pt idx="1689">
                  <c:v>4.0942999999999996</c:v>
                </c:pt>
                <c:pt idx="1690">
                  <c:v>4.0942999999999996</c:v>
                </c:pt>
                <c:pt idx="1691">
                  <c:v>4.0942999999999996</c:v>
                </c:pt>
                <c:pt idx="1692">
                  <c:v>4.0942999999999996</c:v>
                </c:pt>
                <c:pt idx="1693">
                  <c:v>4.0942999999999996</c:v>
                </c:pt>
                <c:pt idx="1694">
                  <c:v>4.0942999999999996</c:v>
                </c:pt>
                <c:pt idx="1695">
                  <c:v>4.0942999999999996</c:v>
                </c:pt>
                <c:pt idx="1696">
                  <c:v>4.0942999999999996</c:v>
                </c:pt>
                <c:pt idx="1697">
                  <c:v>4.0942999999999996</c:v>
                </c:pt>
                <c:pt idx="1698">
                  <c:v>4.0942999999999996</c:v>
                </c:pt>
                <c:pt idx="1699">
                  <c:v>4.0942999999999996</c:v>
                </c:pt>
                <c:pt idx="1700">
                  <c:v>4.0942999999999996</c:v>
                </c:pt>
                <c:pt idx="1701">
                  <c:v>4.0942999999999996</c:v>
                </c:pt>
                <c:pt idx="1702">
                  <c:v>4.0942999999999996</c:v>
                </c:pt>
                <c:pt idx="1703">
                  <c:v>4.0942999999999996</c:v>
                </c:pt>
                <c:pt idx="1704">
                  <c:v>4.0942999999999996</c:v>
                </c:pt>
                <c:pt idx="1705">
                  <c:v>4.0942999999999996</c:v>
                </c:pt>
                <c:pt idx="1706">
                  <c:v>4.0942999999999996</c:v>
                </c:pt>
                <c:pt idx="1707">
                  <c:v>4.0942999999999996</c:v>
                </c:pt>
                <c:pt idx="1708">
                  <c:v>4.0942999999999996</c:v>
                </c:pt>
                <c:pt idx="1709">
                  <c:v>4.0942999999999996</c:v>
                </c:pt>
                <c:pt idx="1710">
                  <c:v>4.0942999999999996</c:v>
                </c:pt>
                <c:pt idx="1711">
                  <c:v>4.0942999999999996</c:v>
                </c:pt>
                <c:pt idx="1712">
                  <c:v>4.0942999999999996</c:v>
                </c:pt>
                <c:pt idx="1713">
                  <c:v>4.0942999999999996</c:v>
                </c:pt>
                <c:pt idx="1714">
                  <c:v>4.0942999999999996</c:v>
                </c:pt>
                <c:pt idx="1715">
                  <c:v>4.0942999999999996</c:v>
                </c:pt>
                <c:pt idx="1716">
                  <c:v>4.0942999999999996</c:v>
                </c:pt>
                <c:pt idx="1717">
                  <c:v>4.0942999999999996</c:v>
                </c:pt>
                <c:pt idx="1718">
                  <c:v>4.0942999999999996</c:v>
                </c:pt>
                <c:pt idx="1719">
                  <c:v>4.0942999999999996</c:v>
                </c:pt>
                <c:pt idx="1720">
                  <c:v>4.0942999999999996</c:v>
                </c:pt>
                <c:pt idx="1721">
                  <c:v>4.0942999999999996</c:v>
                </c:pt>
                <c:pt idx="1722">
                  <c:v>4.0942999999999996</c:v>
                </c:pt>
                <c:pt idx="1723">
                  <c:v>4.0942999999999996</c:v>
                </c:pt>
                <c:pt idx="1724">
                  <c:v>4.0942999999999996</c:v>
                </c:pt>
                <c:pt idx="1725">
                  <c:v>4.0942999999999996</c:v>
                </c:pt>
                <c:pt idx="1726">
                  <c:v>4.0942999999999996</c:v>
                </c:pt>
                <c:pt idx="1727">
                  <c:v>4.0942999999999996</c:v>
                </c:pt>
                <c:pt idx="1728">
                  <c:v>4.0942999999999996</c:v>
                </c:pt>
                <c:pt idx="1729">
                  <c:v>4.0942999999999996</c:v>
                </c:pt>
                <c:pt idx="1730">
                  <c:v>4.0942999999999996</c:v>
                </c:pt>
                <c:pt idx="1731">
                  <c:v>4.0942999999999996</c:v>
                </c:pt>
                <c:pt idx="1732">
                  <c:v>4.0942999999999996</c:v>
                </c:pt>
                <c:pt idx="1733">
                  <c:v>4.0942999999999996</c:v>
                </c:pt>
                <c:pt idx="1734">
                  <c:v>4.0942999999999996</c:v>
                </c:pt>
                <c:pt idx="1735">
                  <c:v>4.0942999999999996</c:v>
                </c:pt>
                <c:pt idx="1736">
                  <c:v>4.0942999999999996</c:v>
                </c:pt>
                <c:pt idx="1737">
                  <c:v>4.0942999999999996</c:v>
                </c:pt>
                <c:pt idx="1738">
                  <c:v>4.0942999999999996</c:v>
                </c:pt>
                <c:pt idx="1739">
                  <c:v>4.0942999999999996</c:v>
                </c:pt>
                <c:pt idx="1740">
                  <c:v>4.0942999999999996</c:v>
                </c:pt>
                <c:pt idx="1741">
                  <c:v>4.0942999999999996</c:v>
                </c:pt>
                <c:pt idx="1742">
                  <c:v>4.0942999999999996</c:v>
                </c:pt>
                <c:pt idx="1743">
                  <c:v>4.0942999999999996</c:v>
                </c:pt>
                <c:pt idx="1744">
                  <c:v>4.0942999999999996</c:v>
                </c:pt>
                <c:pt idx="1745">
                  <c:v>4.0942999999999996</c:v>
                </c:pt>
                <c:pt idx="1746">
                  <c:v>4.0942999999999996</c:v>
                </c:pt>
                <c:pt idx="1747">
                  <c:v>4.0942999999999996</c:v>
                </c:pt>
                <c:pt idx="1748">
                  <c:v>4.0942999999999996</c:v>
                </c:pt>
                <c:pt idx="1749">
                  <c:v>4.0942999999999996</c:v>
                </c:pt>
                <c:pt idx="1750">
                  <c:v>4.0942999999999996</c:v>
                </c:pt>
                <c:pt idx="1751">
                  <c:v>4.0942999999999996</c:v>
                </c:pt>
                <c:pt idx="1752">
                  <c:v>4.0942999999999996</c:v>
                </c:pt>
                <c:pt idx="1753">
                  <c:v>4.0941999999999945</c:v>
                </c:pt>
                <c:pt idx="1754">
                  <c:v>4.0942999999999996</c:v>
                </c:pt>
                <c:pt idx="1755">
                  <c:v>4.0941999999999945</c:v>
                </c:pt>
                <c:pt idx="1756">
                  <c:v>4.0941999999999945</c:v>
                </c:pt>
                <c:pt idx="1757">
                  <c:v>4.0941999999999945</c:v>
                </c:pt>
                <c:pt idx="1758">
                  <c:v>4.0941999999999945</c:v>
                </c:pt>
                <c:pt idx="1759">
                  <c:v>4.0941999999999945</c:v>
                </c:pt>
                <c:pt idx="1760">
                  <c:v>4.0941999999999945</c:v>
                </c:pt>
                <c:pt idx="1761">
                  <c:v>4.0941999999999945</c:v>
                </c:pt>
                <c:pt idx="1762">
                  <c:v>4.0941999999999945</c:v>
                </c:pt>
                <c:pt idx="1763">
                  <c:v>4.0941999999999945</c:v>
                </c:pt>
                <c:pt idx="1764">
                  <c:v>4.0941999999999945</c:v>
                </c:pt>
                <c:pt idx="1765">
                  <c:v>4.0941999999999945</c:v>
                </c:pt>
                <c:pt idx="1766">
                  <c:v>4.0941999999999945</c:v>
                </c:pt>
                <c:pt idx="1767">
                  <c:v>4.0941999999999945</c:v>
                </c:pt>
                <c:pt idx="1768">
                  <c:v>4.0941999999999945</c:v>
                </c:pt>
                <c:pt idx="1769">
                  <c:v>4.0941999999999945</c:v>
                </c:pt>
                <c:pt idx="1770">
                  <c:v>4.0941999999999945</c:v>
                </c:pt>
                <c:pt idx="1771">
                  <c:v>4.0941999999999945</c:v>
                </c:pt>
                <c:pt idx="1772">
                  <c:v>4.0941999999999945</c:v>
                </c:pt>
                <c:pt idx="1773">
                  <c:v>4.0941999999999945</c:v>
                </c:pt>
                <c:pt idx="1774">
                  <c:v>4.0941999999999945</c:v>
                </c:pt>
                <c:pt idx="1775">
                  <c:v>4.0941999999999945</c:v>
                </c:pt>
                <c:pt idx="1776">
                  <c:v>4.0941999999999945</c:v>
                </c:pt>
                <c:pt idx="1777">
                  <c:v>4.0941999999999945</c:v>
                </c:pt>
                <c:pt idx="1778">
                  <c:v>4.0941999999999945</c:v>
                </c:pt>
                <c:pt idx="1779">
                  <c:v>4.0941999999999945</c:v>
                </c:pt>
                <c:pt idx="1780">
                  <c:v>4.0941999999999945</c:v>
                </c:pt>
                <c:pt idx="1781">
                  <c:v>4.0941999999999945</c:v>
                </c:pt>
                <c:pt idx="1782">
                  <c:v>4.0941999999999945</c:v>
                </c:pt>
                <c:pt idx="1783">
                  <c:v>4.0941999999999945</c:v>
                </c:pt>
                <c:pt idx="1784">
                  <c:v>4.0941999999999945</c:v>
                </c:pt>
                <c:pt idx="1785">
                  <c:v>4.0941999999999945</c:v>
                </c:pt>
                <c:pt idx="1786">
                  <c:v>4.0941999999999945</c:v>
                </c:pt>
                <c:pt idx="1787">
                  <c:v>4.0941999999999945</c:v>
                </c:pt>
                <c:pt idx="1788">
                  <c:v>4.0941999999999945</c:v>
                </c:pt>
                <c:pt idx="1789">
                  <c:v>4.0941999999999945</c:v>
                </c:pt>
                <c:pt idx="1790">
                  <c:v>4.0941999999999945</c:v>
                </c:pt>
                <c:pt idx="1791">
                  <c:v>4.0941999999999945</c:v>
                </c:pt>
                <c:pt idx="1792">
                  <c:v>4.0941999999999945</c:v>
                </c:pt>
                <c:pt idx="1793">
                  <c:v>4.0941999999999945</c:v>
                </c:pt>
                <c:pt idx="1794">
                  <c:v>4.0941999999999945</c:v>
                </c:pt>
                <c:pt idx="1795">
                  <c:v>4.0941999999999945</c:v>
                </c:pt>
                <c:pt idx="1796">
                  <c:v>4.0941999999999945</c:v>
                </c:pt>
                <c:pt idx="1797">
                  <c:v>4.0941999999999945</c:v>
                </c:pt>
                <c:pt idx="1798">
                  <c:v>4.0941999999999945</c:v>
                </c:pt>
                <c:pt idx="1799">
                  <c:v>4.0941999999999945</c:v>
                </c:pt>
                <c:pt idx="1800">
                  <c:v>4.0941999999999945</c:v>
                </c:pt>
                <c:pt idx="1801">
                  <c:v>4.0941999999999945</c:v>
                </c:pt>
                <c:pt idx="1802">
                  <c:v>4.0941999999999945</c:v>
                </c:pt>
                <c:pt idx="1803">
                  <c:v>4.0941999999999945</c:v>
                </c:pt>
                <c:pt idx="1804">
                  <c:v>4.0941999999999945</c:v>
                </c:pt>
                <c:pt idx="1805">
                  <c:v>4.0941999999999945</c:v>
                </c:pt>
                <c:pt idx="1806">
                  <c:v>4.0941999999999945</c:v>
                </c:pt>
                <c:pt idx="1807">
                  <c:v>4.0941999999999945</c:v>
                </c:pt>
                <c:pt idx="1808">
                  <c:v>4.0941999999999945</c:v>
                </c:pt>
                <c:pt idx="1809">
                  <c:v>4.0941999999999945</c:v>
                </c:pt>
                <c:pt idx="1810">
                  <c:v>4.0941999999999945</c:v>
                </c:pt>
                <c:pt idx="1811">
                  <c:v>4.0941999999999945</c:v>
                </c:pt>
                <c:pt idx="1812">
                  <c:v>4.0941999999999945</c:v>
                </c:pt>
                <c:pt idx="1813">
                  <c:v>4.0941999999999945</c:v>
                </c:pt>
                <c:pt idx="1814">
                  <c:v>4.0941999999999945</c:v>
                </c:pt>
                <c:pt idx="1815">
                  <c:v>4.0941999999999945</c:v>
                </c:pt>
                <c:pt idx="1816">
                  <c:v>4.0941999999999945</c:v>
                </c:pt>
                <c:pt idx="1817">
                  <c:v>4.0941999999999945</c:v>
                </c:pt>
                <c:pt idx="1818">
                  <c:v>4.0941999999999945</c:v>
                </c:pt>
                <c:pt idx="1819">
                  <c:v>4.0941999999999945</c:v>
                </c:pt>
                <c:pt idx="1820">
                  <c:v>4.0941999999999945</c:v>
                </c:pt>
                <c:pt idx="1821">
                  <c:v>4.0941999999999945</c:v>
                </c:pt>
                <c:pt idx="1822">
                  <c:v>4.0941999999999945</c:v>
                </c:pt>
                <c:pt idx="1823">
                  <c:v>4.0941999999999945</c:v>
                </c:pt>
                <c:pt idx="1824">
                  <c:v>4.0941999999999945</c:v>
                </c:pt>
                <c:pt idx="1825">
                  <c:v>4.0941999999999945</c:v>
                </c:pt>
                <c:pt idx="1826">
                  <c:v>4.0941999999999945</c:v>
                </c:pt>
                <c:pt idx="1827">
                  <c:v>4.0941999999999945</c:v>
                </c:pt>
                <c:pt idx="1828">
                  <c:v>4.0941999999999945</c:v>
                </c:pt>
                <c:pt idx="1829">
                  <c:v>4.0941999999999945</c:v>
                </c:pt>
                <c:pt idx="1830">
                  <c:v>4.0941999999999945</c:v>
                </c:pt>
                <c:pt idx="1831">
                  <c:v>4.0941999999999945</c:v>
                </c:pt>
                <c:pt idx="1832">
                  <c:v>4.0941999999999945</c:v>
                </c:pt>
                <c:pt idx="1833">
                  <c:v>4.0941999999999945</c:v>
                </c:pt>
                <c:pt idx="1834">
                  <c:v>4.0941999999999945</c:v>
                </c:pt>
                <c:pt idx="1835">
                  <c:v>4.0941999999999945</c:v>
                </c:pt>
                <c:pt idx="1836">
                  <c:v>4.0941999999999945</c:v>
                </c:pt>
                <c:pt idx="1837">
                  <c:v>4.0941999999999945</c:v>
                </c:pt>
                <c:pt idx="1838">
                  <c:v>4.0941999999999945</c:v>
                </c:pt>
                <c:pt idx="1839">
                  <c:v>4.0941999999999945</c:v>
                </c:pt>
                <c:pt idx="1840">
                  <c:v>4.0941999999999945</c:v>
                </c:pt>
                <c:pt idx="1841">
                  <c:v>4.0941999999999945</c:v>
                </c:pt>
                <c:pt idx="1842">
                  <c:v>4.0941999999999945</c:v>
                </c:pt>
                <c:pt idx="1843">
                  <c:v>4.0941999999999945</c:v>
                </c:pt>
                <c:pt idx="1844">
                  <c:v>4.0941999999999945</c:v>
                </c:pt>
                <c:pt idx="1845">
                  <c:v>4.0941999999999945</c:v>
                </c:pt>
                <c:pt idx="1846">
                  <c:v>4.0941999999999945</c:v>
                </c:pt>
                <c:pt idx="1847">
                  <c:v>4.0941999999999945</c:v>
                </c:pt>
                <c:pt idx="1848">
                  <c:v>4.0941999999999945</c:v>
                </c:pt>
                <c:pt idx="1849">
                  <c:v>4.0941999999999945</c:v>
                </c:pt>
                <c:pt idx="1850">
                  <c:v>4.0940999999999965</c:v>
                </c:pt>
                <c:pt idx="1851">
                  <c:v>4.0940999999999965</c:v>
                </c:pt>
                <c:pt idx="1852">
                  <c:v>4.0940999999999965</c:v>
                </c:pt>
                <c:pt idx="1853">
                  <c:v>4.0940999999999965</c:v>
                </c:pt>
                <c:pt idx="1854">
                  <c:v>4.0940999999999965</c:v>
                </c:pt>
                <c:pt idx="1855">
                  <c:v>4.0940999999999965</c:v>
                </c:pt>
                <c:pt idx="1856">
                  <c:v>4.0940999999999965</c:v>
                </c:pt>
                <c:pt idx="1857">
                  <c:v>4.0940999999999965</c:v>
                </c:pt>
                <c:pt idx="1858">
                  <c:v>4.0940999999999965</c:v>
                </c:pt>
                <c:pt idx="1859">
                  <c:v>4.0940999999999965</c:v>
                </c:pt>
                <c:pt idx="1860">
                  <c:v>4.0940999999999965</c:v>
                </c:pt>
                <c:pt idx="1861">
                  <c:v>4.0940999999999965</c:v>
                </c:pt>
                <c:pt idx="1862">
                  <c:v>4.0940999999999965</c:v>
                </c:pt>
                <c:pt idx="1863">
                  <c:v>4.0940999999999965</c:v>
                </c:pt>
                <c:pt idx="1864">
                  <c:v>4.0940999999999965</c:v>
                </c:pt>
                <c:pt idx="1865">
                  <c:v>4.0940999999999965</c:v>
                </c:pt>
                <c:pt idx="1866">
                  <c:v>4.0940999999999965</c:v>
                </c:pt>
                <c:pt idx="1867">
                  <c:v>4.0940999999999965</c:v>
                </c:pt>
                <c:pt idx="1868">
                  <c:v>4.0940999999999965</c:v>
                </c:pt>
                <c:pt idx="1869">
                  <c:v>4.0940999999999965</c:v>
                </c:pt>
                <c:pt idx="1870">
                  <c:v>4.0940999999999965</c:v>
                </c:pt>
                <c:pt idx="1871">
                  <c:v>4.0940999999999965</c:v>
                </c:pt>
                <c:pt idx="1872">
                  <c:v>4.0940999999999965</c:v>
                </c:pt>
                <c:pt idx="1873">
                  <c:v>4.0940999999999965</c:v>
                </c:pt>
                <c:pt idx="1874">
                  <c:v>4.0940999999999965</c:v>
                </c:pt>
                <c:pt idx="1875">
                  <c:v>4.0940999999999965</c:v>
                </c:pt>
                <c:pt idx="1876">
                  <c:v>4.0940999999999965</c:v>
                </c:pt>
                <c:pt idx="1877">
                  <c:v>4.0940999999999965</c:v>
                </c:pt>
                <c:pt idx="1878">
                  <c:v>4.0940999999999965</c:v>
                </c:pt>
                <c:pt idx="1879">
                  <c:v>4.0940999999999965</c:v>
                </c:pt>
                <c:pt idx="1880">
                  <c:v>4.0940999999999965</c:v>
                </c:pt>
                <c:pt idx="1881">
                  <c:v>4.0940999999999965</c:v>
                </c:pt>
                <c:pt idx="1882">
                  <c:v>4.0940999999999965</c:v>
                </c:pt>
                <c:pt idx="1883">
                  <c:v>4.0940999999999965</c:v>
                </c:pt>
                <c:pt idx="1884">
                  <c:v>4.0940999999999965</c:v>
                </c:pt>
                <c:pt idx="1885">
                  <c:v>4.0940999999999965</c:v>
                </c:pt>
                <c:pt idx="1886">
                  <c:v>4.0940999999999965</c:v>
                </c:pt>
                <c:pt idx="1887">
                  <c:v>4.0940999999999965</c:v>
                </c:pt>
                <c:pt idx="1888">
                  <c:v>4.0940999999999965</c:v>
                </c:pt>
                <c:pt idx="1889">
                  <c:v>4.0940999999999965</c:v>
                </c:pt>
                <c:pt idx="1890">
                  <c:v>4.0940999999999965</c:v>
                </c:pt>
                <c:pt idx="1891">
                  <c:v>4.0940999999999965</c:v>
                </c:pt>
                <c:pt idx="1892">
                  <c:v>4.0940999999999965</c:v>
                </c:pt>
                <c:pt idx="1893">
                  <c:v>4.0940999999999965</c:v>
                </c:pt>
                <c:pt idx="1894">
                  <c:v>4.0940999999999965</c:v>
                </c:pt>
                <c:pt idx="1895">
                  <c:v>4.0940999999999965</c:v>
                </c:pt>
                <c:pt idx="1896">
                  <c:v>4.0940999999999965</c:v>
                </c:pt>
                <c:pt idx="1897">
                  <c:v>4.0940999999999965</c:v>
                </c:pt>
                <c:pt idx="1898">
                  <c:v>4.0940999999999965</c:v>
                </c:pt>
                <c:pt idx="1899">
                  <c:v>4.0940999999999965</c:v>
                </c:pt>
                <c:pt idx="1900">
                  <c:v>4.0940999999999965</c:v>
                </c:pt>
                <c:pt idx="1901">
                  <c:v>4.0940999999999965</c:v>
                </c:pt>
                <c:pt idx="1902">
                  <c:v>4.0940999999999965</c:v>
                </c:pt>
                <c:pt idx="1903">
                  <c:v>4.0940999999999965</c:v>
                </c:pt>
                <c:pt idx="1904">
                  <c:v>4.0940999999999965</c:v>
                </c:pt>
                <c:pt idx="1905">
                  <c:v>4.0940999999999965</c:v>
                </c:pt>
                <c:pt idx="1906">
                  <c:v>4.0940999999999965</c:v>
                </c:pt>
                <c:pt idx="1907">
                  <c:v>4.0940999999999965</c:v>
                </c:pt>
                <c:pt idx="1908">
                  <c:v>4.0940999999999965</c:v>
                </c:pt>
                <c:pt idx="1909">
                  <c:v>4.0940999999999965</c:v>
                </c:pt>
                <c:pt idx="1910">
                  <c:v>4.0940999999999965</c:v>
                </c:pt>
                <c:pt idx="1911">
                  <c:v>4.0940999999999965</c:v>
                </c:pt>
                <c:pt idx="1912">
                  <c:v>4.0940999999999965</c:v>
                </c:pt>
                <c:pt idx="1913">
                  <c:v>4.0940999999999965</c:v>
                </c:pt>
                <c:pt idx="1914">
                  <c:v>4.0940999999999965</c:v>
                </c:pt>
                <c:pt idx="1915">
                  <c:v>4.0940999999999965</c:v>
                </c:pt>
                <c:pt idx="1916">
                  <c:v>4.0940999999999965</c:v>
                </c:pt>
                <c:pt idx="1917">
                  <c:v>4.0940999999999965</c:v>
                </c:pt>
                <c:pt idx="1918">
                  <c:v>4.0940999999999965</c:v>
                </c:pt>
                <c:pt idx="1919">
                  <c:v>4.0940999999999965</c:v>
                </c:pt>
                <c:pt idx="1920">
                  <c:v>4.0940999999999965</c:v>
                </c:pt>
                <c:pt idx="1921">
                  <c:v>4.0940999999999965</c:v>
                </c:pt>
                <c:pt idx="1922">
                  <c:v>4.0940999999999965</c:v>
                </c:pt>
                <c:pt idx="1923">
                  <c:v>4.0940999999999965</c:v>
                </c:pt>
                <c:pt idx="1924">
                  <c:v>4.0940999999999965</c:v>
                </c:pt>
                <c:pt idx="1925">
                  <c:v>4.0940999999999965</c:v>
                </c:pt>
                <c:pt idx="1926">
                  <c:v>4.0940999999999965</c:v>
                </c:pt>
                <c:pt idx="1927">
                  <c:v>4.0940999999999965</c:v>
                </c:pt>
                <c:pt idx="1928">
                  <c:v>4.0940999999999965</c:v>
                </c:pt>
                <c:pt idx="1929">
                  <c:v>4.0940999999999965</c:v>
                </c:pt>
                <c:pt idx="1930">
                  <c:v>4.0940999999999965</c:v>
                </c:pt>
                <c:pt idx="1931">
                  <c:v>4.0940999999999965</c:v>
                </c:pt>
                <c:pt idx="1932">
                  <c:v>4.0940999999999965</c:v>
                </c:pt>
                <c:pt idx="1933">
                  <c:v>4.0940999999999965</c:v>
                </c:pt>
                <c:pt idx="1934">
                  <c:v>4.0940999999999965</c:v>
                </c:pt>
                <c:pt idx="1935">
                  <c:v>4.0939999999999985</c:v>
                </c:pt>
                <c:pt idx="1936">
                  <c:v>4.0939999999999985</c:v>
                </c:pt>
                <c:pt idx="1937">
                  <c:v>4.0939999999999985</c:v>
                </c:pt>
                <c:pt idx="1938">
                  <c:v>4.0939999999999985</c:v>
                </c:pt>
                <c:pt idx="1939">
                  <c:v>4.0939999999999985</c:v>
                </c:pt>
                <c:pt idx="1940">
                  <c:v>4.0939999999999985</c:v>
                </c:pt>
                <c:pt idx="1941">
                  <c:v>4.0939999999999985</c:v>
                </c:pt>
                <c:pt idx="1942">
                  <c:v>4.0939999999999985</c:v>
                </c:pt>
                <c:pt idx="1943">
                  <c:v>4.0939999999999985</c:v>
                </c:pt>
                <c:pt idx="1944">
                  <c:v>4.0939999999999985</c:v>
                </c:pt>
                <c:pt idx="1945">
                  <c:v>4.0939999999999985</c:v>
                </c:pt>
                <c:pt idx="1946">
                  <c:v>4.0939999999999985</c:v>
                </c:pt>
                <c:pt idx="1947">
                  <c:v>4.0939999999999985</c:v>
                </c:pt>
                <c:pt idx="1948">
                  <c:v>4.0939999999999985</c:v>
                </c:pt>
                <c:pt idx="1949">
                  <c:v>4.0939999999999985</c:v>
                </c:pt>
                <c:pt idx="1950">
                  <c:v>4.0939999999999985</c:v>
                </c:pt>
                <c:pt idx="1951">
                  <c:v>4.0939999999999985</c:v>
                </c:pt>
                <c:pt idx="1952">
                  <c:v>4.0939999999999985</c:v>
                </c:pt>
                <c:pt idx="1953">
                  <c:v>4.0939999999999985</c:v>
                </c:pt>
                <c:pt idx="1954">
                  <c:v>4.0939999999999985</c:v>
                </c:pt>
                <c:pt idx="1955">
                  <c:v>4.0939999999999985</c:v>
                </c:pt>
                <c:pt idx="1956">
                  <c:v>4.0939999999999985</c:v>
                </c:pt>
                <c:pt idx="1957">
                  <c:v>4.0939999999999985</c:v>
                </c:pt>
                <c:pt idx="1958">
                  <c:v>4.0939999999999985</c:v>
                </c:pt>
                <c:pt idx="1959">
                  <c:v>4.0939999999999985</c:v>
                </c:pt>
                <c:pt idx="1960">
                  <c:v>4.0939999999999985</c:v>
                </c:pt>
                <c:pt idx="1961">
                  <c:v>4.0939999999999985</c:v>
                </c:pt>
                <c:pt idx="1962">
                  <c:v>4.0939999999999985</c:v>
                </c:pt>
                <c:pt idx="1963">
                  <c:v>4.0939999999999985</c:v>
                </c:pt>
                <c:pt idx="1964">
                  <c:v>4.0939999999999985</c:v>
                </c:pt>
                <c:pt idx="1965">
                  <c:v>4.0939999999999985</c:v>
                </c:pt>
                <c:pt idx="1966">
                  <c:v>4.0939999999999985</c:v>
                </c:pt>
                <c:pt idx="1967">
                  <c:v>4.0939999999999985</c:v>
                </c:pt>
                <c:pt idx="1968">
                  <c:v>4.0939999999999985</c:v>
                </c:pt>
                <c:pt idx="1969">
                  <c:v>4.0939999999999985</c:v>
                </c:pt>
                <c:pt idx="1970">
                  <c:v>4.0939999999999985</c:v>
                </c:pt>
                <c:pt idx="1971">
                  <c:v>4.0939999999999985</c:v>
                </c:pt>
                <c:pt idx="1972">
                  <c:v>4.0939999999999985</c:v>
                </c:pt>
                <c:pt idx="1973">
                  <c:v>4.0939999999999985</c:v>
                </c:pt>
                <c:pt idx="1974">
                  <c:v>4.0939999999999985</c:v>
                </c:pt>
                <c:pt idx="1975">
                  <c:v>4.0939999999999985</c:v>
                </c:pt>
                <c:pt idx="1976">
                  <c:v>4.0939999999999985</c:v>
                </c:pt>
                <c:pt idx="1977">
                  <c:v>4.0939999999999985</c:v>
                </c:pt>
                <c:pt idx="1978">
                  <c:v>4.0939999999999985</c:v>
                </c:pt>
                <c:pt idx="1979">
                  <c:v>4.0939999999999985</c:v>
                </c:pt>
                <c:pt idx="1980">
                  <c:v>4.0939999999999985</c:v>
                </c:pt>
                <c:pt idx="1981">
                  <c:v>4.0939999999999985</c:v>
                </c:pt>
                <c:pt idx="1982">
                  <c:v>4.0939999999999985</c:v>
                </c:pt>
                <c:pt idx="1983">
                  <c:v>4.0939999999999985</c:v>
                </c:pt>
                <c:pt idx="1984">
                  <c:v>4.0939999999999985</c:v>
                </c:pt>
                <c:pt idx="1985">
                  <c:v>4.0939999999999985</c:v>
                </c:pt>
                <c:pt idx="1986">
                  <c:v>4.0939999999999985</c:v>
                </c:pt>
                <c:pt idx="1987">
                  <c:v>4.0939999999999985</c:v>
                </c:pt>
                <c:pt idx="1988">
                  <c:v>4.0939999999999985</c:v>
                </c:pt>
                <c:pt idx="1989">
                  <c:v>4.0939999999999985</c:v>
                </c:pt>
                <c:pt idx="1990">
                  <c:v>4.0939999999999985</c:v>
                </c:pt>
                <c:pt idx="1991">
                  <c:v>4.0939999999999985</c:v>
                </c:pt>
                <c:pt idx="1992">
                  <c:v>4.0939999999999985</c:v>
                </c:pt>
                <c:pt idx="1993">
                  <c:v>4.0939999999999985</c:v>
                </c:pt>
                <c:pt idx="1994">
                  <c:v>4.0939999999999985</c:v>
                </c:pt>
                <c:pt idx="1995">
                  <c:v>4.0939999999999985</c:v>
                </c:pt>
                <c:pt idx="1996">
                  <c:v>4.0939999999999985</c:v>
                </c:pt>
                <c:pt idx="1997">
                  <c:v>4.0939999999999985</c:v>
                </c:pt>
                <c:pt idx="1998">
                  <c:v>4.0939999999999985</c:v>
                </c:pt>
                <c:pt idx="1999">
                  <c:v>4.0939999999999985</c:v>
                </c:pt>
                <c:pt idx="2000">
                  <c:v>4.0939999999999985</c:v>
                </c:pt>
                <c:pt idx="2001">
                  <c:v>4.0939999999999985</c:v>
                </c:pt>
                <c:pt idx="2002">
                  <c:v>4.0939999999999985</c:v>
                </c:pt>
                <c:pt idx="2003">
                  <c:v>4.0939999999999985</c:v>
                </c:pt>
                <c:pt idx="2004">
                  <c:v>4.0939999999999985</c:v>
                </c:pt>
                <c:pt idx="2005">
                  <c:v>4.0939999999999985</c:v>
                </c:pt>
                <c:pt idx="2006">
                  <c:v>4.0939999999999985</c:v>
                </c:pt>
                <c:pt idx="2007">
                  <c:v>4.0939999999999985</c:v>
                </c:pt>
                <c:pt idx="2008">
                  <c:v>4.0939999999999985</c:v>
                </c:pt>
                <c:pt idx="2009">
                  <c:v>4.0939999999999985</c:v>
                </c:pt>
                <c:pt idx="2010">
                  <c:v>4.0939999999999985</c:v>
                </c:pt>
                <c:pt idx="2011">
                  <c:v>4.0939999999999985</c:v>
                </c:pt>
                <c:pt idx="2012">
                  <c:v>4.0939999999999985</c:v>
                </c:pt>
                <c:pt idx="2013">
                  <c:v>4.0939999999999985</c:v>
                </c:pt>
                <c:pt idx="2014">
                  <c:v>4.0939999999999985</c:v>
                </c:pt>
                <c:pt idx="2015">
                  <c:v>4.0939999999999985</c:v>
                </c:pt>
                <c:pt idx="2016">
                  <c:v>4.0939999999999985</c:v>
                </c:pt>
                <c:pt idx="2017">
                  <c:v>4.0939999999999985</c:v>
                </c:pt>
                <c:pt idx="2018">
                  <c:v>4.0939999999999985</c:v>
                </c:pt>
                <c:pt idx="2019">
                  <c:v>4.0939999999999985</c:v>
                </c:pt>
                <c:pt idx="2020">
                  <c:v>4.0939999999999985</c:v>
                </c:pt>
                <c:pt idx="2021">
                  <c:v>4.0939999999999985</c:v>
                </c:pt>
                <c:pt idx="2022">
                  <c:v>4.0939999999999985</c:v>
                </c:pt>
                <c:pt idx="2023">
                  <c:v>4.0939999999999985</c:v>
                </c:pt>
                <c:pt idx="2024">
                  <c:v>4.0939999999999985</c:v>
                </c:pt>
                <c:pt idx="2025">
                  <c:v>4.0939999999999985</c:v>
                </c:pt>
                <c:pt idx="2026">
                  <c:v>4.0939999999999985</c:v>
                </c:pt>
                <c:pt idx="2027">
                  <c:v>4.0939999999999985</c:v>
                </c:pt>
                <c:pt idx="2028">
                  <c:v>4.0939999999999985</c:v>
                </c:pt>
                <c:pt idx="2029">
                  <c:v>4.0939999999999985</c:v>
                </c:pt>
                <c:pt idx="2030">
                  <c:v>4.0939999999999985</c:v>
                </c:pt>
                <c:pt idx="2031">
                  <c:v>4.0939999999999985</c:v>
                </c:pt>
                <c:pt idx="2032">
                  <c:v>4.0939999999999985</c:v>
                </c:pt>
                <c:pt idx="2033">
                  <c:v>4.0939999999999985</c:v>
                </c:pt>
                <c:pt idx="2034">
                  <c:v>4.0939999999999985</c:v>
                </c:pt>
                <c:pt idx="2035">
                  <c:v>4.0939999999999985</c:v>
                </c:pt>
                <c:pt idx="2036">
                  <c:v>4.0938999999999997</c:v>
                </c:pt>
                <c:pt idx="2037">
                  <c:v>4.0938999999999997</c:v>
                </c:pt>
                <c:pt idx="2038">
                  <c:v>4.0938999999999997</c:v>
                </c:pt>
                <c:pt idx="2039">
                  <c:v>4.0939999999999985</c:v>
                </c:pt>
                <c:pt idx="2040">
                  <c:v>4.0938999999999997</c:v>
                </c:pt>
                <c:pt idx="2041">
                  <c:v>4.0938999999999997</c:v>
                </c:pt>
                <c:pt idx="2042">
                  <c:v>4.0939999999999985</c:v>
                </c:pt>
                <c:pt idx="2043">
                  <c:v>4.0939999999999985</c:v>
                </c:pt>
                <c:pt idx="2044">
                  <c:v>4.0939999999999985</c:v>
                </c:pt>
                <c:pt idx="2045">
                  <c:v>4.0939999999999985</c:v>
                </c:pt>
                <c:pt idx="2046">
                  <c:v>4.0939999999999985</c:v>
                </c:pt>
                <c:pt idx="2047">
                  <c:v>4.0939999999999985</c:v>
                </c:pt>
                <c:pt idx="2048">
                  <c:v>4.0939999999999985</c:v>
                </c:pt>
                <c:pt idx="2049">
                  <c:v>4.0939999999999985</c:v>
                </c:pt>
                <c:pt idx="2050">
                  <c:v>4.0939999999999985</c:v>
                </c:pt>
                <c:pt idx="2051">
                  <c:v>4.0939999999999985</c:v>
                </c:pt>
                <c:pt idx="2052">
                  <c:v>4.0939999999999985</c:v>
                </c:pt>
                <c:pt idx="2053">
                  <c:v>4.0939999999999985</c:v>
                </c:pt>
                <c:pt idx="2054">
                  <c:v>4.0938999999999997</c:v>
                </c:pt>
                <c:pt idx="2055">
                  <c:v>4.0938999999999997</c:v>
                </c:pt>
                <c:pt idx="2056">
                  <c:v>4.0938999999999997</c:v>
                </c:pt>
                <c:pt idx="2057">
                  <c:v>4.0938999999999997</c:v>
                </c:pt>
                <c:pt idx="2058">
                  <c:v>4.0938999999999997</c:v>
                </c:pt>
                <c:pt idx="2059">
                  <c:v>4.0938999999999997</c:v>
                </c:pt>
                <c:pt idx="2060">
                  <c:v>4.0938999999999997</c:v>
                </c:pt>
                <c:pt idx="2061">
                  <c:v>4.0938999999999997</c:v>
                </c:pt>
                <c:pt idx="2062">
                  <c:v>4.0938999999999997</c:v>
                </c:pt>
                <c:pt idx="2063">
                  <c:v>4.0938999999999997</c:v>
                </c:pt>
                <c:pt idx="2064">
                  <c:v>4.0938999999999997</c:v>
                </c:pt>
                <c:pt idx="2065">
                  <c:v>4.0938999999999997</c:v>
                </c:pt>
                <c:pt idx="2066">
                  <c:v>4.0938999999999997</c:v>
                </c:pt>
                <c:pt idx="2067">
                  <c:v>4.0938999999999997</c:v>
                </c:pt>
                <c:pt idx="2068">
                  <c:v>4.0938999999999997</c:v>
                </c:pt>
                <c:pt idx="2069">
                  <c:v>4.0938999999999997</c:v>
                </c:pt>
                <c:pt idx="2070">
                  <c:v>4.0938999999999997</c:v>
                </c:pt>
                <c:pt idx="2071">
                  <c:v>4.0938999999999997</c:v>
                </c:pt>
                <c:pt idx="2072">
                  <c:v>4.0938999999999997</c:v>
                </c:pt>
                <c:pt idx="2073">
                  <c:v>4.0938999999999997</c:v>
                </c:pt>
                <c:pt idx="2074">
                  <c:v>4.0938999999999997</c:v>
                </c:pt>
                <c:pt idx="2075">
                  <c:v>4.0938999999999997</c:v>
                </c:pt>
                <c:pt idx="2076">
                  <c:v>4.0938999999999997</c:v>
                </c:pt>
                <c:pt idx="2077">
                  <c:v>4.0938999999999997</c:v>
                </c:pt>
                <c:pt idx="2078">
                  <c:v>4.0938999999999997</c:v>
                </c:pt>
                <c:pt idx="2079">
                  <c:v>4.0938999999999997</c:v>
                </c:pt>
                <c:pt idx="2080">
                  <c:v>4.0938999999999997</c:v>
                </c:pt>
                <c:pt idx="2081">
                  <c:v>4.0938999999999997</c:v>
                </c:pt>
                <c:pt idx="2082">
                  <c:v>4.0938999999999997</c:v>
                </c:pt>
                <c:pt idx="2083">
                  <c:v>4.0938999999999997</c:v>
                </c:pt>
                <c:pt idx="2084">
                  <c:v>4.0938999999999997</c:v>
                </c:pt>
                <c:pt idx="2085">
                  <c:v>4.0938999999999997</c:v>
                </c:pt>
                <c:pt idx="2086">
                  <c:v>4.0938999999999997</c:v>
                </c:pt>
                <c:pt idx="2087">
                  <c:v>4.0938999999999997</c:v>
                </c:pt>
                <c:pt idx="2088">
                  <c:v>4.0938999999999997</c:v>
                </c:pt>
                <c:pt idx="2089">
                  <c:v>4.0938999999999997</c:v>
                </c:pt>
                <c:pt idx="2090">
                  <c:v>4.0938999999999997</c:v>
                </c:pt>
                <c:pt idx="2091">
                  <c:v>4.0938999999999997</c:v>
                </c:pt>
                <c:pt idx="2092">
                  <c:v>4.0938999999999997</c:v>
                </c:pt>
                <c:pt idx="2093">
                  <c:v>4.0938999999999997</c:v>
                </c:pt>
                <c:pt idx="2094">
                  <c:v>4.0938999999999997</c:v>
                </c:pt>
                <c:pt idx="2095">
                  <c:v>4.0938999999999997</c:v>
                </c:pt>
                <c:pt idx="2096">
                  <c:v>4.0938999999999997</c:v>
                </c:pt>
                <c:pt idx="2097">
                  <c:v>4.0938999999999997</c:v>
                </c:pt>
                <c:pt idx="2098">
                  <c:v>4.0938999999999997</c:v>
                </c:pt>
                <c:pt idx="2099">
                  <c:v>4.0938999999999997</c:v>
                </c:pt>
                <c:pt idx="2100">
                  <c:v>4.0938999999999997</c:v>
                </c:pt>
                <c:pt idx="2101">
                  <c:v>4.0938999999999997</c:v>
                </c:pt>
                <c:pt idx="2102">
                  <c:v>4.0938999999999997</c:v>
                </c:pt>
                <c:pt idx="2103">
                  <c:v>4.0938999999999997</c:v>
                </c:pt>
                <c:pt idx="2104">
                  <c:v>4.0938999999999997</c:v>
                </c:pt>
                <c:pt idx="2105">
                  <c:v>4.0938999999999997</c:v>
                </c:pt>
                <c:pt idx="2106">
                  <c:v>4.0938999999999997</c:v>
                </c:pt>
                <c:pt idx="2107">
                  <c:v>4.0938999999999997</c:v>
                </c:pt>
                <c:pt idx="2108">
                  <c:v>4.0938999999999997</c:v>
                </c:pt>
                <c:pt idx="2109">
                  <c:v>4.0938999999999997</c:v>
                </c:pt>
                <c:pt idx="2110">
                  <c:v>4.0938999999999997</c:v>
                </c:pt>
                <c:pt idx="2111">
                  <c:v>4.0938999999999997</c:v>
                </c:pt>
                <c:pt idx="2112">
                  <c:v>4.0938999999999997</c:v>
                </c:pt>
                <c:pt idx="2113">
                  <c:v>4.0938999999999997</c:v>
                </c:pt>
                <c:pt idx="2114">
                  <c:v>4.0938999999999997</c:v>
                </c:pt>
                <c:pt idx="2115">
                  <c:v>4.0938999999999997</c:v>
                </c:pt>
                <c:pt idx="2116">
                  <c:v>4.0938999999999997</c:v>
                </c:pt>
                <c:pt idx="2117">
                  <c:v>4.0938999999999997</c:v>
                </c:pt>
                <c:pt idx="2118">
                  <c:v>4.0938999999999997</c:v>
                </c:pt>
                <c:pt idx="2119">
                  <c:v>4.0938999999999997</c:v>
                </c:pt>
                <c:pt idx="2120">
                  <c:v>4.0938999999999997</c:v>
                </c:pt>
                <c:pt idx="2121">
                  <c:v>4.0938999999999997</c:v>
                </c:pt>
                <c:pt idx="2122">
                  <c:v>4.0938999999999997</c:v>
                </c:pt>
                <c:pt idx="2123">
                  <c:v>4.0938999999999997</c:v>
                </c:pt>
                <c:pt idx="2124">
                  <c:v>4.0938999999999997</c:v>
                </c:pt>
                <c:pt idx="2125">
                  <c:v>4.0938999999999997</c:v>
                </c:pt>
                <c:pt idx="2126">
                  <c:v>4.0938999999999997</c:v>
                </c:pt>
                <c:pt idx="2127">
                  <c:v>4.0938999999999997</c:v>
                </c:pt>
                <c:pt idx="2128">
                  <c:v>4.0938999999999997</c:v>
                </c:pt>
                <c:pt idx="2129">
                  <c:v>4.0938999999999997</c:v>
                </c:pt>
                <c:pt idx="2130">
                  <c:v>4.0938999999999997</c:v>
                </c:pt>
                <c:pt idx="2131">
                  <c:v>4.0938999999999997</c:v>
                </c:pt>
                <c:pt idx="2132">
                  <c:v>4.0938999999999997</c:v>
                </c:pt>
                <c:pt idx="2133">
                  <c:v>4.0938999999999997</c:v>
                </c:pt>
                <c:pt idx="2134">
                  <c:v>4.0938999999999997</c:v>
                </c:pt>
                <c:pt idx="2135">
                  <c:v>4.0938999999999997</c:v>
                </c:pt>
                <c:pt idx="2136">
                  <c:v>4.0938999999999997</c:v>
                </c:pt>
                <c:pt idx="2137">
                  <c:v>4.0938999999999997</c:v>
                </c:pt>
                <c:pt idx="2138">
                  <c:v>4.0937999999999999</c:v>
                </c:pt>
                <c:pt idx="2139">
                  <c:v>4.0937999999999999</c:v>
                </c:pt>
                <c:pt idx="2140">
                  <c:v>4.0937999999999999</c:v>
                </c:pt>
                <c:pt idx="2141">
                  <c:v>4.0937999999999999</c:v>
                </c:pt>
                <c:pt idx="2142">
                  <c:v>4.0937999999999999</c:v>
                </c:pt>
                <c:pt idx="2143">
                  <c:v>4.0937999999999999</c:v>
                </c:pt>
                <c:pt idx="2144">
                  <c:v>4.0937999999999999</c:v>
                </c:pt>
                <c:pt idx="2145">
                  <c:v>4.0937999999999999</c:v>
                </c:pt>
                <c:pt idx="2146">
                  <c:v>4.0937999999999999</c:v>
                </c:pt>
                <c:pt idx="2147">
                  <c:v>4.0937999999999999</c:v>
                </c:pt>
                <c:pt idx="2148">
                  <c:v>4.0937999999999999</c:v>
                </c:pt>
                <c:pt idx="2149">
                  <c:v>4.0937999999999999</c:v>
                </c:pt>
                <c:pt idx="2150">
                  <c:v>4.0937999999999999</c:v>
                </c:pt>
                <c:pt idx="2151">
                  <c:v>4.0937999999999999</c:v>
                </c:pt>
                <c:pt idx="2152">
                  <c:v>4.0937999999999999</c:v>
                </c:pt>
                <c:pt idx="2153">
                  <c:v>4.0937999999999999</c:v>
                </c:pt>
                <c:pt idx="2154">
                  <c:v>4.0937999999999999</c:v>
                </c:pt>
                <c:pt idx="2155">
                  <c:v>4.0937999999999999</c:v>
                </c:pt>
                <c:pt idx="2156">
                  <c:v>4.0937999999999999</c:v>
                </c:pt>
                <c:pt idx="2157">
                  <c:v>4.0937999999999999</c:v>
                </c:pt>
                <c:pt idx="2158">
                  <c:v>4.0937999999999999</c:v>
                </c:pt>
                <c:pt idx="2159">
                  <c:v>4.0937999999999999</c:v>
                </c:pt>
                <c:pt idx="2160">
                  <c:v>4.0937999999999999</c:v>
                </c:pt>
                <c:pt idx="2161">
                  <c:v>4.0937999999999999</c:v>
                </c:pt>
                <c:pt idx="2162">
                  <c:v>4.0937999999999999</c:v>
                </c:pt>
                <c:pt idx="2163">
                  <c:v>4.0937999999999999</c:v>
                </c:pt>
                <c:pt idx="2164">
                  <c:v>4.0937999999999999</c:v>
                </c:pt>
                <c:pt idx="2165">
                  <c:v>4.0937999999999999</c:v>
                </c:pt>
                <c:pt idx="2166">
                  <c:v>4.0937999999999999</c:v>
                </c:pt>
                <c:pt idx="2167">
                  <c:v>4.0937999999999999</c:v>
                </c:pt>
                <c:pt idx="2168">
                  <c:v>4.0937999999999999</c:v>
                </c:pt>
                <c:pt idx="2169">
                  <c:v>4.0937999999999999</c:v>
                </c:pt>
                <c:pt idx="2170">
                  <c:v>4.0937999999999999</c:v>
                </c:pt>
                <c:pt idx="2171">
                  <c:v>4.0937999999999999</c:v>
                </c:pt>
                <c:pt idx="2172">
                  <c:v>4.0937999999999999</c:v>
                </c:pt>
                <c:pt idx="2173">
                  <c:v>4.0937999999999999</c:v>
                </c:pt>
                <c:pt idx="2174">
                  <c:v>4.0937999999999999</c:v>
                </c:pt>
                <c:pt idx="2175">
                  <c:v>4.0937999999999999</c:v>
                </c:pt>
                <c:pt idx="2176">
                  <c:v>4.0937999999999999</c:v>
                </c:pt>
                <c:pt idx="2177">
                  <c:v>4.0937999999999999</c:v>
                </c:pt>
                <c:pt idx="2178">
                  <c:v>4.0937999999999999</c:v>
                </c:pt>
                <c:pt idx="2179">
                  <c:v>4.0937999999999999</c:v>
                </c:pt>
                <c:pt idx="2180">
                  <c:v>4.0937999999999999</c:v>
                </c:pt>
                <c:pt idx="2181">
                  <c:v>4.0937999999999999</c:v>
                </c:pt>
                <c:pt idx="2182">
                  <c:v>4.0937999999999999</c:v>
                </c:pt>
                <c:pt idx="2183">
                  <c:v>4.0937999999999999</c:v>
                </c:pt>
                <c:pt idx="2184">
                  <c:v>4.0937999999999999</c:v>
                </c:pt>
                <c:pt idx="2185">
                  <c:v>4.0937999999999999</c:v>
                </c:pt>
                <c:pt idx="2186">
                  <c:v>4.0937999999999999</c:v>
                </c:pt>
                <c:pt idx="2187">
                  <c:v>4.0937999999999999</c:v>
                </c:pt>
                <c:pt idx="2188">
                  <c:v>4.0937999999999999</c:v>
                </c:pt>
                <c:pt idx="2189">
                  <c:v>4.0937999999999999</c:v>
                </c:pt>
                <c:pt idx="2190">
                  <c:v>4.0937999999999999</c:v>
                </c:pt>
                <c:pt idx="2191">
                  <c:v>4.0937999999999999</c:v>
                </c:pt>
                <c:pt idx="2192">
                  <c:v>4.0937999999999999</c:v>
                </c:pt>
                <c:pt idx="2193">
                  <c:v>4.0937999999999999</c:v>
                </c:pt>
                <c:pt idx="2194">
                  <c:v>4.0937999999999999</c:v>
                </c:pt>
                <c:pt idx="2195">
                  <c:v>4.0937999999999999</c:v>
                </c:pt>
                <c:pt idx="2196">
                  <c:v>4.0937999999999999</c:v>
                </c:pt>
                <c:pt idx="2197">
                  <c:v>4.0937999999999999</c:v>
                </c:pt>
                <c:pt idx="2198">
                  <c:v>4.0937999999999999</c:v>
                </c:pt>
                <c:pt idx="2199">
                  <c:v>4.0937999999999999</c:v>
                </c:pt>
                <c:pt idx="2200">
                  <c:v>4.0937999999999999</c:v>
                </c:pt>
                <c:pt idx="2201">
                  <c:v>4.0937999999999999</c:v>
                </c:pt>
                <c:pt idx="2202">
                  <c:v>4.0937999999999999</c:v>
                </c:pt>
                <c:pt idx="2203">
                  <c:v>4.0937999999999999</c:v>
                </c:pt>
                <c:pt idx="2204">
                  <c:v>4.0937999999999999</c:v>
                </c:pt>
                <c:pt idx="2205">
                  <c:v>4.0937999999999999</c:v>
                </c:pt>
                <c:pt idx="2206">
                  <c:v>4.0937999999999999</c:v>
                </c:pt>
                <c:pt idx="2207">
                  <c:v>4.0937999999999999</c:v>
                </c:pt>
                <c:pt idx="2208">
                  <c:v>4.0937999999999999</c:v>
                </c:pt>
                <c:pt idx="2209">
                  <c:v>4.0937999999999999</c:v>
                </c:pt>
                <c:pt idx="2210">
                  <c:v>4.0937999999999999</c:v>
                </c:pt>
                <c:pt idx="2211">
                  <c:v>4.0937999999999999</c:v>
                </c:pt>
                <c:pt idx="2212">
                  <c:v>4.0937999999999999</c:v>
                </c:pt>
                <c:pt idx="2213">
                  <c:v>4.0937999999999999</c:v>
                </c:pt>
                <c:pt idx="2214">
                  <c:v>4.0937999999999999</c:v>
                </c:pt>
                <c:pt idx="2215">
                  <c:v>4.0937999999999999</c:v>
                </c:pt>
                <c:pt idx="2216">
                  <c:v>4.0937999999999999</c:v>
                </c:pt>
                <c:pt idx="2217">
                  <c:v>4.0937999999999999</c:v>
                </c:pt>
                <c:pt idx="2218">
                  <c:v>4.0937999999999999</c:v>
                </c:pt>
                <c:pt idx="2219">
                  <c:v>4.0937999999999999</c:v>
                </c:pt>
                <c:pt idx="2220">
                  <c:v>4.0937999999999999</c:v>
                </c:pt>
                <c:pt idx="2221">
                  <c:v>4.0937999999999999</c:v>
                </c:pt>
                <c:pt idx="2222">
                  <c:v>4.0937999999999999</c:v>
                </c:pt>
                <c:pt idx="2223">
                  <c:v>4.0937999999999999</c:v>
                </c:pt>
                <c:pt idx="2224">
                  <c:v>4.0937999999999999</c:v>
                </c:pt>
                <c:pt idx="2225">
                  <c:v>4.0937999999999999</c:v>
                </c:pt>
                <c:pt idx="2226">
                  <c:v>4.0937999999999999</c:v>
                </c:pt>
                <c:pt idx="2227">
                  <c:v>4.0937000000000001</c:v>
                </c:pt>
                <c:pt idx="2228">
                  <c:v>4.0937999999999999</c:v>
                </c:pt>
                <c:pt idx="2229">
                  <c:v>4.0937000000000001</c:v>
                </c:pt>
                <c:pt idx="2230">
                  <c:v>4.0937000000000001</c:v>
                </c:pt>
                <c:pt idx="2231">
                  <c:v>4.0937000000000001</c:v>
                </c:pt>
                <c:pt idx="2232">
                  <c:v>4.0937000000000001</c:v>
                </c:pt>
                <c:pt idx="2233">
                  <c:v>4.0937000000000001</c:v>
                </c:pt>
                <c:pt idx="2234">
                  <c:v>4.0937000000000001</c:v>
                </c:pt>
                <c:pt idx="2235">
                  <c:v>4.0937000000000001</c:v>
                </c:pt>
                <c:pt idx="2236">
                  <c:v>4.0937000000000001</c:v>
                </c:pt>
                <c:pt idx="2237">
                  <c:v>4.0937000000000001</c:v>
                </c:pt>
                <c:pt idx="2238">
                  <c:v>4.0937000000000001</c:v>
                </c:pt>
                <c:pt idx="2239">
                  <c:v>4.0937000000000001</c:v>
                </c:pt>
                <c:pt idx="2240">
                  <c:v>4.0937000000000001</c:v>
                </c:pt>
                <c:pt idx="2241">
                  <c:v>4.0937000000000001</c:v>
                </c:pt>
                <c:pt idx="2242">
                  <c:v>4.0937000000000001</c:v>
                </c:pt>
                <c:pt idx="2243">
                  <c:v>4.0937000000000001</c:v>
                </c:pt>
                <c:pt idx="2244">
                  <c:v>4.0937000000000001</c:v>
                </c:pt>
                <c:pt idx="2245">
                  <c:v>4.0937000000000001</c:v>
                </c:pt>
                <c:pt idx="2246">
                  <c:v>4.0937000000000001</c:v>
                </c:pt>
                <c:pt idx="2247">
                  <c:v>4.0937000000000001</c:v>
                </c:pt>
                <c:pt idx="2248">
                  <c:v>4.0937000000000001</c:v>
                </c:pt>
                <c:pt idx="2249">
                  <c:v>4.0937000000000001</c:v>
                </c:pt>
                <c:pt idx="2250">
                  <c:v>4.0937000000000001</c:v>
                </c:pt>
                <c:pt idx="2251">
                  <c:v>4.0937000000000001</c:v>
                </c:pt>
                <c:pt idx="2252">
                  <c:v>4.0937000000000001</c:v>
                </c:pt>
                <c:pt idx="2253">
                  <c:v>4.0937000000000001</c:v>
                </c:pt>
                <c:pt idx="2254">
                  <c:v>4.0937000000000001</c:v>
                </c:pt>
                <c:pt idx="2255">
                  <c:v>4.0937000000000001</c:v>
                </c:pt>
                <c:pt idx="2256">
                  <c:v>4.0937000000000001</c:v>
                </c:pt>
                <c:pt idx="2257">
                  <c:v>4.0937000000000001</c:v>
                </c:pt>
                <c:pt idx="2258">
                  <c:v>4.0937000000000001</c:v>
                </c:pt>
                <c:pt idx="2259">
                  <c:v>4.0937000000000001</c:v>
                </c:pt>
                <c:pt idx="2260">
                  <c:v>4.0937000000000001</c:v>
                </c:pt>
                <c:pt idx="2261">
                  <c:v>4.0937000000000001</c:v>
                </c:pt>
                <c:pt idx="2262">
                  <c:v>4.0937000000000001</c:v>
                </c:pt>
                <c:pt idx="2263">
                  <c:v>4.0937000000000001</c:v>
                </c:pt>
                <c:pt idx="2264">
                  <c:v>4.0937000000000001</c:v>
                </c:pt>
                <c:pt idx="2265">
                  <c:v>4.0937000000000001</c:v>
                </c:pt>
                <c:pt idx="2266">
                  <c:v>4.0937000000000001</c:v>
                </c:pt>
                <c:pt idx="2267">
                  <c:v>4.0937000000000001</c:v>
                </c:pt>
                <c:pt idx="2268">
                  <c:v>4.0937000000000001</c:v>
                </c:pt>
                <c:pt idx="2269">
                  <c:v>4.0937000000000001</c:v>
                </c:pt>
                <c:pt idx="2270">
                  <c:v>4.0937000000000001</c:v>
                </c:pt>
                <c:pt idx="2271">
                  <c:v>4.0937000000000001</c:v>
                </c:pt>
                <c:pt idx="2272">
                  <c:v>4.0937000000000001</c:v>
                </c:pt>
                <c:pt idx="2273">
                  <c:v>4.0937000000000001</c:v>
                </c:pt>
                <c:pt idx="2274">
                  <c:v>4.0937000000000001</c:v>
                </c:pt>
                <c:pt idx="2275">
                  <c:v>4.0937000000000001</c:v>
                </c:pt>
                <c:pt idx="2276">
                  <c:v>4.0937000000000001</c:v>
                </c:pt>
                <c:pt idx="2277">
                  <c:v>4.0937000000000001</c:v>
                </c:pt>
                <c:pt idx="2278">
                  <c:v>4.0937000000000001</c:v>
                </c:pt>
                <c:pt idx="2279">
                  <c:v>4.0937000000000001</c:v>
                </c:pt>
                <c:pt idx="2280">
                  <c:v>4.0937000000000001</c:v>
                </c:pt>
                <c:pt idx="2281">
                  <c:v>4.0937000000000001</c:v>
                </c:pt>
                <c:pt idx="2282">
                  <c:v>4.0937000000000001</c:v>
                </c:pt>
                <c:pt idx="2283">
                  <c:v>4.0937000000000001</c:v>
                </c:pt>
                <c:pt idx="2284">
                  <c:v>4.0937000000000001</c:v>
                </c:pt>
                <c:pt idx="2285">
                  <c:v>4.0937000000000001</c:v>
                </c:pt>
                <c:pt idx="2286">
                  <c:v>4.0937000000000001</c:v>
                </c:pt>
                <c:pt idx="2287">
                  <c:v>4.0937000000000001</c:v>
                </c:pt>
                <c:pt idx="2288">
                  <c:v>4.0937000000000001</c:v>
                </c:pt>
                <c:pt idx="2289">
                  <c:v>4.0937000000000001</c:v>
                </c:pt>
                <c:pt idx="2290">
                  <c:v>4.0937000000000001</c:v>
                </c:pt>
                <c:pt idx="2291">
                  <c:v>4.0937000000000001</c:v>
                </c:pt>
                <c:pt idx="2292">
                  <c:v>4.0937000000000001</c:v>
                </c:pt>
                <c:pt idx="2293">
                  <c:v>4.0937000000000001</c:v>
                </c:pt>
                <c:pt idx="2294">
                  <c:v>4.0937000000000001</c:v>
                </c:pt>
                <c:pt idx="2295">
                  <c:v>4.0937000000000001</c:v>
                </c:pt>
                <c:pt idx="2296">
                  <c:v>4.0937000000000001</c:v>
                </c:pt>
                <c:pt idx="2297">
                  <c:v>4.0937000000000001</c:v>
                </c:pt>
                <c:pt idx="2298">
                  <c:v>4.0937000000000001</c:v>
                </c:pt>
                <c:pt idx="2299">
                  <c:v>4.0937000000000001</c:v>
                </c:pt>
                <c:pt idx="2300">
                  <c:v>4.0937000000000001</c:v>
                </c:pt>
                <c:pt idx="2301">
                  <c:v>4.0937000000000001</c:v>
                </c:pt>
                <c:pt idx="2302">
                  <c:v>4.0937000000000001</c:v>
                </c:pt>
                <c:pt idx="2303">
                  <c:v>4.0937000000000001</c:v>
                </c:pt>
                <c:pt idx="2304">
                  <c:v>4.0937000000000001</c:v>
                </c:pt>
                <c:pt idx="2305">
                  <c:v>4.0937000000000001</c:v>
                </c:pt>
                <c:pt idx="2306">
                  <c:v>4.0936000000000003</c:v>
                </c:pt>
                <c:pt idx="2307">
                  <c:v>4.0936000000000003</c:v>
                </c:pt>
                <c:pt idx="2308">
                  <c:v>4.0937000000000001</c:v>
                </c:pt>
                <c:pt idx="2309">
                  <c:v>4.0936000000000003</c:v>
                </c:pt>
                <c:pt idx="2310">
                  <c:v>4.0937000000000001</c:v>
                </c:pt>
                <c:pt idx="2311">
                  <c:v>4.0937000000000001</c:v>
                </c:pt>
                <c:pt idx="2312">
                  <c:v>4.0937000000000001</c:v>
                </c:pt>
                <c:pt idx="2313">
                  <c:v>4.0936000000000003</c:v>
                </c:pt>
                <c:pt idx="2314">
                  <c:v>4.0937000000000001</c:v>
                </c:pt>
                <c:pt idx="2315">
                  <c:v>4.0936000000000003</c:v>
                </c:pt>
                <c:pt idx="2316">
                  <c:v>4.0936000000000003</c:v>
                </c:pt>
                <c:pt idx="2317">
                  <c:v>4.0936000000000003</c:v>
                </c:pt>
                <c:pt idx="2318">
                  <c:v>4.0936000000000003</c:v>
                </c:pt>
                <c:pt idx="2319">
                  <c:v>4.0936000000000003</c:v>
                </c:pt>
                <c:pt idx="2320">
                  <c:v>4.0936000000000003</c:v>
                </c:pt>
                <c:pt idx="2321">
                  <c:v>4.0936000000000003</c:v>
                </c:pt>
                <c:pt idx="2322">
                  <c:v>4.0936000000000003</c:v>
                </c:pt>
                <c:pt idx="2323">
                  <c:v>4.0936000000000003</c:v>
                </c:pt>
                <c:pt idx="2324">
                  <c:v>4.0936000000000003</c:v>
                </c:pt>
                <c:pt idx="2325">
                  <c:v>4.0936000000000003</c:v>
                </c:pt>
                <c:pt idx="2326">
                  <c:v>4.0936000000000003</c:v>
                </c:pt>
                <c:pt idx="2327">
                  <c:v>4.0936000000000003</c:v>
                </c:pt>
                <c:pt idx="2328">
                  <c:v>4.0936000000000003</c:v>
                </c:pt>
                <c:pt idx="2329">
                  <c:v>4.0936000000000003</c:v>
                </c:pt>
                <c:pt idx="2330">
                  <c:v>4.0936000000000003</c:v>
                </c:pt>
                <c:pt idx="2331">
                  <c:v>4.0936000000000003</c:v>
                </c:pt>
                <c:pt idx="2332">
                  <c:v>4.0936000000000003</c:v>
                </c:pt>
                <c:pt idx="2333">
                  <c:v>4.0936000000000003</c:v>
                </c:pt>
                <c:pt idx="2334">
                  <c:v>4.0936000000000003</c:v>
                </c:pt>
                <c:pt idx="2335">
                  <c:v>4.0936000000000003</c:v>
                </c:pt>
                <c:pt idx="2336">
                  <c:v>4.0936000000000003</c:v>
                </c:pt>
                <c:pt idx="2337">
                  <c:v>4.0936000000000003</c:v>
                </c:pt>
                <c:pt idx="2338">
                  <c:v>4.0936000000000003</c:v>
                </c:pt>
                <c:pt idx="2339">
                  <c:v>4.0936000000000003</c:v>
                </c:pt>
                <c:pt idx="2340">
                  <c:v>4.0936000000000003</c:v>
                </c:pt>
                <c:pt idx="2341">
                  <c:v>4.0936000000000003</c:v>
                </c:pt>
                <c:pt idx="2342">
                  <c:v>4.0936000000000003</c:v>
                </c:pt>
                <c:pt idx="2343">
                  <c:v>4.0936000000000003</c:v>
                </c:pt>
                <c:pt idx="2344">
                  <c:v>4.0936000000000003</c:v>
                </c:pt>
                <c:pt idx="2345">
                  <c:v>4.0936000000000003</c:v>
                </c:pt>
                <c:pt idx="2346">
                  <c:v>4.0936000000000003</c:v>
                </c:pt>
                <c:pt idx="2347">
                  <c:v>4.0936000000000003</c:v>
                </c:pt>
                <c:pt idx="2348">
                  <c:v>4.0936000000000003</c:v>
                </c:pt>
                <c:pt idx="2349">
                  <c:v>4.0936000000000003</c:v>
                </c:pt>
                <c:pt idx="2350">
                  <c:v>4.0936000000000003</c:v>
                </c:pt>
                <c:pt idx="2351">
                  <c:v>4.0936000000000003</c:v>
                </c:pt>
                <c:pt idx="2352">
                  <c:v>4.0936000000000003</c:v>
                </c:pt>
                <c:pt idx="2353">
                  <c:v>4.0936000000000003</c:v>
                </c:pt>
                <c:pt idx="2354">
                  <c:v>4.0936000000000003</c:v>
                </c:pt>
                <c:pt idx="2355">
                  <c:v>4.0936000000000003</c:v>
                </c:pt>
                <c:pt idx="2356">
                  <c:v>4.0936000000000003</c:v>
                </c:pt>
                <c:pt idx="2357">
                  <c:v>4.0936000000000003</c:v>
                </c:pt>
                <c:pt idx="2358">
                  <c:v>4.0936000000000003</c:v>
                </c:pt>
                <c:pt idx="2359">
                  <c:v>4.0936000000000003</c:v>
                </c:pt>
                <c:pt idx="2360">
                  <c:v>4.0936000000000003</c:v>
                </c:pt>
                <c:pt idx="2361">
                  <c:v>4.0936000000000003</c:v>
                </c:pt>
                <c:pt idx="2362">
                  <c:v>4.0936000000000003</c:v>
                </c:pt>
                <c:pt idx="2363">
                  <c:v>4.0936000000000003</c:v>
                </c:pt>
                <c:pt idx="2364">
                  <c:v>4.0936000000000003</c:v>
                </c:pt>
                <c:pt idx="2365">
                  <c:v>4.0936000000000003</c:v>
                </c:pt>
                <c:pt idx="2366">
                  <c:v>4.0936000000000003</c:v>
                </c:pt>
                <c:pt idx="2367">
                  <c:v>4.0936000000000003</c:v>
                </c:pt>
                <c:pt idx="2368">
                  <c:v>4.0936000000000003</c:v>
                </c:pt>
                <c:pt idx="2369">
                  <c:v>4.0936000000000003</c:v>
                </c:pt>
                <c:pt idx="2370">
                  <c:v>4.0936000000000003</c:v>
                </c:pt>
                <c:pt idx="2371">
                  <c:v>4.0936000000000003</c:v>
                </c:pt>
                <c:pt idx="2372">
                  <c:v>4.0936000000000003</c:v>
                </c:pt>
                <c:pt idx="2373">
                  <c:v>4.0936000000000003</c:v>
                </c:pt>
                <c:pt idx="2374">
                  <c:v>4.0936000000000003</c:v>
                </c:pt>
                <c:pt idx="2375">
                  <c:v>4.0936000000000003</c:v>
                </c:pt>
                <c:pt idx="2376">
                  <c:v>4.0936000000000003</c:v>
                </c:pt>
                <c:pt idx="2377">
                  <c:v>4.0936000000000003</c:v>
                </c:pt>
                <c:pt idx="2378">
                  <c:v>4.0936000000000003</c:v>
                </c:pt>
                <c:pt idx="2379">
                  <c:v>4.0936000000000003</c:v>
                </c:pt>
                <c:pt idx="2380">
                  <c:v>4.0936000000000003</c:v>
                </c:pt>
                <c:pt idx="2381">
                  <c:v>4.0936000000000003</c:v>
                </c:pt>
                <c:pt idx="2382">
                  <c:v>4.0936000000000003</c:v>
                </c:pt>
                <c:pt idx="2383">
                  <c:v>4.0936000000000003</c:v>
                </c:pt>
                <c:pt idx="2384">
                  <c:v>4.0936000000000003</c:v>
                </c:pt>
                <c:pt idx="2385">
                  <c:v>4.0936000000000003</c:v>
                </c:pt>
                <c:pt idx="2386">
                  <c:v>4.0936000000000003</c:v>
                </c:pt>
                <c:pt idx="2387">
                  <c:v>4.0936000000000003</c:v>
                </c:pt>
                <c:pt idx="2388">
                  <c:v>4.0936000000000003</c:v>
                </c:pt>
                <c:pt idx="2389">
                  <c:v>4.0936000000000003</c:v>
                </c:pt>
                <c:pt idx="2390">
                  <c:v>4.0936000000000003</c:v>
                </c:pt>
                <c:pt idx="2391">
                  <c:v>4.0936000000000003</c:v>
                </c:pt>
                <c:pt idx="2392">
                  <c:v>4.0936000000000003</c:v>
                </c:pt>
                <c:pt idx="2393">
                  <c:v>4.0936000000000003</c:v>
                </c:pt>
                <c:pt idx="2394">
                  <c:v>4.0936000000000003</c:v>
                </c:pt>
                <c:pt idx="2395">
                  <c:v>4.0936000000000003</c:v>
                </c:pt>
                <c:pt idx="2396">
                  <c:v>4.0936000000000003</c:v>
                </c:pt>
                <c:pt idx="2397">
                  <c:v>4.0936000000000003</c:v>
                </c:pt>
                <c:pt idx="2398">
                  <c:v>4.0936000000000003</c:v>
                </c:pt>
                <c:pt idx="2399">
                  <c:v>4.0936000000000003</c:v>
                </c:pt>
                <c:pt idx="2400">
                  <c:v>4.0936000000000003</c:v>
                </c:pt>
                <c:pt idx="2401">
                  <c:v>4.0936000000000003</c:v>
                </c:pt>
                <c:pt idx="2402">
                  <c:v>4.0936000000000003</c:v>
                </c:pt>
                <c:pt idx="2403">
                  <c:v>4.0936000000000003</c:v>
                </c:pt>
                <c:pt idx="2404">
                  <c:v>4.0934999999999997</c:v>
                </c:pt>
                <c:pt idx="2405">
                  <c:v>4.0936000000000003</c:v>
                </c:pt>
                <c:pt idx="2406">
                  <c:v>4.0934999999999997</c:v>
                </c:pt>
                <c:pt idx="2407">
                  <c:v>4.0934999999999997</c:v>
                </c:pt>
                <c:pt idx="2408">
                  <c:v>4.0934999999999997</c:v>
                </c:pt>
                <c:pt idx="2409">
                  <c:v>4.0934999999999997</c:v>
                </c:pt>
                <c:pt idx="2410">
                  <c:v>4.0934999999999997</c:v>
                </c:pt>
                <c:pt idx="2411">
                  <c:v>4.0934999999999997</c:v>
                </c:pt>
                <c:pt idx="2412">
                  <c:v>4.0934999999999997</c:v>
                </c:pt>
                <c:pt idx="2413">
                  <c:v>4.0934999999999997</c:v>
                </c:pt>
                <c:pt idx="2414">
                  <c:v>4.0934999999999997</c:v>
                </c:pt>
                <c:pt idx="2415">
                  <c:v>4.0934999999999997</c:v>
                </c:pt>
                <c:pt idx="2416">
                  <c:v>4.0934999999999997</c:v>
                </c:pt>
                <c:pt idx="2417">
                  <c:v>4.0934999999999997</c:v>
                </c:pt>
                <c:pt idx="2418">
                  <c:v>4.0934999999999997</c:v>
                </c:pt>
                <c:pt idx="2419">
                  <c:v>4.0934999999999997</c:v>
                </c:pt>
                <c:pt idx="2420">
                  <c:v>4.0934999999999997</c:v>
                </c:pt>
                <c:pt idx="2421">
                  <c:v>4.0934999999999997</c:v>
                </c:pt>
                <c:pt idx="2422">
                  <c:v>4.0934999999999997</c:v>
                </c:pt>
                <c:pt idx="2423">
                  <c:v>4.0934999999999997</c:v>
                </c:pt>
                <c:pt idx="2424">
                  <c:v>4.0934999999999997</c:v>
                </c:pt>
                <c:pt idx="2425">
                  <c:v>4.0934999999999997</c:v>
                </c:pt>
                <c:pt idx="2426">
                  <c:v>4.0934999999999997</c:v>
                </c:pt>
                <c:pt idx="2427">
                  <c:v>4.0934999999999997</c:v>
                </c:pt>
                <c:pt idx="2428">
                  <c:v>4.0934999999999997</c:v>
                </c:pt>
                <c:pt idx="2429">
                  <c:v>4.0934999999999997</c:v>
                </c:pt>
                <c:pt idx="2430">
                  <c:v>4.0934999999999997</c:v>
                </c:pt>
                <c:pt idx="2431">
                  <c:v>4.0934999999999997</c:v>
                </c:pt>
                <c:pt idx="2432">
                  <c:v>4.0934999999999997</c:v>
                </c:pt>
                <c:pt idx="2433">
                  <c:v>4.0934999999999997</c:v>
                </c:pt>
                <c:pt idx="2434">
                  <c:v>4.0934999999999997</c:v>
                </c:pt>
                <c:pt idx="2435">
                  <c:v>4.0934999999999997</c:v>
                </c:pt>
                <c:pt idx="2436">
                  <c:v>4.0934999999999997</c:v>
                </c:pt>
                <c:pt idx="2437">
                  <c:v>4.0934999999999997</c:v>
                </c:pt>
                <c:pt idx="2438">
                  <c:v>4.0934999999999997</c:v>
                </c:pt>
                <c:pt idx="2439">
                  <c:v>4.0934999999999997</c:v>
                </c:pt>
                <c:pt idx="2440">
                  <c:v>4.0934999999999997</c:v>
                </c:pt>
                <c:pt idx="2441">
                  <c:v>4.0934999999999997</c:v>
                </c:pt>
                <c:pt idx="2442">
                  <c:v>4.0934999999999997</c:v>
                </c:pt>
                <c:pt idx="2443">
                  <c:v>4.0934999999999997</c:v>
                </c:pt>
                <c:pt idx="2444">
                  <c:v>4.0934999999999997</c:v>
                </c:pt>
                <c:pt idx="2445">
                  <c:v>4.0934999999999997</c:v>
                </c:pt>
                <c:pt idx="2446">
                  <c:v>4.0934999999999997</c:v>
                </c:pt>
                <c:pt idx="2447">
                  <c:v>4.0934999999999997</c:v>
                </c:pt>
                <c:pt idx="2448">
                  <c:v>4.0934999999999997</c:v>
                </c:pt>
                <c:pt idx="2449">
                  <c:v>4.0934999999999997</c:v>
                </c:pt>
                <c:pt idx="2450">
                  <c:v>4.0934999999999997</c:v>
                </c:pt>
                <c:pt idx="2451">
                  <c:v>4.0934999999999997</c:v>
                </c:pt>
                <c:pt idx="2452">
                  <c:v>4.0934999999999997</c:v>
                </c:pt>
                <c:pt idx="2453">
                  <c:v>4.0934999999999997</c:v>
                </c:pt>
                <c:pt idx="2454">
                  <c:v>4.0934999999999997</c:v>
                </c:pt>
                <c:pt idx="2455">
                  <c:v>4.0934999999999997</c:v>
                </c:pt>
                <c:pt idx="2456">
                  <c:v>4.0934999999999997</c:v>
                </c:pt>
                <c:pt idx="2457">
                  <c:v>4.0934999999999997</c:v>
                </c:pt>
                <c:pt idx="2458">
                  <c:v>4.0934999999999997</c:v>
                </c:pt>
                <c:pt idx="2459">
                  <c:v>4.0934999999999997</c:v>
                </c:pt>
                <c:pt idx="2460">
                  <c:v>4.0934999999999997</c:v>
                </c:pt>
                <c:pt idx="2461">
                  <c:v>4.0934999999999997</c:v>
                </c:pt>
                <c:pt idx="2462">
                  <c:v>4.0934999999999997</c:v>
                </c:pt>
                <c:pt idx="2463">
                  <c:v>4.0934999999999997</c:v>
                </c:pt>
                <c:pt idx="2464">
                  <c:v>4.0934999999999997</c:v>
                </c:pt>
                <c:pt idx="2465">
                  <c:v>4.0934999999999997</c:v>
                </c:pt>
                <c:pt idx="2466">
                  <c:v>4.0934999999999997</c:v>
                </c:pt>
                <c:pt idx="2467">
                  <c:v>4.0934999999999997</c:v>
                </c:pt>
                <c:pt idx="2468">
                  <c:v>4.0934999999999997</c:v>
                </c:pt>
                <c:pt idx="2469">
                  <c:v>4.0934999999999997</c:v>
                </c:pt>
                <c:pt idx="2470">
                  <c:v>4.0934999999999997</c:v>
                </c:pt>
                <c:pt idx="2471">
                  <c:v>4.0934999999999997</c:v>
                </c:pt>
                <c:pt idx="2472">
                  <c:v>4.0934999999999997</c:v>
                </c:pt>
                <c:pt idx="2473">
                  <c:v>4.0934999999999997</c:v>
                </c:pt>
                <c:pt idx="2474">
                  <c:v>4.0934999999999997</c:v>
                </c:pt>
                <c:pt idx="2475">
                  <c:v>4.0934999999999997</c:v>
                </c:pt>
                <c:pt idx="2476">
                  <c:v>4.0934999999999997</c:v>
                </c:pt>
                <c:pt idx="2477">
                  <c:v>4.0934999999999997</c:v>
                </c:pt>
                <c:pt idx="2478">
                  <c:v>4.0934999999999997</c:v>
                </c:pt>
                <c:pt idx="2479">
                  <c:v>4.0934999999999997</c:v>
                </c:pt>
                <c:pt idx="2480">
                  <c:v>4.0934999999999997</c:v>
                </c:pt>
                <c:pt idx="2481">
                  <c:v>4.0934999999999997</c:v>
                </c:pt>
                <c:pt idx="2482">
                  <c:v>4.0934999999999997</c:v>
                </c:pt>
                <c:pt idx="2483">
                  <c:v>4.0934999999999997</c:v>
                </c:pt>
                <c:pt idx="2484">
                  <c:v>4.0934999999999997</c:v>
                </c:pt>
                <c:pt idx="2485">
                  <c:v>4.0934999999999997</c:v>
                </c:pt>
                <c:pt idx="2486">
                  <c:v>4.0934999999999997</c:v>
                </c:pt>
                <c:pt idx="2487">
                  <c:v>4.0934999999999997</c:v>
                </c:pt>
                <c:pt idx="2488">
                  <c:v>4.0934999999999997</c:v>
                </c:pt>
                <c:pt idx="2489">
                  <c:v>4.0934999999999997</c:v>
                </c:pt>
                <c:pt idx="2490">
                  <c:v>4.0934999999999997</c:v>
                </c:pt>
                <c:pt idx="2491">
                  <c:v>4.0934999999999997</c:v>
                </c:pt>
                <c:pt idx="2492">
                  <c:v>4.0934999999999997</c:v>
                </c:pt>
                <c:pt idx="2493">
                  <c:v>4.0934999999999997</c:v>
                </c:pt>
                <c:pt idx="2494">
                  <c:v>4.0934999999999997</c:v>
                </c:pt>
                <c:pt idx="2495">
                  <c:v>4.0934999999999997</c:v>
                </c:pt>
                <c:pt idx="2496">
                  <c:v>4.0934999999999997</c:v>
                </c:pt>
                <c:pt idx="2497">
                  <c:v>4.0934999999999997</c:v>
                </c:pt>
                <c:pt idx="2498">
                  <c:v>4.0934999999999997</c:v>
                </c:pt>
                <c:pt idx="2499">
                  <c:v>4.0934999999999997</c:v>
                </c:pt>
                <c:pt idx="2500">
                  <c:v>4.0934999999999997</c:v>
                </c:pt>
                <c:pt idx="2501">
                  <c:v>4.0934999999999997</c:v>
                </c:pt>
                <c:pt idx="2502">
                  <c:v>4.0934999999999997</c:v>
                </c:pt>
                <c:pt idx="2503">
                  <c:v>4.0934999999999997</c:v>
                </c:pt>
                <c:pt idx="2504">
                  <c:v>4.0934999999999997</c:v>
                </c:pt>
                <c:pt idx="2505">
                  <c:v>4.0934999999999997</c:v>
                </c:pt>
                <c:pt idx="2506">
                  <c:v>4.0934999999999997</c:v>
                </c:pt>
                <c:pt idx="2507">
                  <c:v>4.0934999999999997</c:v>
                </c:pt>
                <c:pt idx="2508">
                  <c:v>4.0934999999999997</c:v>
                </c:pt>
                <c:pt idx="2509">
                  <c:v>4.0934999999999997</c:v>
                </c:pt>
                <c:pt idx="2510">
                  <c:v>4.0933999999999999</c:v>
                </c:pt>
                <c:pt idx="2511">
                  <c:v>4.0933999999999999</c:v>
                </c:pt>
                <c:pt idx="2512">
                  <c:v>4.0933999999999999</c:v>
                </c:pt>
                <c:pt idx="2513">
                  <c:v>4.0933999999999999</c:v>
                </c:pt>
                <c:pt idx="2514">
                  <c:v>4.0933999999999999</c:v>
                </c:pt>
                <c:pt idx="2515">
                  <c:v>4.0933999999999999</c:v>
                </c:pt>
                <c:pt idx="2516">
                  <c:v>4.0933999999999999</c:v>
                </c:pt>
                <c:pt idx="2517">
                  <c:v>4.0933999999999999</c:v>
                </c:pt>
                <c:pt idx="2518">
                  <c:v>4.0933999999999999</c:v>
                </c:pt>
                <c:pt idx="2519">
                  <c:v>4.0933999999999999</c:v>
                </c:pt>
                <c:pt idx="2520">
                  <c:v>4.0933999999999999</c:v>
                </c:pt>
                <c:pt idx="2521">
                  <c:v>4.0933999999999999</c:v>
                </c:pt>
                <c:pt idx="2522">
                  <c:v>4.0933999999999999</c:v>
                </c:pt>
                <c:pt idx="2523">
                  <c:v>4.0933999999999999</c:v>
                </c:pt>
                <c:pt idx="2524">
                  <c:v>4.0933999999999999</c:v>
                </c:pt>
                <c:pt idx="2525">
                  <c:v>4.0933999999999999</c:v>
                </c:pt>
                <c:pt idx="2526">
                  <c:v>4.0933999999999999</c:v>
                </c:pt>
                <c:pt idx="2527">
                  <c:v>4.0933999999999999</c:v>
                </c:pt>
                <c:pt idx="2528">
                  <c:v>4.0933999999999999</c:v>
                </c:pt>
                <c:pt idx="2529">
                  <c:v>4.0933999999999999</c:v>
                </c:pt>
                <c:pt idx="2530">
                  <c:v>4.0933999999999999</c:v>
                </c:pt>
                <c:pt idx="2531">
                  <c:v>4.0933999999999999</c:v>
                </c:pt>
                <c:pt idx="2532">
                  <c:v>4.0933999999999999</c:v>
                </c:pt>
                <c:pt idx="2533">
                  <c:v>4.0933999999999999</c:v>
                </c:pt>
                <c:pt idx="2534">
                  <c:v>4.0933999999999999</c:v>
                </c:pt>
                <c:pt idx="2535">
                  <c:v>4.0933999999999999</c:v>
                </c:pt>
                <c:pt idx="2536">
                  <c:v>4.0933999999999999</c:v>
                </c:pt>
                <c:pt idx="2537">
                  <c:v>4.0933999999999999</c:v>
                </c:pt>
                <c:pt idx="2538">
                  <c:v>4.0933999999999999</c:v>
                </c:pt>
                <c:pt idx="2539">
                  <c:v>4.0933999999999999</c:v>
                </c:pt>
                <c:pt idx="2540">
                  <c:v>4.0933999999999999</c:v>
                </c:pt>
                <c:pt idx="2541">
                  <c:v>4.0933999999999999</c:v>
                </c:pt>
                <c:pt idx="2542">
                  <c:v>4.0933999999999999</c:v>
                </c:pt>
                <c:pt idx="2543">
                  <c:v>4.0933999999999999</c:v>
                </c:pt>
                <c:pt idx="2544">
                  <c:v>4.0933999999999999</c:v>
                </c:pt>
                <c:pt idx="2545">
                  <c:v>4.0933999999999999</c:v>
                </c:pt>
                <c:pt idx="2546">
                  <c:v>4.0933999999999999</c:v>
                </c:pt>
                <c:pt idx="2547">
                  <c:v>4.0933999999999999</c:v>
                </c:pt>
                <c:pt idx="2548">
                  <c:v>4.0933999999999999</c:v>
                </c:pt>
                <c:pt idx="2549">
                  <c:v>4.0933999999999999</c:v>
                </c:pt>
                <c:pt idx="2550">
                  <c:v>4.0933999999999999</c:v>
                </c:pt>
                <c:pt idx="2551">
                  <c:v>4.0933999999999999</c:v>
                </c:pt>
                <c:pt idx="2552">
                  <c:v>4.0933999999999999</c:v>
                </c:pt>
                <c:pt idx="2553">
                  <c:v>4.0933999999999999</c:v>
                </c:pt>
                <c:pt idx="2554">
                  <c:v>4.0933999999999999</c:v>
                </c:pt>
                <c:pt idx="2555">
                  <c:v>4.0933999999999999</c:v>
                </c:pt>
                <c:pt idx="2556">
                  <c:v>4.0933999999999999</c:v>
                </c:pt>
                <c:pt idx="2557">
                  <c:v>4.0933999999999999</c:v>
                </c:pt>
                <c:pt idx="2558">
                  <c:v>4.0933999999999999</c:v>
                </c:pt>
                <c:pt idx="2559">
                  <c:v>4.0933999999999999</c:v>
                </c:pt>
                <c:pt idx="2560">
                  <c:v>4.0933999999999999</c:v>
                </c:pt>
                <c:pt idx="2561">
                  <c:v>4.0933999999999999</c:v>
                </c:pt>
                <c:pt idx="2562">
                  <c:v>4.0933999999999999</c:v>
                </c:pt>
                <c:pt idx="2563">
                  <c:v>4.0933999999999999</c:v>
                </c:pt>
                <c:pt idx="2564">
                  <c:v>4.0933999999999999</c:v>
                </c:pt>
                <c:pt idx="2565">
                  <c:v>4.0933999999999999</c:v>
                </c:pt>
                <c:pt idx="2566">
                  <c:v>4.0933999999999999</c:v>
                </c:pt>
                <c:pt idx="2567">
                  <c:v>4.0933999999999999</c:v>
                </c:pt>
                <c:pt idx="2568">
                  <c:v>4.0933999999999999</c:v>
                </c:pt>
                <c:pt idx="2569">
                  <c:v>4.0933999999999999</c:v>
                </c:pt>
                <c:pt idx="2570">
                  <c:v>4.0933999999999999</c:v>
                </c:pt>
                <c:pt idx="2571">
                  <c:v>4.0933999999999999</c:v>
                </c:pt>
                <c:pt idx="2572">
                  <c:v>4.0933999999999999</c:v>
                </c:pt>
                <c:pt idx="2573">
                  <c:v>4.0933999999999999</c:v>
                </c:pt>
                <c:pt idx="2574">
                  <c:v>4.0933999999999999</c:v>
                </c:pt>
                <c:pt idx="2575">
                  <c:v>4.0933999999999999</c:v>
                </c:pt>
                <c:pt idx="2576">
                  <c:v>4.0933999999999999</c:v>
                </c:pt>
                <c:pt idx="2577">
                  <c:v>4.0933999999999999</c:v>
                </c:pt>
                <c:pt idx="2578">
                  <c:v>4.0933999999999999</c:v>
                </c:pt>
                <c:pt idx="2579">
                  <c:v>4.0933999999999999</c:v>
                </c:pt>
                <c:pt idx="2580">
                  <c:v>4.0933999999999999</c:v>
                </c:pt>
                <c:pt idx="2581">
                  <c:v>4.0933999999999999</c:v>
                </c:pt>
                <c:pt idx="2582">
                  <c:v>4.0933999999999999</c:v>
                </c:pt>
                <c:pt idx="2583">
                  <c:v>4.0933999999999999</c:v>
                </c:pt>
                <c:pt idx="2584">
                  <c:v>4.0933999999999999</c:v>
                </c:pt>
                <c:pt idx="2585">
                  <c:v>4.0933999999999999</c:v>
                </c:pt>
                <c:pt idx="2586">
                  <c:v>4.0933999999999999</c:v>
                </c:pt>
                <c:pt idx="2587">
                  <c:v>4.0933999999999999</c:v>
                </c:pt>
                <c:pt idx="2588">
                  <c:v>4.0933999999999999</c:v>
                </c:pt>
                <c:pt idx="2589">
                  <c:v>4.0933999999999999</c:v>
                </c:pt>
                <c:pt idx="2590">
                  <c:v>4.0933999999999999</c:v>
                </c:pt>
                <c:pt idx="2591">
                  <c:v>4.0933999999999999</c:v>
                </c:pt>
                <c:pt idx="2592">
                  <c:v>4.0933999999999999</c:v>
                </c:pt>
                <c:pt idx="2593">
                  <c:v>4.0933999999999999</c:v>
                </c:pt>
                <c:pt idx="2594">
                  <c:v>4.0933999999999999</c:v>
                </c:pt>
                <c:pt idx="2595">
                  <c:v>4.0933999999999999</c:v>
                </c:pt>
                <c:pt idx="2596">
                  <c:v>4.0933999999999999</c:v>
                </c:pt>
                <c:pt idx="2597">
                  <c:v>4.0933999999999999</c:v>
                </c:pt>
                <c:pt idx="2598">
                  <c:v>4.0933999999999999</c:v>
                </c:pt>
                <c:pt idx="2599">
                  <c:v>4.0933999999999999</c:v>
                </c:pt>
                <c:pt idx="2600">
                  <c:v>4.0933999999999999</c:v>
                </c:pt>
                <c:pt idx="2601">
                  <c:v>4.0933999999999999</c:v>
                </c:pt>
                <c:pt idx="2602">
                  <c:v>4.0933999999999999</c:v>
                </c:pt>
                <c:pt idx="2603">
                  <c:v>4.0933999999999999</c:v>
                </c:pt>
                <c:pt idx="2604">
                  <c:v>4.0933999999999999</c:v>
                </c:pt>
                <c:pt idx="2605">
                  <c:v>4.0933999999999999</c:v>
                </c:pt>
                <c:pt idx="2606">
                  <c:v>4.0933999999999999</c:v>
                </c:pt>
                <c:pt idx="2607">
                  <c:v>4.0933999999999999</c:v>
                </c:pt>
                <c:pt idx="2608">
                  <c:v>4.0933999999999999</c:v>
                </c:pt>
                <c:pt idx="2609">
                  <c:v>4.0933999999999999</c:v>
                </c:pt>
                <c:pt idx="2610">
                  <c:v>4.0933999999999999</c:v>
                </c:pt>
                <c:pt idx="2611">
                  <c:v>4.0933999999999999</c:v>
                </c:pt>
                <c:pt idx="2612">
                  <c:v>4.0933999999999999</c:v>
                </c:pt>
                <c:pt idx="2613">
                  <c:v>4.0933000000000002</c:v>
                </c:pt>
                <c:pt idx="2614">
                  <c:v>4.0933000000000002</c:v>
                </c:pt>
                <c:pt idx="2615">
                  <c:v>4.0933000000000002</c:v>
                </c:pt>
                <c:pt idx="2616">
                  <c:v>4.0933000000000002</c:v>
                </c:pt>
                <c:pt idx="2617">
                  <c:v>4.0933000000000002</c:v>
                </c:pt>
                <c:pt idx="2618">
                  <c:v>4.0933000000000002</c:v>
                </c:pt>
                <c:pt idx="2619">
                  <c:v>4.0933000000000002</c:v>
                </c:pt>
                <c:pt idx="2620">
                  <c:v>4.0933000000000002</c:v>
                </c:pt>
                <c:pt idx="2621">
                  <c:v>4.0933000000000002</c:v>
                </c:pt>
                <c:pt idx="2622">
                  <c:v>4.0933000000000002</c:v>
                </c:pt>
                <c:pt idx="2623">
                  <c:v>4.0933000000000002</c:v>
                </c:pt>
                <c:pt idx="2624">
                  <c:v>4.0933000000000002</c:v>
                </c:pt>
                <c:pt idx="2625">
                  <c:v>4.0933000000000002</c:v>
                </c:pt>
                <c:pt idx="2626">
                  <c:v>4.0933000000000002</c:v>
                </c:pt>
                <c:pt idx="2627">
                  <c:v>4.0933000000000002</c:v>
                </c:pt>
                <c:pt idx="2628">
                  <c:v>4.0933000000000002</c:v>
                </c:pt>
                <c:pt idx="2629">
                  <c:v>4.0933000000000002</c:v>
                </c:pt>
                <c:pt idx="2630">
                  <c:v>4.0933000000000002</c:v>
                </c:pt>
                <c:pt idx="2631">
                  <c:v>4.0933000000000002</c:v>
                </c:pt>
                <c:pt idx="2632">
                  <c:v>4.0933000000000002</c:v>
                </c:pt>
                <c:pt idx="2633">
                  <c:v>4.0933000000000002</c:v>
                </c:pt>
                <c:pt idx="2634">
                  <c:v>4.0933000000000002</c:v>
                </c:pt>
                <c:pt idx="2635">
                  <c:v>4.0933000000000002</c:v>
                </c:pt>
                <c:pt idx="2636">
                  <c:v>4.0933000000000002</c:v>
                </c:pt>
                <c:pt idx="2637">
                  <c:v>4.0933000000000002</c:v>
                </c:pt>
                <c:pt idx="2638">
                  <c:v>4.0933000000000002</c:v>
                </c:pt>
                <c:pt idx="2639">
                  <c:v>4.0933000000000002</c:v>
                </c:pt>
                <c:pt idx="2640">
                  <c:v>4.0933000000000002</c:v>
                </c:pt>
                <c:pt idx="2641">
                  <c:v>4.0933000000000002</c:v>
                </c:pt>
                <c:pt idx="2642">
                  <c:v>4.0933000000000002</c:v>
                </c:pt>
                <c:pt idx="2643">
                  <c:v>4.0933000000000002</c:v>
                </c:pt>
                <c:pt idx="2644">
                  <c:v>4.0933000000000002</c:v>
                </c:pt>
                <c:pt idx="2645">
                  <c:v>4.0933000000000002</c:v>
                </c:pt>
                <c:pt idx="2646">
                  <c:v>4.0933000000000002</c:v>
                </c:pt>
                <c:pt idx="2647">
                  <c:v>4.0933000000000002</c:v>
                </c:pt>
                <c:pt idx="2648">
                  <c:v>4.0933000000000002</c:v>
                </c:pt>
                <c:pt idx="2649">
                  <c:v>4.0933000000000002</c:v>
                </c:pt>
                <c:pt idx="2650">
                  <c:v>4.0933000000000002</c:v>
                </c:pt>
                <c:pt idx="2651">
                  <c:v>4.0933000000000002</c:v>
                </c:pt>
                <c:pt idx="2652">
                  <c:v>4.0933000000000002</c:v>
                </c:pt>
                <c:pt idx="2653">
                  <c:v>4.0933000000000002</c:v>
                </c:pt>
                <c:pt idx="2654">
                  <c:v>4.0933000000000002</c:v>
                </c:pt>
                <c:pt idx="2655">
                  <c:v>4.0933000000000002</c:v>
                </c:pt>
                <c:pt idx="2656">
                  <c:v>4.0933000000000002</c:v>
                </c:pt>
                <c:pt idx="2657">
                  <c:v>4.0933000000000002</c:v>
                </c:pt>
                <c:pt idx="2658">
                  <c:v>4.0933000000000002</c:v>
                </c:pt>
                <c:pt idx="2659">
                  <c:v>4.0933000000000002</c:v>
                </c:pt>
                <c:pt idx="2660">
                  <c:v>4.0933000000000002</c:v>
                </c:pt>
                <c:pt idx="2661">
                  <c:v>4.0933000000000002</c:v>
                </c:pt>
                <c:pt idx="2662">
                  <c:v>4.0933000000000002</c:v>
                </c:pt>
                <c:pt idx="2663">
                  <c:v>4.0933000000000002</c:v>
                </c:pt>
                <c:pt idx="2664">
                  <c:v>4.0933000000000002</c:v>
                </c:pt>
                <c:pt idx="2665">
                  <c:v>4.0933000000000002</c:v>
                </c:pt>
                <c:pt idx="2666">
                  <c:v>4.0933000000000002</c:v>
                </c:pt>
                <c:pt idx="2667">
                  <c:v>4.0933000000000002</c:v>
                </c:pt>
                <c:pt idx="2668">
                  <c:v>4.0933000000000002</c:v>
                </c:pt>
                <c:pt idx="2669">
                  <c:v>4.0933000000000002</c:v>
                </c:pt>
                <c:pt idx="2670">
                  <c:v>4.0933000000000002</c:v>
                </c:pt>
                <c:pt idx="2671">
                  <c:v>4.0933000000000002</c:v>
                </c:pt>
                <c:pt idx="2672">
                  <c:v>4.0933000000000002</c:v>
                </c:pt>
                <c:pt idx="2673">
                  <c:v>4.0933000000000002</c:v>
                </c:pt>
                <c:pt idx="2674">
                  <c:v>4.0933000000000002</c:v>
                </c:pt>
                <c:pt idx="2675">
                  <c:v>4.0933000000000002</c:v>
                </c:pt>
                <c:pt idx="2676">
                  <c:v>4.0933000000000002</c:v>
                </c:pt>
                <c:pt idx="2677">
                  <c:v>4.0933000000000002</c:v>
                </c:pt>
                <c:pt idx="2678">
                  <c:v>4.0933000000000002</c:v>
                </c:pt>
                <c:pt idx="2679">
                  <c:v>4.0933000000000002</c:v>
                </c:pt>
                <c:pt idx="2680">
                  <c:v>4.0933000000000002</c:v>
                </c:pt>
                <c:pt idx="2681">
                  <c:v>4.0933000000000002</c:v>
                </c:pt>
                <c:pt idx="2682">
                  <c:v>4.0933000000000002</c:v>
                </c:pt>
                <c:pt idx="2683">
                  <c:v>4.0933000000000002</c:v>
                </c:pt>
                <c:pt idx="2684">
                  <c:v>4.0933000000000002</c:v>
                </c:pt>
                <c:pt idx="2685">
                  <c:v>4.0933000000000002</c:v>
                </c:pt>
                <c:pt idx="2686">
                  <c:v>4.0933000000000002</c:v>
                </c:pt>
                <c:pt idx="2687">
                  <c:v>4.0933000000000002</c:v>
                </c:pt>
                <c:pt idx="2688">
                  <c:v>4.0933000000000002</c:v>
                </c:pt>
                <c:pt idx="2689">
                  <c:v>4.0933000000000002</c:v>
                </c:pt>
                <c:pt idx="2690">
                  <c:v>4.0933000000000002</c:v>
                </c:pt>
                <c:pt idx="2691">
                  <c:v>4.0933000000000002</c:v>
                </c:pt>
                <c:pt idx="2692">
                  <c:v>4.0933000000000002</c:v>
                </c:pt>
                <c:pt idx="2693">
                  <c:v>4.0933000000000002</c:v>
                </c:pt>
                <c:pt idx="2694">
                  <c:v>4.0933000000000002</c:v>
                </c:pt>
                <c:pt idx="2695">
                  <c:v>4.0933000000000002</c:v>
                </c:pt>
                <c:pt idx="2696">
                  <c:v>4.0933000000000002</c:v>
                </c:pt>
                <c:pt idx="2697">
                  <c:v>4.0933000000000002</c:v>
                </c:pt>
                <c:pt idx="2698">
                  <c:v>4.0933000000000002</c:v>
                </c:pt>
                <c:pt idx="2699">
                  <c:v>4.0933000000000002</c:v>
                </c:pt>
                <c:pt idx="2700">
                  <c:v>4.0933000000000002</c:v>
                </c:pt>
                <c:pt idx="2701">
                  <c:v>4.0933000000000002</c:v>
                </c:pt>
                <c:pt idx="2702">
                  <c:v>4.0933000000000002</c:v>
                </c:pt>
                <c:pt idx="2703">
                  <c:v>4.0933000000000002</c:v>
                </c:pt>
                <c:pt idx="2704">
                  <c:v>4.0933000000000002</c:v>
                </c:pt>
                <c:pt idx="2705">
                  <c:v>4.0933000000000002</c:v>
                </c:pt>
                <c:pt idx="2706">
                  <c:v>4.0933000000000002</c:v>
                </c:pt>
                <c:pt idx="2707">
                  <c:v>4.0933000000000002</c:v>
                </c:pt>
                <c:pt idx="2708">
                  <c:v>4.0933000000000002</c:v>
                </c:pt>
                <c:pt idx="2709">
                  <c:v>4.0933000000000002</c:v>
                </c:pt>
                <c:pt idx="2710">
                  <c:v>4.0933000000000002</c:v>
                </c:pt>
                <c:pt idx="2711">
                  <c:v>4.0932000000000004</c:v>
                </c:pt>
                <c:pt idx="2712">
                  <c:v>4.0932000000000004</c:v>
                </c:pt>
                <c:pt idx="2713">
                  <c:v>4.0932000000000004</c:v>
                </c:pt>
                <c:pt idx="2714">
                  <c:v>4.0932000000000004</c:v>
                </c:pt>
                <c:pt idx="2715">
                  <c:v>4.0932000000000004</c:v>
                </c:pt>
                <c:pt idx="2716">
                  <c:v>4.0932000000000004</c:v>
                </c:pt>
                <c:pt idx="2717">
                  <c:v>4.0932000000000004</c:v>
                </c:pt>
                <c:pt idx="2718">
                  <c:v>4.0932000000000004</c:v>
                </c:pt>
                <c:pt idx="2719">
                  <c:v>4.0932000000000004</c:v>
                </c:pt>
                <c:pt idx="2720">
                  <c:v>4.0932000000000004</c:v>
                </c:pt>
                <c:pt idx="2721">
                  <c:v>4.0932000000000004</c:v>
                </c:pt>
                <c:pt idx="2722">
                  <c:v>4.0932000000000004</c:v>
                </c:pt>
                <c:pt idx="2723">
                  <c:v>4.0932000000000004</c:v>
                </c:pt>
                <c:pt idx="2724">
                  <c:v>4.0932000000000004</c:v>
                </c:pt>
                <c:pt idx="2725">
                  <c:v>4.0932000000000004</c:v>
                </c:pt>
                <c:pt idx="2726">
                  <c:v>4.0932000000000004</c:v>
                </c:pt>
                <c:pt idx="2727">
                  <c:v>4.0932000000000004</c:v>
                </c:pt>
                <c:pt idx="2728">
                  <c:v>4.0932000000000004</c:v>
                </c:pt>
                <c:pt idx="2729">
                  <c:v>4.0932000000000004</c:v>
                </c:pt>
                <c:pt idx="2730">
                  <c:v>4.0932000000000004</c:v>
                </c:pt>
                <c:pt idx="2731">
                  <c:v>4.0932000000000004</c:v>
                </c:pt>
                <c:pt idx="2732">
                  <c:v>4.0932000000000004</c:v>
                </c:pt>
                <c:pt idx="2733">
                  <c:v>4.0932000000000004</c:v>
                </c:pt>
                <c:pt idx="2734">
                  <c:v>4.0932000000000004</c:v>
                </c:pt>
                <c:pt idx="2735">
                  <c:v>4.0932000000000004</c:v>
                </c:pt>
                <c:pt idx="2736">
                  <c:v>4.0932000000000004</c:v>
                </c:pt>
                <c:pt idx="2737">
                  <c:v>4.0932000000000004</c:v>
                </c:pt>
                <c:pt idx="2738">
                  <c:v>4.0932000000000004</c:v>
                </c:pt>
                <c:pt idx="2739">
                  <c:v>4.0932000000000004</c:v>
                </c:pt>
                <c:pt idx="2740">
                  <c:v>4.0932000000000004</c:v>
                </c:pt>
                <c:pt idx="2741">
                  <c:v>4.0932000000000004</c:v>
                </c:pt>
                <c:pt idx="2742">
                  <c:v>4.0932000000000004</c:v>
                </c:pt>
                <c:pt idx="2743">
                  <c:v>4.0932000000000004</c:v>
                </c:pt>
                <c:pt idx="2744">
                  <c:v>4.0932000000000004</c:v>
                </c:pt>
                <c:pt idx="2745">
                  <c:v>4.0932000000000004</c:v>
                </c:pt>
                <c:pt idx="2746">
                  <c:v>4.0932000000000004</c:v>
                </c:pt>
                <c:pt idx="2747">
                  <c:v>4.0932000000000004</c:v>
                </c:pt>
                <c:pt idx="2748">
                  <c:v>4.0932000000000004</c:v>
                </c:pt>
                <c:pt idx="2749">
                  <c:v>4.0932000000000004</c:v>
                </c:pt>
                <c:pt idx="2750">
                  <c:v>4.0932000000000004</c:v>
                </c:pt>
                <c:pt idx="2751">
                  <c:v>4.0932000000000004</c:v>
                </c:pt>
                <c:pt idx="2752">
                  <c:v>4.0932000000000004</c:v>
                </c:pt>
                <c:pt idx="2753">
                  <c:v>4.0932000000000004</c:v>
                </c:pt>
                <c:pt idx="2754">
                  <c:v>4.0932000000000004</c:v>
                </c:pt>
                <c:pt idx="2755">
                  <c:v>4.0932000000000004</c:v>
                </c:pt>
                <c:pt idx="2756">
                  <c:v>4.0932000000000004</c:v>
                </c:pt>
                <c:pt idx="2757">
                  <c:v>4.0932000000000004</c:v>
                </c:pt>
                <c:pt idx="2758">
                  <c:v>4.0932000000000004</c:v>
                </c:pt>
                <c:pt idx="2759">
                  <c:v>4.0932000000000004</c:v>
                </c:pt>
                <c:pt idx="2760">
                  <c:v>4.0932000000000004</c:v>
                </c:pt>
                <c:pt idx="2761">
                  <c:v>4.0932000000000004</c:v>
                </c:pt>
                <c:pt idx="2762">
                  <c:v>4.0932000000000004</c:v>
                </c:pt>
                <c:pt idx="2763">
                  <c:v>4.0932000000000004</c:v>
                </c:pt>
                <c:pt idx="2764">
                  <c:v>4.0932000000000004</c:v>
                </c:pt>
                <c:pt idx="2765">
                  <c:v>4.0932000000000004</c:v>
                </c:pt>
                <c:pt idx="2766">
                  <c:v>4.0932000000000004</c:v>
                </c:pt>
                <c:pt idx="2767">
                  <c:v>4.0932000000000004</c:v>
                </c:pt>
                <c:pt idx="2768">
                  <c:v>4.0932000000000004</c:v>
                </c:pt>
                <c:pt idx="2769">
                  <c:v>4.0932000000000004</c:v>
                </c:pt>
                <c:pt idx="2770">
                  <c:v>4.0932000000000004</c:v>
                </c:pt>
                <c:pt idx="2771">
                  <c:v>4.0932000000000004</c:v>
                </c:pt>
                <c:pt idx="2772">
                  <c:v>4.0932000000000004</c:v>
                </c:pt>
                <c:pt idx="2773">
                  <c:v>4.0932000000000004</c:v>
                </c:pt>
                <c:pt idx="2774">
                  <c:v>4.0932000000000004</c:v>
                </c:pt>
                <c:pt idx="2775">
                  <c:v>4.0932000000000004</c:v>
                </c:pt>
                <c:pt idx="2776">
                  <c:v>4.0932000000000004</c:v>
                </c:pt>
                <c:pt idx="2777">
                  <c:v>4.0932000000000004</c:v>
                </c:pt>
                <c:pt idx="2778">
                  <c:v>4.0932000000000004</c:v>
                </c:pt>
                <c:pt idx="2779">
                  <c:v>4.0932000000000004</c:v>
                </c:pt>
                <c:pt idx="2780">
                  <c:v>4.0932000000000004</c:v>
                </c:pt>
                <c:pt idx="2781">
                  <c:v>4.0932000000000004</c:v>
                </c:pt>
                <c:pt idx="2782">
                  <c:v>4.0932000000000004</c:v>
                </c:pt>
                <c:pt idx="2783">
                  <c:v>4.0932000000000004</c:v>
                </c:pt>
                <c:pt idx="2784">
                  <c:v>4.0932000000000004</c:v>
                </c:pt>
                <c:pt idx="2785">
                  <c:v>4.0932000000000004</c:v>
                </c:pt>
                <c:pt idx="2786">
                  <c:v>4.0932000000000004</c:v>
                </c:pt>
                <c:pt idx="2787">
                  <c:v>4.0932000000000004</c:v>
                </c:pt>
                <c:pt idx="2788">
                  <c:v>4.0932000000000004</c:v>
                </c:pt>
                <c:pt idx="2789">
                  <c:v>4.0932000000000004</c:v>
                </c:pt>
                <c:pt idx="2790">
                  <c:v>4.0932000000000004</c:v>
                </c:pt>
                <c:pt idx="2791">
                  <c:v>4.0932000000000004</c:v>
                </c:pt>
                <c:pt idx="2792">
                  <c:v>4.0932000000000004</c:v>
                </c:pt>
                <c:pt idx="2793">
                  <c:v>4.0932000000000004</c:v>
                </c:pt>
                <c:pt idx="2794">
                  <c:v>4.0932000000000004</c:v>
                </c:pt>
                <c:pt idx="2795">
                  <c:v>4.0932000000000004</c:v>
                </c:pt>
                <c:pt idx="2796">
                  <c:v>4.0932000000000004</c:v>
                </c:pt>
                <c:pt idx="2797">
                  <c:v>4.0932000000000004</c:v>
                </c:pt>
                <c:pt idx="2798">
                  <c:v>4.0932000000000004</c:v>
                </c:pt>
                <c:pt idx="2799">
                  <c:v>4.0932000000000004</c:v>
                </c:pt>
                <c:pt idx="2800">
                  <c:v>4.0932000000000004</c:v>
                </c:pt>
                <c:pt idx="2801">
                  <c:v>4.0932000000000004</c:v>
                </c:pt>
                <c:pt idx="2802">
                  <c:v>4.0932000000000004</c:v>
                </c:pt>
                <c:pt idx="2803">
                  <c:v>4.0930999999999997</c:v>
                </c:pt>
                <c:pt idx="2804">
                  <c:v>4.0930999999999997</c:v>
                </c:pt>
                <c:pt idx="2805">
                  <c:v>4.0930999999999997</c:v>
                </c:pt>
                <c:pt idx="2806">
                  <c:v>4.0930999999999997</c:v>
                </c:pt>
                <c:pt idx="2807">
                  <c:v>4.0930999999999997</c:v>
                </c:pt>
                <c:pt idx="2808">
                  <c:v>4.0930999999999997</c:v>
                </c:pt>
                <c:pt idx="2809">
                  <c:v>4.0930999999999997</c:v>
                </c:pt>
                <c:pt idx="2810">
                  <c:v>4.0930999999999997</c:v>
                </c:pt>
                <c:pt idx="2811">
                  <c:v>4.0930999999999997</c:v>
                </c:pt>
                <c:pt idx="2812">
                  <c:v>4.0930999999999997</c:v>
                </c:pt>
                <c:pt idx="2813">
                  <c:v>4.0930999999999997</c:v>
                </c:pt>
                <c:pt idx="2814">
                  <c:v>4.0930999999999997</c:v>
                </c:pt>
                <c:pt idx="2815">
                  <c:v>4.0930999999999997</c:v>
                </c:pt>
                <c:pt idx="2816">
                  <c:v>4.0930999999999997</c:v>
                </c:pt>
                <c:pt idx="2817">
                  <c:v>4.0930999999999997</c:v>
                </c:pt>
                <c:pt idx="2818">
                  <c:v>4.0930999999999997</c:v>
                </c:pt>
                <c:pt idx="2819">
                  <c:v>4.0930999999999997</c:v>
                </c:pt>
                <c:pt idx="2820">
                  <c:v>4.0930999999999997</c:v>
                </c:pt>
                <c:pt idx="2821">
                  <c:v>4.0930999999999997</c:v>
                </c:pt>
                <c:pt idx="2822">
                  <c:v>4.0930999999999997</c:v>
                </c:pt>
                <c:pt idx="2823">
                  <c:v>4.0930999999999997</c:v>
                </c:pt>
                <c:pt idx="2824">
                  <c:v>4.0930999999999997</c:v>
                </c:pt>
                <c:pt idx="2825">
                  <c:v>4.0930999999999997</c:v>
                </c:pt>
                <c:pt idx="2826">
                  <c:v>4.0930999999999997</c:v>
                </c:pt>
                <c:pt idx="2827">
                  <c:v>4.0930999999999997</c:v>
                </c:pt>
                <c:pt idx="2828">
                  <c:v>4.0930999999999997</c:v>
                </c:pt>
                <c:pt idx="2829">
                  <c:v>4.0930999999999997</c:v>
                </c:pt>
                <c:pt idx="2830">
                  <c:v>4.0930999999999997</c:v>
                </c:pt>
                <c:pt idx="2831">
                  <c:v>4.0930999999999997</c:v>
                </c:pt>
                <c:pt idx="2832">
                  <c:v>4.0930999999999997</c:v>
                </c:pt>
                <c:pt idx="2833">
                  <c:v>4.0930999999999997</c:v>
                </c:pt>
                <c:pt idx="2834">
                  <c:v>4.0930999999999997</c:v>
                </c:pt>
                <c:pt idx="2835">
                  <c:v>4.0930999999999997</c:v>
                </c:pt>
                <c:pt idx="2836">
                  <c:v>4.0930999999999997</c:v>
                </c:pt>
                <c:pt idx="2837">
                  <c:v>4.0930999999999997</c:v>
                </c:pt>
                <c:pt idx="2838">
                  <c:v>4.0930999999999997</c:v>
                </c:pt>
                <c:pt idx="2839">
                  <c:v>4.0930999999999997</c:v>
                </c:pt>
                <c:pt idx="2840">
                  <c:v>4.0930999999999997</c:v>
                </c:pt>
                <c:pt idx="2841">
                  <c:v>4.0930999999999997</c:v>
                </c:pt>
                <c:pt idx="2842">
                  <c:v>4.0930999999999997</c:v>
                </c:pt>
                <c:pt idx="2843">
                  <c:v>4.0930999999999997</c:v>
                </c:pt>
                <c:pt idx="2844">
                  <c:v>4.0930999999999997</c:v>
                </c:pt>
                <c:pt idx="2845">
                  <c:v>4.0930999999999997</c:v>
                </c:pt>
                <c:pt idx="2846">
                  <c:v>4.0930999999999997</c:v>
                </c:pt>
                <c:pt idx="2847">
                  <c:v>4.0930999999999997</c:v>
                </c:pt>
                <c:pt idx="2848">
                  <c:v>4.0930999999999997</c:v>
                </c:pt>
                <c:pt idx="2849">
                  <c:v>4.0930999999999997</c:v>
                </c:pt>
                <c:pt idx="2850">
                  <c:v>4.0930999999999997</c:v>
                </c:pt>
                <c:pt idx="2851">
                  <c:v>4.0930999999999997</c:v>
                </c:pt>
                <c:pt idx="2852">
                  <c:v>4.0930999999999997</c:v>
                </c:pt>
                <c:pt idx="2853">
                  <c:v>4.0930999999999997</c:v>
                </c:pt>
                <c:pt idx="2854">
                  <c:v>4.0930999999999997</c:v>
                </c:pt>
                <c:pt idx="2855">
                  <c:v>4.0930999999999997</c:v>
                </c:pt>
                <c:pt idx="2856">
                  <c:v>4.0930999999999997</c:v>
                </c:pt>
                <c:pt idx="2857">
                  <c:v>4.0930999999999997</c:v>
                </c:pt>
                <c:pt idx="2858">
                  <c:v>4.0930999999999997</c:v>
                </c:pt>
                <c:pt idx="2859">
                  <c:v>4.0930999999999997</c:v>
                </c:pt>
                <c:pt idx="2860">
                  <c:v>4.0930999999999997</c:v>
                </c:pt>
                <c:pt idx="2861">
                  <c:v>4.0930999999999997</c:v>
                </c:pt>
                <c:pt idx="2862">
                  <c:v>4.0930999999999997</c:v>
                </c:pt>
                <c:pt idx="2863">
                  <c:v>4.0930999999999997</c:v>
                </c:pt>
                <c:pt idx="2864">
                  <c:v>4.0930999999999997</c:v>
                </c:pt>
                <c:pt idx="2865">
                  <c:v>4.0930999999999997</c:v>
                </c:pt>
                <c:pt idx="2866">
                  <c:v>4.0930999999999997</c:v>
                </c:pt>
                <c:pt idx="2867">
                  <c:v>4.0930999999999997</c:v>
                </c:pt>
                <c:pt idx="2868">
                  <c:v>4.0930999999999997</c:v>
                </c:pt>
                <c:pt idx="2869">
                  <c:v>4.0930999999999997</c:v>
                </c:pt>
                <c:pt idx="2870">
                  <c:v>4.0930999999999997</c:v>
                </c:pt>
                <c:pt idx="2871">
                  <c:v>4.0930999999999997</c:v>
                </c:pt>
                <c:pt idx="2872">
                  <c:v>4.0930999999999997</c:v>
                </c:pt>
                <c:pt idx="2873">
                  <c:v>4.0930999999999997</c:v>
                </c:pt>
                <c:pt idx="2874">
                  <c:v>4.0930999999999997</c:v>
                </c:pt>
                <c:pt idx="2875">
                  <c:v>4.0930999999999997</c:v>
                </c:pt>
                <c:pt idx="2876">
                  <c:v>4.0930999999999997</c:v>
                </c:pt>
                <c:pt idx="2877">
                  <c:v>4.0930999999999997</c:v>
                </c:pt>
                <c:pt idx="2878">
                  <c:v>4.0930999999999997</c:v>
                </c:pt>
                <c:pt idx="2879">
                  <c:v>4.0930999999999997</c:v>
                </c:pt>
                <c:pt idx="2880">
                  <c:v>4.0930999999999997</c:v>
                </c:pt>
                <c:pt idx="2881">
                  <c:v>4.0930999999999997</c:v>
                </c:pt>
                <c:pt idx="2882">
                  <c:v>4.0930999999999997</c:v>
                </c:pt>
                <c:pt idx="2883">
                  <c:v>4.0930999999999997</c:v>
                </c:pt>
                <c:pt idx="2884">
                  <c:v>4.0930999999999997</c:v>
                </c:pt>
                <c:pt idx="2885">
                  <c:v>4.0930999999999997</c:v>
                </c:pt>
                <c:pt idx="2886">
                  <c:v>4.0930999999999997</c:v>
                </c:pt>
                <c:pt idx="2887">
                  <c:v>4.0930999999999997</c:v>
                </c:pt>
                <c:pt idx="2888">
                  <c:v>4.0930999999999997</c:v>
                </c:pt>
                <c:pt idx="2889">
                  <c:v>4.0930999999999997</c:v>
                </c:pt>
                <c:pt idx="2890">
                  <c:v>4.093</c:v>
                </c:pt>
                <c:pt idx="2891">
                  <c:v>4.0930999999999997</c:v>
                </c:pt>
                <c:pt idx="2892">
                  <c:v>4.0930999999999997</c:v>
                </c:pt>
                <c:pt idx="2893">
                  <c:v>4.093</c:v>
                </c:pt>
                <c:pt idx="2894">
                  <c:v>4.0930999999999997</c:v>
                </c:pt>
                <c:pt idx="2895">
                  <c:v>4.093</c:v>
                </c:pt>
                <c:pt idx="2896">
                  <c:v>4.093</c:v>
                </c:pt>
                <c:pt idx="2897">
                  <c:v>4.093</c:v>
                </c:pt>
                <c:pt idx="2898">
                  <c:v>4.093</c:v>
                </c:pt>
                <c:pt idx="2899">
                  <c:v>4.093</c:v>
                </c:pt>
                <c:pt idx="2900">
                  <c:v>4.093</c:v>
                </c:pt>
                <c:pt idx="2901">
                  <c:v>4.093</c:v>
                </c:pt>
                <c:pt idx="2902">
                  <c:v>4.093</c:v>
                </c:pt>
                <c:pt idx="2903">
                  <c:v>4.093</c:v>
                </c:pt>
                <c:pt idx="2904">
                  <c:v>4.093</c:v>
                </c:pt>
                <c:pt idx="2905">
                  <c:v>4.093</c:v>
                </c:pt>
                <c:pt idx="2906">
                  <c:v>4.093</c:v>
                </c:pt>
                <c:pt idx="2907">
                  <c:v>4.093</c:v>
                </c:pt>
                <c:pt idx="2908">
                  <c:v>4.093</c:v>
                </c:pt>
                <c:pt idx="2909">
                  <c:v>4.093</c:v>
                </c:pt>
                <c:pt idx="2910">
                  <c:v>4.093</c:v>
                </c:pt>
                <c:pt idx="2911">
                  <c:v>4.093</c:v>
                </c:pt>
                <c:pt idx="2912">
                  <c:v>4.093</c:v>
                </c:pt>
                <c:pt idx="2913">
                  <c:v>4.093</c:v>
                </c:pt>
                <c:pt idx="2914">
                  <c:v>4.093</c:v>
                </c:pt>
                <c:pt idx="2915">
                  <c:v>4.093</c:v>
                </c:pt>
                <c:pt idx="2916">
                  <c:v>4.093</c:v>
                </c:pt>
                <c:pt idx="2917">
                  <c:v>4.093</c:v>
                </c:pt>
                <c:pt idx="2918">
                  <c:v>4.093</c:v>
                </c:pt>
                <c:pt idx="2919">
                  <c:v>4.093</c:v>
                </c:pt>
                <c:pt idx="2920">
                  <c:v>4.093</c:v>
                </c:pt>
                <c:pt idx="2921">
                  <c:v>4.093</c:v>
                </c:pt>
                <c:pt idx="2922">
                  <c:v>4.093</c:v>
                </c:pt>
                <c:pt idx="2923">
                  <c:v>4.093</c:v>
                </c:pt>
                <c:pt idx="2924">
                  <c:v>4.093</c:v>
                </c:pt>
                <c:pt idx="2925">
                  <c:v>4.093</c:v>
                </c:pt>
                <c:pt idx="2926">
                  <c:v>4.093</c:v>
                </c:pt>
                <c:pt idx="2927">
                  <c:v>4.093</c:v>
                </c:pt>
                <c:pt idx="2928">
                  <c:v>4.093</c:v>
                </c:pt>
                <c:pt idx="2929">
                  <c:v>4.093</c:v>
                </c:pt>
                <c:pt idx="2930">
                  <c:v>4.093</c:v>
                </c:pt>
                <c:pt idx="2931">
                  <c:v>4.093</c:v>
                </c:pt>
                <c:pt idx="2932">
                  <c:v>4.093</c:v>
                </c:pt>
                <c:pt idx="2933">
                  <c:v>4.093</c:v>
                </c:pt>
                <c:pt idx="2934">
                  <c:v>4.093</c:v>
                </c:pt>
                <c:pt idx="2935">
                  <c:v>4.093</c:v>
                </c:pt>
                <c:pt idx="2936">
                  <c:v>4.093</c:v>
                </c:pt>
                <c:pt idx="2937">
                  <c:v>4.093</c:v>
                </c:pt>
                <c:pt idx="2938">
                  <c:v>4.093</c:v>
                </c:pt>
                <c:pt idx="2939">
                  <c:v>4.093</c:v>
                </c:pt>
                <c:pt idx="2940">
                  <c:v>4.093</c:v>
                </c:pt>
                <c:pt idx="2941">
                  <c:v>4.093</c:v>
                </c:pt>
                <c:pt idx="2942">
                  <c:v>4.093</c:v>
                </c:pt>
                <c:pt idx="2943">
                  <c:v>4.093</c:v>
                </c:pt>
                <c:pt idx="2944">
                  <c:v>4.093</c:v>
                </c:pt>
                <c:pt idx="2945">
                  <c:v>4.093</c:v>
                </c:pt>
                <c:pt idx="2946">
                  <c:v>4.093</c:v>
                </c:pt>
                <c:pt idx="2947">
                  <c:v>4.093</c:v>
                </c:pt>
                <c:pt idx="2948">
                  <c:v>4.093</c:v>
                </c:pt>
                <c:pt idx="2949">
                  <c:v>4.093</c:v>
                </c:pt>
                <c:pt idx="2950">
                  <c:v>4.093</c:v>
                </c:pt>
                <c:pt idx="2951">
                  <c:v>4.093</c:v>
                </c:pt>
                <c:pt idx="2952">
                  <c:v>4.093</c:v>
                </c:pt>
                <c:pt idx="2953">
                  <c:v>4.093</c:v>
                </c:pt>
                <c:pt idx="2954">
                  <c:v>4.093</c:v>
                </c:pt>
                <c:pt idx="2955">
                  <c:v>4.093</c:v>
                </c:pt>
                <c:pt idx="2956">
                  <c:v>4.093</c:v>
                </c:pt>
                <c:pt idx="2957">
                  <c:v>4.093</c:v>
                </c:pt>
                <c:pt idx="2958">
                  <c:v>4.093</c:v>
                </c:pt>
                <c:pt idx="2959">
                  <c:v>4.093</c:v>
                </c:pt>
                <c:pt idx="2960">
                  <c:v>4.093</c:v>
                </c:pt>
                <c:pt idx="2961">
                  <c:v>4.093</c:v>
                </c:pt>
                <c:pt idx="2962">
                  <c:v>4.093</c:v>
                </c:pt>
                <c:pt idx="2963">
                  <c:v>4.093</c:v>
                </c:pt>
                <c:pt idx="2964">
                  <c:v>4.093</c:v>
                </c:pt>
                <c:pt idx="2965">
                  <c:v>4.093</c:v>
                </c:pt>
                <c:pt idx="2966">
                  <c:v>4.093</c:v>
                </c:pt>
                <c:pt idx="2967">
                  <c:v>4.093</c:v>
                </c:pt>
                <c:pt idx="2968">
                  <c:v>4.093</c:v>
                </c:pt>
                <c:pt idx="2969">
                  <c:v>4.093</c:v>
                </c:pt>
                <c:pt idx="2970">
                  <c:v>4.093</c:v>
                </c:pt>
                <c:pt idx="2971">
                  <c:v>4.093</c:v>
                </c:pt>
                <c:pt idx="2972">
                  <c:v>4.093</c:v>
                </c:pt>
                <c:pt idx="2973">
                  <c:v>4.093</c:v>
                </c:pt>
                <c:pt idx="2974">
                  <c:v>4.093</c:v>
                </c:pt>
                <c:pt idx="2975">
                  <c:v>4.093</c:v>
                </c:pt>
                <c:pt idx="2976">
                  <c:v>4.093</c:v>
                </c:pt>
                <c:pt idx="2977">
                  <c:v>4.093</c:v>
                </c:pt>
                <c:pt idx="2978">
                  <c:v>4.093</c:v>
                </c:pt>
                <c:pt idx="2979">
                  <c:v>4.093</c:v>
                </c:pt>
                <c:pt idx="2980">
                  <c:v>4.093</c:v>
                </c:pt>
                <c:pt idx="2981">
                  <c:v>4.0928999999999975</c:v>
                </c:pt>
                <c:pt idx="2982">
                  <c:v>4.0928999999999975</c:v>
                </c:pt>
                <c:pt idx="2983">
                  <c:v>4.0928999999999975</c:v>
                </c:pt>
                <c:pt idx="2984">
                  <c:v>4.0928999999999975</c:v>
                </c:pt>
                <c:pt idx="2985">
                  <c:v>4.0928999999999975</c:v>
                </c:pt>
                <c:pt idx="2986">
                  <c:v>4.0928999999999975</c:v>
                </c:pt>
                <c:pt idx="2987">
                  <c:v>4.0928999999999975</c:v>
                </c:pt>
                <c:pt idx="2988">
                  <c:v>4.0928999999999975</c:v>
                </c:pt>
                <c:pt idx="2989">
                  <c:v>4.0928999999999975</c:v>
                </c:pt>
                <c:pt idx="2990">
                  <c:v>4.0928999999999975</c:v>
                </c:pt>
                <c:pt idx="2991">
                  <c:v>4.0928999999999975</c:v>
                </c:pt>
                <c:pt idx="2992">
                  <c:v>4.0928999999999975</c:v>
                </c:pt>
                <c:pt idx="2993">
                  <c:v>4.0928999999999975</c:v>
                </c:pt>
                <c:pt idx="2994">
                  <c:v>4.0928999999999975</c:v>
                </c:pt>
                <c:pt idx="2995">
                  <c:v>4.0928999999999975</c:v>
                </c:pt>
                <c:pt idx="2996">
                  <c:v>4.0928999999999975</c:v>
                </c:pt>
                <c:pt idx="2997">
                  <c:v>4.0928999999999975</c:v>
                </c:pt>
                <c:pt idx="2998">
                  <c:v>4.0928999999999975</c:v>
                </c:pt>
                <c:pt idx="2999">
                  <c:v>4.0928999999999975</c:v>
                </c:pt>
                <c:pt idx="3000">
                  <c:v>4.0928999999999975</c:v>
                </c:pt>
                <c:pt idx="3001">
                  <c:v>4.0928999999999975</c:v>
                </c:pt>
                <c:pt idx="3002">
                  <c:v>4.0928999999999975</c:v>
                </c:pt>
                <c:pt idx="3003">
                  <c:v>4.0928999999999975</c:v>
                </c:pt>
                <c:pt idx="3004">
                  <c:v>4.0928999999999975</c:v>
                </c:pt>
                <c:pt idx="3005">
                  <c:v>4.0928999999999975</c:v>
                </c:pt>
                <c:pt idx="3006">
                  <c:v>4.0928999999999975</c:v>
                </c:pt>
                <c:pt idx="3007">
                  <c:v>4.0928999999999975</c:v>
                </c:pt>
                <c:pt idx="3008">
                  <c:v>4.0928999999999975</c:v>
                </c:pt>
                <c:pt idx="3009">
                  <c:v>4.0928999999999975</c:v>
                </c:pt>
                <c:pt idx="3010">
                  <c:v>4.0928999999999975</c:v>
                </c:pt>
                <c:pt idx="3011">
                  <c:v>4.0928999999999975</c:v>
                </c:pt>
                <c:pt idx="3012">
                  <c:v>4.0928999999999975</c:v>
                </c:pt>
                <c:pt idx="3013">
                  <c:v>4.0928999999999975</c:v>
                </c:pt>
                <c:pt idx="3014">
                  <c:v>4.0928999999999975</c:v>
                </c:pt>
                <c:pt idx="3015">
                  <c:v>4.0928999999999975</c:v>
                </c:pt>
                <c:pt idx="3016">
                  <c:v>4.0928999999999975</c:v>
                </c:pt>
                <c:pt idx="3017">
                  <c:v>4.0928999999999975</c:v>
                </c:pt>
                <c:pt idx="3018">
                  <c:v>4.0928999999999975</c:v>
                </c:pt>
                <c:pt idx="3019">
                  <c:v>4.0928999999999975</c:v>
                </c:pt>
                <c:pt idx="3020">
                  <c:v>4.0928999999999975</c:v>
                </c:pt>
                <c:pt idx="3021">
                  <c:v>4.0928999999999975</c:v>
                </c:pt>
                <c:pt idx="3022">
                  <c:v>4.0928999999999975</c:v>
                </c:pt>
                <c:pt idx="3023">
                  <c:v>4.0928999999999975</c:v>
                </c:pt>
                <c:pt idx="3024">
                  <c:v>4.0928999999999975</c:v>
                </c:pt>
                <c:pt idx="3025">
                  <c:v>4.0928999999999975</c:v>
                </c:pt>
                <c:pt idx="3026">
                  <c:v>4.0928999999999975</c:v>
                </c:pt>
                <c:pt idx="3027">
                  <c:v>4.0928999999999975</c:v>
                </c:pt>
                <c:pt idx="3028">
                  <c:v>4.0928999999999975</c:v>
                </c:pt>
                <c:pt idx="3029">
                  <c:v>4.0928999999999975</c:v>
                </c:pt>
                <c:pt idx="3030">
                  <c:v>4.0928999999999975</c:v>
                </c:pt>
                <c:pt idx="3031">
                  <c:v>4.0928999999999975</c:v>
                </c:pt>
                <c:pt idx="3032">
                  <c:v>4.0928999999999975</c:v>
                </c:pt>
                <c:pt idx="3033">
                  <c:v>4.0928999999999975</c:v>
                </c:pt>
                <c:pt idx="3034">
                  <c:v>4.0928999999999975</c:v>
                </c:pt>
                <c:pt idx="3035">
                  <c:v>4.0928999999999975</c:v>
                </c:pt>
                <c:pt idx="3036">
                  <c:v>4.0928999999999975</c:v>
                </c:pt>
                <c:pt idx="3037">
                  <c:v>4.0928999999999975</c:v>
                </c:pt>
                <c:pt idx="3038">
                  <c:v>4.0928999999999975</c:v>
                </c:pt>
                <c:pt idx="3039">
                  <c:v>4.0928999999999975</c:v>
                </c:pt>
                <c:pt idx="3040">
                  <c:v>4.0928999999999975</c:v>
                </c:pt>
                <c:pt idx="3041">
                  <c:v>4.0928999999999975</c:v>
                </c:pt>
                <c:pt idx="3042">
                  <c:v>4.0928999999999975</c:v>
                </c:pt>
                <c:pt idx="3043">
                  <c:v>4.0928999999999975</c:v>
                </c:pt>
                <c:pt idx="3044">
                  <c:v>4.0928999999999975</c:v>
                </c:pt>
                <c:pt idx="3045">
                  <c:v>4.0928999999999975</c:v>
                </c:pt>
                <c:pt idx="3046">
                  <c:v>4.0928999999999975</c:v>
                </c:pt>
                <c:pt idx="3047">
                  <c:v>4.0928999999999975</c:v>
                </c:pt>
                <c:pt idx="3048">
                  <c:v>4.0928999999999975</c:v>
                </c:pt>
                <c:pt idx="3049">
                  <c:v>4.0928999999999975</c:v>
                </c:pt>
                <c:pt idx="3050">
                  <c:v>4.0928999999999975</c:v>
                </c:pt>
                <c:pt idx="3051">
                  <c:v>4.0928999999999975</c:v>
                </c:pt>
                <c:pt idx="3052">
                  <c:v>4.0928999999999975</c:v>
                </c:pt>
                <c:pt idx="3053">
                  <c:v>4.0928999999999975</c:v>
                </c:pt>
                <c:pt idx="3054">
                  <c:v>4.0928999999999975</c:v>
                </c:pt>
                <c:pt idx="3055">
                  <c:v>4.0928999999999975</c:v>
                </c:pt>
                <c:pt idx="3056">
                  <c:v>4.0928999999999975</c:v>
                </c:pt>
                <c:pt idx="3057">
                  <c:v>4.0928999999999975</c:v>
                </c:pt>
                <c:pt idx="3058">
                  <c:v>4.0928999999999975</c:v>
                </c:pt>
                <c:pt idx="3059">
                  <c:v>4.0928999999999975</c:v>
                </c:pt>
                <c:pt idx="3060">
                  <c:v>4.0928999999999975</c:v>
                </c:pt>
                <c:pt idx="3061">
                  <c:v>4.0928999999999975</c:v>
                </c:pt>
                <c:pt idx="3062">
                  <c:v>4.0927999999999995</c:v>
                </c:pt>
                <c:pt idx="3063">
                  <c:v>4.0927999999999995</c:v>
                </c:pt>
                <c:pt idx="3064">
                  <c:v>4.0927999999999995</c:v>
                </c:pt>
                <c:pt idx="3065">
                  <c:v>4.0927999999999995</c:v>
                </c:pt>
                <c:pt idx="3066">
                  <c:v>4.0927999999999995</c:v>
                </c:pt>
                <c:pt idx="3067">
                  <c:v>4.0927999999999995</c:v>
                </c:pt>
                <c:pt idx="3068">
                  <c:v>4.0927999999999995</c:v>
                </c:pt>
                <c:pt idx="3069">
                  <c:v>4.0927999999999995</c:v>
                </c:pt>
                <c:pt idx="3070">
                  <c:v>4.0927999999999995</c:v>
                </c:pt>
                <c:pt idx="3071">
                  <c:v>4.0927999999999995</c:v>
                </c:pt>
                <c:pt idx="3072">
                  <c:v>4.0927999999999995</c:v>
                </c:pt>
                <c:pt idx="3073">
                  <c:v>4.0927999999999995</c:v>
                </c:pt>
                <c:pt idx="3074">
                  <c:v>4.0927999999999995</c:v>
                </c:pt>
                <c:pt idx="3075">
                  <c:v>4.0927999999999995</c:v>
                </c:pt>
                <c:pt idx="3076">
                  <c:v>4.0927999999999995</c:v>
                </c:pt>
                <c:pt idx="3077">
                  <c:v>4.0927999999999995</c:v>
                </c:pt>
                <c:pt idx="3078">
                  <c:v>4.0927999999999995</c:v>
                </c:pt>
                <c:pt idx="3079">
                  <c:v>4.0927999999999995</c:v>
                </c:pt>
                <c:pt idx="3080">
                  <c:v>4.0927999999999995</c:v>
                </c:pt>
                <c:pt idx="3081">
                  <c:v>4.0927999999999995</c:v>
                </c:pt>
                <c:pt idx="3082">
                  <c:v>4.0927999999999995</c:v>
                </c:pt>
                <c:pt idx="3083">
                  <c:v>4.0927999999999995</c:v>
                </c:pt>
                <c:pt idx="3084">
                  <c:v>4.0927999999999995</c:v>
                </c:pt>
                <c:pt idx="3085">
                  <c:v>4.0927999999999995</c:v>
                </c:pt>
                <c:pt idx="3086">
                  <c:v>4.0927999999999995</c:v>
                </c:pt>
                <c:pt idx="3087">
                  <c:v>4.0927999999999995</c:v>
                </c:pt>
                <c:pt idx="3088">
                  <c:v>4.0927999999999995</c:v>
                </c:pt>
                <c:pt idx="3089">
                  <c:v>4.0927999999999995</c:v>
                </c:pt>
                <c:pt idx="3090">
                  <c:v>4.0927999999999995</c:v>
                </c:pt>
                <c:pt idx="3091">
                  <c:v>4.0927999999999995</c:v>
                </c:pt>
                <c:pt idx="3092">
                  <c:v>4.0927999999999995</c:v>
                </c:pt>
                <c:pt idx="3093">
                  <c:v>4.0927999999999995</c:v>
                </c:pt>
                <c:pt idx="3094">
                  <c:v>4.0927999999999995</c:v>
                </c:pt>
                <c:pt idx="3095">
                  <c:v>4.0927999999999995</c:v>
                </c:pt>
                <c:pt idx="3096">
                  <c:v>4.0927999999999995</c:v>
                </c:pt>
                <c:pt idx="3097">
                  <c:v>4.0927999999999995</c:v>
                </c:pt>
                <c:pt idx="3098">
                  <c:v>4.0927999999999995</c:v>
                </c:pt>
                <c:pt idx="3099">
                  <c:v>4.0927999999999995</c:v>
                </c:pt>
                <c:pt idx="3100">
                  <c:v>4.0927999999999995</c:v>
                </c:pt>
                <c:pt idx="3101">
                  <c:v>4.0927999999999995</c:v>
                </c:pt>
                <c:pt idx="3102">
                  <c:v>4.0927999999999995</c:v>
                </c:pt>
                <c:pt idx="3103">
                  <c:v>4.0927999999999995</c:v>
                </c:pt>
                <c:pt idx="3104">
                  <c:v>4.0927999999999995</c:v>
                </c:pt>
                <c:pt idx="3105">
                  <c:v>4.0927999999999995</c:v>
                </c:pt>
                <c:pt idx="3106">
                  <c:v>4.0927999999999995</c:v>
                </c:pt>
                <c:pt idx="3107">
                  <c:v>4.0927999999999995</c:v>
                </c:pt>
                <c:pt idx="3108">
                  <c:v>4.0927999999999995</c:v>
                </c:pt>
                <c:pt idx="3109">
                  <c:v>4.0927999999999995</c:v>
                </c:pt>
                <c:pt idx="3110">
                  <c:v>4.0927999999999995</c:v>
                </c:pt>
                <c:pt idx="3111">
                  <c:v>4.0927999999999995</c:v>
                </c:pt>
                <c:pt idx="3112">
                  <c:v>4.0927999999999995</c:v>
                </c:pt>
                <c:pt idx="3113">
                  <c:v>4.0927999999999995</c:v>
                </c:pt>
                <c:pt idx="3114">
                  <c:v>4.0927999999999995</c:v>
                </c:pt>
                <c:pt idx="3115">
                  <c:v>4.0927999999999995</c:v>
                </c:pt>
                <c:pt idx="3116">
                  <c:v>4.0927999999999995</c:v>
                </c:pt>
                <c:pt idx="3117">
                  <c:v>4.0927999999999995</c:v>
                </c:pt>
                <c:pt idx="3118">
                  <c:v>4.0927999999999995</c:v>
                </c:pt>
                <c:pt idx="3119">
                  <c:v>4.0927999999999995</c:v>
                </c:pt>
                <c:pt idx="3120">
                  <c:v>4.0927999999999995</c:v>
                </c:pt>
                <c:pt idx="3121">
                  <c:v>4.0927999999999995</c:v>
                </c:pt>
                <c:pt idx="3122">
                  <c:v>4.0927999999999995</c:v>
                </c:pt>
                <c:pt idx="3123">
                  <c:v>4.0927999999999995</c:v>
                </c:pt>
                <c:pt idx="3124">
                  <c:v>4.0927999999999995</c:v>
                </c:pt>
                <c:pt idx="3125">
                  <c:v>4.0927999999999995</c:v>
                </c:pt>
                <c:pt idx="3126">
                  <c:v>4.0927999999999995</c:v>
                </c:pt>
                <c:pt idx="3127">
                  <c:v>4.0927999999999995</c:v>
                </c:pt>
                <c:pt idx="3128">
                  <c:v>4.0927999999999995</c:v>
                </c:pt>
                <c:pt idx="3129">
                  <c:v>4.0927999999999995</c:v>
                </c:pt>
                <c:pt idx="3130">
                  <c:v>4.0927999999999995</c:v>
                </c:pt>
                <c:pt idx="3131">
                  <c:v>4.0927999999999995</c:v>
                </c:pt>
                <c:pt idx="3132">
                  <c:v>4.0927999999999995</c:v>
                </c:pt>
                <c:pt idx="3133">
                  <c:v>4.0927999999999995</c:v>
                </c:pt>
                <c:pt idx="3134">
                  <c:v>4.0927999999999995</c:v>
                </c:pt>
                <c:pt idx="3135">
                  <c:v>4.0926999999999998</c:v>
                </c:pt>
                <c:pt idx="3136">
                  <c:v>4.0926999999999998</c:v>
                </c:pt>
                <c:pt idx="3137">
                  <c:v>4.0926999999999998</c:v>
                </c:pt>
                <c:pt idx="3138">
                  <c:v>4.0926999999999998</c:v>
                </c:pt>
                <c:pt idx="3139">
                  <c:v>4.0926999999999998</c:v>
                </c:pt>
                <c:pt idx="3140">
                  <c:v>4.0926999999999998</c:v>
                </c:pt>
                <c:pt idx="3141">
                  <c:v>4.0926999999999998</c:v>
                </c:pt>
                <c:pt idx="3142">
                  <c:v>4.0926999999999998</c:v>
                </c:pt>
                <c:pt idx="3143">
                  <c:v>4.0926999999999998</c:v>
                </c:pt>
                <c:pt idx="3144">
                  <c:v>4.0926999999999998</c:v>
                </c:pt>
                <c:pt idx="3145">
                  <c:v>4.0926999999999998</c:v>
                </c:pt>
                <c:pt idx="3146">
                  <c:v>4.0926999999999998</c:v>
                </c:pt>
                <c:pt idx="3147">
                  <c:v>4.0926999999999998</c:v>
                </c:pt>
                <c:pt idx="3148">
                  <c:v>4.0926999999999998</c:v>
                </c:pt>
                <c:pt idx="3149">
                  <c:v>4.0926999999999998</c:v>
                </c:pt>
                <c:pt idx="3150">
                  <c:v>4.0926999999999998</c:v>
                </c:pt>
                <c:pt idx="3151">
                  <c:v>4.0926999999999998</c:v>
                </c:pt>
                <c:pt idx="3152">
                  <c:v>4.0926999999999998</c:v>
                </c:pt>
                <c:pt idx="3153">
                  <c:v>4.0926999999999998</c:v>
                </c:pt>
                <c:pt idx="3154">
                  <c:v>4.0926999999999998</c:v>
                </c:pt>
                <c:pt idx="3155">
                  <c:v>4.0926999999999998</c:v>
                </c:pt>
                <c:pt idx="3156">
                  <c:v>4.0926999999999998</c:v>
                </c:pt>
                <c:pt idx="3157">
                  <c:v>4.0926999999999998</c:v>
                </c:pt>
                <c:pt idx="3158">
                  <c:v>4.0926999999999998</c:v>
                </c:pt>
                <c:pt idx="3159">
                  <c:v>4.0926999999999998</c:v>
                </c:pt>
                <c:pt idx="3160">
                  <c:v>4.0926999999999998</c:v>
                </c:pt>
                <c:pt idx="3161">
                  <c:v>4.0926999999999998</c:v>
                </c:pt>
                <c:pt idx="3162">
                  <c:v>4.0926999999999998</c:v>
                </c:pt>
                <c:pt idx="3163">
                  <c:v>4.0926999999999998</c:v>
                </c:pt>
                <c:pt idx="3164">
                  <c:v>4.0926999999999998</c:v>
                </c:pt>
                <c:pt idx="3165">
                  <c:v>4.0926999999999998</c:v>
                </c:pt>
                <c:pt idx="3166">
                  <c:v>4.0926999999999998</c:v>
                </c:pt>
                <c:pt idx="3167">
                  <c:v>4.0926999999999998</c:v>
                </c:pt>
                <c:pt idx="3168">
                  <c:v>4.0926999999999998</c:v>
                </c:pt>
                <c:pt idx="3169">
                  <c:v>4.0926999999999998</c:v>
                </c:pt>
                <c:pt idx="3170">
                  <c:v>4.0926999999999998</c:v>
                </c:pt>
                <c:pt idx="3171">
                  <c:v>4.0926999999999998</c:v>
                </c:pt>
                <c:pt idx="3172">
                  <c:v>4.0926999999999998</c:v>
                </c:pt>
                <c:pt idx="3173">
                  <c:v>4.0926999999999998</c:v>
                </c:pt>
                <c:pt idx="3174">
                  <c:v>4.0926999999999998</c:v>
                </c:pt>
                <c:pt idx="3175">
                  <c:v>4.0926999999999998</c:v>
                </c:pt>
                <c:pt idx="3176">
                  <c:v>4.0926999999999998</c:v>
                </c:pt>
                <c:pt idx="3177">
                  <c:v>4.0926999999999998</c:v>
                </c:pt>
                <c:pt idx="3178">
                  <c:v>4.0926999999999998</c:v>
                </c:pt>
                <c:pt idx="3179">
                  <c:v>4.0926999999999998</c:v>
                </c:pt>
                <c:pt idx="3180">
                  <c:v>4.0926999999999998</c:v>
                </c:pt>
                <c:pt idx="3181">
                  <c:v>4.0926999999999998</c:v>
                </c:pt>
                <c:pt idx="3182">
                  <c:v>4.0926999999999998</c:v>
                </c:pt>
                <c:pt idx="3183">
                  <c:v>4.0926999999999998</c:v>
                </c:pt>
                <c:pt idx="3184">
                  <c:v>4.0926999999999998</c:v>
                </c:pt>
                <c:pt idx="3185">
                  <c:v>4.0926999999999998</c:v>
                </c:pt>
                <c:pt idx="3186">
                  <c:v>4.0926999999999998</c:v>
                </c:pt>
                <c:pt idx="3187">
                  <c:v>4.0926999999999998</c:v>
                </c:pt>
                <c:pt idx="3188">
                  <c:v>4.0926999999999998</c:v>
                </c:pt>
                <c:pt idx="3189">
                  <c:v>4.0926999999999998</c:v>
                </c:pt>
                <c:pt idx="3190">
                  <c:v>4.0926999999999998</c:v>
                </c:pt>
                <c:pt idx="3191">
                  <c:v>4.0926999999999998</c:v>
                </c:pt>
                <c:pt idx="3192">
                  <c:v>4.0926999999999998</c:v>
                </c:pt>
                <c:pt idx="3193">
                  <c:v>4.0926999999999998</c:v>
                </c:pt>
                <c:pt idx="3194">
                  <c:v>4.0926999999999998</c:v>
                </c:pt>
                <c:pt idx="3195">
                  <c:v>4.0926999999999998</c:v>
                </c:pt>
                <c:pt idx="3196">
                  <c:v>4.0926999999999998</c:v>
                </c:pt>
                <c:pt idx="3197">
                  <c:v>4.0926999999999998</c:v>
                </c:pt>
                <c:pt idx="3198">
                  <c:v>4.0926999999999998</c:v>
                </c:pt>
                <c:pt idx="3199">
                  <c:v>4.0926999999999998</c:v>
                </c:pt>
                <c:pt idx="3200">
                  <c:v>4.0926999999999998</c:v>
                </c:pt>
                <c:pt idx="3201">
                  <c:v>4.0926999999999998</c:v>
                </c:pt>
                <c:pt idx="3202">
                  <c:v>4.0926999999999998</c:v>
                </c:pt>
                <c:pt idx="3203">
                  <c:v>4.0926999999999998</c:v>
                </c:pt>
                <c:pt idx="3204">
                  <c:v>4.0926999999999998</c:v>
                </c:pt>
                <c:pt idx="3205">
                  <c:v>4.0926999999999998</c:v>
                </c:pt>
                <c:pt idx="3206">
                  <c:v>4.0926999999999998</c:v>
                </c:pt>
                <c:pt idx="3207">
                  <c:v>4.0926999999999998</c:v>
                </c:pt>
                <c:pt idx="3208">
                  <c:v>4.0926999999999998</c:v>
                </c:pt>
                <c:pt idx="3209">
                  <c:v>4.0926999999999998</c:v>
                </c:pt>
                <c:pt idx="3210">
                  <c:v>4.0926999999999998</c:v>
                </c:pt>
                <c:pt idx="3211">
                  <c:v>4.0926999999999998</c:v>
                </c:pt>
                <c:pt idx="3212">
                  <c:v>4.0926999999999998</c:v>
                </c:pt>
                <c:pt idx="3213">
                  <c:v>4.0926999999999998</c:v>
                </c:pt>
                <c:pt idx="3214">
                  <c:v>4.0926999999999998</c:v>
                </c:pt>
                <c:pt idx="3215">
                  <c:v>4.0926999999999998</c:v>
                </c:pt>
                <c:pt idx="3216">
                  <c:v>4.0926999999999998</c:v>
                </c:pt>
                <c:pt idx="3217">
                  <c:v>4.0926999999999998</c:v>
                </c:pt>
                <c:pt idx="3218">
                  <c:v>4.0926999999999998</c:v>
                </c:pt>
                <c:pt idx="3219">
                  <c:v>4.0926999999999998</c:v>
                </c:pt>
                <c:pt idx="3220">
                  <c:v>4.0926999999999998</c:v>
                </c:pt>
                <c:pt idx="3221">
                  <c:v>4.0926999999999998</c:v>
                </c:pt>
                <c:pt idx="3222">
                  <c:v>4.0926999999999998</c:v>
                </c:pt>
                <c:pt idx="3223">
                  <c:v>4.0926999999999998</c:v>
                </c:pt>
                <c:pt idx="3224">
                  <c:v>4.0926999999999998</c:v>
                </c:pt>
                <c:pt idx="3225">
                  <c:v>4.0926999999999998</c:v>
                </c:pt>
                <c:pt idx="3226">
                  <c:v>4.0926999999999998</c:v>
                </c:pt>
                <c:pt idx="3227">
                  <c:v>4.0926999999999998</c:v>
                </c:pt>
                <c:pt idx="3228">
                  <c:v>4.0926999999999998</c:v>
                </c:pt>
                <c:pt idx="3229">
                  <c:v>4.0926999999999998</c:v>
                </c:pt>
                <c:pt idx="3230">
                  <c:v>4.0926999999999998</c:v>
                </c:pt>
                <c:pt idx="3231">
                  <c:v>4.0926999999999998</c:v>
                </c:pt>
                <c:pt idx="3232">
                  <c:v>4.0926</c:v>
                </c:pt>
                <c:pt idx="3233">
                  <c:v>4.0926999999999998</c:v>
                </c:pt>
                <c:pt idx="3234">
                  <c:v>4.0926</c:v>
                </c:pt>
                <c:pt idx="3235">
                  <c:v>4.0926</c:v>
                </c:pt>
                <c:pt idx="3236">
                  <c:v>4.0926</c:v>
                </c:pt>
                <c:pt idx="3237">
                  <c:v>4.0926</c:v>
                </c:pt>
                <c:pt idx="3238">
                  <c:v>4.0926</c:v>
                </c:pt>
                <c:pt idx="3239">
                  <c:v>4.0926</c:v>
                </c:pt>
                <c:pt idx="3240">
                  <c:v>4.0926</c:v>
                </c:pt>
                <c:pt idx="3241">
                  <c:v>4.0926</c:v>
                </c:pt>
                <c:pt idx="3242">
                  <c:v>4.0926</c:v>
                </c:pt>
                <c:pt idx="3243">
                  <c:v>4.0926</c:v>
                </c:pt>
                <c:pt idx="3244">
                  <c:v>4.0926</c:v>
                </c:pt>
                <c:pt idx="3245">
                  <c:v>4.0926</c:v>
                </c:pt>
                <c:pt idx="3246">
                  <c:v>4.0926</c:v>
                </c:pt>
                <c:pt idx="3247">
                  <c:v>4.0926</c:v>
                </c:pt>
                <c:pt idx="3248">
                  <c:v>4.0926</c:v>
                </c:pt>
                <c:pt idx="3249">
                  <c:v>4.0926</c:v>
                </c:pt>
                <c:pt idx="3250">
                  <c:v>4.0926</c:v>
                </c:pt>
                <c:pt idx="3251">
                  <c:v>4.0926</c:v>
                </c:pt>
                <c:pt idx="3252">
                  <c:v>4.0926</c:v>
                </c:pt>
                <c:pt idx="3253">
                  <c:v>4.0926</c:v>
                </c:pt>
                <c:pt idx="3254">
                  <c:v>4.0926</c:v>
                </c:pt>
                <c:pt idx="3255">
                  <c:v>4.0926</c:v>
                </c:pt>
                <c:pt idx="3256">
                  <c:v>4.0926</c:v>
                </c:pt>
                <c:pt idx="3257">
                  <c:v>4.0926</c:v>
                </c:pt>
                <c:pt idx="3258">
                  <c:v>4.0926</c:v>
                </c:pt>
                <c:pt idx="3259">
                  <c:v>4.0926</c:v>
                </c:pt>
                <c:pt idx="3260">
                  <c:v>4.0926</c:v>
                </c:pt>
                <c:pt idx="3261">
                  <c:v>4.0926</c:v>
                </c:pt>
                <c:pt idx="3262">
                  <c:v>4.0926</c:v>
                </c:pt>
                <c:pt idx="3263">
                  <c:v>4.0926</c:v>
                </c:pt>
                <c:pt idx="3264">
                  <c:v>4.0926</c:v>
                </c:pt>
                <c:pt idx="3265">
                  <c:v>4.0926</c:v>
                </c:pt>
                <c:pt idx="3266">
                  <c:v>4.0926</c:v>
                </c:pt>
                <c:pt idx="3267">
                  <c:v>4.0924999999999985</c:v>
                </c:pt>
                <c:pt idx="3268">
                  <c:v>4.0924999999999985</c:v>
                </c:pt>
                <c:pt idx="3269">
                  <c:v>4.0926</c:v>
                </c:pt>
                <c:pt idx="3270">
                  <c:v>4.0924999999999985</c:v>
                </c:pt>
                <c:pt idx="3271">
                  <c:v>4.0926</c:v>
                </c:pt>
                <c:pt idx="3272">
                  <c:v>4.0926</c:v>
                </c:pt>
                <c:pt idx="3273">
                  <c:v>4.0926</c:v>
                </c:pt>
                <c:pt idx="3274">
                  <c:v>4.0926</c:v>
                </c:pt>
              </c:numCache>
            </c:numRef>
          </c:val>
        </c:ser>
        <c:marker val="1"/>
        <c:axId val="88679936"/>
        <c:axId val="88765568"/>
      </c:lineChart>
      <c:catAx>
        <c:axId val="88679936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TID (Gy)</a:t>
                </a:r>
              </a:p>
            </c:rich>
          </c:tx>
          <c:layout>
            <c:manualLayout>
              <c:xMode val="edge"/>
              <c:yMode val="edge"/>
              <c:x val="0.51323826937733785"/>
              <c:y val="0.96421996241138463"/>
            </c:manualLayout>
          </c:layout>
        </c:title>
        <c:numFmt formatCode="#,##0;[Red]#,##0" sourceLinked="0"/>
        <c:majorTickMark val="in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88765568"/>
        <c:crosses val="autoZero"/>
        <c:auto val="1"/>
        <c:lblAlgn val="ctr"/>
        <c:lblOffset val="100"/>
        <c:tickLblSkip val="310"/>
        <c:tickMarkSkip val="310"/>
      </c:catAx>
      <c:valAx>
        <c:axId val="88765568"/>
        <c:scaling>
          <c:orientation val="minMax"/>
          <c:max val="4.0960000000000001"/>
          <c:min val="4.092499999999998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Output voltage (V)</a:t>
                </a:r>
              </a:p>
            </c:rich>
          </c:tx>
          <c:layout/>
        </c:title>
        <c:numFmt formatCode="General" sourceLinked="1"/>
        <c:tickLblPos val="nextTo"/>
        <c:crossAx val="88679936"/>
        <c:crosses val="autoZero"/>
        <c:crossBetween val="midCat"/>
      </c:valAx>
    </c:plotArea>
    <c:plotVisOnly val="1"/>
    <c:dispBlanksAs val="gap"/>
  </c:chart>
  <c:txPr>
    <a:bodyPr/>
    <a:lstStyle/>
    <a:p>
      <a:pPr>
        <a:defRPr baseline="0"/>
      </a:pPr>
      <a:endParaRPr lang="en-US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4B08F4D-3E21-4580-91E9-940D079B5AD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49A6D60-141E-42A8-852B-D63C2F5E35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A6D60-141E-42A8-852B-D63C2F5E351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50F9B43-F05D-4579-BD60-0F3166E62E93}" type="datetimeFigureOut">
              <a:rPr lang="en-GB" smtClean="0"/>
              <a:pPr/>
              <a:t>25/08/2011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5A8E4F-0222-4B0E-87CB-FAB2C4009B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Component test</a:t>
            </a:r>
            <a:br>
              <a:rPr lang="en-GB" dirty="0" smtClean="0"/>
            </a:br>
            <a:r>
              <a:rPr lang="en-GB" dirty="0" smtClean="0"/>
              <a:t>H4iirrad</a:t>
            </a:r>
            <a:br>
              <a:rPr lang="en-GB" dirty="0" smtClean="0"/>
            </a:br>
            <a:r>
              <a:rPr lang="en-GB" sz="1800" dirty="0" smtClean="0"/>
              <a:t>25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August 2011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4">
              <a:buNone/>
            </a:pPr>
            <a:endParaRPr lang="en-GB" dirty="0" smtClean="0"/>
          </a:p>
          <a:p>
            <a:pPr lvl="4">
              <a:buNone/>
            </a:pPr>
            <a:endParaRPr lang="en-GB" dirty="0" smtClean="0"/>
          </a:p>
          <a:p>
            <a:pPr lvl="2">
              <a:buNone/>
            </a:pPr>
            <a:r>
              <a:rPr lang="en-GB" dirty="0" smtClean="0"/>
              <a:t>	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9952" y="5445224"/>
            <a:ext cx="4757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G. Spiezia, P. Peronnard, S. </a:t>
            </a:r>
            <a:r>
              <a:rPr lang="en-GB" smtClean="0"/>
              <a:t>Danzeca </a:t>
            </a:r>
            <a:r>
              <a:rPr lang="en-GB" dirty="0" smtClean="0"/>
              <a:t>(EN/STI/ECE)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71600" y="1268760"/>
            <a:ext cx="7498080" cy="2016224"/>
          </a:xfrm>
        </p:spPr>
        <p:txBody>
          <a:bodyPr>
            <a:normAutofit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Same acquisition system as PSI but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Some signals were noisy.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Power Supply interruption due to spikes on the current consumption (not related to radiation)</a:t>
            </a:r>
          </a:p>
          <a:p>
            <a:pPr marL="916686" lvl="1" indent="-514350">
              <a:buNone/>
            </a:pPr>
            <a:endParaRPr lang="en-GB" dirty="0" smtClean="0"/>
          </a:p>
          <a:p>
            <a:pPr marL="916686" lvl="1" indent="-514350">
              <a:buFont typeface="Wingdings" pitchFamily="2" charset="2"/>
              <a:buChar char="v"/>
            </a:pP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  <p:pic>
        <p:nvPicPr>
          <p:cNvPr id="5" name="Picture 4" descr="Ch10VsDo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7" y="2996952"/>
            <a:ext cx="5149493" cy="3861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3429000"/>
            <a:ext cx="74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spikes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 rot="5400000">
            <a:off x="3322002" y="3752186"/>
            <a:ext cx="854804" cy="947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</p:cNvCxnSpPr>
          <p:nvPr/>
        </p:nvCxnSpPr>
        <p:spPr>
          <a:xfrm rot="5400000">
            <a:off x="3682042" y="3896202"/>
            <a:ext cx="638780" cy="443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67944" y="5877272"/>
            <a:ext cx="107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 up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>
            <a:off x="3059832" y="5373216"/>
            <a:ext cx="151216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572000" y="5229200"/>
            <a:ext cx="144016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20272" y="364502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TL431 (typical signal)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115616" y="1268760"/>
          <a:ext cx="72008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512168"/>
                <a:gridCol w="1584176"/>
                <a:gridCol w="1440160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DUT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Type-Technology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PSI, p+, &gt;250Gy/h *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H4IRRAD</a:t>
                      </a:r>
                    </a:p>
                    <a:p>
                      <a:r>
                        <a:rPr lang="en-GB" dirty="0" smtClean="0"/>
                        <a:t>0.3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/h *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MAX410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OpAmp-Bip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OPA2227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 -ok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TL072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TL431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85 – 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TL432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</a:p>
                    <a:p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85 - 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LM4041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 – 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INA141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DiffAmp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130Gy-Out of spec</a:t>
                      </a:r>
                    </a:p>
                  </a:txBody>
                  <a:tcPr anchor="ctr" anchorCtr="1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85 - 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Limit of spec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MAX6341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 (ADC)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-Out</a:t>
                      </a:r>
                      <a:r>
                        <a:rPr lang="en-GB" baseline="0" dirty="0" smtClean="0"/>
                        <a:t> of spec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-Out of spec.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mV drift over 100 </a:t>
                      </a:r>
                      <a:r>
                        <a:rPr lang="en-GB" dirty="0" err="1" smtClean="0"/>
                        <a:t>Gy</a:t>
                      </a:r>
                      <a:endParaRPr lang="en-GB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51920" y="5733256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Max TID without failure or TID at which measurements are out of spec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Max410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3131840" cy="151216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100 </a:t>
            </a:r>
            <a:r>
              <a:rPr lang="en-GB" sz="2400" dirty="0" err="1" smtClean="0"/>
              <a:t>Gy</a:t>
            </a:r>
            <a:r>
              <a:rPr lang="en-GB" sz="2400" dirty="0" smtClean="0"/>
              <a:t> (2 runs of 50 </a:t>
            </a:r>
            <a:r>
              <a:rPr lang="en-GB" sz="2400" dirty="0" err="1" smtClean="0"/>
              <a:t>Gy</a:t>
            </a:r>
            <a:r>
              <a:rPr lang="en-GB" sz="2400" dirty="0" smtClean="0"/>
              <a:t>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2160" y="3573016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12160" y="5229200"/>
            <a:ext cx="3096344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specification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683568" y="1556792"/>
          <a:ext cx="5943600" cy="1595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6" name="Content Placeholder 15" descr="Ch3VsDos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73961" y="2996952"/>
            <a:ext cx="4678159" cy="3507645"/>
          </a:xfrm>
        </p:spPr>
      </p:pic>
      <p:cxnSp>
        <p:nvCxnSpPr>
          <p:cNvPr id="18" name="Straight Connector 17"/>
          <p:cNvCxnSpPr/>
          <p:nvPr/>
        </p:nvCxnSpPr>
        <p:spPr>
          <a:xfrm>
            <a:off x="1619672" y="4005064"/>
            <a:ext cx="36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19672" y="3429000"/>
            <a:ext cx="36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OPA2227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2880320" cy="151216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200 </a:t>
            </a:r>
            <a:r>
              <a:rPr lang="en-GB" sz="2400" dirty="0" err="1" smtClean="0"/>
              <a:t>Gy</a:t>
            </a:r>
            <a:r>
              <a:rPr lang="en-GB" sz="2400" dirty="0" smtClean="0"/>
              <a:t> (2 runs of 100 </a:t>
            </a:r>
            <a:r>
              <a:rPr lang="en-GB" sz="2400" dirty="0" err="1" smtClean="0"/>
              <a:t>Gy</a:t>
            </a:r>
            <a:r>
              <a:rPr lang="en-GB" sz="2400" dirty="0" smtClean="0"/>
              <a:t>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2160" y="3789040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12160" y="5229200"/>
            <a:ext cx="3096344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specification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619672" y="4005064"/>
            <a:ext cx="36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19672" y="3429000"/>
            <a:ext cx="36004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24744"/>
            <a:ext cx="5364088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Content Placeholder 19" descr="Ch6VsDos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3458336"/>
            <a:ext cx="4534143" cy="3399664"/>
          </a:xfrm>
        </p:spPr>
      </p:pic>
      <p:cxnSp>
        <p:nvCxnSpPr>
          <p:cNvPr id="22" name="Straight Connector 21"/>
          <p:cNvCxnSpPr/>
          <p:nvPr/>
        </p:nvCxnSpPr>
        <p:spPr>
          <a:xfrm>
            <a:off x="1691680" y="4941168"/>
            <a:ext cx="338437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91680" y="4293096"/>
            <a:ext cx="338437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Ch10VsDo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3800419"/>
            <a:ext cx="4018391" cy="301295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TL431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2880320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2160" y="3573016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12160" y="5229200"/>
            <a:ext cx="3096344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specification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619672" y="5301208"/>
            <a:ext cx="338437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19672" y="4149080"/>
            <a:ext cx="316835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143" y="1105148"/>
            <a:ext cx="5534025" cy="275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Ch13VsDo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3789040"/>
            <a:ext cx="3841493" cy="28803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TL432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2880320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2160" y="3573016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12160" y="5229200"/>
            <a:ext cx="3096344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specification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475656" y="5157192"/>
            <a:ext cx="338437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03648" y="4005064"/>
            <a:ext cx="316835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8760"/>
            <a:ext cx="5436096" cy="2611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Ch20VsDo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3879845"/>
            <a:ext cx="3816424" cy="286152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LM4041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2880320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2160" y="3573016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12160" y="5229200"/>
            <a:ext cx="3096344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specification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320351" y="4482268"/>
            <a:ext cx="316835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5819775" cy="2755900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/>
        </p:nvCxnSpPr>
        <p:spPr>
          <a:xfrm>
            <a:off x="1259632" y="5229200"/>
            <a:ext cx="316835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Ch19VsDo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3717032"/>
            <a:ext cx="4174103" cy="312970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INA141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2880320" cy="151216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130 </a:t>
            </a:r>
            <a:r>
              <a:rPr lang="en-GB" sz="2400" dirty="0" err="1" smtClean="0"/>
              <a:t>Gy</a:t>
            </a:r>
            <a:r>
              <a:rPr lang="en-GB" sz="2400" dirty="0" smtClean="0"/>
              <a:t> out of specification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2160" y="3573016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012160" y="5229200"/>
            <a:ext cx="3096344" cy="122413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case within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specification; 2 cases at the boarder </a:t>
            </a:r>
            <a:r>
              <a:rPr lang="en-GB" sz="2000" dirty="0" smtClean="0">
                <a:solidFill>
                  <a:srgbClr val="FF0000"/>
                </a:solidFill>
              </a:rPr>
              <a:t>of spec.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827584" y="5229200"/>
            <a:ext cx="338437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99592" y="4581128"/>
            <a:ext cx="316835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3" name="Chart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24744"/>
            <a:ext cx="5953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1187624" y="2780928"/>
            <a:ext cx="4752975" cy="447675"/>
            <a:chOff x="2373" y="9754"/>
            <a:chExt cx="7485" cy="707"/>
          </a:xfrm>
        </p:grpSpPr>
        <p:cxnSp>
          <p:nvCxnSpPr>
            <p:cNvPr id="15" name="AutoShape 4"/>
            <p:cNvCxnSpPr>
              <a:cxnSpLocks noChangeShapeType="1"/>
            </p:cNvCxnSpPr>
            <p:nvPr/>
          </p:nvCxnSpPr>
          <p:spPr bwMode="auto">
            <a:xfrm flipV="1">
              <a:off x="2373" y="9754"/>
              <a:ext cx="7485" cy="14"/>
            </a:xfrm>
            <a:prstGeom prst="straightConnector1">
              <a:avLst/>
            </a:prstGeom>
            <a:noFill/>
            <a:ln w="158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" name="AutoShape 5"/>
            <p:cNvCxnSpPr>
              <a:cxnSpLocks noChangeShapeType="1"/>
            </p:cNvCxnSpPr>
            <p:nvPr/>
          </p:nvCxnSpPr>
          <p:spPr bwMode="auto">
            <a:xfrm flipV="1">
              <a:off x="2373" y="10447"/>
              <a:ext cx="7485" cy="14"/>
            </a:xfrm>
            <a:prstGeom prst="straightConnector1">
              <a:avLst/>
            </a:prstGeom>
            <a:noFill/>
            <a:ln w="158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– Max6341</a:t>
            </a:r>
            <a:endParaRPr lang="en-GB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187624" y="1484784"/>
          <a:ext cx="484400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ubtitle 2"/>
          <p:cNvSpPr txBox="1">
            <a:spLocks/>
          </p:cNvSpPr>
          <p:nvPr/>
        </p:nvSpPr>
        <p:spPr>
          <a:xfrm>
            <a:off x="6012160" y="1556792"/>
            <a:ext cx="2880320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230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p+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Content Placeholder 6" descr="Ch25VsDos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3356992"/>
            <a:ext cx="4680520" cy="3509416"/>
          </a:xfr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6012160" y="3573016"/>
            <a:ext cx="2880320" cy="151216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H4IRRAD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3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/h(per extraction)</a:t>
            </a: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400" dirty="0" smtClean="0"/>
              <a:t>0.3Gy/h (average)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724128" y="5157192"/>
            <a:ext cx="3096344" cy="122413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0.02% Accuracy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3mV drift in both cases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63574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115616" y="1268760"/>
          <a:ext cx="72008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512168"/>
                <a:gridCol w="1584176"/>
                <a:gridCol w="1440160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DUT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Type-Technology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PSI, p+, &gt;250Gy/h *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H4IRRAD</a:t>
                      </a:r>
                    </a:p>
                    <a:p>
                      <a:r>
                        <a:rPr lang="en-GB" dirty="0" smtClean="0"/>
                        <a:t>0.3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/h *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MAX410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OpAmp-Bip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OPA2227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 -ok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TL072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TL431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85 – 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TL432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</a:p>
                    <a:p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85 - ok</a:t>
                      </a:r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LM4041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 – 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INA141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DiffAmp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130Gy-Out of spec</a:t>
                      </a:r>
                    </a:p>
                  </a:txBody>
                  <a:tcPr anchor="ctr" anchorCtr="1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85 - ok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Limit of spec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MAX6341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 (ADC)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-Out</a:t>
                      </a:r>
                      <a:r>
                        <a:rPr lang="en-GB" baseline="0" dirty="0" smtClean="0"/>
                        <a:t> of spec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 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-Out of spec.</a:t>
                      </a:r>
                      <a:endParaRPr lang="en-GB" dirty="0"/>
                    </a:p>
                  </a:txBody>
                  <a:tcPr anchor="ctr" anchorCtr="1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mV drift over 100 </a:t>
                      </a:r>
                      <a:r>
                        <a:rPr lang="en-GB" dirty="0" err="1" smtClean="0"/>
                        <a:t>Gy</a:t>
                      </a:r>
                      <a:endParaRPr lang="en-GB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51920" y="5733256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Max TID without failure or TID at which measurements are out of spec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87624" y="2132856"/>
            <a:ext cx="7498080" cy="2016224"/>
          </a:xfrm>
        </p:spPr>
        <p:txBody>
          <a:bodyPr>
            <a:normAutofit fontScale="85000" lnSpcReduction="20000"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Component description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Goal of the test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Radiation conditions and </a:t>
            </a:r>
            <a:r>
              <a:rPr lang="en-GB" dirty="0" err="1" smtClean="0"/>
              <a:t>dosimetry</a:t>
            </a:r>
            <a:endParaRPr lang="en-GB" dirty="0" smtClean="0"/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Results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Conclusions</a:t>
            </a: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03648" y="1484784"/>
            <a:ext cx="6768752" cy="468052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destructive events were observed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lang="en-GB" sz="2800" dirty="0" smtClean="0"/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800" dirty="0" smtClean="0"/>
              <a:t>Comparison PSI-H4IRRAD has to take into account the uncertainty on the TID</a:t>
            </a:r>
          </a:p>
          <a:p>
            <a:pPr marL="916686" lvl="1" indent="-514350">
              <a:spcBef>
                <a:spcPts val="550"/>
              </a:spcBef>
              <a:buClr>
                <a:schemeClr val="accent1"/>
              </a:buClr>
              <a:defRPr/>
            </a:pPr>
            <a:endParaRPr lang="en-GB" sz="2800" dirty="0" smtClean="0"/>
          </a:p>
          <a:p>
            <a:pPr marL="916686" lvl="1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>
                <a:solidFill>
                  <a:srgbClr val="FF0000"/>
                </a:solidFill>
              </a:rPr>
              <a:t>H4IRRAD test (low dose rate and mixed field) tends to confirm the PSI results (high dose rate)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</a:pPr>
            <a:r>
              <a:rPr lang="en-GB" sz="2200" dirty="0" smtClean="0"/>
              <a:t>No significant increase of DUT degradation up to 80 </a:t>
            </a:r>
            <a:r>
              <a:rPr lang="en-GB" sz="2200" dirty="0" err="1" smtClean="0"/>
              <a:t>Gy</a:t>
            </a:r>
            <a:r>
              <a:rPr lang="en-GB" sz="2200" dirty="0" smtClean="0"/>
              <a:t> for most of the devices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</a:pPr>
            <a:r>
              <a:rPr lang="en-GB" sz="2200" dirty="0" smtClean="0"/>
              <a:t>MAX6341 and INA141 are out of spec at 25 and 85 </a:t>
            </a:r>
            <a:r>
              <a:rPr lang="en-GB" sz="2200" dirty="0" err="1" smtClean="0"/>
              <a:t>Gy</a:t>
            </a:r>
            <a:r>
              <a:rPr lang="en-GB" sz="2200" dirty="0" smtClean="0"/>
              <a:t> respectively</a:t>
            </a: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to explain 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03648" y="1484784"/>
            <a:ext cx="6768752" cy="468052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Dosimetry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wrong?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...</a:t>
            </a:r>
            <a:endParaRPr lang="en-GB" sz="2800" dirty="0" smtClean="0"/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&gt;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Gy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(more conservative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case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Good agreement 100nm </a:t>
            </a:r>
            <a:r>
              <a:rPr lang="en-GB" sz="2800" dirty="0" err="1" smtClean="0"/>
              <a:t>Radfet</a:t>
            </a:r>
            <a:r>
              <a:rPr lang="en-GB" sz="2800" dirty="0" smtClean="0"/>
              <a:t> and FLUKA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lang="en-GB" sz="2800" dirty="0" smtClean="0"/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2800" dirty="0" smtClean="0"/>
              <a:t>Device technology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ELDR has little effect </a:t>
            </a:r>
            <a:r>
              <a:rPr lang="en-GB" sz="2800" dirty="0" smtClean="0"/>
              <a:t>on CMOS technology and affects more Bipolar components</a:t>
            </a:r>
            <a:endParaRPr lang="en-GB" sz="2800" dirty="0" smtClean="0"/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But few (no) information on technology</a:t>
            </a:r>
            <a:endParaRPr lang="en-GB" sz="2800" dirty="0" smtClean="0"/>
          </a:p>
          <a:p>
            <a:pPr marL="916686" lvl="1" indent="-514350">
              <a:spcBef>
                <a:spcPts val="550"/>
              </a:spcBef>
              <a:buClr>
                <a:schemeClr val="accent1"/>
              </a:buClr>
              <a:defRPr/>
            </a:pPr>
            <a:endParaRPr lang="en-GB" sz="2800" dirty="0" smtClean="0"/>
          </a:p>
          <a:p>
            <a:pPr marL="916686" lvl="1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H4IRRAD spectrum 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Spectrum </a:t>
            </a:r>
            <a:r>
              <a:rPr lang="en-GB" sz="2800" dirty="0" smtClean="0"/>
              <a:t>in the target line is dominated by high </a:t>
            </a:r>
            <a:r>
              <a:rPr lang="en-GB" sz="2800" dirty="0" smtClean="0"/>
              <a:t>energy </a:t>
            </a:r>
            <a:r>
              <a:rPr lang="en-GB" sz="2800" dirty="0" smtClean="0"/>
              <a:t>hadrons (Needed to </a:t>
            </a:r>
            <a:r>
              <a:rPr lang="en-GB" sz="2800" dirty="0" smtClean="0"/>
              <a:t>verify destructive </a:t>
            </a:r>
            <a:r>
              <a:rPr lang="en-GB" sz="2800" dirty="0" smtClean="0"/>
              <a:t>events</a:t>
            </a:r>
            <a:r>
              <a:rPr lang="en-GB" sz="2800" dirty="0" smtClean="0"/>
              <a:t>)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Dose enhancement effect </a:t>
            </a:r>
            <a:r>
              <a:rPr lang="en-GB" sz="2800" dirty="0" smtClean="0"/>
              <a:t>seems to appear mainly in case of Co60 irradiation</a:t>
            </a:r>
            <a:endParaRPr lang="en-GB" sz="2800" dirty="0" smtClean="0"/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Microelectronics may degrade </a:t>
            </a:r>
            <a:r>
              <a:rPr lang="en-GB" sz="2800" dirty="0" smtClean="0"/>
              <a:t>less in a Hadron environment  with respect to pure gamma irradiation</a:t>
            </a:r>
          </a:p>
          <a:p>
            <a:pPr marL="1373886" lvl="2" indent="-514350">
              <a:spcBef>
                <a:spcPts val="550"/>
              </a:spcBef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n-GB" sz="2800" dirty="0" smtClean="0"/>
              <a:t>Open point: depending on the technology, the Hadron energy (literature focused on proton), and the percentage composition of our spectrum</a:t>
            </a:r>
            <a:endParaRPr lang="en-GB" sz="2800" dirty="0" smtClean="0"/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6686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Components under test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87624" y="5517232"/>
            <a:ext cx="7498080" cy="936104"/>
          </a:xfrm>
        </p:spPr>
        <p:txBody>
          <a:bodyPr>
            <a:normAutofit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3 parts for each DUT</a:t>
            </a:r>
          </a:p>
          <a:p>
            <a:pPr marL="916686" lvl="1" indent="-514350">
              <a:buFont typeface="Wingdings" pitchFamily="2" charset="2"/>
              <a:buChar char="v"/>
            </a:pP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324744"/>
                <a:gridCol w="1113656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DUT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Type-Tec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Input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Gain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MAX410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OpAmp-Bip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+/-5 V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+/-1,GND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OPA2227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+/-5 V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+/-1,GND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TL072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OpAmp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+/-5 V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+/-1,GND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TL431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+5 V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TL432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+5 V</a:t>
                      </a:r>
                    </a:p>
                    <a:p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INA141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DiffAmp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+/-5 V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 mV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LM4041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+5 V</a:t>
                      </a:r>
                    </a:p>
                    <a:p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MAX6341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</a:t>
                      </a:r>
                      <a:r>
                        <a:rPr lang="en-GB" baseline="0" dirty="0" smtClean="0"/>
                        <a:t> Ref (ADC)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+10 V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115616" y="1124744"/>
            <a:ext cx="7498080" cy="2376264"/>
          </a:xfrm>
        </p:spPr>
        <p:txBody>
          <a:bodyPr>
            <a:normAutofit fontScale="92500"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Devices already tested at PSI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p+ beam, 230 </a:t>
            </a:r>
            <a:r>
              <a:rPr lang="en-GB" dirty="0" err="1" smtClean="0"/>
              <a:t>MeV</a:t>
            </a:r>
            <a:r>
              <a:rPr lang="en-GB" dirty="0" smtClean="0"/>
              <a:t>, Dose rate 250-300 </a:t>
            </a:r>
            <a:r>
              <a:rPr lang="en-GB" dirty="0" err="1" smtClean="0"/>
              <a:t>Gy</a:t>
            </a:r>
            <a:r>
              <a:rPr lang="en-GB" dirty="0" smtClean="0"/>
              <a:t>/h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Test in a mixed field (LHC-like environment) at low dose rate to compare the results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Verify destructive events in this environment</a:t>
            </a:r>
          </a:p>
          <a:p>
            <a:pPr marL="916686" lvl="1" indent="-514350">
              <a:buFont typeface="Wingdings" pitchFamily="2" charset="2"/>
              <a:buChar char="v"/>
            </a:pP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2339752" y="3356992"/>
            <a:ext cx="5161384" cy="2908921"/>
            <a:chOff x="1066800" y="1600199"/>
            <a:chExt cx="6855697" cy="4648201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600199"/>
              <a:ext cx="6553200" cy="45207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781800" y="5971401"/>
              <a:ext cx="11406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bg1">
                      <a:lumMod val="50000"/>
                    </a:schemeClr>
                  </a:solidFill>
                </a:rPr>
                <a:t>K. Roeed (2011)</a:t>
              </a:r>
              <a:endParaRPr lang="en-GB" sz="12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H4IRRAD – Beam conditions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71600" y="1268760"/>
            <a:ext cx="7498080" cy="2376264"/>
          </a:xfrm>
        </p:spPr>
        <p:txBody>
          <a:bodyPr>
            <a:normAutofit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H4IRRAD Internal location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sz="2200" dirty="0" smtClean="0"/>
              <a:t>Mixed field and high energy hadrons</a:t>
            </a:r>
          </a:p>
          <a:p>
            <a:pPr lvl="2">
              <a:buNone/>
            </a:pPr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 rot="3125745">
            <a:off x="7791217" y="3765045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±5 cm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 rot="3125745">
            <a:off x="6902002" y="4355059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±10 cm</a:t>
            </a:r>
            <a:endParaRPr lang="en-GB" sz="1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6200" y="2348880"/>
            <a:ext cx="8960886" cy="3605213"/>
            <a:chOff x="76200" y="2643187"/>
            <a:chExt cx="8960886" cy="360521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2643187"/>
              <a:ext cx="5751300" cy="3605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3048000"/>
              <a:ext cx="3245886" cy="23570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084168" y="5589240"/>
              <a:ext cx="1482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@ M. Calviani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H4IRRAD – Beam conditions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71600" y="1268760"/>
            <a:ext cx="7498080" cy="2376264"/>
          </a:xfrm>
        </p:spPr>
        <p:txBody>
          <a:bodyPr>
            <a:normAutofit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H4IRRAD Internal location</a:t>
            </a: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  <p:pic>
        <p:nvPicPr>
          <p:cNvPr id="10" name="Picture 2" descr="G:\Projects\R2E\H4IRRAD\Photos\20June2011\IMG_16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1936" y="1885528"/>
            <a:ext cx="5994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29336" y="2266528"/>
            <a:ext cx="750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00536" y="223426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BLMs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4788" y="3409528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PMI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2824" y="3350096"/>
            <a:ext cx="1928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of internal rack with component test 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4248" y="5229200"/>
            <a:ext cx="192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Deported </a:t>
            </a:r>
            <a:r>
              <a:rPr lang="en-GB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radmon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H4IRRAD – Beam conditions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99592" y="1268760"/>
            <a:ext cx="7992888" cy="4248472"/>
          </a:xfrm>
        </p:spPr>
        <p:txBody>
          <a:bodyPr>
            <a:normAutofit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H4IRRAD Internal location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1.2e9 pot per cycle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Cycle ~ 45 s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Bunch length 5 s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TID/Pot ~ 3e-12 [</a:t>
            </a:r>
            <a:r>
              <a:rPr lang="en-GB" dirty="0" err="1" smtClean="0"/>
              <a:t>Gy</a:t>
            </a:r>
            <a:r>
              <a:rPr lang="en-GB" dirty="0" smtClean="0"/>
              <a:t>/pot]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TID per cycle ~ 3.6 </a:t>
            </a:r>
            <a:r>
              <a:rPr lang="en-GB" dirty="0" err="1" smtClean="0"/>
              <a:t>mGy</a:t>
            </a:r>
            <a:endParaRPr lang="en-GB" dirty="0" smtClean="0"/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TID during extraction (5s)=</a:t>
            </a:r>
            <a:r>
              <a:rPr lang="en-GB" dirty="0" smtClean="0">
                <a:solidFill>
                  <a:srgbClr val="FF0000"/>
                </a:solidFill>
              </a:rPr>
              <a:t>2.6Gy/h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Average Dose rate (3.6 </a:t>
            </a:r>
            <a:r>
              <a:rPr lang="en-GB" dirty="0" err="1" smtClean="0"/>
              <a:t>mGy</a:t>
            </a:r>
            <a:r>
              <a:rPr lang="en-GB" dirty="0" smtClean="0"/>
              <a:t> over 45 sec) = </a:t>
            </a:r>
            <a:r>
              <a:rPr lang="en-GB" dirty="0" smtClean="0">
                <a:solidFill>
                  <a:srgbClr val="FF0000"/>
                </a:solidFill>
              </a:rPr>
              <a:t>0.3 </a:t>
            </a:r>
            <a:r>
              <a:rPr lang="en-GB" dirty="0" err="1" smtClean="0">
                <a:solidFill>
                  <a:srgbClr val="FF0000"/>
                </a:solidFill>
              </a:rPr>
              <a:t>Gy</a:t>
            </a:r>
            <a:r>
              <a:rPr lang="en-GB" dirty="0" smtClean="0">
                <a:solidFill>
                  <a:srgbClr val="FF0000"/>
                </a:solidFill>
              </a:rPr>
              <a:t>/h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>
                <a:solidFill>
                  <a:srgbClr val="FF0000"/>
                </a:solidFill>
              </a:rPr>
              <a:t>Recommended dose rate to evaluate ELDR</a:t>
            </a:r>
          </a:p>
          <a:p>
            <a:pPr marL="916686" lvl="1" indent="-514350">
              <a:buFont typeface="Wingdings" pitchFamily="2" charset="2"/>
              <a:buChar char="v"/>
            </a:pPr>
            <a:endParaRPr lang="en-GB" dirty="0" smtClean="0"/>
          </a:p>
          <a:p>
            <a:pPr marL="916686" lvl="1" indent="-514350">
              <a:buFont typeface="Wingdings" pitchFamily="2" charset="2"/>
              <a:buChar char="v"/>
            </a:pP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H4IRRAD – </a:t>
            </a:r>
            <a:r>
              <a:rPr lang="en-GB" dirty="0" err="1" smtClean="0"/>
              <a:t>Dosimetry</a:t>
            </a:r>
            <a:r>
              <a:rPr lang="en-GB" dirty="0" smtClean="0"/>
              <a:t> for TID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71600" y="1268760"/>
            <a:ext cx="7498080" cy="1512168"/>
          </a:xfrm>
        </p:spPr>
        <p:txBody>
          <a:bodyPr>
            <a:normAutofit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sz="1800" dirty="0" smtClean="0"/>
              <a:t>FLUKA calculation (TID in air)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sz="1600" dirty="0" smtClean="0">
                <a:solidFill>
                  <a:srgbClr val="FF0000"/>
                </a:solidFill>
              </a:rPr>
              <a:t>High gradient on the target line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sz="1800" dirty="0" err="1" smtClean="0"/>
              <a:t>Radfets</a:t>
            </a:r>
            <a:r>
              <a:rPr lang="en-GB" sz="1800" dirty="0" smtClean="0"/>
              <a:t> on the RADMON (2 oxide Thickness)</a:t>
            </a:r>
            <a:endParaRPr lang="en-GB" sz="1800" dirty="0" smtClean="0">
              <a:solidFill>
                <a:srgbClr val="FF0000"/>
              </a:solidFill>
            </a:endParaRPr>
          </a:p>
          <a:p>
            <a:pPr marL="916686" lvl="1" indent="-514350">
              <a:buFont typeface="Wingdings" pitchFamily="2" charset="2"/>
              <a:buChar char="v"/>
            </a:pPr>
            <a:endParaRPr lang="en-GB" dirty="0" smtClean="0"/>
          </a:p>
          <a:p>
            <a:pPr marL="916686" lvl="1" indent="-514350">
              <a:buFont typeface="Wingdings" pitchFamily="2" charset="2"/>
              <a:buChar char="v"/>
            </a:pP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  <p:pic>
        <p:nvPicPr>
          <p:cNvPr id="9" name="Picture 8" descr="kfactorcomparison_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2694285"/>
            <a:ext cx="4821384" cy="3615035"/>
          </a:xfrm>
          <a:prstGeom prst="rect">
            <a:avLst/>
          </a:prstGeom>
        </p:spPr>
      </p:pic>
      <p:pic>
        <p:nvPicPr>
          <p:cNvPr id="11" name="Picture 10" descr="kfactorcomparison_M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2564904"/>
            <a:ext cx="5076136" cy="38060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31640" y="4293096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 nm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4149080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nm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H4IRRAD – </a:t>
            </a:r>
            <a:r>
              <a:rPr lang="en-GB" dirty="0" err="1" smtClean="0"/>
              <a:t>Dosimetry</a:t>
            </a:r>
            <a:r>
              <a:rPr lang="en-GB" dirty="0" smtClean="0"/>
              <a:t> for TID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71600" y="1268760"/>
            <a:ext cx="7498080" cy="1512168"/>
          </a:xfrm>
        </p:spPr>
        <p:txBody>
          <a:bodyPr>
            <a:normAutofit fontScale="92500" lnSpcReduction="20000"/>
          </a:bodyPr>
          <a:lstStyle/>
          <a:p>
            <a:pPr marL="916686" lvl="1" indent="-514350">
              <a:buFont typeface="Wingdings" pitchFamily="2" charset="2"/>
              <a:buChar char="v"/>
            </a:pPr>
            <a:r>
              <a:rPr lang="en-GB" dirty="0" smtClean="0"/>
              <a:t>FLUKA calculation (TID in air)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High gradient on the target line</a:t>
            </a:r>
          </a:p>
          <a:p>
            <a:pPr marL="1163574" lvl="2" indent="-514350">
              <a:buFont typeface="Wingdings" pitchFamily="2" charset="2"/>
              <a:buChar char="v"/>
            </a:pPr>
            <a:r>
              <a:rPr lang="en-GB" dirty="0" smtClean="0"/>
              <a:t>Score position to be reviewed</a:t>
            </a:r>
          </a:p>
          <a:p>
            <a:pPr marL="916686" lvl="1" indent="-514350">
              <a:buFont typeface="Wingdings" pitchFamily="2" charset="2"/>
              <a:buChar char="v"/>
            </a:pPr>
            <a:r>
              <a:rPr lang="en-GB" dirty="0" err="1" smtClean="0"/>
              <a:t>Radfets</a:t>
            </a:r>
            <a:r>
              <a:rPr lang="en-GB" dirty="0" smtClean="0"/>
              <a:t> on the RADMON (2 oxide Thickness)</a:t>
            </a:r>
            <a:endParaRPr lang="en-GB" dirty="0" smtClean="0">
              <a:solidFill>
                <a:srgbClr val="FF0000"/>
              </a:solidFill>
            </a:endParaRPr>
          </a:p>
          <a:p>
            <a:pPr marL="916686" lvl="1" indent="-514350">
              <a:buFont typeface="Wingdings" pitchFamily="2" charset="2"/>
              <a:buChar char="v"/>
            </a:pPr>
            <a:endParaRPr lang="en-GB" dirty="0" smtClean="0"/>
          </a:p>
          <a:p>
            <a:pPr marL="916686" lvl="1" indent="-514350">
              <a:buFont typeface="Wingdings" pitchFamily="2" charset="2"/>
              <a:buChar char="v"/>
            </a:pPr>
            <a:endParaRPr lang="en-GB" sz="2200" dirty="0" smtClean="0"/>
          </a:p>
          <a:p>
            <a:pPr lvl="2">
              <a:buNone/>
            </a:pPr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75658" y="3068960"/>
          <a:ext cx="6384030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0"/>
                <a:gridCol w="1185462"/>
                <a:gridCol w="1276806"/>
                <a:gridCol w="1276806"/>
                <a:gridCol w="127680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FLUKA [</a:t>
                      </a:r>
                      <a:r>
                        <a:rPr lang="en-GB" sz="1400" dirty="0" err="1" smtClean="0"/>
                        <a:t>Gy</a:t>
                      </a:r>
                      <a:r>
                        <a:rPr lang="en-GB" sz="1400" dirty="0" smtClean="0"/>
                        <a:t> Air ]±50%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400nm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100nm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TID ±50%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19/06-27/06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19/06-25/07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r>
                        <a:rPr lang="en-GB" sz="1800" dirty="0" smtClean="0"/>
                        <a:t>±50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19/06-21/07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r>
                        <a:rPr lang="en-GB" sz="1800" dirty="0" smtClean="0"/>
                        <a:t>±40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75656" y="4365104"/>
            <a:ext cx="6408712" cy="2880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75656" y="4725144"/>
            <a:ext cx="374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Acquisition not running after 21</a:t>
            </a:r>
            <a:r>
              <a:rPr lang="en-GB" baseline="30000" dirty="0" smtClean="0"/>
              <a:t>st</a:t>
            </a:r>
            <a:r>
              <a:rPr lang="en-GB" dirty="0" smtClean="0"/>
              <a:t> July.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5229201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Uncertainty could improve if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400nm (low) response is understood;  it seems to be systematic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Target score is improved and TID in SI is considered (20% difference)</a:t>
            </a:r>
          </a:p>
          <a:p>
            <a:r>
              <a:rPr lang="en-GB" dirty="0" smtClean="0">
                <a:sym typeface="Wingdings" pitchFamily="2" charset="2"/>
              </a:rPr>
              <a:t>In this condition:</a:t>
            </a:r>
            <a:r>
              <a:rPr lang="en-GB" dirty="0" smtClean="0"/>
              <a:t>100nm and FLUKA calculation are in agreement within 20 %</a:t>
            </a:r>
          </a:p>
          <a:p>
            <a:r>
              <a:rPr lang="en-GB" dirty="0" smtClean="0"/>
              <a:t>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1234</TotalTime>
  <Words>1040</Words>
  <Application>Microsoft Office PowerPoint</Application>
  <PresentationFormat>On-screen Show (4:3)</PresentationFormat>
  <Paragraphs>356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Solstice</vt:lpstr>
      <vt:lpstr>Component test H4iirrad 25th August 2011</vt:lpstr>
      <vt:lpstr>Outline</vt:lpstr>
      <vt:lpstr>Components under test</vt:lpstr>
      <vt:lpstr>Motivation</vt:lpstr>
      <vt:lpstr>H4IRRAD – Beam conditions</vt:lpstr>
      <vt:lpstr>H4IRRAD – Beam conditions</vt:lpstr>
      <vt:lpstr>H4IRRAD – Beam conditions</vt:lpstr>
      <vt:lpstr>H4IRRAD – Dosimetry for TID</vt:lpstr>
      <vt:lpstr>H4IRRAD – Dosimetry for TID</vt:lpstr>
      <vt:lpstr>Results</vt:lpstr>
      <vt:lpstr>Results</vt:lpstr>
      <vt:lpstr>Results – Max410</vt:lpstr>
      <vt:lpstr>Results – OPA2227</vt:lpstr>
      <vt:lpstr>Results – TL431</vt:lpstr>
      <vt:lpstr>Results – TL432</vt:lpstr>
      <vt:lpstr>Results – LM4041</vt:lpstr>
      <vt:lpstr>Results – INA141</vt:lpstr>
      <vt:lpstr>Results – Max6341</vt:lpstr>
      <vt:lpstr>Results</vt:lpstr>
      <vt:lpstr>Conclusions</vt:lpstr>
      <vt:lpstr>How to explain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2011</dc:title>
  <dc:creator>gspiezia</dc:creator>
  <cp:lastModifiedBy>gspiezia</cp:lastModifiedBy>
  <cp:revision>64</cp:revision>
  <dcterms:created xsi:type="dcterms:W3CDTF">2011-01-13T18:01:06Z</dcterms:created>
  <dcterms:modified xsi:type="dcterms:W3CDTF">2011-08-25T06:17:31Z</dcterms:modified>
</cp:coreProperties>
</file>