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82" r:id="rId3"/>
    <p:sldId id="279" r:id="rId4"/>
    <p:sldId id="281" r:id="rId5"/>
    <p:sldId id="280" r:id="rId6"/>
    <p:sldId id="278" r:id="rId7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548ACA3-39EC-9120-BE71-A90BCF2FDD2D}" name="Jean-Louis Grenard" initials="JG" userId="S::jean-louis.grenard@cern.ch::3cfbd564-dc6a-44a5-8f9b-b0eb35aadd99" providerId="AD"/>
  <p188:author id="{BA3505BE-EBEA-DEF3-DF7B-D60CF6334915}" name="Gemma Stacey Humphreys" initials="" userId="S::gemma.stacey.humphreys@cern.ch::ec960c71-227a-4d37-905b-69bbf3565b7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310D45-1560-4E16-8163-BBB3D52573A5}" v="32" dt="2025-03-07T13:24:38.873"/>
  </p1510:revLst>
</p1510:revInfo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45" autoAdjust="0"/>
    <p:restoredTop sz="97505"/>
  </p:normalViewPr>
  <p:slideViewPr>
    <p:cSldViewPr>
      <p:cViewPr>
        <p:scale>
          <a:sx n="160" d="100"/>
          <a:sy n="160" d="100"/>
        </p:scale>
        <p:origin x="114" y="5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microsoft.com/office/2018/10/relationships/authors" Target="authors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mma Stacey Humphreys" userId="ec960c71-227a-4d37-905b-69bbf3565b70" providerId="ADAL" clId="{EB023838-22D7-4C5F-AA73-32053790029C}"/>
    <pc:docChg chg="modSld">
      <pc:chgData name="Gemma Stacey Humphreys" userId="ec960c71-227a-4d37-905b-69bbf3565b70" providerId="ADAL" clId="{EB023838-22D7-4C5F-AA73-32053790029C}" dt="2025-01-06T09:12:42.656" v="109" actId="20577"/>
      <pc:docMkLst>
        <pc:docMk/>
      </pc:docMkLst>
      <pc:sldChg chg="modSp mod">
        <pc:chgData name="Gemma Stacey Humphreys" userId="ec960c71-227a-4d37-905b-69bbf3565b70" providerId="ADAL" clId="{EB023838-22D7-4C5F-AA73-32053790029C}" dt="2025-01-06T09:12:42.656" v="109" actId="20577"/>
        <pc:sldMkLst>
          <pc:docMk/>
          <pc:sldMk cId="0" sldId="256"/>
        </pc:sldMkLst>
        <pc:spChg chg="mod">
          <ac:chgData name="Gemma Stacey Humphreys" userId="ec960c71-227a-4d37-905b-69bbf3565b70" providerId="ADAL" clId="{EB023838-22D7-4C5F-AA73-32053790029C}" dt="2025-01-06T09:12:42.656" v="109" actId="20577"/>
          <ac:spMkLst>
            <pc:docMk/>
            <pc:sldMk cId="0" sldId="256"/>
            <ac:spMk id="4" creationId="{00000000-0000-0000-0000-000000000000}"/>
          </ac:spMkLst>
        </pc:spChg>
        <pc:spChg chg="mod">
          <ac:chgData name="Gemma Stacey Humphreys" userId="ec960c71-227a-4d37-905b-69bbf3565b70" providerId="ADAL" clId="{EB023838-22D7-4C5F-AA73-32053790029C}" dt="2025-01-06T09:12:40.487" v="108" actId="20577"/>
          <ac:spMkLst>
            <pc:docMk/>
            <pc:sldMk cId="0" sldId="256"/>
            <ac:spMk id="5" creationId="{00000000-0000-0000-0000-000000000000}"/>
          </ac:spMkLst>
        </pc:spChg>
      </pc:sldChg>
      <pc:sldChg chg="modSp mod">
        <pc:chgData name="Gemma Stacey Humphreys" userId="ec960c71-227a-4d37-905b-69bbf3565b70" providerId="ADAL" clId="{EB023838-22D7-4C5F-AA73-32053790029C}" dt="2025-01-06T09:12:37.476" v="107" actId="20577"/>
        <pc:sldMkLst>
          <pc:docMk/>
          <pc:sldMk cId="3572334911" sldId="280"/>
        </pc:sldMkLst>
        <pc:spChg chg="mod">
          <ac:chgData name="Gemma Stacey Humphreys" userId="ec960c71-227a-4d37-905b-69bbf3565b70" providerId="ADAL" clId="{EB023838-22D7-4C5F-AA73-32053790029C}" dt="2025-01-06T09:12:37.476" v="107" actId="20577"/>
          <ac:spMkLst>
            <pc:docMk/>
            <pc:sldMk cId="3572334911" sldId="280"/>
            <ac:spMk id="3" creationId="{554976AE-C487-7D98-41E4-90C0772FC63B}"/>
          </ac:spMkLst>
        </pc:spChg>
        <pc:spChg chg="mod">
          <ac:chgData name="Gemma Stacey Humphreys" userId="ec960c71-227a-4d37-905b-69bbf3565b70" providerId="ADAL" clId="{EB023838-22D7-4C5F-AA73-32053790029C}" dt="2025-01-06T09:12:35.255" v="106" actId="20577"/>
          <ac:spMkLst>
            <pc:docMk/>
            <pc:sldMk cId="3572334911" sldId="280"/>
            <ac:spMk id="5" creationId="{9BE6ED5B-7138-FB80-6099-CCDFCD792C72}"/>
          </ac:spMkLst>
        </pc:spChg>
      </pc:sldChg>
    </pc:docChg>
  </pc:docChgLst>
  <pc:docChgLst>
    <pc:chgData name="Gemma Stacey Humphreys" userId="ec960c71-227a-4d37-905b-69bbf3565b70" providerId="ADAL" clId="{26310D45-1560-4E16-8163-BBB3D52573A5}"/>
    <pc:docChg chg="undo custSel addSld delSld modSld sldOrd">
      <pc:chgData name="Gemma Stacey Humphreys" userId="ec960c71-227a-4d37-905b-69bbf3565b70" providerId="ADAL" clId="{26310D45-1560-4E16-8163-BBB3D52573A5}" dt="2025-03-10T07:54:35.870" v="770" actId="20577"/>
      <pc:docMkLst>
        <pc:docMk/>
      </pc:docMkLst>
      <pc:sldChg chg="modSp mod">
        <pc:chgData name="Gemma Stacey Humphreys" userId="ec960c71-227a-4d37-905b-69bbf3565b70" providerId="ADAL" clId="{26310D45-1560-4E16-8163-BBB3D52573A5}" dt="2025-03-07T13:26:56.916" v="764" actId="1076"/>
        <pc:sldMkLst>
          <pc:docMk/>
          <pc:sldMk cId="0" sldId="256"/>
        </pc:sldMkLst>
        <pc:spChg chg="mod">
          <ac:chgData name="Gemma Stacey Humphreys" userId="ec960c71-227a-4d37-905b-69bbf3565b70" providerId="ADAL" clId="{26310D45-1560-4E16-8163-BBB3D52573A5}" dt="2025-03-07T13:26:56.916" v="764" actId="1076"/>
          <ac:spMkLst>
            <pc:docMk/>
            <pc:sldMk cId="0" sldId="256"/>
            <ac:spMk id="4" creationId="{00000000-0000-0000-0000-000000000000}"/>
          </ac:spMkLst>
        </pc:spChg>
        <pc:spChg chg="mod">
          <ac:chgData name="Gemma Stacey Humphreys" userId="ec960c71-227a-4d37-905b-69bbf3565b70" providerId="ADAL" clId="{26310D45-1560-4E16-8163-BBB3D52573A5}" dt="2025-03-07T09:08:43.836" v="31" actId="20577"/>
          <ac:spMkLst>
            <pc:docMk/>
            <pc:sldMk cId="0" sldId="256"/>
            <ac:spMk id="5" creationId="{00000000-0000-0000-0000-000000000000}"/>
          </ac:spMkLst>
        </pc:spChg>
      </pc:sldChg>
      <pc:sldChg chg="addSp delSp modSp mod modAnim">
        <pc:chgData name="Gemma Stacey Humphreys" userId="ec960c71-227a-4d37-905b-69bbf3565b70" providerId="ADAL" clId="{26310D45-1560-4E16-8163-BBB3D52573A5}" dt="2025-03-07T13:23:04.535" v="545" actId="20577"/>
        <pc:sldMkLst>
          <pc:docMk/>
          <pc:sldMk cId="3464301028" sldId="279"/>
        </pc:sldMkLst>
        <pc:spChg chg="mod">
          <ac:chgData name="Gemma Stacey Humphreys" userId="ec960c71-227a-4d37-905b-69bbf3565b70" providerId="ADAL" clId="{26310D45-1560-4E16-8163-BBB3D52573A5}" dt="2025-03-07T13:22:53.152" v="521" actId="20577"/>
          <ac:spMkLst>
            <pc:docMk/>
            <pc:sldMk cId="3464301028" sldId="279"/>
            <ac:spMk id="3" creationId="{6B992C19-CC60-3642-8F74-82DB233FBB79}"/>
          </ac:spMkLst>
        </pc:spChg>
        <pc:spChg chg="add mod">
          <ac:chgData name="Gemma Stacey Humphreys" userId="ec960c71-227a-4d37-905b-69bbf3565b70" providerId="ADAL" clId="{26310D45-1560-4E16-8163-BBB3D52573A5}" dt="2025-03-07T13:23:04.535" v="545" actId="20577"/>
          <ac:spMkLst>
            <pc:docMk/>
            <pc:sldMk cId="3464301028" sldId="279"/>
            <ac:spMk id="18" creationId="{02356926-A7D5-A2A4-B324-8D6C42579D80}"/>
          </ac:spMkLst>
        </pc:spChg>
        <pc:spChg chg="mod">
          <ac:chgData name="Gemma Stacey Humphreys" userId="ec960c71-227a-4d37-905b-69bbf3565b70" providerId="ADAL" clId="{26310D45-1560-4E16-8163-BBB3D52573A5}" dt="2025-03-07T13:11:43.795" v="350"/>
          <ac:spMkLst>
            <pc:docMk/>
            <pc:sldMk cId="3464301028" sldId="279"/>
            <ac:spMk id="24" creationId="{3878B287-BDF8-2F34-98A1-2FD1F1E361B9}"/>
          </ac:spMkLst>
        </pc:spChg>
        <pc:spChg chg="mod">
          <ac:chgData name="Gemma Stacey Humphreys" userId="ec960c71-227a-4d37-905b-69bbf3565b70" providerId="ADAL" clId="{26310D45-1560-4E16-8163-BBB3D52573A5}" dt="2025-03-07T13:11:43.795" v="350"/>
          <ac:spMkLst>
            <pc:docMk/>
            <pc:sldMk cId="3464301028" sldId="279"/>
            <ac:spMk id="25" creationId="{7F05E6D1-3F46-5B65-2C17-477572245314}"/>
          </ac:spMkLst>
        </pc:spChg>
        <pc:spChg chg="mod">
          <ac:chgData name="Gemma Stacey Humphreys" userId="ec960c71-227a-4d37-905b-69bbf3565b70" providerId="ADAL" clId="{26310D45-1560-4E16-8163-BBB3D52573A5}" dt="2025-03-07T13:11:43.795" v="350"/>
          <ac:spMkLst>
            <pc:docMk/>
            <pc:sldMk cId="3464301028" sldId="279"/>
            <ac:spMk id="34" creationId="{ABEE7D69-1459-5072-1887-988CBBAF983D}"/>
          </ac:spMkLst>
        </pc:spChg>
        <pc:spChg chg="add mod">
          <ac:chgData name="Gemma Stacey Humphreys" userId="ec960c71-227a-4d37-905b-69bbf3565b70" providerId="ADAL" clId="{26310D45-1560-4E16-8163-BBB3D52573A5}" dt="2025-03-07T13:22:42.304" v="499" actId="14100"/>
          <ac:spMkLst>
            <pc:docMk/>
            <pc:sldMk cId="3464301028" sldId="279"/>
            <ac:spMk id="39" creationId="{D3FC8B47-2ECD-05C1-556B-4F0AE849C111}"/>
          </ac:spMkLst>
        </pc:spChg>
        <pc:spChg chg="add mod">
          <ac:chgData name="Gemma Stacey Humphreys" userId="ec960c71-227a-4d37-905b-69bbf3565b70" providerId="ADAL" clId="{26310D45-1560-4E16-8163-BBB3D52573A5}" dt="2025-03-07T13:13:20.199" v="458" actId="1076"/>
          <ac:spMkLst>
            <pc:docMk/>
            <pc:sldMk cId="3464301028" sldId="279"/>
            <ac:spMk id="40" creationId="{19ADB06A-6D95-7901-BC79-8D6D204428F4}"/>
          </ac:spMkLst>
        </pc:spChg>
        <pc:spChg chg="add mod">
          <ac:chgData name="Gemma Stacey Humphreys" userId="ec960c71-227a-4d37-905b-69bbf3565b70" providerId="ADAL" clId="{26310D45-1560-4E16-8163-BBB3D52573A5}" dt="2025-03-07T13:16:29.330" v="491" actId="164"/>
          <ac:spMkLst>
            <pc:docMk/>
            <pc:sldMk cId="3464301028" sldId="279"/>
            <ac:spMk id="47" creationId="{8EFA27A0-7665-E3B4-5FED-9A64F4726D95}"/>
          </ac:spMkLst>
        </pc:spChg>
        <pc:spChg chg="add mod">
          <ac:chgData name="Gemma Stacey Humphreys" userId="ec960c71-227a-4d37-905b-69bbf3565b70" providerId="ADAL" clId="{26310D45-1560-4E16-8163-BBB3D52573A5}" dt="2025-03-07T13:16:29.330" v="491" actId="164"/>
          <ac:spMkLst>
            <pc:docMk/>
            <pc:sldMk cId="3464301028" sldId="279"/>
            <ac:spMk id="48" creationId="{347D4F42-2157-DD23-96AF-4FC988E0E9E7}"/>
          </ac:spMkLst>
        </pc:spChg>
        <pc:spChg chg="add mod">
          <ac:chgData name="Gemma Stacey Humphreys" userId="ec960c71-227a-4d37-905b-69bbf3565b70" providerId="ADAL" clId="{26310D45-1560-4E16-8163-BBB3D52573A5}" dt="2025-03-07T13:16:29.330" v="491" actId="164"/>
          <ac:spMkLst>
            <pc:docMk/>
            <pc:sldMk cId="3464301028" sldId="279"/>
            <ac:spMk id="49" creationId="{D89E8C73-2259-27A6-744F-24F0D52514E6}"/>
          </ac:spMkLst>
        </pc:spChg>
        <pc:grpChg chg="add mod">
          <ac:chgData name="Gemma Stacey Humphreys" userId="ec960c71-227a-4d37-905b-69bbf3565b70" providerId="ADAL" clId="{26310D45-1560-4E16-8163-BBB3D52573A5}" dt="2025-03-07T13:12:42.002" v="379" actId="1076"/>
          <ac:grpSpMkLst>
            <pc:docMk/>
            <pc:sldMk cId="3464301028" sldId="279"/>
            <ac:grpSpMk id="23" creationId="{A36FDAAC-1A39-366F-1151-2A669B3BBADE}"/>
          </ac:grpSpMkLst>
        </pc:grpChg>
        <pc:grpChg chg="add mod">
          <ac:chgData name="Gemma Stacey Humphreys" userId="ec960c71-227a-4d37-905b-69bbf3565b70" providerId="ADAL" clId="{26310D45-1560-4E16-8163-BBB3D52573A5}" dt="2025-03-07T13:16:34.424" v="493" actId="1076"/>
          <ac:grpSpMkLst>
            <pc:docMk/>
            <pc:sldMk cId="3464301028" sldId="279"/>
            <ac:grpSpMk id="50" creationId="{375B39B5-0293-29F6-6C67-BAAB019EDFEA}"/>
          </ac:grpSpMkLst>
        </pc:grpChg>
        <pc:picChg chg="add mod">
          <ac:chgData name="Gemma Stacey Humphreys" userId="ec960c71-227a-4d37-905b-69bbf3565b70" providerId="ADAL" clId="{26310D45-1560-4E16-8163-BBB3D52573A5}" dt="2025-03-07T13:16:29.330" v="491" actId="164"/>
          <ac:picMkLst>
            <pc:docMk/>
            <pc:sldMk cId="3464301028" sldId="279"/>
            <ac:picMk id="7" creationId="{3BAC2CA4-3FD4-A84F-7C8E-9F9E91AE5F90}"/>
          </ac:picMkLst>
        </pc:picChg>
        <pc:picChg chg="add mod">
          <ac:chgData name="Gemma Stacey Humphreys" userId="ec960c71-227a-4d37-905b-69bbf3565b70" providerId="ADAL" clId="{26310D45-1560-4E16-8163-BBB3D52573A5}" dt="2025-03-07T13:12:39.497" v="378" actId="1076"/>
          <ac:picMkLst>
            <pc:docMk/>
            <pc:sldMk cId="3464301028" sldId="279"/>
            <ac:picMk id="22" creationId="{B3BD2931-DD5E-1EAB-8D56-93D29EBFB891}"/>
          </ac:picMkLst>
        </pc:picChg>
        <pc:picChg chg="mod">
          <ac:chgData name="Gemma Stacey Humphreys" userId="ec960c71-227a-4d37-905b-69bbf3565b70" providerId="ADAL" clId="{26310D45-1560-4E16-8163-BBB3D52573A5}" dt="2025-03-07T13:11:43.795" v="350"/>
          <ac:picMkLst>
            <pc:docMk/>
            <pc:sldMk cId="3464301028" sldId="279"/>
            <ac:picMk id="35" creationId="{E1288722-3167-5A30-BDA3-4B0074458514}"/>
          </ac:picMkLst>
        </pc:picChg>
        <pc:cxnChg chg="mod">
          <ac:chgData name="Gemma Stacey Humphreys" userId="ec960c71-227a-4d37-905b-69bbf3565b70" providerId="ADAL" clId="{26310D45-1560-4E16-8163-BBB3D52573A5}" dt="2025-03-07T13:11:43.795" v="350"/>
          <ac:cxnSpMkLst>
            <pc:docMk/>
            <pc:sldMk cId="3464301028" sldId="279"/>
            <ac:cxnSpMk id="29" creationId="{DE0E93C3-4B98-6AC0-49C4-BC0267447D22}"/>
          </ac:cxnSpMkLst>
        </pc:cxnChg>
        <pc:cxnChg chg="add mod">
          <ac:chgData name="Gemma Stacey Humphreys" userId="ec960c71-227a-4d37-905b-69bbf3565b70" providerId="ADAL" clId="{26310D45-1560-4E16-8163-BBB3D52573A5}" dt="2025-03-07T13:16:29.330" v="491" actId="164"/>
          <ac:cxnSpMkLst>
            <pc:docMk/>
            <pc:sldMk cId="3464301028" sldId="279"/>
            <ac:cxnSpMk id="42" creationId="{37744064-BFD3-77FD-B075-B7BC476A579F}"/>
          </ac:cxnSpMkLst>
        </pc:cxnChg>
        <pc:cxnChg chg="add mod">
          <ac:chgData name="Gemma Stacey Humphreys" userId="ec960c71-227a-4d37-905b-69bbf3565b70" providerId="ADAL" clId="{26310D45-1560-4E16-8163-BBB3D52573A5}" dt="2025-03-07T13:16:29.330" v="491" actId="164"/>
          <ac:cxnSpMkLst>
            <pc:docMk/>
            <pc:sldMk cId="3464301028" sldId="279"/>
            <ac:cxnSpMk id="44" creationId="{C1CD3423-4BA6-8840-0755-B359ED85C6DD}"/>
          </ac:cxnSpMkLst>
        </pc:cxnChg>
        <pc:cxnChg chg="add mod">
          <ac:chgData name="Gemma Stacey Humphreys" userId="ec960c71-227a-4d37-905b-69bbf3565b70" providerId="ADAL" clId="{26310D45-1560-4E16-8163-BBB3D52573A5}" dt="2025-03-07T13:16:29.330" v="491" actId="164"/>
          <ac:cxnSpMkLst>
            <pc:docMk/>
            <pc:sldMk cId="3464301028" sldId="279"/>
            <ac:cxnSpMk id="46" creationId="{78425A11-05EB-55AB-35A4-C5A89A60111A}"/>
          </ac:cxnSpMkLst>
        </pc:cxnChg>
      </pc:sldChg>
      <pc:sldChg chg="modSp mod">
        <pc:chgData name="Gemma Stacey Humphreys" userId="ec960c71-227a-4d37-905b-69bbf3565b70" providerId="ADAL" clId="{26310D45-1560-4E16-8163-BBB3D52573A5}" dt="2025-03-10T07:54:35.870" v="770" actId="20577"/>
        <pc:sldMkLst>
          <pc:docMk/>
          <pc:sldMk cId="3572334911" sldId="280"/>
        </pc:sldMkLst>
        <pc:spChg chg="mod">
          <ac:chgData name="Gemma Stacey Humphreys" userId="ec960c71-227a-4d37-905b-69bbf3565b70" providerId="ADAL" clId="{26310D45-1560-4E16-8163-BBB3D52573A5}" dt="2025-03-07T09:11:34.271" v="71" actId="20577"/>
          <ac:spMkLst>
            <pc:docMk/>
            <pc:sldMk cId="3572334911" sldId="280"/>
            <ac:spMk id="3" creationId="{554976AE-C487-7D98-41E4-90C0772FC63B}"/>
          </ac:spMkLst>
        </pc:spChg>
        <pc:spChg chg="mod">
          <ac:chgData name="Gemma Stacey Humphreys" userId="ec960c71-227a-4d37-905b-69bbf3565b70" providerId="ADAL" clId="{26310D45-1560-4E16-8163-BBB3D52573A5}" dt="2025-03-10T07:54:35.870" v="770" actId="20577"/>
          <ac:spMkLst>
            <pc:docMk/>
            <pc:sldMk cId="3572334911" sldId="280"/>
            <ac:spMk id="5" creationId="{9BE6ED5B-7138-FB80-6099-CCDFCD792C72}"/>
          </ac:spMkLst>
        </pc:spChg>
      </pc:sldChg>
      <pc:sldChg chg="addSp delSp modSp new mod">
        <pc:chgData name="Gemma Stacey Humphreys" userId="ec960c71-227a-4d37-905b-69bbf3565b70" providerId="ADAL" clId="{26310D45-1560-4E16-8163-BBB3D52573A5}" dt="2025-03-07T13:26:33.325" v="761" actId="1076"/>
        <pc:sldMkLst>
          <pc:docMk/>
          <pc:sldMk cId="807401030" sldId="281"/>
        </pc:sldMkLst>
        <pc:spChg chg="mod">
          <ac:chgData name="Gemma Stacey Humphreys" userId="ec960c71-227a-4d37-905b-69bbf3565b70" providerId="ADAL" clId="{26310D45-1560-4E16-8163-BBB3D52573A5}" dt="2025-03-07T13:23:15.439" v="573" actId="20577"/>
          <ac:spMkLst>
            <pc:docMk/>
            <pc:sldMk cId="807401030" sldId="281"/>
            <ac:spMk id="3" creationId="{BE42382C-C76B-2573-CC8F-1D5898D653AF}"/>
          </ac:spMkLst>
        </pc:spChg>
        <pc:spChg chg="mod">
          <ac:chgData name="Gemma Stacey Humphreys" userId="ec960c71-227a-4d37-905b-69bbf3565b70" providerId="ADAL" clId="{26310D45-1560-4E16-8163-BBB3D52573A5}" dt="2025-03-07T09:31:01.850" v="271"/>
          <ac:spMkLst>
            <pc:docMk/>
            <pc:sldMk cId="807401030" sldId="281"/>
            <ac:spMk id="14" creationId="{208AA63B-C770-C56D-BE67-C48911089FE1}"/>
          </ac:spMkLst>
        </pc:spChg>
        <pc:spChg chg="add mod">
          <ac:chgData name="Gemma Stacey Humphreys" userId="ec960c71-227a-4d37-905b-69bbf3565b70" providerId="ADAL" clId="{26310D45-1560-4E16-8163-BBB3D52573A5}" dt="2025-03-07T13:26:09.990" v="757" actId="1076"/>
          <ac:spMkLst>
            <pc:docMk/>
            <pc:sldMk cId="807401030" sldId="281"/>
            <ac:spMk id="17" creationId="{3EAEEFB3-1099-B114-C84C-E35B8A37537D}"/>
          </ac:spMkLst>
        </pc:spChg>
        <pc:spChg chg="add mod">
          <ac:chgData name="Gemma Stacey Humphreys" userId="ec960c71-227a-4d37-905b-69bbf3565b70" providerId="ADAL" clId="{26310D45-1560-4E16-8163-BBB3D52573A5}" dt="2025-03-07T13:24:10.344" v="611" actId="20577"/>
          <ac:spMkLst>
            <pc:docMk/>
            <pc:sldMk cId="807401030" sldId="281"/>
            <ac:spMk id="20" creationId="{1D0293CC-8FD6-BA93-F2E8-51B009E7B7C1}"/>
          </ac:spMkLst>
        </pc:spChg>
        <pc:spChg chg="add mod">
          <ac:chgData name="Gemma Stacey Humphreys" userId="ec960c71-227a-4d37-905b-69bbf3565b70" providerId="ADAL" clId="{26310D45-1560-4E16-8163-BBB3D52573A5}" dt="2025-03-07T13:24:28.391" v="653" actId="1076"/>
          <ac:spMkLst>
            <pc:docMk/>
            <pc:sldMk cId="807401030" sldId="281"/>
            <ac:spMk id="21" creationId="{8064764D-8DEB-09D5-92E0-86B6EDF997CC}"/>
          </ac:spMkLst>
        </pc:spChg>
        <pc:spChg chg="add mod">
          <ac:chgData name="Gemma Stacey Humphreys" userId="ec960c71-227a-4d37-905b-69bbf3565b70" providerId="ADAL" clId="{26310D45-1560-4E16-8163-BBB3D52573A5}" dt="2025-03-07T13:25:22.350" v="713" actId="1076"/>
          <ac:spMkLst>
            <pc:docMk/>
            <pc:sldMk cId="807401030" sldId="281"/>
            <ac:spMk id="25" creationId="{8F92EC61-29C7-4812-29E8-75A3DA403EA6}"/>
          </ac:spMkLst>
        </pc:spChg>
        <pc:spChg chg="add mod">
          <ac:chgData name="Gemma Stacey Humphreys" userId="ec960c71-227a-4d37-905b-69bbf3565b70" providerId="ADAL" clId="{26310D45-1560-4E16-8163-BBB3D52573A5}" dt="2025-03-07T13:26:33.325" v="761" actId="1076"/>
          <ac:spMkLst>
            <pc:docMk/>
            <pc:sldMk cId="807401030" sldId="281"/>
            <ac:spMk id="27" creationId="{70DCF69A-153E-34A1-6967-9481B6A66D08}"/>
          </ac:spMkLst>
        </pc:spChg>
        <pc:grpChg chg="add mod">
          <ac:chgData name="Gemma Stacey Humphreys" userId="ec960c71-227a-4d37-905b-69bbf3565b70" providerId="ADAL" clId="{26310D45-1560-4E16-8163-BBB3D52573A5}" dt="2025-03-07T13:25:52.086" v="721" actId="1076"/>
          <ac:grpSpMkLst>
            <pc:docMk/>
            <pc:sldMk cId="807401030" sldId="281"/>
            <ac:grpSpMk id="9" creationId="{405C1D94-3B5C-CD9A-7F5F-A5C73FA11AF3}"/>
          </ac:grpSpMkLst>
        </pc:grpChg>
        <pc:picChg chg="add mod">
          <ac:chgData name="Gemma Stacey Humphreys" userId="ec960c71-227a-4d37-905b-69bbf3565b70" providerId="ADAL" clId="{26310D45-1560-4E16-8163-BBB3D52573A5}" dt="2025-03-07T13:26:19.213" v="759" actId="1076"/>
          <ac:picMkLst>
            <pc:docMk/>
            <pc:sldMk cId="807401030" sldId="281"/>
            <ac:picMk id="5" creationId="{D60142C3-B1E4-629F-CAEF-EE9BBF013767}"/>
          </ac:picMkLst>
        </pc:picChg>
        <pc:picChg chg="add mod">
          <ac:chgData name="Gemma Stacey Humphreys" userId="ec960c71-227a-4d37-905b-69bbf3565b70" providerId="ADAL" clId="{26310D45-1560-4E16-8163-BBB3D52573A5}" dt="2025-03-07T13:23:30.247" v="577" actId="1076"/>
          <ac:picMkLst>
            <pc:docMk/>
            <pc:sldMk cId="807401030" sldId="281"/>
            <ac:picMk id="6" creationId="{00A00E53-CCC0-4256-63C5-FA118F738E75}"/>
          </ac:picMkLst>
        </pc:picChg>
        <pc:picChg chg="mod">
          <ac:chgData name="Gemma Stacey Humphreys" userId="ec960c71-227a-4d37-905b-69bbf3565b70" providerId="ADAL" clId="{26310D45-1560-4E16-8163-BBB3D52573A5}" dt="2025-03-07T09:31:01.850" v="271"/>
          <ac:picMkLst>
            <pc:docMk/>
            <pc:sldMk cId="807401030" sldId="281"/>
            <ac:picMk id="12" creationId="{9FC72DF4-43E6-7BD0-C991-05A79F8EC98C}"/>
          </ac:picMkLst>
        </pc:picChg>
        <pc:cxnChg chg="add mod">
          <ac:chgData name="Gemma Stacey Humphreys" userId="ec960c71-227a-4d37-905b-69bbf3565b70" providerId="ADAL" clId="{26310D45-1560-4E16-8163-BBB3D52573A5}" dt="2025-03-07T13:25:35.609" v="715" actId="13822"/>
          <ac:cxnSpMkLst>
            <pc:docMk/>
            <pc:sldMk cId="807401030" sldId="281"/>
            <ac:cxnSpMk id="11" creationId="{66ADCE87-2148-8ACD-C9F5-0E6325AB7E53}"/>
          </ac:cxnSpMkLst>
        </pc:cxnChg>
        <pc:cxnChg chg="add mod">
          <ac:chgData name="Gemma Stacey Humphreys" userId="ec960c71-227a-4d37-905b-69bbf3565b70" providerId="ADAL" clId="{26310D45-1560-4E16-8163-BBB3D52573A5}" dt="2025-03-07T13:25:35.609" v="715" actId="13822"/>
          <ac:cxnSpMkLst>
            <pc:docMk/>
            <pc:sldMk cId="807401030" sldId="281"/>
            <ac:cxnSpMk id="15" creationId="{6645EED4-2142-38DE-6151-79C8654732BE}"/>
          </ac:cxnSpMkLst>
        </pc:cxnChg>
        <pc:cxnChg chg="add mod">
          <ac:chgData name="Gemma Stacey Humphreys" userId="ec960c71-227a-4d37-905b-69bbf3565b70" providerId="ADAL" clId="{26310D45-1560-4E16-8163-BBB3D52573A5}" dt="2025-03-07T13:25:35.609" v="715" actId="13822"/>
          <ac:cxnSpMkLst>
            <pc:docMk/>
            <pc:sldMk cId="807401030" sldId="281"/>
            <ac:cxnSpMk id="19" creationId="{0570549E-7F39-F1E5-FB04-EB87FAE4FAF3}"/>
          </ac:cxnSpMkLst>
        </pc:cxnChg>
        <pc:cxnChg chg="add mod">
          <ac:chgData name="Gemma Stacey Humphreys" userId="ec960c71-227a-4d37-905b-69bbf3565b70" providerId="ADAL" clId="{26310D45-1560-4E16-8163-BBB3D52573A5}" dt="2025-03-07T13:25:35.609" v="715" actId="13822"/>
          <ac:cxnSpMkLst>
            <pc:docMk/>
            <pc:sldMk cId="807401030" sldId="281"/>
            <ac:cxnSpMk id="23" creationId="{F70ED7B2-68DA-793F-1BB6-6ED91EE47C2F}"/>
          </ac:cxnSpMkLst>
        </pc:cxnChg>
      </pc:sldChg>
      <pc:sldChg chg="addSp delSp modSp new mod ord">
        <pc:chgData name="Gemma Stacey Humphreys" userId="ec960c71-227a-4d37-905b-69bbf3565b70" providerId="ADAL" clId="{26310D45-1560-4E16-8163-BBB3D52573A5}" dt="2025-03-07T13:10:34.180" v="342" actId="1076"/>
        <pc:sldMkLst>
          <pc:docMk/>
          <pc:sldMk cId="601774387" sldId="282"/>
        </pc:sldMkLst>
        <pc:spChg chg="add mod">
          <ac:chgData name="Gemma Stacey Humphreys" userId="ec960c71-227a-4d37-905b-69bbf3565b70" providerId="ADAL" clId="{26310D45-1560-4E16-8163-BBB3D52573A5}" dt="2025-03-07T13:04:47.858" v="304"/>
          <ac:spMkLst>
            <pc:docMk/>
            <pc:sldMk cId="601774387" sldId="282"/>
            <ac:spMk id="7" creationId="{0F83E740-AFD9-A97D-945D-5D42A6C0FA9F}"/>
          </ac:spMkLst>
        </pc:spChg>
        <pc:spChg chg="add mod">
          <ac:chgData name="Gemma Stacey Humphreys" userId="ec960c71-227a-4d37-905b-69bbf3565b70" providerId="ADAL" clId="{26310D45-1560-4E16-8163-BBB3D52573A5}" dt="2025-03-07T13:09:15.385" v="322" actId="404"/>
          <ac:spMkLst>
            <pc:docMk/>
            <pc:sldMk cId="601774387" sldId="282"/>
            <ac:spMk id="9" creationId="{D0F8C151-FC06-8A11-0372-0BC49EEDC583}"/>
          </ac:spMkLst>
        </pc:spChg>
        <pc:spChg chg="mod">
          <ac:chgData name="Gemma Stacey Humphreys" userId="ec960c71-227a-4d37-905b-69bbf3565b70" providerId="ADAL" clId="{26310D45-1560-4E16-8163-BBB3D52573A5}" dt="2025-03-07T13:09:02.278" v="316" actId="404"/>
          <ac:spMkLst>
            <pc:docMk/>
            <pc:sldMk cId="601774387" sldId="282"/>
            <ac:spMk id="11" creationId="{810526E1-1DAB-B319-C49D-FAAEC168F2EA}"/>
          </ac:spMkLst>
        </pc:spChg>
        <pc:spChg chg="add mod">
          <ac:chgData name="Gemma Stacey Humphreys" userId="ec960c71-227a-4d37-905b-69bbf3565b70" providerId="ADAL" clId="{26310D45-1560-4E16-8163-BBB3D52573A5}" dt="2025-03-07T13:09:55.515" v="333" actId="164"/>
          <ac:spMkLst>
            <pc:docMk/>
            <pc:sldMk cId="601774387" sldId="282"/>
            <ac:spMk id="12" creationId="{9363BD4B-0A58-E5D3-EF83-CFB94E8EA388}"/>
          </ac:spMkLst>
        </pc:spChg>
        <pc:spChg chg="add mod">
          <ac:chgData name="Gemma Stacey Humphreys" userId="ec960c71-227a-4d37-905b-69bbf3565b70" providerId="ADAL" clId="{26310D45-1560-4E16-8163-BBB3D52573A5}" dt="2025-03-07T13:10:14.055" v="338" actId="1076"/>
          <ac:spMkLst>
            <pc:docMk/>
            <pc:sldMk cId="601774387" sldId="282"/>
            <ac:spMk id="13" creationId="{B7A8816F-52E6-8F37-BD8B-64CFB6BB571B}"/>
          </ac:spMkLst>
        </pc:spChg>
        <pc:spChg chg="add mod">
          <ac:chgData name="Gemma Stacey Humphreys" userId="ec960c71-227a-4d37-905b-69bbf3565b70" providerId="ADAL" clId="{26310D45-1560-4E16-8163-BBB3D52573A5}" dt="2025-03-07T13:09:55.515" v="333" actId="164"/>
          <ac:spMkLst>
            <pc:docMk/>
            <pc:sldMk cId="601774387" sldId="282"/>
            <ac:spMk id="14" creationId="{216BC7BF-DFE0-FE4D-07FB-3E7D4BBBB729}"/>
          </ac:spMkLst>
        </pc:spChg>
        <pc:spChg chg="add mod">
          <ac:chgData name="Gemma Stacey Humphreys" userId="ec960c71-227a-4d37-905b-69bbf3565b70" providerId="ADAL" clId="{26310D45-1560-4E16-8163-BBB3D52573A5}" dt="2025-03-07T13:09:55.515" v="333" actId="164"/>
          <ac:spMkLst>
            <pc:docMk/>
            <pc:sldMk cId="601774387" sldId="282"/>
            <ac:spMk id="15" creationId="{B78F722F-B5EB-37FB-2671-EA45C1DE5193}"/>
          </ac:spMkLst>
        </pc:spChg>
        <pc:spChg chg="add mod">
          <ac:chgData name="Gemma Stacey Humphreys" userId="ec960c71-227a-4d37-905b-69bbf3565b70" providerId="ADAL" clId="{26310D45-1560-4E16-8163-BBB3D52573A5}" dt="2025-03-07T13:09:46.614" v="330" actId="404"/>
          <ac:spMkLst>
            <pc:docMk/>
            <pc:sldMk cId="601774387" sldId="282"/>
            <ac:spMk id="16" creationId="{FBEF0A03-8FE9-4F9C-D63B-0C044F4FDCB6}"/>
          </ac:spMkLst>
        </pc:spChg>
        <pc:spChg chg="add mod">
          <ac:chgData name="Gemma Stacey Humphreys" userId="ec960c71-227a-4d37-905b-69bbf3565b70" providerId="ADAL" clId="{26310D45-1560-4E16-8163-BBB3D52573A5}" dt="2025-03-07T13:09:10.538" v="320" actId="404"/>
          <ac:spMkLst>
            <pc:docMk/>
            <pc:sldMk cId="601774387" sldId="282"/>
            <ac:spMk id="18" creationId="{E7BC6890-D6B3-4B0A-389E-9A94E4F4CD93}"/>
          </ac:spMkLst>
        </pc:spChg>
        <pc:spChg chg="add mod">
          <ac:chgData name="Gemma Stacey Humphreys" userId="ec960c71-227a-4d37-905b-69bbf3565b70" providerId="ADAL" clId="{26310D45-1560-4E16-8163-BBB3D52573A5}" dt="2025-03-07T13:09:30.845" v="327" actId="1076"/>
          <ac:spMkLst>
            <pc:docMk/>
            <pc:sldMk cId="601774387" sldId="282"/>
            <ac:spMk id="20" creationId="{83B0CD6E-2099-5343-49CD-007EF1C97136}"/>
          </ac:spMkLst>
        </pc:spChg>
        <pc:spChg chg="add mod">
          <ac:chgData name="Gemma Stacey Humphreys" userId="ec960c71-227a-4d37-905b-69bbf3565b70" providerId="ADAL" clId="{26310D45-1560-4E16-8163-BBB3D52573A5}" dt="2025-03-07T13:09:13.196" v="321" actId="404"/>
          <ac:spMkLst>
            <pc:docMk/>
            <pc:sldMk cId="601774387" sldId="282"/>
            <ac:spMk id="22" creationId="{D1E12517-59B8-D5E5-B5F5-3DD511F83D1D}"/>
          </ac:spMkLst>
        </pc:spChg>
        <pc:spChg chg="mod">
          <ac:chgData name="Gemma Stacey Humphreys" userId="ec960c71-227a-4d37-905b-69bbf3565b70" providerId="ADAL" clId="{26310D45-1560-4E16-8163-BBB3D52573A5}" dt="2025-03-07T13:09:55.515" v="333" actId="164"/>
          <ac:spMkLst>
            <pc:docMk/>
            <pc:sldMk cId="601774387" sldId="282"/>
            <ac:spMk id="30" creationId="{F33C9522-4B5D-5C7B-FB03-AE6D8DB00382}"/>
          </ac:spMkLst>
        </pc:spChg>
        <pc:spChg chg="mod">
          <ac:chgData name="Gemma Stacey Humphreys" userId="ec960c71-227a-4d37-905b-69bbf3565b70" providerId="ADAL" clId="{26310D45-1560-4E16-8163-BBB3D52573A5}" dt="2025-03-07T13:09:55.515" v="333" actId="164"/>
          <ac:spMkLst>
            <pc:docMk/>
            <pc:sldMk cId="601774387" sldId="282"/>
            <ac:spMk id="33" creationId="{91B70921-24BC-D3F3-E0B1-9A8E0AF3A452}"/>
          </ac:spMkLst>
        </pc:spChg>
        <pc:spChg chg="add mod">
          <ac:chgData name="Gemma Stacey Humphreys" userId="ec960c71-227a-4d37-905b-69bbf3565b70" providerId="ADAL" clId="{26310D45-1560-4E16-8163-BBB3D52573A5}" dt="2025-03-07T13:09:07.786" v="319" actId="404"/>
          <ac:spMkLst>
            <pc:docMk/>
            <pc:sldMk cId="601774387" sldId="282"/>
            <ac:spMk id="36" creationId="{C9D51E21-322D-928F-3B19-34D0BCB0A82D}"/>
          </ac:spMkLst>
        </pc:spChg>
        <pc:spChg chg="add mod">
          <ac:chgData name="Gemma Stacey Humphreys" userId="ec960c71-227a-4d37-905b-69bbf3565b70" providerId="ADAL" clId="{26310D45-1560-4E16-8163-BBB3D52573A5}" dt="2025-03-07T13:10:12.168" v="337" actId="1076"/>
          <ac:spMkLst>
            <pc:docMk/>
            <pc:sldMk cId="601774387" sldId="282"/>
            <ac:spMk id="41" creationId="{501AC38B-180E-50B1-9014-7635682DDE84}"/>
          </ac:spMkLst>
        </pc:spChg>
        <pc:spChg chg="add mod">
          <ac:chgData name="Gemma Stacey Humphreys" userId="ec960c71-227a-4d37-905b-69bbf3565b70" providerId="ADAL" clId="{26310D45-1560-4E16-8163-BBB3D52573A5}" dt="2025-03-07T13:10:23.702" v="340" actId="1076"/>
          <ac:spMkLst>
            <pc:docMk/>
            <pc:sldMk cId="601774387" sldId="282"/>
            <ac:spMk id="42" creationId="{EC086D29-B689-B0BB-777E-2C25274138F0}"/>
          </ac:spMkLst>
        </pc:spChg>
        <pc:spChg chg="add mod">
          <ac:chgData name="Gemma Stacey Humphreys" userId="ec960c71-227a-4d37-905b-69bbf3565b70" providerId="ADAL" clId="{26310D45-1560-4E16-8163-BBB3D52573A5}" dt="2025-03-07T13:10:34.180" v="342" actId="1076"/>
          <ac:spMkLst>
            <pc:docMk/>
            <pc:sldMk cId="601774387" sldId="282"/>
            <ac:spMk id="43" creationId="{D569618F-0A97-8648-F283-71BF95088FF8}"/>
          </ac:spMkLst>
        </pc:spChg>
        <pc:grpChg chg="add mod">
          <ac:chgData name="Gemma Stacey Humphreys" userId="ec960c71-227a-4d37-905b-69bbf3565b70" providerId="ADAL" clId="{26310D45-1560-4E16-8163-BBB3D52573A5}" dt="2025-03-07T13:08:53.447" v="314" actId="14100"/>
          <ac:grpSpMkLst>
            <pc:docMk/>
            <pc:sldMk cId="601774387" sldId="282"/>
            <ac:grpSpMk id="37" creationId="{6EBA2C4D-6438-1252-E482-6CB5CB7AEC2D}"/>
          </ac:grpSpMkLst>
        </pc:grpChg>
        <pc:grpChg chg="add mod">
          <ac:chgData name="Gemma Stacey Humphreys" userId="ec960c71-227a-4d37-905b-69bbf3565b70" providerId="ADAL" clId="{26310D45-1560-4E16-8163-BBB3D52573A5}" dt="2025-03-07T13:09:41.534" v="329" actId="14100"/>
          <ac:grpSpMkLst>
            <pc:docMk/>
            <pc:sldMk cId="601774387" sldId="282"/>
            <ac:grpSpMk id="38" creationId="{FF0AD05E-A5F0-17F1-11A9-27BDE87CC77F}"/>
          </ac:grpSpMkLst>
        </pc:grpChg>
        <pc:grpChg chg="add mod">
          <ac:chgData name="Gemma Stacey Humphreys" userId="ec960c71-227a-4d37-905b-69bbf3565b70" providerId="ADAL" clId="{26310D45-1560-4E16-8163-BBB3D52573A5}" dt="2025-03-07T13:10:01.711" v="335" actId="1076"/>
          <ac:grpSpMkLst>
            <pc:docMk/>
            <pc:sldMk cId="601774387" sldId="282"/>
            <ac:grpSpMk id="40" creationId="{D26DCC42-1664-69FE-9D47-650ABF63CCC4}"/>
          </ac:grpSpMkLst>
        </pc:grpChg>
        <pc:picChg chg="mod">
          <ac:chgData name="Gemma Stacey Humphreys" userId="ec960c71-227a-4d37-905b-69bbf3565b70" providerId="ADAL" clId="{26310D45-1560-4E16-8163-BBB3D52573A5}" dt="2025-03-07T13:09:55.515" v="333" actId="164"/>
          <ac:picMkLst>
            <pc:docMk/>
            <pc:sldMk cId="601774387" sldId="282"/>
            <ac:picMk id="5" creationId="{4C11F4C5-5A93-F7DC-4274-AEA6C1BCB7EB}"/>
          </ac:picMkLst>
        </pc:picChg>
        <pc:picChg chg="mod">
          <ac:chgData name="Gemma Stacey Humphreys" userId="ec960c71-227a-4d37-905b-69bbf3565b70" providerId="ADAL" clId="{26310D45-1560-4E16-8163-BBB3D52573A5}" dt="2025-03-07T13:09:05.152" v="318" actId="1076"/>
          <ac:picMkLst>
            <pc:docMk/>
            <pc:sldMk cId="601774387" sldId="282"/>
            <ac:picMk id="6" creationId="{888B8793-E293-DF96-6827-44B889B2F46F}"/>
          </ac:picMkLst>
        </pc:picChg>
        <pc:picChg chg="mod">
          <ac:chgData name="Gemma Stacey Humphreys" userId="ec960c71-227a-4d37-905b-69bbf3565b70" providerId="ADAL" clId="{26310D45-1560-4E16-8163-BBB3D52573A5}" dt="2025-03-07T13:09:25.272" v="325" actId="164"/>
          <ac:picMkLst>
            <pc:docMk/>
            <pc:sldMk cId="601774387" sldId="282"/>
            <ac:picMk id="34" creationId="{84D999E7-F993-17EC-6942-D4E75C14D6CF}"/>
          </ac:picMkLst>
        </pc:picChg>
        <pc:cxnChg chg="mod">
          <ac:chgData name="Gemma Stacey Humphreys" userId="ec960c71-227a-4d37-905b-69bbf3565b70" providerId="ADAL" clId="{26310D45-1560-4E16-8163-BBB3D52573A5}" dt="2025-03-07T13:09:02.278" v="316" actId="404"/>
          <ac:cxnSpMkLst>
            <pc:docMk/>
            <pc:sldMk cId="601774387" sldId="282"/>
            <ac:cxnSpMk id="10" creationId="{E96203A3-DA48-2D87-BEB9-7C2444A71F64}"/>
          </ac:cxnSpMkLst>
        </pc:cxnChg>
        <pc:cxnChg chg="mod">
          <ac:chgData name="Gemma Stacey Humphreys" userId="ec960c71-227a-4d37-905b-69bbf3565b70" providerId="ADAL" clId="{26310D45-1560-4E16-8163-BBB3D52573A5}" dt="2025-03-07T13:09:33.717" v="328" actId="14100"/>
          <ac:cxnSpMkLst>
            <pc:docMk/>
            <pc:sldMk cId="601774387" sldId="282"/>
            <ac:cxnSpMk id="21" creationId="{55FFFFC6-CF4E-0558-FA6F-138BDEDFD06A}"/>
          </ac:cxnSpMkLst>
        </pc:cxnChg>
        <pc:cxnChg chg="mod">
          <ac:chgData name="Gemma Stacey Humphreys" userId="ec960c71-227a-4d37-905b-69bbf3565b70" providerId="ADAL" clId="{26310D45-1560-4E16-8163-BBB3D52573A5}" dt="2025-03-07T13:08:47.222" v="313" actId="164"/>
          <ac:cxnSpMkLst>
            <pc:docMk/>
            <pc:sldMk cId="601774387" sldId="282"/>
            <ac:cxnSpMk id="23" creationId="{DC76C579-1BD6-03F3-3232-ADE869D9D46E}"/>
          </ac:cxnSpMkLst>
        </pc:cxnChg>
        <pc:cxnChg chg="mod">
          <ac:chgData name="Gemma Stacey Humphreys" userId="ec960c71-227a-4d37-905b-69bbf3565b70" providerId="ADAL" clId="{26310D45-1560-4E16-8163-BBB3D52573A5}" dt="2025-03-07T13:09:55.515" v="333" actId="164"/>
          <ac:cxnSpMkLst>
            <pc:docMk/>
            <pc:sldMk cId="601774387" sldId="282"/>
            <ac:cxnSpMk id="31" creationId="{5C695644-956F-E0A1-96B9-DFF199DF2B43}"/>
          </ac:cxnSpMkLst>
        </pc:cxnChg>
        <pc:cxnChg chg="mod">
          <ac:chgData name="Gemma Stacey Humphreys" userId="ec960c71-227a-4d37-905b-69bbf3565b70" providerId="ADAL" clId="{26310D45-1560-4E16-8163-BBB3D52573A5}" dt="2025-03-07T13:09:55.515" v="333" actId="164"/>
          <ac:cxnSpMkLst>
            <pc:docMk/>
            <pc:sldMk cId="601774387" sldId="282"/>
            <ac:cxnSpMk id="32" creationId="{6162456A-5D59-2787-C063-45D8664B9064}"/>
          </ac:cxnSpMkLst>
        </pc:cxnChg>
        <pc:cxnChg chg="mod">
          <ac:chgData name="Gemma Stacey Humphreys" userId="ec960c71-227a-4d37-905b-69bbf3565b70" providerId="ADAL" clId="{26310D45-1560-4E16-8163-BBB3D52573A5}" dt="2025-03-07T13:09:25.272" v="325" actId="164"/>
          <ac:cxnSpMkLst>
            <pc:docMk/>
            <pc:sldMk cId="601774387" sldId="282"/>
            <ac:cxnSpMk id="35" creationId="{A772FBB6-E41C-D933-F63C-A5040AA9828B}"/>
          </ac:cxnSpMkLst>
        </pc:cxnChg>
      </pc:sldChg>
      <pc:sldChg chg="add del ord">
        <pc:chgData name="Gemma Stacey Humphreys" userId="ec960c71-227a-4d37-905b-69bbf3565b70" providerId="ADAL" clId="{26310D45-1560-4E16-8163-BBB3D52573A5}" dt="2025-03-07T13:04:29.104" v="300"/>
        <pc:sldMkLst>
          <pc:docMk/>
          <pc:sldMk cId="3666740264" sldId="29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3/7/2025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3/7/2025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3/7/2025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3/7/2025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3/7/2025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3/7/2025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3/7/2025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3/7/2025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3/7/2025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3/7/2025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3/7/2025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3/7/2025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3/7/2025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3/7/2025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3/7/2025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3/7/2025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emf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8" y="3715793"/>
            <a:ext cx="11376025" cy="1080120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Grayloc</a:t>
            </a:r>
            <a:r>
              <a:rPr lang="en-US" dirty="0"/>
              <a:t> Discussion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dirty="0"/>
              <a:t>10/03/2025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01D251-FF0C-A92B-7E88-8DDB1065B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0F83E740-AFD9-A97D-945D-5D42A6C0F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BDF Target complex integration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26DCC42-1664-69FE-9D47-650ABF63CCC4}"/>
              </a:ext>
            </a:extLst>
          </p:cNvPr>
          <p:cNvGrpSpPr/>
          <p:nvPr/>
        </p:nvGrpSpPr>
        <p:grpSpPr>
          <a:xfrm>
            <a:off x="6794423" y="557158"/>
            <a:ext cx="5043434" cy="3824902"/>
            <a:chOff x="7312155" y="124831"/>
            <a:chExt cx="4556207" cy="345539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C11F4C5-5A93-F7DC-4274-AEA6C1BCB7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12155" y="699892"/>
              <a:ext cx="4556207" cy="2243846"/>
            </a:xfrm>
            <a:prstGeom prst="rect">
              <a:avLst/>
            </a:prstGeom>
          </p:spPr>
        </p:pic>
        <p:sp>
          <p:nvSpPr>
            <p:cNvPr id="12" name="Text Box 2">
              <a:extLst>
                <a:ext uri="{FF2B5EF4-FFF2-40B4-BE49-F238E27FC236}">
                  <a16:creationId xmlns:a16="http://schemas.microsoft.com/office/drawing/2014/main" id="{9363BD4B-0A58-E5D3-EF83-CFB94E8EA3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94064" y="2983727"/>
              <a:ext cx="709836" cy="372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ts val="1400"/>
                </a:lnSpc>
                <a:spcBef>
                  <a:spcPts val="700"/>
                </a:spcBef>
                <a:spcAft>
                  <a:spcPts val="700"/>
                </a:spcAft>
              </a:pPr>
              <a:r>
                <a:rPr lang="en-US" sz="1000">
                  <a:effectLst/>
                  <a:latin typeface="Arial" panose="020B0604020202020204" pitchFamily="34" charset="0"/>
                  <a:ea typeface="Calibri" panose="020F0502020204030204" pitchFamily="34" charset="0"/>
                </a:rPr>
                <a:t>Mobile Shielding</a:t>
              </a:r>
              <a:endParaRPr lang="en-GB" sz="1000">
                <a:effectLst/>
                <a:latin typeface="Arial" panose="020B060402020202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3" name="Text Box 2">
              <a:extLst>
                <a:ext uri="{FF2B5EF4-FFF2-40B4-BE49-F238E27FC236}">
                  <a16:creationId xmlns:a16="http://schemas.microsoft.com/office/drawing/2014/main" id="{B7A8816F-52E6-8F37-BD8B-64CFB6BB57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367034" y="3044667"/>
              <a:ext cx="559703" cy="2899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ts val="1400"/>
                </a:lnSpc>
                <a:spcBef>
                  <a:spcPts val="700"/>
                </a:spcBef>
                <a:spcAft>
                  <a:spcPts val="700"/>
                </a:spcAft>
              </a:pPr>
              <a:r>
                <a:rPr lang="en-US" sz="1000" dirty="0">
                  <a:effectLst/>
                  <a:latin typeface="Arial" panose="020B0604020202020204" pitchFamily="34" charset="0"/>
                  <a:ea typeface="Calibri" panose="020F0502020204030204" pitchFamily="34" charset="0"/>
                </a:rPr>
                <a:t>Target</a:t>
              </a:r>
              <a:endParaRPr lang="en-GB" sz="1000" dirty="0">
                <a:effectLst/>
                <a:latin typeface="Arial" panose="020B060402020202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4" name="Text Box 2">
              <a:extLst>
                <a:ext uri="{FF2B5EF4-FFF2-40B4-BE49-F238E27FC236}">
                  <a16:creationId xmlns:a16="http://schemas.microsoft.com/office/drawing/2014/main" id="{216BC7BF-DFE0-FE4D-07FB-3E7D4BBBB7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95279" y="124831"/>
              <a:ext cx="1083190" cy="345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ts val="1400"/>
                </a:lnSpc>
                <a:spcBef>
                  <a:spcPts val="700"/>
                </a:spcBef>
                <a:spcAft>
                  <a:spcPts val="700"/>
                </a:spcAft>
              </a:pPr>
              <a:r>
                <a:rPr lang="en-US" sz="1000">
                  <a:effectLst/>
                  <a:latin typeface="Arial" panose="020B0604020202020204" pitchFamily="34" charset="0"/>
                  <a:ea typeface="Calibri" panose="020F0502020204030204" pitchFamily="34" charset="0"/>
                </a:rPr>
                <a:t>Upstream Shielding</a:t>
              </a:r>
              <a:endParaRPr lang="en-GB" sz="1000">
                <a:effectLst/>
                <a:latin typeface="Arial" panose="020B060402020202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5" name="Text Box 2">
              <a:extLst>
                <a:ext uri="{FF2B5EF4-FFF2-40B4-BE49-F238E27FC236}">
                  <a16:creationId xmlns:a16="http://schemas.microsoft.com/office/drawing/2014/main" id="{B78F722F-B5EB-37FB-2671-EA45C1DE51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07922" y="3119304"/>
              <a:ext cx="1083190" cy="345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ts val="1400"/>
                </a:lnSpc>
                <a:spcBef>
                  <a:spcPts val="700"/>
                </a:spcBef>
                <a:spcAft>
                  <a:spcPts val="700"/>
                </a:spcAft>
              </a:pPr>
              <a:r>
                <a:rPr lang="en-US" sz="1000">
                  <a:effectLst/>
                  <a:latin typeface="Arial" panose="020B0604020202020204" pitchFamily="34" charset="0"/>
                  <a:ea typeface="Calibri" panose="020F0502020204030204" pitchFamily="34" charset="0"/>
                </a:rPr>
                <a:t>Collimator</a:t>
              </a:r>
              <a:endParaRPr lang="en-GB" sz="1000">
                <a:effectLst/>
                <a:latin typeface="Arial" panose="020B0604020202020204" pitchFamily="34" charset="0"/>
                <a:ea typeface="Calibri" panose="020F0502020204030204" pitchFamily="34" charset="0"/>
              </a:endParaRP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C30136EA-7BCA-9984-AFE2-AF91FEBC8A99}"/>
                </a:ext>
              </a:extLst>
            </p:cNvPr>
            <p:cNvCxnSpPr>
              <a:cxnSpLocks/>
            </p:cNvCxnSpPr>
            <p:nvPr/>
          </p:nvCxnSpPr>
          <p:spPr>
            <a:xfrm>
              <a:off x="8306849" y="540548"/>
              <a:ext cx="29042" cy="99259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A1FE7D13-129D-F89A-F589-9131D4BEF6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71974" y="2298098"/>
              <a:ext cx="689570" cy="82809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A0145542-E3C2-F048-5300-09DFFD7EBDB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489770" y="2206698"/>
              <a:ext cx="567767" cy="79260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40AE33E1-F939-B790-0ED6-4C729A65208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371198" y="2061384"/>
              <a:ext cx="278842" cy="94977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97B0DD2A-92CC-44B8-C0FA-778096362ED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497424" y="2262041"/>
              <a:ext cx="118785" cy="7677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B9072ECA-E3A6-5877-C08D-2E5B2ECCBD6A}"/>
                </a:ext>
              </a:extLst>
            </p:cNvPr>
            <p:cNvCxnSpPr>
              <a:cxnSpLocks/>
            </p:cNvCxnSpPr>
            <p:nvPr/>
          </p:nvCxnSpPr>
          <p:spPr>
            <a:xfrm>
              <a:off x="11125200" y="534682"/>
              <a:ext cx="169354" cy="8785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 Box 2">
              <a:extLst>
                <a:ext uri="{FF2B5EF4-FFF2-40B4-BE49-F238E27FC236}">
                  <a16:creationId xmlns:a16="http://schemas.microsoft.com/office/drawing/2014/main" id="{F33C9522-4B5D-5C7B-FB03-AE6D8DB003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6521" y="2978131"/>
              <a:ext cx="969762" cy="372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ts val="1400"/>
                </a:lnSpc>
                <a:spcBef>
                  <a:spcPts val="700"/>
                </a:spcBef>
                <a:spcAft>
                  <a:spcPts val="700"/>
                </a:spcAft>
              </a:pPr>
              <a:r>
                <a:rPr lang="en-GB" sz="1000">
                  <a:effectLst/>
                  <a:latin typeface="Arial" panose="020B0604020202020204" pitchFamily="34" charset="0"/>
                  <a:ea typeface="Calibri" panose="020F0502020204030204" pitchFamily="34" charset="0"/>
                </a:rPr>
                <a:t>Vacuum confinement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5C695644-956F-E0A1-96B9-DFF199DF2B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58492" y="2552369"/>
              <a:ext cx="119977" cy="4774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6162456A-5D59-2787-C063-45D8664B9064}"/>
                </a:ext>
              </a:extLst>
            </p:cNvPr>
            <p:cNvCxnSpPr>
              <a:cxnSpLocks/>
              <a:stCxn id="33" idx="0"/>
            </p:cNvCxnSpPr>
            <p:nvPr/>
          </p:nvCxnSpPr>
          <p:spPr>
            <a:xfrm flipV="1">
              <a:off x="10123416" y="2645930"/>
              <a:ext cx="40410" cy="62651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1B70921-24BC-D3F3-E0B1-9A8E0AF3A452}"/>
                </a:ext>
              </a:extLst>
            </p:cNvPr>
            <p:cNvSpPr txBox="1"/>
            <p:nvPr/>
          </p:nvSpPr>
          <p:spPr>
            <a:xfrm>
              <a:off x="9838304" y="3272447"/>
              <a:ext cx="570224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000"/>
                <a:t>In-Ground Shielding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F0AD05E-A5F0-17F1-11A9-27BDE87CC77F}"/>
              </a:ext>
            </a:extLst>
          </p:cNvPr>
          <p:cNvGrpSpPr/>
          <p:nvPr/>
        </p:nvGrpSpPr>
        <p:grpSpPr>
          <a:xfrm>
            <a:off x="4426708" y="3949733"/>
            <a:ext cx="4421604" cy="2397398"/>
            <a:chOff x="6883502" y="3491683"/>
            <a:chExt cx="5056282" cy="2741521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BEF0A03-8FE9-4F9C-D63B-0C044F4FDCB6}"/>
                </a:ext>
              </a:extLst>
            </p:cNvPr>
            <p:cNvSpPr txBox="1"/>
            <p:nvPr/>
          </p:nvSpPr>
          <p:spPr bwMode="auto">
            <a:xfrm>
              <a:off x="7955279" y="3491683"/>
              <a:ext cx="1581560" cy="3167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Target station</a:t>
              </a:r>
            </a:p>
          </p:txBody>
        </p: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84D999E7-F993-17EC-6942-D4E75C14D6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83502" y="3747037"/>
              <a:ext cx="5056282" cy="2486167"/>
            </a:xfrm>
            <a:prstGeom prst="rect">
              <a:avLst/>
            </a:prstGeom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A772FBB6-E41C-D933-F63C-A5040AA982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36874" y="3783109"/>
              <a:ext cx="73307" cy="141474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EBA2C4D-6438-1252-E482-6CB5CB7AEC2D}"/>
              </a:ext>
            </a:extLst>
          </p:cNvPr>
          <p:cNvGrpSpPr/>
          <p:nvPr/>
        </p:nvGrpSpPr>
        <p:grpSpPr>
          <a:xfrm>
            <a:off x="213919" y="893207"/>
            <a:ext cx="5158991" cy="3719686"/>
            <a:chOff x="213919" y="893206"/>
            <a:chExt cx="7235618" cy="5216955"/>
          </a:xfrm>
        </p:grpSpPr>
        <p:pic>
          <p:nvPicPr>
            <p:cNvPr id="6" name="Picture 5" descr="A model of a building&#10;&#10;Description automatically generated">
              <a:extLst>
                <a:ext uri="{FF2B5EF4-FFF2-40B4-BE49-F238E27FC236}">
                  <a16:creationId xmlns:a16="http://schemas.microsoft.com/office/drawing/2014/main" id="{888B8793-E293-DF96-6827-44B889B2F4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5777" y="1911407"/>
              <a:ext cx="6201414" cy="3189516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BE6289F-8822-37AD-277C-17A22D4C9FF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7446" y="1291852"/>
              <a:ext cx="1598695" cy="120117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0F8C151-FC06-8A11-0372-0BC49EEDC583}"/>
                </a:ext>
              </a:extLst>
            </p:cNvPr>
            <p:cNvSpPr txBox="1"/>
            <p:nvPr/>
          </p:nvSpPr>
          <p:spPr bwMode="auto">
            <a:xfrm>
              <a:off x="2543730" y="893206"/>
              <a:ext cx="1728192" cy="9064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Target area</a:t>
              </a:r>
            </a:p>
            <a:p>
              <a:r>
                <a:rPr lang="en-GB" sz="1200" dirty="0"/>
                <a:t>Confinement wall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E96203A3-DA48-2D87-BEB9-7C2444A71F64}"/>
                </a:ext>
              </a:extLst>
            </p:cNvPr>
            <p:cNvCxnSpPr>
              <a:cxnSpLocks/>
              <a:stCxn id="11" idx="1"/>
            </p:cNvCxnSpPr>
            <p:nvPr/>
          </p:nvCxnSpPr>
          <p:spPr>
            <a:xfrm flipH="1" flipV="1">
              <a:off x="1504325" y="3672529"/>
              <a:ext cx="761998" cy="211388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10526E1-1DAB-B319-C49D-FAAEC168F2EA}"/>
                </a:ext>
              </a:extLst>
            </p:cNvPr>
            <p:cNvSpPr txBox="1"/>
            <p:nvPr/>
          </p:nvSpPr>
          <p:spPr bwMode="auto">
            <a:xfrm>
              <a:off x="2266323" y="5462664"/>
              <a:ext cx="1581560" cy="6474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Access chicane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81CE0D71-315F-3E94-9A26-02BB3866E1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9200" y="2965101"/>
              <a:ext cx="257741" cy="144883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7BC6890-D6B3-4B0A-389E-9A94E4F4CD93}"/>
                </a:ext>
              </a:extLst>
            </p:cNvPr>
            <p:cNvSpPr txBox="1"/>
            <p:nvPr/>
          </p:nvSpPr>
          <p:spPr bwMode="auto">
            <a:xfrm>
              <a:off x="5721345" y="2126257"/>
              <a:ext cx="1728192" cy="9064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Diluted Proton beam from SPS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BB965FFE-4A49-E7E5-8F6E-98C8E143049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74323" y="2649477"/>
              <a:ext cx="510771" cy="119261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3B0CD6E-2099-5343-49CD-007EF1C97136}"/>
                </a:ext>
              </a:extLst>
            </p:cNvPr>
            <p:cNvSpPr txBox="1"/>
            <p:nvPr/>
          </p:nvSpPr>
          <p:spPr bwMode="auto">
            <a:xfrm>
              <a:off x="3830190" y="5155531"/>
              <a:ext cx="2194245" cy="6474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Space for shielding temporary storage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55FFFFC6-CF4E-0558-FA6F-138BDEDFD06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98252" y="4946417"/>
              <a:ext cx="428431" cy="5126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1E12517-59B8-D5E5-B5F5-3DD511F83D1D}"/>
                </a:ext>
              </a:extLst>
            </p:cNvPr>
            <p:cNvSpPr txBox="1"/>
            <p:nvPr/>
          </p:nvSpPr>
          <p:spPr bwMode="auto">
            <a:xfrm>
              <a:off x="3852182" y="1726108"/>
              <a:ext cx="1728192" cy="6474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CH" sz="1200" dirty="0"/>
                <a:t>Beam instrumentation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DC76C579-1BD6-03F3-3232-ADE869D9D46E}"/>
                </a:ext>
              </a:extLst>
            </p:cNvPr>
            <p:cNvCxnSpPr>
              <a:cxnSpLocks/>
            </p:cNvCxnSpPr>
            <p:nvPr/>
          </p:nvCxnSpPr>
          <p:spPr>
            <a:xfrm>
              <a:off x="4662813" y="2262041"/>
              <a:ext cx="137817" cy="143467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9D51E21-322D-928F-3B19-34D0BCB0A82D}"/>
                </a:ext>
              </a:extLst>
            </p:cNvPr>
            <p:cNvSpPr txBox="1"/>
            <p:nvPr/>
          </p:nvSpPr>
          <p:spPr bwMode="auto">
            <a:xfrm>
              <a:off x="213919" y="4399301"/>
              <a:ext cx="1728192" cy="6474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CH" sz="1200" dirty="0"/>
                <a:t>S</a:t>
              </a:r>
              <a:r>
                <a:rPr lang="en-GB" sz="1200" dirty="0"/>
                <a:t>HIP experiment</a:t>
              </a:r>
            </a:p>
          </p:txBody>
        </p:sp>
      </p:grpSp>
      <p:sp>
        <p:nvSpPr>
          <p:cNvPr id="41" name="Text Box 2">
            <a:extLst>
              <a:ext uri="{FF2B5EF4-FFF2-40B4-BE49-F238E27FC236}">
                <a16:creationId xmlns:a16="http://schemas.microsoft.com/office/drawing/2014/main" id="{501AC38B-180E-50B1-9014-7635682DDE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17771" y="3783144"/>
            <a:ext cx="1374815" cy="36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Water cooled proximity shielding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42" name="Text Box 2">
            <a:extLst>
              <a:ext uri="{FF2B5EF4-FFF2-40B4-BE49-F238E27FC236}">
                <a16:creationId xmlns:a16="http://schemas.microsoft.com/office/drawing/2014/main" id="{EC086D29-B689-B0BB-777E-2C25274138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70283" y="2311580"/>
            <a:ext cx="1309387" cy="493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0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Magnetised</a:t>
            </a:r>
            <a:endParaRPr lang="en-US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lnSpc>
                <a:spcPts val="1400"/>
              </a:lnSpc>
            </a:pP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shielding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43" name="Text Box 2">
            <a:extLst>
              <a:ext uri="{FF2B5EF4-FFF2-40B4-BE49-F238E27FC236}">
                <a16:creationId xmlns:a16="http://schemas.microsoft.com/office/drawing/2014/main" id="{D569618F-0A97-8648-F283-71BF95088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7978" y="587596"/>
            <a:ext cx="849180" cy="36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Above Coil Shielding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774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Vessel Overview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356926-A7D5-A2A4-B324-8D6C42579D80}"/>
              </a:ext>
            </a:extLst>
          </p:cNvPr>
          <p:cNvSpPr txBox="1"/>
          <p:nvPr/>
        </p:nvSpPr>
        <p:spPr bwMode="auto">
          <a:xfrm>
            <a:off x="1362152" y="5156204"/>
            <a:ext cx="4464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Vacuum vessel containing helium-cooled target and water-cooled proximity shielding with a 10-3mbar vacuum</a:t>
            </a:r>
            <a:endParaRPr lang="en-GB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B3BD2931-DD5E-1EAB-8D56-93D29EBFB8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6652" y="1084926"/>
            <a:ext cx="3239241" cy="1591837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A36FDAAC-1A39-366F-1151-2A669B3BBADE}"/>
              </a:ext>
            </a:extLst>
          </p:cNvPr>
          <p:cNvGrpSpPr/>
          <p:nvPr/>
        </p:nvGrpSpPr>
        <p:grpSpPr>
          <a:xfrm>
            <a:off x="8328248" y="3373178"/>
            <a:ext cx="3102013" cy="2157104"/>
            <a:chOff x="233388" y="2005560"/>
            <a:chExt cx="5432399" cy="3777635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878B287-BDF8-2F34-98A1-2FD1F1E361B9}"/>
                </a:ext>
              </a:extLst>
            </p:cNvPr>
            <p:cNvSpPr txBox="1"/>
            <p:nvPr/>
          </p:nvSpPr>
          <p:spPr>
            <a:xfrm rot="21360000">
              <a:off x="2220757" y="5533584"/>
              <a:ext cx="2588230" cy="2154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cs typeface="Arial"/>
                </a:rPr>
                <a:t>3.16 m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F05E6D1-3F46-5B65-2C17-477572245314}"/>
                </a:ext>
              </a:extLst>
            </p:cNvPr>
            <p:cNvSpPr txBox="1"/>
            <p:nvPr/>
          </p:nvSpPr>
          <p:spPr>
            <a:xfrm rot="300000">
              <a:off x="233388" y="5567751"/>
              <a:ext cx="1258239" cy="21544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cs typeface="Arial"/>
                </a:rPr>
                <a:t>1.58 m</a:t>
              </a:r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E1288722-3167-5A30-BDA3-4B00744585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76108" y="2005560"/>
              <a:ext cx="3821871" cy="3546263"/>
            </a:xfrm>
            <a:prstGeom prst="rect">
              <a:avLst/>
            </a:prstGeom>
          </p:spPr>
        </p:pic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72DEC34-014A-334F-0F7C-E48952DEBF09}"/>
                </a:ext>
              </a:extLst>
            </p:cNvPr>
            <p:cNvCxnSpPr/>
            <p:nvPr/>
          </p:nvCxnSpPr>
          <p:spPr>
            <a:xfrm flipV="1">
              <a:off x="2204952" y="5374616"/>
              <a:ext cx="2606582" cy="192433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CD10CD5D-A845-7BAD-5609-D92D5ADC0FDE}"/>
                </a:ext>
              </a:extLst>
            </p:cNvPr>
            <p:cNvCxnSpPr>
              <a:cxnSpLocks/>
            </p:cNvCxnSpPr>
            <p:nvPr/>
          </p:nvCxnSpPr>
          <p:spPr>
            <a:xfrm>
              <a:off x="269875" y="5469532"/>
              <a:ext cx="1221793" cy="10328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DE0E93C3-4B98-6AC0-49C4-BC0267447D22}"/>
                </a:ext>
              </a:extLst>
            </p:cNvPr>
            <p:cNvCxnSpPr/>
            <p:nvPr/>
          </p:nvCxnSpPr>
          <p:spPr>
            <a:xfrm>
              <a:off x="1764875" y="5543986"/>
              <a:ext cx="435358" cy="24243"/>
            </a:xfrm>
            <a:prstGeom prst="straightConnector1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84561B37-870B-E76C-303B-ABECEBDCF0E4}"/>
                </a:ext>
              </a:extLst>
            </p:cNvPr>
            <p:cNvCxnSpPr>
              <a:cxnSpLocks/>
            </p:cNvCxnSpPr>
            <p:nvPr/>
          </p:nvCxnSpPr>
          <p:spPr>
            <a:xfrm>
              <a:off x="4383788" y="5336840"/>
              <a:ext cx="420562" cy="39039"/>
            </a:xfrm>
            <a:prstGeom prst="straightConnector1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6BC5C20A-D037-C19E-BB5B-B977A6C59E47}"/>
                </a:ext>
              </a:extLst>
            </p:cNvPr>
            <p:cNvCxnSpPr/>
            <p:nvPr/>
          </p:nvCxnSpPr>
          <p:spPr>
            <a:xfrm flipH="1">
              <a:off x="1496205" y="5544697"/>
              <a:ext cx="285140" cy="21149"/>
            </a:xfrm>
            <a:prstGeom prst="straightConnector1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2DA84CC3-BDC7-CC4F-4A57-34AA9ACD94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2923" y="5433726"/>
              <a:ext cx="322130" cy="35945"/>
            </a:xfrm>
            <a:prstGeom prst="straightConnector1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4B7BECFF-275E-93DF-FC24-D097AAAEEA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10050" y="2714625"/>
              <a:ext cx="361951" cy="48577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BEE7D69-1459-5072-1887-988CBBAF983D}"/>
                </a:ext>
              </a:extLst>
            </p:cNvPr>
            <p:cNvSpPr txBox="1"/>
            <p:nvPr/>
          </p:nvSpPr>
          <p:spPr>
            <a:xfrm>
              <a:off x="4512943" y="2529707"/>
              <a:ext cx="1152844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050"/>
                <a:t>Cooling Pipes</a:t>
              </a: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D3FC8B47-2ECD-05C1-556B-4F0AE849C111}"/>
              </a:ext>
            </a:extLst>
          </p:cNvPr>
          <p:cNvSpPr txBox="1"/>
          <p:nvPr/>
        </p:nvSpPr>
        <p:spPr bwMode="auto">
          <a:xfrm>
            <a:off x="8324254" y="2690088"/>
            <a:ext cx="272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1.5m Tungsten Target</a:t>
            </a:r>
            <a:endParaRPr lang="en-GB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9ADB06A-6D95-7901-BC79-8D6D204428F4}"/>
              </a:ext>
            </a:extLst>
          </p:cNvPr>
          <p:cNvSpPr txBox="1"/>
          <p:nvPr/>
        </p:nvSpPr>
        <p:spPr bwMode="auto">
          <a:xfrm>
            <a:off x="8039598" y="5688540"/>
            <a:ext cx="3744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Copper Alloy Proximity Shielding</a:t>
            </a:r>
            <a:endParaRPr lang="en-GB" dirty="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75B39B5-0293-29F6-6C67-BAAB019EDFEA}"/>
              </a:ext>
            </a:extLst>
          </p:cNvPr>
          <p:cNvGrpSpPr/>
          <p:nvPr/>
        </p:nvGrpSpPr>
        <p:grpSpPr>
          <a:xfrm>
            <a:off x="683551" y="1448052"/>
            <a:ext cx="5329013" cy="3594004"/>
            <a:chOff x="791474" y="891360"/>
            <a:chExt cx="5329013" cy="359400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BAC2CA4-3FD4-A84F-7C8E-9F9E91AE5F9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27771" t="21119" r="31018" b="20197"/>
            <a:stretch/>
          </p:blipFill>
          <p:spPr>
            <a:xfrm>
              <a:off x="1440079" y="1052736"/>
              <a:ext cx="4680408" cy="3432628"/>
            </a:xfrm>
            <a:prstGeom prst="rect">
              <a:avLst/>
            </a:prstGeom>
          </p:spPr>
        </p:pic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37744064-BFD3-77FD-B075-B7BC476A579F}"/>
                </a:ext>
              </a:extLst>
            </p:cNvPr>
            <p:cNvCxnSpPr/>
            <p:nvPr/>
          </p:nvCxnSpPr>
          <p:spPr>
            <a:xfrm>
              <a:off x="1559496" y="1412776"/>
              <a:ext cx="0" cy="208823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C1CD3423-4BA6-8840-0755-B359ED85C6DD}"/>
                </a:ext>
              </a:extLst>
            </p:cNvPr>
            <p:cNvCxnSpPr/>
            <p:nvPr/>
          </p:nvCxnSpPr>
          <p:spPr>
            <a:xfrm flipV="1">
              <a:off x="1631504" y="1084926"/>
              <a:ext cx="1080120" cy="25584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78425A11-05EB-55AB-35A4-C5A89A60111A}"/>
                </a:ext>
              </a:extLst>
            </p:cNvPr>
            <p:cNvCxnSpPr/>
            <p:nvPr/>
          </p:nvCxnSpPr>
          <p:spPr>
            <a:xfrm>
              <a:off x="2927648" y="1084926"/>
              <a:ext cx="2736304" cy="97592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8EFA27A0-7665-E3B4-5FED-9A64F4726D95}"/>
                </a:ext>
              </a:extLst>
            </p:cNvPr>
            <p:cNvSpPr txBox="1"/>
            <p:nvPr/>
          </p:nvSpPr>
          <p:spPr bwMode="auto">
            <a:xfrm>
              <a:off x="1595057" y="891360"/>
              <a:ext cx="8165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2050mm</a:t>
              </a:r>
              <a:endParaRPr lang="en-GB" sz="1200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47D4F42-2157-DD23-96AF-4FC988E0E9E7}"/>
                </a:ext>
              </a:extLst>
            </p:cNvPr>
            <p:cNvSpPr txBox="1"/>
            <p:nvPr/>
          </p:nvSpPr>
          <p:spPr bwMode="auto">
            <a:xfrm>
              <a:off x="3967889" y="1196432"/>
              <a:ext cx="8165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6410mm</a:t>
              </a:r>
              <a:endParaRPr lang="en-GB" sz="1200" dirty="0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D89E8C73-2259-27A6-744F-24F0D52514E6}"/>
                </a:ext>
              </a:extLst>
            </p:cNvPr>
            <p:cNvSpPr txBox="1"/>
            <p:nvPr/>
          </p:nvSpPr>
          <p:spPr bwMode="auto">
            <a:xfrm>
              <a:off x="791474" y="2193172"/>
              <a:ext cx="8165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2965mm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E42382C-C76B-2573-CC8F-1D5898D65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Feedthrough Connections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F254E4-CBA6-F858-AAD5-C330751A4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 descr="A close-up of a machine&#10;&#10;AI-generated content may be incorrect.">
            <a:extLst>
              <a:ext uri="{FF2B5EF4-FFF2-40B4-BE49-F238E27FC236}">
                <a16:creationId xmlns:a16="http://schemas.microsoft.com/office/drawing/2014/main" id="{D60142C3-B1E4-629F-CAEF-EE9BBF0137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7844563" y="2027274"/>
            <a:ext cx="2860205" cy="2564904"/>
          </a:xfrm>
          <a:prstGeom prst="rect">
            <a:avLst/>
          </a:prstGeom>
        </p:spPr>
      </p:pic>
      <p:pic>
        <p:nvPicPr>
          <p:cNvPr id="6" name="Picture 5" descr="A close-up of a machine&#10;&#10;Description automatically generated">
            <a:extLst>
              <a:ext uri="{FF2B5EF4-FFF2-40B4-BE49-F238E27FC236}">
                <a16:creationId xmlns:a16="http://schemas.microsoft.com/office/drawing/2014/main" id="{00A00E53-CCC0-4256-63C5-FA118F738E7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563" t="8660" r="15744" b="5215"/>
          <a:stretch/>
        </p:blipFill>
        <p:spPr>
          <a:xfrm>
            <a:off x="743378" y="2047278"/>
            <a:ext cx="3493936" cy="2220722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405C1D94-3B5C-CD9A-7F5F-A5C73FA11AF3}"/>
              </a:ext>
            </a:extLst>
          </p:cNvPr>
          <p:cNvGrpSpPr/>
          <p:nvPr/>
        </p:nvGrpSpPr>
        <p:grpSpPr>
          <a:xfrm>
            <a:off x="5121781" y="3039446"/>
            <a:ext cx="1858402" cy="2008896"/>
            <a:chOff x="9046203" y="2322871"/>
            <a:chExt cx="2629786" cy="284274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FC72DF4-43E6-7BD0-C991-05A79F8EC98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046203" y="2322871"/>
              <a:ext cx="2629786" cy="2410221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08AA63B-C770-C56D-BE67-C48911089FE1}"/>
                </a:ext>
              </a:extLst>
            </p:cNvPr>
            <p:cNvSpPr txBox="1"/>
            <p:nvPr/>
          </p:nvSpPr>
          <p:spPr>
            <a:xfrm>
              <a:off x="9224822" y="4888619"/>
              <a:ext cx="1935884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/>
                <a:t>DN200 Bellow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EAEEFB3-1099-B114-C84C-E35B8A37537D}"/>
              </a:ext>
            </a:extLst>
          </p:cNvPr>
          <p:cNvSpPr txBox="1"/>
          <p:nvPr/>
        </p:nvSpPr>
        <p:spPr bwMode="auto">
          <a:xfrm>
            <a:off x="8040216" y="4732143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Grayloc</a:t>
            </a:r>
            <a:r>
              <a:rPr lang="en-US" dirty="0"/>
              <a:t> connection to be fitted onwards from the bellows</a:t>
            </a:r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6ADCE87-2148-8ACD-C9F5-0E6325AB7E53}"/>
              </a:ext>
            </a:extLst>
          </p:cNvPr>
          <p:cNvCxnSpPr>
            <a:cxnSpLocks/>
          </p:cNvCxnSpPr>
          <p:nvPr/>
        </p:nvCxnSpPr>
        <p:spPr>
          <a:xfrm flipH="1" flipV="1">
            <a:off x="2999656" y="3353387"/>
            <a:ext cx="360040" cy="187581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645EED4-2142-38DE-6151-79C8654732BE}"/>
              </a:ext>
            </a:extLst>
          </p:cNvPr>
          <p:cNvCxnSpPr/>
          <p:nvPr/>
        </p:nvCxnSpPr>
        <p:spPr>
          <a:xfrm flipH="1" flipV="1">
            <a:off x="2490346" y="3255513"/>
            <a:ext cx="725334" cy="19736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570549E-7F39-F1E5-FB04-EB87FAE4FAF3}"/>
              </a:ext>
            </a:extLst>
          </p:cNvPr>
          <p:cNvCxnSpPr/>
          <p:nvPr/>
        </p:nvCxnSpPr>
        <p:spPr>
          <a:xfrm flipH="1">
            <a:off x="2965468" y="2420888"/>
            <a:ext cx="1652719" cy="22668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D0293CC-8FD6-BA93-F2E8-51B009E7B7C1}"/>
              </a:ext>
            </a:extLst>
          </p:cNvPr>
          <p:cNvSpPr txBox="1"/>
          <p:nvPr/>
        </p:nvSpPr>
        <p:spPr bwMode="auto">
          <a:xfrm>
            <a:off x="2385939" y="5229200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Target Helium Cooling</a:t>
            </a:r>
            <a:endParaRPr lang="en-GB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064764D-8DEB-09D5-92E0-86B6EDF997CC}"/>
              </a:ext>
            </a:extLst>
          </p:cNvPr>
          <p:cNvSpPr txBox="1"/>
          <p:nvPr/>
        </p:nvSpPr>
        <p:spPr bwMode="auto">
          <a:xfrm>
            <a:off x="4511824" y="2108147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Proximity Shielding water cooling</a:t>
            </a:r>
            <a:endParaRPr lang="en-GB" sz="1600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70ED7B2-68DA-793F-1BB6-6ED91EE47C2F}"/>
              </a:ext>
            </a:extLst>
          </p:cNvPr>
          <p:cNvCxnSpPr>
            <a:cxnSpLocks/>
          </p:cNvCxnSpPr>
          <p:nvPr/>
        </p:nvCxnSpPr>
        <p:spPr>
          <a:xfrm flipV="1">
            <a:off x="1419517" y="3789040"/>
            <a:ext cx="1070829" cy="125930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8F92EC61-29C7-4812-29E8-75A3DA403EA6}"/>
              </a:ext>
            </a:extLst>
          </p:cNvPr>
          <p:cNvSpPr txBox="1"/>
          <p:nvPr/>
        </p:nvSpPr>
        <p:spPr bwMode="auto">
          <a:xfrm>
            <a:off x="523799" y="4880837"/>
            <a:ext cx="1858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Extra feedthroughs for instrumentation</a:t>
            </a:r>
            <a:endParaRPr lang="en-GB" sz="1600" dirty="0"/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70DCF69A-153E-34A1-6967-9481B6A66D08}"/>
              </a:ext>
            </a:extLst>
          </p:cNvPr>
          <p:cNvSpPr/>
          <p:nvPr/>
        </p:nvSpPr>
        <p:spPr>
          <a:xfrm>
            <a:off x="10252511" y="3649321"/>
            <a:ext cx="1152668" cy="48978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401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54976AE-C487-7D98-41E4-90C0772FC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Foreseen Parameters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A2A814-F54B-4D5F-5D04-8EF8B95A7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5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BE6ED5B-7138-FB80-6099-CCDFCD792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24000" lvl="0" indent="-342900"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Pipe Size: DN50</a:t>
            </a:r>
            <a:endParaRPr lang="en-GB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24000" lvl="0" indent="-342900"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Pipe thickness: potentially 8-10mm </a:t>
            </a:r>
            <a:endParaRPr lang="en-GB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24000" lvl="0" indent="-342900"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Pressure: 16 bar (a)</a:t>
            </a:r>
            <a:endParaRPr lang="en-GB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24000" lvl="0" indent="-342900"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Temperature: 200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n-GB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°C</a:t>
            </a:r>
            <a:endParaRPr lang="en-GB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24000" lvl="0" indent="-342900"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Radiation level in this area: 1-5kGy/year</a:t>
            </a:r>
            <a:endParaRPr lang="en-GB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24000" lvl="0" indent="-342900"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Flow rate: 400g/s</a:t>
            </a:r>
            <a:endParaRPr lang="en-GB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24000" lvl="0" indent="-342900"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Leak rate: 10^-6 </a:t>
            </a:r>
            <a:r>
              <a:rPr lang="en-GB" sz="18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mbar.l</a:t>
            </a:r>
            <a:r>
              <a:rPr lang="en-GB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/s</a:t>
            </a:r>
            <a:endParaRPr lang="en-GB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24000" lvl="0" indent="-342900"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Medium: Helium gas</a:t>
            </a:r>
            <a:endParaRPr lang="en-GB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24000" lvl="0" indent="-342900"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Expected lifetime: at least 15 years</a:t>
            </a:r>
            <a:endParaRPr lang="en-GB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2334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4275</TotalTime>
  <Words>169</Words>
  <Application>Microsoft Office PowerPoint</Application>
  <DocSecurity>0</DocSecurity>
  <PresentationFormat>Widescreen</PresentationFormat>
  <Paragraphs>51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Arial</vt:lpstr>
      <vt:lpstr>Calibri</vt:lpstr>
      <vt:lpstr>Symbol</vt:lpstr>
      <vt:lpstr>Office Theme</vt:lpstr>
      <vt:lpstr>Grayloc Discussion</vt:lpstr>
      <vt:lpstr>BDF Target complex integration</vt:lpstr>
      <vt:lpstr>Vacuum Vessel Overview</vt:lpstr>
      <vt:lpstr>Feedthrough Connections</vt:lpstr>
      <vt:lpstr>Foreseen Parameters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Gemma Stacey Humphreys</cp:lastModifiedBy>
  <cp:revision>5</cp:revision>
  <dcterms:created xsi:type="dcterms:W3CDTF">2021-11-08T12:53:02Z</dcterms:created>
  <dcterms:modified xsi:type="dcterms:W3CDTF">2025-03-10T07:54:42Z</dcterms:modified>
  <cp:category/>
  <dc:identifier/>
  <cp:contentStatus/>
  <dc:language/>
  <cp:version/>
</cp:coreProperties>
</file>