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handoutMasterIdLst>
    <p:handoutMasterId r:id="rId15"/>
  </p:handoutMasterIdLst>
  <p:sldIdLst>
    <p:sldId id="259" r:id="rId2"/>
    <p:sldId id="274" r:id="rId3"/>
    <p:sldId id="4519" r:id="rId4"/>
    <p:sldId id="416" r:id="rId5"/>
    <p:sldId id="414" r:id="rId6"/>
    <p:sldId id="303" r:id="rId7"/>
    <p:sldId id="299" r:id="rId8"/>
    <p:sldId id="267" r:id="rId9"/>
    <p:sldId id="403" r:id="rId10"/>
    <p:sldId id="404" r:id="rId11"/>
    <p:sldId id="402" r:id="rId12"/>
    <p:sldId id="288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2F2F2F"/>
    <a:srgbClr val="C6DCF6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448"/>
    <p:restoredTop sz="98160"/>
  </p:normalViewPr>
  <p:slideViewPr>
    <p:cSldViewPr snapToGrid="0" snapToObjects="1">
      <p:cViewPr varScale="1">
        <p:scale>
          <a:sx n="137" d="100"/>
          <a:sy n="137" d="100"/>
        </p:scale>
        <p:origin x="832" y="192"/>
      </p:cViewPr>
      <p:guideLst/>
    </p:cSldViewPr>
  </p:slideViewPr>
  <p:outlineViewPr>
    <p:cViewPr>
      <p:scale>
        <a:sx n="33" d="100"/>
        <a:sy n="33" d="100"/>
      </p:scale>
      <p:origin x="0" y="-2368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commentAuthors" Target="commentAuthors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3/17/25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3/17/25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93387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/>
              <a:t>The speaker can highlight CERN’s second mission as stated when it was established: to foster peaceful collaborations between nations that had recently been at war.</a:t>
            </a:r>
          </a:p>
          <a:p>
            <a:endParaRPr lang="en-US"/>
          </a:p>
          <a:p>
            <a:r>
              <a:rPr lang="en-US"/>
              <a:t>This slide will have information on the country of the visiting delegation: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Location on the world map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Date of accession (if Member State or Associate Member State)</a:t>
            </a:r>
          </a:p>
          <a:p>
            <a:endParaRPr lang="en-US"/>
          </a:p>
          <a:p>
            <a:endParaRPr lang="en-US"/>
          </a:p>
          <a:p>
            <a:r>
              <a:rPr lang="en-US"/>
              <a:t>For information: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Member States – Austria, Belgium, Bulgaria, Czech Republic, Denmark, Finland, France, Germany, Greece, Hungary, Israel, Italy, Netherlands, Norway, Poland, Portugal, Romania, Slovak Republic, Spain, Sweden, Switzerland, United Kingdom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Associate Member States in the pre-stage to membership – Cyprus, Serbia, Slovenia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Associate Member States – India, Lithuania, Pakistan, Turkey, Ukraine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US"/>
              <a:t>Observers – USA, Russia, Japan, (EU, JINR, UNESCO)</a:t>
            </a:r>
          </a:p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C549E03-5E61-9344-9F2B-A7AC2BD1FB60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4195658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579616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695336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51205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8CB0EE9E-52B8-AA4F-8DD5-ED0FB4E5CBCC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488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7648" y="2169047"/>
            <a:ext cx="2520000" cy="249467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B3334C76-EEB2-674D-B81F-627ED43B4234}"/>
              </a:ext>
            </a:extLst>
          </p:cNvPr>
          <p:cNvSpPr txBox="1"/>
          <p:nvPr userDrawn="1"/>
        </p:nvSpPr>
        <p:spPr>
          <a:xfrm>
            <a:off x="6713554" y="2105712"/>
            <a:ext cx="4423006" cy="28354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66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96A8199F-8635-8C4D-9410-D6E19CE4EC9F}"/>
              </a:ext>
            </a:extLst>
          </p:cNvPr>
          <p:cNvCxnSpPr/>
          <p:nvPr userDrawn="1"/>
        </p:nvCxnSpPr>
        <p:spPr>
          <a:xfrm>
            <a:off x="6096000" y="2132856"/>
            <a:ext cx="0" cy="255600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9FB16BF-15F4-6E98-AFB1-55CED4F5F3BB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C0F3CCC-AB5C-68EB-7AA1-8367BF0165BC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41EC1A5-2749-2977-F4A9-5736BDCE42B8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B0620E41-ED91-73E6-CA52-9265AC158D31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E5270C5-1371-DBAC-C185-F18170244571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F52A3D50-FFEB-569E-D58E-53219FB16D6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342F429-7D70-EF07-08A1-0CFEC07D21EA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9620F56-5315-1A35-7129-A0F07FA165B2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BF565E8-B740-D592-9936-85B8485644DE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AC3D3163-1303-8E27-B396-088619FD8CCA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187E2FDD-171F-4BF3-8696-B1866A97ACC1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AF2C4C-C0C4-9ED7-745A-131247578BBA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36D6F7A-A833-A8EA-6A1D-F34C048FB0B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49DED95-98C0-AFAF-15F7-6FC4FE28033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FB563806-6AF1-D4FC-C91C-BD6614B8DDD9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CC3B5A7-C039-BDF1-9269-A7305EECA205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3ED3E52-9011-E17A-8178-44F947AF7473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9A73AF1E-9C0E-4453-C164-6FBC8C0401DE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A16886E-FD5D-BF4E-FEB6-65E0F366928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FA609B0-22A6-48F2-4074-6F27A6CD762F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AB9BA491-9E07-B5C2-8F1F-DE9FFB350658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01FDC9F-A68A-84A6-1B9E-1292BCEAE43E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33F2D9F-7D46-64BD-B85D-0A722DC22AB8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A3375EDE-A300-4171-AF35-2C266541C6D7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125DE9B8-C461-5610-41AC-266739CD0FBF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82752E8-BECD-EBB9-11CE-9EF91881D820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BD003299-CD0A-DA85-049A-ED1CD9FF8220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1BAFA41A-BE68-7D7E-A129-E0E2E4C26966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7F823B88-2EA8-0052-5891-B549A30E700C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6F12A62-E5A5-6B73-1C70-60385157AAB1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1A947EE-F6B2-719F-D0AF-294B39E02AED}"/>
              </a:ext>
            </a:extLst>
          </p:cNvPr>
          <p:cNvSpPr/>
          <p:nvPr userDrawn="1"/>
        </p:nvSpPr>
        <p:spPr>
          <a:xfrm flipH="1">
            <a:off x="0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241BADC-9D6A-5128-5120-C459801ADE27}"/>
              </a:ext>
            </a:extLst>
          </p:cNvPr>
          <p:cNvSpPr/>
          <p:nvPr userDrawn="1"/>
        </p:nvSpPr>
        <p:spPr>
          <a:xfrm flipH="1">
            <a:off x="0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BF08BC-8A07-FA63-2A92-453471B28743}"/>
              </a:ext>
            </a:extLst>
          </p:cNvPr>
          <p:cNvSpPr/>
          <p:nvPr userDrawn="1"/>
        </p:nvSpPr>
        <p:spPr>
          <a:xfrm flipH="1">
            <a:off x="0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B330CA4-6892-24B9-963E-431200F70AC9}"/>
              </a:ext>
            </a:extLst>
          </p:cNvPr>
          <p:cNvSpPr/>
          <p:nvPr userDrawn="1"/>
        </p:nvSpPr>
        <p:spPr>
          <a:xfrm flipH="1">
            <a:off x="0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343BCC1-FE38-5C30-45D5-6B14ABA0E6D1}"/>
              </a:ext>
            </a:extLst>
          </p:cNvPr>
          <p:cNvSpPr/>
          <p:nvPr userDrawn="1"/>
        </p:nvSpPr>
        <p:spPr>
          <a:xfrm flipH="1">
            <a:off x="0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7B35E339-1D14-61AB-7EDE-3B961DE57BF7}"/>
              </a:ext>
            </a:extLst>
          </p:cNvPr>
          <p:cNvSpPr/>
          <p:nvPr userDrawn="1"/>
        </p:nvSpPr>
        <p:spPr>
          <a:xfrm flipH="1">
            <a:off x="0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FA59E69-96C2-1FA8-8D13-E47C3AE0415C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6D2C0B9-F7E9-D07D-0B60-2DFB218DDFE6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95087E8A-C935-A2A3-D5E6-C16848803772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BA29707-FD9B-058D-4115-DC7C82168A9B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235833B-C4BF-C8DA-63E1-FD971E09AFC2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1465EF29-5107-6E34-6683-AF0E8265478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>
                <a:solidFill>
                  <a:schemeClr val="bg1"/>
                </a:solidFill>
              </a:rPr>
              <a:t>scientific-info.cern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6" name="Image 2" descr="logooutline.eps">
            <a:extLst>
              <a:ext uri="{FF2B5EF4-FFF2-40B4-BE49-F238E27FC236}">
                <a16:creationId xmlns:a16="http://schemas.microsoft.com/office/drawing/2014/main" id="{785D34D6-3935-5845-8A05-CDD888F7290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28" y="4800877"/>
            <a:ext cx="1218966" cy="120671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91EC50E-C703-904A-866C-7A878DF1CB2E}"/>
              </a:ext>
            </a:extLst>
          </p:cNvPr>
          <p:cNvSpPr txBox="1"/>
          <p:nvPr userDrawn="1"/>
        </p:nvSpPr>
        <p:spPr>
          <a:xfrm>
            <a:off x="6240016" y="4711448"/>
            <a:ext cx="2300630" cy="1463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B531201-8640-B64C-BBFA-E809EACA1EB4}"/>
              </a:ext>
            </a:extLst>
          </p:cNvPr>
          <p:cNvCxnSpPr>
            <a:cxnSpLocks/>
          </p:cNvCxnSpPr>
          <p:nvPr userDrawn="1"/>
        </p:nvCxnSpPr>
        <p:spPr>
          <a:xfrm>
            <a:off x="6096000" y="480087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82960613-A23C-A31B-9664-3B5A1639AFC6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1C096F4B-7238-BB85-1E48-4ED6AAA09B1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2544AF12-BD77-9AE5-53C3-84F8CCE0FB6F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AD9A10C9-9164-FA57-77B0-77844AD200E0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A9FADFC-0931-6B20-2BF3-4463B1AE2486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2F17BA8-4E12-3117-53EB-3AC2EB379378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659462-0C09-7648-A0F7-7581C4C76F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8160" y="136525"/>
            <a:ext cx="11236960" cy="939875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25ABB7-2CD3-4743-B1CA-739E0121259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160" y="1268413"/>
            <a:ext cx="11236960" cy="4908549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771B74-C8D4-2146-A42B-BF723555F7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H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2C5BB9-CC85-9D4C-9CA6-18F9E87425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F69264-FAF1-5744-A923-6ED0B94B4C52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2899018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799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6">
            <a:extLst>
              <a:ext uri="{FF2B5EF4-FFF2-40B4-BE49-F238E27FC236}">
                <a16:creationId xmlns:a16="http://schemas.microsoft.com/office/drawing/2014/main" id="{361811AF-AC6F-16AE-6236-B1D279038904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8374911" y="1512541"/>
            <a:ext cx="3559540" cy="505587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492"/>
            </a:lvl1pPr>
          </a:lstStyle>
          <a:p>
            <a:r>
              <a:rPr lang="en-SE"/>
              <a:t> </a:t>
            </a:r>
          </a:p>
        </p:txBody>
      </p:sp>
      <p:sp>
        <p:nvSpPr>
          <p:cNvPr id="13" name="Picture Placeholder 6">
            <a:extLst>
              <a:ext uri="{FF2B5EF4-FFF2-40B4-BE49-F238E27FC236}">
                <a16:creationId xmlns:a16="http://schemas.microsoft.com/office/drawing/2014/main" id="{CB33AB92-DB19-E615-4A70-66ECABB11C94}"/>
              </a:ext>
            </a:extLst>
          </p:cNvPr>
          <p:cNvSpPr>
            <a:spLocks noGrp="1"/>
          </p:cNvSpPr>
          <p:nvPr>
            <p:ph type="pic" sz="quarter" idx="47" hasCustomPrompt="1"/>
          </p:nvPr>
        </p:nvSpPr>
        <p:spPr>
          <a:xfrm>
            <a:off x="1060152" y="1523258"/>
            <a:ext cx="3559540" cy="505587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492"/>
            </a:lvl1pPr>
          </a:lstStyle>
          <a:p>
            <a:r>
              <a:rPr lang="en-SE"/>
              <a:t> </a:t>
            </a:r>
          </a:p>
        </p:txBody>
      </p:sp>
      <p:sp>
        <p:nvSpPr>
          <p:cNvPr id="14" name="Picture Placeholder 6">
            <a:extLst>
              <a:ext uri="{FF2B5EF4-FFF2-40B4-BE49-F238E27FC236}">
                <a16:creationId xmlns:a16="http://schemas.microsoft.com/office/drawing/2014/main" id="{F94686B3-66E2-9F6B-BD3A-F9360333BD93}"/>
              </a:ext>
            </a:extLst>
          </p:cNvPr>
          <p:cNvSpPr>
            <a:spLocks noGrp="1"/>
          </p:cNvSpPr>
          <p:nvPr>
            <p:ph type="pic" sz="quarter" idx="48" hasCustomPrompt="1"/>
          </p:nvPr>
        </p:nvSpPr>
        <p:spPr>
          <a:xfrm>
            <a:off x="4727233" y="1523258"/>
            <a:ext cx="3559540" cy="5055874"/>
          </a:xfrm>
          <a:prstGeom prst="roundRect">
            <a:avLst>
              <a:gd name="adj" fmla="val 1663"/>
            </a:avLst>
          </a:prstGeom>
        </p:spPr>
        <p:txBody>
          <a:bodyPr/>
          <a:lstStyle>
            <a:lvl1pPr algn="ctr">
              <a:defRPr sz="492"/>
            </a:lvl1pPr>
          </a:lstStyle>
          <a:p>
            <a:r>
              <a:rPr lang="en-SE"/>
              <a:t> </a:t>
            </a:r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F8243578-E2D3-52A5-1F14-6118AB3CDEC6}"/>
              </a:ext>
            </a:extLst>
          </p:cNvPr>
          <p:cNvSpPr>
            <a:spLocks noGrp="1"/>
          </p:cNvSpPr>
          <p:nvPr>
            <p:ph type="body" sz="quarter" idx="49" hasCustomPrompt="1"/>
          </p:nvPr>
        </p:nvSpPr>
        <p:spPr>
          <a:xfrm>
            <a:off x="1064541" y="209682"/>
            <a:ext cx="2365870" cy="3779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75">
                <a:latin typeface="Poppins Medium" panose="00000600000000000000" pitchFamily="2" charset="0"/>
                <a:cs typeface="Poppins Medium" panose="00000600000000000000" pitchFamily="2" charset="0"/>
              </a:defRPr>
            </a:lvl1pPr>
          </a:lstStyle>
          <a:p>
            <a:pPr lvl="0"/>
            <a:r>
              <a:rPr lang="es-ES" dirty="0" err="1"/>
              <a:t>Title</a:t>
            </a:r>
            <a:endParaRPr lang="es-ES" dirty="0"/>
          </a:p>
        </p:txBody>
      </p:sp>
      <p:sp>
        <p:nvSpPr>
          <p:cNvPr id="5" name="Marcador de texto 3">
            <a:extLst>
              <a:ext uri="{FF2B5EF4-FFF2-40B4-BE49-F238E27FC236}">
                <a16:creationId xmlns:a16="http://schemas.microsoft.com/office/drawing/2014/main" id="{825D576B-5210-4685-F6D6-4A58644FDDAF}"/>
              </a:ext>
            </a:extLst>
          </p:cNvPr>
          <p:cNvSpPr>
            <a:spLocks noGrp="1"/>
          </p:cNvSpPr>
          <p:nvPr>
            <p:ph type="body" sz="quarter" idx="50" hasCustomPrompt="1"/>
          </p:nvPr>
        </p:nvSpPr>
        <p:spPr>
          <a:xfrm>
            <a:off x="1064541" y="700051"/>
            <a:ext cx="2365870" cy="37794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175">
                <a:latin typeface="Poppins ExtraLight" panose="00000300000000000000" pitchFamily="2" charset="0"/>
                <a:cs typeface="Poppins ExtraLight" panose="00000300000000000000" pitchFamily="2" charset="0"/>
              </a:defRPr>
            </a:lvl1pPr>
          </a:lstStyle>
          <a:p>
            <a:pPr lvl="0"/>
            <a:r>
              <a:rPr lang="es-ES" dirty="0" err="1"/>
              <a:t>Subtitle</a:t>
            </a:r>
            <a:endParaRPr lang="es-ES" dirty="0"/>
          </a:p>
        </p:txBody>
      </p:sp>
      <p:sp>
        <p:nvSpPr>
          <p:cNvPr id="2" name="Marcador de número de diapositiva 5">
            <a:extLst>
              <a:ext uri="{FF2B5EF4-FFF2-40B4-BE49-F238E27FC236}">
                <a16:creationId xmlns:a16="http://schemas.microsoft.com/office/drawing/2014/main" id="{9977F24E-AA84-FBC8-2D98-224084D9266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" y="158195"/>
            <a:ext cx="839373" cy="36539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94" u="none" baseline="0">
                <a:solidFill>
                  <a:schemeClr val="tx1"/>
                </a:solidFill>
                <a:latin typeface="Roboto Mono Light" panose="00000009000000000000" pitchFamily="49" charset="0"/>
                <a:ea typeface="Roboto Mono Light" panose="00000009000000000000" pitchFamily="49" charset="0"/>
              </a:defRPr>
            </a:lvl1pPr>
          </a:lstStyle>
          <a:p>
            <a:fld id="{50FF5606-762A-438F-8B7A-EAFD636DD48A}" type="slidenum">
              <a:rPr lang="es-ES" smtClean="0"/>
              <a:pPr/>
              <a:t>‹#›</a:t>
            </a:fld>
            <a:endParaRPr lang="es-ES"/>
          </a:p>
        </p:txBody>
      </p:sp>
      <p:sp>
        <p:nvSpPr>
          <p:cNvPr id="7" name="Marcador de texto 3">
            <a:extLst>
              <a:ext uri="{FF2B5EF4-FFF2-40B4-BE49-F238E27FC236}">
                <a16:creationId xmlns:a16="http://schemas.microsoft.com/office/drawing/2014/main" id="{E79B4DA9-86D6-9B10-AE36-CC4826B9440F}"/>
              </a:ext>
            </a:extLst>
          </p:cNvPr>
          <p:cNvSpPr>
            <a:spLocks noGrp="1"/>
          </p:cNvSpPr>
          <p:nvPr>
            <p:ph type="body" sz="quarter" idx="53" hasCustomPrompt="1"/>
          </p:nvPr>
        </p:nvSpPr>
        <p:spPr>
          <a:xfrm>
            <a:off x="5039887" y="211698"/>
            <a:ext cx="5058831" cy="751863"/>
          </a:xfrm>
          <a:prstGeom prst="rect">
            <a:avLst/>
          </a:prstGeom>
        </p:spPr>
        <p:txBody>
          <a:bodyPr>
            <a:noAutofit/>
          </a:bodyPr>
          <a:lstStyle>
            <a:lvl1pPr marL="0" indent="0">
              <a:buFont typeface="Arial" panose="020B0604020202020204" pitchFamily="34" charset="0"/>
              <a:buNone/>
              <a:defRPr sz="1270" baseline="0">
                <a:latin typeface="Roboto Mono Light" panose="00000009000000000000" pitchFamily="49" charset="0"/>
                <a:ea typeface="Roboto Mono Light" panose="00000009000000000000" pitchFamily="49" charset="0"/>
                <a:cs typeface="Poppins ExtraLight" panose="00000300000000000000" pitchFamily="2" charset="0"/>
              </a:defRPr>
            </a:lvl1pPr>
            <a:lvl2pPr>
              <a:defRPr sz="1191" baseline="0">
                <a:latin typeface="Roboto Mono Light" panose="020F0302020204030204" pitchFamily="34" charset="0"/>
              </a:defRPr>
            </a:lvl2pPr>
            <a:lvl3pPr>
              <a:defRPr sz="1191"/>
            </a:lvl3pPr>
          </a:lstStyle>
          <a:p>
            <a:pPr lvl="0"/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t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amet,consectetur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 </a:t>
            </a:r>
            <a:r>
              <a:rPr lang="es-ES" dirty="0" err="1"/>
              <a:t>to</a:t>
            </a:r>
            <a:r>
              <a:rPr lang="es-ES" dirty="0"/>
              <a:t> </a:t>
            </a:r>
            <a:r>
              <a:rPr lang="es-ES" dirty="0" err="1"/>
              <a:t>Lorem</a:t>
            </a:r>
            <a:r>
              <a:rPr lang="es-ES" dirty="0"/>
              <a:t> </a:t>
            </a:r>
            <a:r>
              <a:rPr lang="es-ES" dirty="0" err="1"/>
              <a:t>ipsum</a:t>
            </a:r>
            <a:r>
              <a:rPr lang="es-ES" dirty="0"/>
              <a:t> dolor </a:t>
            </a:r>
            <a:r>
              <a:rPr lang="es-ES" dirty="0" err="1"/>
              <a:t>sit</a:t>
            </a:r>
            <a:r>
              <a:rPr lang="es-ES" dirty="0"/>
              <a:t> </a:t>
            </a:r>
            <a:r>
              <a:rPr lang="es-ES" dirty="0" err="1"/>
              <a:t>met</a:t>
            </a:r>
            <a:r>
              <a:rPr lang="es-ES" dirty="0"/>
              <a:t>, </a:t>
            </a:r>
            <a:r>
              <a:rPr lang="es-ES" dirty="0" err="1"/>
              <a:t>consectetur</a:t>
            </a:r>
            <a:r>
              <a:rPr lang="es-ES" dirty="0"/>
              <a:t> </a:t>
            </a:r>
            <a:r>
              <a:rPr lang="es-ES" dirty="0" err="1"/>
              <a:t>adispiscing</a:t>
            </a:r>
            <a:r>
              <a:rPr lang="es-ES" dirty="0"/>
              <a:t> </a:t>
            </a:r>
            <a:r>
              <a:rPr lang="es-ES" dirty="0" err="1"/>
              <a:t>elit</a:t>
            </a:r>
            <a:r>
              <a:rPr lang="es-ES" dirty="0"/>
              <a:t>, set.</a:t>
            </a:r>
          </a:p>
        </p:txBody>
      </p:sp>
    </p:spTree>
    <p:extLst>
      <p:ext uri="{BB962C8B-B14F-4D97-AF65-F5344CB8AC3E}">
        <p14:creationId xmlns:p14="http://schemas.microsoft.com/office/powerpoint/2010/main" val="452575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pic>
        <p:nvPicPr>
          <p:cNvPr id="9" name="Image 2" descr="logooutline.eps">
            <a:extLst>
              <a:ext uri="{FF2B5EF4-FFF2-40B4-BE49-F238E27FC236}">
                <a16:creationId xmlns:a16="http://schemas.microsoft.com/office/drawing/2014/main" id="{80911413-D429-2349-9D55-6A79DD8DA9C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2028" y="710117"/>
            <a:ext cx="1218966" cy="120671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63CDFA95-6D50-9B44-B451-9A455AD17B26}"/>
              </a:ext>
            </a:extLst>
          </p:cNvPr>
          <p:cNvSpPr txBox="1"/>
          <p:nvPr userDrawn="1"/>
        </p:nvSpPr>
        <p:spPr>
          <a:xfrm>
            <a:off x="6240016" y="620688"/>
            <a:ext cx="2300630" cy="14638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330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2AB82D6C-8ED8-3C42-AE79-78AE9EC78872}"/>
              </a:ext>
            </a:extLst>
          </p:cNvPr>
          <p:cNvCxnSpPr>
            <a:cxnSpLocks/>
          </p:cNvCxnSpPr>
          <p:nvPr userDrawn="1"/>
        </p:nvCxnSpPr>
        <p:spPr>
          <a:xfrm>
            <a:off x="6096000" y="710117"/>
            <a:ext cx="0" cy="1206715"/>
          </a:xfrm>
          <a:prstGeom prst="line">
            <a:avLst/>
          </a:prstGeom>
          <a:ln w="190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Rectangle 1">
            <a:extLst>
              <a:ext uri="{FF2B5EF4-FFF2-40B4-BE49-F238E27FC236}">
                <a16:creationId xmlns:a16="http://schemas.microsoft.com/office/drawing/2014/main" id="{63978474-D54C-8ADC-2D19-FE9624C34B30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E427C72E-D9C2-0D23-0E54-DBD65D759A02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5E9EBB0-6B09-FFF7-2BCA-2201F1412E90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23067B5-9BF7-719B-E696-216A118EAAA3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7A47D3-4160-338F-72DB-288713387104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D4B5A3B1-38C8-0F97-3ACE-467C5002D0CB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48FCAA1-5148-4389-14D8-1A523007018C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20F305C-263C-D4FD-7DF2-0D8EBD4232A5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E15D99F-C305-4EF5-6332-D23F544AAF52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6B6E041-0388-1673-D314-CE68C612DA25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CAACF62A-6357-3DEC-2DFA-A40E3B101C4E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C1BAA965-5E67-6C35-124F-9B7108D5AC9D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FDC88924-AC86-44DC-7A7E-0617020988CF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51E1E03B-485E-B8AB-7EEB-D6739FE55697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AFF7D3B7-2DF2-8EAD-2D6F-448BCA266121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D94E36EB-0BA9-95DB-530A-24507B0538CC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E536520-84EC-B17C-5BC8-AEEB9719BA14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3876FDF-CDC2-1D97-2B31-BA2A094D4A36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E261CED-6EEC-0C31-47E1-2A3631A793A6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31A97B5-42B9-C7E0-FBC0-9FD4EF8CE429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EDEF9F0-8634-6777-4A8E-2870DDA8BBE7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7A9F4DE-DA8B-40F8-BD3D-625FEF6EE357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A1A4717-D8DB-E82B-6808-969B3B37505E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9B2F164-8A25-02EC-0940-80817F3D432C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3/17/25</a:t>
            </a:fld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65F68F-2188-418E-BE27-849298792BBB}"/>
              </a:ext>
            </a:extLst>
          </p:cNvPr>
          <p:cNvSpPr txBox="1"/>
          <p:nvPr userDrawn="1"/>
        </p:nvSpPr>
        <p:spPr>
          <a:xfrm>
            <a:off x="888739" y="6308491"/>
            <a:ext cx="886781" cy="5495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50" b="0" i="0" dirty="0">
                <a:solidFill>
                  <a:schemeClr val="bg1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793A62-AA7E-5A4D-A43E-DF1B3593C4E5}" type="datetime1">
              <a:rPr lang="en-US" smtClean="0"/>
              <a:t>3/17/25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3396263-7D88-4BE5-1BF6-714E91726B3A}"/>
              </a:ext>
            </a:extLst>
          </p:cNvPr>
          <p:cNvSpPr/>
          <p:nvPr userDrawn="1"/>
        </p:nvSpPr>
        <p:spPr>
          <a:xfrm flipH="1">
            <a:off x="12151248" y="0"/>
            <a:ext cx="45719" cy="6858000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FADC12F-DD49-5766-76CA-40B31DFEA3E9}"/>
              </a:ext>
            </a:extLst>
          </p:cNvPr>
          <p:cNvSpPr/>
          <p:nvPr userDrawn="1"/>
        </p:nvSpPr>
        <p:spPr>
          <a:xfrm flipH="1">
            <a:off x="12151248" y="1076632"/>
            <a:ext cx="45719" cy="5781368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4CF94E5-6353-FC6D-7CEE-1AF382A204AA}"/>
              </a:ext>
            </a:extLst>
          </p:cNvPr>
          <p:cNvSpPr/>
          <p:nvPr userDrawn="1"/>
        </p:nvSpPr>
        <p:spPr>
          <a:xfrm flipH="1">
            <a:off x="12151248" y="1700808"/>
            <a:ext cx="45719" cy="5157192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32BA7D7-4DFA-B155-9A2E-1B37D0EF9764}"/>
              </a:ext>
            </a:extLst>
          </p:cNvPr>
          <p:cNvSpPr/>
          <p:nvPr userDrawn="1"/>
        </p:nvSpPr>
        <p:spPr>
          <a:xfrm flipH="1">
            <a:off x="12151248" y="2592288"/>
            <a:ext cx="45719" cy="414908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6D1CE796-1DAC-ADF9-EAD2-A9F076935379}"/>
              </a:ext>
            </a:extLst>
          </p:cNvPr>
          <p:cNvSpPr/>
          <p:nvPr userDrawn="1"/>
        </p:nvSpPr>
        <p:spPr>
          <a:xfrm flipH="1">
            <a:off x="12151248" y="3212976"/>
            <a:ext cx="45719" cy="352105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3CF95CC-CA45-39EE-42E5-C53AA4F1C9A4}"/>
              </a:ext>
            </a:extLst>
          </p:cNvPr>
          <p:cNvSpPr/>
          <p:nvPr userDrawn="1"/>
        </p:nvSpPr>
        <p:spPr>
          <a:xfrm flipH="1">
            <a:off x="12151248" y="3645024"/>
            <a:ext cx="45719" cy="3212976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85228" y="6378349"/>
            <a:ext cx="63116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23793A62-AA7E-5A4D-A43E-DF1B3593C4E5}" type="datetime1">
              <a:rPr lang="en-US" smtClean="0"/>
              <a:pPr/>
              <a:t>3/17/25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6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926F47E2-E225-3A40-8A59-55B1124566FA}"/>
              </a:ext>
            </a:extLst>
          </p:cNvPr>
          <p:cNvSpPr txBox="1"/>
          <p:nvPr userDrawn="1"/>
        </p:nvSpPr>
        <p:spPr>
          <a:xfrm>
            <a:off x="880851" y="6315398"/>
            <a:ext cx="822661" cy="4617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Scientific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Information</a:t>
            </a:r>
          </a:p>
          <a:p>
            <a:pPr>
              <a:lnSpc>
                <a:spcPct val="90000"/>
              </a:lnSpc>
            </a:pPr>
            <a:r>
              <a:rPr lang="en-US" sz="1000" b="0" i="0" dirty="0">
                <a:solidFill>
                  <a:srgbClr val="104282"/>
                </a:solidFill>
                <a:latin typeface="Optima" panose="02000503060000020004" pitchFamily="2" charset="0"/>
              </a:rPr>
              <a:t>Service</a:t>
            </a: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  <p:sldLayoutId id="2147483678" r:id="rId23"/>
    <p:sldLayoutId id="2147483679" r:id="rId24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8" Type="http://schemas.microsoft.com/office/2007/relationships/hdphoto" Target="../media/hdphoto2.wdp"/><Relationship Id="rId13" Type="http://schemas.openxmlformats.org/officeDocument/2006/relationships/image" Target="../media/image42.png"/><Relationship Id="rId3" Type="http://schemas.openxmlformats.org/officeDocument/2006/relationships/image" Target="../media/image35.emf"/><Relationship Id="rId7" Type="http://schemas.openxmlformats.org/officeDocument/2006/relationships/image" Target="../media/image38.png"/><Relationship Id="rId12" Type="http://schemas.openxmlformats.org/officeDocument/2006/relationships/image" Target="../media/image41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4.xml"/><Relationship Id="rId6" Type="http://schemas.microsoft.com/office/2007/relationships/hdphoto" Target="../media/hdphoto1.wdp"/><Relationship Id="rId11" Type="http://schemas.microsoft.com/office/2007/relationships/hdphoto" Target="../media/hdphoto3.wdp"/><Relationship Id="rId5" Type="http://schemas.openxmlformats.org/officeDocument/2006/relationships/image" Target="../media/image37.png"/><Relationship Id="rId15" Type="http://schemas.openxmlformats.org/officeDocument/2006/relationships/image" Target="../media/image43.png"/><Relationship Id="rId10" Type="http://schemas.openxmlformats.org/officeDocument/2006/relationships/image" Target="../media/image40.png"/><Relationship Id="rId4" Type="http://schemas.openxmlformats.org/officeDocument/2006/relationships/image" Target="../media/image36.png"/><Relationship Id="rId9" Type="http://schemas.openxmlformats.org/officeDocument/2006/relationships/image" Target="../media/image39.emf"/><Relationship Id="rId14" Type="http://schemas.microsoft.com/office/2007/relationships/hdphoto" Target="../media/hdphoto4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13" Type="http://schemas.microsoft.com/office/2007/relationships/hdphoto" Target="../media/hdphoto4.wdp"/><Relationship Id="rId3" Type="http://schemas.openxmlformats.org/officeDocument/2006/relationships/image" Target="../media/image41.png"/><Relationship Id="rId7" Type="http://schemas.microsoft.com/office/2007/relationships/hdphoto" Target="../media/hdphoto3.wdp"/><Relationship Id="rId12" Type="http://schemas.openxmlformats.org/officeDocument/2006/relationships/image" Target="../media/image4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0.png"/><Relationship Id="rId11" Type="http://schemas.openxmlformats.org/officeDocument/2006/relationships/image" Target="../media/image34.png"/><Relationship Id="rId5" Type="http://schemas.openxmlformats.org/officeDocument/2006/relationships/image" Target="../media/image36.png"/><Relationship Id="rId10" Type="http://schemas.openxmlformats.org/officeDocument/2006/relationships/image" Target="../media/image39.emf"/><Relationship Id="rId4" Type="http://schemas.openxmlformats.org/officeDocument/2006/relationships/image" Target="../media/image35.emf"/><Relationship Id="rId9" Type="http://schemas.microsoft.com/office/2007/relationships/hdphoto" Target="../media/hdphoto2.wdp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3.xml"/><Relationship Id="rId6" Type="http://schemas.openxmlformats.org/officeDocument/2006/relationships/image" Target="../media/image9.emf"/><Relationship Id="rId5" Type="http://schemas.openxmlformats.org/officeDocument/2006/relationships/image" Target="../media/image8.emf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2.pn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13" Type="http://schemas.openxmlformats.org/officeDocument/2006/relationships/image" Target="../media/image28.png"/><Relationship Id="rId18" Type="http://schemas.openxmlformats.org/officeDocument/2006/relationships/image" Target="../media/image33.png"/><Relationship Id="rId3" Type="http://schemas.openxmlformats.org/officeDocument/2006/relationships/image" Target="../media/image18.png"/><Relationship Id="rId7" Type="http://schemas.openxmlformats.org/officeDocument/2006/relationships/image" Target="../media/image22.jpeg"/><Relationship Id="rId12" Type="http://schemas.openxmlformats.org/officeDocument/2006/relationships/image" Target="../media/image27.png"/><Relationship Id="rId17" Type="http://schemas.openxmlformats.org/officeDocument/2006/relationships/image" Target="../media/image32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31.png"/><Relationship Id="rId1" Type="http://schemas.openxmlformats.org/officeDocument/2006/relationships/slideLayout" Target="../slideLayouts/slideLayout10.xml"/><Relationship Id="rId6" Type="http://schemas.openxmlformats.org/officeDocument/2006/relationships/image" Target="../media/image21.jpeg"/><Relationship Id="rId11" Type="http://schemas.openxmlformats.org/officeDocument/2006/relationships/image" Target="../media/image26.jpeg"/><Relationship Id="rId5" Type="http://schemas.openxmlformats.org/officeDocument/2006/relationships/image" Target="../media/image20.png"/><Relationship Id="rId15" Type="http://schemas.openxmlformats.org/officeDocument/2006/relationships/image" Target="../media/image30.png"/><Relationship Id="rId10" Type="http://schemas.openxmlformats.org/officeDocument/2006/relationships/image" Target="../media/image25.jpeg"/><Relationship Id="rId4" Type="http://schemas.openxmlformats.org/officeDocument/2006/relationships/image" Target="../media/image19.svg"/><Relationship Id="rId9" Type="http://schemas.openxmlformats.org/officeDocument/2006/relationships/image" Target="../media/image24.png"/><Relationship Id="rId1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24012" y="3438331"/>
            <a:ext cx="11232628" cy="2153265"/>
          </a:xfrm>
        </p:spPr>
        <p:txBody>
          <a:bodyPr/>
          <a:lstStyle/>
          <a:p>
            <a:r>
              <a:rPr lang="en-US" sz="4500" dirty="0"/>
              <a:t>Welcome to CERN</a:t>
            </a:r>
            <a:br>
              <a:rPr lang="en-US" sz="4500" dirty="0"/>
            </a:br>
            <a:r>
              <a:rPr lang="en-US" sz="4000" dirty="0">
                <a:solidFill>
                  <a:schemeClr val="accent6">
                    <a:lumMod val="20000"/>
                    <a:lumOff val="80000"/>
                  </a:schemeClr>
                </a:solidFill>
              </a:rPr>
              <a:t>A brief introduction</a:t>
            </a:r>
            <a:endParaRPr lang="en-US" sz="4500" dirty="0">
              <a:solidFill>
                <a:schemeClr val="accent6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Alexander Kohls</a:t>
            </a:r>
          </a:p>
          <a:p>
            <a:pPr algn="l"/>
            <a:r>
              <a:rPr lang="en-US" sz="1800" dirty="0"/>
              <a:t>17 March 2025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1097D90-94CB-C4F8-2634-E88313F30344}"/>
              </a:ext>
            </a:extLst>
          </p:cNvPr>
          <p:cNvSpPr/>
          <p:nvPr/>
        </p:nvSpPr>
        <p:spPr>
          <a:xfrm>
            <a:off x="407988" y="3501008"/>
            <a:ext cx="71388" cy="1152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 hidden="1">
            <a:extLst>
              <a:ext uri="{FF2B5EF4-FFF2-40B4-BE49-F238E27FC236}">
                <a16:creationId xmlns:a16="http://schemas.microsoft.com/office/drawing/2014/main" id="{425F7E41-4919-B132-CF60-56B935F0C3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23793A62-AA7E-5A4D-A43E-DF1B3593C4E5}" type="datetime1">
              <a:rPr lang="en-US" smtClean="0"/>
              <a:pPr>
                <a:spcAft>
                  <a:spcPts val="600"/>
                </a:spcAft>
              </a:pPr>
              <a:t>3/17/25</a:t>
            </a:fld>
            <a:endParaRPr lang="en-US"/>
          </a:p>
        </p:txBody>
      </p:sp>
      <p:sp>
        <p:nvSpPr>
          <p:cNvPr id="9" name="Slide Number Placeholder 8" hidden="1">
            <a:extLst>
              <a:ext uri="{FF2B5EF4-FFF2-40B4-BE49-F238E27FC236}">
                <a16:creationId xmlns:a16="http://schemas.microsoft.com/office/drawing/2014/main" id="{CFB89DE4-E90A-179B-3C21-6AC394E3875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10</a:t>
            </a:fld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778B9F83-41AC-9CDA-044E-E04386EA3F10}"/>
              </a:ext>
            </a:extLst>
          </p:cNvPr>
          <p:cNvSpPr/>
          <p:nvPr/>
        </p:nvSpPr>
        <p:spPr>
          <a:xfrm>
            <a:off x="407988" y="1310691"/>
            <a:ext cx="11376025" cy="1158587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Preserve, safeguard and exploit the historic knowledge and heritage of CERN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93912AFB-D1FA-A74D-8CFD-381568757AA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30307A"/>
              </a:clrFrom>
              <a:clrTo>
                <a:srgbClr val="30307A">
                  <a:alpha val="0"/>
                </a:srgbClr>
              </a:clrTo>
            </a:clrChange>
          </a:blip>
          <a:srcRect b="29603"/>
          <a:stretch/>
        </p:blipFill>
        <p:spPr>
          <a:xfrm>
            <a:off x="608258" y="1310690"/>
            <a:ext cx="1232837" cy="1002263"/>
          </a:xfrm>
          <a:prstGeom prst="rect">
            <a:avLst/>
          </a:prstGeom>
        </p:spPr>
      </p:pic>
      <p:sp>
        <p:nvSpPr>
          <p:cNvPr id="26" name="Rectangle 25">
            <a:extLst>
              <a:ext uri="{FF2B5EF4-FFF2-40B4-BE49-F238E27FC236}">
                <a16:creationId xmlns:a16="http://schemas.microsoft.com/office/drawing/2014/main" id="{A5D81B85-271D-02B7-1454-A2977F061C55}"/>
              </a:ext>
            </a:extLst>
          </p:cNvPr>
          <p:cNvSpPr/>
          <p:nvPr/>
        </p:nvSpPr>
        <p:spPr>
          <a:xfrm>
            <a:off x="407988" y="2560182"/>
            <a:ext cx="11376025" cy="1158587"/>
          </a:xfrm>
          <a:prstGeom prst="rect">
            <a:avLst/>
          </a:prstGeom>
          <a:solidFill>
            <a:schemeClr val="accent5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Provide access to all required scientific literature to the CERN community </a:t>
            </a:r>
            <a:br>
              <a:rPr lang="en-GB" dirty="0"/>
            </a:br>
            <a:r>
              <a:rPr lang="en-GB" dirty="0"/>
              <a:t>and openly disseminate the organisational research products 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6D302467-F003-37C5-6BF6-9E276ECB764A}"/>
              </a:ext>
            </a:extLst>
          </p:cNvPr>
          <p:cNvGrpSpPr>
            <a:grpSpLocks noChangeAspect="1"/>
          </p:cNvGrpSpPr>
          <p:nvPr/>
        </p:nvGrpSpPr>
        <p:grpSpPr>
          <a:xfrm>
            <a:off x="608259" y="2674434"/>
            <a:ext cx="804906" cy="579275"/>
            <a:chOff x="5685547" y="710790"/>
            <a:chExt cx="1224812" cy="881473"/>
          </a:xfrm>
        </p:grpSpPr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3A4BA24C-03FF-C8C3-4830-91E8E8DD2EA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685547" y="1331202"/>
              <a:ext cx="1224812" cy="261061"/>
            </a:xfrm>
            <a:prstGeom prst="rect">
              <a:avLst/>
            </a:prstGeom>
          </p:spPr>
        </p:pic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AC66CEBA-A131-30A1-A306-BCA950AB957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61155" y="710790"/>
              <a:ext cx="1084816" cy="603582"/>
            </a:xfrm>
            <a:prstGeom prst="rect">
              <a:avLst/>
            </a:prstGeom>
          </p:spPr>
        </p:pic>
      </p:grpSp>
      <p:pic>
        <p:nvPicPr>
          <p:cNvPr id="29" name="Picture 28" descr="A white logo with a black background&#10;&#10;Description automatically generated">
            <a:extLst>
              <a:ext uri="{FF2B5EF4-FFF2-40B4-BE49-F238E27FC236}">
                <a16:creationId xmlns:a16="http://schemas.microsoft.com/office/drawing/2014/main" id="{DDACAFFC-3A1D-8BD1-D481-8A606A2DCD59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40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037223" y="3317970"/>
            <a:ext cx="1024963" cy="368987"/>
          </a:xfrm>
          <a:prstGeom prst="rect">
            <a:avLst/>
          </a:prstGeom>
        </p:spPr>
      </p:pic>
      <p:sp>
        <p:nvSpPr>
          <p:cNvPr id="30" name="Rectangle 29">
            <a:extLst>
              <a:ext uri="{FF2B5EF4-FFF2-40B4-BE49-F238E27FC236}">
                <a16:creationId xmlns:a16="http://schemas.microsoft.com/office/drawing/2014/main" id="{F84BF62D-BF79-F586-26EE-45D1EB45D790}"/>
              </a:ext>
            </a:extLst>
          </p:cNvPr>
          <p:cNvSpPr/>
          <p:nvPr/>
        </p:nvSpPr>
        <p:spPr>
          <a:xfrm>
            <a:off x="407988" y="3809673"/>
            <a:ext cx="11376025" cy="1158587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Enable accessibility, preservation, reuse and reproducibility of HEP research</a:t>
            </a:r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8CC272E-4531-8AAC-42F6-2459793D1E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2491381" y="4149184"/>
            <a:ext cx="584328" cy="584328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509D6E50-8A87-07D2-2271-61E030BA1883}"/>
              </a:ext>
            </a:extLst>
          </p:cNvPr>
          <p:cNvPicPr>
            <a:picLocks noChangeAspect="1"/>
          </p:cNvPicPr>
          <p:nvPr/>
        </p:nvPicPr>
        <p:blipFill>
          <a:blip r:embed="rId9">
            <a:lum bright="100000"/>
          </a:blip>
          <a:stretch>
            <a:fillRect/>
          </a:stretch>
        </p:blipFill>
        <p:spPr>
          <a:xfrm>
            <a:off x="1579920" y="4528425"/>
            <a:ext cx="1454228" cy="32246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4D68A6D0-1208-370D-D096-299AF37D4E2B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11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08258" y="4010577"/>
            <a:ext cx="1562955" cy="335353"/>
          </a:xfrm>
          <a:prstGeom prst="rect">
            <a:avLst/>
          </a:prstGeom>
        </p:spPr>
      </p:pic>
      <p:pic>
        <p:nvPicPr>
          <p:cNvPr id="15" name="Picture 14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57E5267D-10F5-0B86-3CC0-FE558ADB207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764656" y="2853021"/>
            <a:ext cx="1107609" cy="477754"/>
          </a:xfrm>
          <a:prstGeom prst="rect">
            <a:avLst/>
          </a:prstGeom>
        </p:spPr>
      </p:pic>
      <p:pic>
        <p:nvPicPr>
          <p:cNvPr id="23" name="Picture 4" descr="home">
            <a:extLst>
              <a:ext uri="{FF2B5EF4-FFF2-40B4-BE49-F238E27FC236}">
                <a16:creationId xmlns:a16="http://schemas.microsoft.com/office/drawing/2014/main" id="{8E2843FF-B7BE-D4D7-9151-D1F0446149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095" y="5286922"/>
            <a:ext cx="703068" cy="70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03BCA508-652E-4E2C-8555-4F4C4BC87D9C}"/>
              </a:ext>
            </a:extLst>
          </p:cNvPr>
          <p:cNvSpPr/>
          <p:nvPr/>
        </p:nvSpPr>
        <p:spPr>
          <a:xfrm>
            <a:off x="407987" y="5059163"/>
            <a:ext cx="11376025" cy="1158587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533650" algn="ctr"/>
            <a:r>
              <a:rPr lang="en-GB" dirty="0"/>
              <a:t>Promote and enable best practices on open and collaborative science in </a:t>
            </a:r>
            <a:br>
              <a:rPr lang="en-GB" dirty="0"/>
            </a:br>
            <a:r>
              <a:rPr lang="en-GB" dirty="0"/>
              <a:t>particle physics and beyond </a:t>
            </a:r>
          </a:p>
        </p:txBody>
      </p:sp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D3DD4122-E3CD-2311-5790-E0D6C9BB3590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78809" y="5121670"/>
            <a:ext cx="1884555" cy="566032"/>
          </a:xfrm>
          <a:prstGeom prst="rect">
            <a:avLst/>
          </a:prstGeom>
        </p:spPr>
      </p:pic>
      <p:pic>
        <p:nvPicPr>
          <p:cNvPr id="35" name="Picture 4" descr="home">
            <a:extLst>
              <a:ext uri="{FF2B5EF4-FFF2-40B4-BE49-F238E27FC236}">
                <a16:creationId xmlns:a16="http://schemas.microsoft.com/office/drawing/2014/main" id="{4E7807F6-D13C-2019-6F7E-D249C5C77D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0398" y="5641461"/>
            <a:ext cx="484448" cy="484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6746CF55-76CB-2426-8A28-B542E2428F85}"/>
              </a:ext>
            </a:extLst>
          </p:cNvPr>
          <p:cNvSpPr txBox="1"/>
          <p:nvPr/>
        </p:nvSpPr>
        <p:spPr>
          <a:xfrm>
            <a:off x="2069997" y="5899270"/>
            <a:ext cx="1279517" cy="2863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1400" b="0" i="0" dirty="0">
                <a:solidFill>
                  <a:schemeClr val="bg1"/>
                </a:solidFill>
                <a:latin typeface="Optima" panose="02000503060000020004" pitchFamily="2" charset="0"/>
              </a:rPr>
              <a:t>CERN   OSPO</a:t>
            </a:r>
          </a:p>
        </p:txBody>
      </p:sp>
      <p:cxnSp>
        <p:nvCxnSpPr>
          <p:cNvPr id="37" name="Straight Connector 36">
            <a:extLst>
              <a:ext uri="{FF2B5EF4-FFF2-40B4-BE49-F238E27FC236}">
                <a16:creationId xmlns:a16="http://schemas.microsoft.com/office/drawing/2014/main" id="{BDB9D7B5-2C39-A48A-9196-FD9D245DBD37}"/>
              </a:ext>
            </a:extLst>
          </p:cNvPr>
          <p:cNvCxnSpPr>
            <a:cxnSpLocks/>
          </p:cNvCxnSpPr>
          <p:nvPr/>
        </p:nvCxnSpPr>
        <p:spPr>
          <a:xfrm flipV="1">
            <a:off x="2692158" y="5916171"/>
            <a:ext cx="0" cy="216000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Title 2">
            <a:extLst>
              <a:ext uri="{FF2B5EF4-FFF2-40B4-BE49-F238E27FC236}">
                <a16:creationId xmlns:a16="http://schemas.microsoft.com/office/drawing/2014/main" id="{ABF57A90-3439-F1F3-C72C-052BFAABC5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9825" y="373593"/>
            <a:ext cx="11376025" cy="1065742"/>
          </a:xfrm>
        </p:spPr>
        <p:txBody>
          <a:bodyPr/>
          <a:lstStyle/>
          <a:p>
            <a:r>
              <a:rPr lang="en-GB" sz="3500" dirty="0"/>
              <a:t>CERN Scientific Information Service activities today</a:t>
            </a:r>
            <a:br>
              <a:rPr lang="en-GB" sz="3500" dirty="0"/>
            </a:br>
            <a:r>
              <a:rPr lang="en-GB" sz="3200" b="0" dirty="0">
                <a:solidFill>
                  <a:schemeClr val="accent2"/>
                </a:solidFill>
              </a:rPr>
              <a:t>Manage, preserving and disseminate knowledge</a:t>
            </a:r>
            <a:endParaRPr lang="en-GB" sz="3500" b="0" dirty="0">
              <a:solidFill>
                <a:schemeClr val="accent2"/>
              </a:solidFill>
            </a:endParaRPr>
          </a:p>
        </p:txBody>
      </p:sp>
      <p:sp>
        <p:nvSpPr>
          <p:cNvPr id="39" name="Slide Number Placeholder 8">
            <a:extLst>
              <a:ext uri="{FF2B5EF4-FFF2-40B4-BE49-F238E27FC236}">
                <a16:creationId xmlns:a16="http://schemas.microsoft.com/office/drawing/2014/main" id="{B0F50F74-C771-1802-DEB3-66B8F55689CC}"/>
              </a:ext>
            </a:extLst>
          </p:cNvPr>
          <p:cNvSpPr txBox="1">
            <a:spLocks/>
          </p:cNvSpPr>
          <p:nvPr/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 rtl="0" eaLnBrk="1" latinLnBrk="0" hangingPunct="1"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40" name="Footer Placeholder 4">
            <a:extLst>
              <a:ext uri="{FF2B5EF4-FFF2-40B4-BE49-F238E27FC236}">
                <a16:creationId xmlns:a16="http://schemas.microsoft.com/office/drawing/2014/main" id="{5BF47B3B-7779-D42B-8C09-DB538FC227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D3AC06A0-5219-39EF-CCA3-51C6F3172176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0110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774287D-1237-08A7-599A-F958B1B6BA1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b="2267"/>
          <a:stretch/>
        </p:blipFill>
        <p:spPr>
          <a:xfrm>
            <a:off x="479987" y="3073710"/>
            <a:ext cx="6905551" cy="3031718"/>
          </a:xfrm>
          <a:prstGeom prst="rect">
            <a:avLst/>
          </a:prstGeom>
        </p:spPr>
      </p:pic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47" name="Title 2">
            <a:extLst>
              <a:ext uri="{FF2B5EF4-FFF2-40B4-BE49-F238E27FC236}">
                <a16:creationId xmlns:a16="http://schemas.microsoft.com/office/drawing/2014/main" id="{0FF53369-1681-C5FC-74B0-41E1B69C42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0494" y="373593"/>
            <a:ext cx="11376025" cy="1065742"/>
          </a:xfrm>
        </p:spPr>
        <p:txBody>
          <a:bodyPr/>
          <a:lstStyle/>
          <a:p>
            <a:r>
              <a:rPr lang="en-GB" dirty="0"/>
              <a:t>The CERN Scientific Information Service</a:t>
            </a:r>
            <a:br>
              <a:rPr lang="en-GB" dirty="0"/>
            </a:br>
            <a:r>
              <a:rPr lang="en-GB" sz="3200" b="0" dirty="0">
                <a:solidFill>
                  <a:schemeClr val="accent2"/>
                </a:solidFill>
              </a:rPr>
              <a:t>Connecting the CERN Community with global research</a:t>
            </a:r>
            <a:endParaRPr lang="en-GB" b="0" dirty="0">
              <a:solidFill>
                <a:schemeClr val="accent2"/>
              </a:solidFill>
            </a:endParaRPr>
          </a:p>
        </p:txBody>
      </p:sp>
      <p:sp>
        <p:nvSpPr>
          <p:cNvPr id="49" name="Rounded Rectangle 48">
            <a:extLst>
              <a:ext uri="{FF2B5EF4-FFF2-40B4-BE49-F238E27FC236}">
                <a16:creationId xmlns:a16="http://schemas.microsoft.com/office/drawing/2014/main" id="{2BA5FC9F-4EC8-21AF-2E9E-79FEB92A5191}"/>
              </a:ext>
            </a:extLst>
          </p:cNvPr>
          <p:cNvSpPr/>
          <p:nvPr/>
        </p:nvSpPr>
        <p:spPr>
          <a:xfrm>
            <a:off x="407988" y="1442209"/>
            <a:ext cx="10115239" cy="1532696"/>
          </a:xfrm>
          <a:prstGeom prst="roundRect">
            <a:avLst>
              <a:gd name="adj" fmla="val 6447"/>
            </a:avLst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square" anchor="ctr">
            <a:noAutofit/>
          </a:bodyPr>
          <a:lstStyle/>
          <a:p>
            <a:pPr algn="just"/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The CERN Scientific Information Service aims at efficiently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managing, preserving and disseminating scientific information 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to make it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openly accessible 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and </a:t>
            </a:r>
            <a:r>
              <a:rPr lang="en-US" sz="2200" b="1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reusable</a:t>
            </a:r>
            <a:r>
              <a:rPr lang="en-US" sz="2200" dirty="0">
                <a:solidFill>
                  <a:srgbClr val="2F2F2F"/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 to CERN and the worldwide High-Energy Physics community.</a:t>
            </a:r>
          </a:p>
        </p:txBody>
      </p:sp>
      <p:sp>
        <p:nvSpPr>
          <p:cNvPr id="50" name="Rounded Rectangle 49">
            <a:extLst>
              <a:ext uri="{FF2B5EF4-FFF2-40B4-BE49-F238E27FC236}">
                <a16:creationId xmlns:a16="http://schemas.microsoft.com/office/drawing/2014/main" id="{B2D785AE-9534-5155-D94B-FF650A0FB7B3}"/>
              </a:ext>
            </a:extLst>
          </p:cNvPr>
          <p:cNvSpPr/>
          <p:nvPr/>
        </p:nvSpPr>
        <p:spPr>
          <a:xfrm>
            <a:off x="7897744" y="2681721"/>
            <a:ext cx="3956187" cy="2346472"/>
          </a:xfrm>
          <a:prstGeom prst="roundRect">
            <a:avLst>
              <a:gd name="adj" fmla="val 7917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0000"/>
              </a:lnSpc>
            </a:pP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Le Service d’Information Scientifique du CERN a pour mission de 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gérer, conserver et diffuser </a:t>
            </a: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efficacement 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l’information scientifique </a:t>
            </a: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afin de la rendre </a:t>
            </a:r>
            <a:r>
              <a:rPr lang="en-US" sz="1600" b="1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accessible et utilisable </a:t>
            </a:r>
            <a:r>
              <a:rPr lang="en-US" sz="1600" i="1" dirty="0">
                <a:solidFill>
                  <a:schemeClr val="accent1">
                    <a:lumMod val="75000"/>
                  </a:schemeClr>
                </a:solidFill>
                <a:latin typeface="Levenim MT" panose="02010502060101010101" pitchFamily="2" charset="-79"/>
                <a:cs typeface="Levenim MT" panose="02010502060101010101" pitchFamily="2" charset="-79"/>
              </a:rPr>
              <a:t>pour le CERN et pour la communauté mondiale de la physique des hautes énergies.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2B0400F-490B-8E1F-CC5C-C9CA80F47B00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1428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&#10;&#10;Description automatically generated">
            <a:extLst>
              <a:ext uri="{FF2B5EF4-FFF2-40B4-BE49-F238E27FC236}">
                <a16:creationId xmlns:a16="http://schemas.microsoft.com/office/drawing/2014/main" id="{D2622EDD-CFFF-A8C1-2EB8-692B744B060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16524" y="1662352"/>
            <a:ext cx="2517677" cy="756193"/>
          </a:xfrm>
          <a:prstGeom prst="rect">
            <a:avLst/>
          </a:prstGeom>
        </p:spPr>
      </p:pic>
      <p:pic>
        <p:nvPicPr>
          <p:cNvPr id="8" name="Picture 7" descr="A black and white sign&#10;&#10;Description automatically generated with low confidence">
            <a:extLst>
              <a:ext uri="{FF2B5EF4-FFF2-40B4-BE49-F238E27FC236}">
                <a16:creationId xmlns:a16="http://schemas.microsoft.com/office/drawing/2014/main" id="{2E4F071C-D9F1-A50C-11F9-2D8EF6237A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01250" y="546098"/>
            <a:ext cx="1753132" cy="756193"/>
          </a:xfrm>
          <a:prstGeom prst="rect">
            <a:avLst/>
          </a:prstGeom>
        </p:spPr>
      </p:pic>
      <p:grpSp>
        <p:nvGrpSpPr>
          <p:cNvPr id="14" name="Group 13">
            <a:extLst>
              <a:ext uri="{FF2B5EF4-FFF2-40B4-BE49-F238E27FC236}">
                <a16:creationId xmlns:a16="http://schemas.microsoft.com/office/drawing/2014/main" id="{91AC77A2-1035-16B0-DD15-C6878D40FDBB}"/>
              </a:ext>
            </a:extLst>
          </p:cNvPr>
          <p:cNvGrpSpPr/>
          <p:nvPr/>
        </p:nvGrpSpPr>
        <p:grpSpPr>
          <a:xfrm>
            <a:off x="3511972" y="520804"/>
            <a:ext cx="1224812" cy="881473"/>
            <a:chOff x="5685547" y="710790"/>
            <a:chExt cx="1224812" cy="881473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82DB4A90-1409-3EC6-13D5-83581FD078A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685547" y="1331202"/>
              <a:ext cx="1224812" cy="261061"/>
            </a:xfrm>
            <a:prstGeom prst="rect">
              <a:avLst/>
            </a:prstGeom>
          </p:spPr>
        </p:pic>
        <p:pic>
          <p:nvPicPr>
            <p:cNvPr id="17" name="Picture 16">
              <a:extLst>
                <a:ext uri="{FF2B5EF4-FFF2-40B4-BE49-F238E27FC236}">
                  <a16:creationId xmlns:a16="http://schemas.microsoft.com/office/drawing/2014/main" id="{64670E82-2C62-1DA5-DB5A-0A66C52DC09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61155" y="710790"/>
              <a:ext cx="1084816" cy="603582"/>
            </a:xfrm>
            <a:prstGeom prst="rect">
              <a:avLst/>
            </a:prstGeom>
          </p:spPr>
        </p:pic>
      </p:grpSp>
      <p:pic>
        <p:nvPicPr>
          <p:cNvPr id="18" name="Picture 17">
            <a:extLst>
              <a:ext uri="{FF2B5EF4-FFF2-40B4-BE49-F238E27FC236}">
                <a16:creationId xmlns:a16="http://schemas.microsoft.com/office/drawing/2014/main" id="{70F5B5CA-585B-EDEF-2562-98B8D6AE797D}"/>
              </a:ext>
            </a:extLst>
          </p:cNvPr>
          <p:cNvPicPr>
            <a:picLocks noChangeAspect="1"/>
          </p:cNvPicPr>
          <p:nvPr/>
        </p:nvPicPr>
        <p:blipFill>
          <a:blip r:embed="rId6">
            <a:lum bright="70000" contrast="-70000"/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448437" y="729450"/>
            <a:ext cx="2020876" cy="433606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F1F61894-F78E-F394-DC18-F49D835021B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74933" y="508453"/>
            <a:ext cx="732324" cy="732324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C854DA5-CBDB-ADAF-A689-3BF8268936AC}"/>
              </a:ext>
            </a:extLst>
          </p:cNvPr>
          <p:cNvPicPr>
            <a:picLocks noChangeAspect="1"/>
          </p:cNvPicPr>
          <p:nvPr/>
        </p:nvPicPr>
        <p:blipFill>
          <a:blip r:embed="rId10">
            <a:lum bright="100000"/>
          </a:blip>
          <a:stretch>
            <a:fillRect/>
          </a:stretch>
        </p:blipFill>
        <p:spPr>
          <a:xfrm>
            <a:off x="400550" y="1028427"/>
            <a:ext cx="1754645" cy="389074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14BFAF92-D242-ED14-E7DF-7220B00F9172}"/>
              </a:ext>
            </a:extLst>
          </p:cNvPr>
          <p:cNvPicPr>
            <a:picLocks noChangeAspect="1"/>
          </p:cNvPicPr>
          <p:nvPr/>
        </p:nvPicPr>
        <p:blipFill rotWithShape="1">
          <a:blip r:embed="rId11">
            <a:clrChange>
              <a:clrFrom>
                <a:srgbClr val="30307A"/>
              </a:clrFrom>
              <a:clrTo>
                <a:srgbClr val="30307A">
                  <a:alpha val="0"/>
                </a:srgbClr>
              </a:clrTo>
            </a:clrChange>
          </a:blip>
          <a:srcRect b="29603"/>
          <a:stretch/>
        </p:blipFill>
        <p:spPr>
          <a:xfrm>
            <a:off x="2035258" y="1310559"/>
            <a:ext cx="1527092" cy="1241484"/>
          </a:xfrm>
          <a:prstGeom prst="rect">
            <a:avLst/>
          </a:prstGeom>
        </p:spPr>
      </p:pic>
      <p:pic>
        <p:nvPicPr>
          <p:cNvPr id="22" name="Picture 4" descr="home">
            <a:extLst>
              <a:ext uri="{FF2B5EF4-FFF2-40B4-BE49-F238E27FC236}">
                <a16:creationId xmlns:a16="http://schemas.microsoft.com/office/drawing/2014/main" id="{FC42E076-44A1-BC01-22C2-62BA388F305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2">
            <a:duotone>
              <a:prstClr val="black"/>
              <a:schemeClr val="bg1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saturation sat="0"/>
                    </a14:imgEffect>
                    <a14:imgEffect>
                      <a14:brightnessContrast bright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6832" y="1672308"/>
            <a:ext cx="703068" cy="703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E0C33088-B775-2C8D-D584-203858BD91CA}"/>
              </a:ext>
            </a:extLst>
          </p:cNvPr>
          <p:cNvSpPr txBox="1"/>
          <p:nvPr/>
        </p:nvSpPr>
        <p:spPr>
          <a:xfrm>
            <a:off x="8998950" y="2072704"/>
            <a:ext cx="1595309" cy="3418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b="0" i="0" dirty="0">
                <a:solidFill>
                  <a:schemeClr val="bg1"/>
                </a:solidFill>
                <a:latin typeface="Optima" panose="02000503060000020004" pitchFamily="2" charset="0"/>
              </a:rPr>
              <a:t>CERN   OSPO</a:t>
            </a:r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2B58254A-CAA3-0359-355A-9B55C3262CB5}"/>
              </a:ext>
            </a:extLst>
          </p:cNvPr>
          <p:cNvCxnSpPr>
            <a:cxnSpLocks/>
          </p:cNvCxnSpPr>
          <p:nvPr/>
        </p:nvCxnSpPr>
        <p:spPr>
          <a:xfrm flipV="1">
            <a:off x="9776972" y="2089605"/>
            <a:ext cx="0" cy="267884"/>
          </a:xfrm>
          <a:prstGeom prst="line">
            <a:avLst/>
          </a:prstGeom>
          <a:ln w="127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6B40731-33FF-9A40-95C3-6EBD367370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8860" y="1592263"/>
            <a:ext cx="11088613" cy="4608512"/>
          </a:xfrm>
        </p:spPr>
        <p:txBody>
          <a:bodyPr vert="horz" lIns="0" tIns="0" rIns="0" bIns="0" rtlCol="0" anchor="t">
            <a:noAutofit/>
          </a:bodyPr>
          <a:lstStyle/>
          <a:p>
            <a:pPr>
              <a:tabLst>
                <a:tab pos="441325" algn="l"/>
              </a:tabLst>
            </a:pPr>
            <a:r>
              <a:rPr lang="en-US" sz="2400" dirty="0"/>
              <a:t>1	General Introduction </a:t>
            </a:r>
          </a:p>
          <a:p>
            <a:pPr marL="457200" indent="-457200">
              <a:buAutoNum type="arabicPlain" startAt="2"/>
              <a:tabLst>
                <a:tab pos="441325" algn="l"/>
              </a:tabLst>
            </a:pPr>
            <a:r>
              <a:rPr lang="en-US" sz="2400" dirty="0"/>
              <a:t>Open Science</a:t>
            </a:r>
          </a:p>
          <a:p>
            <a:pPr marL="457200" indent="-457200">
              <a:buAutoNum type="arabicPlain" startAt="2"/>
              <a:tabLst>
                <a:tab pos="441325" algn="l"/>
              </a:tabLst>
            </a:pPr>
            <a:r>
              <a:rPr lang="en-US" sz="2400" dirty="0"/>
              <a:t>Curation &amp; INSPIRE</a:t>
            </a:r>
          </a:p>
          <a:p>
            <a:pPr marL="457200" indent="-457200">
              <a:buAutoNum type="arabicPlain" startAt="2"/>
              <a:tabLst>
                <a:tab pos="441325" algn="l"/>
              </a:tabLst>
            </a:pPr>
            <a:r>
              <a:rPr lang="en-US" sz="2400" dirty="0"/>
              <a:t>CERN Archives</a:t>
            </a:r>
          </a:p>
          <a:p>
            <a:pPr marL="457200" indent="-457200">
              <a:buAutoNum type="arabicPlain" startAt="2"/>
              <a:tabLst>
                <a:tab pos="441325" algn="l"/>
              </a:tabLst>
            </a:pPr>
            <a:r>
              <a:rPr lang="en-US" sz="2400" dirty="0"/>
              <a:t>Library services &amp; library visit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023772B-3B2C-F343-9923-A3D494D189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EEA7A-1474-FF44-ADE2-A4A8BEDF0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3417951-7D5D-6B4F-4B7A-BAF23EFBDBEF}"/>
              </a:ext>
            </a:extLst>
          </p:cNvPr>
          <p:cNvSpPr/>
          <p:nvPr/>
        </p:nvSpPr>
        <p:spPr>
          <a:xfrm>
            <a:off x="632527" y="1586288"/>
            <a:ext cx="72000" cy="32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EDF1B78-E198-22B3-2471-70DC5CC02A44}"/>
              </a:ext>
            </a:extLst>
          </p:cNvPr>
          <p:cNvSpPr/>
          <p:nvPr/>
        </p:nvSpPr>
        <p:spPr>
          <a:xfrm>
            <a:off x="632527" y="2191848"/>
            <a:ext cx="72000" cy="324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F6FF831C-BB4D-4213-6CF3-2C26A1E3D9A9}"/>
              </a:ext>
            </a:extLst>
          </p:cNvPr>
          <p:cNvSpPr/>
          <p:nvPr/>
        </p:nvSpPr>
        <p:spPr>
          <a:xfrm>
            <a:off x="632527" y="2795463"/>
            <a:ext cx="72000" cy="324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718531E-D779-30F5-D309-C8738E219687}"/>
              </a:ext>
            </a:extLst>
          </p:cNvPr>
          <p:cNvSpPr/>
          <p:nvPr/>
        </p:nvSpPr>
        <p:spPr>
          <a:xfrm>
            <a:off x="632527" y="3399083"/>
            <a:ext cx="72000" cy="3240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65642F9-712C-7059-B9DF-704186ECD010}"/>
              </a:ext>
            </a:extLst>
          </p:cNvPr>
          <p:cNvSpPr/>
          <p:nvPr/>
        </p:nvSpPr>
        <p:spPr>
          <a:xfrm>
            <a:off x="632527" y="4002703"/>
            <a:ext cx="72000" cy="32400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219894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F5C0652-E280-1BAD-5C24-D5496B8CFA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7" name="Content Placeholder 1">
            <a:extLst>
              <a:ext uri="{FF2B5EF4-FFF2-40B4-BE49-F238E27FC236}">
                <a16:creationId xmlns:a16="http://schemas.microsoft.com/office/drawing/2014/main" id="{D23E305F-0082-7267-30F6-EECA7BBB193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3943" y="312347"/>
            <a:ext cx="5866689" cy="4903104"/>
          </a:xfrm>
        </p:spPr>
        <p:txBody>
          <a:bodyPr/>
          <a:lstStyle/>
          <a:p>
            <a:pPr marL="0" lvl="1" indent="0">
              <a:spcBef>
                <a:spcPct val="0"/>
              </a:spcBef>
              <a:buNone/>
            </a:pPr>
            <a:r>
              <a:rPr lang="de-CH" altLang="en-US" sz="3600" b="1" dirty="0" err="1">
                <a:solidFill>
                  <a:srgbClr val="0033A0"/>
                </a:solidFill>
              </a:rPr>
              <a:t>CERN’s</a:t>
            </a:r>
            <a:r>
              <a:rPr lang="de-CH" altLang="en-US" sz="3600" b="1" dirty="0">
                <a:solidFill>
                  <a:srgbClr val="0033A0"/>
                </a:solidFill>
              </a:rPr>
              <a:t> Mission</a:t>
            </a:r>
          </a:p>
          <a:p>
            <a:pPr marL="0" lvl="1" indent="0">
              <a:spcBef>
                <a:spcPct val="0"/>
              </a:spcBef>
              <a:buNone/>
            </a:pPr>
            <a:endParaRPr lang="de-CH" altLang="en-US" sz="2400" dirty="0">
              <a:solidFill>
                <a:srgbClr val="0033A0"/>
              </a:solidFill>
            </a:endParaRPr>
          </a:p>
        </p:txBody>
      </p:sp>
      <p:pic>
        <p:nvPicPr>
          <p:cNvPr id="8" name="Picture 7" descr="A picture containing indoor, blue&#10;&#10;Description automatically generated">
            <a:extLst>
              <a:ext uri="{FF2B5EF4-FFF2-40B4-BE49-F238E27FC236}">
                <a16:creationId xmlns:a16="http://schemas.microsoft.com/office/drawing/2014/main" id="{85C0737E-3694-6EA7-E6F8-FD32A0DEB1C5}"/>
              </a:ext>
            </a:extLst>
          </p:cNvPr>
          <p:cNvPicPr>
            <a:picLocks noChangeAspect="1"/>
          </p:cNvPicPr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575755" y="1075789"/>
            <a:ext cx="4577964" cy="2568416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17D61CC8-00B7-9725-1C87-EB85761AB5C1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6F250BD-C19C-7587-99B0-B507AE29468D}"/>
              </a:ext>
            </a:extLst>
          </p:cNvPr>
          <p:cNvSpPr txBox="1"/>
          <p:nvPr/>
        </p:nvSpPr>
        <p:spPr>
          <a:xfrm>
            <a:off x="94942" y="1536174"/>
            <a:ext cx="7446400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Perform world-class research in fundamental physics</a:t>
            </a:r>
            <a:br>
              <a:rPr lang="en-US" altLang="en-US" sz="2000" dirty="0">
                <a:solidFill>
                  <a:srgbClr val="0033A0"/>
                </a:solidFill>
              </a:rPr>
            </a:br>
            <a:endParaRPr lang="en-US" altLang="en-US" sz="2000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Provide a unique range of particle accelerator facilities that enable research at the forefront of human knowledge, in an environmentally responsible and sustainable way.</a:t>
            </a:r>
            <a:br>
              <a:rPr lang="en-US" altLang="en-US" sz="2000" dirty="0">
                <a:solidFill>
                  <a:srgbClr val="0033A0"/>
                </a:solidFill>
              </a:rPr>
            </a:br>
            <a:endParaRPr lang="en-US" altLang="en-US" sz="2000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Unite people from all over the world to push the frontiers of science and technology </a:t>
            </a:r>
            <a:r>
              <a:rPr lang="en-US" altLang="en-US" sz="2000" b="1" u="sng" dirty="0">
                <a:solidFill>
                  <a:srgbClr val="0033A0"/>
                </a:solidFill>
              </a:rPr>
              <a:t>for the benefit of all</a:t>
            </a:r>
            <a:r>
              <a:rPr lang="en-US" altLang="en-US" sz="2000" dirty="0">
                <a:solidFill>
                  <a:srgbClr val="0033A0"/>
                </a:solidFill>
              </a:rPr>
              <a:t>.</a:t>
            </a:r>
            <a:br>
              <a:rPr lang="en-US" altLang="en-US" sz="2000" u="sng" dirty="0">
                <a:solidFill>
                  <a:srgbClr val="0033A0"/>
                </a:solidFill>
              </a:rPr>
            </a:br>
            <a:endParaRPr lang="en-US" altLang="en-US" sz="2000" u="sng" dirty="0">
              <a:solidFill>
                <a:srgbClr val="0033A0"/>
              </a:solidFill>
            </a:endParaRPr>
          </a:p>
          <a:p>
            <a:pPr marL="742950" lvl="1" indent="-285750">
              <a:spcBef>
                <a:spcPct val="0"/>
              </a:spcBef>
              <a:buFont typeface="Wingdings" pitchFamily="2" charset="2"/>
              <a:buChar char="§"/>
            </a:pPr>
            <a:r>
              <a:rPr lang="en-US" altLang="en-US" sz="2000" dirty="0">
                <a:solidFill>
                  <a:srgbClr val="0033A0"/>
                </a:solidFill>
              </a:rPr>
              <a:t>Train new generations of physicists, engineers and technicians, and engage all citizens in research and in the values of science.</a:t>
            </a:r>
            <a:endParaRPr lang="en-US" sz="2000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C62DE9DD-CA46-E227-CF25-CBB4BF94D4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8534841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DA3CCDD-6F73-2245-A34B-C4FB544AFB69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19" name="Picture 8">
            <a:extLst>
              <a:ext uri="{FF2B5EF4-FFF2-40B4-BE49-F238E27FC236}">
                <a16:creationId xmlns:a16="http://schemas.microsoft.com/office/drawing/2014/main" id="{243ADEFA-51C1-EF47-8EAF-C1E05711F21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17341" y="-13858"/>
            <a:ext cx="7527496" cy="6214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" name="Rectangle 26">
            <a:extLst>
              <a:ext uri="{FF2B5EF4-FFF2-40B4-BE49-F238E27FC236}">
                <a16:creationId xmlns:a16="http://schemas.microsoft.com/office/drawing/2014/main" id="{C7650DB9-4048-4D8B-9284-88D024347818}"/>
              </a:ext>
            </a:extLst>
          </p:cNvPr>
          <p:cNvSpPr/>
          <p:nvPr/>
        </p:nvSpPr>
        <p:spPr>
          <a:xfrm>
            <a:off x="4592761" y="-13858"/>
            <a:ext cx="4831433" cy="6275055"/>
          </a:xfrm>
          <a:prstGeom prst="rect">
            <a:avLst/>
          </a:prstGeom>
          <a:gradFill>
            <a:gsLst>
              <a:gs pos="8000">
                <a:schemeClr val="bg1">
                  <a:alpha val="98000"/>
                </a:schemeClr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0D0849B-6DC0-4790-8810-146014FB2248}"/>
              </a:ext>
            </a:extLst>
          </p:cNvPr>
          <p:cNvSpPr txBox="1">
            <a:spLocks/>
          </p:cNvSpPr>
          <p:nvPr/>
        </p:nvSpPr>
        <p:spPr>
          <a:xfrm>
            <a:off x="343597" y="2708920"/>
            <a:ext cx="5616575" cy="576840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 kern="12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spcBef>
                <a:spcPct val="0"/>
              </a:spcBef>
              <a:buFont typeface="Arial" charset="0"/>
              <a:buNone/>
            </a:pPr>
            <a:endParaRPr lang="de-CH" altLang="en-US" sz="800" dirty="0">
              <a:solidFill>
                <a:srgbClr val="0033A0"/>
              </a:solidFill>
            </a:endParaRPr>
          </a:p>
          <a:p>
            <a:pPr marL="0" lvl="1" indent="0">
              <a:spcBef>
                <a:spcPct val="0"/>
              </a:spcBef>
              <a:buFont typeface="Arial" charset="0"/>
              <a:buNone/>
            </a:pPr>
            <a:endParaRPr lang="de-CH" altLang="en-US" sz="1400" dirty="0">
              <a:solidFill>
                <a:srgbClr val="0033A0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408510-B75C-1E47-A28A-4C76456CD9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9817" y="380032"/>
            <a:ext cx="5889780" cy="1065742"/>
          </a:xfrm>
        </p:spPr>
        <p:txBody>
          <a:bodyPr/>
          <a:lstStyle/>
          <a:p>
            <a:r>
              <a:rPr lang="de-CH" dirty="0" err="1"/>
              <a:t>CERN‘s</a:t>
            </a:r>
            <a:r>
              <a:rPr lang="de-CH" dirty="0"/>
              <a:t> </a:t>
            </a:r>
            <a:r>
              <a:rPr lang="de-CH" dirty="0" err="1"/>
              <a:t>flagship</a:t>
            </a:r>
            <a:r>
              <a:rPr lang="de-CH" dirty="0"/>
              <a:t>:</a:t>
            </a:r>
            <a:br>
              <a:rPr lang="de-CH" dirty="0"/>
            </a:br>
            <a:r>
              <a:rPr lang="de-CH" dirty="0"/>
              <a:t>The Large Hadron Collider</a:t>
            </a:r>
            <a:endParaRPr lang="en-CH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5012AEC-8119-3344-A946-16AA6ABB3E3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45158" y="1683753"/>
            <a:ext cx="5616575" cy="576840"/>
          </a:xfrm>
        </p:spPr>
        <p:txBody>
          <a:bodyPr vert="horz" lIns="0" tIns="0" rIns="0" bIns="0" rtlCol="0" anchor="t">
            <a:noAutofit/>
          </a:bodyPr>
          <a:lstStyle/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  <a:latin typeface="+mn-lt"/>
              </a:rPr>
              <a:t>Ca. 100m </a:t>
            </a:r>
            <a:r>
              <a:rPr lang="de-CH" altLang="en-US" sz="2400" dirty="0" err="1">
                <a:solidFill>
                  <a:srgbClr val="0033A0"/>
                </a:solidFill>
              </a:rPr>
              <a:t>underground</a:t>
            </a:r>
            <a:endParaRPr lang="en-US" dirty="0"/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en-US" sz="1050" dirty="0">
              <a:solidFill>
                <a:srgbClr val="181818"/>
              </a:solidFill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</a:rPr>
              <a:t>27</a:t>
            </a:r>
            <a:r>
              <a:rPr lang="de-CH" altLang="en-US" sz="2400" dirty="0">
                <a:solidFill>
                  <a:srgbClr val="0033A0"/>
                </a:solidFill>
                <a:ea typeface="+mn-lt"/>
                <a:cs typeface="+mn-lt"/>
              </a:rPr>
              <a:t> km </a:t>
            </a:r>
            <a:r>
              <a:rPr lang="de-CH" altLang="en-US" sz="2400" dirty="0" err="1">
                <a:solidFill>
                  <a:srgbClr val="0033A0"/>
                </a:solidFill>
                <a:ea typeface="+mn-lt"/>
                <a:cs typeface="+mn-lt"/>
              </a:rPr>
              <a:t>circumference</a:t>
            </a:r>
            <a:endParaRPr lang="de-CH" altLang="en-US" sz="2400" dirty="0">
              <a:solidFill>
                <a:srgbClr val="0033A0"/>
              </a:solidFill>
              <a:ea typeface="+mn-lt"/>
              <a:cs typeface="+mn-lt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1050" dirty="0">
              <a:solidFill>
                <a:srgbClr val="0033A0"/>
              </a:solidFill>
              <a:ea typeface="+mn-lt"/>
              <a:cs typeface="+mn-lt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 err="1">
                <a:solidFill>
                  <a:srgbClr val="0033A0"/>
                </a:solidFill>
              </a:rPr>
              <a:t>Coldest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known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place</a:t>
            </a:r>
            <a:r>
              <a:rPr lang="de-CH" altLang="en-US" sz="2400" dirty="0">
                <a:solidFill>
                  <a:srgbClr val="0033A0"/>
                </a:solidFill>
              </a:rPr>
              <a:t> in </a:t>
            </a:r>
            <a:r>
              <a:rPr lang="de-CH" altLang="en-US" sz="2400" dirty="0" err="1">
                <a:solidFill>
                  <a:srgbClr val="0033A0"/>
                </a:solidFill>
              </a:rPr>
              <a:t>the</a:t>
            </a:r>
            <a:r>
              <a:rPr lang="de-CH" altLang="en-US" sz="2400" dirty="0">
                <a:solidFill>
                  <a:srgbClr val="0033A0"/>
                </a:solidFill>
              </a:rPr>
              <a:t> </a:t>
            </a:r>
            <a:r>
              <a:rPr lang="de-CH" altLang="en-US" sz="2400" dirty="0" err="1">
                <a:solidFill>
                  <a:srgbClr val="0033A0"/>
                </a:solidFill>
              </a:rPr>
              <a:t>universe</a:t>
            </a:r>
            <a:endParaRPr lang="de-CH" altLang="en-US" sz="2400" dirty="0">
              <a:solidFill>
                <a:srgbClr val="0033A0"/>
              </a:solidFill>
              <a:cs typeface="Arial"/>
            </a:endParaRPr>
          </a:p>
          <a:p>
            <a:pPr marL="0" lvl="1" indent="0">
              <a:spcBef>
                <a:spcPct val="0"/>
              </a:spcBef>
              <a:buNone/>
            </a:pPr>
            <a:r>
              <a:rPr lang="de-CH" altLang="en-US" sz="1000" dirty="0">
                <a:solidFill>
                  <a:srgbClr val="0033A0"/>
                </a:solidFill>
              </a:rPr>
              <a:t>          </a:t>
            </a:r>
            <a:r>
              <a:rPr lang="de-CH" altLang="en-US" sz="1400" dirty="0">
                <a:solidFill>
                  <a:srgbClr val="0033A0"/>
                </a:solidFill>
              </a:rPr>
              <a:t>(Magnets </a:t>
            </a:r>
            <a:r>
              <a:rPr lang="de-CH" altLang="en-US" sz="1400" dirty="0" err="1">
                <a:solidFill>
                  <a:srgbClr val="0033A0"/>
                </a:solidFill>
              </a:rPr>
              <a:t>cooled</a:t>
            </a:r>
            <a:r>
              <a:rPr lang="de-CH" altLang="en-US" sz="1400" dirty="0">
                <a:solidFill>
                  <a:srgbClr val="0033A0"/>
                </a:solidFill>
              </a:rPr>
              <a:t> down </a:t>
            </a:r>
            <a:r>
              <a:rPr lang="de-CH" altLang="en-US" sz="1400" dirty="0" err="1">
                <a:solidFill>
                  <a:srgbClr val="0033A0"/>
                </a:solidFill>
              </a:rPr>
              <a:t>to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fr-FR" altLang="en-US" sz="1400" dirty="0">
                <a:solidFill>
                  <a:srgbClr val="0033A0"/>
                </a:solidFill>
              </a:rPr>
              <a:t>-271°C</a:t>
            </a:r>
            <a:r>
              <a:rPr lang="de-CH" altLang="en-US" sz="1400" dirty="0">
                <a:solidFill>
                  <a:srgbClr val="0033A0"/>
                </a:solidFill>
              </a:rPr>
              <a:t>)</a:t>
            </a: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800" dirty="0">
              <a:solidFill>
                <a:srgbClr val="0033A0"/>
              </a:solidFill>
              <a:cs typeface="Arial"/>
            </a:endParaRP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r>
              <a:rPr lang="de-CH" altLang="en-US" sz="2400" dirty="0">
                <a:solidFill>
                  <a:srgbClr val="0033A0"/>
                </a:solidFill>
              </a:rPr>
              <a:t>Hottest </a:t>
            </a:r>
            <a:r>
              <a:rPr lang="de-CH" altLang="en-US" sz="2400" dirty="0" err="1">
                <a:solidFill>
                  <a:srgbClr val="0033A0"/>
                </a:solidFill>
              </a:rPr>
              <a:t>place</a:t>
            </a:r>
            <a:r>
              <a:rPr lang="de-CH" altLang="en-US" sz="2400" dirty="0">
                <a:solidFill>
                  <a:srgbClr val="0033A0"/>
                </a:solidFill>
              </a:rPr>
              <a:t> in </a:t>
            </a:r>
            <a:r>
              <a:rPr lang="de-CH" altLang="en-US" sz="2400" dirty="0" err="1">
                <a:solidFill>
                  <a:srgbClr val="0033A0"/>
                </a:solidFill>
              </a:rPr>
              <a:t>the</a:t>
            </a:r>
            <a:r>
              <a:rPr lang="de-CH" altLang="en-US" sz="2400" dirty="0">
                <a:solidFill>
                  <a:srgbClr val="0033A0"/>
                </a:solidFill>
              </a:rPr>
              <a:t> solar </a:t>
            </a:r>
            <a:r>
              <a:rPr lang="de-CH" altLang="en-US" sz="2400" dirty="0" err="1">
                <a:solidFill>
                  <a:srgbClr val="0033A0"/>
                </a:solidFill>
              </a:rPr>
              <a:t>system</a:t>
            </a:r>
            <a:endParaRPr lang="de-CH" altLang="en-US" sz="2400" dirty="0">
              <a:solidFill>
                <a:srgbClr val="0033A0"/>
              </a:solidFill>
              <a:cs typeface="Arial"/>
            </a:endParaRPr>
          </a:p>
          <a:p>
            <a:pPr marL="0" lvl="1" indent="0">
              <a:spcBef>
                <a:spcPct val="0"/>
              </a:spcBef>
              <a:buNone/>
            </a:pPr>
            <a:r>
              <a:rPr lang="de-CH" altLang="en-US" sz="1000" dirty="0">
                <a:solidFill>
                  <a:srgbClr val="0033A0"/>
                </a:solidFill>
              </a:rPr>
              <a:t>          </a:t>
            </a:r>
            <a:r>
              <a:rPr lang="de-CH" altLang="en-US" sz="1400" dirty="0">
                <a:solidFill>
                  <a:srgbClr val="0033A0"/>
                </a:solidFill>
              </a:rPr>
              <a:t>(</a:t>
            </a:r>
            <a:r>
              <a:rPr lang="de-CH" altLang="en-US" sz="1400" dirty="0" err="1">
                <a:solidFill>
                  <a:srgbClr val="0033A0"/>
                </a:solidFill>
              </a:rPr>
              <a:t>Collision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temperature</a:t>
            </a:r>
            <a:r>
              <a:rPr lang="de-CH" altLang="en-US" sz="1400" dirty="0">
                <a:solidFill>
                  <a:srgbClr val="0033A0"/>
                </a:solidFill>
              </a:rPr>
              <a:t> 100‘000x </a:t>
            </a:r>
            <a:r>
              <a:rPr lang="de-CH" altLang="en-US" sz="1400" dirty="0" err="1">
                <a:solidFill>
                  <a:srgbClr val="0033A0"/>
                </a:solidFill>
              </a:rPr>
              <a:t>hotter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than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the</a:t>
            </a:r>
            <a:r>
              <a:rPr lang="de-CH" altLang="en-US" sz="1400" dirty="0">
                <a:solidFill>
                  <a:srgbClr val="0033A0"/>
                </a:solidFill>
              </a:rPr>
              <a:t> </a:t>
            </a:r>
            <a:r>
              <a:rPr lang="de-CH" altLang="en-US" sz="1400" dirty="0" err="1">
                <a:solidFill>
                  <a:srgbClr val="0033A0"/>
                </a:solidFill>
              </a:rPr>
              <a:t>sun</a:t>
            </a:r>
            <a:r>
              <a:rPr lang="de-CH" altLang="en-US" sz="1400" dirty="0">
                <a:solidFill>
                  <a:srgbClr val="0033A0"/>
                </a:solidFill>
              </a:rPr>
              <a:t>)</a:t>
            </a:r>
          </a:p>
          <a:p>
            <a:pPr marL="18415" lvl="1" indent="-342900">
              <a:spcBef>
                <a:spcPct val="0"/>
              </a:spcBef>
              <a:buFont typeface="Wingdings" pitchFamily="2" charset="2"/>
              <a:buChar char="§"/>
            </a:pPr>
            <a:endParaRPr lang="de-CH" altLang="en-US" sz="1600" dirty="0">
              <a:solidFill>
                <a:srgbClr val="0033A0"/>
              </a:solidFill>
              <a:ea typeface="+mn-lt"/>
              <a:cs typeface="+mn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D633B4C-ECB1-17AE-A33E-11A0B5C7C280}"/>
              </a:ext>
            </a:extLst>
          </p:cNvPr>
          <p:cNvSpPr txBox="1"/>
          <p:nvPr/>
        </p:nvSpPr>
        <p:spPr>
          <a:xfrm>
            <a:off x="540242" y="4573421"/>
            <a:ext cx="6096000" cy="83099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>
            <a:lvl1pPr indent="0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tabLst/>
              <a:defRPr sz="2100" b="1">
                <a:solidFill>
                  <a:schemeClr val="tx2">
                    <a:lumMod val="50000"/>
                  </a:schemeClr>
                </a:solidFill>
              </a:defRPr>
            </a:lvl1pPr>
            <a:lvl2pPr marL="18415" lvl="1" indent="-342900">
              <a:lnSpc>
                <a:spcPct val="100000"/>
              </a:lnSpc>
              <a:spcBef>
                <a:spcPct val="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2400">
                <a:solidFill>
                  <a:srgbClr val="0033A0"/>
                </a:solidFill>
              </a:defRPr>
            </a:lvl2pPr>
            <a:lvl3pPr marL="648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700">
                <a:solidFill>
                  <a:schemeClr val="tx2">
                    <a:lumMod val="50000"/>
                  </a:schemeClr>
                </a:solidFill>
              </a:defRPr>
            </a:lvl3pPr>
            <a:lvl4pPr marL="972000" indent="-324000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</a:defRPr>
            </a:lvl5pPr>
            <a:lvl6pPr marL="25146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6pPr>
            <a:lvl7pPr marL="29718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7pPr>
            <a:lvl8pPr marL="34290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8pPr>
            <a:lvl9pPr marL="3886200" indent="-228600">
              <a:lnSpc>
                <a:spcPct val="90000"/>
              </a:lnSpc>
              <a:spcBef>
                <a:spcPts val="500"/>
              </a:spcBef>
              <a:buFont typeface="Arial"/>
              <a:buChar char="•"/>
            </a:lvl9pPr>
          </a:lstStyle>
          <a:p>
            <a:pPr marL="355600" lvl="1" indent="-347663">
              <a:buFont typeface="Wingdings" pitchFamily="2" charset="2"/>
              <a:buChar char="§"/>
            </a:pPr>
            <a:r>
              <a:rPr lang="en-US" dirty="0">
                <a:solidFill>
                  <a:schemeClr val="accent3"/>
                </a:solidFill>
              </a:rPr>
              <a:t>1 billion+ particle collisions per second</a:t>
            </a:r>
          </a:p>
          <a:p>
            <a:pPr marL="355600" lvl="1" indent="-347663">
              <a:buFont typeface="Wingdings" pitchFamily="2" charset="2"/>
              <a:buChar char="§"/>
            </a:pPr>
            <a:endParaRPr lang="en-US" sz="1000" dirty="0">
              <a:solidFill>
                <a:schemeClr val="accent3"/>
              </a:solidFill>
            </a:endParaRPr>
          </a:p>
          <a:p>
            <a:pPr marL="355600" lvl="1" indent="-347663">
              <a:buFont typeface="Wingdings" pitchFamily="2" charset="2"/>
              <a:buChar char="§"/>
            </a:pPr>
            <a:r>
              <a:rPr lang="en-US" dirty="0">
                <a:solidFill>
                  <a:schemeClr val="accent3"/>
                </a:solidFill>
              </a:rPr>
              <a:t>Detectors collect 1PB/sec of data</a:t>
            </a:r>
          </a:p>
        </p:txBody>
      </p:sp>
      <p:sp>
        <p:nvSpPr>
          <p:cNvPr id="12" name="Footer Placeholder 4">
            <a:extLst>
              <a:ext uri="{FF2B5EF4-FFF2-40B4-BE49-F238E27FC236}">
                <a16:creationId xmlns:a16="http://schemas.microsoft.com/office/drawing/2014/main" id="{BF2EC83D-964E-2FA5-3007-AF9763567CCF}"/>
              </a:ext>
            </a:extLst>
          </p:cNvPr>
          <p:cNvSpPr txBox="1">
            <a:spLocks/>
          </p:cNvSpPr>
          <p:nvPr/>
        </p:nvSpPr>
        <p:spPr>
          <a:xfrm>
            <a:off x="4259262" y="6423176"/>
            <a:ext cx="6572221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/>
              <a:t>Alexander Kohls | SIS Intro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4806211-994C-203E-E0D7-AD953762A8B9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197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/>
      <p:bldP spid="11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Title 1">
            <a:extLst>
              <a:ext uri="{FF2B5EF4-FFF2-40B4-BE49-F238E27FC236}">
                <a16:creationId xmlns:a16="http://schemas.microsoft.com/office/drawing/2014/main" id="{68B73EEE-2481-9741-8EDF-DB83F0A69B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5825" y="361785"/>
            <a:ext cx="10800000" cy="719993"/>
          </a:xfrm>
        </p:spPr>
        <p:txBody>
          <a:bodyPr>
            <a:noAutofit/>
          </a:bodyPr>
          <a:lstStyle/>
          <a:p>
            <a:r>
              <a:rPr lang="en-US" sz="3000" dirty="0"/>
              <a:t>In 1954 CERN started with 12 Member States</a:t>
            </a:r>
            <a:br>
              <a:rPr lang="en-US" sz="3000" dirty="0"/>
            </a:br>
            <a:r>
              <a:rPr lang="en-US" sz="3000" dirty="0"/>
              <a:t>Today CERN has 24 Member States and is still growing</a:t>
            </a:r>
          </a:p>
        </p:txBody>
      </p:sp>
      <p:sp>
        <p:nvSpPr>
          <p:cNvPr id="88" name="Footer Placeholder 4">
            <a:extLst>
              <a:ext uri="{FF2B5EF4-FFF2-40B4-BE49-F238E27FC236}">
                <a16:creationId xmlns:a16="http://schemas.microsoft.com/office/drawing/2014/main" id="{BB7B659A-4407-A46D-E592-940DCC623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sp>
        <p:nvSpPr>
          <p:cNvPr id="87" name="Slide Number Placeholder 5">
            <a:extLst>
              <a:ext uri="{FF2B5EF4-FFF2-40B4-BE49-F238E27FC236}">
                <a16:creationId xmlns:a16="http://schemas.microsoft.com/office/drawing/2014/main" id="{BE901402-1A97-1F43-AE31-7D2A28A18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56350"/>
            <a:ext cx="681254" cy="365125"/>
          </a:xfrm>
        </p:spPr>
        <p:txBody>
          <a:bodyPr/>
          <a:lstStyle/>
          <a:p>
            <a:fld id="{36B5EA5A-BC32-A742-B11B-8E7414D5B535}" type="slidenum">
              <a:rPr lang="en-US" smtClean="0"/>
              <a:pPr/>
              <a:t>5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BC4855-0DC1-5E4D-8B6A-C047D0FCC79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52675" y="1417686"/>
            <a:ext cx="7289800" cy="3606800"/>
          </a:xfrm>
          <a:prstGeom prst="rect">
            <a:avLst/>
          </a:prstGeom>
        </p:spPr>
      </p:pic>
      <p:sp>
        <p:nvSpPr>
          <p:cNvPr id="373" name="ZoneTexte 15">
            <a:extLst>
              <a:ext uri="{FF2B5EF4-FFF2-40B4-BE49-F238E27FC236}">
                <a16:creationId xmlns:a16="http://schemas.microsoft.com/office/drawing/2014/main" id="{38B53B75-0C01-024A-84CA-D5E9BA13E1C4}"/>
              </a:ext>
            </a:extLst>
          </p:cNvPr>
          <p:cNvSpPr txBox="1"/>
          <p:nvPr/>
        </p:nvSpPr>
        <p:spPr>
          <a:xfrm>
            <a:off x="83340" y="4499903"/>
            <a:ext cx="3623207" cy="1585600"/>
          </a:xfrm>
          <a:prstGeom prst="rect">
            <a:avLst/>
          </a:prstGeom>
          <a:noFill/>
        </p:spPr>
        <p:txBody>
          <a:bodyPr wrap="square" lIns="324000" rIns="72000" rtlCol="0">
            <a:noAutofit/>
          </a:bodyPr>
          <a:lstStyle/>
          <a:p>
            <a:pPr marL="407988" indent="-407988"/>
            <a:r>
              <a:rPr lang="en-US" sz="1700" b="1" dirty="0">
                <a:latin typeface="Arial" charset="0"/>
                <a:ea typeface="Arial" charset="0"/>
                <a:cs typeface="Arial" charset="0"/>
              </a:rPr>
              <a:t>24</a:t>
            </a:r>
            <a:r>
              <a:rPr lang="en-US" sz="1700" dirty="0">
                <a:latin typeface="Arial" charset="0"/>
                <a:ea typeface="Arial" charset="0"/>
                <a:cs typeface="Arial" charset="0"/>
              </a:rPr>
              <a:t> 	Member States</a:t>
            </a:r>
            <a:endParaRPr lang="en-US" sz="1700" dirty="0">
              <a:solidFill>
                <a:srgbClr val="0055A0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900" b="1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700" b="1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2 	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Associate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 States in the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pre</a:t>
            </a:r>
            <a:r>
              <a:rPr lang="fr-FR" sz="1700" dirty="0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-stage to </a:t>
            </a:r>
            <a:r>
              <a:rPr lang="fr-FR" sz="1700" dirty="0" err="1">
                <a:solidFill>
                  <a:srgbClr val="61C5D3"/>
                </a:solidFill>
                <a:latin typeface="Arial" charset="0"/>
                <a:ea typeface="Arial" charset="0"/>
                <a:cs typeface="Arial" charset="0"/>
              </a:rPr>
              <a:t>membership</a:t>
            </a:r>
            <a:endParaRPr lang="fr-FR" sz="1700" dirty="0">
              <a:solidFill>
                <a:srgbClr val="61C5D3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endParaRPr lang="fr-FR" sz="900" b="1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07988" indent="-407988"/>
            <a:r>
              <a:rPr lang="fr-FR" sz="1700" b="1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8</a:t>
            </a:r>
            <a:r>
              <a:rPr lang="fr-FR" sz="17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 	Associate </a:t>
            </a:r>
            <a:r>
              <a:rPr lang="fr-FR" sz="1700" dirty="0" err="1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Member</a:t>
            </a:r>
            <a:r>
              <a:rPr lang="fr-FR" sz="1700" dirty="0">
                <a:solidFill>
                  <a:srgbClr val="6698CB"/>
                </a:solidFill>
                <a:latin typeface="Arial" charset="0"/>
                <a:ea typeface="Arial" charset="0"/>
                <a:cs typeface="Arial" charset="0"/>
              </a:rPr>
              <a:t> States</a:t>
            </a:r>
            <a:endParaRPr lang="fr-FR" dirty="0">
              <a:solidFill>
                <a:srgbClr val="A8CEE3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fr-FR" dirty="0">
              <a:solidFill>
                <a:srgbClr val="6698CB"/>
              </a:solidFill>
              <a:latin typeface="Arial" charset="0"/>
              <a:ea typeface="Arial" charset="0"/>
              <a:cs typeface="Arial" charset="0"/>
            </a:endParaRPr>
          </a:p>
          <a:p>
            <a:pPr marL="450850" indent="-450850"/>
            <a:endParaRPr lang="en-US" sz="1000" b="1" dirty="0"/>
          </a:p>
          <a:p>
            <a:pPr marL="450850" indent="-450850"/>
            <a:endParaRPr lang="fr-FR" sz="1600" dirty="0">
              <a:solidFill>
                <a:schemeClr val="accent4"/>
              </a:solidFill>
              <a:latin typeface="Arial" charset="0"/>
              <a:ea typeface="Arial" charset="0"/>
              <a:cs typeface="Arial" charset="0"/>
            </a:endParaRPr>
          </a:p>
          <a:p>
            <a:endParaRPr lang="en-US" sz="1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77" name="AutoShape 188">
            <a:extLst>
              <a:ext uri="{FF2B5EF4-FFF2-40B4-BE49-F238E27FC236}">
                <a16:creationId xmlns:a16="http://schemas.microsoft.com/office/drawing/2014/main" id="{685819BA-431B-6848-96D0-F6F37EC8522B}"/>
              </a:ext>
            </a:extLst>
          </p:cNvPr>
          <p:cNvSpPr>
            <a:spLocks noChangeAspect="1" noChangeArrowheads="1" noTextEdit="1"/>
          </p:cNvSpPr>
          <p:nvPr/>
        </p:nvSpPr>
        <p:spPr bwMode="auto">
          <a:xfrm>
            <a:off x="2352674" y="1420861"/>
            <a:ext cx="7286626" cy="360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25" name="Freeform 237">
            <a:extLst>
              <a:ext uri="{FF2B5EF4-FFF2-40B4-BE49-F238E27FC236}">
                <a16:creationId xmlns:a16="http://schemas.microsoft.com/office/drawing/2014/main" id="{A4613956-7486-D840-847A-07322B1E3922}"/>
              </a:ext>
            </a:extLst>
          </p:cNvPr>
          <p:cNvSpPr>
            <a:spLocks/>
          </p:cNvSpPr>
          <p:nvPr/>
        </p:nvSpPr>
        <p:spPr bwMode="auto">
          <a:xfrm>
            <a:off x="6469063" y="3054399"/>
            <a:ext cx="11113" cy="30163"/>
          </a:xfrm>
          <a:custGeom>
            <a:avLst/>
            <a:gdLst>
              <a:gd name="T0" fmla="*/ 2 w 5"/>
              <a:gd name="T1" fmla="*/ 0 h 13"/>
              <a:gd name="T2" fmla="*/ 0 w 5"/>
              <a:gd name="T3" fmla="*/ 7 h 13"/>
              <a:gd name="T4" fmla="*/ 3 w 5"/>
              <a:gd name="T5" fmla="*/ 13 h 13"/>
              <a:gd name="T6" fmla="*/ 4 w 5"/>
              <a:gd name="T7" fmla="*/ 2 h 13"/>
              <a:gd name="T8" fmla="*/ 5 w 5"/>
              <a:gd name="T9" fmla="*/ 0 h 13"/>
              <a:gd name="T10" fmla="*/ 2 w 5"/>
              <a:gd name="T11" fmla="*/ 0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" h="13">
                <a:moveTo>
                  <a:pt x="2" y="0"/>
                </a:moveTo>
                <a:cubicBezTo>
                  <a:pt x="1" y="1"/>
                  <a:pt x="0" y="6"/>
                  <a:pt x="0" y="7"/>
                </a:cubicBezTo>
                <a:cubicBezTo>
                  <a:pt x="0" y="8"/>
                  <a:pt x="1" y="10"/>
                  <a:pt x="3" y="13"/>
                </a:cubicBezTo>
                <a:cubicBezTo>
                  <a:pt x="4" y="9"/>
                  <a:pt x="4" y="4"/>
                  <a:pt x="4" y="2"/>
                </a:cubicBezTo>
                <a:cubicBezTo>
                  <a:pt x="5" y="2"/>
                  <a:pt x="5" y="1"/>
                  <a:pt x="5" y="0"/>
                </a:cubicBezTo>
                <a:cubicBezTo>
                  <a:pt x="3" y="0"/>
                  <a:pt x="2" y="0"/>
                  <a:pt x="2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1" name="Freeform 253">
            <a:extLst>
              <a:ext uri="{FF2B5EF4-FFF2-40B4-BE49-F238E27FC236}">
                <a16:creationId xmlns:a16="http://schemas.microsoft.com/office/drawing/2014/main" id="{FC6167F7-3DED-394B-B8B0-4536BADDF792}"/>
              </a:ext>
            </a:extLst>
          </p:cNvPr>
          <p:cNvSpPr>
            <a:spLocks/>
          </p:cNvSpPr>
          <p:nvPr/>
        </p:nvSpPr>
        <p:spPr bwMode="auto">
          <a:xfrm>
            <a:off x="5888038" y="2624186"/>
            <a:ext cx="15875" cy="20638"/>
          </a:xfrm>
          <a:custGeom>
            <a:avLst/>
            <a:gdLst>
              <a:gd name="T0" fmla="*/ 4 w 7"/>
              <a:gd name="T1" fmla="*/ 0 h 9"/>
              <a:gd name="T2" fmla="*/ 1 w 7"/>
              <a:gd name="T3" fmla="*/ 8 h 9"/>
              <a:gd name="T4" fmla="*/ 7 w 7"/>
              <a:gd name="T5" fmla="*/ 9 h 9"/>
              <a:gd name="T6" fmla="*/ 4 w 7"/>
              <a:gd name="T7" fmla="*/ 1 h 9"/>
              <a:gd name="T8" fmla="*/ 4 w 7"/>
              <a:gd name="T9" fmla="*/ 0 h 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" h="9">
                <a:moveTo>
                  <a:pt x="4" y="0"/>
                </a:moveTo>
                <a:cubicBezTo>
                  <a:pt x="2" y="1"/>
                  <a:pt x="0" y="3"/>
                  <a:pt x="1" y="8"/>
                </a:cubicBezTo>
                <a:cubicBezTo>
                  <a:pt x="2" y="8"/>
                  <a:pt x="5" y="8"/>
                  <a:pt x="7" y="9"/>
                </a:cubicBezTo>
                <a:cubicBezTo>
                  <a:pt x="6" y="4"/>
                  <a:pt x="4" y="2"/>
                  <a:pt x="4" y="1"/>
                </a:cubicBezTo>
                <a:cubicBezTo>
                  <a:pt x="4" y="1"/>
                  <a:pt x="4" y="1"/>
                  <a:pt x="4" y="0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42" name="Freeform 254">
            <a:extLst>
              <a:ext uri="{FF2B5EF4-FFF2-40B4-BE49-F238E27FC236}">
                <a16:creationId xmlns:a16="http://schemas.microsoft.com/office/drawing/2014/main" id="{A5A7EC84-A75F-5E49-97AA-FB3F585091EC}"/>
              </a:ext>
            </a:extLst>
          </p:cNvPr>
          <p:cNvSpPr>
            <a:spLocks/>
          </p:cNvSpPr>
          <p:nvPr/>
        </p:nvSpPr>
        <p:spPr bwMode="auto">
          <a:xfrm>
            <a:off x="6307138" y="2667049"/>
            <a:ext cx="61913" cy="77788"/>
          </a:xfrm>
          <a:custGeom>
            <a:avLst/>
            <a:gdLst>
              <a:gd name="T0" fmla="*/ 20 w 28"/>
              <a:gd name="T1" fmla="*/ 9 h 35"/>
              <a:gd name="T2" fmla="*/ 14 w 28"/>
              <a:gd name="T3" fmla="*/ 4 h 35"/>
              <a:gd name="T4" fmla="*/ 6 w 28"/>
              <a:gd name="T5" fmla="*/ 0 h 35"/>
              <a:gd name="T6" fmla="*/ 0 w 28"/>
              <a:gd name="T7" fmla="*/ 2 h 35"/>
              <a:gd name="T8" fmla="*/ 6 w 28"/>
              <a:gd name="T9" fmla="*/ 12 h 35"/>
              <a:gd name="T10" fmla="*/ 12 w 28"/>
              <a:gd name="T11" fmla="*/ 25 h 35"/>
              <a:gd name="T12" fmla="*/ 13 w 28"/>
              <a:gd name="T13" fmla="*/ 35 h 35"/>
              <a:gd name="T14" fmla="*/ 18 w 28"/>
              <a:gd name="T15" fmla="*/ 27 h 35"/>
              <a:gd name="T16" fmla="*/ 22 w 28"/>
              <a:gd name="T17" fmla="*/ 23 h 35"/>
              <a:gd name="T18" fmla="*/ 28 w 28"/>
              <a:gd name="T19" fmla="*/ 24 h 35"/>
              <a:gd name="T20" fmla="*/ 26 w 28"/>
              <a:gd name="T21" fmla="*/ 18 h 35"/>
              <a:gd name="T22" fmla="*/ 20 w 28"/>
              <a:gd name="T23" fmla="*/ 9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" h="35">
                <a:moveTo>
                  <a:pt x="20" y="9"/>
                </a:moveTo>
                <a:cubicBezTo>
                  <a:pt x="19" y="6"/>
                  <a:pt x="16" y="4"/>
                  <a:pt x="14" y="4"/>
                </a:cubicBezTo>
                <a:cubicBezTo>
                  <a:pt x="12" y="4"/>
                  <a:pt x="9" y="0"/>
                  <a:pt x="6" y="0"/>
                </a:cubicBezTo>
                <a:cubicBezTo>
                  <a:pt x="5" y="0"/>
                  <a:pt x="2" y="1"/>
                  <a:pt x="0" y="2"/>
                </a:cubicBezTo>
                <a:cubicBezTo>
                  <a:pt x="2" y="6"/>
                  <a:pt x="5" y="11"/>
                  <a:pt x="6" y="12"/>
                </a:cubicBezTo>
                <a:cubicBezTo>
                  <a:pt x="8" y="15"/>
                  <a:pt x="14" y="23"/>
                  <a:pt x="12" y="25"/>
                </a:cubicBezTo>
                <a:cubicBezTo>
                  <a:pt x="10" y="27"/>
                  <a:pt x="11" y="33"/>
                  <a:pt x="13" y="35"/>
                </a:cubicBezTo>
                <a:cubicBezTo>
                  <a:pt x="14" y="34"/>
                  <a:pt x="18" y="29"/>
                  <a:pt x="18" y="27"/>
                </a:cubicBezTo>
                <a:cubicBezTo>
                  <a:pt x="18" y="26"/>
                  <a:pt x="19" y="22"/>
                  <a:pt x="22" y="23"/>
                </a:cubicBezTo>
                <a:cubicBezTo>
                  <a:pt x="25" y="24"/>
                  <a:pt x="28" y="25"/>
                  <a:pt x="28" y="24"/>
                </a:cubicBezTo>
                <a:cubicBezTo>
                  <a:pt x="28" y="23"/>
                  <a:pt x="27" y="20"/>
                  <a:pt x="26" y="18"/>
                </a:cubicBezTo>
                <a:cubicBezTo>
                  <a:pt x="25" y="17"/>
                  <a:pt x="21" y="13"/>
                  <a:pt x="20" y="9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0" name="Freeform 292">
            <a:extLst>
              <a:ext uri="{FF2B5EF4-FFF2-40B4-BE49-F238E27FC236}">
                <a16:creationId xmlns:a16="http://schemas.microsoft.com/office/drawing/2014/main" id="{F19C118C-B71D-CD4C-AC46-E0927BD3E9F2}"/>
              </a:ext>
            </a:extLst>
          </p:cNvPr>
          <p:cNvSpPr>
            <a:spLocks noEditPoints="1"/>
          </p:cNvSpPr>
          <p:nvPr/>
        </p:nvSpPr>
        <p:spPr bwMode="auto">
          <a:xfrm>
            <a:off x="4519613" y="4895899"/>
            <a:ext cx="73025" cy="30163"/>
          </a:xfrm>
          <a:custGeom>
            <a:avLst/>
            <a:gdLst>
              <a:gd name="T0" fmla="*/ 31 w 33"/>
              <a:gd name="T1" fmla="*/ 6 h 14"/>
              <a:gd name="T2" fmla="*/ 17 w 33"/>
              <a:gd name="T3" fmla="*/ 13 h 14"/>
              <a:gd name="T4" fmla="*/ 31 w 33"/>
              <a:gd name="T5" fmla="*/ 6 h 14"/>
              <a:gd name="T6" fmla="*/ 15 w 33"/>
              <a:gd name="T7" fmla="*/ 1 h 14"/>
              <a:gd name="T8" fmla="*/ 4 w 33"/>
              <a:gd name="T9" fmla="*/ 12 h 14"/>
              <a:gd name="T10" fmla="*/ 15 w 33"/>
              <a:gd name="T11" fmla="*/ 1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3" h="14">
                <a:moveTo>
                  <a:pt x="31" y="6"/>
                </a:moveTo>
                <a:cubicBezTo>
                  <a:pt x="28" y="0"/>
                  <a:pt x="13" y="11"/>
                  <a:pt x="17" y="13"/>
                </a:cubicBezTo>
                <a:cubicBezTo>
                  <a:pt x="20" y="14"/>
                  <a:pt x="33" y="9"/>
                  <a:pt x="31" y="6"/>
                </a:cubicBezTo>
                <a:close/>
                <a:moveTo>
                  <a:pt x="15" y="1"/>
                </a:moveTo>
                <a:cubicBezTo>
                  <a:pt x="10" y="1"/>
                  <a:pt x="0" y="10"/>
                  <a:pt x="4" y="12"/>
                </a:cubicBezTo>
                <a:cubicBezTo>
                  <a:pt x="9" y="14"/>
                  <a:pt x="19" y="2"/>
                  <a:pt x="15" y="1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2" name="Freeform 294">
            <a:extLst>
              <a:ext uri="{FF2B5EF4-FFF2-40B4-BE49-F238E27FC236}">
                <a16:creationId xmlns:a16="http://schemas.microsoft.com/office/drawing/2014/main" id="{81CAE30E-E1D6-FA4F-AAB8-CF8E39DFB68F}"/>
              </a:ext>
            </a:extLst>
          </p:cNvPr>
          <p:cNvSpPr>
            <a:spLocks/>
          </p:cNvSpPr>
          <p:nvPr/>
        </p:nvSpPr>
        <p:spPr bwMode="auto">
          <a:xfrm>
            <a:off x="4995863" y="4975274"/>
            <a:ext cx="49213" cy="36513"/>
          </a:xfrm>
          <a:custGeom>
            <a:avLst/>
            <a:gdLst>
              <a:gd name="T0" fmla="*/ 0 w 22"/>
              <a:gd name="T1" fmla="*/ 2 h 16"/>
              <a:gd name="T2" fmla="*/ 8 w 22"/>
              <a:gd name="T3" fmla="*/ 7 h 16"/>
              <a:gd name="T4" fmla="*/ 19 w 22"/>
              <a:gd name="T5" fmla="*/ 10 h 16"/>
              <a:gd name="T6" fmla="*/ 0 w 22"/>
              <a:gd name="T7" fmla="*/ 2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16">
                <a:moveTo>
                  <a:pt x="0" y="2"/>
                </a:moveTo>
                <a:cubicBezTo>
                  <a:pt x="1" y="5"/>
                  <a:pt x="5" y="4"/>
                  <a:pt x="8" y="7"/>
                </a:cubicBezTo>
                <a:cubicBezTo>
                  <a:pt x="12" y="10"/>
                  <a:pt x="15" y="16"/>
                  <a:pt x="19" y="10"/>
                </a:cubicBezTo>
                <a:cubicBezTo>
                  <a:pt x="22" y="5"/>
                  <a:pt x="0" y="0"/>
                  <a:pt x="0" y="2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84" name="Freeform 296">
            <a:extLst>
              <a:ext uri="{FF2B5EF4-FFF2-40B4-BE49-F238E27FC236}">
                <a16:creationId xmlns:a16="http://schemas.microsoft.com/office/drawing/2014/main" id="{4956D2EC-BE3E-F648-B077-B424BCFD2D93}"/>
              </a:ext>
            </a:extLst>
          </p:cNvPr>
          <p:cNvSpPr>
            <a:spLocks noEditPoints="1"/>
          </p:cNvSpPr>
          <p:nvPr/>
        </p:nvSpPr>
        <p:spPr bwMode="auto">
          <a:xfrm>
            <a:off x="2351088" y="1962199"/>
            <a:ext cx="2054225" cy="1398588"/>
          </a:xfrm>
          <a:custGeom>
            <a:avLst/>
            <a:gdLst>
              <a:gd name="T0" fmla="*/ 283 w 928"/>
              <a:gd name="T1" fmla="*/ 186 h 630"/>
              <a:gd name="T2" fmla="*/ 247 w 928"/>
              <a:gd name="T3" fmla="*/ 28 h 630"/>
              <a:gd name="T4" fmla="*/ 150 w 928"/>
              <a:gd name="T5" fmla="*/ 16 h 630"/>
              <a:gd name="T6" fmla="*/ 109 w 928"/>
              <a:gd name="T7" fmla="*/ 8 h 630"/>
              <a:gd name="T8" fmla="*/ 75 w 928"/>
              <a:gd name="T9" fmla="*/ 17 h 630"/>
              <a:gd name="T10" fmla="*/ 15 w 928"/>
              <a:gd name="T11" fmla="*/ 47 h 630"/>
              <a:gd name="T12" fmla="*/ 57 w 928"/>
              <a:gd name="T13" fmla="*/ 83 h 630"/>
              <a:gd name="T14" fmla="*/ 13 w 928"/>
              <a:gd name="T15" fmla="*/ 85 h 630"/>
              <a:gd name="T16" fmla="*/ 47 w 928"/>
              <a:gd name="T17" fmla="*/ 110 h 630"/>
              <a:gd name="T18" fmla="*/ 34 w 928"/>
              <a:gd name="T19" fmla="*/ 128 h 630"/>
              <a:gd name="T20" fmla="*/ 36 w 928"/>
              <a:gd name="T21" fmla="*/ 177 h 630"/>
              <a:gd name="T22" fmla="*/ 77 w 928"/>
              <a:gd name="T23" fmla="*/ 190 h 630"/>
              <a:gd name="T24" fmla="*/ 82 w 928"/>
              <a:gd name="T25" fmla="*/ 217 h 630"/>
              <a:gd name="T26" fmla="*/ 68 w 928"/>
              <a:gd name="T27" fmla="*/ 232 h 630"/>
              <a:gd name="T28" fmla="*/ 118 w 928"/>
              <a:gd name="T29" fmla="*/ 202 h 630"/>
              <a:gd name="T30" fmla="*/ 139 w 928"/>
              <a:gd name="T31" fmla="*/ 172 h 630"/>
              <a:gd name="T32" fmla="*/ 154 w 928"/>
              <a:gd name="T33" fmla="*/ 162 h 630"/>
              <a:gd name="T34" fmla="*/ 183 w 928"/>
              <a:gd name="T35" fmla="*/ 174 h 630"/>
              <a:gd name="T36" fmla="*/ 201 w 928"/>
              <a:gd name="T37" fmla="*/ 163 h 630"/>
              <a:gd name="T38" fmla="*/ 223 w 928"/>
              <a:gd name="T39" fmla="*/ 172 h 630"/>
              <a:gd name="T40" fmla="*/ 275 w 928"/>
              <a:gd name="T41" fmla="*/ 187 h 630"/>
              <a:gd name="T42" fmla="*/ 304 w 928"/>
              <a:gd name="T43" fmla="*/ 200 h 630"/>
              <a:gd name="T44" fmla="*/ 304 w 928"/>
              <a:gd name="T45" fmla="*/ 211 h 630"/>
              <a:gd name="T46" fmla="*/ 315 w 928"/>
              <a:gd name="T47" fmla="*/ 212 h 630"/>
              <a:gd name="T48" fmla="*/ 324 w 928"/>
              <a:gd name="T49" fmla="*/ 222 h 630"/>
              <a:gd name="T50" fmla="*/ 320 w 928"/>
              <a:gd name="T51" fmla="*/ 242 h 630"/>
              <a:gd name="T52" fmla="*/ 340 w 928"/>
              <a:gd name="T53" fmla="*/ 242 h 630"/>
              <a:gd name="T54" fmla="*/ 12 w 928"/>
              <a:gd name="T55" fmla="*/ 253 h 630"/>
              <a:gd name="T56" fmla="*/ 144 w 928"/>
              <a:gd name="T57" fmla="*/ 194 h 630"/>
              <a:gd name="T58" fmla="*/ 143 w 928"/>
              <a:gd name="T59" fmla="*/ 207 h 630"/>
              <a:gd name="T60" fmla="*/ 19 w 928"/>
              <a:gd name="T61" fmla="*/ 177 h 630"/>
              <a:gd name="T62" fmla="*/ 113 w 928"/>
              <a:gd name="T63" fmla="*/ 617 h 630"/>
              <a:gd name="T64" fmla="*/ 75 w 928"/>
              <a:gd name="T65" fmla="*/ 599 h 630"/>
              <a:gd name="T66" fmla="*/ 897 w 928"/>
              <a:gd name="T67" fmla="*/ 347 h 630"/>
              <a:gd name="T68" fmla="*/ 817 w 928"/>
              <a:gd name="T69" fmla="*/ 378 h 630"/>
              <a:gd name="T70" fmla="*/ 786 w 928"/>
              <a:gd name="T71" fmla="*/ 390 h 630"/>
              <a:gd name="T72" fmla="*/ 752 w 928"/>
              <a:gd name="T73" fmla="*/ 361 h 630"/>
              <a:gd name="T74" fmla="*/ 771 w 928"/>
              <a:gd name="T75" fmla="*/ 345 h 630"/>
              <a:gd name="T76" fmla="*/ 733 w 928"/>
              <a:gd name="T77" fmla="*/ 336 h 630"/>
              <a:gd name="T78" fmla="*/ 707 w 928"/>
              <a:gd name="T79" fmla="*/ 322 h 630"/>
              <a:gd name="T80" fmla="*/ 669 w 928"/>
              <a:gd name="T81" fmla="*/ 312 h 630"/>
              <a:gd name="T82" fmla="*/ 415 w 928"/>
              <a:gd name="T83" fmla="*/ 323 h 630"/>
              <a:gd name="T84" fmla="*/ 407 w 928"/>
              <a:gd name="T85" fmla="*/ 344 h 630"/>
              <a:gd name="T86" fmla="*/ 408 w 928"/>
              <a:gd name="T87" fmla="*/ 428 h 630"/>
              <a:gd name="T88" fmla="*/ 439 w 928"/>
              <a:gd name="T89" fmla="*/ 472 h 630"/>
              <a:gd name="T90" fmla="*/ 500 w 928"/>
              <a:gd name="T91" fmla="*/ 497 h 630"/>
              <a:gd name="T92" fmla="*/ 583 w 928"/>
              <a:gd name="T93" fmla="*/ 518 h 630"/>
              <a:gd name="T94" fmla="*/ 631 w 928"/>
              <a:gd name="T95" fmla="*/ 549 h 630"/>
              <a:gd name="T96" fmla="*/ 656 w 928"/>
              <a:gd name="T97" fmla="*/ 535 h 630"/>
              <a:gd name="T98" fmla="*/ 690 w 928"/>
              <a:gd name="T99" fmla="*/ 521 h 630"/>
              <a:gd name="T100" fmla="*/ 721 w 928"/>
              <a:gd name="T101" fmla="*/ 524 h 630"/>
              <a:gd name="T102" fmla="*/ 758 w 928"/>
              <a:gd name="T103" fmla="*/ 521 h 630"/>
              <a:gd name="T104" fmla="*/ 790 w 928"/>
              <a:gd name="T105" fmla="*/ 558 h 630"/>
              <a:gd name="T106" fmla="*/ 794 w 928"/>
              <a:gd name="T107" fmla="*/ 511 h 630"/>
              <a:gd name="T108" fmla="*/ 837 w 928"/>
              <a:gd name="T109" fmla="*/ 466 h 630"/>
              <a:gd name="T110" fmla="*/ 841 w 928"/>
              <a:gd name="T111" fmla="*/ 443 h 630"/>
              <a:gd name="T112" fmla="*/ 845 w 928"/>
              <a:gd name="T113" fmla="*/ 440 h 630"/>
              <a:gd name="T114" fmla="*/ 867 w 928"/>
              <a:gd name="T115" fmla="*/ 408 h 630"/>
              <a:gd name="T116" fmla="*/ 891 w 928"/>
              <a:gd name="T117" fmla="*/ 389 h 630"/>
              <a:gd name="T118" fmla="*/ 928 w 928"/>
              <a:gd name="T119" fmla="*/ 359 h 6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28" h="630">
                <a:moveTo>
                  <a:pt x="348" y="231"/>
                </a:moveTo>
                <a:cubicBezTo>
                  <a:pt x="350" y="227"/>
                  <a:pt x="350" y="225"/>
                  <a:pt x="340" y="221"/>
                </a:cubicBezTo>
                <a:cubicBezTo>
                  <a:pt x="329" y="217"/>
                  <a:pt x="331" y="214"/>
                  <a:pt x="324" y="202"/>
                </a:cubicBezTo>
                <a:cubicBezTo>
                  <a:pt x="317" y="190"/>
                  <a:pt x="304" y="184"/>
                  <a:pt x="304" y="180"/>
                </a:cubicBezTo>
                <a:cubicBezTo>
                  <a:pt x="304" y="175"/>
                  <a:pt x="291" y="176"/>
                  <a:pt x="291" y="179"/>
                </a:cubicBezTo>
                <a:cubicBezTo>
                  <a:pt x="291" y="183"/>
                  <a:pt x="286" y="184"/>
                  <a:pt x="283" y="186"/>
                </a:cubicBezTo>
                <a:cubicBezTo>
                  <a:pt x="280" y="187"/>
                  <a:pt x="279" y="184"/>
                  <a:pt x="276" y="181"/>
                </a:cubicBezTo>
                <a:cubicBezTo>
                  <a:pt x="273" y="177"/>
                  <a:pt x="267" y="174"/>
                  <a:pt x="267" y="172"/>
                </a:cubicBezTo>
                <a:cubicBezTo>
                  <a:pt x="267" y="170"/>
                  <a:pt x="265" y="165"/>
                  <a:pt x="261" y="167"/>
                </a:cubicBezTo>
                <a:cubicBezTo>
                  <a:pt x="256" y="169"/>
                  <a:pt x="254" y="167"/>
                  <a:pt x="252" y="169"/>
                </a:cubicBezTo>
                <a:cubicBezTo>
                  <a:pt x="251" y="170"/>
                  <a:pt x="247" y="168"/>
                  <a:pt x="247" y="168"/>
                </a:cubicBezTo>
                <a:cubicBezTo>
                  <a:pt x="247" y="28"/>
                  <a:pt x="247" y="28"/>
                  <a:pt x="247" y="28"/>
                </a:cubicBezTo>
                <a:cubicBezTo>
                  <a:pt x="246" y="28"/>
                  <a:pt x="244" y="27"/>
                  <a:pt x="243" y="27"/>
                </a:cubicBezTo>
                <a:cubicBezTo>
                  <a:pt x="237" y="25"/>
                  <a:pt x="229" y="21"/>
                  <a:pt x="224" y="22"/>
                </a:cubicBezTo>
                <a:cubicBezTo>
                  <a:pt x="219" y="23"/>
                  <a:pt x="210" y="24"/>
                  <a:pt x="207" y="22"/>
                </a:cubicBezTo>
                <a:cubicBezTo>
                  <a:pt x="204" y="21"/>
                  <a:pt x="199" y="19"/>
                  <a:pt x="192" y="20"/>
                </a:cubicBezTo>
                <a:cubicBezTo>
                  <a:pt x="186" y="21"/>
                  <a:pt x="181" y="17"/>
                  <a:pt x="173" y="15"/>
                </a:cubicBezTo>
                <a:cubicBezTo>
                  <a:pt x="164" y="13"/>
                  <a:pt x="152" y="15"/>
                  <a:pt x="150" y="16"/>
                </a:cubicBezTo>
                <a:cubicBezTo>
                  <a:pt x="147" y="17"/>
                  <a:pt x="147" y="13"/>
                  <a:pt x="144" y="14"/>
                </a:cubicBezTo>
                <a:cubicBezTo>
                  <a:pt x="140" y="14"/>
                  <a:pt x="143" y="12"/>
                  <a:pt x="141" y="9"/>
                </a:cubicBezTo>
                <a:cubicBezTo>
                  <a:pt x="139" y="6"/>
                  <a:pt x="129" y="9"/>
                  <a:pt x="125" y="9"/>
                </a:cubicBezTo>
                <a:cubicBezTo>
                  <a:pt x="122" y="10"/>
                  <a:pt x="120" y="7"/>
                  <a:pt x="121" y="5"/>
                </a:cubicBezTo>
                <a:cubicBezTo>
                  <a:pt x="121" y="4"/>
                  <a:pt x="117" y="4"/>
                  <a:pt x="116" y="7"/>
                </a:cubicBezTo>
                <a:cubicBezTo>
                  <a:pt x="115" y="9"/>
                  <a:pt x="111" y="10"/>
                  <a:pt x="109" y="8"/>
                </a:cubicBezTo>
                <a:cubicBezTo>
                  <a:pt x="107" y="6"/>
                  <a:pt x="112" y="6"/>
                  <a:pt x="113" y="4"/>
                </a:cubicBezTo>
                <a:cubicBezTo>
                  <a:pt x="113" y="2"/>
                  <a:pt x="107" y="1"/>
                  <a:pt x="105" y="0"/>
                </a:cubicBezTo>
                <a:cubicBezTo>
                  <a:pt x="103" y="0"/>
                  <a:pt x="100" y="2"/>
                  <a:pt x="96" y="6"/>
                </a:cubicBezTo>
                <a:cubicBezTo>
                  <a:pt x="92" y="10"/>
                  <a:pt x="85" y="10"/>
                  <a:pt x="81" y="9"/>
                </a:cubicBezTo>
                <a:cubicBezTo>
                  <a:pt x="78" y="9"/>
                  <a:pt x="73" y="10"/>
                  <a:pt x="73" y="12"/>
                </a:cubicBezTo>
                <a:cubicBezTo>
                  <a:pt x="73" y="14"/>
                  <a:pt x="78" y="14"/>
                  <a:pt x="75" y="17"/>
                </a:cubicBezTo>
                <a:cubicBezTo>
                  <a:pt x="72" y="20"/>
                  <a:pt x="71" y="13"/>
                  <a:pt x="68" y="16"/>
                </a:cubicBezTo>
                <a:cubicBezTo>
                  <a:pt x="65" y="19"/>
                  <a:pt x="57" y="19"/>
                  <a:pt x="55" y="18"/>
                </a:cubicBezTo>
                <a:cubicBezTo>
                  <a:pt x="53" y="18"/>
                  <a:pt x="46" y="25"/>
                  <a:pt x="44" y="27"/>
                </a:cubicBezTo>
                <a:cubicBezTo>
                  <a:pt x="42" y="29"/>
                  <a:pt x="46" y="31"/>
                  <a:pt x="40" y="37"/>
                </a:cubicBezTo>
                <a:cubicBezTo>
                  <a:pt x="35" y="43"/>
                  <a:pt x="20" y="42"/>
                  <a:pt x="17" y="42"/>
                </a:cubicBezTo>
                <a:cubicBezTo>
                  <a:pt x="14" y="42"/>
                  <a:pt x="16" y="45"/>
                  <a:pt x="15" y="47"/>
                </a:cubicBezTo>
                <a:cubicBezTo>
                  <a:pt x="13" y="50"/>
                  <a:pt x="17" y="52"/>
                  <a:pt x="25" y="54"/>
                </a:cubicBezTo>
                <a:cubicBezTo>
                  <a:pt x="33" y="56"/>
                  <a:pt x="39" y="67"/>
                  <a:pt x="40" y="70"/>
                </a:cubicBezTo>
                <a:cubicBezTo>
                  <a:pt x="41" y="72"/>
                  <a:pt x="51" y="69"/>
                  <a:pt x="55" y="70"/>
                </a:cubicBezTo>
                <a:cubicBezTo>
                  <a:pt x="59" y="71"/>
                  <a:pt x="55" y="76"/>
                  <a:pt x="58" y="78"/>
                </a:cubicBezTo>
                <a:cubicBezTo>
                  <a:pt x="62" y="80"/>
                  <a:pt x="67" y="77"/>
                  <a:pt x="68" y="80"/>
                </a:cubicBezTo>
                <a:cubicBezTo>
                  <a:pt x="69" y="83"/>
                  <a:pt x="61" y="80"/>
                  <a:pt x="57" y="83"/>
                </a:cubicBezTo>
                <a:cubicBezTo>
                  <a:pt x="53" y="86"/>
                  <a:pt x="51" y="87"/>
                  <a:pt x="49" y="85"/>
                </a:cubicBezTo>
                <a:cubicBezTo>
                  <a:pt x="48" y="83"/>
                  <a:pt x="41" y="84"/>
                  <a:pt x="38" y="85"/>
                </a:cubicBezTo>
                <a:cubicBezTo>
                  <a:pt x="34" y="85"/>
                  <a:pt x="37" y="81"/>
                  <a:pt x="38" y="79"/>
                </a:cubicBezTo>
                <a:cubicBezTo>
                  <a:pt x="38" y="77"/>
                  <a:pt x="33" y="75"/>
                  <a:pt x="26" y="79"/>
                </a:cubicBezTo>
                <a:cubicBezTo>
                  <a:pt x="20" y="83"/>
                  <a:pt x="22" y="81"/>
                  <a:pt x="21" y="84"/>
                </a:cubicBezTo>
                <a:cubicBezTo>
                  <a:pt x="20" y="87"/>
                  <a:pt x="18" y="83"/>
                  <a:pt x="13" y="85"/>
                </a:cubicBezTo>
                <a:cubicBezTo>
                  <a:pt x="9" y="88"/>
                  <a:pt x="2" y="90"/>
                  <a:pt x="1" y="92"/>
                </a:cubicBezTo>
                <a:cubicBezTo>
                  <a:pt x="0" y="95"/>
                  <a:pt x="10" y="97"/>
                  <a:pt x="14" y="98"/>
                </a:cubicBezTo>
                <a:cubicBezTo>
                  <a:pt x="18" y="98"/>
                  <a:pt x="9" y="101"/>
                  <a:pt x="13" y="102"/>
                </a:cubicBezTo>
                <a:cubicBezTo>
                  <a:pt x="16" y="103"/>
                  <a:pt x="14" y="106"/>
                  <a:pt x="19" y="109"/>
                </a:cubicBezTo>
                <a:cubicBezTo>
                  <a:pt x="25" y="111"/>
                  <a:pt x="36" y="109"/>
                  <a:pt x="39" y="109"/>
                </a:cubicBezTo>
                <a:cubicBezTo>
                  <a:pt x="42" y="109"/>
                  <a:pt x="45" y="112"/>
                  <a:pt x="47" y="110"/>
                </a:cubicBezTo>
                <a:cubicBezTo>
                  <a:pt x="50" y="107"/>
                  <a:pt x="59" y="100"/>
                  <a:pt x="63" y="104"/>
                </a:cubicBezTo>
                <a:cubicBezTo>
                  <a:pt x="68" y="108"/>
                  <a:pt x="58" y="108"/>
                  <a:pt x="61" y="110"/>
                </a:cubicBezTo>
                <a:cubicBezTo>
                  <a:pt x="63" y="113"/>
                  <a:pt x="66" y="119"/>
                  <a:pt x="62" y="123"/>
                </a:cubicBezTo>
                <a:cubicBezTo>
                  <a:pt x="57" y="126"/>
                  <a:pt x="53" y="124"/>
                  <a:pt x="51" y="123"/>
                </a:cubicBezTo>
                <a:cubicBezTo>
                  <a:pt x="48" y="123"/>
                  <a:pt x="50" y="128"/>
                  <a:pt x="46" y="131"/>
                </a:cubicBezTo>
                <a:cubicBezTo>
                  <a:pt x="42" y="134"/>
                  <a:pt x="39" y="128"/>
                  <a:pt x="34" y="128"/>
                </a:cubicBezTo>
                <a:cubicBezTo>
                  <a:pt x="29" y="128"/>
                  <a:pt x="30" y="134"/>
                  <a:pt x="31" y="137"/>
                </a:cubicBezTo>
                <a:cubicBezTo>
                  <a:pt x="31" y="140"/>
                  <a:pt x="23" y="136"/>
                  <a:pt x="21" y="144"/>
                </a:cubicBezTo>
                <a:cubicBezTo>
                  <a:pt x="20" y="151"/>
                  <a:pt x="12" y="145"/>
                  <a:pt x="17" y="152"/>
                </a:cubicBezTo>
                <a:cubicBezTo>
                  <a:pt x="22" y="159"/>
                  <a:pt x="21" y="154"/>
                  <a:pt x="25" y="157"/>
                </a:cubicBezTo>
                <a:cubicBezTo>
                  <a:pt x="29" y="160"/>
                  <a:pt x="21" y="165"/>
                  <a:pt x="25" y="166"/>
                </a:cubicBezTo>
                <a:cubicBezTo>
                  <a:pt x="29" y="167"/>
                  <a:pt x="33" y="174"/>
                  <a:pt x="36" y="177"/>
                </a:cubicBezTo>
                <a:cubicBezTo>
                  <a:pt x="39" y="179"/>
                  <a:pt x="43" y="175"/>
                  <a:pt x="47" y="175"/>
                </a:cubicBezTo>
                <a:cubicBezTo>
                  <a:pt x="51" y="175"/>
                  <a:pt x="49" y="169"/>
                  <a:pt x="52" y="171"/>
                </a:cubicBezTo>
                <a:cubicBezTo>
                  <a:pt x="54" y="173"/>
                  <a:pt x="58" y="180"/>
                  <a:pt x="55" y="181"/>
                </a:cubicBezTo>
                <a:cubicBezTo>
                  <a:pt x="53" y="183"/>
                  <a:pt x="55" y="188"/>
                  <a:pt x="54" y="191"/>
                </a:cubicBezTo>
                <a:cubicBezTo>
                  <a:pt x="54" y="193"/>
                  <a:pt x="64" y="192"/>
                  <a:pt x="64" y="189"/>
                </a:cubicBezTo>
                <a:cubicBezTo>
                  <a:pt x="65" y="187"/>
                  <a:pt x="73" y="186"/>
                  <a:pt x="77" y="190"/>
                </a:cubicBezTo>
                <a:cubicBezTo>
                  <a:pt x="81" y="195"/>
                  <a:pt x="83" y="196"/>
                  <a:pt x="83" y="192"/>
                </a:cubicBezTo>
                <a:cubicBezTo>
                  <a:pt x="83" y="189"/>
                  <a:pt x="86" y="184"/>
                  <a:pt x="86" y="188"/>
                </a:cubicBezTo>
                <a:cubicBezTo>
                  <a:pt x="87" y="191"/>
                  <a:pt x="90" y="191"/>
                  <a:pt x="96" y="189"/>
                </a:cubicBezTo>
                <a:cubicBezTo>
                  <a:pt x="103" y="186"/>
                  <a:pt x="100" y="189"/>
                  <a:pt x="97" y="193"/>
                </a:cubicBezTo>
                <a:cubicBezTo>
                  <a:pt x="92" y="198"/>
                  <a:pt x="97" y="207"/>
                  <a:pt x="93" y="207"/>
                </a:cubicBezTo>
                <a:cubicBezTo>
                  <a:pt x="90" y="208"/>
                  <a:pt x="87" y="216"/>
                  <a:pt x="82" y="217"/>
                </a:cubicBezTo>
                <a:cubicBezTo>
                  <a:pt x="77" y="218"/>
                  <a:pt x="68" y="228"/>
                  <a:pt x="67" y="229"/>
                </a:cubicBezTo>
                <a:cubicBezTo>
                  <a:pt x="66" y="231"/>
                  <a:pt x="54" y="226"/>
                  <a:pt x="53" y="231"/>
                </a:cubicBezTo>
                <a:cubicBezTo>
                  <a:pt x="51" y="235"/>
                  <a:pt x="44" y="239"/>
                  <a:pt x="46" y="241"/>
                </a:cubicBezTo>
                <a:cubicBezTo>
                  <a:pt x="47" y="242"/>
                  <a:pt x="57" y="237"/>
                  <a:pt x="57" y="235"/>
                </a:cubicBezTo>
                <a:cubicBezTo>
                  <a:pt x="57" y="232"/>
                  <a:pt x="59" y="233"/>
                  <a:pt x="60" y="235"/>
                </a:cubicBezTo>
                <a:cubicBezTo>
                  <a:pt x="62" y="236"/>
                  <a:pt x="66" y="234"/>
                  <a:pt x="68" y="232"/>
                </a:cubicBezTo>
                <a:cubicBezTo>
                  <a:pt x="69" y="230"/>
                  <a:pt x="73" y="231"/>
                  <a:pt x="74" y="231"/>
                </a:cubicBezTo>
                <a:cubicBezTo>
                  <a:pt x="76" y="231"/>
                  <a:pt x="77" y="229"/>
                  <a:pt x="82" y="228"/>
                </a:cubicBezTo>
                <a:cubicBezTo>
                  <a:pt x="88" y="227"/>
                  <a:pt x="87" y="225"/>
                  <a:pt x="88" y="223"/>
                </a:cubicBezTo>
                <a:cubicBezTo>
                  <a:pt x="89" y="220"/>
                  <a:pt x="102" y="214"/>
                  <a:pt x="105" y="213"/>
                </a:cubicBezTo>
                <a:cubicBezTo>
                  <a:pt x="107" y="212"/>
                  <a:pt x="106" y="208"/>
                  <a:pt x="108" y="208"/>
                </a:cubicBezTo>
                <a:cubicBezTo>
                  <a:pt x="111" y="208"/>
                  <a:pt x="115" y="205"/>
                  <a:pt x="118" y="202"/>
                </a:cubicBezTo>
                <a:cubicBezTo>
                  <a:pt x="122" y="199"/>
                  <a:pt x="123" y="200"/>
                  <a:pt x="125" y="199"/>
                </a:cubicBezTo>
                <a:cubicBezTo>
                  <a:pt x="128" y="198"/>
                  <a:pt x="126" y="193"/>
                  <a:pt x="128" y="193"/>
                </a:cubicBezTo>
                <a:cubicBezTo>
                  <a:pt x="131" y="192"/>
                  <a:pt x="133" y="190"/>
                  <a:pt x="133" y="188"/>
                </a:cubicBezTo>
                <a:cubicBezTo>
                  <a:pt x="133" y="186"/>
                  <a:pt x="126" y="186"/>
                  <a:pt x="126" y="184"/>
                </a:cubicBezTo>
                <a:cubicBezTo>
                  <a:pt x="125" y="183"/>
                  <a:pt x="131" y="178"/>
                  <a:pt x="133" y="178"/>
                </a:cubicBezTo>
                <a:cubicBezTo>
                  <a:pt x="135" y="178"/>
                  <a:pt x="139" y="176"/>
                  <a:pt x="139" y="172"/>
                </a:cubicBezTo>
                <a:cubicBezTo>
                  <a:pt x="140" y="169"/>
                  <a:pt x="143" y="168"/>
                  <a:pt x="145" y="166"/>
                </a:cubicBezTo>
                <a:cubicBezTo>
                  <a:pt x="148" y="163"/>
                  <a:pt x="147" y="160"/>
                  <a:pt x="150" y="160"/>
                </a:cubicBezTo>
                <a:cubicBezTo>
                  <a:pt x="153" y="160"/>
                  <a:pt x="155" y="156"/>
                  <a:pt x="158" y="155"/>
                </a:cubicBezTo>
                <a:cubicBezTo>
                  <a:pt x="161" y="153"/>
                  <a:pt x="158" y="157"/>
                  <a:pt x="163" y="157"/>
                </a:cubicBezTo>
                <a:cubicBezTo>
                  <a:pt x="169" y="157"/>
                  <a:pt x="168" y="162"/>
                  <a:pt x="164" y="160"/>
                </a:cubicBezTo>
                <a:cubicBezTo>
                  <a:pt x="160" y="159"/>
                  <a:pt x="158" y="159"/>
                  <a:pt x="154" y="162"/>
                </a:cubicBezTo>
                <a:cubicBezTo>
                  <a:pt x="150" y="166"/>
                  <a:pt x="153" y="167"/>
                  <a:pt x="150" y="171"/>
                </a:cubicBezTo>
                <a:cubicBezTo>
                  <a:pt x="148" y="174"/>
                  <a:pt x="147" y="177"/>
                  <a:pt x="151" y="177"/>
                </a:cubicBezTo>
                <a:cubicBezTo>
                  <a:pt x="155" y="178"/>
                  <a:pt x="151" y="180"/>
                  <a:pt x="148" y="181"/>
                </a:cubicBezTo>
                <a:cubicBezTo>
                  <a:pt x="144" y="182"/>
                  <a:pt x="147" y="184"/>
                  <a:pt x="151" y="184"/>
                </a:cubicBezTo>
                <a:cubicBezTo>
                  <a:pt x="156" y="184"/>
                  <a:pt x="163" y="178"/>
                  <a:pt x="170" y="174"/>
                </a:cubicBezTo>
                <a:cubicBezTo>
                  <a:pt x="176" y="171"/>
                  <a:pt x="181" y="174"/>
                  <a:pt x="183" y="174"/>
                </a:cubicBezTo>
                <a:cubicBezTo>
                  <a:pt x="184" y="173"/>
                  <a:pt x="181" y="170"/>
                  <a:pt x="183" y="169"/>
                </a:cubicBezTo>
                <a:cubicBezTo>
                  <a:pt x="185" y="168"/>
                  <a:pt x="180" y="167"/>
                  <a:pt x="179" y="164"/>
                </a:cubicBezTo>
                <a:cubicBezTo>
                  <a:pt x="177" y="160"/>
                  <a:pt x="181" y="162"/>
                  <a:pt x="182" y="159"/>
                </a:cubicBezTo>
                <a:cubicBezTo>
                  <a:pt x="183" y="156"/>
                  <a:pt x="185" y="157"/>
                  <a:pt x="187" y="159"/>
                </a:cubicBezTo>
                <a:cubicBezTo>
                  <a:pt x="189" y="160"/>
                  <a:pt x="192" y="157"/>
                  <a:pt x="194" y="161"/>
                </a:cubicBezTo>
                <a:cubicBezTo>
                  <a:pt x="195" y="165"/>
                  <a:pt x="197" y="160"/>
                  <a:pt x="201" y="163"/>
                </a:cubicBezTo>
                <a:cubicBezTo>
                  <a:pt x="204" y="165"/>
                  <a:pt x="200" y="165"/>
                  <a:pt x="197" y="166"/>
                </a:cubicBezTo>
                <a:cubicBezTo>
                  <a:pt x="193" y="167"/>
                  <a:pt x="195" y="171"/>
                  <a:pt x="198" y="169"/>
                </a:cubicBezTo>
                <a:cubicBezTo>
                  <a:pt x="200" y="167"/>
                  <a:pt x="203" y="165"/>
                  <a:pt x="205" y="168"/>
                </a:cubicBezTo>
                <a:cubicBezTo>
                  <a:pt x="207" y="170"/>
                  <a:pt x="208" y="169"/>
                  <a:pt x="210" y="167"/>
                </a:cubicBezTo>
                <a:cubicBezTo>
                  <a:pt x="212" y="165"/>
                  <a:pt x="212" y="167"/>
                  <a:pt x="212" y="169"/>
                </a:cubicBezTo>
                <a:cubicBezTo>
                  <a:pt x="212" y="170"/>
                  <a:pt x="217" y="171"/>
                  <a:pt x="223" y="172"/>
                </a:cubicBezTo>
                <a:cubicBezTo>
                  <a:pt x="229" y="173"/>
                  <a:pt x="240" y="172"/>
                  <a:pt x="243" y="171"/>
                </a:cubicBezTo>
                <a:cubicBezTo>
                  <a:pt x="245" y="171"/>
                  <a:pt x="244" y="176"/>
                  <a:pt x="251" y="177"/>
                </a:cubicBezTo>
                <a:cubicBezTo>
                  <a:pt x="257" y="178"/>
                  <a:pt x="259" y="171"/>
                  <a:pt x="262" y="173"/>
                </a:cubicBezTo>
                <a:cubicBezTo>
                  <a:pt x="265" y="176"/>
                  <a:pt x="262" y="177"/>
                  <a:pt x="260" y="179"/>
                </a:cubicBezTo>
                <a:cubicBezTo>
                  <a:pt x="258" y="181"/>
                  <a:pt x="262" y="181"/>
                  <a:pt x="264" y="182"/>
                </a:cubicBezTo>
                <a:cubicBezTo>
                  <a:pt x="267" y="183"/>
                  <a:pt x="273" y="185"/>
                  <a:pt x="275" y="187"/>
                </a:cubicBezTo>
                <a:cubicBezTo>
                  <a:pt x="278" y="190"/>
                  <a:pt x="279" y="193"/>
                  <a:pt x="286" y="196"/>
                </a:cubicBezTo>
                <a:cubicBezTo>
                  <a:pt x="292" y="199"/>
                  <a:pt x="286" y="188"/>
                  <a:pt x="291" y="192"/>
                </a:cubicBezTo>
                <a:cubicBezTo>
                  <a:pt x="296" y="195"/>
                  <a:pt x="294" y="192"/>
                  <a:pt x="298" y="195"/>
                </a:cubicBezTo>
                <a:cubicBezTo>
                  <a:pt x="303" y="199"/>
                  <a:pt x="301" y="194"/>
                  <a:pt x="299" y="188"/>
                </a:cubicBezTo>
                <a:cubicBezTo>
                  <a:pt x="297" y="182"/>
                  <a:pt x="301" y="186"/>
                  <a:pt x="303" y="189"/>
                </a:cubicBezTo>
                <a:cubicBezTo>
                  <a:pt x="305" y="191"/>
                  <a:pt x="305" y="197"/>
                  <a:pt x="304" y="200"/>
                </a:cubicBezTo>
                <a:cubicBezTo>
                  <a:pt x="302" y="204"/>
                  <a:pt x="296" y="201"/>
                  <a:pt x="297" y="199"/>
                </a:cubicBezTo>
                <a:cubicBezTo>
                  <a:pt x="297" y="197"/>
                  <a:pt x="291" y="198"/>
                  <a:pt x="291" y="201"/>
                </a:cubicBezTo>
                <a:cubicBezTo>
                  <a:pt x="290" y="204"/>
                  <a:pt x="295" y="209"/>
                  <a:pt x="298" y="210"/>
                </a:cubicBezTo>
                <a:cubicBezTo>
                  <a:pt x="301" y="210"/>
                  <a:pt x="299" y="215"/>
                  <a:pt x="301" y="216"/>
                </a:cubicBezTo>
                <a:cubicBezTo>
                  <a:pt x="304" y="217"/>
                  <a:pt x="304" y="222"/>
                  <a:pt x="305" y="221"/>
                </a:cubicBezTo>
                <a:cubicBezTo>
                  <a:pt x="307" y="220"/>
                  <a:pt x="306" y="214"/>
                  <a:pt x="304" y="211"/>
                </a:cubicBezTo>
                <a:cubicBezTo>
                  <a:pt x="303" y="208"/>
                  <a:pt x="303" y="204"/>
                  <a:pt x="306" y="205"/>
                </a:cubicBezTo>
                <a:cubicBezTo>
                  <a:pt x="308" y="206"/>
                  <a:pt x="306" y="210"/>
                  <a:pt x="307" y="212"/>
                </a:cubicBezTo>
                <a:cubicBezTo>
                  <a:pt x="308" y="213"/>
                  <a:pt x="310" y="210"/>
                  <a:pt x="312" y="209"/>
                </a:cubicBezTo>
                <a:cubicBezTo>
                  <a:pt x="315" y="207"/>
                  <a:pt x="311" y="202"/>
                  <a:pt x="312" y="200"/>
                </a:cubicBezTo>
                <a:cubicBezTo>
                  <a:pt x="313" y="197"/>
                  <a:pt x="317" y="202"/>
                  <a:pt x="318" y="206"/>
                </a:cubicBezTo>
                <a:cubicBezTo>
                  <a:pt x="319" y="210"/>
                  <a:pt x="315" y="210"/>
                  <a:pt x="315" y="212"/>
                </a:cubicBezTo>
                <a:cubicBezTo>
                  <a:pt x="315" y="215"/>
                  <a:pt x="311" y="214"/>
                  <a:pt x="310" y="215"/>
                </a:cubicBezTo>
                <a:cubicBezTo>
                  <a:pt x="308" y="216"/>
                  <a:pt x="309" y="224"/>
                  <a:pt x="311" y="224"/>
                </a:cubicBezTo>
                <a:cubicBezTo>
                  <a:pt x="312" y="225"/>
                  <a:pt x="313" y="218"/>
                  <a:pt x="314" y="221"/>
                </a:cubicBezTo>
                <a:cubicBezTo>
                  <a:pt x="315" y="225"/>
                  <a:pt x="319" y="217"/>
                  <a:pt x="320" y="220"/>
                </a:cubicBezTo>
                <a:cubicBezTo>
                  <a:pt x="321" y="223"/>
                  <a:pt x="326" y="227"/>
                  <a:pt x="328" y="226"/>
                </a:cubicBezTo>
                <a:cubicBezTo>
                  <a:pt x="330" y="225"/>
                  <a:pt x="327" y="222"/>
                  <a:pt x="324" y="222"/>
                </a:cubicBezTo>
                <a:cubicBezTo>
                  <a:pt x="321" y="221"/>
                  <a:pt x="322" y="217"/>
                  <a:pt x="324" y="216"/>
                </a:cubicBezTo>
                <a:cubicBezTo>
                  <a:pt x="327" y="216"/>
                  <a:pt x="332" y="223"/>
                  <a:pt x="332" y="226"/>
                </a:cubicBezTo>
                <a:cubicBezTo>
                  <a:pt x="331" y="228"/>
                  <a:pt x="329" y="228"/>
                  <a:pt x="327" y="230"/>
                </a:cubicBezTo>
                <a:cubicBezTo>
                  <a:pt x="325" y="233"/>
                  <a:pt x="322" y="226"/>
                  <a:pt x="319" y="226"/>
                </a:cubicBezTo>
                <a:cubicBezTo>
                  <a:pt x="316" y="227"/>
                  <a:pt x="319" y="231"/>
                  <a:pt x="320" y="233"/>
                </a:cubicBezTo>
                <a:cubicBezTo>
                  <a:pt x="321" y="236"/>
                  <a:pt x="317" y="240"/>
                  <a:pt x="320" y="242"/>
                </a:cubicBezTo>
                <a:cubicBezTo>
                  <a:pt x="324" y="245"/>
                  <a:pt x="323" y="241"/>
                  <a:pt x="323" y="239"/>
                </a:cubicBezTo>
                <a:cubicBezTo>
                  <a:pt x="324" y="238"/>
                  <a:pt x="327" y="240"/>
                  <a:pt x="328" y="241"/>
                </a:cubicBezTo>
                <a:cubicBezTo>
                  <a:pt x="330" y="243"/>
                  <a:pt x="330" y="238"/>
                  <a:pt x="330" y="236"/>
                </a:cubicBezTo>
                <a:cubicBezTo>
                  <a:pt x="330" y="234"/>
                  <a:pt x="334" y="235"/>
                  <a:pt x="335" y="238"/>
                </a:cubicBezTo>
                <a:cubicBezTo>
                  <a:pt x="337" y="240"/>
                  <a:pt x="337" y="235"/>
                  <a:pt x="339" y="236"/>
                </a:cubicBezTo>
                <a:cubicBezTo>
                  <a:pt x="342" y="236"/>
                  <a:pt x="340" y="240"/>
                  <a:pt x="340" y="242"/>
                </a:cubicBezTo>
                <a:cubicBezTo>
                  <a:pt x="340" y="244"/>
                  <a:pt x="344" y="240"/>
                  <a:pt x="344" y="243"/>
                </a:cubicBezTo>
                <a:cubicBezTo>
                  <a:pt x="344" y="243"/>
                  <a:pt x="344" y="243"/>
                  <a:pt x="344" y="244"/>
                </a:cubicBezTo>
                <a:cubicBezTo>
                  <a:pt x="346" y="242"/>
                  <a:pt x="349" y="240"/>
                  <a:pt x="350" y="239"/>
                </a:cubicBezTo>
                <a:cubicBezTo>
                  <a:pt x="355" y="236"/>
                  <a:pt x="347" y="234"/>
                  <a:pt x="348" y="231"/>
                </a:cubicBezTo>
                <a:close/>
                <a:moveTo>
                  <a:pt x="7" y="260"/>
                </a:moveTo>
                <a:cubicBezTo>
                  <a:pt x="12" y="258"/>
                  <a:pt x="14" y="255"/>
                  <a:pt x="12" y="253"/>
                </a:cubicBezTo>
                <a:cubicBezTo>
                  <a:pt x="10" y="250"/>
                  <a:pt x="3" y="261"/>
                  <a:pt x="7" y="260"/>
                </a:cubicBezTo>
                <a:close/>
                <a:moveTo>
                  <a:pt x="41" y="241"/>
                </a:moveTo>
                <a:cubicBezTo>
                  <a:pt x="37" y="240"/>
                  <a:pt x="25" y="247"/>
                  <a:pt x="29" y="247"/>
                </a:cubicBezTo>
                <a:cubicBezTo>
                  <a:pt x="32" y="248"/>
                  <a:pt x="33" y="245"/>
                  <a:pt x="36" y="245"/>
                </a:cubicBezTo>
                <a:cubicBezTo>
                  <a:pt x="39" y="245"/>
                  <a:pt x="46" y="243"/>
                  <a:pt x="41" y="241"/>
                </a:cubicBezTo>
                <a:close/>
                <a:moveTo>
                  <a:pt x="144" y="194"/>
                </a:moveTo>
                <a:cubicBezTo>
                  <a:pt x="144" y="192"/>
                  <a:pt x="141" y="192"/>
                  <a:pt x="137" y="196"/>
                </a:cubicBezTo>
                <a:cubicBezTo>
                  <a:pt x="133" y="201"/>
                  <a:pt x="129" y="204"/>
                  <a:pt x="129" y="206"/>
                </a:cubicBezTo>
                <a:cubicBezTo>
                  <a:pt x="128" y="208"/>
                  <a:pt x="123" y="205"/>
                  <a:pt x="122" y="208"/>
                </a:cubicBezTo>
                <a:cubicBezTo>
                  <a:pt x="120" y="211"/>
                  <a:pt x="123" y="217"/>
                  <a:pt x="126" y="215"/>
                </a:cubicBezTo>
                <a:cubicBezTo>
                  <a:pt x="129" y="213"/>
                  <a:pt x="129" y="215"/>
                  <a:pt x="131" y="215"/>
                </a:cubicBezTo>
                <a:cubicBezTo>
                  <a:pt x="132" y="215"/>
                  <a:pt x="141" y="210"/>
                  <a:pt x="143" y="207"/>
                </a:cubicBezTo>
                <a:cubicBezTo>
                  <a:pt x="144" y="204"/>
                  <a:pt x="139" y="203"/>
                  <a:pt x="139" y="201"/>
                </a:cubicBezTo>
                <a:cubicBezTo>
                  <a:pt x="139" y="199"/>
                  <a:pt x="143" y="199"/>
                  <a:pt x="146" y="198"/>
                </a:cubicBezTo>
                <a:cubicBezTo>
                  <a:pt x="148" y="197"/>
                  <a:pt x="144" y="196"/>
                  <a:pt x="144" y="194"/>
                </a:cubicBezTo>
                <a:close/>
                <a:moveTo>
                  <a:pt x="15" y="170"/>
                </a:moveTo>
                <a:cubicBezTo>
                  <a:pt x="14" y="167"/>
                  <a:pt x="6" y="170"/>
                  <a:pt x="7" y="173"/>
                </a:cubicBezTo>
                <a:cubicBezTo>
                  <a:pt x="8" y="176"/>
                  <a:pt x="16" y="178"/>
                  <a:pt x="19" y="177"/>
                </a:cubicBezTo>
                <a:cubicBezTo>
                  <a:pt x="22" y="176"/>
                  <a:pt x="24" y="172"/>
                  <a:pt x="21" y="170"/>
                </a:cubicBezTo>
                <a:cubicBezTo>
                  <a:pt x="19" y="168"/>
                  <a:pt x="15" y="173"/>
                  <a:pt x="15" y="170"/>
                </a:cubicBezTo>
                <a:close/>
                <a:moveTo>
                  <a:pt x="113" y="617"/>
                </a:moveTo>
                <a:cubicBezTo>
                  <a:pt x="108" y="618"/>
                  <a:pt x="111" y="630"/>
                  <a:pt x="114" y="628"/>
                </a:cubicBezTo>
                <a:cubicBezTo>
                  <a:pt x="116" y="627"/>
                  <a:pt x="119" y="626"/>
                  <a:pt x="120" y="624"/>
                </a:cubicBezTo>
                <a:cubicBezTo>
                  <a:pt x="122" y="622"/>
                  <a:pt x="119" y="616"/>
                  <a:pt x="113" y="617"/>
                </a:cubicBezTo>
                <a:close/>
                <a:moveTo>
                  <a:pt x="107" y="609"/>
                </a:moveTo>
                <a:cubicBezTo>
                  <a:pt x="104" y="610"/>
                  <a:pt x="106" y="615"/>
                  <a:pt x="108" y="614"/>
                </a:cubicBezTo>
                <a:cubicBezTo>
                  <a:pt x="111" y="611"/>
                  <a:pt x="110" y="609"/>
                  <a:pt x="107" y="609"/>
                </a:cubicBezTo>
                <a:close/>
                <a:moveTo>
                  <a:pt x="75" y="599"/>
                </a:moveTo>
                <a:cubicBezTo>
                  <a:pt x="78" y="602"/>
                  <a:pt x="80" y="601"/>
                  <a:pt x="81" y="599"/>
                </a:cubicBezTo>
                <a:cubicBezTo>
                  <a:pt x="81" y="596"/>
                  <a:pt x="72" y="596"/>
                  <a:pt x="75" y="599"/>
                </a:cubicBezTo>
                <a:close/>
                <a:moveTo>
                  <a:pt x="89" y="605"/>
                </a:moveTo>
                <a:cubicBezTo>
                  <a:pt x="91" y="608"/>
                  <a:pt x="94" y="609"/>
                  <a:pt x="95" y="606"/>
                </a:cubicBezTo>
                <a:cubicBezTo>
                  <a:pt x="97" y="603"/>
                  <a:pt x="87" y="602"/>
                  <a:pt x="89" y="605"/>
                </a:cubicBezTo>
                <a:close/>
                <a:moveTo>
                  <a:pt x="921" y="334"/>
                </a:moveTo>
                <a:cubicBezTo>
                  <a:pt x="920" y="331"/>
                  <a:pt x="912" y="333"/>
                  <a:pt x="908" y="330"/>
                </a:cubicBezTo>
                <a:cubicBezTo>
                  <a:pt x="905" y="328"/>
                  <a:pt x="898" y="341"/>
                  <a:pt x="897" y="347"/>
                </a:cubicBezTo>
                <a:cubicBezTo>
                  <a:pt x="895" y="352"/>
                  <a:pt x="885" y="359"/>
                  <a:pt x="885" y="359"/>
                </a:cubicBezTo>
                <a:cubicBezTo>
                  <a:pt x="885" y="359"/>
                  <a:pt x="857" y="359"/>
                  <a:pt x="854" y="359"/>
                </a:cubicBezTo>
                <a:cubicBezTo>
                  <a:pt x="852" y="359"/>
                  <a:pt x="846" y="365"/>
                  <a:pt x="842" y="368"/>
                </a:cubicBezTo>
                <a:cubicBezTo>
                  <a:pt x="842" y="368"/>
                  <a:pt x="842" y="368"/>
                  <a:pt x="842" y="369"/>
                </a:cubicBezTo>
                <a:cubicBezTo>
                  <a:pt x="845" y="374"/>
                  <a:pt x="835" y="377"/>
                  <a:pt x="824" y="377"/>
                </a:cubicBezTo>
                <a:cubicBezTo>
                  <a:pt x="821" y="378"/>
                  <a:pt x="819" y="378"/>
                  <a:pt x="817" y="378"/>
                </a:cubicBezTo>
                <a:cubicBezTo>
                  <a:pt x="817" y="379"/>
                  <a:pt x="818" y="381"/>
                  <a:pt x="818" y="382"/>
                </a:cubicBezTo>
                <a:cubicBezTo>
                  <a:pt x="818" y="382"/>
                  <a:pt x="816" y="383"/>
                  <a:pt x="815" y="384"/>
                </a:cubicBezTo>
                <a:cubicBezTo>
                  <a:pt x="813" y="387"/>
                  <a:pt x="801" y="393"/>
                  <a:pt x="794" y="397"/>
                </a:cubicBezTo>
                <a:cubicBezTo>
                  <a:pt x="786" y="401"/>
                  <a:pt x="776" y="399"/>
                  <a:pt x="776" y="393"/>
                </a:cubicBezTo>
                <a:cubicBezTo>
                  <a:pt x="776" y="387"/>
                  <a:pt x="781" y="388"/>
                  <a:pt x="783" y="391"/>
                </a:cubicBezTo>
                <a:cubicBezTo>
                  <a:pt x="783" y="392"/>
                  <a:pt x="784" y="391"/>
                  <a:pt x="786" y="390"/>
                </a:cubicBezTo>
                <a:cubicBezTo>
                  <a:pt x="784" y="388"/>
                  <a:pt x="784" y="385"/>
                  <a:pt x="785" y="383"/>
                </a:cubicBezTo>
                <a:cubicBezTo>
                  <a:pt x="783" y="382"/>
                  <a:pt x="786" y="373"/>
                  <a:pt x="781" y="371"/>
                </a:cubicBezTo>
                <a:cubicBezTo>
                  <a:pt x="777" y="369"/>
                  <a:pt x="771" y="378"/>
                  <a:pt x="772" y="373"/>
                </a:cubicBezTo>
                <a:cubicBezTo>
                  <a:pt x="773" y="367"/>
                  <a:pt x="780" y="363"/>
                  <a:pt x="775" y="356"/>
                </a:cubicBezTo>
                <a:cubicBezTo>
                  <a:pt x="771" y="349"/>
                  <a:pt x="763" y="349"/>
                  <a:pt x="761" y="354"/>
                </a:cubicBezTo>
                <a:cubicBezTo>
                  <a:pt x="760" y="360"/>
                  <a:pt x="754" y="357"/>
                  <a:pt x="752" y="361"/>
                </a:cubicBezTo>
                <a:cubicBezTo>
                  <a:pt x="750" y="365"/>
                  <a:pt x="748" y="374"/>
                  <a:pt x="749" y="381"/>
                </a:cubicBezTo>
                <a:cubicBezTo>
                  <a:pt x="751" y="387"/>
                  <a:pt x="749" y="390"/>
                  <a:pt x="743" y="394"/>
                </a:cubicBezTo>
                <a:cubicBezTo>
                  <a:pt x="737" y="398"/>
                  <a:pt x="734" y="389"/>
                  <a:pt x="736" y="377"/>
                </a:cubicBezTo>
                <a:cubicBezTo>
                  <a:pt x="738" y="369"/>
                  <a:pt x="742" y="361"/>
                  <a:pt x="738" y="361"/>
                </a:cubicBezTo>
                <a:cubicBezTo>
                  <a:pt x="734" y="361"/>
                  <a:pt x="743" y="351"/>
                  <a:pt x="752" y="349"/>
                </a:cubicBezTo>
                <a:cubicBezTo>
                  <a:pt x="760" y="347"/>
                  <a:pt x="771" y="348"/>
                  <a:pt x="771" y="345"/>
                </a:cubicBezTo>
                <a:cubicBezTo>
                  <a:pt x="771" y="345"/>
                  <a:pt x="771" y="345"/>
                  <a:pt x="772" y="344"/>
                </a:cubicBezTo>
                <a:cubicBezTo>
                  <a:pt x="770" y="343"/>
                  <a:pt x="768" y="342"/>
                  <a:pt x="767" y="341"/>
                </a:cubicBezTo>
                <a:cubicBezTo>
                  <a:pt x="767" y="341"/>
                  <a:pt x="766" y="342"/>
                  <a:pt x="766" y="342"/>
                </a:cubicBezTo>
                <a:cubicBezTo>
                  <a:pt x="762" y="345"/>
                  <a:pt x="763" y="339"/>
                  <a:pt x="757" y="339"/>
                </a:cubicBezTo>
                <a:cubicBezTo>
                  <a:pt x="751" y="339"/>
                  <a:pt x="745" y="344"/>
                  <a:pt x="740" y="342"/>
                </a:cubicBezTo>
                <a:cubicBezTo>
                  <a:pt x="735" y="339"/>
                  <a:pt x="738" y="336"/>
                  <a:pt x="733" y="336"/>
                </a:cubicBezTo>
                <a:cubicBezTo>
                  <a:pt x="729" y="336"/>
                  <a:pt x="737" y="328"/>
                  <a:pt x="730" y="331"/>
                </a:cubicBezTo>
                <a:cubicBezTo>
                  <a:pt x="724" y="335"/>
                  <a:pt x="714" y="344"/>
                  <a:pt x="709" y="340"/>
                </a:cubicBezTo>
                <a:cubicBezTo>
                  <a:pt x="705" y="336"/>
                  <a:pt x="701" y="341"/>
                  <a:pt x="698" y="338"/>
                </a:cubicBezTo>
                <a:cubicBezTo>
                  <a:pt x="694" y="335"/>
                  <a:pt x="709" y="326"/>
                  <a:pt x="716" y="326"/>
                </a:cubicBezTo>
                <a:cubicBezTo>
                  <a:pt x="718" y="326"/>
                  <a:pt x="719" y="325"/>
                  <a:pt x="721" y="324"/>
                </a:cubicBezTo>
                <a:cubicBezTo>
                  <a:pt x="717" y="323"/>
                  <a:pt x="709" y="320"/>
                  <a:pt x="707" y="322"/>
                </a:cubicBezTo>
                <a:cubicBezTo>
                  <a:pt x="705" y="325"/>
                  <a:pt x="702" y="323"/>
                  <a:pt x="700" y="321"/>
                </a:cubicBezTo>
                <a:cubicBezTo>
                  <a:pt x="698" y="319"/>
                  <a:pt x="695" y="322"/>
                  <a:pt x="692" y="318"/>
                </a:cubicBezTo>
                <a:cubicBezTo>
                  <a:pt x="689" y="314"/>
                  <a:pt x="686" y="317"/>
                  <a:pt x="684" y="318"/>
                </a:cubicBezTo>
                <a:cubicBezTo>
                  <a:pt x="682" y="319"/>
                  <a:pt x="679" y="316"/>
                  <a:pt x="676" y="315"/>
                </a:cubicBezTo>
                <a:cubicBezTo>
                  <a:pt x="672" y="314"/>
                  <a:pt x="675" y="310"/>
                  <a:pt x="672" y="308"/>
                </a:cubicBezTo>
                <a:cubicBezTo>
                  <a:pt x="669" y="306"/>
                  <a:pt x="669" y="312"/>
                  <a:pt x="669" y="312"/>
                </a:cubicBezTo>
                <a:cubicBezTo>
                  <a:pt x="417" y="314"/>
                  <a:pt x="417" y="314"/>
                  <a:pt x="417" y="314"/>
                </a:cubicBezTo>
                <a:cubicBezTo>
                  <a:pt x="418" y="314"/>
                  <a:pt x="418" y="314"/>
                  <a:pt x="418" y="315"/>
                </a:cubicBezTo>
                <a:cubicBezTo>
                  <a:pt x="421" y="318"/>
                  <a:pt x="419" y="320"/>
                  <a:pt x="420" y="324"/>
                </a:cubicBezTo>
                <a:cubicBezTo>
                  <a:pt x="421" y="328"/>
                  <a:pt x="420" y="334"/>
                  <a:pt x="417" y="334"/>
                </a:cubicBezTo>
                <a:cubicBezTo>
                  <a:pt x="414" y="334"/>
                  <a:pt x="414" y="330"/>
                  <a:pt x="416" y="329"/>
                </a:cubicBezTo>
                <a:cubicBezTo>
                  <a:pt x="418" y="328"/>
                  <a:pt x="417" y="323"/>
                  <a:pt x="415" y="323"/>
                </a:cubicBezTo>
                <a:cubicBezTo>
                  <a:pt x="413" y="323"/>
                  <a:pt x="413" y="322"/>
                  <a:pt x="413" y="320"/>
                </a:cubicBezTo>
                <a:cubicBezTo>
                  <a:pt x="409" y="321"/>
                  <a:pt x="404" y="321"/>
                  <a:pt x="398" y="320"/>
                </a:cubicBezTo>
                <a:cubicBezTo>
                  <a:pt x="398" y="320"/>
                  <a:pt x="399" y="320"/>
                  <a:pt x="399" y="321"/>
                </a:cubicBezTo>
                <a:cubicBezTo>
                  <a:pt x="399" y="323"/>
                  <a:pt x="400" y="328"/>
                  <a:pt x="403" y="333"/>
                </a:cubicBezTo>
                <a:cubicBezTo>
                  <a:pt x="406" y="337"/>
                  <a:pt x="404" y="340"/>
                  <a:pt x="407" y="341"/>
                </a:cubicBezTo>
                <a:cubicBezTo>
                  <a:pt x="410" y="343"/>
                  <a:pt x="410" y="345"/>
                  <a:pt x="407" y="344"/>
                </a:cubicBezTo>
                <a:cubicBezTo>
                  <a:pt x="404" y="344"/>
                  <a:pt x="406" y="346"/>
                  <a:pt x="405" y="353"/>
                </a:cubicBezTo>
                <a:cubicBezTo>
                  <a:pt x="404" y="359"/>
                  <a:pt x="405" y="371"/>
                  <a:pt x="404" y="375"/>
                </a:cubicBezTo>
                <a:cubicBezTo>
                  <a:pt x="403" y="379"/>
                  <a:pt x="399" y="385"/>
                  <a:pt x="402" y="389"/>
                </a:cubicBezTo>
                <a:cubicBezTo>
                  <a:pt x="404" y="393"/>
                  <a:pt x="406" y="399"/>
                  <a:pt x="405" y="404"/>
                </a:cubicBezTo>
                <a:cubicBezTo>
                  <a:pt x="403" y="409"/>
                  <a:pt x="403" y="412"/>
                  <a:pt x="406" y="416"/>
                </a:cubicBezTo>
                <a:cubicBezTo>
                  <a:pt x="408" y="420"/>
                  <a:pt x="406" y="426"/>
                  <a:pt x="408" y="428"/>
                </a:cubicBezTo>
                <a:cubicBezTo>
                  <a:pt x="411" y="429"/>
                  <a:pt x="413" y="432"/>
                  <a:pt x="415" y="436"/>
                </a:cubicBezTo>
                <a:cubicBezTo>
                  <a:pt x="418" y="439"/>
                  <a:pt x="420" y="437"/>
                  <a:pt x="420" y="441"/>
                </a:cubicBezTo>
                <a:cubicBezTo>
                  <a:pt x="420" y="445"/>
                  <a:pt x="420" y="445"/>
                  <a:pt x="424" y="447"/>
                </a:cubicBezTo>
                <a:cubicBezTo>
                  <a:pt x="427" y="448"/>
                  <a:pt x="425" y="452"/>
                  <a:pt x="425" y="454"/>
                </a:cubicBezTo>
                <a:cubicBezTo>
                  <a:pt x="425" y="456"/>
                  <a:pt x="429" y="459"/>
                  <a:pt x="434" y="464"/>
                </a:cubicBezTo>
                <a:cubicBezTo>
                  <a:pt x="440" y="469"/>
                  <a:pt x="435" y="472"/>
                  <a:pt x="439" y="472"/>
                </a:cubicBezTo>
                <a:cubicBezTo>
                  <a:pt x="443" y="472"/>
                  <a:pt x="447" y="475"/>
                  <a:pt x="450" y="477"/>
                </a:cubicBezTo>
                <a:cubicBezTo>
                  <a:pt x="454" y="480"/>
                  <a:pt x="455" y="478"/>
                  <a:pt x="458" y="479"/>
                </a:cubicBezTo>
                <a:cubicBezTo>
                  <a:pt x="461" y="479"/>
                  <a:pt x="466" y="485"/>
                  <a:pt x="467" y="489"/>
                </a:cubicBezTo>
                <a:cubicBezTo>
                  <a:pt x="467" y="491"/>
                  <a:pt x="468" y="493"/>
                  <a:pt x="469" y="495"/>
                </a:cubicBezTo>
                <a:cubicBezTo>
                  <a:pt x="490" y="492"/>
                  <a:pt x="490" y="492"/>
                  <a:pt x="490" y="492"/>
                </a:cubicBezTo>
                <a:cubicBezTo>
                  <a:pt x="490" y="492"/>
                  <a:pt x="496" y="496"/>
                  <a:pt x="500" y="497"/>
                </a:cubicBezTo>
                <a:cubicBezTo>
                  <a:pt x="503" y="498"/>
                  <a:pt x="523" y="505"/>
                  <a:pt x="523" y="505"/>
                </a:cubicBezTo>
                <a:cubicBezTo>
                  <a:pt x="549" y="505"/>
                  <a:pt x="549" y="505"/>
                  <a:pt x="549" y="505"/>
                </a:cubicBezTo>
                <a:cubicBezTo>
                  <a:pt x="552" y="501"/>
                  <a:pt x="552" y="501"/>
                  <a:pt x="552" y="501"/>
                </a:cubicBezTo>
                <a:cubicBezTo>
                  <a:pt x="567" y="501"/>
                  <a:pt x="567" y="501"/>
                  <a:pt x="567" y="501"/>
                </a:cubicBezTo>
                <a:cubicBezTo>
                  <a:pt x="567" y="501"/>
                  <a:pt x="576" y="510"/>
                  <a:pt x="577" y="511"/>
                </a:cubicBezTo>
                <a:cubicBezTo>
                  <a:pt x="578" y="511"/>
                  <a:pt x="583" y="515"/>
                  <a:pt x="583" y="518"/>
                </a:cubicBezTo>
                <a:cubicBezTo>
                  <a:pt x="583" y="520"/>
                  <a:pt x="584" y="523"/>
                  <a:pt x="586" y="524"/>
                </a:cubicBezTo>
                <a:cubicBezTo>
                  <a:pt x="588" y="525"/>
                  <a:pt x="596" y="529"/>
                  <a:pt x="597" y="529"/>
                </a:cubicBezTo>
                <a:cubicBezTo>
                  <a:pt x="598" y="529"/>
                  <a:pt x="600" y="520"/>
                  <a:pt x="604" y="521"/>
                </a:cubicBezTo>
                <a:cubicBezTo>
                  <a:pt x="608" y="521"/>
                  <a:pt x="618" y="524"/>
                  <a:pt x="620" y="530"/>
                </a:cubicBezTo>
                <a:cubicBezTo>
                  <a:pt x="622" y="536"/>
                  <a:pt x="627" y="541"/>
                  <a:pt x="629" y="542"/>
                </a:cubicBezTo>
                <a:cubicBezTo>
                  <a:pt x="630" y="544"/>
                  <a:pt x="630" y="547"/>
                  <a:pt x="631" y="549"/>
                </a:cubicBezTo>
                <a:cubicBezTo>
                  <a:pt x="632" y="551"/>
                  <a:pt x="632" y="555"/>
                  <a:pt x="633" y="555"/>
                </a:cubicBezTo>
                <a:cubicBezTo>
                  <a:pt x="635" y="555"/>
                  <a:pt x="643" y="560"/>
                  <a:pt x="646" y="559"/>
                </a:cubicBezTo>
                <a:cubicBezTo>
                  <a:pt x="647" y="559"/>
                  <a:pt x="649" y="560"/>
                  <a:pt x="650" y="561"/>
                </a:cubicBezTo>
                <a:cubicBezTo>
                  <a:pt x="650" y="554"/>
                  <a:pt x="643" y="552"/>
                  <a:pt x="647" y="549"/>
                </a:cubicBezTo>
                <a:cubicBezTo>
                  <a:pt x="652" y="545"/>
                  <a:pt x="647" y="542"/>
                  <a:pt x="650" y="540"/>
                </a:cubicBezTo>
                <a:cubicBezTo>
                  <a:pt x="652" y="539"/>
                  <a:pt x="656" y="537"/>
                  <a:pt x="656" y="535"/>
                </a:cubicBezTo>
                <a:cubicBezTo>
                  <a:pt x="656" y="532"/>
                  <a:pt x="659" y="532"/>
                  <a:pt x="662" y="533"/>
                </a:cubicBezTo>
                <a:cubicBezTo>
                  <a:pt x="665" y="533"/>
                  <a:pt x="671" y="527"/>
                  <a:pt x="671" y="525"/>
                </a:cubicBezTo>
                <a:cubicBezTo>
                  <a:pt x="670" y="523"/>
                  <a:pt x="671" y="522"/>
                  <a:pt x="675" y="523"/>
                </a:cubicBezTo>
                <a:cubicBezTo>
                  <a:pt x="679" y="524"/>
                  <a:pt x="678" y="519"/>
                  <a:pt x="681" y="520"/>
                </a:cubicBezTo>
                <a:cubicBezTo>
                  <a:pt x="683" y="520"/>
                  <a:pt x="685" y="522"/>
                  <a:pt x="685" y="520"/>
                </a:cubicBezTo>
                <a:cubicBezTo>
                  <a:pt x="686" y="518"/>
                  <a:pt x="688" y="519"/>
                  <a:pt x="690" y="521"/>
                </a:cubicBezTo>
                <a:cubicBezTo>
                  <a:pt x="692" y="523"/>
                  <a:pt x="697" y="524"/>
                  <a:pt x="697" y="521"/>
                </a:cubicBezTo>
                <a:cubicBezTo>
                  <a:pt x="698" y="518"/>
                  <a:pt x="701" y="521"/>
                  <a:pt x="703" y="524"/>
                </a:cubicBezTo>
                <a:cubicBezTo>
                  <a:pt x="706" y="527"/>
                  <a:pt x="707" y="526"/>
                  <a:pt x="711" y="526"/>
                </a:cubicBezTo>
                <a:cubicBezTo>
                  <a:pt x="715" y="527"/>
                  <a:pt x="715" y="526"/>
                  <a:pt x="715" y="523"/>
                </a:cubicBezTo>
                <a:cubicBezTo>
                  <a:pt x="715" y="521"/>
                  <a:pt x="719" y="528"/>
                  <a:pt x="723" y="529"/>
                </a:cubicBezTo>
                <a:cubicBezTo>
                  <a:pt x="727" y="529"/>
                  <a:pt x="724" y="526"/>
                  <a:pt x="721" y="524"/>
                </a:cubicBezTo>
                <a:cubicBezTo>
                  <a:pt x="718" y="522"/>
                  <a:pt x="722" y="521"/>
                  <a:pt x="719" y="519"/>
                </a:cubicBezTo>
                <a:cubicBezTo>
                  <a:pt x="717" y="517"/>
                  <a:pt x="723" y="515"/>
                  <a:pt x="727" y="515"/>
                </a:cubicBezTo>
                <a:cubicBezTo>
                  <a:pt x="732" y="515"/>
                  <a:pt x="732" y="516"/>
                  <a:pt x="734" y="514"/>
                </a:cubicBezTo>
                <a:cubicBezTo>
                  <a:pt x="736" y="511"/>
                  <a:pt x="738" y="514"/>
                  <a:pt x="738" y="516"/>
                </a:cubicBezTo>
                <a:cubicBezTo>
                  <a:pt x="738" y="518"/>
                  <a:pt x="745" y="515"/>
                  <a:pt x="750" y="515"/>
                </a:cubicBezTo>
                <a:cubicBezTo>
                  <a:pt x="754" y="515"/>
                  <a:pt x="758" y="518"/>
                  <a:pt x="758" y="521"/>
                </a:cubicBezTo>
                <a:cubicBezTo>
                  <a:pt x="759" y="523"/>
                  <a:pt x="761" y="524"/>
                  <a:pt x="764" y="522"/>
                </a:cubicBezTo>
                <a:cubicBezTo>
                  <a:pt x="767" y="519"/>
                  <a:pt x="770" y="516"/>
                  <a:pt x="773" y="519"/>
                </a:cubicBezTo>
                <a:cubicBezTo>
                  <a:pt x="776" y="522"/>
                  <a:pt x="779" y="526"/>
                  <a:pt x="782" y="529"/>
                </a:cubicBezTo>
                <a:cubicBezTo>
                  <a:pt x="786" y="532"/>
                  <a:pt x="780" y="537"/>
                  <a:pt x="782" y="539"/>
                </a:cubicBezTo>
                <a:cubicBezTo>
                  <a:pt x="784" y="542"/>
                  <a:pt x="782" y="546"/>
                  <a:pt x="786" y="548"/>
                </a:cubicBezTo>
                <a:cubicBezTo>
                  <a:pt x="790" y="551"/>
                  <a:pt x="787" y="557"/>
                  <a:pt x="790" y="558"/>
                </a:cubicBezTo>
                <a:cubicBezTo>
                  <a:pt x="793" y="559"/>
                  <a:pt x="796" y="564"/>
                  <a:pt x="796" y="566"/>
                </a:cubicBezTo>
                <a:cubicBezTo>
                  <a:pt x="796" y="568"/>
                  <a:pt x="803" y="570"/>
                  <a:pt x="803" y="567"/>
                </a:cubicBezTo>
                <a:cubicBezTo>
                  <a:pt x="803" y="564"/>
                  <a:pt x="807" y="560"/>
                  <a:pt x="807" y="556"/>
                </a:cubicBezTo>
                <a:cubicBezTo>
                  <a:pt x="807" y="553"/>
                  <a:pt x="805" y="541"/>
                  <a:pt x="802" y="538"/>
                </a:cubicBezTo>
                <a:cubicBezTo>
                  <a:pt x="799" y="534"/>
                  <a:pt x="803" y="533"/>
                  <a:pt x="799" y="529"/>
                </a:cubicBezTo>
                <a:cubicBezTo>
                  <a:pt x="796" y="525"/>
                  <a:pt x="794" y="517"/>
                  <a:pt x="794" y="511"/>
                </a:cubicBezTo>
                <a:cubicBezTo>
                  <a:pt x="794" y="505"/>
                  <a:pt x="802" y="495"/>
                  <a:pt x="805" y="492"/>
                </a:cubicBezTo>
                <a:cubicBezTo>
                  <a:pt x="808" y="489"/>
                  <a:pt x="812" y="491"/>
                  <a:pt x="813" y="488"/>
                </a:cubicBezTo>
                <a:cubicBezTo>
                  <a:pt x="814" y="484"/>
                  <a:pt x="818" y="480"/>
                  <a:pt x="821" y="480"/>
                </a:cubicBezTo>
                <a:cubicBezTo>
                  <a:pt x="823" y="480"/>
                  <a:pt x="826" y="481"/>
                  <a:pt x="826" y="478"/>
                </a:cubicBezTo>
                <a:cubicBezTo>
                  <a:pt x="826" y="476"/>
                  <a:pt x="830" y="472"/>
                  <a:pt x="836" y="472"/>
                </a:cubicBezTo>
                <a:cubicBezTo>
                  <a:pt x="841" y="471"/>
                  <a:pt x="838" y="468"/>
                  <a:pt x="837" y="466"/>
                </a:cubicBezTo>
                <a:cubicBezTo>
                  <a:pt x="835" y="463"/>
                  <a:pt x="838" y="461"/>
                  <a:pt x="839" y="462"/>
                </a:cubicBezTo>
                <a:cubicBezTo>
                  <a:pt x="840" y="464"/>
                  <a:pt x="843" y="464"/>
                  <a:pt x="845" y="463"/>
                </a:cubicBezTo>
                <a:cubicBezTo>
                  <a:pt x="847" y="461"/>
                  <a:pt x="852" y="457"/>
                  <a:pt x="847" y="457"/>
                </a:cubicBezTo>
                <a:cubicBezTo>
                  <a:pt x="843" y="457"/>
                  <a:pt x="842" y="455"/>
                  <a:pt x="844" y="454"/>
                </a:cubicBezTo>
                <a:cubicBezTo>
                  <a:pt x="847" y="453"/>
                  <a:pt x="845" y="448"/>
                  <a:pt x="841" y="448"/>
                </a:cubicBezTo>
                <a:cubicBezTo>
                  <a:pt x="838" y="448"/>
                  <a:pt x="839" y="446"/>
                  <a:pt x="841" y="443"/>
                </a:cubicBezTo>
                <a:cubicBezTo>
                  <a:pt x="843" y="441"/>
                  <a:pt x="838" y="438"/>
                  <a:pt x="835" y="436"/>
                </a:cubicBezTo>
                <a:cubicBezTo>
                  <a:pt x="832" y="434"/>
                  <a:pt x="837" y="433"/>
                  <a:pt x="839" y="433"/>
                </a:cubicBezTo>
                <a:cubicBezTo>
                  <a:pt x="841" y="432"/>
                  <a:pt x="839" y="423"/>
                  <a:pt x="840" y="421"/>
                </a:cubicBezTo>
                <a:cubicBezTo>
                  <a:pt x="841" y="418"/>
                  <a:pt x="845" y="418"/>
                  <a:pt x="843" y="421"/>
                </a:cubicBezTo>
                <a:cubicBezTo>
                  <a:pt x="842" y="423"/>
                  <a:pt x="840" y="426"/>
                  <a:pt x="842" y="430"/>
                </a:cubicBezTo>
                <a:cubicBezTo>
                  <a:pt x="845" y="433"/>
                  <a:pt x="846" y="436"/>
                  <a:pt x="845" y="440"/>
                </a:cubicBezTo>
                <a:cubicBezTo>
                  <a:pt x="844" y="445"/>
                  <a:pt x="846" y="444"/>
                  <a:pt x="849" y="438"/>
                </a:cubicBezTo>
                <a:cubicBezTo>
                  <a:pt x="852" y="432"/>
                  <a:pt x="852" y="426"/>
                  <a:pt x="850" y="426"/>
                </a:cubicBezTo>
                <a:cubicBezTo>
                  <a:pt x="848" y="425"/>
                  <a:pt x="848" y="419"/>
                  <a:pt x="851" y="422"/>
                </a:cubicBezTo>
                <a:cubicBezTo>
                  <a:pt x="853" y="425"/>
                  <a:pt x="854" y="425"/>
                  <a:pt x="857" y="422"/>
                </a:cubicBezTo>
                <a:cubicBezTo>
                  <a:pt x="861" y="418"/>
                  <a:pt x="864" y="412"/>
                  <a:pt x="862" y="410"/>
                </a:cubicBezTo>
                <a:cubicBezTo>
                  <a:pt x="860" y="409"/>
                  <a:pt x="863" y="407"/>
                  <a:pt x="867" y="408"/>
                </a:cubicBezTo>
                <a:cubicBezTo>
                  <a:pt x="871" y="408"/>
                  <a:pt x="880" y="405"/>
                  <a:pt x="880" y="404"/>
                </a:cubicBezTo>
                <a:cubicBezTo>
                  <a:pt x="882" y="400"/>
                  <a:pt x="867" y="406"/>
                  <a:pt x="867" y="404"/>
                </a:cubicBezTo>
                <a:cubicBezTo>
                  <a:pt x="867" y="401"/>
                  <a:pt x="877" y="399"/>
                  <a:pt x="881" y="399"/>
                </a:cubicBezTo>
                <a:cubicBezTo>
                  <a:pt x="886" y="399"/>
                  <a:pt x="884" y="392"/>
                  <a:pt x="886" y="395"/>
                </a:cubicBezTo>
                <a:cubicBezTo>
                  <a:pt x="888" y="398"/>
                  <a:pt x="891" y="397"/>
                  <a:pt x="893" y="396"/>
                </a:cubicBezTo>
                <a:cubicBezTo>
                  <a:pt x="896" y="394"/>
                  <a:pt x="894" y="389"/>
                  <a:pt x="891" y="389"/>
                </a:cubicBezTo>
                <a:cubicBezTo>
                  <a:pt x="888" y="388"/>
                  <a:pt x="893" y="386"/>
                  <a:pt x="892" y="384"/>
                </a:cubicBezTo>
                <a:cubicBezTo>
                  <a:pt x="891" y="382"/>
                  <a:pt x="894" y="375"/>
                  <a:pt x="898" y="374"/>
                </a:cubicBezTo>
                <a:cubicBezTo>
                  <a:pt x="902" y="373"/>
                  <a:pt x="900" y="371"/>
                  <a:pt x="903" y="371"/>
                </a:cubicBezTo>
                <a:cubicBezTo>
                  <a:pt x="907" y="371"/>
                  <a:pt x="907" y="367"/>
                  <a:pt x="910" y="364"/>
                </a:cubicBezTo>
                <a:cubicBezTo>
                  <a:pt x="913" y="361"/>
                  <a:pt x="917" y="369"/>
                  <a:pt x="921" y="365"/>
                </a:cubicBezTo>
                <a:cubicBezTo>
                  <a:pt x="923" y="363"/>
                  <a:pt x="926" y="361"/>
                  <a:pt x="928" y="359"/>
                </a:cubicBezTo>
                <a:cubicBezTo>
                  <a:pt x="918" y="346"/>
                  <a:pt x="921" y="336"/>
                  <a:pt x="921" y="334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2" name="Freeform 304">
            <a:extLst>
              <a:ext uri="{FF2B5EF4-FFF2-40B4-BE49-F238E27FC236}">
                <a16:creationId xmlns:a16="http://schemas.microsoft.com/office/drawing/2014/main" id="{456E45C3-8B09-0941-AE8F-776D66ED0A30}"/>
              </a:ext>
            </a:extLst>
          </p:cNvPr>
          <p:cNvSpPr>
            <a:spLocks noEditPoints="1"/>
          </p:cNvSpPr>
          <p:nvPr/>
        </p:nvSpPr>
        <p:spPr bwMode="auto">
          <a:xfrm>
            <a:off x="8370888" y="2746424"/>
            <a:ext cx="344488" cy="349250"/>
          </a:xfrm>
          <a:custGeom>
            <a:avLst/>
            <a:gdLst>
              <a:gd name="T0" fmla="*/ 138 w 156"/>
              <a:gd name="T1" fmla="*/ 20 h 157"/>
              <a:gd name="T2" fmla="*/ 112 w 156"/>
              <a:gd name="T3" fmla="*/ 8 h 157"/>
              <a:gd name="T4" fmla="*/ 109 w 156"/>
              <a:gd name="T5" fmla="*/ 25 h 157"/>
              <a:gd name="T6" fmla="*/ 98 w 156"/>
              <a:gd name="T7" fmla="*/ 34 h 157"/>
              <a:gd name="T8" fmla="*/ 96 w 156"/>
              <a:gd name="T9" fmla="*/ 46 h 157"/>
              <a:gd name="T10" fmla="*/ 106 w 156"/>
              <a:gd name="T11" fmla="*/ 43 h 157"/>
              <a:gd name="T12" fmla="*/ 108 w 156"/>
              <a:gd name="T13" fmla="*/ 36 h 157"/>
              <a:gd name="T14" fmla="*/ 128 w 156"/>
              <a:gd name="T15" fmla="*/ 37 h 157"/>
              <a:gd name="T16" fmla="*/ 146 w 156"/>
              <a:gd name="T17" fmla="*/ 26 h 157"/>
              <a:gd name="T18" fmla="*/ 147 w 156"/>
              <a:gd name="T19" fmla="*/ 17 h 157"/>
              <a:gd name="T20" fmla="*/ 96 w 156"/>
              <a:gd name="T21" fmla="*/ 67 h 157"/>
              <a:gd name="T22" fmla="*/ 86 w 156"/>
              <a:gd name="T23" fmla="*/ 88 h 157"/>
              <a:gd name="T24" fmla="*/ 72 w 156"/>
              <a:gd name="T25" fmla="*/ 91 h 157"/>
              <a:gd name="T26" fmla="*/ 59 w 156"/>
              <a:gd name="T27" fmla="*/ 108 h 157"/>
              <a:gd name="T28" fmla="*/ 42 w 156"/>
              <a:gd name="T29" fmla="*/ 111 h 157"/>
              <a:gd name="T30" fmla="*/ 15 w 156"/>
              <a:gd name="T31" fmla="*/ 122 h 157"/>
              <a:gd name="T32" fmla="*/ 25 w 156"/>
              <a:gd name="T33" fmla="*/ 125 h 157"/>
              <a:gd name="T34" fmla="*/ 52 w 156"/>
              <a:gd name="T35" fmla="*/ 128 h 157"/>
              <a:gd name="T36" fmla="*/ 66 w 156"/>
              <a:gd name="T37" fmla="*/ 121 h 157"/>
              <a:gd name="T38" fmla="*/ 80 w 156"/>
              <a:gd name="T39" fmla="*/ 119 h 157"/>
              <a:gd name="T40" fmla="*/ 92 w 156"/>
              <a:gd name="T41" fmla="*/ 114 h 157"/>
              <a:gd name="T42" fmla="*/ 103 w 156"/>
              <a:gd name="T43" fmla="*/ 100 h 157"/>
              <a:gd name="T44" fmla="*/ 114 w 156"/>
              <a:gd name="T45" fmla="*/ 76 h 157"/>
              <a:gd name="T46" fmla="*/ 98 w 156"/>
              <a:gd name="T47" fmla="*/ 54 h 157"/>
              <a:gd name="T48" fmla="*/ 30 w 156"/>
              <a:gd name="T49" fmla="*/ 127 h 157"/>
              <a:gd name="T50" fmla="*/ 33 w 156"/>
              <a:gd name="T51" fmla="*/ 137 h 157"/>
              <a:gd name="T52" fmla="*/ 48 w 156"/>
              <a:gd name="T53" fmla="*/ 126 h 157"/>
              <a:gd name="T54" fmla="*/ 20 w 156"/>
              <a:gd name="T55" fmla="*/ 135 h 157"/>
              <a:gd name="T56" fmla="*/ 5 w 156"/>
              <a:gd name="T57" fmla="*/ 132 h 157"/>
              <a:gd name="T58" fmla="*/ 6 w 156"/>
              <a:gd name="T59" fmla="*/ 136 h 157"/>
              <a:gd name="T60" fmla="*/ 11 w 156"/>
              <a:gd name="T61" fmla="*/ 157 h 157"/>
              <a:gd name="T62" fmla="*/ 20 w 156"/>
              <a:gd name="T63" fmla="*/ 135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6" h="157">
                <a:moveTo>
                  <a:pt x="147" y="17"/>
                </a:moveTo>
                <a:cubicBezTo>
                  <a:pt x="146" y="15"/>
                  <a:pt x="142" y="19"/>
                  <a:pt x="138" y="20"/>
                </a:cubicBezTo>
                <a:cubicBezTo>
                  <a:pt x="134" y="20"/>
                  <a:pt x="121" y="10"/>
                  <a:pt x="118" y="5"/>
                </a:cubicBezTo>
                <a:cubicBezTo>
                  <a:pt x="115" y="0"/>
                  <a:pt x="110" y="4"/>
                  <a:pt x="112" y="8"/>
                </a:cubicBezTo>
                <a:cubicBezTo>
                  <a:pt x="115" y="11"/>
                  <a:pt x="112" y="12"/>
                  <a:pt x="112" y="17"/>
                </a:cubicBezTo>
                <a:cubicBezTo>
                  <a:pt x="112" y="22"/>
                  <a:pt x="109" y="22"/>
                  <a:pt x="109" y="25"/>
                </a:cubicBezTo>
                <a:cubicBezTo>
                  <a:pt x="110" y="29"/>
                  <a:pt x="105" y="28"/>
                  <a:pt x="101" y="29"/>
                </a:cubicBezTo>
                <a:cubicBezTo>
                  <a:pt x="98" y="29"/>
                  <a:pt x="102" y="32"/>
                  <a:pt x="98" y="34"/>
                </a:cubicBezTo>
                <a:cubicBezTo>
                  <a:pt x="94" y="36"/>
                  <a:pt x="94" y="38"/>
                  <a:pt x="96" y="39"/>
                </a:cubicBezTo>
                <a:cubicBezTo>
                  <a:pt x="98" y="40"/>
                  <a:pt x="97" y="44"/>
                  <a:pt x="96" y="46"/>
                </a:cubicBezTo>
                <a:cubicBezTo>
                  <a:pt x="96" y="49"/>
                  <a:pt x="99" y="47"/>
                  <a:pt x="101" y="44"/>
                </a:cubicBezTo>
                <a:cubicBezTo>
                  <a:pt x="103" y="42"/>
                  <a:pt x="105" y="46"/>
                  <a:pt x="106" y="43"/>
                </a:cubicBezTo>
                <a:cubicBezTo>
                  <a:pt x="106" y="41"/>
                  <a:pt x="100" y="39"/>
                  <a:pt x="100" y="37"/>
                </a:cubicBezTo>
                <a:cubicBezTo>
                  <a:pt x="101" y="34"/>
                  <a:pt x="105" y="37"/>
                  <a:pt x="108" y="36"/>
                </a:cubicBezTo>
                <a:cubicBezTo>
                  <a:pt x="111" y="34"/>
                  <a:pt x="118" y="36"/>
                  <a:pt x="122" y="39"/>
                </a:cubicBezTo>
                <a:cubicBezTo>
                  <a:pt x="126" y="43"/>
                  <a:pt x="127" y="41"/>
                  <a:pt x="128" y="37"/>
                </a:cubicBezTo>
                <a:cubicBezTo>
                  <a:pt x="129" y="33"/>
                  <a:pt x="135" y="31"/>
                  <a:pt x="141" y="31"/>
                </a:cubicBezTo>
                <a:cubicBezTo>
                  <a:pt x="147" y="31"/>
                  <a:pt x="148" y="28"/>
                  <a:pt x="146" y="26"/>
                </a:cubicBezTo>
                <a:cubicBezTo>
                  <a:pt x="144" y="25"/>
                  <a:pt x="156" y="17"/>
                  <a:pt x="156" y="15"/>
                </a:cubicBezTo>
                <a:cubicBezTo>
                  <a:pt x="155" y="13"/>
                  <a:pt x="149" y="20"/>
                  <a:pt x="147" y="17"/>
                </a:cubicBezTo>
                <a:close/>
                <a:moveTo>
                  <a:pt x="98" y="54"/>
                </a:moveTo>
                <a:cubicBezTo>
                  <a:pt x="95" y="56"/>
                  <a:pt x="93" y="64"/>
                  <a:pt x="96" y="67"/>
                </a:cubicBezTo>
                <a:cubicBezTo>
                  <a:pt x="99" y="69"/>
                  <a:pt x="91" y="74"/>
                  <a:pt x="92" y="79"/>
                </a:cubicBezTo>
                <a:cubicBezTo>
                  <a:pt x="92" y="84"/>
                  <a:pt x="87" y="84"/>
                  <a:pt x="86" y="88"/>
                </a:cubicBezTo>
                <a:cubicBezTo>
                  <a:pt x="85" y="91"/>
                  <a:pt x="82" y="91"/>
                  <a:pt x="77" y="94"/>
                </a:cubicBezTo>
                <a:cubicBezTo>
                  <a:pt x="73" y="98"/>
                  <a:pt x="70" y="94"/>
                  <a:pt x="72" y="91"/>
                </a:cubicBezTo>
                <a:cubicBezTo>
                  <a:pt x="73" y="89"/>
                  <a:pt x="65" y="93"/>
                  <a:pt x="65" y="98"/>
                </a:cubicBezTo>
                <a:cubicBezTo>
                  <a:pt x="65" y="104"/>
                  <a:pt x="57" y="105"/>
                  <a:pt x="59" y="108"/>
                </a:cubicBezTo>
                <a:cubicBezTo>
                  <a:pt x="61" y="110"/>
                  <a:pt x="53" y="112"/>
                  <a:pt x="53" y="110"/>
                </a:cubicBezTo>
                <a:cubicBezTo>
                  <a:pt x="54" y="107"/>
                  <a:pt x="49" y="108"/>
                  <a:pt x="42" y="111"/>
                </a:cubicBezTo>
                <a:cubicBezTo>
                  <a:pt x="36" y="113"/>
                  <a:pt x="32" y="108"/>
                  <a:pt x="29" y="112"/>
                </a:cubicBezTo>
                <a:cubicBezTo>
                  <a:pt x="25" y="115"/>
                  <a:pt x="19" y="121"/>
                  <a:pt x="15" y="122"/>
                </a:cubicBezTo>
                <a:cubicBezTo>
                  <a:pt x="10" y="123"/>
                  <a:pt x="13" y="129"/>
                  <a:pt x="15" y="128"/>
                </a:cubicBezTo>
                <a:cubicBezTo>
                  <a:pt x="18" y="126"/>
                  <a:pt x="23" y="128"/>
                  <a:pt x="25" y="125"/>
                </a:cubicBezTo>
                <a:cubicBezTo>
                  <a:pt x="26" y="123"/>
                  <a:pt x="40" y="120"/>
                  <a:pt x="48" y="120"/>
                </a:cubicBezTo>
                <a:cubicBezTo>
                  <a:pt x="56" y="119"/>
                  <a:pt x="51" y="123"/>
                  <a:pt x="52" y="128"/>
                </a:cubicBezTo>
                <a:cubicBezTo>
                  <a:pt x="52" y="132"/>
                  <a:pt x="59" y="131"/>
                  <a:pt x="62" y="127"/>
                </a:cubicBezTo>
                <a:cubicBezTo>
                  <a:pt x="66" y="123"/>
                  <a:pt x="69" y="123"/>
                  <a:pt x="66" y="121"/>
                </a:cubicBezTo>
                <a:cubicBezTo>
                  <a:pt x="63" y="118"/>
                  <a:pt x="66" y="116"/>
                  <a:pt x="68" y="120"/>
                </a:cubicBezTo>
                <a:cubicBezTo>
                  <a:pt x="70" y="123"/>
                  <a:pt x="77" y="123"/>
                  <a:pt x="80" y="119"/>
                </a:cubicBezTo>
                <a:cubicBezTo>
                  <a:pt x="83" y="114"/>
                  <a:pt x="83" y="120"/>
                  <a:pt x="87" y="119"/>
                </a:cubicBezTo>
                <a:cubicBezTo>
                  <a:pt x="90" y="119"/>
                  <a:pt x="92" y="111"/>
                  <a:pt x="92" y="114"/>
                </a:cubicBezTo>
                <a:cubicBezTo>
                  <a:pt x="92" y="117"/>
                  <a:pt x="97" y="116"/>
                  <a:pt x="101" y="112"/>
                </a:cubicBezTo>
                <a:cubicBezTo>
                  <a:pt x="104" y="109"/>
                  <a:pt x="101" y="103"/>
                  <a:pt x="103" y="100"/>
                </a:cubicBezTo>
                <a:cubicBezTo>
                  <a:pt x="105" y="96"/>
                  <a:pt x="107" y="90"/>
                  <a:pt x="105" y="85"/>
                </a:cubicBezTo>
                <a:cubicBezTo>
                  <a:pt x="103" y="81"/>
                  <a:pt x="110" y="79"/>
                  <a:pt x="114" y="76"/>
                </a:cubicBezTo>
                <a:cubicBezTo>
                  <a:pt x="117" y="72"/>
                  <a:pt x="110" y="56"/>
                  <a:pt x="109" y="51"/>
                </a:cubicBezTo>
                <a:cubicBezTo>
                  <a:pt x="109" y="46"/>
                  <a:pt x="100" y="53"/>
                  <a:pt x="98" y="54"/>
                </a:cubicBezTo>
                <a:close/>
                <a:moveTo>
                  <a:pt x="38" y="125"/>
                </a:moveTo>
                <a:cubicBezTo>
                  <a:pt x="37" y="128"/>
                  <a:pt x="34" y="126"/>
                  <a:pt x="30" y="127"/>
                </a:cubicBezTo>
                <a:cubicBezTo>
                  <a:pt x="25" y="128"/>
                  <a:pt x="25" y="138"/>
                  <a:pt x="28" y="139"/>
                </a:cubicBezTo>
                <a:cubicBezTo>
                  <a:pt x="31" y="140"/>
                  <a:pt x="33" y="140"/>
                  <a:pt x="33" y="137"/>
                </a:cubicBezTo>
                <a:cubicBezTo>
                  <a:pt x="34" y="134"/>
                  <a:pt x="39" y="132"/>
                  <a:pt x="41" y="134"/>
                </a:cubicBezTo>
                <a:cubicBezTo>
                  <a:pt x="44" y="135"/>
                  <a:pt x="48" y="130"/>
                  <a:pt x="48" y="126"/>
                </a:cubicBezTo>
                <a:cubicBezTo>
                  <a:pt x="48" y="122"/>
                  <a:pt x="39" y="122"/>
                  <a:pt x="38" y="125"/>
                </a:cubicBezTo>
                <a:close/>
                <a:moveTo>
                  <a:pt x="20" y="135"/>
                </a:moveTo>
                <a:cubicBezTo>
                  <a:pt x="20" y="132"/>
                  <a:pt x="14" y="133"/>
                  <a:pt x="13" y="131"/>
                </a:cubicBezTo>
                <a:cubicBezTo>
                  <a:pt x="13" y="128"/>
                  <a:pt x="9" y="130"/>
                  <a:pt x="5" y="132"/>
                </a:cubicBezTo>
                <a:cubicBezTo>
                  <a:pt x="1" y="135"/>
                  <a:pt x="0" y="136"/>
                  <a:pt x="1" y="139"/>
                </a:cubicBezTo>
                <a:cubicBezTo>
                  <a:pt x="3" y="142"/>
                  <a:pt x="5" y="139"/>
                  <a:pt x="6" y="136"/>
                </a:cubicBezTo>
                <a:cubicBezTo>
                  <a:pt x="8" y="133"/>
                  <a:pt x="10" y="141"/>
                  <a:pt x="8" y="145"/>
                </a:cubicBezTo>
                <a:cubicBezTo>
                  <a:pt x="5" y="150"/>
                  <a:pt x="8" y="157"/>
                  <a:pt x="11" y="157"/>
                </a:cubicBezTo>
                <a:cubicBezTo>
                  <a:pt x="14" y="156"/>
                  <a:pt x="18" y="146"/>
                  <a:pt x="22" y="141"/>
                </a:cubicBezTo>
                <a:cubicBezTo>
                  <a:pt x="26" y="136"/>
                  <a:pt x="20" y="138"/>
                  <a:pt x="20" y="135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499" name="Freeform 311">
            <a:extLst>
              <a:ext uri="{FF2B5EF4-FFF2-40B4-BE49-F238E27FC236}">
                <a16:creationId xmlns:a16="http://schemas.microsoft.com/office/drawing/2014/main" id="{8C615D2F-69A8-A74A-B744-BE09900C0416}"/>
              </a:ext>
            </a:extLst>
          </p:cNvPr>
          <p:cNvSpPr>
            <a:spLocks/>
          </p:cNvSpPr>
          <p:nvPr/>
        </p:nvSpPr>
        <p:spPr bwMode="auto">
          <a:xfrm>
            <a:off x="7132638" y="4830811"/>
            <a:ext cx="55563" cy="33338"/>
          </a:xfrm>
          <a:custGeom>
            <a:avLst/>
            <a:gdLst>
              <a:gd name="T0" fmla="*/ 12 w 25"/>
              <a:gd name="T1" fmla="*/ 3 h 15"/>
              <a:gd name="T2" fmla="*/ 8 w 25"/>
              <a:gd name="T3" fmla="*/ 13 h 15"/>
              <a:gd name="T4" fmla="*/ 16 w 25"/>
              <a:gd name="T5" fmla="*/ 13 h 15"/>
              <a:gd name="T6" fmla="*/ 24 w 25"/>
              <a:gd name="T7" fmla="*/ 9 h 15"/>
              <a:gd name="T8" fmla="*/ 12 w 25"/>
              <a:gd name="T9" fmla="*/ 3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5" h="15">
                <a:moveTo>
                  <a:pt x="12" y="3"/>
                </a:moveTo>
                <a:cubicBezTo>
                  <a:pt x="10" y="0"/>
                  <a:pt x="0" y="9"/>
                  <a:pt x="8" y="13"/>
                </a:cubicBezTo>
                <a:cubicBezTo>
                  <a:pt x="12" y="14"/>
                  <a:pt x="14" y="11"/>
                  <a:pt x="16" y="13"/>
                </a:cubicBezTo>
                <a:cubicBezTo>
                  <a:pt x="18" y="15"/>
                  <a:pt x="23" y="14"/>
                  <a:pt x="24" y="9"/>
                </a:cubicBezTo>
                <a:cubicBezTo>
                  <a:pt x="25" y="5"/>
                  <a:pt x="13" y="5"/>
                  <a:pt x="12" y="3"/>
                </a:cubicBezTo>
                <a:close/>
              </a:path>
            </a:pathLst>
          </a:cu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sp>
        <p:nvSpPr>
          <p:cNvPr id="508" name="Freeform 320">
            <a:extLst>
              <a:ext uri="{FF2B5EF4-FFF2-40B4-BE49-F238E27FC236}">
                <a16:creationId xmlns:a16="http://schemas.microsoft.com/office/drawing/2014/main" id="{BA3E8B48-4FD5-1945-A7B1-9F52C7F23A67}"/>
              </a:ext>
            </a:extLst>
          </p:cNvPr>
          <p:cNvSpPr>
            <a:spLocks noEditPoints="1"/>
          </p:cNvSpPr>
          <p:nvPr/>
        </p:nvSpPr>
        <p:spPr bwMode="auto">
          <a:xfrm>
            <a:off x="6162675" y="1527224"/>
            <a:ext cx="3454400" cy="1328738"/>
          </a:xfrm>
          <a:custGeom>
            <a:avLst/>
            <a:gdLst>
              <a:gd name="T0" fmla="*/ 659 w 1560"/>
              <a:gd name="T1" fmla="*/ 9 h 598"/>
              <a:gd name="T2" fmla="*/ 680 w 1560"/>
              <a:gd name="T3" fmla="*/ 36 h 598"/>
              <a:gd name="T4" fmla="*/ 700 w 1560"/>
              <a:gd name="T5" fmla="*/ 15 h 598"/>
              <a:gd name="T6" fmla="*/ 1136 w 1560"/>
              <a:gd name="T7" fmla="*/ 117 h 598"/>
              <a:gd name="T8" fmla="*/ 1127 w 1560"/>
              <a:gd name="T9" fmla="*/ 164 h 598"/>
              <a:gd name="T10" fmla="*/ 1453 w 1560"/>
              <a:gd name="T11" fmla="*/ 205 h 598"/>
              <a:gd name="T12" fmla="*/ 1123 w 1560"/>
              <a:gd name="T13" fmla="*/ 457 h 598"/>
              <a:gd name="T14" fmla="*/ 1557 w 1560"/>
              <a:gd name="T15" fmla="*/ 282 h 598"/>
              <a:gd name="T16" fmla="*/ 1407 w 1560"/>
              <a:gd name="T17" fmla="*/ 222 h 598"/>
              <a:gd name="T18" fmla="*/ 1290 w 1560"/>
              <a:gd name="T19" fmla="*/ 227 h 598"/>
              <a:gd name="T20" fmla="*/ 1142 w 1560"/>
              <a:gd name="T21" fmla="*/ 189 h 598"/>
              <a:gd name="T22" fmla="*/ 1078 w 1560"/>
              <a:gd name="T23" fmla="*/ 193 h 598"/>
              <a:gd name="T24" fmla="*/ 995 w 1560"/>
              <a:gd name="T25" fmla="*/ 178 h 598"/>
              <a:gd name="T26" fmla="*/ 909 w 1560"/>
              <a:gd name="T27" fmla="*/ 166 h 598"/>
              <a:gd name="T28" fmla="*/ 779 w 1560"/>
              <a:gd name="T29" fmla="*/ 169 h 598"/>
              <a:gd name="T30" fmla="*/ 842 w 1560"/>
              <a:gd name="T31" fmla="*/ 102 h 598"/>
              <a:gd name="T32" fmla="*/ 750 w 1560"/>
              <a:gd name="T33" fmla="*/ 82 h 598"/>
              <a:gd name="T34" fmla="*/ 669 w 1560"/>
              <a:gd name="T35" fmla="*/ 112 h 598"/>
              <a:gd name="T36" fmla="*/ 616 w 1560"/>
              <a:gd name="T37" fmla="*/ 146 h 598"/>
              <a:gd name="T38" fmla="*/ 537 w 1560"/>
              <a:gd name="T39" fmla="*/ 175 h 598"/>
              <a:gd name="T40" fmla="*/ 509 w 1560"/>
              <a:gd name="T41" fmla="*/ 184 h 598"/>
              <a:gd name="T42" fmla="*/ 528 w 1560"/>
              <a:gd name="T43" fmla="*/ 239 h 598"/>
              <a:gd name="T44" fmla="*/ 479 w 1560"/>
              <a:gd name="T45" fmla="*/ 270 h 598"/>
              <a:gd name="T46" fmla="*/ 480 w 1560"/>
              <a:gd name="T47" fmla="*/ 170 h 598"/>
              <a:gd name="T48" fmla="*/ 424 w 1560"/>
              <a:gd name="T49" fmla="*/ 232 h 598"/>
              <a:gd name="T50" fmla="*/ 347 w 1560"/>
              <a:gd name="T51" fmla="*/ 241 h 598"/>
              <a:gd name="T52" fmla="*/ 234 w 1560"/>
              <a:gd name="T53" fmla="*/ 261 h 598"/>
              <a:gd name="T54" fmla="*/ 208 w 1560"/>
              <a:gd name="T55" fmla="*/ 273 h 598"/>
              <a:gd name="T56" fmla="*/ 144 w 1560"/>
              <a:gd name="T57" fmla="*/ 305 h 598"/>
              <a:gd name="T58" fmla="*/ 191 w 1560"/>
              <a:gd name="T59" fmla="*/ 252 h 598"/>
              <a:gd name="T60" fmla="*/ 92 w 1560"/>
              <a:gd name="T61" fmla="*/ 227 h 598"/>
              <a:gd name="T62" fmla="*/ 99 w 1560"/>
              <a:gd name="T63" fmla="*/ 308 h 598"/>
              <a:gd name="T64" fmla="*/ 71 w 1560"/>
              <a:gd name="T65" fmla="*/ 389 h 598"/>
              <a:gd name="T66" fmla="*/ 118 w 1560"/>
              <a:gd name="T67" fmla="*/ 453 h 598"/>
              <a:gd name="T68" fmla="*/ 161 w 1560"/>
              <a:gd name="T69" fmla="*/ 491 h 598"/>
              <a:gd name="T70" fmla="*/ 169 w 1560"/>
              <a:gd name="T71" fmla="*/ 541 h 598"/>
              <a:gd name="T72" fmla="*/ 247 w 1560"/>
              <a:gd name="T73" fmla="*/ 591 h 598"/>
              <a:gd name="T74" fmla="*/ 247 w 1560"/>
              <a:gd name="T75" fmla="*/ 509 h 598"/>
              <a:gd name="T76" fmla="*/ 321 w 1560"/>
              <a:gd name="T77" fmla="*/ 488 h 598"/>
              <a:gd name="T78" fmla="*/ 381 w 1560"/>
              <a:gd name="T79" fmla="*/ 461 h 598"/>
              <a:gd name="T80" fmla="*/ 483 w 1560"/>
              <a:gd name="T81" fmla="*/ 445 h 598"/>
              <a:gd name="T82" fmla="*/ 576 w 1560"/>
              <a:gd name="T83" fmla="*/ 489 h 598"/>
              <a:gd name="T84" fmla="*/ 664 w 1560"/>
              <a:gd name="T85" fmla="*/ 488 h 598"/>
              <a:gd name="T86" fmla="*/ 745 w 1560"/>
              <a:gd name="T87" fmla="*/ 482 h 598"/>
              <a:gd name="T88" fmla="*/ 864 w 1560"/>
              <a:gd name="T89" fmla="*/ 497 h 598"/>
              <a:gd name="T90" fmla="*/ 965 w 1560"/>
              <a:gd name="T91" fmla="*/ 467 h 598"/>
              <a:gd name="T92" fmla="*/ 1033 w 1560"/>
              <a:gd name="T93" fmla="*/ 548 h 598"/>
              <a:gd name="T94" fmla="*/ 1101 w 1560"/>
              <a:gd name="T95" fmla="*/ 483 h 598"/>
              <a:gd name="T96" fmla="*/ 1064 w 1560"/>
              <a:gd name="T97" fmla="*/ 442 h 598"/>
              <a:gd name="T98" fmla="*/ 1190 w 1560"/>
              <a:gd name="T99" fmla="*/ 375 h 598"/>
              <a:gd name="T100" fmla="*/ 1275 w 1560"/>
              <a:gd name="T101" fmla="*/ 347 h 598"/>
              <a:gd name="T102" fmla="*/ 1290 w 1560"/>
              <a:gd name="T103" fmla="*/ 372 h 598"/>
              <a:gd name="T104" fmla="*/ 1286 w 1560"/>
              <a:gd name="T105" fmla="*/ 443 h 598"/>
              <a:gd name="T106" fmla="*/ 1336 w 1560"/>
              <a:gd name="T107" fmla="*/ 371 h 598"/>
              <a:gd name="T108" fmla="*/ 1446 w 1560"/>
              <a:gd name="T109" fmla="*/ 310 h 598"/>
              <a:gd name="T110" fmla="*/ 1488 w 1560"/>
              <a:gd name="T111" fmla="*/ 291 h 598"/>
              <a:gd name="T112" fmla="*/ 1551 w 1560"/>
              <a:gd name="T113" fmla="*/ 289 h 598"/>
              <a:gd name="T114" fmla="*/ 263 w 1560"/>
              <a:gd name="T115" fmla="*/ 22 h 598"/>
              <a:gd name="T116" fmla="*/ 336 w 1560"/>
              <a:gd name="T117" fmla="*/ 31 h 598"/>
              <a:gd name="T118" fmla="*/ 302 w 1560"/>
              <a:gd name="T119" fmla="*/ 198 h 598"/>
              <a:gd name="T120" fmla="*/ 425 w 1560"/>
              <a:gd name="T121" fmla="*/ 102 h 598"/>
              <a:gd name="T122" fmla="*/ 313 w 1560"/>
              <a:gd name="T123" fmla="*/ 26 h 5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60" h="598">
                <a:moveTo>
                  <a:pt x="23" y="432"/>
                </a:moveTo>
                <a:cubicBezTo>
                  <a:pt x="22" y="433"/>
                  <a:pt x="19" y="432"/>
                  <a:pt x="18" y="430"/>
                </a:cubicBezTo>
                <a:cubicBezTo>
                  <a:pt x="17" y="429"/>
                  <a:pt x="15" y="430"/>
                  <a:pt x="12" y="430"/>
                </a:cubicBezTo>
                <a:cubicBezTo>
                  <a:pt x="13" y="430"/>
                  <a:pt x="13" y="431"/>
                  <a:pt x="14" y="431"/>
                </a:cubicBezTo>
                <a:cubicBezTo>
                  <a:pt x="15" y="433"/>
                  <a:pt x="9" y="434"/>
                  <a:pt x="11" y="436"/>
                </a:cubicBezTo>
                <a:cubicBezTo>
                  <a:pt x="13" y="439"/>
                  <a:pt x="6" y="439"/>
                  <a:pt x="6" y="436"/>
                </a:cubicBezTo>
                <a:cubicBezTo>
                  <a:pt x="6" y="433"/>
                  <a:pt x="0" y="435"/>
                  <a:pt x="0" y="437"/>
                </a:cubicBezTo>
                <a:cubicBezTo>
                  <a:pt x="0" y="437"/>
                  <a:pt x="0" y="438"/>
                  <a:pt x="0" y="439"/>
                </a:cubicBezTo>
                <a:cubicBezTo>
                  <a:pt x="1" y="439"/>
                  <a:pt x="4" y="440"/>
                  <a:pt x="4" y="440"/>
                </a:cubicBezTo>
                <a:cubicBezTo>
                  <a:pt x="6" y="441"/>
                  <a:pt x="22" y="443"/>
                  <a:pt x="28" y="441"/>
                </a:cubicBezTo>
                <a:cubicBezTo>
                  <a:pt x="28" y="440"/>
                  <a:pt x="28" y="437"/>
                  <a:pt x="28" y="435"/>
                </a:cubicBezTo>
                <a:cubicBezTo>
                  <a:pt x="28" y="434"/>
                  <a:pt x="25" y="432"/>
                  <a:pt x="23" y="432"/>
                </a:cubicBezTo>
                <a:close/>
                <a:moveTo>
                  <a:pt x="659" y="9"/>
                </a:moveTo>
                <a:cubicBezTo>
                  <a:pt x="660" y="5"/>
                  <a:pt x="642" y="7"/>
                  <a:pt x="647" y="11"/>
                </a:cubicBezTo>
                <a:cubicBezTo>
                  <a:pt x="648" y="12"/>
                  <a:pt x="658" y="13"/>
                  <a:pt x="659" y="9"/>
                </a:cubicBezTo>
                <a:close/>
                <a:moveTo>
                  <a:pt x="414" y="16"/>
                </a:moveTo>
                <a:cubicBezTo>
                  <a:pt x="424" y="15"/>
                  <a:pt x="424" y="10"/>
                  <a:pt x="419" y="9"/>
                </a:cubicBezTo>
                <a:cubicBezTo>
                  <a:pt x="413" y="8"/>
                  <a:pt x="412" y="12"/>
                  <a:pt x="410" y="12"/>
                </a:cubicBezTo>
                <a:cubicBezTo>
                  <a:pt x="407" y="11"/>
                  <a:pt x="397" y="13"/>
                  <a:pt x="399" y="16"/>
                </a:cubicBezTo>
                <a:cubicBezTo>
                  <a:pt x="401" y="18"/>
                  <a:pt x="409" y="17"/>
                  <a:pt x="414" y="16"/>
                </a:cubicBezTo>
                <a:close/>
                <a:moveTo>
                  <a:pt x="680" y="36"/>
                </a:moveTo>
                <a:cubicBezTo>
                  <a:pt x="680" y="39"/>
                  <a:pt x="671" y="42"/>
                  <a:pt x="674" y="44"/>
                </a:cubicBezTo>
                <a:cubicBezTo>
                  <a:pt x="676" y="46"/>
                  <a:pt x="678" y="46"/>
                  <a:pt x="681" y="46"/>
                </a:cubicBezTo>
                <a:cubicBezTo>
                  <a:pt x="683" y="47"/>
                  <a:pt x="685" y="53"/>
                  <a:pt x="689" y="52"/>
                </a:cubicBezTo>
                <a:cubicBezTo>
                  <a:pt x="694" y="51"/>
                  <a:pt x="708" y="58"/>
                  <a:pt x="715" y="58"/>
                </a:cubicBezTo>
                <a:cubicBezTo>
                  <a:pt x="723" y="58"/>
                  <a:pt x="724" y="51"/>
                  <a:pt x="722" y="51"/>
                </a:cubicBezTo>
                <a:cubicBezTo>
                  <a:pt x="719" y="51"/>
                  <a:pt x="721" y="47"/>
                  <a:pt x="726" y="41"/>
                </a:cubicBezTo>
                <a:cubicBezTo>
                  <a:pt x="730" y="35"/>
                  <a:pt x="712" y="30"/>
                  <a:pt x="712" y="35"/>
                </a:cubicBezTo>
                <a:cubicBezTo>
                  <a:pt x="712" y="40"/>
                  <a:pt x="707" y="34"/>
                  <a:pt x="705" y="31"/>
                </a:cubicBezTo>
                <a:cubicBezTo>
                  <a:pt x="704" y="28"/>
                  <a:pt x="680" y="33"/>
                  <a:pt x="680" y="36"/>
                </a:cubicBezTo>
                <a:close/>
                <a:moveTo>
                  <a:pt x="466" y="167"/>
                </a:moveTo>
                <a:cubicBezTo>
                  <a:pt x="470" y="167"/>
                  <a:pt x="479" y="165"/>
                  <a:pt x="480" y="163"/>
                </a:cubicBezTo>
                <a:cubicBezTo>
                  <a:pt x="481" y="161"/>
                  <a:pt x="476" y="159"/>
                  <a:pt x="470" y="159"/>
                </a:cubicBezTo>
                <a:cubicBezTo>
                  <a:pt x="464" y="159"/>
                  <a:pt x="463" y="166"/>
                  <a:pt x="466" y="167"/>
                </a:cubicBezTo>
                <a:close/>
                <a:moveTo>
                  <a:pt x="545" y="171"/>
                </a:moveTo>
                <a:cubicBezTo>
                  <a:pt x="549" y="173"/>
                  <a:pt x="553" y="172"/>
                  <a:pt x="552" y="168"/>
                </a:cubicBezTo>
                <a:cubicBezTo>
                  <a:pt x="551" y="163"/>
                  <a:pt x="542" y="169"/>
                  <a:pt x="545" y="171"/>
                </a:cubicBezTo>
                <a:close/>
                <a:moveTo>
                  <a:pt x="666" y="29"/>
                </a:moveTo>
                <a:cubicBezTo>
                  <a:pt x="671" y="31"/>
                  <a:pt x="669" y="32"/>
                  <a:pt x="664" y="32"/>
                </a:cubicBezTo>
                <a:cubicBezTo>
                  <a:pt x="658" y="32"/>
                  <a:pt x="653" y="34"/>
                  <a:pt x="657" y="35"/>
                </a:cubicBezTo>
                <a:cubicBezTo>
                  <a:pt x="660" y="36"/>
                  <a:pt x="659" y="39"/>
                  <a:pt x="665" y="41"/>
                </a:cubicBezTo>
                <a:cubicBezTo>
                  <a:pt x="671" y="42"/>
                  <a:pt x="676" y="38"/>
                  <a:pt x="676" y="34"/>
                </a:cubicBezTo>
                <a:cubicBezTo>
                  <a:pt x="675" y="31"/>
                  <a:pt x="696" y="28"/>
                  <a:pt x="701" y="27"/>
                </a:cubicBezTo>
                <a:cubicBezTo>
                  <a:pt x="706" y="25"/>
                  <a:pt x="698" y="20"/>
                  <a:pt x="703" y="19"/>
                </a:cubicBezTo>
                <a:cubicBezTo>
                  <a:pt x="709" y="19"/>
                  <a:pt x="707" y="16"/>
                  <a:pt x="700" y="15"/>
                </a:cubicBezTo>
                <a:cubicBezTo>
                  <a:pt x="692" y="14"/>
                  <a:pt x="695" y="8"/>
                  <a:pt x="693" y="5"/>
                </a:cubicBezTo>
                <a:cubicBezTo>
                  <a:pt x="691" y="3"/>
                  <a:pt x="689" y="8"/>
                  <a:pt x="680" y="10"/>
                </a:cubicBezTo>
                <a:cubicBezTo>
                  <a:pt x="670" y="12"/>
                  <a:pt x="666" y="14"/>
                  <a:pt x="669" y="16"/>
                </a:cubicBezTo>
                <a:cubicBezTo>
                  <a:pt x="673" y="18"/>
                  <a:pt x="669" y="23"/>
                  <a:pt x="665" y="22"/>
                </a:cubicBezTo>
                <a:cubicBezTo>
                  <a:pt x="661" y="22"/>
                  <a:pt x="661" y="26"/>
                  <a:pt x="666" y="29"/>
                </a:cubicBezTo>
                <a:close/>
                <a:moveTo>
                  <a:pt x="1070" y="130"/>
                </a:moveTo>
                <a:cubicBezTo>
                  <a:pt x="1074" y="132"/>
                  <a:pt x="1075" y="134"/>
                  <a:pt x="1077" y="136"/>
                </a:cubicBezTo>
                <a:cubicBezTo>
                  <a:pt x="1080" y="138"/>
                  <a:pt x="1088" y="135"/>
                  <a:pt x="1091" y="134"/>
                </a:cubicBezTo>
                <a:cubicBezTo>
                  <a:pt x="1094" y="133"/>
                  <a:pt x="1094" y="139"/>
                  <a:pt x="1100" y="135"/>
                </a:cubicBezTo>
                <a:cubicBezTo>
                  <a:pt x="1105" y="132"/>
                  <a:pt x="1110" y="134"/>
                  <a:pt x="1116" y="134"/>
                </a:cubicBezTo>
                <a:cubicBezTo>
                  <a:pt x="1122" y="134"/>
                  <a:pt x="1115" y="126"/>
                  <a:pt x="1115" y="123"/>
                </a:cubicBezTo>
                <a:cubicBezTo>
                  <a:pt x="1115" y="120"/>
                  <a:pt x="1122" y="122"/>
                  <a:pt x="1120" y="125"/>
                </a:cubicBezTo>
                <a:cubicBezTo>
                  <a:pt x="1118" y="127"/>
                  <a:pt x="1123" y="134"/>
                  <a:pt x="1132" y="133"/>
                </a:cubicBezTo>
                <a:cubicBezTo>
                  <a:pt x="1140" y="133"/>
                  <a:pt x="1134" y="127"/>
                  <a:pt x="1138" y="125"/>
                </a:cubicBezTo>
                <a:cubicBezTo>
                  <a:pt x="1143" y="123"/>
                  <a:pt x="1142" y="121"/>
                  <a:pt x="1136" y="117"/>
                </a:cubicBezTo>
                <a:cubicBezTo>
                  <a:pt x="1130" y="114"/>
                  <a:pt x="1121" y="116"/>
                  <a:pt x="1116" y="114"/>
                </a:cubicBezTo>
                <a:cubicBezTo>
                  <a:pt x="1110" y="111"/>
                  <a:pt x="1103" y="111"/>
                  <a:pt x="1103" y="117"/>
                </a:cubicBezTo>
                <a:cubicBezTo>
                  <a:pt x="1103" y="123"/>
                  <a:pt x="1091" y="110"/>
                  <a:pt x="1086" y="109"/>
                </a:cubicBezTo>
                <a:cubicBezTo>
                  <a:pt x="1080" y="107"/>
                  <a:pt x="1061" y="125"/>
                  <a:pt x="1070" y="130"/>
                </a:cubicBezTo>
                <a:close/>
                <a:moveTo>
                  <a:pt x="1152" y="130"/>
                </a:moveTo>
                <a:cubicBezTo>
                  <a:pt x="1158" y="130"/>
                  <a:pt x="1162" y="136"/>
                  <a:pt x="1174" y="137"/>
                </a:cubicBezTo>
                <a:cubicBezTo>
                  <a:pt x="1187" y="138"/>
                  <a:pt x="1196" y="136"/>
                  <a:pt x="1196" y="133"/>
                </a:cubicBezTo>
                <a:cubicBezTo>
                  <a:pt x="1196" y="130"/>
                  <a:pt x="1185" y="126"/>
                  <a:pt x="1181" y="128"/>
                </a:cubicBezTo>
                <a:cubicBezTo>
                  <a:pt x="1178" y="130"/>
                  <a:pt x="1175" y="125"/>
                  <a:pt x="1171" y="126"/>
                </a:cubicBezTo>
                <a:cubicBezTo>
                  <a:pt x="1166" y="127"/>
                  <a:pt x="1160" y="127"/>
                  <a:pt x="1158" y="123"/>
                </a:cubicBezTo>
                <a:cubicBezTo>
                  <a:pt x="1156" y="120"/>
                  <a:pt x="1149" y="129"/>
                  <a:pt x="1152" y="130"/>
                </a:cubicBezTo>
                <a:close/>
                <a:moveTo>
                  <a:pt x="1127" y="164"/>
                </a:moveTo>
                <a:cubicBezTo>
                  <a:pt x="1131" y="163"/>
                  <a:pt x="1123" y="154"/>
                  <a:pt x="1115" y="153"/>
                </a:cubicBezTo>
                <a:cubicBezTo>
                  <a:pt x="1106" y="152"/>
                  <a:pt x="1099" y="159"/>
                  <a:pt x="1100" y="160"/>
                </a:cubicBezTo>
                <a:cubicBezTo>
                  <a:pt x="1102" y="164"/>
                  <a:pt x="1122" y="166"/>
                  <a:pt x="1127" y="164"/>
                </a:cubicBezTo>
                <a:close/>
                <a:moveTo>
                  <a:pt x="1105" y="147"/>
                </a:moveTo>
                <a:cubicBezTo>
                  <a:pt x="1105" y="143"/>
                  <a:pt x="1090" y="148"/>
                  <a:pt x="1096" y="150"/>
                </a:cubicBezTo>
                <a:cubicBezTo>
                  <a:pt x="1100" y="151"/>
                  <a:pt x="1105" y="151"/>
                  <a:pt x="1105" y="147"/>
                </a:cubicBezTo>
                <a:close/>
                <a:moveTo>
                  <a:pt x="722" y="74"/>
                </a:moveTo>
                <a:cubicBezTo>
                  <a:pt x="726" y="76"/>
                  <a:pt x="738" y="72"/>
                  <a:pt x="746" y="72"/>
                </a:cubicBezTo>
                <a:cubicBezTo>
                  <a:pt x="754" y="72"/>
                  <a:pt x="777" y="66"/>
                  <a:pt x="777" y="61"/>
                </a:cubicBezTo>
                <a:cubicBezTo>
                  <a:pt x="778" y="57"/>
                  <a:pt x="769" y="57"/>
                  <a:pt x="766" y="53"/>
                </a:cubicBezTo>
                <a:cubicBezTo>
                  <a:pt x="762" y="50"/>
                  <a:pt x="754" y="53"/>
                  <a:pt x="752" y="56"/>
                </a:cubicBezTo>
                <a:cubicBezTo>
                  <a:pt x="750" y="59"/>
                  <a:pt x="748" y="56"/>
                  <a:pt x="753" y="51"/>
                </a:cubicBezTo>
                <a:cubicBezTo>
                  <a:pt x="759" y="46"/>
                  <a:pt x="748" y="42"/>
                  <a:pt x="748" y="45"/>
                </a:cubicBezTo>
                <a:cubicBezTo>
                  <a:pt x="748" y="49"/>
                  <a:pt x="738" y="46"/>
                  <a:pt x="738" y="49"/>
                </a:cubicBezTo>
                <a:cubicBezTo>
                  <a:pt x="738" y="52"/>
                  <a:pt x="735" y="53"/>
                  <a:pt x="735" y="56"/>
                </a:cubicBezTo>
                <a:cubicBezTo>
                  <a:pt x="735" y="59"/>
                  <a:pt x="729" y="55"/>
                  <a:pt x="728" y="61"/>
                </a:cubicBezTo>
                <a:cubicBezTo>
                  <a:pt x="728" y="68"/>
                  <a:pt x="718" y="72"/>
                  <a:pt x="722" y="74"/>
                </a:cubicBezTo>
                <a:close/>
                <a:moveTo>
                  <a:pt x="1453" y="205"/>
                </a:moveTo>
                <a:cubicBezTo>
                  <a:pt x="1459" y="208"/>
                  <a:pt x="1462" y="202"/>
                  <a:pt x="1466" y="205"/>
                </a:cubicBezTo>
                <a:cubicBezTo>
                  <a:pt x="1471" y="208"/>
                  <a:pt x="1481" y="204"/>
                  <a:pt x="1485" y="203"/>
                </a:cubicBezTo>
                <a:cubicBezTo>
                  <a:pt x="1490" y="202"/>
                  <a:pt x="1488" y="197"/>
                  <a:pt x="1475" y="195"/>
                </a:cubicBezTo>
                <a:cubicBezTo>
                  <a:pt x="1463" y="193"/>
                  <a:pt x="1447" y="202"/>
                  <a:pt x="1453" y="205"/>
                </a:cubicBezTo>
                <a:close/>
                <a:moveTo>
                  <a:pt x="250" y="20"/>
                </a:moveTo>
                <a:cubicBezTo>
                  <a:pt x="256" y="14"/>
                  <a:pt x="264" y="20"/>
                  <a:pt x="265" y="17"/>
                </a:cubicBezTo>
                <a:cubicBezTo>
                  <a:pt x="266" y="14"/>
                  <a:pt x="254" y="13"/>
                  <a:pt x="249" y="16"/>
                </a:cubicBezTo>
                <a:cubicBezTo>
                  <a:pt x="244" y="18"/>
                  <a:pt x="234" y="16"/>
                  <a:pt x="235" y="19"/>
                </a:cubicBezTo>
                <a:cubicBezTo>
                  <a:pt x="236" y="21"/>
                  <a:pt x="244" y="26"/>
                  <a:pt x="250" y="20"/>
                </a:cubicBezTo>
                <a:close/>
                <a:moveTo>
                  <a:pt x="264" y="236"/>
                </a:moveTo>
                <a:cubicBezTo>
                  <a:pt x="271" y="242"/>
                  <a:pt x="277" y="233"/>
                  <a:pt x="281" y="232"/>
                </a:cubicBezTo>
                <a:cubicBezTo>
                  <a:pt x="284" y="232"/>
                  <a:pt x="279" y="228"/>
                  <a:pt x="273" y="226"/>
                </a:cubicBezTo>
                <a:cubicBezTo>
                  <a:pt x="267" y="225"/>
                  <a:pt x="258" y="231"/>
                  <a:pt x="264" y="236"/>
                </a:cubicBezTo>
                <a:close/>
                <a:moveTo>
                  <a:pt x="1124" y="476"/>
                </a:moveTo>
                <a:cubicBezTo>
                  <a:pt x="1121" y="468"/>
                  <a:pt x="1129" y="461"/>
                  <a:pt x="1123" y="457"/>
                </a:cubicBezTo>
                <a:cubicBezTo>
                  <a:pt x="1118" y="453"/>
                  <a:pt x="1120" y="444"/>
                  <a:pt x="1117" y="446"/>
                </a:cubicBezTo>
                <a:cubicBezTo>
                  <a:pt x="1115" y="448"/>
                  <a:pt x="1117" y="455"/>
                  <a:pt x="1113" y="455"/>
                </a:cubicBezTo>
                <a:cubicBezTo>
                  <a:pt x="1109" y="456"/>
                  <a:pt x="1113" y="460"/>
                  <a:pt x="1111" y="465"/>
                </a:cubicBezTo>
                <a:cubicBezTo>
                  <a:pt x="1110" y="471"/>
                  <a:pt x="1112" y="479"/>
                  <a:pt x="1114" y="484"/>
                </a:cubicBezTo>
                <a:cubicBezTo>
                  <a:pt x="1116" y="488"/>
                  <a:pt x="1111" y="514"/>
                  <a:pt x="1113" y="519"/>
                </a:cubicBezTo>
                <a:cubicBezTo>
                  <a:pt x="1116" y="523"/>
                  <a:pt x="1110" y="542"/>
                  <a:pt x="1112" y="544"/>
                </a:cubicBezTo>
                <a:cubicBezTo>
                  <a:pt x="1115" y="548"/>
                  <a:pt x="1113" y="539"/>
                  <a:pt x="1118" y="538"/>
                </a:cubicBezTo>
                <a:cubicBezTo>
                  <a:pt x="1123" y="538"/>
                  <a:pt x="1123" y="544"/>
                  <a:pt x="1126" y="545"/>
                </a:cubicBezTo>
                <a:cubicBezTo>
                  <a:pt x="1128" y="546"/>
                  <a:pt x="1127" y="536"/>
                  <a:pt x="1124" y="537"/>
                </a:cubicBezTo>
                <a:cubicBezTo>
                  <a:pt x="1121" y="538"/>
                  <a:pt x="1119" y="531"/>
                  <a:pt x="1118" y="526"/>
                </a:cubicBezTo>
                <a:cubicBezTo>
                  <a:pt x="1116" y="522"/>
                  <a:pt x="1120" y="517"/>
                  <a:pt x="1120" y="511"/>
                </a:cubicBezTo>
                <a:cubicBezTo>
                  <a:pt x="1120" y="506"/>
                  <a:pt x="1127" y="506"/>
                  <a:pt x="1131" y="510"/>
                </a:cubicBezTo>
                <a:cubicBezTo>
                  <a:pt x="1135" y="514"/>
                  <a:pt x="1136" y="512"/>
                  <a:pt x="1134" y="509"/>
                </a:cubicBezTo>
                <a:cubicBezTo>
                  <a:pt x="1133" y="506"/>
                  <a:pt x="1127" y="484"/>
                  <a:pt x="1124" y="476"/>
                </a:cubicBezTo>
                <a:close/>
                <a:moveTo>
                  <a:pt x="1557" y="282"/>
                </a:moveTo>
                <a:cubicBezTo>
                  <a:pt x="1554" y="281"/>
                  <a:pt x="1546" y="275"/>
                  <a:pt x="1544" y="272"/>
                </a:cubicBezTo>
                <a:cubicBezTo>
                  <a:pt x="1541" y="269"/>
                  <a:pt x="1531" y="268"/>
                  <a:pt x="1531" y="269"/>
                </a:cubicBezTo>
                <a:cubicBezTo>
                  <a:pt x="1531" y="271"/>
                  <a:pt x="1528" y="269"/>
                  <a:pt x="1527" y="267"/>
                </a:cubicBezTo>
                <a:cubicBezTo>
                  <a:pt x="1526" y="265"/>
                  <a:pt x="1515" y="265"/>
                  <a:pt x="1515" y="267"/>
                </a:cubicBezTo>
                <a:cubicBezTo>
                  <a:pt x="1515" y="269"/>
                  <a:pt x="1518" y="269"/>
                  <a:pt x="1519" y="271"/>
                </a:cubicBezTo>
                <a:cubicBezTo>
                  <a:pt x="1521" y="273"/>
                  <a:pt x="1517" y="274"/>
                  <a:pt x="1518" y="277"/>
                </a:cubicBezTo>
                <a:cubicBezTo>
                  <a:pt x="1519" y="279"/>
                  <a:pt x="1514" y="276"/>
                  <a:pt x="1512" y="274"/>
                </a:cubicBezTo>
                <a:cubicBezTo>
                  <a:pt x="1510" y="273"/>
                  <a:pt x="1511" y="268"/>
                  <a:pt x="1512" y="265"/>
                </a:cubicBezTo>
                <a:cubicBezTo>
                  <a:pt x="1512" y="262"/>
                  <a:pt x="1508" y="263"/>
                  <a:pt x="1508" y="260"/>
                </a:cubicBezTo>
                <a:cubicBezTo>
                  <a:pt x="1508" y="257"/>
                  <a:pt x="1496" y="252"/>
                  <a:pt x="1490" y="250"/>
                </a:cubicBezTo>
                <a:cubicBezTo>
                  <a:pt x="1485" y="248"/>
                  <a:pt x="1479" y="246"/>
                  <a:pt x="1477" y="243"/>
                </a:cubicBezTo>
                <a:cubicBezTo>
                  <a:pt x="1475" y="240"/>
                  <a:pt x="1466" y="240"/>
                  <a:pt x="1462" y="236"/>
                </a:cubicBezTo>
                <a:cubicBezTo>
                  <a:pt x="1459" y="233"/>
                  <a:pt x="1444" y="226"/>
                  <a:pt x="1437" y="226"/>
                </a:cubicBezTo>
                <a:cubicBezTo>
                  <a:pt x="1430" y="225"/>
                  <a:pt x="1432" y="222"/>
                  <a:pt x="1429" y="222"/>
                </a:cubicBezTo>
                <a:cubicBezTo>
                  <a:pt x="1425" y="223"/>
                  <a:pt x="1411" y="222"/>
                  <a:pt x="1407" y="222"/>
                </a:cubicBezTo>
                <a:cubicBezTo>
                  <a:pt x="1403" y="221"/>
                  <a:pt x="1402" y="224"/>
                  <a:pt x="1399" y="223"/>
                </a:cubicBezTo>
                <a:cubicBezTo>
                  <a:pt x="1396" y="222"/>
                  <a:pt x="1380" y="216"/>
                  <a:pt x="1378" y="218"/>
                </a:cubicBezTo>
                <a:cubicBezTo>
                  <a:pt x="1376" y="220"/>
                  <a:pt x="1377" y="223"/>
                  <a:pt x="1375" y="224"/>
                </a:cubicBezTo>
                <a:cubicBezTo>
                  <a:pt x="1373" y="224"/>
                  <a:pt x="1375" y="227"/>
                  <a:pt x="1379" y="231"/>
                </a:cubicBezTo>
                <a:cubicBezTo>
                  <a:pt x="1384" y="235"/>
                  <a:pt x="1381" y="238"/>
                  <a:pt x="1377" y="240"/>
                </a:cubicBezTo>
                <a:cubicBezTo>
                  <a:pt x="1373" y="242"/>
                  <a:pt x="1366" y="238"/>
                  <a:pt x="1364" y="235"/>
                </a:cubicBezTo>
                <a:cubicBezTo>
                  <a:pt x="1362" y="232"/>
                  <a:pt x="1357" y="234"/>
                  <a:pt x="1355" y="229"/>
                </a:cubicBezTo>
                <a:cubicBezTo>
                  <a:pt x="1354" y="225"/>
                  <a:pt x="1357" y="225"/>
                  <a:pt x="1360" y="227"/>
                </a:cubicBezTo>
                <a:cubicBezTo>
                  <a:pt x="1362" y="229"/>
                  <a:pt x="1366" y="227"/>
                  <a:pt x="1366" y="225"/>
                </a:cubicBezTo>
                <a:cubicBezTo>
                  <a:pt x="1367" y="222"/>
                  <a:pt x="1359" y="220"/>
                  <a:pt x="1355" y="220"/>
                </a:cubicBezTo>
                <a:cubicBezTo>
                  <a:pt x="1351" y="220"/>
                  <a:pt x="1349" y="226"/>
                  <a:pt x="1344" y="228"/>
                </a:cubicBezTo>
                <a:cubicBezTo>
                  <a:pt x="1340" y="231"/>
                  <a:pt x="1323" y="227"/>
                  <a:pt x="1321" y="226"/>
                </a:cubicBezTo>
                <a:cubicBezTo>
                  <a:pt x="1320" y="224"/>
                  <a:pt x="1296" y="226"/>
                  <a:pt x="1294" y="227"/>
                </a:cubicBezTo>
                <a:cubicBezTo>
                  <a:pt x="1291" y="229"/>
                  <a:pt x="1293" y="235"/>
                  <a:pt x="1292" y="236"/>
                </a:cubicBezTo>
                <a:cubicBezTo>
                  <a:pt x="1291" y="236"/>
                  <a:pt x="1290" y="229"/>
                  <a:pt x="1290" y="227"/>
                </a:cubicBezTo>
                <a:cubicBezTo>
                  <a:pt x="1290" y="226"/>
                  <a:pt x="1287" y="225"/>
                  <a:pt x="1283" y="225"/>
                </a:cubicBezTo>
                <a:cubicBezTo>
                  <a:pt x="1278" y="225"/>
                  <a:pt x="1276" y="224"/>
                  <a:pt x="1278" y="223"/>
                </a:cubicBezTo>
                <a:cubicBezTo>
                  <a:pt x="1279" y="221"/>
                  <a:pt x="1276" y="219"/>
                  <a:pt x="1279" y="217"/>
                </a:cubicBezTo>
                <a:cubicBezTo>
                  <a:pt x="1283" y="215"/>
                  <a:pt x="1273" y="207"/>
                  <a:pt x="1264" y="204"/>
                </a:cubicBezTo>
                <a:cubicBezTo>
                  <a:pt x="1256" y="200"/>
                  <a:pt x="1235" y="202"/>
                  <a:pt x="1230" y="204"/>
                </a:cubicBezTo>
                <a:cubicBezTo>
                  <a:pt x="1224" y="206"/>
                  <a:pt x="1214" y="205"/>
                  <a:pt x="1209" y="205"/>
                </a:cubicBezTo>
                <a:cubicBezTo>
                  <a:pt x="1203" y="205"/>
                  <a:pt x="1208" y="203"/>
                  <a:pt x="1206" y="201"/>
                </a:cubicBezTo>
                <a:cubicBezTo>
                  <a:pt x="1205" y="198"/>
                  <a:pt x="1196" y="195"/>
                  <a:pt x="1195" y="197"/>
                </a:cubicBezTo>
                <a:cubicBezTo>
                  <a:pt x="1193" y="199"/>
                  <a:pt x="1191" y="197"/>
                  <a:pt x="1191" y="196"/>
                </a:cubicBezTo>
                <a:cubicBezTo>
                  <a:pt x="1191" y="194"/>
                  <a:pt x="1183" y="191"/>
                  <a:pt x="1180" y="192"/>
                </a:cubicBezTo>
                <a:cubicBezTo>
                  <a:pt x="1176" y="193"/>
                  <a:pt x="1175" y="189"/>
                  <a:pt x="1179" y="189"/>
                </a:cubicBezTo>
                <a:cubicBezTo>
                  <a:pt x="1182" y="189"/>
                  <a:pt x="1189" y="190"/>
                  <a:pt x="1186" y="186"/>
                </a:cubicBezTo>
                <a:cubicBezTo>
                  <a:pt x="1183" y="181"/>
                  <a:pt x="1159" y="180"/>
                  <a:pt x="1157" y="181"/>
                </a:cubicBezTo>
                <a:cubicBezTo>
                  <a:pt x="1154" y="182"/>
                  <a:pt x="1157" y="185"/>
                  <a:pt x="1151" y="190"/>
                </a:cubicBezTo>
                <a:cubicBezTo>
                  <a:pt x="1146" y="195"/>
                  <a:pt x="1141" y="191"/>
                  <a:pt x="1142" y="189"/>
                </a:cubicBezTo>
                <a:cubicBezTo>
                  <a:pt x="1142" y="186"/>
                  <a:pt x="1149" y="187"/>
                  <a:pt x="1149" y="184"/>
                </a:cubicBezTo>
                <a:cubicBezTo>
                  <a:pt x="1149" y="182"/>
                  <a:pt x="1140" y="183"/>
                  <a:pt x="1138" y="181"/>
                </a:cubicBezTo>
                <a:cubicBezTo>
                  <a:pt x="1137" y="179"/>
                  <a:pt x="1140" y="178"/>
                  <a:pt x="1144" y="179"/>
                </a:cubicBezTo>
                <a:cubicBezTo>
                  <a:pt x="1147" y="180"/>
                  <a:pt x="1152" y="180"/>
                  <a:pt x="1153" y="179"/>
                </a:cubicBezTo>
                <a:cubicBezTo>
                  <a:pt x="1153" y="177"/>
                  <a:pt x="1149" y="177"/>
                  <a:pt x="1144" y="176"/>
                </a:cubicBezTo>
                <a:cubicBezTo>
                  <a:pt x="1139" y="175"/>
                  <a:pt x="1126" y="172"/>
                  <a:pt x="1119" y="173"/>
                </a:cubicBezTo>
                <a:cubicBezTo>
                  <a:pt x="1112" y="173"/>
                  <a:pt x="1109" y="170"/>
                  <a:pt x="1105" y="170"/>
                </a:cubicBezTo>
                <a:cubicBezTo>
                  <a:pt x="1101" y="170"/>
                  <a:pt x="1101" y="172"/>
                  <a:pt x="1103" y="174"/>
                </a:cubicBezTo>
                <a:cubicBezTo>
                  <a:pt x="1105" y="176"/>
                  <a:pt x="1099" y="178"/>
                  <a:pt x="1095" y="177"/>
                </a:cubicBezTo>
                <a:cubicBezTo>
                  <a:pt x="1090" y="176"/>
                  <a:pt x="1084" y="179"/>
                  <a:pt x="1086" y="183"/>
                </a:cubicBezTo>
                <a:cubicBezTo>
                  <a:pt x="1089" y="186"/>
                  <a:pt x="1091" y="182"/>
                  <a:pt x="1094" y="183"/>
                </a:cubicBezTo>
                <a:cubicBezTo>
                  <a:pt x="1096" y="184"/>
                  <a:pt x="1088" y="186"/>
                  <a:pt x="1091" y="188"/>
                </a:cubicBezTo>
                <a:cubicBezTo>
                  <a:pt x="1094" y="189"/>
                  <a:pt x="1094" y="192"/>
                  <a:pt x="1094" y="194"/>
                </a:cubicBezTo>
                <a:cubicBezTo>
                  <a:pt x="1094" y="195"/>
                  <a:pt x="1089" y="196"/>
                  <a:pt x="1087" y="194"/>
                </a:cubicBezTo>
                <a:cubicBezTo>
                  <a:pt x="1085" y="191"/>
                  <a:pt x="1082" y="194"/>
                  <a:pt x="1078" y="193"/>
                </a:cubicBezTo>
                <a:cubicBezTo>
                  <a:pt x="1074" y="193"/>
                  <a:pt x="1071" y="195"/>
                  <a:pt x="1075" y="195"/>
                </a:cubicBezTo>
                <a:cubicBezTo>
                  <a:pt x="1079" y="196"/>
                  <a:pt x="1081" y="198"/>
                  <a:pt x="1075" y="199"/>
                </a:cubicBezTo>
                <a:cubicBezTo>
                  <a:pt x="1070" y="200"/>
                  <a:pt x="1071" y="194"/>
                  <a:pt x="1068" y="195"/>
                </a:cubicBezTo>
                <a:cubicBezTo>
                  <a:pt x="1065" y="195"/>
                  <a:pt x="1058" y="192"/>
                  <a:pt x="1054" y="192"/>
                </a:cubicBezTo>
                <a:cubicBezTo>
                  <a:pt x="1050" y="192"/>
                  <a:pt x="1049" y="195"/>
                  <a:pt x="1044" y="196"/>
                </a:cubicBezTo>
                <a:cubicBezTo>
                  <a:pt x="1039" y="196"/>
                  <a:pt x="1032" y="193"/>
                  <a:pt x="1030" y="190"/>
                </a:cubicBezTo>
                <a:cubicBezTo>
                  <a:pt x="1028" y="188"/>
                  <a:pt x="1027" y="187"/>
                  <a:pt x="1025" y="190"/>
                </a:cubicBezTo>
                <a:cubicBezTo>
                  <a:pt x="1022" y="193"/>
                  <a:pt x="1022" y="199"/>
                  <a:pt x="1020" y="200"/>
                </a:cubicBezTo>
                <a:cubicBezTo>
                  <a:pt x="1017" y="200"/>
                  <a:pt x="1016" y="205"/>
                  <a:pt x="1014" y="207"/>
                </a:cubicBezTo>
                <a:cubicBezTo>
                  <a:pt x="1011" y="208"/>
                  <a:pt x="1011" y="205"/>
                  <a:pt x="1008" y="205"/>
                </a:cubicBezTo>
                <a:cubicBezTo>
                  <a:pt x="1005" y="205"/>
                  <a:pt x="995" y="195"/>
                  <a:pt x="995" y="193"/>
                </a:cubicBezTo>
                <a:cubicBezTo>
                  <a:pt x="994" y="190"/>
                  <a:pt x="988" y="184"/>
                  <a:pt x="986" y="183"/>
                </a:cubicBezTo>
                <a:cubicBezTo>
                  <a:pt x="985" y="182"/>
                  <a:pt x="988" y="182"/>
                  <a:pt x="990" y="183"/>
                </a:cubicBezTo>
                <a:cubicBezTo>
                  <a:pt x="992" y="185"/>
                  <a:pt x="994" y="185"/>
                  <a:pt x="996" y="184"/>
                </a:cubicBezTo>
                <a:cubicBezTo>
                  <a:pt x="998" y="183"/>
                  <a:pt x="998" y="178"/>
                  <a:pt x="995" y="178"/>
                </a:cubicBezTo>
                <a:cubicBezTo>
                  <a:pt x="991" y="178"/>
                  <a:pt x="993" y="175"/>
                  <a:pt x="994" y="174"/>
                </a:cubicBezTo>
                <a:cubicBezTo>
                  <a:pt x="996" y="174"/>
                  <a:pt x="990" y="168"/>
                  <a:pt x="992" y="168"/>
                </a:cubicBezTo>
                <a:cubicBezTo>
                  <a:pt x="995" y="167"/>
                  <a:pt x="994" y="165"/>
                  <a:pt x="991" y="165"/>
                </a:cubicBezTo>
                <a:cubicBezTo>
                  <a:pt x="988" y="164"/>
                  <a:pt x="985" y="162"/>
                  <a:pt x="984" y="160"/>
                </a:cubicBezTo>
                <a:cubicBezTo>
                  <a:pt x="984" y="159"/>
                  <a:pt x="972" y="158"/>
                  <a:pt x="972" y="160"/>
                </a:cubicBezTo>
                <a:cubicBezTo>
                  <a:pt x="973" y="163"/>
                  <a:pt x="968" y="162"/>
                  <a:pt x="969" y="160"/>
                </a:cubicBezTo>
                <a:cubicBezTo>
                  <a:pt x="970" y="158"/>
                  <a:pt x="964" y="159"/>
                  <a:pt x="959" y="157"/>
                </a:cubicBezTo>
                <a:cubicBezTo>
                  <a:pt x="953" y="156"/>
                  <a:pt x="952" y="151"/>
                  <a:pt x="950" y="151"/>
                </a:cubicBezTo>
                <a:cubicBezTo>
                  <a:pt x="948" y="151"/>
                  <a:pt x="949" y="157"/>
                  <a:pt x="946" y="156"/>
                </a:cubicBezTo>
                <a:cubicBezTo>
                  <a:pt x="943" y="154"/>
                  <a:pt x="940" y="157"/>
                  <a:pt x="941" y="160"/>
                </a:cubicBezTo>
                <a:cubicBezTo>
                  <a:pt x="943" y="164"/>
                  <a:pt x="942" y="164"/>
                  <a:pt x="941" y="167"/>
                </a:cubicBezTo>
                <a:cubicBezTo>
                  <a:pt x="941" y="170"/>
                  <a:pt x="939" y="169"/>
                  <a:pt x="936" y="168"/>
                </a:cubicBezTo>
                <a:cubicBezTo>
                  <a:pt x="932" y="166"/>
                  <a:pt x="932" y="171"/>
                  <a:pt x="925" y="169"/>
                </a:cubicBezTo>
                <a:cubicBezTo>
                  <a:pt x="917" y="167"/>
                  <a:pt x="914" y="169"/>
                  <a:pt x="913" y="166"/>
                </a:cubicBezTo>
                <a:cubicBezTo>
                  <a:pt x="911" y="164"/>
                  <a:pt x="909" y="164"/>
                  <a:pt x="909" y="166"/>
                </a:cubicBezTo>
                <a:cubicBezTo>
                  <a:pt x="908" y="168"/>
                  <a:pt x="897" y="167"/>
                  <a:pt x="896" y="164"/>
                </a:cubicBezTo>
                <a:cubicBezTo>
                  <a:pt x="895" y="161"/>
                  <a:pt x="898" y="161"/>
                  <a:pt x="900" y="160"/>
                </a:cubicBezTo>
                <a:cubicBezTo>
                  <a:pt x="901" y="159"/>
                  <a:pt x="898" y="158"/>
                  <a:pt x="891" y="158"/>
                </a:cubicBezTo>
                <a:cubicBezTo>
                  <a:pt x="885" y="158"/>
                  <a:pt x="881" y="155"/>
                  <a:pt x="875" y="156"/>
                </a:cubicBezTo>
                <a:cubicBezTo>
                  <a:pt x="868" y="156"/>
                  <a:pt x="854" y="158"/>
                  <a:pt x="852" y="158"/>
                </a:cubicBezTo>
                <a:cubicBezTo>
                  <a:pt x="850" y="159"/>
                  <a:pt x="853" y="163"/>
                  <a:pt x="850" y="163"/>
                </a:cubicBezTo>
                <a:cubicBezTo>
                  <a:pt x="847" y="164"/>
                  <a:pt x="849" y="157"/>
                  <a:pt x="849" y="154"/>
                </a:cubicBezTo>
                <a:cubicBezTo>
                  <a:pt x="848" y="151"/>
                  <a:pt x="844" y="151"/>
                  <a:pt x="844" y="153"/>
                </a:cubicBezTo>
                <a:cubicBezTo>
                  <a:pt x="845" y="156"/>
                  <a:pt x="837" y="156"/>
                  <a:pt x="835" y="155"/>
                </a:cubicBezTo>
                <a:cubicBezTo>
                  <a:pt x="833" y="153"/>
                  <a:pt x="830" y="151"/>
                  <a:pt x="824" y="149"/>
                </a:cubicBezTo>
                <a:cubicBezTo>
                  <a:pt x="819" y="148"/>
                  <a:pt x="813" y="154"/>
                  <a:pt x="814" y="155"/>
                </a:cubicBezTo>
                <a:cubicBezTo>
                  <a:pt x="816" y="157"/>
                  <a:pt x="819" y="156"/>
                  <a:pt x="820" y="157"/>
                </a:cubicBezTo>
                <a:cubicBezTo>
                  <a:pt x="820" y="159"/>
                  <a:pt x="808" y="158"/>
                  <a:pt x="808" y="160"/>
                </a:cubicBezTo>
                <a:cubicBezTo>
                  <a:pt x="808" y="162"/>
                  <a:pt x="798" y="164"/>
                  <a:pt x="794" y="165"/>
                </a:cubicBezTo>
                <a:cubicBezTo>
                  <a:pt x="786" y="166"/>
                  <a:pt x="784" y="166"/>
                  <a:pt x="779" y="169"/>
                </a:cubicBezTo>
                <a:cubicBezTo>
                  <a:pt x="775" y="173"/>
                  <a:pt x="779" y="166"/>
                  <a:pt x="782" y="163"/>
                </a:cubicBezTo>
                <a:cubicBezTo>
                  <a:pt x="785" y="160"/>
                  <a:pt x="788" y="161"/>
                  <a:pt x="790" y="159"/>
                </a:cubicBezTo>
                <a:cubicBezTo>
                  <a:pt x="792" y="156"/>
                  <a:pt x="795" y="156"/>
                  <a:pt x="800" y="156"/>
                </a:cubicBezTo>
                <a:cubicBezTo>
                  <a:pt x="805" y="155"/>
                  <a:pt x="805" y="152"/>
                  <a:pt x="808" y="151"/>
                </a:cubicBezTo>
                <a:cubicBezTo>
                  <a:pt x="810" y="150"/>
                  <a:pt x="816" y="147"/>
                  <a:pt x="817" y="145"/>
                </a:cubicBezTo>
                <a:cubicBezTo>
                  <a:pt x="818" y="142"/>
                  <a:pt x="830" y="138"/>
                  <a:pt x="833" y="139"/>
                </a:cubicBezTo>
                <a:cubicBezTo>
                  <a:pt x="835" y="139"/>
                  <a:pt x="836" y="134"/>
                  <a:pt x="837" y="134"/>
                </a:cubicBezTo>
                <a:cubicBezTo>
                  <a:pt x="838" y="134"/>
                  <a:pt x="845" y="131"/>
                  <a:pt x="848" y="129"/>
                </a:cubicBezTo>
                <a:cubicBezTo>
                  <a:pt x="851" y="128"/>
                  <a:pt x="852" y="126"/>
                  <a:pt x="852" y="124"/>
                </a:cubicBezTo>
                <a:cubicBezTo>
                  <a:pt x="852" y="122"/>
                  <a:pt x="849" y="122"/>
                  <a:pt x="848" y="121"/>
                </a:cubicBezTo>
                <a:cubicBezTo>
                  <a:pt x="848" y="119"/>
                  <a:pt x="850" y="120"/>
                  <a:pt x="853" y="119"/>
                </a:cubicBezTo>
                <a:cubicBezTo>
                  <a:pt x="856" y="118"/>
                  <a:pt x="853" y="114"/>
                  <a:pt x="851" y="115"/>
                </a:cubicBezTo>
                <a:cubicBezTo>
                  <a:pt x="848" y="116"/>
                  <a:pt x="852" y="113"/>
                  <a:pt x="850" y="110"/>
                </a:cubicBezTo>
                <a:cubicBezTo>
                  <a:pt x="848" y="108"/>
                  <a:pt x="844" y="112"/>
                  <a:pt x="844" y="109"/>
                </a:cubicBezTo>
                <a:cubicBezTo>
                  <a:pt x="844" y="107"/>
                  <a:pt x="843" y="104"/>
                  <a:pt x="842" y="102"/>
                </a:cubicBezTo>
                <a:cubicBezTo>
                  <a:pt x="840" y="100"/>
                  <a:pt x="837" y="105"/>
                  <a:pt x="834" y="102"/>
                </a:cubicBezTo>
                <a:cubicBezTo>
                  <a:pt x="831" y="100"/>
                  <a:pt x="821" y="98"/>
                  <a:pt x="821" y="99"/>
                </a:cubicBezTo>
                <a:cubicBezTo>
                  <a:pt x="821" y="100"/>
                  <a:pt x="816" y="97"/>
                  <a:pt x="815" y="99"/>
                </a:cubicBezTo>
                <a:cubicBezTo>
                  <a:pt x="814" y="100"/>
                  <a:pt x="806" y="99"/>
                  <a:pt x="804" y="99"/>
                </a:cubicBezTo>
                <a:cubicBezTo>
                  <a:pt x="801" y="98"/>
                  <a:pt x="798" y="100"/>
                  <a:pt x="798" y="102"/>
                </a:cubicBezTo>
                <a:cubicBezTo>
                  <a:pt x="798" y="105"/>
                  <a:pt x="788" y="104"/>
                  <a:pt x="786" y="103"/>
                </a:cubicBezTo>
                <a:cubicBezTo>
                  <a:pt x="785" y="103"/>
                  <a:pt x="793" y="96"/>
                  <a:pt x="793" y="95"/>
                </a:cubicBezTo>
                <a:cubicBezTo>
                  <a:pt x="793" y="94"/>
                  <a:pt x="779" y="95"/>
                  <a:pt x="778" y="94"/>
                </a:cubicBezTo>
                <a:cubicBezTo>
                  <a:pt x="777" y="92"/>
                  <a:pt x="770" y="92"/>
                  <a:pt x="767" y="92"/>
                </a:cubicBezTo>
                <a:cubicBezTo>
                  <a:pt x="764" y="92"/>
                  <a:pt x="767" y="91"/>
                  <a:pt x="770" y="91"/>
                </a:cubicBezTo>
                <a:cubicBezTo>
                  <a:pt x="773" y="91"/>
                  <a:pt x="775" y="88"/>
                  <a:pt x="778" y="88"/>
                </a:cubicBezTo>
                <a:cubicBezTo>
                  <a:pt x="782" y="87"/>
                  <a:pt x="781" y="86"/>
                  <a:pt x="779" y="84"/>
                </a:cubicBezTo>
                <a:cubicBezTo>
                  <a:pt x="778" y="82"/>
                  <a:pt x="775" y="83"/>
                  <a:pt x="772" y="82"/>
                </a:cubicBezTo>
                <a:cubicBezTo>
                  <a:pt x="769" y="81"/>
                  <a:pt x="765" y="80"/>
                  <a:pt x="762" y="80"/>
                </a:cubicBezTo>
                <a:cubicBezTo>
                  <a:pt x="760" y="80"/>
                  <a:pt x="757" y="81"/>
                  <a:pt x="750" y="82"/>
                </a:cubicBezTo>
                <a:cubicBezTo>
                  <a:pt x="744" y="84"/>
                  <a:pt x="743" y="89"/>
                  <a:pt x="740" y="90"/>
                </a:cubicBezTo>
                <a:cubicBezTo>
                  <a:pt x="737" y="92"/>
                  <a:pt x="731" y="97"/>
                  <a:pt x="734" y="98"/>
                </a:cubicBezTo>
                <a:cubicBezTo>
                  <a:pt x="737" y="99"/>
                  <a:pt x="735" y="100"/>
                  <a:pt x="736" y="102"/>
                </a:cubicBezTo>
                <a:cubicBezTo>
                  <a:pt x="736" y="104"/>
                  <a:pt x="734" y="104"/>
                  <a:pt x="730" y="104"/>
                </a:cubicBezTo>
                <a:cubicBezTo>
                  <a:pt x="727" y="103"/>
                  <a:pt x="716" y="103"/>
                  <a:pt x="717" y="105"/>
                </a:cubicBezTo>
                <a:cubicBezTo>
                  <a:pt x="717" y="108"/>
                  <a:pt x="723" y="109"/>
                  <a:pt x="723" y="110"/>
                </a:cubicBezTo>
                <a:cubicBezTo>
                  <a:pt x="722" y="111"/>
                  <a:pt x="718" y="110"/>
                  <a:pt x="716" y="109"/>
                </a:cubicBezTo>
                <a:cubicBezTo>
                  <a:pt x="713" y="107"/>
                  <a:pt x="709" y="108"/>
                  <a:pt x="708" y="110"/>
                </a:cubicBezTo>
                <a:cubicBezTo>
                  <a:pt x="707" y="113"/>
                  <a:pt x="703" y="112"/>
                  <a:pt x="702" y="112"/>
                </a:cubicBezTo>
                <a:cubicBezTo>
                  <a:pt x="701" y="111"/>
                  <a:pt x="698" y="113"/>
                  <a:pt x="696" y="112"/>
                </a:cubicBezTo>
                <a:cubicBezTo>
                  <a:pt x="694" y="111"/>
                  <a:pt x="700" y="108"/>
                  <a:pt x="698" y="107"/>
                </a:cubicBezTo>
                <a:cubicBezTo>
                  <a:pt x="697" y="105"/>
                  <a:pt x="690" y="107"/>
                  <a:pt x="690" y="109"/>
                </a:cubicBezTo>
                <a:cubicBezTo>
                  <a:pt x="689" y="112"/>
                  <a:pt x="685" y="107"/>
                  <a:pt x="684" y="108"/>
                </a:cubicBezTo>
                <a:cubicBezTo>
                  <a:pt x="682" y="109"/>
                  <a:pt x="681" y="110"/>
                  <a:pt x="678" y="111"/>
                </a:cubicBezTo>
                <a:cubicBezTo>
                  <a:pt x="675" y="112"/>
                  <a:pt x="670" y="110"/>
                  <a:pt x="669" y="112"/>
                </a:cubicBezTo>
                <a:cubicBezTo>
                  <a:pt x="668" y="114"/>
                  <a:pt x="674" y="115"/>
                  <a:pt x="674" y="116"/>
                </a:cubicBezTo>
                <a:cubicBezTo>
                  <a:pt x="675" y="117"/>
                  <a:pt x="660" y="117"/>
                  <a:pt x="659" y="118"/>
                </a:cubicBezTo>
                <a:cubicBezTo>
                  <a:pt x="659" y="120"/>
                  <a:pt x="654" y="120"/>
                  <a:pt x="648" y="120"/>
                </a:cubicBezTo>
                <a:cubicBezTo>
                  <a:pt x="642" y="120"/>
                  <a:pt x="644" y="123"/>
                  <a:pt x="639" y="124"/>
                </a:cubicBezTo>
                <a:cubicBezTo>
                  <a:pt x="635" y="125"/>
                  <a:pt x="632" y="125"/>
                  <a:pt x="631" y="127"/>
                </a:cubicBezTo>
                <a:cubicBezTo>
                  <a:pt x="629" y="130"/>
                  <a:pt x="625" y="130"/>
                  <a:pt x="624" y="128"/>
                </a:cubicBezTo>
                <a:cubicBezTo>
                  <a:pt x="622" y="126"/>
                  <a:pt x="618" y="129"/>
                  <a:pt x="620" y="129"/>
                </a:cubicBezTo>
                <a:cubicBezTo>
                  <a:pt x="622" y="130"/>
                  <a:pt x="620" y="132"/>
                  <a:pt x="619" y="132"/>
                </a:cubicBezTo>
                <a:cubicBezTo>
                  <a:pt x="617" y="131"/>
                  <a:pt x="613" y="134"/>
                  <a:pt x="615" y="134"/>
                </a:cubicBezTo>
                <a:cubicBezTo>
                  <a:pt x="618" y="134"/>
                  <a:pt x="619" y="136"/>
                  <a:pt x="618" y="137"/>
                </a:cubicBezTo>
                <a:cubicBezTo>
                  <a:pt x="617" y="139"/>
                  <a:pt x="611" y="135"/>
                  <a:pt x="610" y="137"/>
                </a:cubicBezTo>
                <a:cubicBezTo>
                  <a:pt x="609" y="138"/>
                  <a:pt x="612" y="140"/>
                  <a:pt x="615" y="140"/>
                </a:cubicBezTo>
                <a:cubicBezTo>
                  <a:pt x="617" y="139"/>
                  <a:pt x="619" y="141"/>
                  <a:pt x="619" y="143"/>
                </a:cubicBezTo>
                <a:cubicBezTo>
                  <a:pt x="619" y="144"/>
                  <a:pt x="613" y="142"/>
                  <a:pt x="612" y="143"/>
                </a:cubicBezTo>
                <a:cubicBezTo>
                  <a:pt x="611" y="145"/>
                  <a:pt x="613" y="145"/>
                  <a:pt x="616" y="146"/>
                </a:cubicBezTo>
                <a:cubicBezTo>
                  <a:pt x="618" y="146"/>
                  <a:pt x="616" y="147"/>
                  <a:pt x="619" y="149"/>
                </a:cubicBezTo>
                <a:cubicBezTo>
                  <a:pt x="619" y="149"/>
                  <a:pt x="619" y="149"/>
                  <a:pt x="619" y="149"/>
                </a:cubicBezTo>
                <a:cubicBezTo>
                  <a:pt x="620" y="151"/>
                  <a:pt x="618" y="151"/>
                  <a:pt x="618" y="153"/>
                </a:cubicBezTo>
                <a:cubicBezTo>
                  <a:pt x="618" y="155"/>
                  <a:pt x="615" y="156"/>
                  <a:pt x="615" y="154"/>
                </a:cubicBezTo>
                <a:cubicBezTo>
                  <a:pt x="615" y="152"/>
                  <a:pt x="608" y="152"/>
                  <a:pt x="607" y="153"/>
                </a:cubicBezTo>
                <a:cubicBezTo>
                  <a:pt x="605" y="155"/>
                  <a:pt x="604" y="157"/>
                  <a:pt x="603" y="155"/>
                </a:cubicBezTo>
                <a:cubicBezTo>
                  <a:pt x="601" y="153"/>
                  <a:pt x="596" y="155"/>
                  <a:pt x="589" y="156"/>
                </a:cubicBezTo>
                <a:cubicBezTo>
                  <a:pt x="582" y="156"/>
                  <a:pt x="569" y="156"/>
                  <a:pt x="565" y="158"/>
                </a:cubicBezTo>
                <a:cubicBezTo>
                  <a:pt x="562" y="159"/>
                  <a:pt x="559" y="164"/>
                  <a:pt x="562" y="167"/>
                </a:cubicBezTo>
                <a:cubicBezTo>
                  <a:pt x="565" y="170"/>
                  <a:pt x="562" y="171"/>
                  <a:pt x="562" y="173"/>
                </a:cubicBezTo>
                <a:cubicBezTo>
                  <a:pt x="562" y="175"/>
                  <a:pt x="571" y="179"/>
                  <a:pt x="575" y="180"/>
                </a:cubicBezTo>
                <a:cubicBezTo>
                  <a:pt x="579" y="180"/>
                  <a:pt x="583" y="185"/>
                  <a:pt x="580" y="189"/>
                </a:cubicBezTo>
                <a:cubicBezTo>
                  <a:pt x="578" y="192"/>
                  <a:pt x="570" y="188"/>
                  <a:pt x="565" y="184"/>
                </a:cubicBezTo>
                <a:cubicBezTo>
                  <a:pt x="559" y="180"/>
                  <a:pt x="548" y="178"/>
                  <a:pt x="544" y="178"/>
                </a:cubicBezTo>
                <a:cubicBezTo>
                  <a:pt x="540" y="179"/>
                  <a:pt x="542" y="175"/>
                  <a:pt x="537" y="175"/>
                </a:cubicBezTo>
                <a:cubicBezTo>
                  <a:pt x="532" y="175"/>
                  <a:pt x="528" y="180"/>
                  <a:pt x="531" y="180"/>
                </a:cubicBezTo>
                <a:cubicBezTo>
                  <a:pt x="535" y="180"/>
                  <a:pt x="537" y="179"/>
                  <a:pt x="535" y="181"/>
                </a:cubicBezTo>
                <a:cubicBezTo>
                  <a:pt x="533" y="183"/>
                  <a:pt x="536" y="182"/>
                  <a:pt x="540" y="184"/>
                </a:cubicBezTo>
                <a:cubicBezTo>
                  <a:pt x="544" y="186"/>
                  <a:pt x="537" y="188"/>
                  <a:pt x="532" y="185"/>
                </a:cubicBezTo>
                <a:cubicBezTo>
                  <a:pt x="528" y="182"/>
                  <a:pt x="524" y="185"/>
                  <a:pt x="523" y="187"/>
                </a:cubicBezTo>
                <a:cubicBezTo>
                  <a:pt x="521" y="189"/>
                  <a:pt x="527" y="196"/>
                  <a:pt x="535" y="197"/>
                </a:cubicBezTo>
                <a:cubicBezTo>
                  <a:pt x="542" y="198"/>
                  <a:pt x="540" y="200"/>
                  <a:pt x="543" y="201"/>
                </a:cubicBezTo>
                <a:cubicBezTo>
                  <a:pt x="546" y="202"/>
                  <a:pt x="544" y="204"/>
                  <a:pt x="542" y="204"/>
                </a:cubicBezTo>
                <a:cubicBezTo>
                  <a:pt x="539" y="204"/>
                  <a:pt x="535" y="200"/>
                  <a:pt x="531" y="199"/>
                </a:cubicBezTo>
                <a:cubicBezTo>
                  <a:pt x="527" y="197"/>
                  <a:pt x="518" y="199"/>
                  <a:pt x="516" y="197"/>
                </a:cubicBezTo>
                <a:cubicBezTo>
                  <a:pt x="514" y="195"/>
                  <a:pt x="517" y="193"/>
                  <a:pt x="515" y="191"/>
                </a:cubicBezTo>
                <a:cubicBezTo>
                  <a:pt x="513" y="190"/>
                  <a:pt x="515" y="186"/>
                  <a:pt x="517" y="182"/>
                </a:cubicBezTo>
                <a:cubicBezTo>
                  <a:pt x="520" y="178"/>
                  <a:pt x="517" y="172"/>
                  <a:pt x="513" y="171"/>
                </a:cubicBezTo>
                <a:cubicBezTo>
                  <a:pt x="510" y="170"/>
                  <a:pt x="510" y="173"/>
                  <a:pt x="511" y="175"/>
                </a:cubicBezTo>
                <a:cubicBezTo>
                  <a:pt x="512" y="176"/>
                  <a:pt x="511" y="181"/>
                  <a:pt x="509" y="184"/>
                </a:cubicBezTo>
                <a:cubicBezTo>
                  <a:pt x="506" y="188"/>
                  <a:pt x="498" y="188"/>
                  <a:pt x="498" y="190"/>
                </a:cubicBezTo>
                <a:cubicBezTo>
                  <a:pt x="498" y="192"/>
                  <a:pt x="492" y="194"/>
                  <a:pt x="494" y="195"/>
                </a:cubicBezTo>
                <a:cubicBezTo>
                  <a:pt x="496" y="197"/>
                  <a:pt x="503" y="205"/>
                  <a:pt x="504" y="208"/>
                </a:cubicBezTo>
                <a:cubicBezTo>
                  <a:pt x="505" y="211"/>
                  <a:pt x="498" y="219"/>
                  <a:pt x="499" y="223"/>
                </a:cubicBezTo>
                <a:cubicBezTo>
                  <a:pt x="500" y="228"/>
                  <a:pt x="498" y="230"/>
                  <a:pt x="499" y="233"/>
                </a:cubicBezTo>
                <a:cubicBezTo>
                  <a:pt x="501" y="235"/>
                  <a:pt x="504" y="233"/>
                  <a:pt x="506" y="234"/>
                </a:cubicBezTo>
                <a:cubicBezTo>
                  <a:pt x="509" y="235"/>
                  <a:pt x="512" y="232"/>
                  <a:pt x="517" y="232"/>
                </a:cubicBezTo>
                <a:cubicBezTo>
                  <a:pt x="522" y="231"/>
                  <a:pt x="531" y="236"/>
                  <a:pt x="535" y="237"/>
                </a:cubicBezTo>
                <a:cubicBezTo>
                  <a:pt x="538" y="239"/>
                  <a:pt x="536" y="242"/>
                  <a:pt x="538" y="244"/>
                </a:cubicBezTo>
                <a:cubicBezTo>
                  <a:pt x="540" y="247"/>
                  <a:pt x="534" y="247"/>
                  <a:pt x="534" y="251"/>
                </a:cubicBezTo>
                <a:cubicBezTo>
                  <a:pt x="534" y="255"/>
                  <a:pt x="544" y="257"/>
                  <a:pt x="544" y="258"/>
                </a:cubicBezTo>
                <a:cubicBezTo>
                  <a:pt x="545" y="259"/>
                  <a:pt x="537" y="259"/>
                  <a:pt x="534" y="257"/>
                </a:cubicBezTo>
                <a:cubicBezTo>
                  <a:pt x="531" y="256"/>
                  <a:pt x="531" y="252"/>
                  <a:pt x="530" y="252"/>
                </a:cubicBezTo>
                <a:cubicBezTo>
                  <a:pt x="529" y="251"/>
                  <a:pt x="532" y="248"/>
                  <a:pt x="532" y="245"/>
                </a:cubicBezTo>
                <a:cubicBezTo>
                  <a:pt x="532" y="242"/>
                  <a:pt x="529" y="241"/>
                  <a:pt x="528" y="239"/>
                </a:cubicBezTo>
                <a:cubicBezTo>
                  <a:pt x="526" y="237"/>
                  <a:pt x="524" y="235"/>
                  <a:pt x="522" y="235"/>
                </a:cubicBezTo>
                <a:cubicBezTo>
                  <a:pt x="519" y="236"/>
                  <a:pt x="510" y="237"/>
                  <a:pt x="508" y="239"/>
                </a:cubicBezTo>
                <a:cubicBezTo>
                  <a:pt x="505" y="242"/>
                  <a:pt x="508" y="249"/>
                  <a:pt x="510" y="252"/>
                </a:cubicBezTo>
                <a:cubicBezTo>
                  <a:pt x="511" y="255"/>
                  <a:pt x="502" y="260"/>
                  <a:pt x="502" y="263"/>
                </a:cubicBezTo>
                <a:cubicBezTo>
                  <a:pt x="502" y="265"/>
                  <a:pt x="499" y="267"/>
                  <a:pt x="495" y="269"/>
                </a:cubicBezTo>
                <a:cubicBezTo>
                  <a:pt x="491" y="271"/>
                  <a:pt x="487" y="273"/>
                  <a:pt x="487" y="276"/>
                </a:cubicBezTo>
                <a:cubicBezTo>
                  <a:pt x="487" y="280"/>
                  <a:pt x="481" y="278"/>
                  <a:pt x="479" y="276"/>
                </a:cubicBezTo>
                <a:cubicBezTo>
                  <a:pt x="476" y="274"/>
                  <a:pt x="472" y="277"/>
                  <a:pt x="468" y="277"/>
                </a:cubicBezTo>
                <a:cubicBezTo>
                  <a:pt x="464" y="277"/>
                  <a:pt x="464" y="273"/>
                  <a:pt x="461" y="275"/>
                </a:cubicBezTo>
                <a:cubicBezTo>
                  <a:pt x="458" y="276"/>
                  <a:pt x="455" y="273"/>
                  <a:pt x="456" y="271"/>
                </a:cubicBezTo>
                <a:cubicBezTo>
                  <a:pt x="457" y="268"/>
                  <a:pt x="461" y="270"/>
                  <a:pt x="461" y="272"/>
                </a:cubicBezTo>
                <a:cubicBezTo>
                  <a:pt x="461" y="274"/>
                  <a:pt x="464" y="273"/>
                  <a:pt x="466" y="271"/>
                </a:cubicBezTo>
                <a:cubicBezTo>
                  <a:pt x="469" y="270"/>
                  <a:pt x="468" y="273"/>
                  <a:pt x="472" y="274"/>
                </a:cubicBezTo>
                <a:cubicBezTo>
                  <a:pt x="476" y="274"/>
                  <a:pt x="473" y="271"/>
                  <a:pt x="476" y="272"/>
                </a:cubicBezTo>
                <a:cubicBezTo>
                  <a:pt x="479" y="272"/>
                  <a:pt x="480" y="271"/>
                  <a:pt x="479" y="270"/>
                </a:cubicBezTo>
                <a:cubicBezTo>
                  <a:pt x="478" y="268"/>
                  <a:pt x="481" y="267"/>
                  <a:pt x="483" y="266"/>
                </a:cubicBezTo>
                <a:cubicBezTo>
                  <a:pt x="485" y="265"/>
                  <a:pt x="484" y="262"/>
                  <a:pt x="485" y="261"/>
                </a:cubicBezTo>
                <a:cubicBezTo>
                  <a:pt x="487" y="260"/>
                  <a:pt x="486" y="259"/>
                  <a:pt x="488" y="258"/>
                </a:cubicBezTo>
                <a:cubicBezTo>
                  <a:pt x="490" y="258"/>
                  <a:pt x="491" y="255"/>
                  <a:pt x="492" y="255"/>
                </a:cubicBezTo>
                <a:cubicBezTo>
                  <a:pt x="494" y="255"/>
                  <a:pt x="495" y="253"/>
                  <a:pt x="494" y="251"/>
                </a:cubicBezTo>
                <a:cubicBezTo>
                  <a:pt x="493" y="250"/>
                  <a:pt x="495" y="246"/>
                  <a:pt x="496" y="245"/>
                </a:cubicBezTo>
                <a:cubicBezTo>
                  <a:pt x="498" y="244"/>
                  <a:pt x="498" y="243"/>
                  <a:pt x="497" y="242"/>
                </a:cubicBezTo>
                <a:cubicBezTo>
                  <a:pt x="495" y="240"/>
                  <a:pt x="489" y="236"/>
                  <a:pt x="490" y="234"/>
                </a:cubicBezTo>
                <a:cubicBezTo>
                  <a:pt x="490" y="231"/>
                  <a:pt x="488" y="227"/>
                  <a:pt x="489" y="225"/>
                </a:cubicBezTo>
                <a:cubicBezTo>
                  <a:pt x="490" y="222"/>
                  <a:pt x="489" y="218"/>
                  <a:pt x="489" y="216"/>
                </a:cubicBezTo>
                <a:cubicBezTo>
                  <a:pt x="489" y="213"/>
                  <a:pt x="491" y="211"/>
                  <a:pt x="491" y="206"/>
                </a:cubicBezTo>
                <a:cubicBezTo>
                  <a:pt x="492" y="202"/>
                  <a:pt x="487" y="197"/>
                  <a:pt x="484" y="196"/>
                </a:cubicBezTo>
                <a:cubicBezTo>
                  <a:pt x="481" y="195"/>
                  <a:pt x="483" y="192"/>
                  <a:pt x="487" y="189"/>
                </a:cubicBezTo>
                <a:cubicBezTo>
                  <a:pt x="491" y="186"/>
                  <a:pt x="491" y="176"/>
                  <a:pt x="491" y="173"/>
                </a:cubicBezTo>
                <a:cubicBezTo>
                  <a:pt x="491" y="171"/>
                  <a:pt x="483" y="169"/>
                  <a:pt x="480" y="170"/>
                </a:cubicBezTo>
                <a:cubicBezTo>
                  <a:pt x="476" y="170"/>
                  <a:pt x="465" y="169"/>
                  <a:pt x="462" y="169"/>
                </a:cubicBezTo>
                <a:cubicBezTo>
                  <a:pt x="459" y="168"/>
                  <a:pt x="458" y="171"/>
                  <a:pt x="457" y="174"/>
                </a:cubicBezTo>
                <a:cubicBezTo>
                  <a:pt x="456" y="177"/>
                  <a:pt x="453" y="181"/>
                  <a:pt x="451" y="187"/>
                </a:cubicBezTo>
                <a:cubicBezTo>
                  <a:pt x="449" y="193"/>
                  <a:pt x="442" y="195"/>
                  <a:pt x="439" y="196"/>
                </a:cubicBezTo>
                <a:cubicBezTo>
                  <a:pt x="436" y="198"/>
                  <a:pt x="433" y="202"/>
                  <a:pt x="435" y="204"/>
                </a:cubicBezTo>
                <a:cubicBezTo>
                  <a:pt x="436" y="206"/>
                  <a:pt x="439" y="205"/>
                  <a:pt x="440" y="205"/>
                </a:cubicBezTo>
                <a:cubicBezTo>
                  <a:pt x="442" y="206"/>
                  <a:pt x="440" y="212"/>
                  <a:pt x="439" y="213"/>
                </a:cubicBezTo>
                <a:cubicBezTo>
                  <a:pt x="438" y="214"/>
                  <a:pt x="441" y="216"/>
                  <a:pt x="438" y="217"/>
                </a:cubicBezTo>
                <a:cubicBezTo>
                  <a:pt x="436" y="219"/>
                  <a:pt x="434" y="222"/>
                  <a:pt x="435" y="223"/>
                </a:cubicBezTo>
                <a:cubicBezTo>
                  <a:pt x="437" y="225"/>
                  <a:pt x="443" y="226"/>
                  <a:pt x="446" y="227"/>
                </a:cubicBezTo>
                <a:cubicBezTo>
                  <a:pt x="449" y="229"/>
                  <a:pt x="448" y="232"/>
                  <a:pt x="450" y="235"/>
                </a:cubicBezTo>
                <a:cubicBezTo>
                  <a:pt x="452" y="238"/>
                  <a:pt x="455" y="236"/>
                  <a:pt x="456" y="238"/>
                </a:cubicBezTo>
                <a:cubicBezTo>
                  <a:pt x="457" y="239"/>
                  <a:pt x="452" y="246"/>
                  <a:pt x="450" y="247"/>
                </a:cubicBezTo>
                <a:cubicBezTo>
                  <a:pt x="448" y="247"/>
                  <a:pt x="441" y="239"/>
                  <a:pt x="439" y="238"/>
                </a:cubicBezTo>
                <a:cubicBezTo>
                  <a:pt x="437" y="236"/>
                  <a:pt x="428" y="234"/>
                  <a:pt x="424" y="232"/>
                </a:cubicBezTo>
                <a:cubicBezTo>
                  <a:pt x="420" y="229"/>
                  <a:pt x="417" y="230"/>
                  <a:pt x="412" y="227"/>
                </a:cubicBezTo>
                <a:cubicBezTo>
                  <a:pt x="407" y="223"/>
                  <a:pt x="404" y="222"/>
                  <a:pt x="395" y="222"/>
                </a:cubicBezTo>
                <a:cubicBezTo>
                  <a:pt x="387" y="222"/>
                  <a:pt x="381" y="220"/>
                  <a:pt x="379" y="221"/>
                </a:cubicBezTo>
                <a:cubicBezTo>
                  <a:pt x="376" y="221"/>
                  <a:pt x="377" y="218"/>
                  <a:pt x="372" y="216"/>
                </a:cubicBezTo>
                <a:cubicBezTo>
                  <a:pt x="367" y="213"/>
                  <a:pt x="364" y="210"/>
                  <a:pt x="361" y="212"/>
                </a:cubicBezTo>
                <a:cubicBezTo>
                  <a:pt x="358" y="213"/>
                  <a:pt x="359" y="219"/>
                  <a:pt x="363" y="220"/>
                </a:cubicBezTo>
                <a:cubicBezTo>
                  <a:pt x="368" y="220"/>
                  <a:pt x="365" y="222"/>
                  <a:pt x="370" y="222"/>
                </a:cubicBezTo>
                <a:cubicBezTo>
                  <a:pt x="375" y="222"/>
                  <a:pt x="376" y="224"/>
                  <a:pt x="376" y="226"/>
                </a:cubicBezTo>
                <a:cubicBezTo>
                  <a:pt x="376" y="229"/>
                  <a:pt x="378" y="232"/>
                  <a:pt x="380" y="234"/>
                </a:cubicBezTo>
                <a:cubicBezTo>
                  <a:pt x="382" y="236"/>
                  <a:pt x="381" y="239"/>
                  <a:pt x="377" y="239"/>
                </a:cubicBezTo>
                <a:cubicBezTo>
                  <a:pt x="374" y="239"/>
                  <a:pt x="369" y="239"/>
                  <a:pt x="371" y="242"/>
                </a:cubicBezTo>
                <a:cubicBezTo>
                  <a:pt x="373" y="245"/>
                  <a:pt x="370" y="245"/>
                  <a:pt x="366" y="244"/>
                </a:cubicBezTo>
                <a:cubicBezTo>
                  <a:pt x="363" y="243"/>
                  <a:pt x="365" y="240"/>
                  <a:pt x="366" y="239"/>
                </a:cubicBezTo>
                <a:cubicBezTo>
                  <a:pt x="368" y="237"/>
                  <a:pt x="363" y="235"/>
                  <a:pt x="361" y="234"/>
                </a:cubicBezTo>
                <a:cubicBezTo>
                  <a:pt x="358" y="234"/>
                  <a:pt x="349" y="240"/>
                  <a:pt x="347" y="241"/>
                </a:cubicBezTo>
                <a:cubicBezTo>
                  <a:pt x="344" y="242"/>
                  <a:pt x="338" y="240"/>
                  <a:pt x="331" y="241"/>
                </a:cubicBezTo>
                <a:cubicBezTo>
                  <a:pt x="325" y="243"/>
                  <a:pt x="325" y="248"/>
                  <a:pt x="323" y="248"/>
                </a:cubicBezTo>
                <a:cubicBezTo>
                  <a:pt x="320" y="247"/>
                  <a:pt x="313" y="248"/>
                  <a:pt x="311" y="247"/>
                </a:cubicBezTo>
                <a:cubicBezTo>
                  <a:pt x="308" y="245"/>
                  <a:pt x="310" y="244"/>
                  <a:pt x="313" y="244"/>
                </a:cubicBezTo>
                <a:cubicBezTo>
                  <a:pt x="316" y="244"/>
                  <a:pt x="317" y="243"/>
                  <a:pt x="315" y="242"/>
                </a:cubicBezTo>
                <a:cubicBezTo>
                  <a:pt x="313" y="240"/>
                  <a:pt x="317" y="237"/>
                  <a:pt x="317" y="235"/>
                </a:cubicBezTo>
                <a:cubicBezTo>
                  <a:pt x="317" y="234"/>
                  <a:pt x="306" y="237"/>
                  <a:pt x="305" y="239"/>
                </a:cubicBezTo>
                <a:cubicBezTo>
                  <a:pt x="303" y="240"/>
                  <a:pt x="305" y="243"/>
                  <a:pt x="303" y="244"/>
                </a:cubicBezTo>
                <a:cubicBezTo>
                  <a:pt x="301" y="245"/>
                  <a:pt x="301" y="242"/>
                  <a:pt x="299" y="242"/>
                </a:cubicBezTo>
                <a:cubicBezTo>
                  <a:pt x="297" y="241"/>
                  <a:pt x="281" y="244"/>
                  <a:pt x="278" y="248"/>
                </a:cubicBezTo>
                <a:cubicBezTo>
                  <a:pt x="275" y="251"/>
                  <a:pt x="269" y="251"/>
                  <a:pt x="269" y="253"/>
                </a:cubicBezTo>
                <a:cubicBezTo>
                  <a:pt x="269" y="255"/>
                  <a:pt x="262" y="255"/>
                  <a:pt x="259" y="256"/>
                </a:cubicBezTo>
                <a:cubicBezTo>
                  <a:pt x="256" y="258"/>
                  <a:pt x="258" y="263"/>
                  <a:pt x="257" y="266"/>
                </a:cubicBezTo>
                <a:cubicBezTo>
                  <a:pt x="256" y="269"/>
                  <a:pt x="245" y="268"/>
                  <a:pt x="242" y="268"/>
                </a:cubicBezTo>
                <a:cubicBezTo>
                  <a:pt x="238" y="268"/>
                  <a:pt x="237" y="261"/>
                  <a:pt x="234" y="261"/>
                </a:cubicBezTo>
                <a:cubicBezTo>
                  <a:pt x="232" y="261"/>
                  <a:pt x="233" y="257"/>
                  <a:pt x="234" y="255"/>
                </a:cubicBezTo>
                <a:cubicBezTo>
                  <a:pt x="235" y="254"/>
                  <a:pt x="237" y="255"/>
                  <a:pt x="240" y="253"/>
                </a:cubicBezTo>
                <a:cubicBezTo>
                  <a:pt x="244" y="251"/>
                  <a:pt x="247" y="254"/>
                  <a:pt x="248" y="252"/>
                </a:cubicBezTo>
                <a:cubicBezTo>
                  <a:pt x="250" y="251"/>
                  <a:pt x="243" y="247"/>
                  <a:pt x="243" y="244"/>
                </a:cubicBezTo>
                <a:cubicBezTo>
                  <a:pt x="242" y="240"/>
                  <a:pt x="235" y="239"/>
                  <a:pt x="231" y="240"/>
                </a:cubicBezTo>
                <a:cubicBezTo>
                  <a:pt x="227" y="242"/>
                  <a:pt x="223" y="241"/>
                  <a:pt x="220" y="239"/>
                </a:cubicBezTo>
                <a:cubicBezTo>
                  <a:pt x="217" y="238"/>
                  <a:pt x="217" y="242"/>
                  <a:pt x="222" y="243"/>
                </a:cubicBezTo>
                <a:cubicBezTo>
                  <a:pt x="226" y="244"/>
                  <a:pt x="224" y="247"/>
                  <a:pt x="224" y="249"/>
                </a:cubicBezTo>
                <a:cubicBezTo>
                  <a:pt x="225" y="251"/>
                  <a:pt x="223" y="256"/>
                  <a:pt x="221" y="259"/>
                </a:cubicBezTo>
                <a:cubicBezTo>
                  <a:pt x="218" y="263"/>
                  <a:pt x="220" y="263"/>
                  <a:pt x="224" y="262"/>
                </a:cubicBezTo>
                <a:cubicBezTo>
                  <a:pt x="227" y="262"/>
                  <a:pt x="227" y="267"/>
                  <a:pt x="227" y="271"/>
                </a:cubicBezTo>
                <a:cubicBezTo>
                  <a:pt x="227" y="274"/>
                  <a:pt x="224" y="275"/>
                  <a:pt x="224" y="278"/>
                </a:cubicBezTo>
                <a:cubicBezTo>
                  <a:pt x="224" y="280"/>
                  <a:pt x="221" y="276"/>
                  <a:pt x="220" y="277"/>
                </a:cubicBezTo>
                <a:cubicBezTo>
                  <a:pt x="219" y="278"/>
                  <a:pt x="218" y="277"/>
                  <a:pt x="218" y="275"/>
                </a:cubicBezTo>
                <a:cubicBezTo>
                  <a:pt x="217" y="273"/>
                  <a:pt x="212" y="274"/>
                  <a:pt x="208" y="273"/>
                </a:cubicBezTo>
                <a:cubicBezTo>
                  <a:pt x="205" y="272"/>
                  <a:pt x="204" y="274"/>
                  <a:pt x="203" y="276"/>
                </a:cubicBezTo>
                <a:cubicBezTo>
                  <a:pt x="201" y="278"/>
                  <a:pt x="197" y="279"/>
                  <a:pt x="195" y="279"/>
                </a:cubicBezTo>
                <a:cubicBezTo>
                  <a:pt x="192" y="280"/>
                  <a:pt x="188" y="284"/>
                  <a:pt x="186" y="286"/>
                </a:cubicBezTo>
                <a:cubicBezTo>
                  <a:pt x="183" y="287"/>
                  <a:pt x="183" y="290"/>
                  <a:pt x="186" y="294"/>
                </a:cubicBezTo>
                <a:cubicBezTo>
                  <a:pt x="190" y="297"/>
                  <a:pt x="190" y="299"/>
                  <a:pt x="190" y="301"/>
                </a:cubicBezTo>
                <a:cubicBezTo>
                  <a:pt x="190" y="303"/>
                  <a:pt x="181" y="302"/>
                  <a:pt x="179" y="300"/>
                </a:cubicBezTo>
                <a:cubicBezTo>
                  <a:pt x="178" y="298"/>
                  <a:pt x="172" y="298"/>
                  <a:pt x="170" y="298"/>
                </a:cubicBezTo>
                <a:cubicBezTo>
                  <a:pt x="168" y="298"/>
                  <a:pt x="162" y="292"/>
                  <a:pt x="159" y="292"/>
                </a:cubicBezTo>
                <a:cubicBezTo>
                  <a:pt x="156" y="292"/>
                  <a:pt x="155" y="295"/>
                  <a:pt x="154" y="297"/>
                </a:cubicBezTo>
                <a:cubicBezTo>
                  <a:pt x="153" y="299"/>
                  <a:pt x="155" y="299"/>
                  <a:pt x="156" y="302"/>
                </a:cubicBezTo>
                <a:cubicBezTo>
                  <a:pt x="158" y="305"/>
                  <a:pt x="163" y="305"/>
                  <a:pt x="165" y="305"/>
                </a:cubicBezTo>
                <a:cubicBezTo>
                  <a:pt x="168" y="305"/>
                  <a:pt x="167" y="309"/>
                  <a:pt x="166" y="311"/>
                </a:cubicBezTo>
                <a:cubicBezTo>
                  <a:pt x="165" y="312"/>
                  <a:pt x="161" y="314"/>
                  <a:pt x="159" y="312"/>
                </a:cubicBezTo>
                <a:cubicBezTo>
                  <a:pt x="158" y="310"/>
                  <a:pt x="152" y="312"/>
                  <a:pt x="152" y="310"/>
                </a:cubicBezTo>
                <a:cubicBezTo>
                  <a:pt x="152" y="308"/>
                  <a:pt x="148" y="304"/>
                  <a:pt x="144" y="305"/>
                </a:cubicBezTo>
                <a:cubicBezTo>
                  <a:pt x="140" y="306"/>
                  <a:pt x="139" y="303"/>
                  <a:pt x="139" y="300"/>
                </a:cubicBezTo>
                <a:cubicBezTo>
                  <a:pt x="139" y="296"/>
                  <a:pt x="137" y="295"/>
                  <a:pt x="137" y="293"/>
                </a:cubicBezTo>
                <a:cubicBezTo>
                  <a:pt x="137" y="292"/>
                  <a:pt x="135" y="289"/>
                  <a:pt x="137" y="287"/>
                </a:cubicBezTo>
                <a:cubicBezTo>
                  <a:pt x="139" y="286"/>
                  <a:pt x="138" y="283"/>
                  <a:pt x="138" y="281"/>
                </a:cubicBezTo>
                <a:cubicBezTo>
                  <a:pt x="138" y="279"/>
                  <a:pt x="134" y="276"/>
                  <a:pt x="131" y="276"/>
                </a:cubicBezTo>
                <a:cubicBezTo>
                  <a:pt x="127" y="276"/>
                  <a:pt x="128" y="273"/>
                  <a:pt x="125" y="272"/>
                </a:cubicBezTo>
                <a:cubicBezTo>
                  <a:pt x="122" y="271"/>
                  <a:pt x="117" y="267"/>
                  <a:pt x="116" y="265"/>
                </a:cubicBezTo>
                <a:cubicBezTo>
                  <a:pt x="116" y="263"/>
                  <a:pt x="112" y="262"/>
                  <a:pt x="113" y="262"/>
                </a:cubicBezTo>
                <a:cubicBezTo>
                  <a:pt x="115" y="261"/>
                  <a:pt x="118" y="262"/>
                  <a:pt x="120" y="264"/>
                </a:cubicBezTo>
                <a:cubicBezTo>
                  <a:pt x="123" y="267"/>
                  <a:pt x="127" y="269"/>
                  <a:pt x="133" y="270"/>
                </a:cubicBezTo>
                <a:cubicBezTo>
                  <a:pt x="139" y="271"/>
                  <a:pt x="142" y="274"/>
                  <a:pt x="149" y="275"/>
                </a:cubicBezTo>
                <a:cubicBezTo>
                  <a:pt x="156" y="276"/>
                  <a:pt x="160" y="277"/>
                  <a:pt x="170" y="278"/>
                </a:cubicBezTo>
                <a:cubicBezTo>
                  <a:pt x="180" y="280"/>
                  <a:pt x="194" y="270"/>
                  <a:pt x="197" y="267"/>
                </a:cubicBezTo>
                <a:cubicBezTo>
                  <a:pt x="200" y="264"/>
                  <a:pt x="196" y="258"/>
                  <a:pt x="196" y="256"/>
                </a:cubicBezTo>
                <a:cubicBezTo>
                  <a:pt x="196" y="254"/>
                  <a:pt x="191" y="254"/>
                  <a:pt x="191" y="252"/>
                </a:cubicBezTo>
                <a:cubicBezTo>
                  <a:pt x="190" y="250"/>
                  <a:pt x="187" y="247"/>
                  <a:pt x="183" y="247"/>
                </a:cubicBezTo>
                <a:cubicBezTo>
                  <a:pt x="179" y="247"/>
                  <a:pt x="179" y="243"/>
                  <a:pt x="176" y="243"/>
                </a:cubicBezTo>
                <a:cubicBezTo>
                  <a:pt x="173" y="243"/>
                  <a:pt x="170" y="242"/>
                  <a:pt x="162" y="236"/>
                </a:cubicBezTo>
                <a:cubicBezTo>
                  <a:pt x="154" y="231"/>
                  <a:pt x="143" y="227"/>
                  <a:pt x="141" y="228"/>
                </a:cubicBezTo>
                <a:cubicBezTo>
                  <a:pt x="139" y="229"/>
                  <a:pt x="138" y="229"/>
                  <a:pt x="136" y="227"/>
                </a:cubicBezTo>
                <a:cubicBezTo>
                  <a:pt x="135" y="225"/>
                  <a:pt x="132" y="226"/>
                  <a:pt x="130" y="227"/>
                </a:cubicBezTo>
                <a:cubicBezTo>
                  <a:pt x="127" y="229"/>
                  <a:pt x="125" y="226"/>
                  <a:pt x="121" y="227"/>
                </a:cubicBezTo>
                <a:cubicBezTo>
                  <a:pt x="117" y="228"/>
                  <a:pt x="115" y="225"/>
                  <a:pt x="116" y="224"/>
                </a:cubicBezTo>
                <a:cubicBezTo>
                  <a:pt x="117" y="223"/>
                  <a:pt x="123" y="224"/>
                  <a:pt x="123" y="222"/>
                </a:cubicBezTo>
                <a:cubicBezTo>
                  <a:pt x="123" y="220"/>
                  <a:pt x="120" y="222"/>
                  <a:pt x="117" y="219"/>
                </a:cubicBezTo>
                <a:cubicBezTo>
                  <a:pt x="113" y="217"/>
                  <a:pt x="111" y="218"/>
                  <a:pt x="110" y="220"/>
                </a:cubicBezTo>
                <a:cubicBezTo>
                  <a:pt x="109" y="222"/>
                  <a:pt x="107" y="222"/>
                  <a:pt x="105" y="220"/>
                </a:cubicBezTo>
                <a:cubicBezTo>
                  <a:pt x="105" y="220"/>
                  <a:pt x="104" y="220"/>
                  <a:pt x="104" y="220"/>
                </a:cubicBezTo>
                <a:cubicBezTo>
                  <a:pt x="104" y="223"/>
                  <a:pt x="102" y="223"/>
                  <a:pt x="99" y="223"/>
                </a:cubicBezTo>
                <a:cubicBezTo>
                  <a:pt x="97" y="222"/>
                  <a:pt x="95" y="227"/>
                  <a:pt x="92" y="227"/>
                </a:cubicBezTo>
                <a:cubicBezTo>
                  <a:pt x="89" y="227"/>
                  <a:pt x="86" y="229"/>
                  <a:pt x="86" y="232"/>
                </a:cubicBezTo>
                <a:cubicBezTo>
                  <a:pt x="85" y="234"/>
                  <a:pt x="82" y="233"/>
                  <a:pt x="82" y="235"/>
                </a:cubicBezTo>
                <a:cubicBezTo>
                  <a:pt x="82" y="236"/>
                  <a:pt x="82" y="238"/>
                  <a:pt x="81" y="239"/>
                </a:cubicBezTo>
                <a:cubicBezTo>
                  <a:pt x="80" y="241"/>
                  <a:pt x="81" y="242"/>
                  <a:pt x="82" y="245"/>
                </a:cubicBezTo>
                <a:cubicBezTo>
                  <a:pt x="84" y="247"/>
                  <a:pt x="87" y="247"/>
                  <a:pt x="88" y="248"/>
                </a:cubicBezTo>
                <a:cubicBezTo>
                  <a:pt x="89" y="249"/>
                  <a:pt x="94" y="253"/>
                  <a:pt x="94" y="255"/>
                </a:cubicBezTo>
                <a:cubicBezTo>
                  <a:pt x="94" y="256"/>
                  <a:pt x="90" y="260"/>
                  <a:pt x="89" y="261"/>
                </a:cubicBezTo>
                <a:cubicBezTo>
                  <a:pt x="87" y="262"/>
                  <a:pt x="85" y="265"/>
                  <a:pt x="86" y="267"/>
                </a:cubicBezTo>
                <a:cubicBezTo>
                  <a:pt x="87" y="268"/>
                  <a:pt x="92" y="275"/>
                  <a:pt x="95" y="281"/>
                </a:cubicBezTo>
                <a:cubicBezTo>
                  <a:pt x="98" y="286"/>
                  <a:pt x="94" y="283"/>
                  <a:pt x="92" y="286"/>
                </a:cubicBezTo>
                <a:cubicBezTo>
                  <a:pt x="90" y="288"/>
                  <a:pt x="92" y="291"/>
                  <a:pt x="93" y="293"/>
                </a:cubicBezTo>
                <a:cubicBezTo>
                  <a:pt x="94" y="295"/>
                  <a:pt x="91" y="294"/>
                  <a:pt x="91" y="296"/>
                </a:cubicBezTo>
                <a:cubicBezTo>
                  <a:pt x="91" y="297"/>
                  <a:pt x="95" y="298"/>
                  <a:pt x="95" y="299"/>
                </a:cubicBezTo>
                <a:cubicBezTo>
                  <a:pt x="96" y="300"/>
                  <a:pt x="93" y="301"/>
                  <a:pt x="94" y="303"/>
                </a:cubicBezTo>
                <a:cubicBezTo>
                  <a:pt x="95" y="305"/>
                  <a:pt x="99" y="305"/>
                  <a:pt x="99" y="308"/>
                </a:cubicBezTo>
                <a:cubicBezTo>
                  <a:pt x="99" y="311"/>
                  <a:pt x="93" y="311"/>
                  <a:pt x="93" y="313"/>
                </a:cubicBezTo>
                <a:cubicBezTo>
                  <a:pt x="94" y="315"/>
                  <a:pt x="101" y="318"/>
                  <a:pt x="105" y="322"/>
                </a:cubicBezTo>
                <a:cubicBezTo>
                  <a:pt x="108" y="326"/>
                  <a:pt x="108" y="327"/>
                  <a:pt x="107" y="329"/>
                </a:cubicBezTo>
                <a:cubicBezTo>
                  <a:pt x="106" y="334"/>
                  <a:pt x="96" y="337"/>
                  <a:pt x="94" y="342"/>
                </a:cubicBezTo>
                <a:cubicBezTo>
                  <a:pt x="92" y="347"/>
                  <a:pt x="84" y="350"/>
                  <a:pt x="80" y="354"/>
                </a:cubicBezTo>
                <a:cubicBezTo>
                  <a:pt x="78" y="355"/>
                  <a:pt x="77" y="357"/>
                  <a:pt x="75" y="359"/>
                </a:cubicBezTo>
                <a:cubicBezTo>
                  <a:pt x="77" y="359"/>
                  <a:pt x="78" y="358"/>
                  <a:pt x="79" y="358"/>
                </a:cubicBezTo>
                <a:cubicBezTo>
                  <a:pt x="81" y="357"/>
                  <a:pt x="83" y="362"/>
                  <a:pt x="85" y="364"/>
                </a:cubicBezTo>
                <a:cubicBezTo>
                  <a:pt x="87" y="366"/>
                  <a:pt x="92" y="364"/>
                  <a:pt x="93" y="366"/>
                </a:cubicBezTo>
                <a:cubicBezTo>
                  <a:pt x="95" y="367"/>
                  <a:pt x="92" y="367"/>
                  <a:pt x="89" y="367"/>
                </a:cubicBezTo>
                <a:cubicBezTo>
                  <a:pt x="86" y="366"/>
                  <a:pt x="85" y="368"/>
                  <a:pt x="80" y="370"/>
                </a:cubicBezTo>
                <a:cubicBezTo>
                  <a:pt x="76" y="371"/>
                  <a:pt x="77" y="372"/>
                  <a:pt x="75" y="373"/>
                </a:cubicBezTo>
                <a:cubicBezTo>
                  <a:pt x="78" y="376"/>
                  <a:pt x="75" y="377"/>
                  <a:pt x="74" y="379"/>
                </a:cubicBezTo>
                <a:cubicBezTo>
                  <a:pt x="72" y="382"/>
                  <a:pt x="71" y="382"/>
                  <a:pt x="71" y="384"/>
                </a:cubicBezTo>
                <a:cubicBezTo>
                  <a:pt x="70" y="386"/>
                  <a:pt x="71" y="387"/>
                  <a:pt x="71" y="389"/>
                </a:cubicBezTo>
                <a:cubicBezTo>
                  <a:pt x="71" y="392"/>
                  <a:pt x="72" y="392"/>
                  <a:pt x="73" y="394"/>
                </a:cubicBezTo>
                <a:cubicBezTo>
                  <a:pt x="75" y="396"/>
                  <a:pt x="72" y="396"/>
                  <a:pt x="71" y="397"/>
                </a:cubicBezTo>
                <a:cubicBezTo>
                  <a:pt x="70" y="398"/>
                  <a:pt x="70" y="400"/>
                  <a:pt x="72" y="402"/>
                </a:cubicBezTo>
                <a:cubicBezTo>
                  <a:pt x="74" y="404"/>
                  <a:pt x="74" y="406"/>
                  <a:pt x="73" y="407"/>
                </a:cubicBezTo>
                <a:cubicBezTo>
                  <a:pt x="72" y="408"/>
                  <a:pt x="74" y="411"/>
                  <a:pt x="76" y="412"/>
                </a:cubicBezTo>
                <a:cubicBezTo>
                  <a:pt x="77" y="414"/>
                  <a:pt x="77" y="418"/>
                  <a:pt x="78" y="419"/>
                </a:cubicBezTo>
                <a:cubicBezTo>
                  <a:pt x="79" y="420"/>
                  <a:pt x="81" y="421"/>
                  <a:pt x="83" y="420"/>
                </a:cubicBezTo>
                <a:cubicBezTo>
                  <a:pt x="85" y="419"/>
                  <a:pt x="87" y="420"/>
                  <a:pt x="88" y="422"/>
                </a:cubicBezTo>
                <a:cubicBezTo>
                  <a:pt x="89" y="424"/>
                  <a:pt x="90" y="423"/>
                  <a:pt x="93" y="422"/>
                </a:cubicBezTo>
                <a:cubicBezTo>
                  <a:pt x="95" y="421"/>
                  <a:pt x="100" y="424"/>
                  <a:pt x="101" y="425"/>
                </a:cubicBezTo>
                <a:cubicBezTo>
                  <a:pt x="102" y="425"/>
                  <a:pt x="102" y="429"/>
                  <a:pt x="102" y="431"/>
                </a:cubicBezTo>
                <a:cubicBezTo>
                  <a:pt x="102" y="433"/>
                  <a:pt x="101" y="436"/>
                  <a:pt x="103" y="437"/>
                </a:cubicBezTo>
                <a:cubicBezTo>
                  <a:pt x="105" y="439"/>
                  <a:pt x="105" y="442"/>
                  <a:pt x="107" y="443"/>
                </a:cubicBezTo>
                <a:cubicBezTo>
                  <a:pt x="110" y="444"/>
                  <a:pt x="111" y="448"/>
                  <a:pt x="112" y="448"/>
                </a:cubicBezTo>
                <a:cubicBezTo>
                  <a:pt x="114" y="449"/>
                  <a:pt x="117" y="451"/>
                  <a:pt x="118" y="453"/>
                </a:cubicBezTo>
                <a:cubicBezTo>
                  <a:pt x="118" y="455"/>
                  <a:pt x="115" y="456"/>
                  <a:pt x="113" y="457"/>
                </a:cubicBezTo>
                <a:cubicBezTo>
                  <a:pt x="111" y="458"/>
                  <a:pt x="108" y="455"/>
                  <a:pt x="106" y="456"/>
                </a:cubicBezTo>
                <a:cubicBezTo>
                  <a:pt x="105" y="457"/>
                  <a:pt x="107" y="460"/>
                  <a:pt x="108" y="465"/>
                </a:cubicBezTo>
                <a:cubicBezTo>
                  <a:pt x="109" y="469"/>
                  <a:pt x="110" y="469"/>
                  <a:pt x="112" y="469"/>
                </a:cubicBezTo>
                <a:cubicBezTo>
                  <a:pt x="114" y="469"/>
                  <a:pt x="114" y="468"/>
                  <a:pt x="116" y="467"/>
                </a:cubicBezTo>
                <a:cubicBezTo>
                  <a:pt x="117" y="466"/>
                  <a:pt x="121" y="468"/>
                  <a:pt x="122" y="467"/>
                </a:cubicBezTo>
                <a:cubicBezTo>
                  <a:pt x="123" y="466"/>
                  <a:pt x="128" y="466"/>
                  <a:pt x="129" y="468"/>
                </a:cubicBezTo>
                <a:cubicBezTo>
                  <a:pt x="130" y="469"/>
                  <a:pt x="131" y="473"/>
                  <a:pt x="131" y="475"/>
                </a:cubicBezTo>
                <a:cubicBezTo>
                  <a:pt x="130" y="476"/>
                  <a:pt x="132" y="478"/>
                  <a:pt x="133" y="480"/>
                </a:cubicBezTo>
                <a:cubicBezTo>
                  <a:pt x="134" y="482"/>
                  <a:pt x="138" y="481"/>
                  <a:pt x="139" y="481"/>
                </a:cubicBezTo>
                <a:cubicBezTo>
                  <a:pt x="141" y="482"/>
                  <a:pt x="144" y="486"/>
                  <a:pt x="143" y="488"/>
                </a:cubicBezTo>
                <a:cubicBezTo>
                  <a:pt x="143" y="490"/>
                  <a:pt x="145" y="491"/>
                  <a:pt x="147" y="490"/>
                </a:cubicBezTo>
                <a:cubicBezTo>
                  <a:pt x="148" y="490"/>
                  <a:pt x="150" y="491"/>
                  <a:pt x="151" y="492"/>
                </a:cubicBezTo>
                <a:cubicBezTo>
                  <a:pt x="153" y="493"/>
                  <a:pt x="154" y="493"/>
                  <a:pt x="156" y="492"/>
                </a:cubicBezTo>
                <a:cubicBezTo>
                  <a:pt x="158" y="491"/>
                  <a:pt x="160" y="490"/>
                  <a:pt x="161" y="491"/>
                </a:cubicBezTo>
                <a:cubicBezTo>
                  <a:pt x="162" y="493"/>
                  <a:pt x="165" y="496"/>
                  <a:pt x="165" y="496"/>
                </a:cubicBezTo>
                <a:cubicBezTo>
                  <a:pt x="165" y="497"/>
                  <a:pt x="170" y="496"/>
                  <a:pt x="173" y="498"/>
                </a:cubicBezTo>
                <a:cubicBezTo>
                  <a:pt x="175" y="499"/>
                  <a:pt x="178" y="498"/>
                  <a:pt x="180" y="500"/>
                </a:cubicBezTo>
                <a:cubicBezTo>
                  <a:pt x="183" y="501"/>
                  <a:pt x="185" y="501"/>
                  <a:pt x="186" y="503"/>
                </a:cubicBezTo>
                <a:cubicBezTo>
                  <a:pt x="186" y="504"/>
                  <a:pt x="183" y="506"/>
                  <a:pt x="183" y="507"/>
                </a:cubicBezTo>
                <a:cubicBezTo>
                  <a:pt x="183" y="507"/>
                  <a:pt x="185" y="508"/>
                  <a:pt x="185" y="509"/>
                </a:cubicBezTo>
                <a:cubicBezTo>
                  <a:pt x="185" y="510"/>
                  <a:pt x="182" y="510"/>
                  <a:pt x="182" y="512"/>
                </a:cubicBezTo>
                <a:cubicBezTo>
                  <a:pt x="182" y="513"/>
                  <a:pt x="184" y="514"/>
                  <a:pt x="184" y="515"/>
                </a:cubicBezTo>
                <a:cubicBezTo>
                  <a:pt x="184" y="516"/>
                  <a:pt x="182" y="519"/>
                  <a:pt x="182" y="520"/>
                </a:cubicBezTo>
                <a:cubicBezTo>
                  <a:pt x="182" y="521"/>
                  <a:pt x="176" y="520"/>
                  <a:pt x="175" y="520"/>
                </a:cubicBezTo>
                <a:cubicBezTo>
                  <a:pt x="173" y="520"/>
                  <a:pt x="169" y="525"/>
                  <a:pt x="168" y="525"/>
                </a:cubicBezTo>
                <a:cubicBezTo>
                  <a:pt x="167" y="525"/>
                  <a:pt x="167" y="527"/>
                  <a:pt x="168" y="529"/>
                </a:cubicBezTo>
                <a:cubicBezTo>
                  <a:pt x="172" y="529"/>
                  <a:pt x="176" y="528"/>
                  <a:pt x="177" y="529"/>
                </a:cubicBezTo>
                <a:cubicBezTo>
                  <a:pt x="178" y="531"/>
                  <a:pt x="167" y="535"/>
                  <a:pt x="166" y="536"/>
                </a:cubicBezTo>
                <a:cubicBezTo>
                  <a:pt x="164" y="536"/>
                  <a:pt x="169" y="539"/>
                  <a:pt x="169" y="541"/>
                </a:cubicBezTo>
                <a:cubicBezTo>
                  <a:pt x="169" y="543"/>
                  <a:pt x="163" y="543"/>
                  <a:pt x="164" y="546"/>
                </a:cubicBezTo>
                <a:cubicBezTo>
                  <a:pt x="164" y="549"/>
                  <a:pt x="162" y="550"/>
                  <a:pt x="159" y="550"/>
                </a:cubicBezTo>
                <a:cubicBezTo>
                  <a:pt x="156" y="550"/>
                  <a:pt x="155" y="552"/>
                  <a:pt x="156" y="552"/>
                </a:cubicBezTo>
                <a:cubicBezTo>
                  <a:pt x="158" y="553"/>
                  <a:pt x="158" y="557"/>
                  <a:pt x="163" y="558"/>
                </a:cubicBezTo>
                <a:cubicBezTo>
                  <a:pt x="169" y="560"/>
                  <a:pt x="175" y="565"/>
                  <a:pt x="180" y="570"/>
                </a:cubicBezTo>
                <a:cubicBezTo>
                  <a:pt x="181" y="571"/>
                  <a:pt x="182" y="572"/>
                  <a:pt x="183" y="572"/>
                </a:cubicBezTo>
                <a:cubicBezTo>
                  <a:pt x="184" y="571"/>
                  <a:pt x="185" y="571"/>
                  <a:pt x="186" y="571"/>
                </a:cubicBezTo>
                <a:cubicBezTo>
                  <a:pt x="189" y="570"/>
                  <a:pt x="194" y="572"/>
                  <a:pt x="197" y="574"/>
                </a:cubicBezTo>
                <a:cubicBezTo>
                  <a:pt x="200" y="576"/>
                  <a:pt x="210" y="573"/>
                  <a:pt x="211" y="575"/>
                </a:cubicBezTo>
                <a:cubicBezTo>
                  <a:pt x="212" y="577"/>
                  <a:pt x="215" y="579"/>
                  <a:pt x="217" y="579"/>
                </a:cubicBezTo>
                <a:cubicBezTo>
                  <a:pt x="219" y="579"/>
                  <a:pt x="221" y="583"/>
                  <a:pt x="223" y="582"/>
                </a:cubicBezTo>
                <a:cubicBezTo>
                  <a:pt x="224" y="580"/>
                  <a:pt x="230" y="580"/>
                  <a:pt x="232" y="580"/>
                </a:cubicBezTo>
                <a:cubicBezTo>
                  <a:pt x="234" y="580"/>
                  <a:pt x="234" y="582"/>
                  <a:pt x="235" y="582"/>
                </a:cubicBezTo>
                <a:cubicBezTo>
                  <a:pt x="237" y="582"/>
                  <a:pt x="237" y="588"/>
                  <a:pt x="238" y="587"/>
                </a:cubicBezTo>
                <a:cubicBezTo>
                  <a:pt x="239" y="587"/>
                  <a:pt x="244" y="591"/>
                  <a:pt x="247" y="591"/>
                </a:cubicBezTo>
                <a:cubicBezTo>
                  <a:pt x="249" y="592"/>
                  <a:pt x="252" y="597"/>
                  <a:pt x="253" y="596"/>
                </a:cubicBezTo>
                <a:cubicBezTo>
                  <a:pt x="255" y="596"/>
                  <a:pt x="257" y="598"/>
                  <a:pt x="257" y="596"/>
                </a:cubicBezTo>
                <a:cubicBezTo>
                  <a:pt x="258" y="594"/>
                  <a:pt x="262" y="595"/>
                  <a:pt x="263" y="592"/>
                </a:cubicBezTo>
                <a:cubicBezTo>
                  <a:pt x="258" y="586"/>
                  <a:pt x="253" y="579"/>
                  <a:pt x="253" y="576"/>
                </a:cubicBezTo>
                <a:cubicBezTo>
                  <a:pt x="253" y="571"/>
                  <a:pt x="255" y="568"/>
                  <a:pt x="249" y="563"/>
                </a:cubicBezTo>
                <a:cubicBezTo>
                  <a:pt x="244" y="559"/>
                  <a:pt x="250" y="555"/>
                  <a:pt x="254" y="550"/>
                </a:cubicBezTo>
                <a:cubicBezTo>
                  <a:pt x="258" y="546"/>
                  <a:pt x="265" y="544"/>
                  <a:pt x="270" y="540"/>
                </a:cubicBezTo>
                <a:cubicBezTo>
                  <a:pt x="269" y="540"/>
                  <a:pt x="268" y="539"/>
                  <a:pt x="267" y="539"/>
                </a:cubicBezTo>
                <a:cubicBezTo>
                  <a:pt x="264" y="537"/>
                  <a:pt x="262" y="535"/>
                  <a:pt x="265" y="535"/>
                </a:cubicBezTo>
                <a:cubicBezTo>
                  <a:pt x="268" y="534"/>
                  <a:pt x="267" y="532"/>
                  <a:pt x="264" y="529"/>
                </a:cubicBezTo>
                <a:cubicBezTo>
                  <a:pt x="261" y="526"/>
                  <a:pt x="260" y="522"/>
                  <a:pt x="258" y="522"/>
                </a:cubicBezTo>
                <a:cubicBezTo>
                  <a:pt x="257" y="522"/>
                  <a:pt x="254" y="522"/>
                  <a:pt x="252" y="523"/>
                </a:cubicBezTo>
                <a:cubicBezTo>
                  <a:pt x="249" y="524"/>
                  <a:pt x="250" y="521"/>
                  <a:pt x="250" y="518"/>
                </a:cubicBezTo>
                <a:cubicBezTo>
                  <a:pt x="251" y="515"/>
                  <a:pt x="246" y="516"/>
                  <a:pt x="245" y="514"/>
                </a:cubicBezTo>
                <a:cubicBezTo>
                  <a:pt x="244" y="513"/>
                  <a:pt x="246" y="509"/>
                  <a:pt x="247" y="509"/>
                </a:cubicBezTo>
                <a:cubicBezTo>
                  <a:pt x="248" y="508"/>
                  <a:pt x="250" y="507"/>
                  <a:pt x="250" y="506"/>
                </a:cubicBezTo>
                <a:cubicBezTo>
                  <a:pt x="250" y="505"/>
                  <a:pt x="246" y="504"/>
                  <a:pt x="247" y="501"/>
                </a:cubicBezTo>
                <a:cubicBezTo>
                  <a:pt x="249" y="499"/>
                  <a:pt x="252" y="499"/>
                  <a:pt x="252" y="496"/>
                </a:cubicBezTo>
                <a:cubicBezTo>
                  <a:pt x="252" y="493"/>
                  <a:pt x="255" y="490"/>
                  <a:pt x="257" y="492"/>
                </a:cubicBezTo>
                <a:cubicBezTo>
                  <a:pt x="260" y="494"/>
                  <a:pt x="261" y="500"/>
                  <a:pt x="265" y="499"/>
                </a:cubicBezTo>
                <a:cubicBezTo>
                  <a:pt x="268" y="497"/>
                  <a:pt x="266" y="494"/>
                  <a:pt x="266" y="493"/>
                </a:cubicBezTo>
                <a:cubicBezTo>
                  <a:pt x="265" y="491"/>
                  <a:pt x="264" y="489"/>
                  <a:pt x="268" y="488"/>
                </a:cubicBezTo>
                <a:cubicBezTo>
                  <a:pt x="272" y="487"/>
                  <a:pt x="270" y="484"/>
                  <a:pt x="273" y="484"/>
                </a:cubicBezTo>
                <a:cubicBezTo>
                  <a:pt x="276" y="484"/>
                  <a:pt x="281" y="480"/>
                  <a:pt x="283" y="479"/>
                </a:cubicBezTo>
                <a:cubicBezTo>
                  <a:pt x="284" y="478"/>
                  <a:pt x="288" y="476"/>
                  <a:pt x="289" y="477"/>
                </a:cubicBezTo>
                <a:cubicBezTo>
                  <a:pt x="291" y="478"/>
                  <a:pt x="293" y="480"/>
                  <a:pt x="294" y="477"/>
                </a:cubicBezTo>
                <a:cubicBezTo>
                  <a:pt x="296" y="474"/>
                  <a:pt x="300" y="475"/>
                  <a:pt x="301" y="477"/>
                </a:cubicBezTo>
                <a:cubicBezTo>
                  <a:pt x="301" y="479"/>
                  <a:pt x="309" y="479"/>
                  <a:pt x="311" y="480"/>
                </a:cubicBezTo>
                <a:cubicBezTo>
                  <a:pt x="314" y="482"/>
                  <a:pt x="319" y="485"/>
                  <a:pt x="319" y="487"/>
                </a:cubicBezTo>
                <a:cubicBezTo>
                  <a:pt x="319" y="488"/>
                  <a:pt x="321" y="491"/>
                  <a:pt x="321" y="488"/>
                </a:cubicBezTo>
                <a:cubicBezTo>
                  <a:pt x="321" y="485"/>
                  <a:pt x="323" y="486"/>
                  <a:pt x="327" y="488"/>
                </a:cubicBezTo>
                <a:cubicBezTo>
                  <a:pt x="330" y="490"/>
                  <a:pt x="334" y="489"/>
                  <a:pt x="335" y="487"/>
                </a:cubicBezTo>
                <a:cubicBezTo>
                  <a:pt x="336" y="485"/>
                  <a:pt x="342" y="483"/>
                  <a:pt x="344" y="484"/>
                </a:cubicBezTo>
                <a:cubicBezTo>
                  <a:pt x="346" y="486"/>
                  <a:pt x="347" y="487"/>
                  <a:pt x="349" y="485"/>
                </a:cubicBezTo>
                <a:cubicBezTo>
                  <a:pt x="352" y="482"/>
                  <a:pt x="357" y="483"/>
                  <a:pt x="358" y="485"/>
                </a:cubicBezTo>
                <a:cubicBezTo>
                  <a:pt x="359" y="488"/>
                  <a:pt x="362" y="488"/>
                  <a:pt x="364" y="488"/>
                </a:cubicBezTo>
                <a:cubicBezTo>
                  <a:pt x="367" y="488"/>
                  <a:pt x="367" y="492"/>
                  <a:pt x="369" y="491"/>
                </a:cubicBezTo>
                <a:cubicBezTo>
                  <a:pt x="370" y="490"/>
                  <a:pt x="370" y="486"/>
                  <a:pt x="372" y="486"/>
                </a:cubicBezTo>
                <a:cubicBezTo>
                  <a:pt x="374" y="487"/>
                  <a:pt x="376" y="489"/>
                  <a:pt x="379" y="489"/>
                </a:cubicBezTo>
                <a:cubicBezTo>
                  <a:pt x="382" y="489"/>
                  <a:pt x="385" y="488"/>
                  <a:pt x="385" y="486"/>
                </a:cubicBezTo>
                <a:cubicBezTo>
                  <a:pt x="385" y="484"/>
                  <a:pt x="384" y="480"/>
                  <a:pt x="382" y="480"/>
                </a:cubicBezTo>
                <a:cubicBezTo>
                  <a:pt x="380" y="480"/>
                  <a:pt x="378" y="477"/>
                  <a:pt x="376" y="477"/>
                </a:cubicBezTo>
                <a:cubicBezTo>
                  <a:pt x="373" y="477"/>
                  <a:pt x="371" y="473"/>
                  <a:pt x="373" y="473"/>
                </a:cubicBezTo>
                <a:cubicBezTo>
                  <a:pt x="376" y="472"/>
                  <a:pt x="380" y="470"/>
                  <a:pt x="379" y="468"/>
                </a:cubicBezTo>
                <a:cubicBezTo>
                  <a:pt x="378" y="466"/>
                  <a:pt x="377" y="462"/>
                  <a:pt x="381" y="461"/>
                </a:cubicBezTo>
                <a:cubicBezTo>
                  <a:pt x="384" y="461"/>
                  <a:pt x="391" y="461"/>
                  <a:pt x="390" y="460"/>
                </a:cubicBezTo>
                <a:cubicBezTo>
                  <a:pt x="390" y="458"/>
                  <a:pt x="383" y="458"/>
                  <a:pt x="382" y="456"/>
                </a:cubicBezTo>
                <a:cubicBezTo>
                  <a:pt x="381" y="454"/>
                  <a:pt x="381" y="449"/>
                  <a:pt x="382" y="448"/>
                </a:cubicBezTo>
                <a:cubicBezTo>
                  <a:pt x="383" y="447"/>
                  <a:pt x="387" y="448"/>
                  <a:pt x="389" y="448"/>
                </a:cubicBezTo>
                <a:cubicBezTo>
                  <a:pt x="392" y="447"/>
                  <a:pt x="397" y="449"/>
                  <a:pt x="400" y="446"/>
                </a:cubicBezTo>
                <a:cubicBezTo>
                  <a:pt x="404" y="444"/>
                  <a:pt x="411" y="443"/>
                  <a:pt x="414" y="443"/>
                </a:cubicBezTo>
                <a:cubicBezTo>
                  <a:pt x="418" y="443"/>
                  <a:pt x="421" y="441"/>
                  <a:pt x="423" y="441"/>
                </a:cubicBezTo>
                <a:cubicBezTo>
                  <a:pt x="426" y="440"/>
                  <a:pt x="434" y="439"/>
                  <a:pt x="436" y="438"/>
                </a:cubicBezTo>
                <a:cubicBezTo>
                  <a:pt x="438" y="437"/>
                  <a:pt x="449" y="436"/>
                  <a:pt x="450" y="434"/>
                </a:cubicBezTo>
                <a:cubicBezTo>
                  <a:pt x="450" y="432"/>
                  <a:pt x="459" y="430"/>
                  <a:pt x="461" y="431"/>
                </a:cubicBezTo>
                <a:cubicBezTo>
                  <a:pt x="463" y="432"/>
                  <a:pt x="466" y="433"/>
                  <a:pt x="468" y="432"/>
                </a:cubicBezTo>
                <a:cubicBezTo>
                  <a:pt x="470" y="431"/>
                  <a:pt x="475" y="434"/>
                  <a:pt x="474" y="436"/>
                </a:cubicBezTo>
                <a:cubicBezTo>
                  <a:pt x="474" y="438"/>
                  <a:pt x="476" y="440"/>
                  <a:pt x="476" y="442"/>
                </a:cubicBezTo>
                <a:cubicBezTo>
                  <a:pt x="476" y="444"/>
                  <a:pt x="474" y="445"/>
                  <a:pt x="475" y="446"/>
                </a:cubicBezTo>
                <a:cubicBezTo>
                  <a:pt x="476" y="448"/>
                  <a:pt x="481" y="447"/>
                  <a:pt x="483" y="445"/>
                </a:cubicBezTo>
                <a:cubicBezTo>
                  <a:pt x="485" y="443"/>
                  <a:pt x="486" y="445"/>
                  <a:pt x="486" y="447"/>
                </a:cubicBezTo>
                <a:cubicBezTo>
                  <a:pt x="486" y="448"/>
                  <a:pt x="489" y="449"/>
                  <a:pt x="489" y="448"/>
                </a:cubicBezTo>
                <a:cubicBezTo>
                  <a:pt x="489" y="446"/>
                  <a:pt x="492" y="447"/>
                  <a:pt x="493" y="448"/>
                </a:cubicBezTo>
                <a:cubicBezTo>
                  <a:pt x="494" y="449"/>
                  <a:pt x="498" y="447"/>
                  <a:pt x="498" y="449"/>
                </a:cubicBezTo>
                <a:cubicBezTo>
                  <a:pt x="498" y="451"/>
                  <a:pt x="493" y="452"/>
                  <a:pt x="495" y="455"/>
                </a:cubicBezTo>
                <a:cubicBezTo>
                  <a:pt x="497" y="457"/>
                  <a:pt x="499" y="452"/>
                  <a:pt x="502" y="453"/>
                </a:cubicBezTo>
                <a:cubicBezTo>
                  <a:pt x="505" y="454"/>
                  <a:pt x="509" y="450"/>
                  <a:pt x="512" y="449"/>
                </a:cubicBezTo>
                <a:cubicBezTo>
                  <a:pt x="515" y="448"/>
                  <a:pt x="518" y="446"/>
                  <a:pt x="520" y="444"/>
                </a:cubicBezTo>
                <a:cubicBezTo>
                  <a:pt x="523" y="443"/>
                  <a:pt x="528" y="443"/>
                  <a:pt x="526" y="445"/>
                </a:cubicBezTo>
                <a:cubicBezTo>
                  <a:pt x="525" y="447"/>
                  <a:pt x="523" y="450"/>
                  <a:pt x="529" y="452"/>
                </a:cubicBezTo>
                <a:cubicBezTo>
                  <a:pt x="535" y="454"/>
                  <a:pt x="542" y="466"/>
                  <a:pt x="546" y="472"/>
                </a:cubicBezTo>
                <a:cubicBezTo>
                  <a:pt x="549" y="477"/>
                  <a:pt x="553" y="488"/>
                  <a:pt x="555" y="488"/>
                </a:cubicBezTo>
                <a:cubicBezTo>
                  <a:pt x="557" y="488"/>
                  <a:pt x="558" y="483"/>
                  <a:pt x="560" y="482"/>
                </a:cubicBezTo>
                <a:cubicBezTo>
                  <a:pt x="563" y="482"/>
                  <a:pt x="565" y="487"/>
                  <a:pt x="567" y="487"/>
                </a:cubicBezTo>
                <a:cubicBezTo>
                  <a:pt x="570" y="488"/>
                  <a:pt x="574" y="489"/>
                  <a:pt x="576" y="489"/>
                </a:cubicBezTo>
                <a:cubicBezTo>
                  <a:pt x="579" y="488"/>
                  <a:pt x="584" y="485"/>
                  <a:pt x="585" y="486"/>
                </a:cubicBezTo>
                <a:cubicBezTo>
                  <a:pt x="587" y="487"/>
                  <a:pt x="590" y="487"/>
                  <a:pt x="591" y="491"/>
                </a:cubicBezTo>
                <a:cubicBezTo>
                  <a:pt x="593" y="495"/>
                  <a:pt x="595" y="496"/>
                  <a:pt x="597" y="496"/>
                </a:cubicBezTo>
                <a:cubicBezTo>
                  <a:pt x="599" y="496"/>
                  <a:pt x="599" y="497"/>
                  <a:pt x="599" y="499"/>
                </a:cubicBezTo>
                <a:cubicBezTo>
                  <a:pt x="599" y="501"/>
                  <a:pt x="602" y="503"/>
                  <a:pt x="604" y="503"/>
                </a:cubicBezTo>
                <a:cubicBezTo>
                  <a:pt x="605" y="503"/>
                  <a:pt x="610" y="502"/>
                  <a:pt x="611" y="501"/>
                </a:cubicBezTo>
                <a:cubicBezTo>
                  <a:pt x="612" y="501"/>
                  <a:pt x="614" y="500"/>
                  <a:pt x="614" y="502"/>
                </a:cubicBezTo>
                <a:cubicBezTo>
                  <a:pt x="614" y="504"/>
                  <a:pt x="617" y="507"/>
                  <a:pt x="618" y="507"/>
                </a:cubicBezTo>
                <a:cubicBezTo>
                  <a:pt x="620" y="507"/>
                  <a:pt x="623" y="508"/>
                  <a:pt x="624" y="507"/>
                </a:cubicBezTo>
                <a:cubicBezTo>
                  <a:pt x="624" y="505"/>
                  <a:pt x="628" y="504"/>
                  <a:pt x="630" y="504"/>
                </a:cubicBezTo>
                <a:cubicBezTo>
                  <a:pt x="631" y="504"/>
                  <a:pt x="637" y="503"/>
                  <a:pt x="638" y="500"/>
                </a:cubicBezTo>
                <a:cubicBezTo>
                  <a:pt x="639" y="498"/>
                  <a:pt x="644" y="498"/>
                  <a:pt x="645" y="496"/>
                </a:cubicBezTo>
                <a:cubicBezTo>
                  <a:pt x="647" y="495"/>
                  <a:pt x="650" y="494"/>
                  <a:pt x="651" y="492"/>
                </a:cubicBezTo>
                <a:cubicBezTo>
                  <a:pt x="652" y="491"/>
                  <a:pt x="657" y="491"/>
                  <a:pt x="657" y="490"/>
                </a:cubicBezTo>
                <a:cubicBezTo>
                  <a:pt x="658" y="488"/>
                  <a:pt x="662" y="488"/>
                  <a:pt x="664" y="488"/>
                </a:cubicBezTo>
                <a:cubicBezTo>
                  <a:pt x="666" y="489"/>
                  <a:pt x="675" y="491"/>
                  <a:pt x="676" y="491"/>
                </a:cubicBezTo>
                <a:cubicBezTo>
                  <a:pt x="678" y="490"/>
                  <a:pt x="678" y="495"/>
                  <a:pt x="679" y="496"/>
                </a:cubicBezTo>
                <a:cubicBezTo>
                  <a:pt x="681" y="496"/>
                  <a:pt x="686" y="500"/>
                  <a:pt x="687" y="499"/>
                </a:cubicBezTo>
                <a:cubicBezTo>
                  <a:pt x="688" y="498"/>
                  <a:pt x="692" y="497"/>
                  <a:pt x="694" y="498"/>
                </a:cubicBezTo>
                <a:cubicBezTo>
                  <a:pt x="697" y="500"/>
                  <a:pt x="700" y="502"/>
                  <a:pt x="701" y="500"/>
                </a:cubicBezTo>
                <a:cubicBezTo>
                  <a:pt x="702" y="498"/>
                  <a:pt x="708" y="497"/>
                  <a:pt x="708" y="496"/>
                </a:cubicBezTo>
                <a:cubicBezTo>
                  <a:pt x="709" y="495"/>
                  <a:pt x="710" y="492"/>
                  <a:pt x="709" y="491"/>
                </a:cubicBezTo>
                <a:cubicBezTo>
                  <a:pt x="707" y="490"/>
                  <a:pt x="706" y="485"/>
                  <a:pt x="705" y="483"/>
                </a:cubicBezTo>
                <a:cubicBezTo>
                  <a:pt x="705" y="481"/>
                  <a:pt x="709" y="481"/>
                  <a:pt x="709" y="479"/>
                </a:cubicBezTo>
                <a:cubicBezTo>
                  <a:pt x="710" y="477"/>
                  <a:pt x="713" y="477"/>
                  <a:pt x="714" y="475"/>
                </a:cubicBezTo>
                <a:cubicBezTo>
                  <a:pt x="715" y="474"/>
                  <a:pt x="715" y="472"/>
                  <a:pt x="717" y="472"/>
                </a:cubicBezTo>
                <a:cubicBezTo>
                  <a:pt x="719" y="473"/>
                  <a:pt x="723" y="474"/>
                  <a:pt x="724" y="475"/>
                </a:cubicBezTo>
                <a:cubicBezTo>
                  <a:pt x="725" y="476"/>
                  <a:pt x="728" y="477"/>
                  <a:pt x="730" y="477"/>
                </a:cubicBezTo>
                <a:cubicBezTo>
                  <a:pt x="732" y="477"/>
                  <a:pt x="735" y="478"/>
                  <a:pt x="736" y="479"/>
                </a:cubicBezTo>
                <a:cubicBezTo>
                  <a:pt x="738" y="480"/>
                  <a:pt x="744" y="480"/>
                  <a:pt x="745" y="482"/>
                </a:cubicBezTo>
                <a:cubicBezTo>
                  <a:pt x="746" y="484"/>
                  <a:pt x="745" y="488"/>
                  <a:pt x="746" y="490"/>
                </a:cubicBezTo>
                <a:cubicBezTo>
                  <a:pt x="748" y="491"/>
                  <a:pt x="751" y="495"/>
                  <a:pt x="752" y="494"/>
                </a:cubicBezTo>
                <a:cubicBezTo>
                  <a:pt x="753" y="493"/>
                  <a:pt x="758" y="497"/>
                  <a:pt x="760" y="497"/>
                </a:cubicBezTo>
                <a:cubicBezTo>
                  <a:pt x="762" y="496"/>
                  <a:pt x="765" y="493"/>
                  <a:pt x="767" y="493"/>
                </a:cubicBezTo>
                <a:cubicBezTo>
                  <a:pt x="768" y="493"/>
                  <a:pt x="773" y="492"/>
                  <a:pt x="775" y="492"/>
                </a:cubicBezTo>
                <a:cubicBezTo>
                  <a:pt x="777" y="492"/>
                  <a:pt x="783" y="495"/>
                  <a:pt x="783" y="494"/>
                </a:cubicBezTo>
                <a:cubicBezTo>
                  <a:pt x="784" y="494"/>
                  <a:pt x="790" y="494"/>
                  <a:pt x="790" y="496"/>
                </a:cubicBezTo>
                <a:cubicBezTo>
                  <a:pt x="791" y="498"/>
                  <a:pt x="798" y="498"/>
                  <a:pt x="798" y="499"/>
                </a:cubicBezTo>
                <a:cubicBezTo>
                  <a:pt x="798" y="501"/>
                  <a:pt x="802" y="502"/>
                  <a:pt x="803" y="505"/>
                </a:cubicBezTo>
                <a:cubicBezTo>
                  <a:pt x="804" y="507"/>
                  <a:pt x="813" y="505"/>
                  <a:pt x="814" y="507"/>
                </a:cubicBezTo>
                <a:cubicBezTo>
                  <a:pt x="816" y="508"/>
                  <a:pt x="826" y="508"/>
                  <a:pt x="827" y="507"/>
                </a:cubicBezTo>
                <a:cubicBezTo>
                  <a:pt x="827" y="506"/>
                  <a:pt x="837" y="505"/>
                  <a:pt x="838" y="504"/>
                </a:cubicBezTo>
                <a:cubicBezTo>
                  <a:pt x="840" y="502"/>
                  <a:pt x="846" y="503"/>
                  <a:pt x="846" y="501"/>
                </a:cubicBezTo>
                <a:cubicBezTo>
                  <a:pt x="846" y="499"/>
                  <a:pt x="851" y="498"/>
                  <a:pt x="853" y="496"/>
                </a:cubicBezTo>
                <a:cubicBezTo>
                  <a:pt x="855" y="495"/>
                  <a:pt x="864" y="495"/>
                  <a:pt x="864" y="497"/>
                </a:cubicBezTo>
                <a:cubicBezTo>
                  <a:pt x="865" y="499"/>
                  <a:pt x="870" y="499"/>
                  <a:pt x="872" y="498"/>
                </a:cubicBezTo>
                <a:cubicBezTo>
                  <a:pt x="874" y="498"/>
                  <a:pt x="880" y="499"/>
                  <a:pt x="881" y="501"/>
                </a:cubicBezTo>
                <a:cubicBezTo>
                  <a:pt x="882" y="502"/>
                  <a:pt x="888" y="504"/>
                  <a:pt x="890" y="503"/>
                </a:cubicBezTo>
                <a:cubicBezTo>
                  <a:pt x="891" y="502"/>
                  <a:pt x="897" y="499"/>
                  <a:pt x="898" y="498"/>
                </a:cubicBezTo>
                <a:cubicBezTo>
                  <a:pt x="900" y="498"/>
                  <a:pt x="903" y="496"/>
                  <a:pt x="902" y="494"/>
                </a:cubicBezTo>
                <a:cubicBezTo>
                  <a:pt x="902" y="492"/>
                  <a:pt x="906" y="487"/>
                  <a:pt x="907" y="485"/>
                </a:cubicBezTo>
                <a:cubicBezTo>
                  <a:pt x="907" y="483"/>
                  <a:pt x="911" y="477"/>
                  <a:pt x="912" y="476"/>
                </a:cubicBezTo>
                <a:cubicBezTo>
                  <a:pt x="914" y="476"/>
                  <a:pt x="917" y="473"/>
                  <a:pt x="917" y="472"/>
                </a:cubicBezTo>
                <a:cubicBezTo>
                  <a:pt x="916" y="470"/>
                  <a:pt x="915" y="465"/>
                  <a:pt x="914" y="465"/>
                </a:cubicBezTo>
                <a:cubicBezTo>
                  <a:pt x="912" y="465"/>
                  <a:pt x="909" y="465"/>
                  <a:pt x="913" y="460"/>
                </a:cubicBezTo>
                <a:cubicBezTo>
                  <a:pt x="917" y="455"/>
                  <a:pt x="924" y="457"/>
                  <a:pt x="925" y="457"/>
                </a:cubicBezTo>
                <a:cubicBezTo>
                  <a:pt x="926" y="457"/>
                  <a:pt x="934" y="454"/>
                  <a:pt x="938" y="455"/>
                </a:cubicBezTo>
                <a:cubicBezTo>
                  <a:pt x="942" y="457"/>
                  <a:pt x="944" y="455"/>
                  <a:pt x="948" y="457"/>
                </a:cubicBezTo>
                <a:cubicBezTo>
                  <a:pt x="952" y="459"/>
                  <a:pt x="958" y="458"/>
                  <a:pt x="959" y="460"/>
                </a:cubicBezTo>
                <a:cubicBezTo>
                  <a:pt x="961" y="462"/>
                  <a:pt x="966" y="464"/>
                  <a:pt x="965" y="467"/>
                </a:cubicBezTo>
                <a:cubicBezTo>
                  <a:pt x="965" y="470"/>
                  <a:pt x="968" y="468"/>
                  <a:pt x="970" y="475"/>
                </a:cubicBezTo>
                <a:cubicBezTo>
                  <a:pt x="971" y="482"/>
                  <a:pt x="974" y="483"/>
                  <a:pt x="975" y="486"/>
                </a:cubicBezTo>
                <a:cubicBezTo>
                  <a:pt x="976" y="490"/>
                  <a:pt x="980" y="495"/>
                  <a:pt x="980" y="497"/>
                </a:cubicBezTo>
                <a:cubicBezTo>
                  <a:pt x="979" y="499"/>
                  <a:pt x="979" y="502"/>
                  <a:pt x="983" y="502"/>
                </a:cubicBezTo>
                <a:cubicBezTo>
                  <a:pt x="988" y="503"/>
                  <a:pt x="991" y="506"/>
                  <a:pt x="992" y="506"/>
                </a:cubicBezTo>
                <a:cubicBezTo>
                  <a:pt x="993" y="505"/>
                  <a:pt x="999" y="507"/>
                  <a:pt x="1001" y="510"/>
                </a:cubicBezTo>
                <a:cubicBezTo>
                  <a:pt x="1004" y="512"/>
                  <a:pt x="1008" y="511"/>
                  <a:pt x="1008" y="514"/>
                </a:cubicBezTo>
                <a:cubicBezTo>
                  <a:pt x="1008" y="517"/>
                  <a:pt x="1010" y="519"/>
                  <a:pt x="1010" y="522"/>
                </a:cubicBezTo>
                <a:cubicBezTo>
                  <a:pt x="1009" y="524"/>
                  <a:pt x="1015" y="526"/>
                  <a:pt x="1019" y="525"/>
                </a:cubicBezTo>
                <a:cubicBezTo>
                  <a:pt x="1022" y="525"/>
                  <a:pt x="1025" y="527"/>
                  <a:pt x="1027" y="524"/>
                </a:cubicBezTo>
                <a:cubicBezTo>
                  <a:pt x="1028" y="520"/>
                  <a:pt x="1034" y="522"/>
                  <a:pt x="1036" y="520"/>
                </a:cubicBezTo>
                <a:cubicBezTo>
                  <a:pt x="1037" y="519"/>
                  <a:pt x="1043" y="517"/>
                  <a:pt x="1043" y="522"/>
                </a:cubicBezTo>
                <a:cubicBezTo>
                  <a:pt x="1043" y="527"/>
                  <a:pt x="1046" y="528"/>
                  <a:pt x="1043" y="530"/>
                </a:cubicBezTo>
                <a:cubicBezTo>
                  <a:pt x="1040" y="531"/>
                  <a:pt x="1039" y="538"/>
                  <a:pt x="1038" y="541"/>
                </a:cubicBezTo>
                <a:cubicBezTo>
                  <a:pt x="1037" y="544"/>
                  <a:pt x="1033" y="545"/>
                  <a:pt x="1033" y="548"/>
                </a:cubicBezTo>
                <a:cubicBezTo>
                  <a:pt x="1032" y="552"/>
                  <a:pt x="1029" y="552"/>
                  <a:pt x="1029" y="554"/>
                </a:cubicBezTo>
                <a:cubicBezTo>
                  <a:pt x="1029" y="557"/>
                  <a:pt x="1023" y="556"/>
                  <a:pt x="1020" y="554"/>
                </a:cubicBezTo>
                <a:cubicBezTo>
                  <a:pt x="1018" y="552"/>
                  <a:pt x="1015" y="558"/>
                  <a:pt x="1013" y="558"/>
                </a:cubicBezTo>
                <a:cubicBezTo>
                  <a:pt x="1011" y="558"/>
                  <a:pt x="1011" y="562"/>
                  <a:pt x="1012" y="564"/>
                </a:cubicBezTo>
                <a:cubicBezTo>
                  <a:pt x="1012" y="566"/>
                  <a:pt x="1011" y="569"/>
                  <a:pt x="1012" y="572"/>
                </a:cubicBezTo>
                <a:cubicBezTo>
                  <a:pt x="1013" y="574"/>
                  <a:pt x="1012" y="577"/>
                  <a:pt x="1013" y="581"/>
                </a:cubicBezTo>
                <a:cubicBezTo>
                  <a:pt x="1016" y="578"/>
                  <a:pt x="1019" y="576"/>
                  <a:pt x="1020" y="576"/>
                </a:cubicBezTo>
                <a:cubicBezTo>
                  <a:pt x="1024" y="576"/>
                  <a:pt x="1027" y="582"/>
                  <a:pt x="1031" y="582"/>
                </a:cubicBezTo>
                <a:cubicBezTo>
                  <a:pt x="1035" y="583"/>
                  <a:pt x="1052" y="571"/>
                  <a:pt x="1052" y="569"/>
                </a:cubicBezTo>
                <a:cubicBezTo>
                  <a:pt x="1052" y="567"/>
                  <a:pt x="1062" y="558"/>
                  <a:pt x="1067" y="553"/>
                </a:cubicBezTo>
                <a:cubicBezTo>
                  <a:pt x="1071" y="548"/>
                  <a:pt x="1078" y="540"/>
                  <a:pt x="1080" y="535"/>
                </a:cubicBezTo>
                <a:cubicBezTo>
                  <a:pt x="1082" y="531"/>
                  <a:pt x="1088" y="524"/>
                  <a:pt x="1090" y="522"/>
                </a:cubicBezTo>
                <a:cubicBezTo>
                  <a:pt x="1091" y="519"/>
                  <a:pt x="1093" y="519"/>
                  <a:pt x="1096" y="512"/>
                </a:cubicBezTo>
                <a:cubicBezTo>
                  <a:pt x="1098" y="506"/>
                  <a:pt x="1098" y="490"/>
                  <a:pt x="1099" y="488"/>
                </a:cubicBezTo>
                <a:cubicBezTo>
                  <a:pt x="1100" y="487"/>
                  <a:pt x="1100" y="485"/>
                  <a:pt x="1101" y="483"/>
                </a:cubicBezTo>
                <a:cubicBezTo>
                  <a:pt x="1103" y="481"/>
                  <a:pt x="1102" y="479"/>
                  <a:pt x="1105" y="476"/>
                </a:cubicBezTo>
                <a:cubicBezTo>
                  <a:pt x="1107" y="474"/>
                  <a:pt x="1107" y="472"/>
                  <a:pt x="1106" y="470"/>
                </a:cubicBezTo>
                <a:cubicBezTo>
                  <a:pt x="1105" y="468"/>
                  <a:pt x="1106" y="465"/>
                  <a:pt x="1106" y="463"/>
                </a:cubicBezTo>
                <a:cubicBezTo>
                  <a:pt x="1105" y="462"/>
                  <a:pt x="1105" y="462"/>
                  <a:pt x="1107" y="461"/>
                </a:cubicBezTo>
                <a:cubicBezTo>
                  <a:pt x="1108" y="460"/>
                  <a:pt x="1106" y="457"/>
                  <a:pt x="1103" y="456"/>
                </a:cubicBezTo>
                <a:cubicBezTo>
                  <a:pt x="1101" y="455"/>
                  <a:pt x="1098" y="454"/>
                  <a:pt x="1098" y="452"/>
                </a:cubicBezTo>
                <a:cubicBezTo>
                  <a:pt x="1097" y="449"/>
                  <a:pt x="1094" y="446"/>
                  <a:pt x="1091" y="446"/>
                </a:cubicBezTo>
                <a:cubicBezTo>
                  <a:pt x="1088" y="446"/>
                  <a:pt x="1082" y="445"/>
                  <a:pt x="1083" y="446"/>
                </a:cubicBezTo>
                <a:cubicBezTo>
                  <a:pt x="1083" y="448"/>
                  <a:pt x="1082" y="450"/>
                  <a:pt x="1081" y="450"/>
                </a:cubicBezTo>
                <a:cubicBezTo>
                  <a:pt x="1079" y="449"/>
                  <a:pt x="1079" y="450"/>
                  <a:pt x="1077" y="453"/>
                </a:cubicBezTo>
                <a:cubicBezTo>
                  <a:pt x="1075" y="456"/>
                  <a:pt x="1069" y="456"/>
                  <a:pt x="1072" y="453"/>
                </a:cubicBezTo>
                <a:cubicBezTo>
                  <a:pt x="1075" y="451"/>
                  <a:pt x="1071" y="451"/>
                  <a:pt x="1071" y="448"/>
                </a:cubicBezTo>
                <a:cubicBezTo>
                  <a:pt x="1072" y="445"/>
                  <a:pt x="1074" y="443"/>
                  <a:pt x="1071" y="444"/>
                </a:cubicBezTo>
                <a:cubicBezTo>
                  <a:pt x="1068" y="446"/>
                  <a:pt x="1068" y="450"/>
                  <a:pt x="1066" y="451"/>
                </a:cubicBezTo>
                <a:cubicBezTo>
                  <a:pt x="1063" y="451"/>
                  <a:pt x="1064" y="444"/>
                  <a:pt x="1064" y="442"/>
                </a:cubicBezTo>
                <a:cubicBezTo>
                  <a:pt x="1065" y="440"/>
                  <a:pt x="1060" y="442"/>
                  <a:pt x="1054" y="441"/>
                </a:cubicBezTo>
                <a:cubicBezTo>
                  <a:pt x="1048" y="441"/>
                  <a:pt x="1050" y="437"/>
                  <a:pt x="1054" y="435"/>
                </a:cubicBezTo>
                <a:cubicBezTo>
                  <a:pt x="1059" y="432"/>
                  <a:pt x="1058" y="430"/>
                  <a:pt x="1061" y="429"/>
                </a:cubicBezTo>
                <a:cubicBezTo>
                  <a:pt x="1063" y="428"/>
                  <a:pt x="1069" y="424"/>
                  <a:pt x="1072" y="422"/>
                </a:cubicBezTo>
                <a:cubicBezTo>
                  <a:pt x="1076" y="420"/>
                  <a:pt x="1076" y="418"/>
                  <a:pt x="1077" y="415"/>
                </a:cubicBezTo>
                <a:cubicBezTo>
                  <a:pt x="1078" y="413"/>
                  <a:pt x="1085" y="410"/>
                  <a:pt x="1090" y="406"/>
                </a:cubicBezTo>
                <a:cubicBezTo>
                  <a:pt x="1096" y="401"/>
                  <a:pt x="1099" y="398"/>
                  <a:pt x="1100" y="395"/>
                </a:cubicBezTo>
                <a:cubicBezTo>
                  <a:pt x="1102" y="392"/>
                  <a:pt x="1110" y="389"/>
                  <a:pt x="1111" y="387"/>
                </a:cubicBezTo>
                <a:cubicBezTo>
                  <a:pt x="1111" y="385"/>
                  <a:pt x="1121" y="379"/>
                  <a:pt x="1128" y="378"/>
                </a:cubicBezTo>
                <a:cubicBezTo>
                  <a:pt x="1135" y="377"/>
                  <a:pt x="1145" y="378"/>
                  <a:pt x="1148" y="380"/>
                </a:cubicBezTo>
                <a:cubicBezTo>
                  <a:pt x="1150" y="382"/>
                  <a:pt x="1151" y="382"/>
                  <a:pt x="1152" y="380"/>
                </a:cubicBezTo>
                <a:cubicBezTo>
                  <a:pt x="1153" y="379"/>
                  <a:pt x="1156" y="379"/>
                  <a:pt x="1161" y="380"/>
                </a:cubicBezTo>
                <a:cubicBezTo>
                  <a:pt x="1165" y="381"/>
                  <a:pt x="1166" y="378"/>
                  <a:pt x="1170" y="379"/>
                </a:cubicBezTo>
                <a:cubicBezTo>
                  <a:pt x="1173" y="380"/>
                  <a:pt x="1175" y="380"/>
                  <a:pt x="1177" y="377"/>
                </a:cubicBezTo>
                <a:cubicBezTo>
                  <a:pt x="1179" y="373"/>
                  <a:pt x="1188" y="374"/>
                  <a:pt x="1190" y="375"/>
                </a:cubicBezTo>
                <a:cubicBezTo>
                  <a:pt x="1192" y="377"/>
                  <a:pt x="1194" y="379"/>
                  <a:pt x="1197" y="377"/>
                </a:cubicBezTo>
                <a:cubicBezTo>
                  <a:pt x="1200" y="374"/>
                  <a:pt x="1200" y="379"/>
                  <a:pt x="1203" y="380"/>
                </a:cubicBezTo>
                <a:cubicBezTo>
                  <a:pt x="1206" y="380"/>
                  <a:pt x="1204" y="383"/>
                  <a:pt x="1202" y="383"/>
                </a:cubicBezTo>
                <a:cubicBezTo>
                  <a:pt x="1199" y="382"/>
                  <a:pt x="1195" y="384"/>
                  <a:pt x="1199" y="386"/>
                </a:cubicBezTo>
                <a:cubicBezTo>
                  <a:pt x="1202" y="387"/>
                  <a:pt x="1205" y="384"/>
                  <a:pt x="1208" y="384"/>
                </a:cubicBezTo>
                <a:cubicBezTo>
                  <a:pt x="1210" y="385"/>
                  <a:pt x="1214" y="385"/>
                  <a:pt x="1217" y="383"/>
                </a:cubicBezTo>
                <a:cubicBezTo>
                  <a:pt x="1221" y="381"/>
                  <a:pt x="1222" y="384"/>
                  <a:pt x="1224" y="383"/>
                </a:cubicBezTo>
                <a:cubicBezTo>
                  <a:pt x="1226" y="381"/>
                  <a:pt x="1231" y="380"/>
                  <a:pt x="1233" y="380"/>
                </a:cubicBezTo>
                <a:cubicBezTo>
                  <a:pt x="1236" y="380"/>
                  <a:pt x="1234" y="377"/>
                  <a:pt x="1230" y="377"/>
                </a:cubicBezTo>
                <a:cubicBezTo>
                  <a:pt x="1226" y="377"/>
                  <a:pt x="1226" y="375"/>
                  <a:pt x="1229" y="370"/>
                </a:cubicBezTo>
                <a:cubicBezTo>
                  <a:pt x="1232" y="364"/>
                  <a:pt x="1238" y="361"/>
                  <a:pt x="1242" y="358"/>
                </a:cubicBezTo>
                <a:cubicBezTo>
                  <a:pt x="1246" y="355"/>
                  <a:pt x="1249" y="356"/>
                  <a:pt x="1249" y="354"/>
                </a:cubicBezTo>
                <a:cubicBezTo>
                  <a:pt x="1249" y="352"/>
                  <a:pt x="1251" y="346"/>
                  <a:pt x="1254" y="346"/>
                </a:cubicBezTo>
                <a:cubicBezTo>
                  <a:pt x="1257" y="345"/>
                  <a:pt x="1264" y="347"/>
                  <a:pt x="1269" y="344"/>
                </a:cubicBezTo>
                <a:cubicBezTo>
                  <a:pt x="1273" y="342"/>
                  <a:pt x="1273" y="346"/>
                  <a:pt x="1275" y="347"/>
                </a:cubicBezTo>
                <a:cubicBezTo>
                  <a:pt x="1277" y="347"/>
                  <a:pt x="1279" y="343"/>
                  <a:pt x="1282" y="344"/>
                </a:cubicBezTo>
                <a:cubicBezTo>
                  <a:pt x="1284" y="346"/>
                  <a:pt x="1278" y="349"/>
                  <a:pt x="1277" y="353"/>
                </a:cubicBezTo>
                <a:cubicBezTo>
                  <a:pt x="1276" y="357"/>
                  <a:pt x="1280" y="355"/>
                  <a:pt x="1282" y="356"/>
                </a:cubicBezTo>
                <a:cubicBezTo>
                  <a:pt x="1285" y="357"/>
                  <a:pt x="1279" y="359"/>
                  <a:pt x="1280" y="360"/>
                </a:cubicBezTo>
                <a:cubicBezTo>
                  <a:pt x="1280" y="361"/>
                  <a:pt x="1285" y="361"/>
                  <a:pt x="1291" y="355"/>
                </a:cubicBezTo>
                <a:cubicBezTo>
                  <a:pt x="1297" y="349"/>
                  <a:pt x="1302" y="348"/>
                  <a:pt x="1306" y="348"/>
                </a:cubicBezTo>
                <a:cubicBezTo>
                  <a:pt x="1310" y="348"/>
                  <a:pt x="1308" y="345"/>
                  <a:pt x="1308" y="339"/>
                </a:cubicBezTo>
                <a:cubicBezTo>
                  <a:pt x="1308" y="334"/>
                  <a:pt x="1320" y="332"/>
                  <a:pt x="1324" y="334"/>
                </a:cubicBezTo>
                <a:cubicBezTo>
                  <a:pt x="1327" y="335"/>
                  <a:pt x="1327" y="337"/>
                  <a:pt x="1323" y="336"/>
                </a:cubicBezTo>
                <a:cubicBezTo>
                  <a:pt x="1320" y="335"/>
                  <a:pt x="1316" y="338"/>
                  <a:pt x="1317" y="343"/>
                </a:cubicBezTo>
                <a:cubicBezTo>
                  <a:pt x="1317" y="347"/>
                  <a:pt x="1313" y="349"/>
                  <a:pt x="1315" y="350"/>
                </a:cubicBezTo>
                <a:cubicBezTo>
                  <a:pt x="1317" y="352"/>
                  <a:pt x="1312" y="353"/>
                  <a:pt x="1312" y="355"/>
                </a:cubicBezTo>
                <a:cubicBezTo>
                  <a:pt x="1312" y="356"/>
                  <a:pt x="1312" y="358"/>
                  <a:pt x="1310" y="359"/>
                </a:cubicBezTo>
                <a:cubicBezTo>
                  <a:pt x="1307" y="359"/>
                  <a:pt x="1298" y="360"/>
                  <a:pt x="1298" y="364"/>
                </a:cubicBezTo>
                <a:cubicBezTo>
                  <a:pt x="1297" y="367"/>
                  <a:pt x="1292" y="368"/>
                  <a:pt x="1290" y="372"/>
                </a:cubicBezTo>
                <a:cubicBezTo>
                  <a:pt x="1288" y="377"/>
                  <a:pt x="1279" y="379"/>
                  <a:pt x="1273" y="388"/>
                </a:cubicBezTo>
                <a:cubicBezTo>
                  <a:pt x="1268" y="396"/>
                  <a:pt x="1258" y="396"/>
                  <a:pt x="1258" y="398"/>
                </a:cubicBezTo>
                <a:cubicBezTo>
                  <a:pt x="1258" y="400"/>
                  <a:pt x="1252" y="399"/>
                  <a:pt x="1250" y="400"/>
                </a:cubicBezTo>
                <a:cubicBezTo>
                  <a:pt x="1248" y="400"/>
                  <a:pt x="1252" y="405"/>
                  <a:pt x="1247" y="411"/>
                </a:cubicBezTo>
                <a:cubicBezTo>
                  <a:pt x="1242" y="416"/>
                  <a:pt x="1238" y="424"/>
                  <a:pt x="1238" y="432"/>
                </a:cubicBezTo>
                <a:cubicBezTo>
                  <a:pt x="1238" y="439"/>
                  <a:pt x="1241" y="462"/>
                  <a:pt x="1243" y="465"/>
                </a:cubicBezTo>
                <a:cubicBezTo>
                  <a:pt x="1246" y="469"/>
                  <a:pt x="1244" y="479"/>
                  <a:pt x="1246" y="481"/>
                </a:cubicBezTo>
                <a:cubicBezTo>
                  <a:pt x="1248" y="483"/>
                  <a:pt x="1247" y="486"/>
                  <a:pt x="1249" y="488"/>
                </a:cubicBezTo>
                <a:cubicBezTo>
                  <a:pt x="1250" y="489"/>
                  <a:pt x="1255" y="482"/>
                  <a:pt x="1258" y="479"/>
                </a:cubicBezTo>
                <a:cubicBezTo>
                  <a:pt x="1262" y="477"/>
                  <a:pt x="1260" y="476"/>
                  <a:pt x="1263" y="474"/>
                </a:cubicBezTo>
                <a:cubicBezTo>
                  <a:pt x="1265" y="473"/>
                  <a:pt x="1264" y="466"/>
                  <a:pt x="1265" y="465"/>
                </a:cubicBezTo>
                <a:cubicBezTo>
                  <a:pt x="1265" y="463"/>
                  <a:pt x="1270" y="462"/>
                  <a:pt x="1271" y="461"/>
                </a:cubicBezTo>
                <a:cubicBezTo>
                  <a:pt x="1272" y="459"/>
                  <a:pt x="1276" y="460"/>
                  <a:pt x="1278" y="459"/>
                </a:cubicBezTo>
                <a:cubicBezTo>
                  <a:pt x="1280" y="459"/>
                  <a:pt x="1278" y="454"/>
                  <a:pt x="1277" y="452"/>
                </a:cubicBezTo>
                <a:cubicBezTo>
                  <a:pt x="1276" y="449"/>
                  <a:pt x="1283" y="445"/>
                  <a:pt x="1286" y="443"/>
                </a:cubicBezTo>
                <a:cubicBezTo>
                  <a:pt x="1289" y="441"/>
                  <a:pt x="1293" y="445"/>
                  <a:pt x="1297" y="441"/>
                </a:cubicBezTo>
                <a:cubicBezTo>
                  <a:pt x="1300" y="438"/>
                  <a:pt x="1296" y="434"/>
                  <a:pt x="1295" y="432"/>
                </a:cubicBezTo>
                <a:cubicBezTo>
                  <a:pt x="1294" y="431"/>
                  <a:pt x="1299" y="422"/>
                  <a:pt x="1302" y="421"/>
                </a:cubicBezTo>
                <a:cubicBezTo>
                  <a:pt x="1304" y="420"/>
                  <a:pt x="1306" y="423"/>
                  <a:pt x="1309" y="421"/>
                </a:cubicBezTo>
                <a:cubicBezTo>
                  <a:pt x="1311" y="418"/>
                  <a:pt x="1306" y="414"/>
                  <a:pt x="1304" y="415"/>
                </a:cubicBezTo>
                <a:cubicBezTo>
                  <a:pt x="1302" y="415"/>
                  <a:pt x="1302" y="408"/>
                  <a:pt x="1306" y="404"/>
                </a:cubicBezTo>
                <a:cubicBezTo>
                  <a:pt x="1311" y="401"/>
                  <a:pt x="1309" y="400"/>
                  <a:pt x="1306" y="400"/>
                </a:cubicBezTo>
                <a:cubicBezTo>
                  <a:pt x="1303" y="399"/>
                  <a:pt x="1302" y="400"/>
                  <a:pt x="1300" y="400"/>
                </a:cubicBezTo>
                <a:cubicBezTo>
                  <a:pt x="1298" y="400"/>
                  <a:pt x="1295" y="395"/>
                  <a:pt x="1299" y="391"/>
                </a:cubicBezTo>
                <a:cubicBezTo>
                  <a:pt x="1302" y="386"/>
                  <a:pt x="1306" y="386"/>
                  <a:pt x="1307" y="382"/>
                </a:cubicBezTo>
                <a:cubicBezTo>
                  <a:pt x="1307" y="379"/>
                  <a:pt x="1312" y="373"/>
                  <a:pt x="1314" y="371"/>
                </a:cubicBezTo>
                <a:cubicBezTo>
                  <a:pt x="1315" y="369"/>
                  <a:pt x="1320" y="371"/>
                  <a:pt x="1322" y="371"/>
                </a:cubicBezTo>
                <a:cubicBezTo>
                  <a:pt x="1323" y="370"/>
                  <a:pt x="1323" y="374"/>
                  <a:pt x="1325" y="372"/>
                </a:cubicBezTo>
                <a:cubicBezTo>
                  <a:pt x="1327" y="370"/>
                  <a:pt x="1331" y="363"/>
                  <a:pt x="1334" y="363"/>
                </a:cubicBezTo>
                <a:cubicBezTo>
                  <a:pt x="1337" y="363"/>
                  <a:pt x="1335" y="368"/>
                  <a:pt x="1336" y="371"/>
                </a:cubicBezTo>
                <a:cubicBezTo>
                  <a:pt x="1337" y="374"/>
                  <a:pt x="1339" y="371"/>
                  <a:pt x="1345" y="367"/>
                </a:cubicBezTo>
                <a:cubicBezTo>
                  <a:pt x="1351" y="362"/>
                  <a:pt x="1364" y="363"/>
                  <a:pt x="1367" y="365"/>
                </a:cubicBezTo>
                <a:cubicBezTo>
                  <a:pt x="1371" y="367"/>
                  <a:pt x="1372" y="371"/>
                  <a:pt x="1374" y="371"/>
                </a:cubicBezTo>
                <a:cubicBezTo>
                  <a:pt x="1377" y="370"/>
                  <a:pt x="1375" y="366"/>
                  <a:pt x="1378" y="365"/>
                </a:cubicBezTo>
                <a:cubicBezTo>
                  <a:pt x="1381" y="364"/>
                  <a:pt x="1387" y="361"/>
                  <a:pt x="1391" y="358"/>
                </a:cubicBezTo>
                <a:cubicBezTo>
                  <a:pt x="1396" y="355"/>
                  <a:pt x="1394" y="357"/>
                  <a:pt x="1397" y="354"/>
                </a:cubicBezTo>
                <a:cubicBezTo>
                  <a:pt x="1399" y="351"/>
                  <a:pt x="1401" y="352"/>
                  <a:pt x="1402" y="351"/>
                </a:cubicBezTo>
                <a:cubicBezTo>
                  <a:pt x="1403" y="349"/>
                  <a:pt x="1409" y="346"/>
                  <a:pt x="1417" y="344"/>
                </a:cubicBezTo>
                <a:cubicBezTo>
                  <a:pt x="1426" y="342"/>
                  <a:pt x="1437" y="336"/>
                  <a:pt x="1436" y="334"/>
                </a:cubicBezTo>
                <a:cubicBezTo>
                  <a:pt x="1436" y="333"/>
                  <a:pt x="1440" y="332"/>
                  <a:pt x="1440" y="334"/>
                </a:cubicBezTo>
                <a:cubicBezTo>
                  <a:pt x="1440" y="335"/>
                  <a:pt x="1444" y="335"/>
                  <a:pt x="1448" y="336"/>
                </a:cubicBezTo>
                <a:cubicBezTo>
                  <a:pt x="1452" y="337"/>
                  <a:pt x="1454" y="338"/>
                  <a:pt x="1458" y="335"/>
                </a:cubicBezTo>
                <a:cubicBezTo>
                  <a:pt x="1462" y="331"/>
                  <a:pt x="1458" y="330"/>
                  <a:pt x="1458" y="327"/>
                </a:cubicBezTo>
                <a:cubicBezTo>
                  <a:pt x="1458" y="325"/>
                  <a:pt x="1452" y="322"/>
                  <a:pt x="1452" y="319"/>
                </a:cubicBezTo>
                <a:cubicBezTo>
                  <a:pt x="1453" y="316"/>
                  <a:pt x="1448" y="309"/>
                  <a:pt x="1446" y="310"/>
                </a:cubicBezTo>
                <a:cubicBezTo>
                  <a:pt x="1445" y="312"/>
                  <a:pt x="1441" y="309"/>
                  <a:pt x="1441" y="307"/>
                </a:cubicBezTo>
                <a:cubicBezTo>
                  <a:pt x="1441" y="305"/>
                  <a:pt x="1441" y="302"/>
                  <a:pt x="1438" y="304"/>
                </a:cubicBezTo>
                <a:cubicBezTo>
                  <a:pt x="1435" y="305"/>
                  <a:pt x="1431" y="304"/>
                  <a:pt x="1430" y="302"/>
                </a:cubicBezTo>
                <a:cubicBezTo>
                  <a:pt x="1430" y="300"/>
                  <a:pt x="1435" y="298"/>
                  <a:pt x="1439" y="299"/>
                </a:cubicBezTo>
                <a:cubicBezTo>
                  <a:pt x="1443" y="301"/>
                  <a:pt x="1442" y="303"/>
                  <a:pt x="1444" y="304"/>
                </a:cubicBezTo>
                <a:cubicBezTo>
                  <a:pt x="1446" y="305"/>
                  <a:pt x="1452" y="305"/>
                  <a:pt x="1455" y="303"/>
                </a:cubicBezTo>
                <a:cubicBezTo>
                  <a:pt x="1457" y="302"/>
                  <a:pt x="1465" y="299"/>
                  <a:pt x="1467" y="297"/>
                </a:cubicBezTo>
                <a:cubicBezTo>
                  <a:pt x="1468" y="295"/>
                  <a:pt x="1467" y="294"/>
                  <a:pt x="1469" y="292"/>
                </a:cubicBezTo>
                <a:cubicBezTo>
                  <a:pt x="1472" y="291"/>
                  <a:pt x="1470" y="288"/>
                  <a:pt x="1468" y="287"/>
                </a:cubicBezTo>
                <a:cubicBezTo>
                  <a:pt x="1465" y="286"/>
                  <a:pt x="1466" y="282"/>
                  <a:pt x="1468" y="282"/>
                </a:cubicBezTo>
                <a:cubicBezTo>
                  <a:pt x="1471" y="282"/>
                  <a:pt x="1470" y="280"/>
                  <a:pt x="1472" y="279"/>
                </a:cubicBezTo>
                <a:cubicBezTo>
                  <a:pt x="1473" y="279"/>
                  <a:pt x="1474" y="281"/>
                  <a:pt x="1477" y="279"/>
                </a:cubicBezTo>
                <a:cubicBezTo>
                  <a:pt x="1480" y="278"/>
                  <a:pt x="1477" y="281"/>
                  <a:pt x="1475" y="284"/>
                </a:cubicBezTo>
                <a:cubicBezTo>
                  <a:pt x="1474" y="287"/>
                  <a:pt x="1478" y="289"/>
                  <a:pt x="1479" y="290"/>
                </a:cubicBezTo>
                <a:cubicBezTo>
                  <a:pt x="1479" y="292"/>
                  <a:pt x="1485" y="292"/>
                  <a:pt x="1488" y="291"/>
                </a:cubicBezTo>
                <a:cubicBezTo>
                  <a:pt x="1491" y="289"/>
                  <a:pt x="1502" y="293"/>
                  <a:pt x="1502" y="295"/>
                </a:cubicBezTo>
                <a:cubicBezTo>
                  <a:pt x="1503" y="298"/>
                  <a:pt x="1505" y="301"/>
                  <a:pt x="1509" y="303"/>
                </a:cubicBezTo>
                <a:cubicBezTo>
                  <a:pt x="1513" y="305"/>
                  <a:pt x="1517" y="304"/>
                  <a:pt x="1518" y="306"/>
                </a:cubicBezTo>
                <a:cubicBezTo>
                  <a:pt x="1519" y="308"/>
                  <a:pt x="1520" y="309"/>
                  <a:pt x="1523" y="309"/>
                </a:cubicBezTo>
                <a:cubicBezTo>
                  <a:pt x="1525" y="308"/>
                  <a:pt x="1527" y="311"/>
                  <a:pt x="1528" y="309"/>
                </a:cubicBezTo>
                <a:cubicBezTo>
                  <a:pt x="1530" y="308"/>
                  <a:pt x="1531" y="310"/>
                  <a:pt x="1533" y="308"/>
                </a:cubicBezTo>
                <a:cubicBezTo>
                  <a:pt x="1536" y="306"/>
                  <a:pt x="1528" y="305"/>
                  <a:pt x="1529" y="303"/>
                </a:cubicBezTo>
                <a:cubicBezTo>
                  <a:pt x="1530" y="302"/>
                  <a:pt x="1532" y="305"/>
                  <a:pt x="1534" y="304"/>
                </a:cubicBezTo>
                <a:cubicBezTo>
                  <a:pt x="1536" y="304"/>
                  <a:pt x="1533" y="300"/>
                  <a:pt x="1535" y="300"/>
                </a:cubicBezTo>
                <a:cubicBezTo>
                  <a:pt x="1536" y="300"/>
                  <a:pt x="1535" y="291"/>
                  <a:pt x="1533" y="291"/>
                </a:cubicBezTo>
                <a:cubicBezTo>
                  <a:pt x="1532" y="290"/>
                  <a:pt x="1533" y="288"/>
                  <a:pt x="1536" y="290"/>
                </a:cubicBezTo>
                <a:cubicBezTo>
                  <a:pt x="1539" y="292"/>
                  <a:pt x="1544" y="292"/>
                  <a:pt x="1546" y="292"/>
                </a:cubicBezTo>
                <a:cubicBezTo>
                  <a:pt x="1549" y="292"/>
                  <a:pt x="1547" y="290"/>
                  <a:pt x="1544" y="289"/>
                </a:cubicBezTo>
                <a:cubicBezTo>
                  <a:pt x="1542" y="289"/>
                  <a:pt x="1545" y="287"/>
                  <a:pt x="1546" y="289"/>
                </a:cubicBezTo>
                <a:cubicBezTo>
                  <a:pt x="1548" y="290"/>
                  <a:pt x="1551" y="291"/>
                  <a:pt x="1551" y="289"/>
                </a:cubicBezTo>
                <a:cubicBezTo>
                  <a:pt x="1552" y="288"/>
                  <a:pt x="1553" y="284"/>
                  <a:pt x="1556" y="284"/>
                </a:cubicBezTo>
                <a:cubicBezTo>
                  <a:pt x="1559" y="284"/>
                  <a:pt x="1560" y="283"/>
                  <a:pt x="1557" y="282"/>
                </a:cubicBezTo>
                <a:close/>
                <a:moveTo>
                  <a:pt x="804" y="459"/>
                </a:moveTo>
                <a:cubicBezTo>
                  <a:pt x="797" y="466"/>
                  <a:pt x="781" y="467"/>
                  <a:pt x="781" y="473"/>
                </a:cubicBezTo>
                <a:cubicBezTo>
                  <a:pt x="781" y="479"/>
                  <a:pt x="762" y="482"/>
                  <a:pt x="761" y="479"/>
                </a:cubicBezTo>
                <a:cubicBezTo>
                  <a:pt x="759" y="477"/>
                  <a:pt x="775" y="476"/>
                  <a:pt x="778" y="468"/>
                </a:cubicBezTo>
                <a:cubicBezTo>
                  <a:pt x="782" y="460"/>
                  <a:pt x="796" y="456"/>
                  <a:pt x="803" y="445"/>
                </a:cubicBezTo>
                <a:cubicBezTo>
                  <a:pt x="807" y="437"/>
                  <a:pt x="811" y="426"/>
                  <a:pt x="814" y="426"/>
                </a:cubicBezTo>
                <a:cubicBezTo>
                  <a:pt x="817" y="427"/>
                  <a:pt x="812" y="452"/>
                  <a:pt x="804" y="459"/>
                </a:cubicBezTo>
                <a:close/>
                <a:moveTo>
                  <a:pt x="838" y="142"/>
                </a:moveTo>
                <a:cubicBezTo>
                  <a:pt x="837" y="144"/>
                  <a:pt x="832" y="144"/>
                  <a:pt x="833" y="146"/>
                </a:cubicBezTo>
                <a:cubicBezTo>
                  <a:pt x="836" y="150"/>
                  <a:pt x="849" y="148"/>
                  <a:pt x="850" y="143"/>
                </a:cubicBezTo>
                <a:cubicBezTo>
                  <a:pt x="850" y="139"/>
                  <a:pt x="840" y="140"/>
                  <a:pt x="838" y="142"/>
                </a:cubicBezTo>
                <a:close/>
                <a:moveTo>
                  <a:pt x="275" y="18"/>
                </a:moveTo>
                <a:cubicBezTo>
                  <a:pt x="279" y="20"/>
                  <a:pt x="265" y="19"/>
                  <a:pt x="263" y="22"/>
                </a:cubicBezTo>
                <a:cubicBezTo>
                  <a:pt x="261" y="25"/>
                  <a:pt x="253" y="24"/>
                  <a:pt x="254" y="27"/>
                </a:cubicBezTo>
                <a:cubicBezTo>
                  <a:pt x="256" y="30"/>
                  <a:pt x="269" y="31"/>
                  <a:pt x="269" y="28"/>
                </a:cubicBezTo>
                <a:cubicBezTo>
                  <a:pt x="269" y="25"/>
                  <a:pt x="276" y="28"/>
                  <a:pt x="277" y="25"/>
                </a:cubicBezTo>
                <a:cubicBezTo>
                  <a:pt x="277" y="23"/>
                  <a:pt x="280" y="20"/>
                  <a:pt x="287" y="19"/>
                </a:cubicBezTo>
                <a:cubicBezTo>
                  <a:pt x="295" y="19"/>
                  <a:pt x="295" y="16"/>
                  <a:pt x="288" y="13"/>
                </a:cubicBezTo>
                <a:cubicBezTo>
                  <a:pt x="281" y="10"/>
                  <a:pt x="271" y="15"/>
                  <a:pt x="275" y="18"/>
                </a:cubicBezTo>
                <a:close/>
                <a:moveTo>
                  <a:pt x="347" y="8"/>
                </a:moveTo>
                <a:cubicBezTo>
                  <a:pt x="353" y="8"/>
                  <a:pt x="351" y="4"/>
                  <a:pt x="356" y="5"/>
                </a:cubicBezTo>
                <a:cubicBezTo>
                  <a:pt x="360" y="5"/>
                  <a:pt x="366" y="5"/>
                  <a:pt x="364" y="2"/>
                </a:cubicBezTo>
                <a:cubicBezTo>
                  <a:pt x="361" y="0"/>
                  <a:pt x="346" y="1"/>
                  <a:pt x="347" y="3"/>
                </a:cubicBezTo>
                <a:cubicBezTo>
                  <a:pt x="349" y="5"/>
                  <a:pt x="335" y="4"/>
                  <a:pt x="335" y="5"/>
                </a:cubicBezTo>
                <a:cubicBezTo>
                  <a:pt x="335" y="7"/>
                  <a:pt x="340" y="8"/>
                  <a:pt x="347" y="8"/>
                </a:cubicBezTo>
                <a:close/>
                <a:moveTo>
                  <a:pt x="348" y="23"/>
                </a:moveTo>
                <a:cubicBezTo>
                  <a:pt x="349" y="25"/>
                  <a:pt x="347" y="25"/>
                  <a:pt x="341" y="25"/>
                </a:cubicBezTo>
                <a:cubicBezTo>
                  <a:pt x="336" y="25"/>
                  <a:pt x="333" y="28"/>
                  <a:pt x="336" y="31"/>
                </a:cubicBezTo>
                <a:cubicBezTo>
                  <a:pt x="339" y="33"/>
                  <a:pt x="354" y="32"/>
                  <a:pt x="356" y="29"/>
                </a:cubicBezTo>
                <a:cubicBezTo>
                  <a:pt x="358" y="26"/>
                  <a:pt x="365" y="29"/>
                  <a:pt x="366" y="25"/>
                </a:cubicBezTo>
                <a:cubicBezTo>
                  <a:pt x="367" y="22"/>
                  <a:pt x="347" y="21"/>
                  <a:pt x="348" y="23"/>
                </a:cubicBezTo>
                <a:close/>
                <a:moveTo>
                  <a:pt x="394" y="18"/>
                </a:moveTo>
                <a:cubicBezTo>
                  <a:pt x="396" y="15"/>
                  <a:pt x="391" y="15"/>
                  <a:pt x="390" y="13"/>
                </a:cubicBezTo>
                <a:cubicBezTo>
                  <a:pt x="390" y="11"/>
                  <a:pt x="375" y="10"/>
                  <a:pt x="375" y="13"/>
                </a:cubicBezTo>
                <a:cubicBezTo>
                  <a:pt x="376" y="15"/>
                  <a:pt x="365" y="18"/>
                  <a:pt x="368" y="21"/>
                </a:cubicBezTo>
                <a:cubicBezTo>
                  <a:pt x="375" y="26"/>
                  <a:pt x="392" y="20"/>
                  <a:pt x="394" y="18"/>
                </a:cubicBezTo>
                <a:close/>
                <a:moveTo>
                  <a:pt x="311" y="163"/>
                </a:moveTo>
                <a:cubicBezTo>
                  <a:pt x="311" y="166"/>
                  <a:pt x="310" y="168"/>
                  <a:pt x="305" y="168"/>
                </a:cubicBezTo>
                <a:cubicBezTo>
                  <a:pt x="300" y="168"/>
                  <a:pt x="307" y="171"/>
                  <a:pt x="308" y="174"/>
                </a:cubicBezTo>
                <a:cubicBezTo>
                  <a:pt x="308" y="177"/>
                  <a:pt x="303" y="175"/>
                  <a:pt x="302" y="180"/>
                </a:cubicBezTo>
                <a:cubicBezTo>
                  <a:pt x="302" y="184"/>
                  <a:pt x="292" y="180"/>
                  <a:pt x="291" y="185"/>
                </a:cubicBezTo>
                <a:cubicBezTo>
                  <a:pt x="290" y="191"/>
                  <a:pt x="296" y="191"/>
                  <a:pt x="300" y="191"/>
                </a:cubicBezTo>
                <a:cubicBezTo>
                  <a:pt x="304" y="191"/>
                  <a:pt x="298" y="195"/>
                  <a:pt x="302" y="198"/>
                </a:cubicBezTo>
                <a:cubicBezTo>
                  <a:pt x="305" y="200"/>
                  <a:pt x="307" y="199"/>
                  <a:pt x="305" y="195"/>
                </a:cubicBezTo>
                <a:cubicBezTo>
                  <a:pt x="303" y="190"/>
                  <a:pt x="317" y="196"/>
                  <a:pt x="313" y="200"/>
                </a:cubicBezTo>
                <a:cubicBezTo>
                  <a:pt x="308" y="203"/>
                  <a:pt x="319" y="206"/>
                  <a:pt x="324" y="206"/>
                </a:cubicBezTo>
                <a:cubicBezTo>
                  <a:pt x="329" y="207"/>
                  <a:pt x="347" y="211"/>
                  <a:pt x="348" y="206"/>
                </a:cubicBezTo>
                <a:cubicBezTo>
                  <a:pt x="348" y="204"/>
                  <a:pt x="341" y="201"/>
                  <a:pt x="335" y="195"/>
                </a:cubicBezTo>
                <a:cubicBezTo>
                  <a:pt x="330" y="189"/>
                  <a:pt x="326" y="180"/>
                  <a:pt x="332" y="175"/>
                </a:cubicBezTo>
                <a:cubicBezTo>
                  <a:pt x="339" y="171"/>
                  <a:pt x="333" y="170"/>
                  <a:pt x="340" y="165"/>
                </a:cubicBezTo>
                <a:cubicBezTo>
                  <a:pt x="346" y="160"/>
                  <a:pt x="342" y="156"/>
                  <a:pt x="348" y="156"/>
                </a:cubicBezTo>
                <a:cubicBezTo>
                  <a:pt x="353" y="155"/>
                  <a:pt x="347" y="150"/>
                  <a:pt x="352" y="149"/>
                </a:cubicBezTo>
                <a:cubicBezTo>
                  <a:pt x="358" y="148"/>
                  <a:pt x="359" y="143"/>
                  <a:pt x="358" y="140"/>
                </a:cubicBezTo>
                <a:cubicBezTo>
                  <a:pt x="357" y="138"/>
                  <a:pt x="364" y="141"/>
                  <a:pt x="367" y="137"/>
                </a:cubicBezTo>
                <a:cubicBezTo>
                  <a:pt x="370" y="134"/>
                  <a:pt x="377" y="136"/>
                  <a:pt x="379" y="132"/>
                </a:cubicBezTo>
                <a:cubicBezTo>
                  <a:pt x="381" y="127"/>
                  <a:pt x="412" y="117"/>
                  <a:pt x="430" y="113"/>
                </a:cubicBezTo>
                <a:cubicBezTo>
                  <a:pt x="447" y="109"/>
                  <a:pt x="459" y="101"/>
                  <a:pt x="453" y="96"/>
                </a:cubicBezTo>
                <a:cubicBezTo>
                  <a:pt x="447" y="92"/>
                  <a:pt x="429" y="98"/>
                  <a:pt x="425" y="102"/>
                </a:cubicBezTo>
                <a:cubicBezTo>
                  <a:pt x="421" y="105"/>
                  <a:pt x="415" y="103"/>
                  <a:pt x="410" y="105"/>
                </a:cubicBezTo>
                <a:cubicBezTo>
                  <a:pt x="406" y="108"/>
                  <a:pt x="397" y="110"/>
                  <a:pt x="392" y="107"/>
                </a:cubicBezTo>
                <a:cubicBezTo>
                  <a:pt x="388" y="104"/>
                  <a:pt x="382" y="110"/>
                  <a:pt x="379" y="110"/>
                </a:cubicBezTo>
                <a:cubicBezTo>
                  <a:pt x="375" y="110"/>
                  <a:pt x="371" y="114"/>
                  <a:pt x="367" y="113"/>
                </a:cubicBezTo>
                <a:cubicBezTo>
                  <a:pt x="364" y="113"/>
                  <a:pt x="356" y="116"/>
                  <a:pt x="355" y="119"/>
                </a:cubicBezTo>
                <a:cubicBezTo>
                  <a:pt x="355" y="121"/>
                  <a:pt x="348" y="120"/>
                  <a:pt x="348" y="123"/>
                </a:cubicBezTo>
                <a:cubicBezTo>
                  <a:pt x="348" y="126"/>
                  <a:pt x="343" y="128"/>
                  <a:pt x="341" y="126"/>
                </a:cubicBezTo>
                <a:cubicBezTo>
                  <a:pt x="338" y="123"/>
                  <a:pt x="335" y="128"/>
                  <a:pt x="338" y="132"/>
                </a:cubicBezTo>
                <a:cubicBezTo>
                  <a:pt x="342" y="135"/>
                  <a:pt x="331" y="136"/>
                  <a:pt x="333" y="138"/>
                </a:cubicBezTo>
                <a:cubicBezTo>
                  <a:pt x="335" y="140"/>
                  <a:pt x="329" y="141"/>
                  <a:pt x="331" y="144"/>
                </a:cubicBezTo>
                <a:cubicBezTo>
                  <a:pt x="332" y="146"/>
                  <a:pt x="327" y="147"/>
                  <a:pt x="323" y="148"/>
                </a:cubicBezTo>
                <a:cubicBezTo>
                  <a:pt x="319" y="148"/>
                  <a:pt x="317" y="154"/>
                  <a:pt x="322" y="154"/>
                </a:cubicBezTo>
                <a:cubicBezTo>
                  <a:pt x="327" y="154"/>
                  <a:pt x="319" y="155"/>
                  <a:pt x="319" y="159"/>
                </a:cubicBezTo>
                <a:cubicBezTo>
                  <a:pt x="320" y="163"/>
                  <a:pt x="311" y="161"/>
                  <a:pt x="311" y="163"/>
                </a:cubicBezTo>
                <a:close/>
                <a:moveTo>
                  <a:pt x="313" y="26"/>
                </a:moveTo>
                <a:cubicBezTo>
                  <a:pt x="313" y="22"/>
                  <a:pt x="299" y="27"/>
                  <a:pt x="302" y="28"/>
                </a:cubicBezTo>
                <a:cubicBezTo>
                  <a:pt x="304" y="29"/>
                  <a:pt x="313" y="31"/>
                  <a:pt x="313" y="26"/>
                </a:cubicBezTo>
                <a:close/>
                <a:moveTo>
                  <a:pt x="351" y="13"/>
                </a:moveTo>
                <a:cubicBezTo>
                  <a:pt x="352" y="8"/>
                  <a:pt x="343" y="12"/>
                  <a:pt x="336" y="9"/>
                </a:cubicBezTo>
                <a:cubicBezTo>
                  <a:pt x="329" y="6"/>
                  <a:pt x="325" y="7"/>
                  <a:pt x="329" y="11"/>
                </a:cubicBezTo>
                <a:cubicBezTo>
                  <a:pt x="331" y="13"/>
                  <a:pt x="317" y="14"/>
                  <a:pt x="320" y="16"/>
                </a:cubicBezTo>
                <a:cubicBezTo>
                  <a:pt x="325" y="22"/>
                  <a:pt x="351" y="19"/>
                  <a:pt x="351" y="13"/>
                </a:cubicBezTo>
                <a:close/>
              </a:path>
            </a:pathLst>
          </a:custGeom>
          <a:solidFill>
            <a:srgbClr val="A8CEE3"/>
          </a:solidFill>
          <a:ln w="1588" cap="flat">
            <a:solidFill>
              <a:srgbClr val="A8CEE3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0AB85590-AF99-7143-9928-2457484414DB}"/>
              </a:ext>
            </a:extLst>
          </p:cNvPr>
          <p:cNvGrpSpPr/>
          <p:nvPr/>
        </p:nvGrpSpPr>
        <p:grpSpPr>
          <a:xfrm>
            <a:off x="6032500" y="2711499"/>
            <a:ext cx="431801" cy="300038"/>
            <a:chOff x="6032500" y="2711499"/>
            <a:chExt cx="431801" cy="300038"/>
          </a:xfrm>
        </p:grpSpPr>
        <p:sp>
          <p:nvSpPr>
            <p:cNvPr id="523" name="Freeform 335">
              <a:extLst>
                <a:ext uri="{FF2B5EF4-FFF2-40B4-BE49-F238E27FC236}">
                  <a16:creationId xmlns:a16="http://schemas.microsoft.com/office/drawing/2014/main" id="{4864050C-0181-EC49-BCB1-A5D997730F21}"/>
                </a:ext>
              </a:extLst>
            </p:cNvPr>
            <p:cNvSpPr>
              <a:spLocks/>
            </p:cNvSpPr>
            <p:nvPr/>
          </p:nvSpPr>
          <p:spPr bwMode="auto">
            <a:xfrm>
              <a:off x="6032500" y="2711499"/>
              <a:ext cx="68263" cy="36513"/>
            </a:xfrm>
            <a:custGeom>
              <a:avLst/>
              <a:gdLst>
                <a:gd name="T0" fmla="*/ 0 w 31"/>
                <a:gd name="T1" fmla="*/ 15 h 17"/>
                <a:gd name="T2" fmla="*/ 6 w 31"/>
                <a:gd name="T3" fmla="*/ 14 h 17"/>
                <a:gd name="T4" fmla="*/ 8 w 31"/>
                <a:gd name="T5" fmla="*/ 17 h 17"/>
                <a:gd name="T6" fmla="*/ 14 w 31"/>
                <a:gd name="T7" fmla="*/ 15 h 17"/>
                <a:gd name="T8" fmla="*/ 20 w 31"/>
                <a:gd name="T9" fmla="*/ 16 h 17"/>
                <a:gd name="T10" fmla="*/ 23 w 31"/>
                <a:gd name="T11" fmla="*/ 12 h 17"/>
                <a:gd name="T12" fmla="*/ 25 w 31"/>
                <a:gd name="T13" fmla="*/ 7 h 17"/>
                <a:gd name="T14" fmla="*/ 31 w 31"/>
                <a:gd name="T15" fmla="*/ 3 h 17"/>
                <a:gd name="T16" fmla="*/ 29 w 31"/>
                <a:gd name="T17" fmla="*/ 0 h 17"/>
                <a:gd name="T18" fmla="*/ 22 w 31"/>
                <a:gd name="T19" fmla="*/ 2 h 17"/>
                <a:gd name="T20" fmla="*/ 15 w 31"/>
                <a:gd name="T21" fmla="*/ 5 h 17"/>
                <a:gd name="T22" fmla="*/ 4 w 31"/>
                <a:gd name="T23" fmla="*/ 3 h 17"/>
                <a:gd name="T24" fmla="*/ 1 w 31"/>
                <a:gd name="T25" fmla="*/ 3 h 17"/>
                <a:gd name="T26" fmla="*/ 0 w 31"/>
                <a:gd name="T2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1" h="17">
                  <a:moveTo>
                    <a:pt x="0" y="15"/>
                  </a:moveTo>
                  <a:cubicBezTo>
                    <a:pt x="2" y="14"/>
                    <a:pt x="5" y="13"/>
                    <a:pt x="6" y="14"/>
                  </a:cubicBezTo>
                  <a:cubicBezTo>
                    <a:pt x="7" y="14"/>
                    <a:pt x="7" y="15"/>
                    <a:pt x="8" y="17"/>
                  </a:cubicBezTo>
                  <a:cubicBezTo>
                    <a:pt x="10" y="16"/>
                    <a:pt x="13" y="16"/>
                    <a:pt x="14" y="15"/>
                  </a:cubicBezTo>
                  <a:cubicBezTo>
                    <a:pt x="16" y="15"/>
                    <a:pt x="19" y="17"/>
                    <a:pt x="20" y="16"/>
                  </a:cubicBezTo>
                  <a:cubicBezTo>
                    <a:pt x="20" y="14"/>
                    <a:pt x="21" y="12"/>
                    <a:pt x="23" y="12"/>
                  </a:cubicBezTo>
                  <a:cubicBezTo>
                    <a:pt x="25" y="12"/>
                    <a:pt x="24" y="7"/>
                    <a:pt x="25" y="7"/>
                  </a:cubicBezTo>
                  <a:cubicBezTo>
                    <a:pt x="27" y="7"/>
                    <a:pt x="31" y="3"/>
                    <a:pt x="31" y="3"/>
                  </a:cubicBezTo>
                  <a:cubicBezTo>
                    <a:pt x="31" y="3"/>
                    <a:pt x="29" y="0"/>
                    <a:pt x="29" y="0"/>
                  </a:cubicBezTo>
                  <a:cubicBezTo>
                    <a:pt x="28" y="0"/>
                    <a:pt x="26" y="2"/>
                    <a:pt x="22" y="2"/>
                  </a:cubicBezTo>
                  <a:cubicBezTo>
                    <a:pt x="19" y="2"/>
                    <a:pt x="16" y="5"/>
                    <a:pt x="15" y="5"/>
                  </a:cubicBezTo>
                  <a:cubicBezTo>
                    <a:pt x="13" y="5"/>
                    <a:pt x="8" y="3"/>
                    <a:pt x="4" y="3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6"/>
                    <a:pt x="0" y="10"/>
                    <a:pt x="0" y="15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25" name="Freeform 337">
              <a:extLst>
                <a:ext uri="{FF2B5EF4-FFF2-40B4-BE49-F238E27FC236}">
                  <a16:creationId xmlns:a16="http://schemas.microsoft.com/office/drawing/2014/main" id="{04099CF0-0CE7-9740-8768-AC931DBC52F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1913" y="2978199"/>
              <a:ext cx="52388" cy="33338"/>
            </a:xfrm>
            <a:custGeom>
              <a:avLst/>
              <a:gdLst>
                <a:gd name="T0" fmla="*/ 16 w 24"/>
                <a:gd name="T1" fmla="*/ 9 h 15"/>
                <a:gd name="T2" fmla="*/ 21 w 24"/>
                <a:gd name="T3" fmla="*/ 4 h 15"/>
                <a:gd name="T4" fmla="*/ 21 w 24"/>
                <a:gd name="T5" fmla="*/ 2 h 15"/>
                <a:gd name="T6" fmla="*/ 8 w 24"/>
                <a:gd name="T7" fmla="*/ 6 h 15"/>
                <a:gd name="T8" fmla="*/ 4 w 24"/>
                <a:gd name="T9" fmla="*/ 12 h 15"/>
                <a:gd name="T10" fmla="*/ 16 w 24"/>
                <a:gd name="T11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4" h="15">
                  <a:moveTo>
                    <a:pt x="16" y="9"/>
                  </a:moveTo>
                  <a:cubicBezTo>
                    <a:pt x="16" y="8"/>
                    <a:pt x="18" y="5"/>
                    <a:pt x="21" y="4"/>
                  </a:cubicBezTo>
                  <a:cubicBezTo>
                    <a:pt x="24" y="2"/>
                    <a:pt x="23" y="0"/>
                    <a:pt x="21" y="2"/>
                  </a:cubicBezTo>
                  <a:cubicBezTo>
                    <a:pt x="19" y="4"/>
                    <a:pt x="14" y="6"/>
                    <a:pt x="8" y="6"/>
                  </a:cubicBezTo>
                  <a:cubicBezTo>
                    <a:pt x="2" y="6"/>
                    <a:pt x="0" y="10"/>
                    <a:pt x="4" y="12"/>
                  </a:cubicBezTo>
                  <a:cubicBezTo>
                    <a:pt x="8" y="15"/>
                    <a:pt x="16" y="11"/>
                    <a:pt x="16" y="9"/>
                  </a:cubicBezTo>
                  <a:close/>
                </a:path>
              </a:pathLst>
            </a:custGeom>
            <a:solidFill>
              <a:srgbClr val="61C4D2"/>
            </a:solidFill>
            <a:ln w="1588" cap="flat">
              <a:solidFill>
                <a:srgbClr val="61C4D2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  <p:sp>
        <p:nvSpPr>
          <p:cNvPr id="558" name="Oval 370">
            <a:extLst>
              <a:ext uri="{FF2B5EF4-FFF2-40B4-BE49-F238E27FC236}">
                <a16:creationId xmlns:a16="http://schemas.microsoft.com/office/drawing/2014/main" id="{4FC205A5-7230-DB48-8297-6CA8AE771E29}"/>
              </a:ext>
            </a:extLst>
          </p:cNvPr>
          <p:cNvSpPr>
            <a:spLocks noChangeArrowheads="1"/>
          </p:cNvSpPr>
          <p:nvPr/>
        </p:nvSpPr>
        <p:spPr bwMode="auto">
          <a:xfrm>
            <a:off x="6169025" y="2813099"/>
            <a:ext cx="19050" cy="15875"/>
          </a:xfrm>
          <a:prstGeom prst="ellipse">
            <a:avLst/>
          </a:prstGeom>
          <a:solidFill>
            <a:srgbClr val="F0F2F2"/>
          </a:solidFill>
          <a:ln w="1588" cap="flat">
            <a:solidFill>
              <a:srgbClr val="F0F2F2"/>
            </a:solidFill>
            <a:prstDash val="solid"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x-none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67BF15C-7EEC-DE4B-9201-B1A41055CEEC}"/>
              </a:ext>
            </a:extLst>
          </p:cNvPr>
          <p:cNvGrpSpPr/>
          <p:nvPr/>
        </p:nvGrpSpPr>
        <p:grpSpPr>
          <a:xfrm>
            <a:off x="4287838" y="1419274"/>
            <a:ext cx="2193925" cy="2289175"/>
            <a:chOff x="4287838" y="1419274"/>
            <a:chExt cx="2193925" cy="2289175"/>
          </a:xfrm>
        </p:grpSpPr>
        <p:sp>
          <p:nvSpPr>
            <p:cNvPr id="526" name="Freeform 338">
              <a:extLst>
                <a:ext uri="{FF2B5EF4-FFF2-40B4-BE49-F238E27FC236}">
                  <a16:creationId xmlns:a16="http://schemas.microsoft.com/office/drawing/2014/main" id="{87BDA83B-F967-A14E-8FA6-9AF2D03E6E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145213" y="2725786"/>
              <a:ext cx="84138" cy="103188"/>
            </a:xfrm>
            <a:custGeom>
              <a:avLst/>
              <a:gdLst>
                <a:gd name="T0" fmla="*/ 33 w 38"/>
                <a:gd name="T1" fmla="*/ 31 h 46"/>
                <a:gd name="T2" fmla="*/ 33 w 38"/>
                <a:gd name="T3" fmla="*/ 24 h 46"/>
                <a:gd name="T4" fmla="*/ 33 w 38"/>
                <a:gd name="T5" fmla="*/ 20 h 46"/>
                <a:gd name="T6" fmla="*/ 23 w 38"/>
                <a:gd name="T7" fmla="*/ 16 h 46"/>
                <a:gd name="T8" fmla="*/ 22 w 38"/>
                <a:gd name="T9" fmla="*/ 11 h 46"/>
                <a:gd name="T10" fmla="*/ 19 w 38"/>
                <a:gd name="T11" fmla="*/ 8 h 46"/>
                <a:gd name="T12" fmla="*/ 16 w 38"/>
                <a:gd name="T13" fmla="*/ 2 h 46"/>
                <a:gd name="T14" fmla="*/ 16 w 38"/>
                <a:gd name="T15" fmla="*/ 2 h 46"/>
                <a:gd name="T16" fmla="*/ 13 w 38"/>
                <a:gd name="T17" fmla="*/ 1 h 46"/>
                <a:gd name="T18" fmla="*/ 9 w 38"/>
                <a:gd name="T19" fmla="*/ 0 h 46"/>
                <a:gd name="T20" fmla="*/ 0 w 38"/>
                <a:gd name="T21" fmla="*/ 3 h 46"/>
                <a:gd name="T22" fmla="*/ 2 w 38"/>
                <a:gd name="T23" fmla="*/ 9 h 46"/>
                <a:gd name="T24" fmla="*/ 5 w 38"/>
                <a:gd name="T25" fmla="*/ 15 h 46"/>
                <a:gd name="T26" fmla="*/ 4 w 38"/>
                <a:gd name="T27" fmla="*/ 29 h 46"/>
                <a:gd name="T28" fmla="*/ 1 w 38"/>
                <a:gd name="T29" fmla="*/ 33 h 46"/>
                <a:gd name="T30" fmla="*/ 8 w 38"/>
                <a:gd name="T31" fmla="*/ 41 h 46"/>
                <a:gd name="T32" fmla="*/ 8 w 38"/>
                <a:gd name="T33" fmla="*/ 41 h 46"/>
                <a:gd name="T34" fmla="*/ 17 w 38"/>
                <a:gd name="T35" fmla="*/ 46 h 46"/>
                <a:gd name="T36" fmla="*/ 33 w 38"/>
                <a:gd name="T37" fmla="*/ 43 h 46"/>
                <a:gd name="T38" fmla="*/ 33 w 38"/>
                <a:gd name="T39" fmla="*/ 40 h 46"/>
                <a:gd name="T40" fmla="*/ 36 w 38"/>
                <a:gd name="T41" fmla="*/ 37 h 46"/>
                <a:gd name="T42" fmla="*/ 33 w 38"/>
                <a:gd name="T43" fmla="*/ 31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8" h="46">
                  <a:moveTo>
                    <a:pt x="33" y="31"/>
                  </a:moveTo>
                  <a:cubicBezTo>
                    <a:pt x="31" y="29"/>
                    <a:pt x="31" y="26"/>
                    <a:pt x="33" y="24"/>
                  </a:cubicBezTo>
                  <a:cubicBezTo>
                    <a:pt x="35" y="23"/>
                    <a:pt x="33" y="22"/>
                    <a:pt x="33" y="20"/>
                  </a:cubicBezTo>
                  <a:cubicBezTo>
                    <a:pt x="33" y="17"/>
                    <a:pt x="24" y="17"/>
                    <a:pt x="23" y="16"/>
                  </a:cubicBezTo>
                  <a:cubicBezTo>
                    <a:pt x="22" y="16"/>
                    <a:pt x="24" y="11"/>
                    <a:pt x="22" y="11"/>
                  </a:cubicBezTo>
                  <a:cubicBezTo>
                    <a:pt x="20" y="11"/>
                    <a:pt x="19" y="9"/>
                    <a:pt x="19" y="8"/>
                  </a:cubicBezTo>
                  <a:cubicBezTo>
                    <a:pt x="19" y="6"/>
                    <a:pt x="15" y="3"/>
                    <a:pt x="16" y="2"/>
                  </a:cubicBezTo>
                  <a:cubicBezTo>
                    <a:pt x="16" y="2"/>
                    <a:pt x="16" y="2"/>
                    <a:pt x="16" y="2"/>
                  </a:cubicBezTo>
                  <a:cubicBezTo>
                    <a:pt x="15" y="2"/>
                    <a:pt x="14" y="2"/>
                    <a:pt x="13" y="1"/>
                  </a:cubicBezTo>
                  <a:cubicBezTo>
                    <a:pt x="12" y="1"/>
                    <a:pt x="9" y="0"/>
                    <a:pt x="9" y="0"/>
                  </a:cubicBezTo>
                  <a:cubicBezTo>
                    <a:pt x="9" y="0"/>
                    <a:pt x="4" y="2"/>
                    <a:pt x="0" y="3"/>
                  </a:cubicBezTo>
                  <a:cubicBezTo>
                    <a:pt x="0" y="6"/>
                    <a:pt x="1" y="8"/>
                    <a:pt x="2" y="9"/>
                  </a:cubicBezTo>
                  <a:cubicBezTo>
                    <a:pt x="5" y="10"/>
                    <a:pt x="4" y="13"/>
                    <a:pt x="5" y="15"/>
                  </a:cubicBezTo>
                  <a:cubicBezTo>
                    <a:pt x="6" y="18"/>
                    <a:pt x="6" y="29"/>
                    <a:pt x="4" y="29"/>
                  </a:cubicBezTo>
                  <a:cubicBezTo>
                    <a:pt x="4" y="29"/>
                    <a:pt x="2" y="31"/>
                    <a:pt x="1" y="33"/>
                  </a:cubicBezTo>
                  <a:cubicBezTo>
                    <a:pt x="3" y="35"/>
                    <a:pt x="6" y="38"/>
                    <a:pt x="8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10" y="41"/>
                    <a:pt x="17" y="46"/>
                    <a:pt x="17" y="46"/>
                  </a:cubicBezTo>
                  <a:cubicBezTo>
                    <a:pt x="17" y="46"/>
                    <a:pt x="26" y="44"/>
                    <a:pt x="33" y="43"/>
                  </a:cubicBezTo>
                  <a:cubicBezTo>
                    <a:pt x="33" y="42"/>
                    <a:pt x="33" y="41"/>
                    <a:pt x="33" y="40"/>
                  </a:cubicBezTo>
                  <a:cubicBezTo>
                    <a:pt x="33" y="39"/>
                    <a:pt x="34" y="37"/>
                    <a:pt x="36" y="37"/>
                  </a:cubicBezTo>
                  <a:cubicBezTo>
                    <a:pt x="38" y="37"/>
                    <a:pt x="35" y="32"/>
                    <a:pt x="33" y="31"/>
                  </a:cubicBezTo>
                  <a:close/>
                </a:path>
              </a:pathLst>
            </a:custGeom>
            <a:solidFill>
              <a:srgbClr val="00559F"/>
            </a:solidFill>
            <a:ln w="1588" cap="flat">
              <a:solidFill>
                <a:srgbClr val="00559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46200AE-950E-EC4C-919C-6107C2CD8876}"/>
                </a:ext>
              </a:extLst>
            </p:cNvPr>
            <p:cNvGrpSpPr/>
            <p:nvPr/>
          </p:nvGrpSpPr>
          <p:grpSpPr>
            <a:xfrm>
              <a:off x="4287838" y="1419274"/>
              <a:ext cx="2193925" cy="2289175"/>
              <a:chOff x="4287838" y="1206614"/>
              <a:chExt cx="2193925" cy="2289175"/>
            </a:xfrm>
          </p:grpSpPr>
          <p:grpSp>
            <p:nvGrpSpPr>
              <p:cNvPr id="3" name="Group 2">
                <a:extLst>
                  <a:ext uri="{FF2B5EF4-FFF2-40B4-BE49-F238E27FC236}">
                    <a16:creationId xmlns:a16="http://schemas.microsoft.com/office/drawing/2014/main" id="{9C624CF6-A038-4A4C-941B-AB768B7E357B}"/>
                  </a:ext>
                </a:extLst>
              </p:cNvPr>
              <p:cNvGrpSpPr/>
              <p:nvPr/>
            </p:nvGrpSpPr>
            <p:grpSpPr>
              <a:xfrm>
                <a:off x="5573713" y="2108314"/>
                <a:ext cx="766762" cy="654050"/>
                <a:chOff x="5573713" y="2108314"/>
                <a:chExt cx="766762" cy="654050"/>
              </a:xfrm>
            </p:grpSpPr>
            <p:sp>
              <p:nvSpPr>
                <p:cNvPr id="607" name="Freeform 346">
                  <a:extLst>
                    <a:ext uri="{FF2B5EF4-FFF2-40B4-BE49-F238E27FC236}">
                      <a16:creationId xmlns:a16="http://schemas.microsoft.com/office/drawing/2014/main" id="{56EC1E31-1E1A-5040-9790-51BCA1A0812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10288" y="2425814"/>
                  <a:ext cx="112713" cy="47625"/>
                </a:xfrm>
                <a:custGeom>
                  <a:avLst/>
                  <a:gdLst>
                    <a:gd name="T0" fmla="*/ 38 w 51"/>
                    <a:gd name="T1" fmla="*/ 3 h 22"/>
                    <a:gd name="T2" fmla="*/ 31 w 51"/>
                    <a:gd name="T3" fmla="*/ 2 h 22"/>
                    <a:gd name="T4" fmla="*/ 23 w 51"/>
                    <a:gd name="T5" fmla="*/ 1 h 22"/>
                    <a:gd name="T6" fmla="*/ 18 w 51"/>
                    <a:gd name="T7" fmla="*/ 2 h 22"/>
                    <a:gd name="T8" fmla="*/ 17 w 51"/>
                    <a:gd name="T9" fmla="*/ 1 h 22"/>
                    <a:gd name="T10" fmla="*/ 11 w 51"/>
                    <a:gd name="T11" fmla="*/ 5 h 22"/>
                    <a:gd name="T12" fmla="*/ 3 w 51"/>
                    <a:gd name="T13" fmla="*/ 10 h 22"/>
                    <a:gd name="T14" fmla="*/ 0 w 51"/>
                    <a:gd name="T15" fmla="*/ 13 h 22"/>
                    <a:gd name="T16" fmla="*/ 4 w 51"/>
                    <a:gd name="T17" fmla="*/ 20 h 22"/>
                    <a:gd name="T18" fmla="*/ 17 w 51"/>
                    <a:gd name="T19" fmla="*/ 20 h 22"/>
                    <a:gd name="T20" fmla="*/ 26 w 51"/>
                    <a:gd name="T21" fmla="*/ 17 h 22"/>
                    <a:gd name="T22" fmla="*/ 35 w 51"/>
                    <a:gd name="T23" fmla="*/ 11 h 22"/>
                    <a:gd name="T24" fmla="*/ 43 w 51"/>
                    <a:gd name="T25" fmla="*/ 14 h 22"/>
                    <a:gd name="T26" fmla="*/ 49 w 51"/>
                    <a:gd name="T27" fmla="*/ 16 h 22"/>
                    <a:gd name="T28" fmla="*/ 47 w 51"/>
                    <a:gd name="T29" fmla="*/ 13 h 22"/>
                    <a:gd name="T30" fmla="*/ 51 w 51"/>
                    <a:gd name="T31" fmla="*/ 6 h 22"/>
                    <a:gd name="T32" fmla="*/ 51 w 51"/>
                    <a:gd name="T33" fmla="*/ 6 h 22"/>
                    <a:gd name="T34" fmla="*/ 46 w 51"/>
                    <a:gd name="T35" fmla="*/ 5 h 22"/>
                    <a:gd name="T36" fmla="*/ 38 w 51"/>
                    <a:gd name="T37" fmla="*/ 3 h 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51" h="22">
                      <a:moveTo>
                        <a:pt x="38" y="3"/>
                      </a:moveTo>
                      <a:cubicBezTo>
                        <a:pt x="35" y="3"/>
                        <a:pt x="33" y="1"/>
                        <a:pt x="31" y="2"/>
                      </a:cubicBezTo>
                      <a:cubicBezTo>
                        <a:pt x="29" y="3"/>
                        <a:pt x="25" y="2"/>
                        <a:pt x="23" y="1"/>
                      </a:cubicBezTo>
                      <a:cubicBezTo>
                        <a:pt x="22" y="0"/>
                        <a:pt x="20" y="3"/>
                        <a:pt x="18" y="2"/>
                      </a:cubicBezTo>
                      <a:cubicBezTo>
                        <a:pt x="17" y="2"/>
                        <a:pt x="17" y="1"/>
                        <a:pt x="17" y="1"/>
                      </a:cubicBezTo>
                      <a:cubicBezTo>
                        <a:pt x="15" y="2"/>
                        <a:pt x="13" y="3"/>
                        <a:pt x="11" y="5"/>
                      </a:cubicBezTo>
                      <a:cubicBezTo>
                        <a:pt x="9" y="9"/>
                        <a:pt x="5" y="9"/>
                        <a:pt x="3" y="10"/>
                      </a:cubicBezTo>
                      <a:cubicBezTo>
                        <a:pt x="2" y="10"/>
                        <a:pt x="1" y="11"/>
                        <a:pt x="0" y="13"/>
                      </a:cubicBezTo>
                      <a:cubicBezTo>
                        <a:pt x="1" y="15"/>
                        <a:pt x="2" y="18"/>
                        <a:pt x="4" y="20"/>
                      </a:cubicBezTo>
                      <a:cubicBezTo>
                        <a:pt x="7" y="22"/>
                        <a:pt x="17" y="22"/>
                        <a:pt x="17" y="20"/>
                      </a:cubicBezTo>
                      <a:cubicBezTo>
                        <a:pt x="17" y="18"/>
                        <a:pt x="24" y="17"/>
                        <a:pt x="26" y="17"/>
                      </a:cubicBezTo>
                      <a:cubicBezTo>
                        <a:pt x="28" y="17"/>
                        <a:pt x="34" y="11"/>
                        <a:pt x="35" y="11"/>
                      </a:cubicBezTo>
                      <a:cubicBezTo>
                        <a:pt x="36" y="12"/>
                        <a:pt x="42" y="13"/>
                        <a:pt x="43" y="14"/>
                      </a:cubicBezTo>
                      <a:cubicBezTo>
                        <a:pt x="44" y="15"/>
                        <a:pt x="46" y="16"/>
                        <a:pt x="49" y="16"/>
                      </a:cubicBezTo>
                      <a:cubicBezTo>
                        <a:pt x="48" y="15"/>
                        <a:pt x="47" y="14"/>
                        <a:pt x="47" y="13"/>
                      </a:cubicBezTo>
                      <a:cubicBezTo>
                        <a:pt x="47" y="11"/>
                        <a:pt x="50" y="7"/>
                        <a:pt x="51" y="6"/>
                      </a:cubicBezTo>
                      <a:cubicBezTo>
                        <a:pt x="51" y="6"/>
                        <a:pt x="51" y="6"/>
                        <a:pt x="51" y="6"/>
                      </a:cubicBezTo>
                      <a:cubicBezTo>
                        <a:pt x="49" y="6"/>
                        <a:pt x="46" y="5"/>
                        <a:pt x="46" y="5"/>
                      </a:cubicBezTo>
                      <a:cubicBezTo>
                        <a:pt x="45" y="4"/>
                        <a:pt x="41" y="3"/>
                        <a:pt x="38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8" name="Freeform 343">
                  <a:extLst>
                    <a:ext uri="{FF2B5EF4-FFF2-40B4-BE49-F238E27FC236}">
                      <a16:creationId xmlns:a16="http://schemas.microsoft.com/office/drawing/2014/main" id="{DB9524CA-880E-4842-9DE5-C32B6ADB40B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965825" y="2440101"/>
                  <a:ext cx="150813" cy="69850"/>
                </a:xfrm>
                <a:custGeom>
                  <a:avLst/>
                  <a:gdLst>
                    <a:gd name="T0" fmla="*/ 57 w 68"/>
                    <a:gd name="T1" fmla="*/ 3 h 31"/>
                    <a:gd name="T2" fmla="*/ 49 w 68"/>
                    <a:gd name="T3" fmla="*/ 0 h 31"/>
                    <a:gd name="T4" fmla="*/ 47 w 68"/>
                    <a:gd name="T5" fmla="*/ 4 h 31"/>
                    <a:gd name="T6" fmla="*/ 40 w 68"/>
                    <a:gd name="T7" fmla="*/ 5 h 31"/>
                    <a:gd name="T8" fmla="*/ 35 w 68"/>
                    <a:gd name="T9" fmla="*/ 8 h 31"/>
                    <a:gd name="T10" fmla="*/ 31 w 68"/>
                    <a:gd name="T11" fmla="*/ 14 h 31"/>
                    <a:gd name="T12" fmla="*/ 27 w 68"/>
                    <a:gd name="T13" fmla="*/ 16 h 31"/>
                    <a:gd name="T14" fmla="*/ 18 w 68"/>
                    <a:gd name="T15" fmla="*/ 18 h 31"/>
                    <a:gd name="T16" fmla="*/ 13 w 68"/>
                    <a:gd name="T17" fmla="*/ 19 h 31"/>
                    <a:gd name="T18" fmla="*/ 7 w 68"/>
                    <a:gd name="T19" fmla="*/ 19 h 31"/>
                    <a:gd name="T20" fmla="*/ 2 w 68"/>
                    <a:gd name="T21" fmla="*/ 18 h 31"/>
                    <a:gd name="T22" fmla="*/ 1 w 68"/>
                    <a:gd name="T23" fmla="*/ 23 h 31"/>
                    <a:gd name="T24" fmla="*/ 6 w 68"/>
                    <a:gd name="T25" fmla="*/ 25 h 31"/>
                    <a:gd name="T26" fmla="*/ 11 w 68"/>
                    <a:gd name="T27" fmla="*/ 27 h 31"/>
                    <a:gd name="T28" fmla="*/ 17 w 68"/>
                    <a:gd name="T29" fmla="*/ 25 h 31"/>
                    <a:gd name="T30" fmla="*/ 24 w 68"/>
                    <a:gd name="T31" fmla="*/ 24 h 31"/>
                    <a:gd name="T32" fmla="*/ 26 w 68"/>
                    <a:gd name="T33" fmla="*/ 28 h 31"/>
                    <a:gd name="T34" fmla="*/ 34 w 68"/>
                    <a:gd name="T35" fmla="*/ 29 h 31"/>
                    <a:gd name="T36" fmla="*/ 45 w 68"/>
                    <a:gd name="T37" fmla="*/ 31 h 31"/>
                    <a:gd name="T38" fmla="*/ 52 w 68"/>
                    <a:gd name="T39" fmla="*/ 28 h 31"/>
                    <a:gd name="T40" fmla="*/ 59 w 68"/>
                    <a:gd name="T41" fmla="*/ 26 h 31"/>
                    <a:gd name="T42" fmla="*/ 59 w 68"/>
                    <a:gd name="T43" fmla="*/ 26 h 31"/>
                    <a:gd name="T44" fmla="*/ 60 w 68"/>
                    <a:gd name="T45" fmla="*/ 24 h 31"/>
                    <a:gd name="T46" fmla="*/ 62 w 68"/>
                    <a:gd name="T47" fmla="*/ 20 h 31"/>
                    <a:gd name="T48" fmla="*/ 63 w 68"/>
                    <a:gd name="T49" fmla="*/ 16 h 31"/>
                    <a:gd name="T50" fmla="*/ 67 w 68"/>
                    <a:gd name="T51" fmla="*/ 14 h 31"/>
                    <a:gd name="T52" fmla="*/ 68 w 68"/>
                    <a:gd name="T53" fmla="*/ 11 h 31"/>
                    <a:gd name="T54" fmla="*/ 64 w 68"/>
                    <a:gd name="T55" fmla="*/ 4 h 31"/>
                    <a:gd name="T56" fmla="*/ 57 w 68"/>
                    <a:gd name="T57" fmla="*/ 3 h 3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68" h="31">
                      <a:moveTo>
                        <a:pt x="57" y="3"/>
                      </a:moveTo>
                      <a:cubicBezTo>
                        <a:pt x="55" y="0"/>
                        <a:pt x="49" y="0"/>
                        <a:pt x="49" y="0"/>
                      </a:cubicBezTo>
                      <a:cubicBezTo>
                        <a:pt x="49" y="0"/>
                        <a:pt x="48" y="3"/>
                        <a:pt x="47" y="4"/>
                      </a:cubicBezTo>
                      <a:cubicBezTo>
                        <a:pt x="47" y="6"/>
                        <a:pt x="42" y="6"/>
                        <a:pt x="40" y="5"/>
                      </a:cubicBezTo>
                      <a:cubicBezTo>
                        <a:pt x="39" y="6"/>
                        <a:pt x="35" y="7"/>
                        <a:pt x="35" y="8"/>
                      </a:cubicBezTo>
                      <a:cubicBezTo>
                        <a:pt x="34" y="10"/>
                        <a:pt x="30" y="9"/>
                        <a:pt x="31" y="14"/>
                      </a:cubicBezTo>
                      <a:cubicBezTo>
                        <a:pt x="32" y="19"/>
                        <a:pt x="29" y="17"/>
                        <a:pt x="27" y="16"/>
                      </a:cubicBezTo>
                      <a:cubicBezTo>
                        <a:pt x="26" y="16"/>
                        <a:pt x="20" y="17"/>
                        <a:pt x="18" y="18"/>
                      </a:cubicBezTo>
                      <a:cubicBezTo>
                        <a:pt x="16" y="20"/>
                        <a:pt x="14" y="19"/>
                        <a:pt x="13" y="19"/>
                      </a:cubicBezTo>
                      <a:cubicBezTo>
                        <a:pt x="11" y="18"/>
                        <a:pt x="8" y="17"/>
                        <a:pt x="7" y="19"/>
                      </a:cubicBezTo>
                      <a:cubicBezTo>
                        <a:pt x="6" y="22"/>
                        <a:pt x="4" y="18"/>
                        <a:pt x="2" y="18"/>
                      </a:cubicBezTo>
                      <a:cubicBezTo>
                        <a:pt x="0" y="18"/>
                        <a:pt x="1" y="22"/>
                        <a:pt x="1" y="23"/>
                      </a:cubicBezTo>
                      <a:cubicBezTo>
                        <a:pt x="1" y="24"/>
                        <a:pt x="4" y="26"/>
                        <a:pt x="6" y="25"/>
                      </a:cubicBezTo>
                      <a:cubicBezTo>
                        <a:pt x="7" y="25"/>
                        <a:pt x="10" y="26"/>
                        <a:pt x="11" y="27"/>
                      </a:cubicBezTo>
                      <a:cubicBezTo>
                        <a:pt x="13" y="28"/>
                        <a:pt x="16" y="26"/>
                        <a:pt x="17" y="25"/>
                      </a:cubicBezTo>
                      <a:cubicBezTo>
                        <a:pt x="18" y="24"/>
                        <a:pt x="24" y="24"/>
                        <a:pt x="24" y="24"/>
                      </a:cubicBezTo>
                      <a:cubicBezTo>
                        <a:pt x="25" y="24"/>
                        <a:pt x="25" y="27"/>
                        <a:pt x="26" y="28"/>
                      </a:cubicBezTo>
                      <a:cubicBezTo>
                        <a:pt x="27" y="28"/>
                        <a:pt x="31" y="29"/>
                        <a:pt x="34" y="29"/>
                      </a:cubicBezTo>
                      <a:cubicBezTo>
                        <a:pt x="38" y="29"/>
                        <a:pt x="43" y="31"/>
                        <a:pt x="45" y="31"/>
                      </a:cubicBezTo>
                      <a:cubicBezTo>
                        <a:pt x="46" y="31"/>
                        <a:pt x="49" y="28"/>
                        <a:pt x="52" y="28"/>
                      </a:cubicBezTo>
                      <a:cubicBezTo>
                        <a:pt x="56" y="28"/>
                        <a:pt x="58" y="26"/>
                        <a:pt x="59" y="26"/>
                      </a:cubicBezTo>
                      <a:cubicBezTo>
                        <a:pt x="59" y="26"/>
                        <a:pt x="59" y="26"/>
                        <a:pt x="59" y="26"/>
                      </a:cubicBezTo>
                      <a:cubicBezTo>
                        <a:pt x="59" y="25"/>
                        <a:pt x="59" y="24"/>
                        <a:pt x="60" y="24"/>
                      </a:cubicBezTo>
                      <a:cubicBezTo>
                        <a:pt x="62" y="23"/>
                        <a:pt x="61" y="21"/>
                        <a:pt x="62" y="20"/>
                      </a:cubicBezTo>
                      <a:cubicBezTo>
                        <a:pt x="63" y="18"/>
                        <a:pt x="61" y="16"/>
                        <a:pt x="63" y="16"/>
                      </a:cubicBezTo>
                      <a:cubicBezTo>
                        <a:pt x="65" y="16"/>
                        <a:pt x="67" y="16"/>
                        <a:pt x="67" y="14"/>
                      </a:cubicBezTo>
                      <a:cubicBezTo>
                        <a:pt x="67" y="13"/>
                        <a:pt x="67" y="12"/>
                        <a:pt x="68" y="11"/>
                      </a:cubicBezTo>
                      <a:cubicBezTo>
                        <a:pt x="66" y="8"/>
                        <a:pt x="64" y="4"/>
                        <a:pt x="64" y="4"/>
                      </a:cubicBezTo>
                      <a:cubicBezTo>
                        <a:pt x="64" y="4"/>
                        <a:pt x="60" y="6"/>
                        <a:pt x="57" y="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29" name="Freeform 345">
                  <a:extLst>
                    <a:ext uri="{FF2B5EF4-FFF2-40B4-BE49-F238E27FC236}">
                      <a16:creationId xmlns:a16="http://schemas.microsoft.com/office/drawing/2014/main" id="{BC7F5DE6-3E75-9A44-9461-6AE389515464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19800" y="2387714"/>
                  <a:ext cx="128588" cy="66675"/>
                </a:xfrm>
                <a:custGeom>
                  <a:avLst/>
                  <a:gdLst>
                    <a:gd name="T0" fmla="*/ 55 w 58"/>
                    <a:gd name="T1" fmla="*/ 14 h 30"/>
                    <a:gd name="T2" fmla="*/ 49 w 58"/>
                    <a:gd name="T3" fmla="*/ 12 h 30"/>
                    <a:gd name="T4" fmla="*/ 46 w 58"/>
                    <a:gd name="T5" fmla="*/ 9 h 30"/>
                    <a:gd name="T6" fmla="*/ 41 w 58"/>
                    <a:gd name="T7" fmla="*/ 10 h 30"/>
                    <a:gd name="T8" fmla="*/ 36 w 58"/>
                    <a:gd name="T9" fmla="*/ 7 h 30"/>
                    <a:gd name="T10" fmla="*/ 30 w 58"/>
                    <a:gd name="T11" fmla="*/ 3 h 30"/>
                    <a:gd name="T12" fmla="*/ 25 w 58"/>
                    <a:gd name="T13" fmla="*/ 0 h 30"/>
                    <a:gd name="T14" fmla="*/ 24 w 58"/>
                    <a:gd name="T15" fmla="*/ 1 h 30"/>
                    <a:gd name="T16" fmla="*/ 20 w 58"/>
                    <a:gd name="T17" fmla="*/ 1 h 30"/>
                    <a:gd name="T18" fmla="*/ 12 w 58"/>
                    <a:gd name="T19" fmla="*/ 5 h 30"/>
                    <a:gd name="T20" fmla="*/ 2 w 58"/>
                    <a:gd name="T21" fmla="*/ 8 h 30"/>
                    <a:gd name="T22" fmla="*/ 3 w 58"/>
                    <a:gd name="T23" fmla="*/ 13 h 30"/>
                    <a:gd name="T24" fmla="*/ 6 w 58"/>
                    <a:gd name="T25" fmla="*/ 21 h 30"/>
                    <a:gd name="T26" fmla="*/ 16 w 58"/>
                    <a:gd name="T27" fmla="*/ 28 h 30"/>
                    <a:gd name="T28" fmla="*/ 16 w 58"/>
                    <a:gd name="T29" fmla="*/ 29 h 30"/>
                    <a:gd name="T30" fmla="*/ 23 w 58"/>
                    <a:gd name="T31" fmla="*/ 28 h 30"/>
                    <a:gd name="T32" fmla="*/ 25 w 58"/>
                    <a:gd name="T33" fmla="*/ 24 h 30"/>
                    <a:gd name="T34" fmla="*/ 33 w 58"/>
                    <a:gd name="T35" fmla="*/ 27 h 30"/>
                    <a:gd name="T36" fmla="*/ 40 w 58"/>
                    <a:gd name="T37" fmla="*/ 28 h 30"/>
                    <a:gd name="T38" fmla="*/ 41 w 58"/>
                    <a:gd name="T39" fmla="*/ 30 h 30"/>
                    <a:gd name="T40" fmla="*/ 44 w 58"/>
                    <a:gd name="T41" fmla="*/ 27 h 30"/>
                    <a:gd name="T42" fmla="*/ 52 w 58"/>
                    <a:gd name="T43" fmla="*/ 22 h 30"/>
                    <a:gd name="T44" fmla="*/ 58 w 58"/>
                    <a:gd name="T45" fmla="*/ 18 h 30"/>
                    <a:gd name="T46" fmla="*/ 55 w 58"/>
                    <a:gd name="T47" fmla="*/ 14 h 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8" h="30">
                      <a:moveTo>
                        <a:pt x="55" y="14"/>
                      </a:moveTo>
                      <a:cubicBezTo>
                        <a:pt x="53" y="13"/>
                        <a:pt x="49" y="13"/>
                        <a:pt x="49" y="12"/>
                      </a:cubicBezTo>
                      <a:cubicBezTo>
                        <a:pt x="48" y="11"/>
                        <a:pt x="48" y="9"/>
                        <a:pt x="46" y="9"/>
                      </a:cubicBezTo>
                      <a:cubicBezTo>
                        <a:pt x="44" y="9"/>
                        <a:pt x="42" y="7"/>
                        <a:pt x="41" y="10"/>
                      </a:cubicBezTo>
                      <a:cubicBezTo>
                        <a:pt x="40" y="12"/>
                        <a:pt x="36" y="9"/>
                        <a:pt x="36" y="7"/>
                      </a:cubicBezTo>
                      <a:cubicBezTo>
                        <a:pt x="36" y="6"/>
                        <a:pt x="34" y="5"/>
                        <a:pt x="30" y="3"/>
                      </a:cubicBezTo>
                      <a:cubicBezTo>
                        <a:pt x="28" y="3"/>
                        <a:pt x="27" y="1"/>
                        <a:pt x="25" y="0"/>
                      </a:cubicBezTo>
                      <a:cubicBezTo>
                        <a:pt x="25" y="1"/>
                        <a:pt x="25" y="1"/>
                        <a:pt x="24" y="1"/>
                      </a:cubicBezTo>
                      <a:cubicBezTo>
                        <a:pt x="24" y="2"/>
                        <a:pt x="21" y="0"/>
                        <a:pt x="20" y="1"/>
                      </a:cubicBezTo>
                      <a:cubicBezTo>
                        <a:pt x="18" y="3"/>
                        <a:pt x="14" y="3"/>
                        <a:pt x="12" y="5"/>
                      </a:cubicBezTo>
                      <a:cubicBezTo>
                        <a:pt x="10" y="7"/>
                        <a:pt x="5" y="8"/>
                        <a:pt x="2" y="8"/>
                      </a:cubicBezTo>
                      <a:cubicBezTo>
                        <a:pt x="0" y="9"/>
                        <a:pt x="2" y="11"/>
                        <a:pt x="3" y="13"/>
                      </a:cubicBezTo>
                      <a:cubicBezTo>
                        <a:pt x="4" y="15"/>
                        <a:pt x="4" y="20"/>
                        <a:pt x="6" y="21"/>
                      </a:cubicBezTo>
                      <a:cubicBezTo>
                        <a:pt x="8" y="22"/>
                        <a:pt x="15" y="27"/>
                        <a:pt x="16" y="28"/>
                      </a:cubicBezTo>
                      <a:cubicBezTo>
                        <a:pt x="16" y="28"/>
                        <a:pt x="16" y="29"/>
                        <a:pt x="16" y="29"/>
                      </a:cubicBezTo>
                      <a:cubicBezTo>
                        <a:pt x="18" y="30"/>
                        <a:pt x="23" y="30"/>
                        <a:pt x="23" y="28"/>
                      </a:cubicBezTo>
                      <a:cubicBezTo>
                        <a:pt x="24" y="27"/>
                        <a:pt x="25" y="24"/>
                        <a:pt x="25" y="24"/>
                      </a:cubicBezTo>
                      <a:cubicBezTo>
                        <a:pt x="25" y="24"/>
                        <a:pt x="31" y="24"/>
                        <a:pt x="33" y="27"/>
                      </a:cubicBezTo>
                      <a:cubicBezTo>
                        <a:pt x="36" y="30"/>
                        <a:pt x="40" y="28"/>
                        <a:pt x="40" y="28"/>
                      </a:cubicBezTo>
                      <a:cubicBezTo>
                        <a:pt x="40" y="28"/>
                        <a:pt x="41" y="28"/>
                        <a:pt x="41" y="30"/>
                      </a:cubicBezTo>
                      <a:cubicBezTo>
                        <a:pt x="42" y="28"/>
                        <a:pt x="43" y="27"/>
                        <a:pt x="44" y="27"/>
                      </a:cubicBezTo>
                      <a:cubicBezTo>
                        <a:pt x="46" y="26"/>
                        <a:pt x="50" y="26"/>
                        <a:pt x="52" y="22"/>
                      </a:cubicBezTo>
                      <a:cubicBezTo>
                        <a:pt x="54" y="20"/>
                        <a:pt x="56" y="19"/>
                        <a:pt x="58" y="18"/>
                      </a:cubicBezTo>
                      <a:cubicBezTo>
                        <a:pt x="56" y="16"/>
                        <a:pt x="56" y="14"/>
                        <a:pt x="55" y="1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0" name="Freeform 347">
                  <a:extLst>
                    <a:ext uri="{FF2B5EF4-FFF2-40B4-BE49-F238E27FC236}">
                      <a16:creationId xmlns:a16="http://schemas.microsoft.com/office/drawing/2014/main" id="{3202DFA7-9BA2-4645-BF5C-16286811F90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573713" y="2616314"/>
                  <a:ext cx="76200" cy="127000"/>
                </a:xfrm>
                <a:custGeom>
                  <a:avLst/>
                  <a:gdLst>
                    <a:gd name="T0" fmla="*/ 24 w 34"/>
                    <a:gd name="T1" fmla="*/ 46 h 57"/>
                    <a:gd name="T2" fmla="*/ 22 w 34"/>
                    <a:gd name="T3" fmla="*/ 42 h 57"/>
                    <a:gd name="T4" fmla="*/ 25 w 34"/>
                    <a:gd name="T5" fmla="*/ 37 h 57"/>
                    <a:gd name="T6" fmla="*/ 22 w 34"/>
                    <a:gd name="T7" fmla="*/ 32 h 57"/>
                    <a:gd name="T8" fmla="*/ 24 w 34"/>
                    <a:gd name="T9" fmla="*/ 28 h 57"/>
                    <a:gd name="T10" fmla="*/ 26 w 34"/>
                    <a:gd name="T11" fmla="*/ 22 h 57"/>
                    <a:gd name="T12" fmla="*/ 25 w 34"/>
                    <a:gd name="T13" fmla="*/ 13 h 57"/>
                    <a:gd name="T14" fmla="*/ 31 w 34"/>
                    <a:gd name="T15" fmla="*/ 8 h 57"/>
                    <a:gd name="T16" fmla="*/ 29 w 34"/>
                    <a:gd name="T17" fmla="*/ 5 h 57"/>
                    <a:gd name="T18" fmla="*/ 23 w 34"/>
                    <a:gd name="T19" fmla="*/ 4 h 57"/>
                    <a:gd name="T20" fmla="*/ 20 w 34"/>
                    <a:gd name="T21" fmla="*/ 4 h 57"/>
                    <a:gd name="T22" fmla="*/ 14 w 34"/>
                    <a:gd name="T23" fmla="*/ 2 h 57"/>
                    <a:gd name="T24" fmla="*/ 11 w 34"/>
                    <a:gd name="T25" fmla="*/ 2 h 57"/>
                    <a:gd name="T26" fmla="*/ 8 w 34"/>
                    <a:gd name="T27" fmla="*/ 3 h 57"/>
                    <a:gd name="T28" fmla="*/ 9 w 34"/>
                    <a:gd name="T29" fmla="*/ 9 h 57"/>
                    <a:gd name="T30" fmla="*/ 3 w 34"/>
                    <a:gd name="T31" fmla="*/ 31 h 57"/>
                    <a:gd name="T32" fmla="*/ 7 w 34"/>
                    <a:gd name="T33" fmla="*/ 39 h 57"/>
                    <a:gd name="T34" fmla="*/ 8 w 34"/>
                    <a:gd name="T35" fmla="*/ 55 h 57"/>
                    <a:gd name="T36" fmla="*/ 15 w 34"/>
                    <a:gd name="T37" fmla="*/ 56 h 57"/>
                    <a:gd name="T38" fmla="*/ 22 w 34"/>
                    <a:gd name="T39" fmla="*/ 55 h 57"/>
                    <a:gd name="T40" fmla="*/ 21 w 34"/>
                    <a:gd name="T41" fmla="*/ 52 h 57"/>
                    <a:gd name="T42" fmla="*/ 24 w 34"/>
                    <a:gd name="T43" fmla="*/ 46 h 5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</a:cxnLst>
                  <a:rect l="0" t="0" r="r" b="b"/>
                  <a:pathLst>
                    <a:path w="34" h="57">
                      <a:moveTo>
                        <a:pt x="24" y="46"/>
                      </a:moveTo>
                      <a:cubicBezTo>
                        <a:pt x="28" y="46"/>
                        <a:pt x="23" y="43"/>
                        <a:pt x="22" y="42"/>
                      </a:cubicBezTo>
                      <a:cubicBezTo>
                        <a:pt x="21" y="41"/>
                        <a:pt x="23" y="37"/>
                        <a:pt x="25" y="37"/>
                      </a:cubicBezTo>
                      <a:cubicBezTo>
                        <a:pt x="27" y="37"/>
                        <a:pt x="25" y="35"/>
                        <a:pt x="22" y="32"/>
                      </a:cubicBezTo>
                      <a:cubicBezTo>
                        <a:pt x="19" y="29"/>
                        <a:pt x="22" y="28"/>
                        <a:pt x="24" y="28"/>
                      </a:cubicBezTo>
                      <a:cubicBezTo>
                        <a:pt x="27" y="28"/>
                        <a:pt x="24" y="24"/>
                        <a:pt x="26" y="22"/>
                      </a:cubicBezTo>
                      <a:cubicBezTo>
                        <a:pt x="28" y="20"/>
                        <a:pt x="25" y="15"/>
                        <a:pt x="25" y="13"/>
                      </a:cubicBezTo>
                      <a:cubicBezTo>
                        <a:pt x="25" y="12"/>
                        <a:pt x="29" y="11"/>
                        <a:pt x="31" y="8"/>
                      </a:cubicBezTo>
                      <a:cubicBezTo>
                        <a:pt x="34" y="6"/>
                        <a:pt x="29" y="7"/>
                        <a:pt x="29" y="5"/>
                      </a:cubicBezTo>
                      <a:cubicBezTo>
                        <a:pt x="29" y="3"/>
                        <a:pt x="26" y="2"/>
                        <a:pt x="23" y="4"/>
                      </a:cubicBezTo>
                      <a:cubicBezTo>
                        <a:pt x="21" y="5"/>
                        <a:pt x="22" y="4"/>
                        <a:pt x="20" y="4"/>
                      </a:cubicBezTo>
                      <a:cubicBezTo>
                        <a:pt x="18" y="4"/>
                        <a:pt x="14" y="4"/>
                        <a:pt x="14" y="2"/>
                      </a:cubicBezTo>
                      <a:cubicBezTo>
                        <a:pt x="14" y="0"/>
                        <a:pt x="13" y="0"/>
                        <a:pt x="11" y="2"/>
                      </a:cubicBezTo>
                      <a:cubicBezTo>
                        <a:pt x="10" y="3"/>
                        <a:pt x="10" y="3"/>
                        <a:pt x="8" y="3"/>
                      </a:cubicBezTo>
                      <a:cubicBezTo>
                        <a:pt x="8" y="6"/>
                        <a:pt x="8" y="8"/>
                        <a:pt x="9" y="9"/>
                      </a:cubicBezTo>
                      <a:cubicBezTo>
                        <a:pt x="10" y="12"/>
                        <a:pt x="7" y="27"/>
                        <a:pt x="3" y="31"/>
                      </a:cubicBezTo>
                      <a:cubicBezTo>
                        <a:pt x="0" y="35"/>
                        <a:pt x="3" y="36"/>
                        <a:pt x="7" y="39"/>
                      </a:cubicBezTo>
                      <a:cubicBezTo>
                        <a:pt x="10" y="42"/>
                        <a:pt x="8" y="52"/>
                        <a:pt x="8" y="55"/>
                      </a:cubicBezTo>
                      <a:cubicBezTo>
                        <a:pt x="8" y="57"/>
                        <a:pt x="11" y="56"/>
                        <a:pt x="15" y="56"/>
                      </a:cubicBezTo>
                      <a:cubicBezTo>
                        <a:pt x="17" y="56"/>
                        <a:pt x="20" y="55"/>
                        <a:pt x="22" y="55"/>
                      </a:cubicBezTo>
                      <a:cubicBezTo>
                        <a:pt x="21" y="54"/>
                        <a:pt x="21" y="53"/>
                        <a:pt x="21" y="52"/>
                      </a:cubicBezTo>
                      <a:cubicBezTo>
                        <a:pt x="21" y="50"/>
                        <a:pt x="21" y="47"/>
                        <a:pt x="24" y="4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1" name="Freeform 348">
                  <a:extLst>
                    <a:ext uri="{FF2B5EF4-FFF2-40B4-BE49-F238E27FC236}">
                      <a16:creationId xmlns:a16="http://schemas.microsoft.com/office/drawing/2014/main" id="{8B7EA651-C53B-0642-8225-5D7D2ACCA3B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37238" y="2321039"/>
                  <a:ext cx="82550" cy="73025"/>
                </a:xfrm>
                <a:custGeom>
                  <a:avLst/>
                  <a:gdLst>
                    <a:gd name="T0" fmla="*/ 11 w 37"/>
                    <a:gd name="T1" fmla="*/ 26 h 33"/>
                    <a:gd name="T2" fmla="*/ 18 w 37"/>
                    <a:gd name="T3" fmla="*/ 26 h 33"/>
                    <a:gd name="T4" fmla="*/ 24 w 37"/>
                    <a:gd name="T5" fmla="*/ 31 h 33"/>
                    <a:gd name="T6" fmla="*/ 26 w 37"/>
                    <a:gd name="T7" fmla="*/ 33 h 33"/>
                    <a:gd name="T8" fmla="*/ 27 w 37"/>
                    <a:gd name="T9" fmla="*/ 26 h 33"/>
                    <a:gd name="T10" fmla="*/ 28 w 37"/>
                    <a:gd name="T11" fmla="*/ 21 h 33"/>
                    <a:gd name="T12" fmla="*/ 33 w 37"/>
                    <a:gd name="T13" fmla="*/ 19 h 33"/>
                    <a:gd name="T14" fmla="*/ 35 w 37"/>
                    <a:gd name="T15" fmla="*/ 16 h 33"/>
                    <a:gd name="T16" fmla="*/ 32 w 37"/>
                    <a:gd name="T17" fmla="*/ 11 h 33"/>
                    <a:gd name="T18" fmla="*/ 36 w 37"/>
                    <a:gd name="T19" fmla="*/ 7 h 33"/>
                    <a:gd name="T20" fmla="*/ 36 w 37"/>
                    <a:gd name="T21" fmla="*/ 1 h 33"/>
                    <a:gd name="T22" fmla="*/ 34 w 37"/>
                    <a:gd name="T23" fmla="*/ 2 h 33"/>
                    <a:gd name="T24" fmla="*/ 25 w 37"/>
                    <a:gd name="T25" fmla="*/ 2 h 33"/>
                    <a:gd name="T26" fmla="*/ 21 w 37"/>
                    <a:gd name="T27" fmla="*/ 8 h 33"/>
                    <a:gd name="T28" fmla="*/ 17 w 37"/>
                    <a:gd name="T29" fmla="*/ 8 h 33"/>
                    <a:gd name="T30" fmla="*/ 12 w 37"/>
                    <a:gd name="T31" fmla="*/ 11 h 33"/>
                    <a:gd name="T32" fmla="*/ 8 w 37"/>
                    <a:gd name="T33" fmla="*/ 18 h 33"/>
                    <a:gd name="T34" fmla="*/ 1 w 37"/>
                    <a:gd name="T35" fmla="*/ 27 h 33"/>
                    <a:gd name="T36" fmla="*/ 0 w 37"/>
                    <a:gd name="T37" fmla="*/ 27 h 33"/>
                    <a:gd name="T38" fmla="*/ 3 w 37"/>
                    <a:gd name="T39" fmla="*/ 28 h 33"/>
                    <a:gd name="T40" fmla="*/ 11 w 37"/>
                    <a:gd name="T41" fmla="*/ 26 h 3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37" h="33">
                      <a:moveTo>
                        <a:pt x="11" y="26"/>
                      </a:moveTo>
                      <a:cubicBezTo>
                        <a:pt x="13" y="24"/>
                        <a:pt x="16" y="25"/>
                        <a:pt x="18" y="26"/>
                      </a:cubicBezTo>
                      <a:cubicBezTo>
                        <a:pt x="19" y="28"/>
                        <a:pt x="22" y="28"/>
                        <a:pt x="24" y="31"/>
                      </a:cubicBezTo>
                      <a:cubicBezTo>
                        <a:pt x="25" y="32"/>
                        <a:pt x="26" y="32"/>
                        <a:pt x="26" y="33"/>
                      </a:cubicBezTo>
                      <a:cubicBezTo>
                        <a:pt x="26" y="31"/>
                        <a:pt x="26" y="27"/>
                        <a:pt x="27" y="26"/>
                      </a:cubicBezTo>
                      <a:cubicBezTo>
                        <a:pt x="28" y="24"/>
                        <a:pt x="26" y="21"/>
                        <a:pt x="28" y="21"/>
                      </a:cubicBezTo>
                      <a:cubicBezTo>
                        <a:pt x="29" y="21"/>
                        <a:pt x="33" y="21"/>
                        <a:pt x="33" y="19"/>
                      </a:cubicBezTo>
                      <a:cubicBezTo>
                        <a:pt x="33" y="17"/>
                        <a:pt x="34" y="17"/>
                        <a:pt x="35" y="16"/>
                      </a:cubicBezTo>
                      <a:cubicBezTo>
                        <a:pt x="36" y="15"/>
                        <a:pt x="32" y="12"/>
                        <a:pt x="32" y="11"/>
                      </a:cubicBezTo>
                      <a:cubicBezTo>
                        <a:pt x="31" y="10"/>
                        <a:pt x="34" y="10"/>
                        <a:pt x="36" y="7"/>
                      </a:cubicBezTo>
                      <a:cubicBezTo>
                        <a:pt x="37" y="6"/>
                        <a:pt x="37" y="3"/>
                        <a:pt x="36" y="1"/>
                      </a:cubicBezTo>
                      <a:cubicBezTo>
                        <a:pt x="36" y="2"/>
                        <a:pt x="35" y="2"/>
                        <a:pt x="34" y="2"/>
                      </a:cubicBezTo>
                      <a:cubicBezTo>
                        <a:pt x="32" y="0"/>
                        <a:pt x="29" y="1"/>
                        <a:pt x="25" y="2"/>
                      </a:cubicBezTo>
                      <a:cubicBezTo>
                        <a:pt x="21" y="3"/>
                        <a:pt x="19" y="7"/>
                        <a:pt x="21" y="8"/>
                      </a:cubicBezTo>
                      <a:cubicBezTo>
                        <a:pt x="22" y="10"/>
                        <a:pt x="17" y="11"/>
                        <a:pt x="17" y="8"/>
                      </a:cubicBezTo>
                      <a:cubicBezTo>
                        <a:pt x="16" y="6"/>
                        <a:pt x="12" y="8"/>
                        <a:pt x="12" y="11"/>
                      </a:cubicBezTo>
                      <a:cubicBezTo>
                        <a:pt x="13" y="13"/>
                        <a:pt x="8" y="15"/>
                        <a:pt x="8" y="18"/>
                      </a:cubicBezTo>
                      <a:cubicBezTo>
                        <a:pt x="8" y="22"/>
                        <a:pt x="4" y="25"/>
                        <a:pt x="1" y="27"/>
                      </a:cubicBezTo>
                      <a:cubicBezTo>
                        <a:pt x="0" y="27"/>
                        <a:pt x="0" y="27"/>
                        <a:pt x="0" y="27"/>
                      </a:cubicBezTo>
                      <a:cubicBezTo>
                        <a:pt x="1" y="28"/>
                        <a:pt x="2" y="28"/>
                        <a:pt x="3" y="28"/>
                      </a:cubicBezTo>
                      <a:cubicBezTo>
                        <a:pt x="5" y="28"/>
                        <a:pt x="10" y="27"/>
                        <a:pt x="11" y="2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2" name="Freeform 349">
                  <a:extLst>
                    <a:ext uri="{FF2B5EF4-FFF2-40B4-BE49-F238E27FC236}">
                      <a16:creationId xmlns:a16="http://schemas.microsoft.com/office/drawing/2014/main" id="{5C75675B-EEB8-D944-8C86-9CA0BA2F861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22950" y="2373426"/>
                  <a:ext cx="79375" cy="58738"/>
                </a:xfrm>
                <a:custGeom>
                  <a:avLst/>
                  <a:gdLst>
                    <a:gd name="T0" fmla="*/ 2 w 36"/>
                    <a:gd name="T1" fmla="*/ 7 h 26"/>
                    <a:gd name="T2" fmla="*/ 5 w 36"/>
                    <a:gd name="T3" fmla="*/ 11 h 26"/>
                    <a:gd name="T4" fmla="*/ 9 w 36"/>
                    <a:gd name="T5" fmla="*/ 13 h 26"/>
                    <a:gd name="T6" fmla="*/ 15 w 36"/>
                    <a:gd name="T7" fmla="*/ 17 h 26"/>
                    <a:gd name="T8" fmla="*/ 18 w 36"/>
                    <a:gd name="T9" fmla="*/ 20 h 26"/>
                    <a:gd name="T10" fmla="*/ 22 w 36"/>
                    <a:gd name="T11" fmla="*/ 18 h 26"/>
                    <a:gd name="T12" fmla="*/ 24 w 36"/>
                    <a:gd name="T13" fmla="*/ 22 h 26"/>
                    <a:gd name="T14" fmla="*/ 29 w 36"/>
                    <a:gd name="T15" fmla="*/ 25 h 26"/>
                    <a:gd name="T16" fmla="*/ 31 w 36"/>
                    <a:gd name="T17" fmla="*/ 25 h 26"/>
                    <a:gd name="T18" fmla="*/ 34 w 36"/>
                    <a:gd name="T19" fmla="*/ 17 h 26"/>
                    <a:gd name="T20" fmla="*/ 36 w 36"/>
                    <a:gd name="T21" fmla="*/ 15 h 26"/>
                    <a:gd name="T22" fmla="*/ 33 w 36"/>
                    <a:gd name="T23" fmla="*/ 9 h 26"/>
                    <a:gd name="T24" fmla="*/ 33 w 36"/>
                    <a:gd name="T25" fmla="*/ 9 h 26"/>
                    <a:gd name="T26" fmla="*/ 31 w 36"/>
                    <a:gd name="T27" fmla="*/ 7 h 26"/>
                    <a:gd name="T28" fmla="*/ 25 w 36"/>
                    <a:gd name="T29" fmla="*/ 2 h 26"/>
                    <a:gd name="T30" fmla="*/ 18 w 36"/>
                    <a:gd name="T31" fmla="*/ 2 h 26"/>
                    <a:gd name="T32" fmla="*/ 10 w 36"/>
                    <a:gd name="T33" fmla="*/ 4 h 26"/>
                    <a:gd name="T34" fmla="*/ 7 w 36"/>
                    <a:gd name="T35" fmla="*/ 3 h 26"/>
                    <a:gd name="T36" fmla="*/ 0 w 36"/>
                    <a:gd name="T37" fmla="*/ 6 h 26"/>
                    <a:gd name="T38" fmla="*/ 2 w 36"/>
                    <a:gd name="T39" fmla="*/ 7 h 2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</a:cxnLst>
                  <a:rect l="0" t="0" r="r" b="b"/>
                  <a:pathLst>
                    <a:path w="36" h="26">
                      <a:moveTo>
                        <a:pt x="2" y="7"/>
                      </a:moveTo>
                      <a:cubicBezTo>
                        <a:pt x="2" y="9"/>
                        <a:pt x="4" y="12"/>
                        <a:pt x="5" y="11"/>
                      </a:cubicBezTo>
                      <a:cubicBezTo>
                        <a:pt x="6" y="9"/>
                        <a:pt x="8" y="12"/>
                        <a:pt x="9" y="13"/>
                      </a:cubicBezTo>
                      <a:cubicBezTo>
                        <a:pt x="11" y="14"/>
                        <a:pt x="15" y="16"/>
                        <a:pt x="15" y="17"/>
                      </a:cubicBezTo>
                      <a:cubicBezTo>
                        <a:pt x="15" y="18"/>
                        <a:pt x="16" y="21"/>
                        <a:pt x="18" y="20"/>
                      </a:cubicBezTo>
                      <a:cubicBezTo>
                        <a:pt x="20" y="19"/>
                        <a:pt x="22" y="16"/>
                        <a:pt x="22" y="18"/>
                      </a:cubicBezTo>
                      <a:cubicBezTo>
                        <a:pt x="22" y="20"/>
                        <a:pt x="22" y="23"/>
                        <a:pt x="24" y="22"/>
                      </a:cubicBezTo>
                      <a:cubicBezTo>
                        <a:pt x="26" y="22"/>
                        <a:pt x="27" y="26"/>
                        <a:pt x="29" y="25"/>
                      </a:cubicBezTo>
                      <a:cubicBezTo>
                        <a:pt x="29" y="25"/>
                        <a:pt x="30" y="25"/>
                        <a:pt x="31" y="25"/>
                      </a:cubicBezTo>
                      <a:cubicBezTo>
                        <a:pt x="30" y="20"/>
                        <a:pt x="32" y="18"/>
                        <a:pt x="34" y="17"/>
                      </a:cubicBezTo>
                      <a:cubicBezTo>
                        <a:pt x="34" y="17"/>
                        <a:pt x="35" y="16"/>
                        <a:pt x="36" y="15"/>
                      </a:cubicBezTo>
                      <a:cubicBezTo>
                        <a:pt x="36" y="13"/>
                        <a:pt x="33" y="11"/>
                        <a:pt x="33" y="9"/>
                      </a:cubicBezTo>
                      <a:cubicBezTo>
                        <a:pt x="33" y="9"/>
                        <a:pt x="33" y="9"/>
                        <a:pt x="33" y="9"/>
                      </a:cubicBezTo>
                      <a:cubicBezTo>
                        <a:pt x="33" y="8"/>
                        <a:pt x="32" y="8"/>
                        <a:pt x="31" y="7"/>
                      </a:cubicBezTo>
                      <a:cubicBezTo>
                        <a:pt x="29" y="4"/>
                        <a:pt x="26" y="4"/>
                        <a:pt x="25" y="2"/>
                      </a:cubicBezTo>
                      <a:cubicBezTo>
                        <a:pt x="23" y="1"/>
                        <a:pt x="20" y="0"/>
                        <a:pt x="18" y="2"/>
                      </a:cubicBezTo>
                      <a:cubicBezTo>
                        <a:pt x="17" y="3"/>
                        <a:pt x="12" y="4"/>
                        <a:pt x="10" y="4"/>
                      </a:cubicBezTo>
                      <a:cubicBezTo>
                        <a:pt x="9" y="4"/>
                        <a:pt x="8" y="4"/>
                        <a:pt x="7" y="3"/>
                      </a:cubicBezTo>
                      <a:cubicBezTo>
                        <a:pt x="5" y="4"/>
                        <a:pt x="2" y="6"/>
                        <a:pt x="0" y="6"/>
                      </a:cubicBezTo>
                      <a:cubicBezTo>
                        <a:pt x="1" y="7"/>
                        <a:pt x="1" y="6"/>
                        <a:pt x="2" y="7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3" name="Freeform 351">
                  <a:extLst>
                    <a:ext uri="{FF2B5EF4-FFF2-40B4-BE49-F238E27FC236}">
                      <a16:creationId xmlns:a16="http://schemas.microsoft.com/office/drawing/2014/main" id="{F632B43E-3095-2C41-8ED9-A9D4D9AF657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213475" y="2565514"/>
                  <a:ext cx="127000" cy="69850"/>
                </a:xfrm>
                <a:custGeom>
                  <a:avLst/>
                  <a:gdLst>
                    <a:gd name="T0" fmla="*/ 45 w 57"/>
                    <a:gd name="T1" fmla="*/ 1 h 32"/>
                    <a:gd name="T2" fmla="*/ 34 w 57"/>
                    <a:gd name="T3" fmla="*/ 3 h 32"/>
                    <a:gd name="T4" fmla="*/ 27 w 57"/>
                    <a:gd name="T5" fmla="*/ 5 h 32"/>
                    <a:gd name="T6" fmla="*/ 18 w 57"/>
                    <a:gd name="T7" fmla="*/ 5 h 32"/>
                    <a:gd name="T8" fmla="*/ 8 w 57"/>
                    <a:gd name="T9" fmla="*/ 4 h 32"/>
                    <a:gd name="T10" fmla="*/ 3 w 57"/>
                    <a:gd name="T11" fmla="*/ 0 h 32"/>
                    <a:gd name="T12" fmla="*/ 2 w 57"/>
                    <a:gd name="T13" fmla="*/ 1 h 32"/>
                    <a:gd name="T14" fmla="*/ 2 w 57"/>
                    <a:gd name="T15" fmla="*/ 8 h 32"/>
                    <a:gd name="T16" fmla="*/ 5 w 57"/>
                    <a:gd name="T17" fmla="*/ 14 h 32"/>
                    <a:gd name="T18" fmla="*/ 2 w 57"/>
                    <a:gd name="T19" fmla="*/ 17 h 32"/>
                    <a:gd name="T20" fmla="*/ 2 w 57"/>
                    <a:gd name="T21" fmla="*/ 22 h 32"/>
                    <a:gd name="T22" fmla="*/ 7 w 57"/>
                    <a:gd name="T23" fmla="*/ 27 h 32"/>
                    <a:gd name="T24" fmla="*/ 9 w 57"/>
                    <a:gd name="T25" fmla="*/ 30 h 32"/>
                    <a:gd name="T26" fmla="*/ 21 w 57"/>
                    <a:gd name="T27" fmla="*/ 30 h 32"/>
                    <a:gd name="T28" fmla="*/ 31 w 57"/>
                    <a:gd name="T29" fmla="*/ 32 h 32"/>
                    <a:gd name="T30" fmla="*/ 34 w 57"/>
                    <a:gd name="T31" fmla="*/ 30 h 32"/>
                    <a:gd name="T32" fmla="*/ 38 w 57"/>
                    <a:gd name="T33" fmla="*/ 28 h 32"/>
                    <a:gd name="T34" fmla="*/ 38 w 57"/>
                    <a:gd name="T35" fmla="*/ 25 h 32"/>
                    <a:gd name="T36" fmla="*/ 48 w 57"/>
                    <a:gd name="T37" fmla="*/ 25 h 32"/>
                    <a:gd name="T38" fmla="*/ 51 w 57"/>
                    <a:gd name="T39" fmla="*/ 24 h 32"/>
                    <a:gd name="T40" fmla="*/ 50 w 57"/>
                    <a:gd name="T41" fmla="*/ 22 h 32"/>
                    <a:gd name="T42" fmla="*/ 48 w 57"/>
                    <a:gd name="T43" fmla="*/ 15 h 32"/>
                    <a:gd name="T44" fmla="*/ 56 w 57"/>
                    <a:gd name="T45" fmla="*/ 8 h 32"/>
                    <a:gd name="T46" fmla="*/ 57 w 57"/>
                    <a:gd name="T47" fmla="*/ 6 h 32"/>
                    <a:gd name="T48" fmla="*/ 52 w 57"/>
                    <a:gd name="T49" fmla="*/ 3 h 32"/>
                    <a:gd name="T50" fmla="*/ 45 w 57"/>
                    <a:gd name="T51" fmla="*/ 1 h 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57" h="32">
                      <a:moveTo>
                        <a:pt x="45" y="1"/>
                      </a:moveTo>
                      <a:cubicBezTo>
                        <a:pt x="42" y="0"/>
                        <a:pt x="36" y="1"/>
                        <a:pt x="34" y="3"/>
                      </a:cubicBezTo>
                      <a:cubicBezTo>
                        <a:pt x="32" y="5"/>
                        <a:pt x="30" y="6"/>
                        <a:pt x="27" y="5"/>
                      </a:cubicBezTo>
                      <a:cubicBezTo>
                        <a:pt x="25" y="5"/>
                        <a:pt x="19" y="5"/>
                        <a:pt x="18" y="5"/>
                      </a:cubicBezTo>
                      <a:cubicBezTo>
                        <a:pt x="16" y="5"/>
                        <a:pt x="9" y="4"/>
                        <a:pt x="8" y="4"/>
                      </a:cubicBezTo>
                      <a:cubicBezTo>
                        <a:pt x="7" y="4"/>
                        <a:pt x="5" y="1"/>
                        <a:pt x="3" y="0"/>
                      </a:cubicBezTo>
                      <a:cubicBezTo>
                        <a:pt x="3" y="1"/>
                        <a:pt x="2" y="1"/>
                        <a:pt x="2" y="1"/>
                      </a:cubicBezTo>
                      <a:cubicBezTo>
                        <a:pt x="0" y="3"/>
                        <a:pt x="0" y="6"/>
                        <a:pt x="2" y="8"/>
                      </a:cubicBezTo>
                      <a:cubicBezTo>
                        <a:pt x="4" y="9"/>
                        <a:pt x="7" y="14"/>
                        <a:pt x="5" y="14"/>
                      </a:cubicBezTo>
                      <a:cubicBezTo>
                        <a:pt x="3" y="14"/>
                        <a:pt x="2" y="16"/>
                        <a:pt x="2" y="17"/>
                      </a:cubicBezTo>
                      <a:cubicBezTo>
                        <a:pt x="2" y="18"/>
                        <a:pt x="1" y="21"/>
                        <a:pt x="2" y="22"/>
                      </a:cubicBezTo>
                      <a:cubicBezTo>
                        <a:pt x="2" y="22"/>
                        <a:pt x="7" y="26"/>
                        <a:pt x="7" y="27"/>
                      </a:cubicBezTo>
                      <a:cubicBezTo>
                        <a:pt x="7" y="29"/>
                        <a:pt x="9" y="29"/>
                        <a:pt x="9" y="30"/>
                      </a:cubicBezTo>
                      <a:cubicBezTo>
                        <a:pt x="12" y="30"/>
                        <a:pt x="19" y="29"/>
                        <a:pt x="21" y="30"/>
                      </a:cubicBezTo>
                      <a:cubicBezTo>
                        <a:pt x="23" y="31"/>
                        <a:pt x="31" y="32"/>
                        <a:pt x="31" y="32"/>
                      </a:cubicBezTo>
                      <a:cubicBezTo>
                        <a:pt x="33" y="32"/>
                        <a:pt x="35" y="31"/>
                        <a:pt x="34" y="30"/>
                      </a:cubicBezTo>
                      <a:cubicBezTo>
                        <a:pt x="34" y="29"/>
                        <a:pt x="36" y="28"/>
                        <a:pt x="38" y="28"/>
                      </a:cubicBezTo>
                      <a:cubicBezTo>
                        <a:pt x="38" y="26"/>
                        <a:pt x="38" y="25"/>
                        <a:pt x="38" y="25"/>
                      </a:cubicBezTo>
                      <a:cubicBezTo>
                        <a:pt x="39" y="25"/>
                        <a:pt x="45" y="24"/>
                        <a:pt x="48" y="25"/>
                      </a:cubicBezTo>
                      <a:cubicBezTo>
                        <a:pt x="49" y="26"/>
                        <a:pt x="50" y="25"/>
                        <a:pt x="51" y="24"/>
                      </a:cubicBezTo>
                      <a:cubicBezTo>
                        <a:pt x="51" y="23"/>
                        <a:pt x="51" y="22"/>
                        <a:pt x="50" y="22"/>
                      </a:cubicBezTo>
                      <a:cubicBezTo>
                        <a:pt x="49" y="22"/>
                        <a:pt x="46" y="16"/>
                        <a:pt x="48" y="15"/>
                      </a:cubicBezTo>
                      <a:cubicBezTo>
                        <a:pt x="50" y="15"/>
                        <a:pt x="53" y="8"/>
                        <a:pt x="56" y="8"/>
                      </a:cubicBezTo>
                      <a:cubicBezTo>
                        <a:pt x="57" y="7"/>
                        <a:pt x="57" y="6"/>
                        <a:pt x="57" y="6"/>
                      </a:cubicBezTo>
                      <a:cubicBezTo>
                        <a:pt x="55" y="5"/>
                        <a:pt x="52" y="4"/>
                        <a:pt x="52" y="3"/>
                      </a:cubicBezTo>
                      <a:cubicBezTo>
                        <a:pt x="51" y="2"/>
                        <a:pt x="47" y="1"/>
                        <a:pt x="45" y="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4" name="Freeform 352">
                  <a:extLst>
                    <a:ext uri="{FF2B5EF4-FFF2-40B4-BE49-F238E27FC236}">
                      <a16:creationId xmlns:a16="http://schemas.microsoft.com/office/drawing/2014/main" id="{4B03B1D8-8683-794D-89ED-CE439D994212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7563" y="2476614"/>
                  <a:ext cx="90488" cy="50800"/>
                </a:xfrm>
                <a:custGeom>
                  <a:avLst/>
                  <a:gdLst>
                    <a:gd name="T0" fmla="*/ 37 w 41"/>
                    <a:gd name="T1" fmla="*/ 9 h 23"/>
                    <a:gd name="T2" fmla="*/ 32 w 41"/>
                    <a:gd name="T3" fmla="*/ 7 h 23"/>
                    <a:gd name="T4" fmla="*/ 32 w 41"/>
                    <a:gd name="T5" fmla="*/ 3 h 23"/>
                    <a:gd name="T6" fmla="*/ 27 w 41"/>
                    <a:gd name="T7" fmla="*/ 1 h 23"/>
                    <a:gd name="T8" fmla="*/ 21 w 41"/>
                    <a:gd name="T9" fmla="*/ 1 h 23"/>
                    <a:gd name="T10" fmla="*/ 13 w 41"/>
                    <a:gd name="T11" fmla="*/ 1 h 23"/>
                    <a:gd name="T12" fmla="*/ 12 w 41"/>
                    <a:gd name="T13" fmla="*/ 3 h 23"/>
                    <a:gd name="T14" fmla="*/ 7 w 41"/>
                    <a:gd name="T15" fmla="*/ 7 h 23"/>
                    <a:gd name="T16" fmla="*/ 1 w 41"/>
                    <a:gd name="T17" fmla="*/ 14 h 23"/>
                    <a:gd name="T18" fmla="*/ 2 w 41"/>
                    <a:gd name="T19" fmla="*/ 17 h 23"/>
                    <a:gd name="T20" fmla="*/ 6 w 41"/>
                    <a:gd name="T21" fmla="*/ 17 h 23"/>
                    <a:gd name="T22" fmla="*/ 8 w 41"/>
                    <a:gd name="T23" fmla="*/ 22 h 23"/>
                    <a:gd name="T24" fmla="*/ 8 w 41"/>
                    <a:gd name="T25" fmla="*/ 22 h 23"/>
                    <a:gd name="T26" fmla="*/ 16 w 41"/>
                    <a:gd name="T27" fmla="*/ 21 h 23"/>
                    <a:gd name="T28" fmla="*/ 20 w 41"/>
                    <a:gd name="T29" fmla="*/ 15 h 23"/>
                    <a:gd name="T30" fmla="*/ 25 w 41"/>
                    <a:gd name="T31" fmla="*/ 21 h 23"/>
                    <a:gd name="T32" fmla="*/ 28 w 41"/>
                    <a:gd name="T33" fmla="*/ 18 h 23"/>
                    <a:gd name="T34" fmla="*/ 31 w 41"/>
                    <a:gd name="T35" fmla="*/ 16 h 23"/>
                    <a:gd name="T36" fmla="*/ 35 w 41"/>
                    <a:gd name="T37" fmla="*/ 15 h 23"/>
                    <a:gd name="T38" fmla="*/ 38 w 41"/>
                    <a:gd name="T39" fmla="*/ 14 h 23"/>
                    <a:gd name="T40" fmla="*/ 39 w 41"/>
                    <a:gd name="T41" fmla="*/ 12 h 23"/>
                    <a:gd name="T42" fmla="*/ 41 w 41"/>
                    <a:gd name="T43" fmla="*/ 10 h 23"/>
                    <a:gd name="T44" fmla="*/ 37 w 41"/>
                    <a:gd name="T45" fmla="*/ 9 h 2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41" h="23">
                      <a:moveTo>
                        <a:pt x="37" y="9"/>
                      </a:moveTo>
                      <a:cubicBezTo>
                        <a:pt x="35" y="10"/>
                        <a:pt x="32" y="8"/>
                        <a:pt x="32" y="7"/>
                      </a:cubicBezTo>
                      <a:cubicBezTo>
                        <a:pt x="32" y="6"/>
                        <a:pt x="32" y="4"/>
                        <a:pt x="32" y="3"/>
                      </a:cubicBezTo>
                      <a:cubicBezTo>
                        <a:pt x="30" y="2"/>
                        <a:pt x="28" y="1"/>
                        <a:pt x="27" y="1"/>
                      </a:cubicBezTo>
                      <a:cubicBezTo>
                        <a:pt x="24" y="0"/>
                        <a:pt x="23" y="0"/>
                        <a:pt x="21" y="1"/>
                      </a:cubicBezTo>
                      <a:cubicBezTo>
                        <a:pt x="19" y="2"/>
                        <a:pt x="15" y="2"/>
                        <a:pt x="13" y="1"/>
                      </a:cubicBezTo>
                      <a:cubicBezTo>
                        <a:pt x="13" y="2"/>
                        <a:pt x="12" y="3"/>
                        <a:pt x="12" y="3"/>
                      </a:cubicBezTo>
                      <a:cubicBezTo>
                        <a:pt x="10" y="3"/>
                        <a:pt x="7" y="5"/>
                        <a:pt x="7" y="7"/>
                      </a:cubicBezTo>
                      <a:cubicBezTo>
                        <a:pt x="6" y="9"/>
                        <a:pt x="2" y="10"/>
                        <a:pt x="1" y="14"/>
                      </a:cubicBezTo>
                      <a:cubicBezTo>
                        <a:pt x="0" y="17"/>
                        <a:pt x="0" y="19"/>
                        <a:pt x="2" y="17"/>
                      </a:cubicBezTo>
                      <a:cubicBezTo>
                        <a:pt x="4" y="15"/>
                        <a:pt x="6" y="15"/>
                        <a:pt x="6" y="17"/>
                      </a:cubicBezTo>
                      <a:cubicBezTo>
                        <a:pt x="6" y="19"/>
                        <a:pt x="9" y="19"/>
                        <a:pt x="8" y="22"/>
                      </a:cubicBezTo>
                      <a:cubicBezTo>
                        <a:pt x="8" y="22"/>
                        <a:pt x="8" y="22"/>
                        <a:pt x="8" y="22"/>
                      </a:cubicBezTo>
                      <a:cubicBezTo>
                        <a:pt x="11" y="22"/>
                        <a:pt x="14" y="21"/>
                        <a:pt x="16" y="21"/>
                      </a:cubicBezTo>
                      <a:cubicBezTo>
                        <a:pt x="18" y="21"/>
                        <a:pt x="19" y="15"/>
                        <a:pt x="20" y="15"/>
                      </a:cubicBezTo>
                      <a:cubicBezTo>
                        <a:pt x="21" y="14"/>
                        <a:pt x="23" y="19"/>
                        <a:pt x="25" y="21"/>
                      </a:cubicBezTo>
                      <a:cubicBezTo>
                        <a:pt x="28" y="23"/>
                        <a:pt x="28" y="19"/>
                        <a:pt x="28" y="18"/>
                      </a:cubicBezTo>
                      <a:cubicBezTo>
                        <a:pt x="28" y="16"/>
                        <a:pt x="30" y="16"/>
                        <a:pt x="31" y="16"/>
                      </a:cubicBezTo>
                      <a:cubicBezTo>
                        <a:pt x="32" y="16"/>
                        <a:pt x="35" y="17"/>
                        <a:pt x="35" y="15"/>
                      </a:cubicBezTo>
                      <a:cubicBezTo>
                        <a:pt x="35" y="13"/>
                        <a:pt x="37" y="14"/>
                        <a:pt x="38" y="14"/>
                      </a:cubicBezTo>
                      <a:cubicBezTo>
                        <a:pt x="39" y="14"/>
                        <a:pt x="39" y="12"/>
                        <a:pt x="39" y="12"/>
                      </a:cubicBezTo>
                      <a:cubicBezTo>
                        <a:pt x="41" y="10"/>
                        <a:pt x="41" y="10"/>
                        <a:pt x="41" y="10"/>
                      </a:cubicBezTo>
                      <a:cubicBezTo>
                        <a:pt x="40" y="9"/>
                        <a:pt x="38" y="9"/>
                        <a:pt x="37" y="9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635" name="Freeform 357">
                  <a:extLst>
                    <a:ext uri="{FF2B5EF4-FFF2-40B4-BE49-F238E27FC236}">
                      <a16:creationId xmlns:a16="http://schemas.microsoft.com/office/drawing/2014/main" id="{AAB2F5A1-9DA8-644D-B561-D79BC77BB82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581650" y="2578214"/>
                  <a:ext cx="260350" cy="184150"/>
                </a:xfrm>
                <a:custGeom>
                  <a:avLst/>
                  <a:gdLst>
                    <a:gd name="T0" fmla="*/ 116 w 118"/>
                    <a:gd name="T1" fmla="*/ 15 h 83"/>
                    <a:gd name="T2" fmla="*/ 107 w 118"/>
                    <a:gd name="T3" fmla="*/ 14 h 83"/>
                    <a:gd name="T4" fmla="*/ 96 w 118"/>
                    <a:gd name="T5" fmla="*/ 12 h 83"/>
                    <a:gd name="T6" fmla="*/ 92 w 118"/>
                    <a:gd name="T7" fmla="*/ 11 h 83"/>
                    <a:gd name="T8" fmla="*/ 84 w 118"/>
                    <a:gd name="T9" fmla="*/ 11 h 83"/>
                    <a:gd name="T10" fmla="*/ 76 w 118"/>
                    <a:gd name="T11" fmla="*/ 7 h 83"/>
                    <a:gd name="T12" fmla="*/ 70 w 118"/>
                    <a:gd name="T13" fmla="*/ 5 h 83"/>
                    <a:gd name="T14" fmla="*/ 55 w 118"/>
                    <a:gd name="T15" fmla="*/ 3 h 83"/>
                    <a:gd name="T16" fmla="*/ 24 w 118"/>
                    <a:gd name="T17" fmla="*/ 3 h 83"/>
                    <a:gd name="T18" fmla="*/ 13 w 118"/>
                    <a:gd name="T19" fmla="*/ 0 h 83"/>
                    <a:gd name="T20" fmla="*/ 6 w 118"/>
                    <a:gd name="T21" fmla="*/ 4 h 83"/>
                    <a:gd name="T22" fmla="*/ 4 w 118"/>
                    <a:gd name="T23" fmla="*/ 11 h 83"/>
                    <a:gd name="T24" fmla="*/ 5 w 118"/>
                    <a:gd name="T25" fmla="*/ 20 h 83"/>
                    <a:gd name="T26" fmla="*/ 8 w 118"/>
                    <a:gd name="T27" fmla="*/ 19 h 83"/>
                    <a:gd name="T28" fmla="*/ 11 w 118"/>
                    <a:gd name="T29" fmla="*/ 19 h 83"/>
                    <a:gd name="T30" fmla="*/ 17 w 118"/>
                    <a:gd name="T31" fmla="*/ 21 h 83"/>
                    <a:gd name="T32" fmla="*/ 20 w 118"/>
                    <a:gd name="T33" fmla="*/ 21 h 83"/>
                    <a:gd name="T34" fmla="*/ 26 w 118"/>
                    <a:gd name="T35" fmla="*/ 22 h 83"/>
                    <a:gd name="T36" fmla="*/ 28 w 118"/>
                    <a:gd name="T37" fmla="*/ 25 h 83"/>
                    <a:gd name="T38" fmla="*/ 22 w 118"/>
                    <a:gd name="T39" fmla="*/ 30 h 83"/>
                    <a:gd name="T40" fmla="*/ 23 w 118"/>
                    <a:gd name="T41" fmla="*/ 39 h 83"/>
                    <a:gd name="T42" fmla="*/ 21 w 118"/>
                    <a:gd name="T43" fmla="*/ 45 h 83"/>
                    <a:gd name="T44" fmla="*/ 19 w 118"/>
                    <a:gd name="T45" fmla="*/ 49 h 83"/>
                    <a:gd name="T46" fmla="*/ 22 w 118"/>
                    <a:gd name="T47" fmla="*/ 54 h 83"/>
                    <a:gd name="T48" fmla="*/ 19 w 118"/>
                    <a:gd name="T49" fmla="*/ 59 h 83"/>
                    <a:gd name="T50" fmla="*/ 21 w 118"/>
                    <a:gd name="T51" fmla="*/ 63 h 83"/>
                    <a:gd name="T52" fmla="*/ 18 w 118"/>
                    <a:gd name="T53" fmla="*/ 69 h 83"/>
                    <a:gd name="T54" fmla="*/ 19 w 118"/>
                    <a:gd name="T55" fmla="*/ 72 h 83"/>
                    <a:gd name="T56" fmla="*/ 24 w 118"/>
                    <a:gd name="T57" fmla="*/ 72 h 83"/>
                    <a:gd name="T58" fmla="*/ 35 w 118"/>
                    <a:gd name="T59" fmla="*/ 83 h 83"/>
                    <a:gd name="T60" fmla="*/ 37 w 118"/>
                    <a:gd name="T61" fmla="*/ 80 h 83"/>
                    <a:gd name="T62" fmla="*/ 42 w 118"/>
                    <a:gd name="T63" fmla="*/ 80 h 83"/>
                    <a:gd name="T64" fmla="*/ 51 w 118"/>
                    <a:gd name="T65" fmla="*/ 76 h 83"/>
                    <a:gd name="T66" fmla="*/ 62 w 118"/>
                    <a:gd name="T67" fmla="*/ 76 h 83"/>
                    <a:gd name="T68" fmla="*/ 69 w 118"/>
                    <a:gd name="T69" fmla="*/ 73 h 83"/>
                    <a:gd name="T70" fmla="*/ 76 w 118"/>
                    <a:gd name="T71" fmla="*/ 68 h 83"/>
                    <a:gd name="T72" fmla="*/ 80 w 118"/>
                    <a:gd name="T73" fmla="*/ 61 h 83"/>
                    <a:gd name="T74" fmla="*/ 86 w 118"/>
                    <a:gd name="T75" fmla="*/ 54 h 83"/>
                    <a:gd name="T76" fmla="*/ 86 w 118"/>
                    <a:gd name="T77" fmla="*/ 41 h 83"/>
                    <a:gd name="T78" fmla="*/ 94 w 118"/>
                    <a:gd name="T79" fmla="*/ 32 h 83"/>
                    <a:gd name="T80" fmla="*/ 102 w 118"/>
                    <a:gd name="T81" fmla="*/ 28 h 83"/>
                    <a:gd name="T82" fmla="*/ 112 w 118"/>
                    <a:gd name="T83" fmla="*/ 22 h 83"/>
                    <a:gd name="T84" fmla="*/ 116 w 118"/>
                    <a:gd name="T85" fmla="*/ 15 h 83"/>
                    <a:gd name="T86" fmla="*/ 117 w 118"/>
                    <a:gd name="T87" fmla="*/ 44 h 83"/>
                    <a:gd name="T88" fmla="*/ 109 w 118"/>
                    <a:gd name="T89" fmla="*/ 47 h 83"/>
                    <a:gd name="T90" fmla="*/ 117 w 118"/>
                    <a:gd name="T91" fmla="*/ 44 h 8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18" h="83">
                      <a:moveTo>
                        <a:pt x="116" y="15"/>
                      </a:moveTo>
                      <a:cubicBezTo>
                        <a:pt x="113" y="15"/>
                        <a:pt x="109" y="15"/>
                        <a:pt x="107" y="14"/>
                      </a:cubicBezTo>
                      <a:cubicBezTo>
                        <a:pt x="104" y="14"/>
                        <a:pt x="98" y="13"/>
                        <a:pt x="96" y="12"/>
                      </a:cubicBezTo>
                      <a:cubicBezTo>
                        <a:pt x="94" y="10"/>
                        <a:pt x="92" y="9"/>
                        <a:pt x="92" y="11"/>
                      </a:cubicBezTo>
                      <a:cubicBezTo>
                        <a:pt x="92" y="13"/>
                        <a:pt x="87" y="13"/>
                        <a:pt x="84" y="11"/>
                      </a:cubicBezTo>
                      <a:cubicBezTo>
                        <a:pt x="82" y="10"/>
                        <a:pt x="78" y="8"/>
                        <a:pt x="76" y="7"/>
                      </a:cubicBezTo>
                      <a:cubicBezTo>
                        <a:pt x="75" y="6"/>
                        <a:pt x="72" y="6"/>
                        <a:pt x="70" y="5"/>
                      </a:cubicBezTo>
                      <a:cubicBezTo>
                        <a:pt x="68" y="5"/>
                        <a:pt x="60" y="2"/>
                        <a:pt x="55" y="3"/>
                      </a:cubicBezTo>
                      <a:cubicBezTo>
                        <a:pt x="49" y="4"/>
                        <a:pt x="31" y="2"/>
                        <a:pt x="24" y="3"/>
                      </a:cubicBezTo>
                      <a:cubicBezTo>
                        <a:pt x="18" y="3"/>
                        <a:pt x="17" y="0"/>
                        <a:pt x="13" y="0"/>
                      </a:cubicBezTo>
                      <a:cubicBezTo>
                        <a:pt x="10" y="0"/>
                        <a:pt x="11" y="4"/>
                        <a:pt x="6" y="4"/>
                      </a:cubicBezTo>
                      <a:cubicBezTo>
                        <a:pt x="0" y="5"/>
                        <a:pt x="0" y="8"/>
                        <a:pt x="4" y="11"/>
                      </a:cubicBezTo>
                      <a:cubicBezTo>
                        <a:pt x="6" y="13"/>
                        <a:pt x="6" y="17"/>
                        <a:pt x="5" y="20"/>
                      </a:cubicBezTo>
                      <a:cubicBezTo>
                        <a:pt x="7" y="20"/>
                        <a:pt x="7" y="20"/>
                        <a:pt x="8" y="19"/>
                      </a:cubicBezTo>
                      <a:cubicBezTo>
                        <a:pt x="10" y="17"/>
                        <a:pt x="11" y="17"/>
                        <a:pt x="11" y="19"/>
                      </a:cubicBezTo>
                      <a:cubicBezTo>
                        <a:pt x="11" y="21"/>
                        <a:pt x="15" y="21"/>
                        <a:pt x="17" y="21"/>
                      </a:cubicBezTo>
                      <a:cubicBezTo>
                        <a:pt x="19" y="21"/>
                        <a:pt x="18" y="22"/>
                        <a:pt x="20" y="21"/>
                      </a:cubicBezTo>
                      <a:cubicBezTo>
                        <a:pt x="23" y="19"/>
                        <a:pt x="26" y="20"/>
                        <a:pt x="26" y="22"/>
                      </a:cubicBezTo>
                      <a:cubicBezTo>
                        <a:pt x="26" y="24"/>
                        <a:pt x="31" y="23"/>
                        <a:pt x="28" y="25"/>
                      </a:cubicBezTo>
                      <a:cubicBezTo>
                        <a:pt x="26" y="28"/>
                        <a:pt x="22" y="29"/>
                        <a:pt x="22" y="30"/>
                      </a:cubicBezTo>
                      <a:cubicBezTo>
                        <a:pt x="22" y="32"/>
                        <a:pt x="25" y="37"/>
                        <a:pt x="23" y="39"/>
                      </a:cubicBezTo>
                      <a:cubicBezTo>
                        <a:pt x="21" y="41"/>
                        <a:pt x="24" y="45"/>
                        <a:pt x="21" y="45"/>
                      </a:cubicBezTo>
                      <a:cubicBezTo>
                        <a:pt x="19" y="45"/>
                        <a:pt x="16" y="46"/>
                        <a:pt x="19" y="49"/>
                      </a:cubicBezTo>
                      <a:cubicBezTo>
                        <a:pt x="22" y="52"/>
                        <a:pt x="24" y="54"/>
                        <a:pt x="22" y="54"/>
                      </a:cubicBezTo>
                      <a:cubicBezTo>
                        <a:pt x="20" y="54"/>
                        <a:pt x="18" y="58"/>
                        <a:pt x="19" y="59"/>
                      </a:cubicBezTo>
                      <a:cubicBezTo>
                        <a:pt x="20" y="60"/>
                        <a:pt x="25" y="63"/>
                        <a:pt x="21" y="63"/>
                      </a:cubicBezTo>
                      <a:cubicBezTo>
                        <a:pt x="18" y="64"/>
                        <a:pt x="18" y="67"/>
                        <a:pt x="18" y="69"/>
                      </a:cubicBezTo>
                      <a:cubicBezTo>
                        <a:pt x="18" y="70"/>
                        <a:pt x="18" y="71"/>
                        <a:pt x="19" y="72"/>
                      </a:cubicBezTo>
                      <a:cubicBezTo>
                        <a:pt x="21" y="72"/>
                        <a:pt x="22" y="72"/>
                        <a:pt x="24" y="72"/>
                      </a:cubicBezTo>
                      <a:cubicBezTo>
                        <a:pt x="28" y="74"/>
                        <a:pt x="30" y="83"/>
                        <a:pt x="35" y="83"/>
                      </a:cubicBezTo>
                      <a:cubicBezTo>
                        <a:pt x="37" y="83"/>
                        <a:pt x="36" y="81"/>
                        <a:pt x="37" y="80"/>
                      </a:cubicBezTo>
                      <a:cubicBezTo>
                        <a:pt x="38" y="79"/>
                        <a:pt x="40" y="80"/>
                        <a:pt x="42" y="80"/>
                      </a:cubicBezTo>
                      <a:cubicBezTo>
                        <a:pt x="45" y="80"/>
                        <a:pt x="46" y="76"/>
                        <a:pt x="51" y="76"/>
                      </a:cubicBezTo>
                      <a:cubicBezTo>
                        <a:pt x="56" y="76"/>
                        <a:pt x="59" y="76"/>
                        <a:pt x="62" y="76"/>
                      </a:cubicBezTo>
                      <a:cubicBezTo>
                        <a:pt x="66" y="76"/>
                        <a:pt x="68" y="75"/>
                        <a:pt x="69" y="73"/>
                      </a:cubicBezTo>
                      <a:cubicBezTo>
                        <a:pt x="70" y="70"/>
                        <a:pt x="73" y="68"/>
                        <a:pt x="76" y="68"/>
                      </a:cubicBezTo>
                      <a:cubicBezTo>
                        <a:pt x="80" y="67"/>
                        <a:pt x="79" y="63"/>
                        <a:pt x="80" y="61"/>
                      </a:cubicBezTo>
                      <a:cubicBezTo>
                        <a:pt x="80" y="59"/>
                        <a:pt x="86" y="56"/>
                        <a:pt x="86" y="54"/>
                      </a:cubicBezTo>
                      <a:cubicBezTo>
                        <a:pt x="87" y="53"/>
                        <a:pt x="83" y="46"/>
                        <a:pt x="86" y="41"/>
                      </a:cubicBezTo>
                      <a:cubicBezTo>
                        <a:pt x="90" y="35"/>
                        <a:pt x="94" y="35"/>
                        <a:pt x="94" y="32"/>
                      </a:cubicBezTo>
                      <a:cubicBezTo>
                        <a:pt x="94" y="29"/>
                        <a:pt x="98" y="28"/>
                        <a:pt x="102" y="28"/>
                      </a:cubicBezTo>
                      <a:cubicBezTo>
                        <a:pt x="107" y="27"/>
                        <a:pt x="108" y="24"/>
                        <a:pt x="112" y="22"/>
                      </a:cubicBezTo>
                      <a:cubicBezTo>
                        <a:pt x="116" y="21"/>
                        <a:pt x="117" y="19"/>
                        <a:pt x="116" y="15"/>
                      </a:cubicBezTo>
                      <a:close/>
                      <a:moveTo>
                        <a:pt x="117" y="44"/>
                      </a:moveTo>
                      <a:cubicBezTo>
                        <a:pt x="116" y="40"/>
                        <a:pt x="107" y="46"/>
                        <a:pt x="109" y="47"/>
                      </a:cubicBezTo>
                      <a:cubicBezTo>
                        <a:pt x="113" y="50"/>
                        <a:pt x="118" y="49"/>
                        <a:pt x="117" y="4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r>
                    <a:rPr lang="fr-CH"/>
                    <a:t> </a:t>
                  </a:r>
                  <a:endParaRPr lang="x-none"/>
                </a:p>
              </p:txBody>
            </p:sp>
            <p:sp>
              <p:nvSpPr>
                <p:cNvPr id="636" name="Freeform 359">
                  <a:extLst>
                    <a:ext uri="{FF2B5EF4-FFF2-40B4-BE49-F238E27FC236}">
                      <a16:creationId xmlns:a16="http://schemas.microsoft.com/office/drawing/2014/main" id="{B8CEC086-B875-BA40-A618-8C32C1999BE7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  <p:grpSp>
            <p:nvGrpSpPr>
              <p:cNvPr id="211" name="Group 210">
                <a:extLst>
                  <a:ext uri="{FF2B5EF4-FFF2-40B4-BE49-F238E27FC236}">
                    <a16:creationId xmlns:a16="http://schemas.microsoft.com/office/drawing/2014/main" id="{80079AF0-592E-1F4B-80A4-BE42A062A906}"/>
                  </a:ext>
                </a:extLst>
              </p:cNvPr>
              <p:cNvGrpSpPr/>
              <p:nvPr/>
            </p:nvGrpSpPr>
            <p:grpSpPr>
              <a:xfrm>
                <a:off x="4287838" y="1206614"/>
                <a:ext cx="2193925" cy="2289175"/>
                <a:chOff x="4287838" y="1206614"/>
                <a:chExt cx="2193925" cy="2289175"/>
              </a:xfrm>
            </p:grpSpPr>
            <p:sp>
              <p:nvSpPr>
                <p:cNvPr id="212" name="Freeform 288">
                  <a:extLst>
                    <a:ext uri="{FF2B5EF4-FFF2-40B4-BE49-F238E27FC236}">
                      <a16:creationId xmlns:a16="http://schemas.microsoft.com/office/drawing/2014/main" id="{3173692D-2975-FB4F-8CA7-09D6297DDBE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4659313" y="3418001"/>
                  <a:ext cx="65088" cy="77788"/>
                </a:xfrm>
                <a:custGeom>
                  <a:avLst/>
                  <a:gdLst>
                    <a:gd name="T0" fmla="*/ 2 w 29"/>
                    <a:gd name="T1" fmla="*/ 15 h 35"/>
                    <a:gd name="T2" fmla="*/ 3 w 29"/>
                    <a:gd name="T3" fmla="*/ 27 h 35"/>
                    <a:gd name="T4" fmla="*/ 0 w 29"/>
                    <a:gd name="T5" fmla="*/ 32 h 35"/>
                    <a:gd name="T6" fmla="*/ 9 w 29"/>
                    <a:gd name="T7" fmla="*/ 33 h 35"/>
                    <a:gd name="T8" fmla="*/ 18 w 29"/>
                    <a:gd name="T9" fmla="*/ 29 h 35"/>
                    <a:gd name="T10" fmla="*/ 29 w 29"/>
                    <a:gd name="T11" fmla="*/ 15 h 35"/>
                    <a:gd name="T12" fmla="*/ 29 w 29"/>
                    <a:gd name="T13" fmla="*/ 14 h 35"/>
                    <a:gd name="T14" fmla="*/ 13 w 29"/>
                    <a:gd name="T15" fmla="*/ 2 h 35"/>
                    <a:gd name="T16" fmla="*/ 6 w 29"/>
                    <a:gd name="T17" fmla="*/ 0 h 35"/>
                    <a:gd name="T18" fmla="*/ 4 w 29"/>
                    <a:gd name="T19" fmla="*/ 4 h 35"/>
                    <a:gd name="T20" fmla="*/ 2 w 29"/>
                    <a:gd name="T21" fmla="*/ 15 h 3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</a:cxnLst>
                  <a:rect l="0" t="0" r="r" b="b"/>
                  <a:pathLst>
                    <a:path w="29" h="35">
                      <a:moveTo>
                        <a:pt x="2" y="15"/>
                      </a:moveTo>
                      <a:cubicBezTo>
                        <a:pt x="4" y="19"/>
                        <a:pt x="4" y="26"/>
                        <a:pt x="3" y="27"/>
                      </a:cubicBezTo>
                      <a:cubicBezTo>
                        <a:pt x="3" y="28"/>
                        <a:pt x="2" y="30"/>
                        <a:pt x="0" y="32"/>
                      </a:cubicBezTo>
                      <a:cubicBezTo>
                        <a:pt x="2" y="33"/>
                        <a:pt x="4" y="35"/>
                        <a:pt x="9" y="33"/>
                      </a:cubicBezTo>
                      <a:cubicBezTo>
                        <a:pt x="14" y="32"/>
                        <a:pt x="16" y="35"/>
                        <a:pt x="18" y="29"/>
                      </a:cubicBezTo>
                      <a:cubicBezTo>
                        <a:pt x="20" y="25"/>
                        <a:pt x="25" y="18"/>
                        <a:pt x="29" y="15"/>
                      </a:cubicBezTo>
                      <a:cubicBezTo>
                        <a:pt x="29" y="15"/>
                        <a:pt x="29" y="14"/>
                        <a:pt x="29" y="14"/>
                      </a:cubicBezTo>
                      <a:cubicBezTo>
                        <a:pt x="25" y="13"/>
                        <a:pt x="19" y="4"/>
                        <a:pt x="13" y="2"/>
                      </a:cubicBezTo>
                      <a:cubicBezTo>
                        <a:pt x="11" y="2"/>
                        <a:pt x="8" y="1"/>
                        <a:pt x="6" y="0"/>
                      </a:cubicBezTo>
                      <a:cubicBezTo>
                        <a:pt x="5" y="2"/>
                        <a:pt x="4" y="4"/>
                        <a:pt x="4" y="4"/>
                      </a:cubicBezTo>
                      <a:cubicBezTo>
                        <a:pt x="2" y="6"/>
                        <a:pt x="1" y="11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3" name="Freeform 341">
                  <a:extLst>
                    <a:ext uri="{FF2B5EF4-FFF2-40B4-BE49-F238E27FC236}">
                      <a16:creationId xmlns:a16="http://schemas.microsoft.com/office/drawing/2014/main" id="{9B085A28-B0F4-BF44-8417-C22BC216DBA3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451600" y="2824276"/>
                  <a:ext cx="30163" cy="84138"/>
                </a:xfrm>
                <a:custGeom>
                  <a:avLst/>
                  <a:gdLst>
                    <a:gd name="T0" fmla="*/ 6 w 14"/>
                    <a:gd name="T1" fmla="*/ 38 h 38"/>
                    <a:gd name="T2" fmla="*/ 7 w 14"/>
                    <a:gd name="T3" fmla="*/ 38 h 38"/>
                    <a:gd name="T4" fmla="*/ 10 w 14"/>
                    <a:gd name="T5" fmla="*/ 25 h 38"/>
                    <a:gd name="T6" fmla="*/ 11 w 14"/>
                    <a:gd name="T7" fmla="*/ 21 h 38"/>
                    <a:gd name="T8" fmla="*/ 8 w 14"/>
                    <a:gd name="T9" fmla="*/ 15 h 38"/>
                    <a:gd name="T10" fmla="*/ 10 w 14"/>
                    <a:gd name="T11" fmla="*/ 8 h 38"/>
                    <a:gd name="T12" fmla="*/ 13 w 14"/>
                    <a:gd name="T13" fmla="*/ 8 h 38"/>
                    <a:gd name="T14" fmla="*/ 14 w 14"/>
                    <a:gd name="T15" fmla="*/ 2 h 38"/>
                    <a:gd name="T16" fmla="*/ 9 w 14"/>
                    <a:gd name="T17" fmla="*/ 0 h 38"/>
                    <a:gd name="T18" fmla="*/ 7 w 14"/>
                    <a:gd name="T19" fmla="*/ 5 h 38"/>
                    <a:gd name="T20" fmla="*/ 0 w 14"/>
                    <a:gd name="T21" fmla="*/ 21 h 38"/>
                    <a:gd name="T22" fmla="*/ 7 w 14"/>
                    <a:gd name="T23" fmla="*/ 37 h 38"/>
                    <a:gd name="T24" fmla="*/ 6 w 14"/>
                    <a:gd name="T25" fmla="*/ 38 h 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</a:cxnLst>
                  <a:rect l="0" t="0" r="r" b="b"/>
                  <a:pathLst>
                    <a:path w="14" h="38">
                      <a:moveTo>
                        <a:pt x="6" y="38"/>
                      </a:moveTo>
                      <a:cubicBezTo>
                        <a:pt x="7" y="38"/>
                        <a:pt x="7" y="38"/>
                        <a:pt x="7" y="38"/>
                      </a:cubicBezTo>
                      <a:cubicBezTo>
                        <a:pt x="8" y="33"/>
                        <a:pt x="9" y="27"/>
                        <a:pt x="10" y="25"/>
                      </a:cubicBezTo>
                      <a:cubicBezTo>
                        <a:pt x="11" y="25"/>
                        <a:pt x="11" y="23"/>
                        <a:pt x="11" y="21"/>
                      </a:cubicBezTo>
                      <a:cubicBezTo>
                        <a:pt x="9" y="18"/>
                        <a:pt x="8" y="16"/>
                        <a:pt x="8" y="15"/>
                      </a:cubicBezTo>
                      <a:cubicBezTo>
                        <a:pt x="8" y="14"/>
                        <a:pt x="9" y="9"/>
                        <a:pt x="10" y="8"/>
                      </a:cubicBezTo>
                      <a:cubicBezTo>
                        <a:pt x="10" y="8"/>
                        <a:pt x="11" y="8"/>
                        <a:pt x="13" y="8"/>
                      </a:cubicBezTo>
                      <a:cubicBezTo>
                        <a:pt x="13" y="7"/>
                        <a:pt x="13" y="4"/>
                        <a:pt x="14" y="2"/>
                      </a:cubicBezTo>
                      <a:cubicBezTo>
                        <a:pt x="9" y="0"/>
                        <a:pt x="9" y="0"/>
                        <a:pt x="9" y="0"/>
                      </a:cubicBezTo>
                      <a:cubicBezTo>
                        <a:pt x="8" y="2"/>
                        <a:pt x="8" y="3"/>
                        <a:pt x="7" y="5"/>
                      </a:cubicBezTo>
                      <a:cubicBezTo>
                        <a:pt x="7" y="9"/>
                        <a:pt x="2" y="17"/>
                        <a:pt x="0" y="21"/>
                      </a:cubicBezTo>
                      <a:cubicBezTo>
                        <a:pt x="7" y="37"/>
                        <a:pt x="7" y="37"/>
                        <a:pt x="7" y="37"/>
                      </a:cubicBezTo>
                      <a:lnTo>
                        <a:pt x="6" y="38"/>
                      </a:ln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4" name="Freeform 342">
                  <a:extLst>
                    <a:ext uri="{FF2B5EF4-FFF2-40B4-BE49-F238E27FC236}">
                      <a16:creationId xmlns:a16="http://schemas.microsoft.com/office/drawing/2014/main" id="{F2CC1095-D8FB-2E45-94F3-AB78A76BCE75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56313" y="2278176"/>
                  <a:ext cx="195263" cy="160338"/>
                </a:xfrm>
                <a:custGeom>
                  <a:avLst/>
                  <a:gdLst>
                    <a:gd name="T0" fmla="*/ 2 w 88"/>
                    <a:gd name="T1" fmla="*/ 15 h 72"/>
                    <a:gd name="T2" fmla="*/ 1 w 88"/>
                    <a:gd name="T3" fmla="*/ 25 h 72"/>
                    <a:gd name="T4" fmla="*/ 2 w 88"/>
                    <a:gd name="T5" fmla="*/ 29 h 72"/>
                    <a:gd name="T6" fmla="*/ 4 w 88"/>
                    <a:gd name="T7" fmla="*/ 33 h 72"/>
                    <a:gd name="T8" fmla="*/ 5 w 88"/>
                    <a:gd name="T9" fmla="*/ 38 h 72"/>
                    <a:gd name="T10" fmla="*/ 8 w 88"/>
                    <a:gd name="T11" fmla="*/ 45 h 72"/>
                    <a:gd name="T12" fmla="*/ 8 w 88"/>
                    <a:gd name="T13" fmla="*/ 49 h 72"/>
                    <a:gd name="T14" fmla="*/ 13 w 88"/>
                    <a:gd name="T15" fmla="*/ 52 h 72"/>
                    <a:gd name="T16" fmla="*/ 19 w 88"/>
                    <a:gd name="T17" fmla="*/ 56 h 72"/>
                    <a:gd name="T18" fmla="*/ 24 w 88"/>
                    <a:gd name="T19" fmla="*/ 59 h 72"/>
                    <a:gd name="T20" fmla="*/ 29 w 88"/>
                    <a:gd name="T21" fmla="*/ 58 h 72"/>
                    <a:gd name="T22" fmla="*/ 32 w 88"/>
                    <a:gd name="T23" fmla="*/ 61 h 72"/>
                    <a:gd name="T24" fmla="*/ 38 w 88"/>
                    <a:gd name="T25" fmla="*/ 63 h 72"/>
                    <a:gd name="T26" fmla="*/ 42 w 88"/>
                    <a:gd name="T27" fmla="*/ 68 h 72"/>
                    <a:gd name="T28" fmla="*/ 47 w 88"/>
                    <a:gd name="T29" fmla="*/ 67 h 72"/>
                    <a:gd name="T30" fmla="*/ 55 w 88"/>
                    <a:gd name="T31" fmla="*/ 68 h 72"/>
                    <a:gd name="T32" fmla="*/ 62 w 88"/>
                    <a:gd name="T33" fmla="*/ 69 h 72"/>
                    <a:gd name="T34" fmla="*/ 70 w 88"/>
                    <a:gd name="T35" fmla="*/ 71 h 72"/>
                    <a:gd name="T36" fmla="*/ 75 w 88"/>
                    <a:gd name="T37" fmla="*/ 72 h 72"/>
                    <a:gd name="T38" fmla="*/ 75 w 88"/>
                    <a:gd name="T39" fmla="*/ 66 h 72"/>
                    <a:gd name="T40" fmla="*/ 83 w 88"/>
                    <a:gd name="T41" fmla="*/ 57 h 72"/>
                    <a:gd name="T42" fmla="*/ 87 w 88"/>
                    <a:gd name="T43" fmla="*/ 54 h 72"/>
                    <a:gd name="T44" fmla="*/ 84 w 88"/>
                    <a:gd name="T45" fmla="*/ 45 h 72"/>
                    <a:gd name="T46" fmla="*/ 83 w 88"/>
                    <a:gd name="T47" fmla="*/ 37 h 72"/>
                    <a:gd name="T48" fmla="*/ 80 w 88"/>
                    <a:gd name="T49" fmla="*/ 32 h 72"/>
                    <a:gd name="T50" fmla="*/ 85 w 88"/>
                    <a:gd name="T51" fmla="*/ 28 h 72"/>
                    <a:gd name="T52" fmla="*/ 85 w 88"/>
                    <a:gd name="T53" fmla="*/ 20 h 72"/>
                    <a:gd name="T54" fmla="*/ 84 w 88"/>
                    <a:gd name="T55" fmla="*/ 13 h 72"/>
                    <a:gd name="T56" fmla="*/ 76 w 88"/>
                    <a:gd name="T57" fmla="*/ 8 h 72"/>
                    <a:gd name="T58" fmla="*/ 76 w 88"/>
                    <a:gd name="T59" fmla="*/ 7 h 72"/>
                    <a:gd name="T60" fmla="*/ 52 w 88"/>
                    <a:gd name="T61" fmla="*/ 6 h 72"/>
                    <a:gd name="T62" fmla="*/ 48 w 88"/>
                    <a:gd name="T63" fmla="*/ 5 h 72"/>
                    <a:gd name="T64" fmla="*/ 43 w 88"/>
                    <a:gd name="T65" fmla="*/ 7 h 72"/>
                    <a:gd name="T66" fmla="*/ 38 w 88"/>
                    <a:gd name="T67" fmla="*/ 2 h 72"/>
                    <a:gd name="T68" fmla="*/ 18 w 88"/>
                    <a:gd name="T69" fmla="*/ 7 h 72"/>
                    <a:gd name="T70" fmla="*/ 4 w 88"/>
                    <a:gd name="T71" fmla="*/ 12 h 72"/>
                    <a:gd name="T72" fmla="*/ 2 w 88"/>
                    <a:gd name="T73" fmla="*/ 14 h 72"/>
                    <a:gd name="T74" fmla="*/ 2 w 88"/>
                    <a:gd name="T75" fmla="*/ 15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</a:cxnLst>
                  <a:rect l="0" t="0" r="r" b="b"/>
                  <a:pathLst>
                    <a:path w="88" h="72">
                      <a:moveTo>
                        <a:pt x="2" y="15"/>
                      </a:moveTo>
                      <a:cubicBezTo>
                        <a:pt x="2" y="17"/>
                        <a:pt x="3" y="23"/>
                        <a:pt x="1" y="25"/>
                      </a:cubicBezTo>
                      <a:cubicBezTo>
                        <a:pt x="0" y="27"/>
                        <a:pt x="1" y="28"/>
                        <a:pt x="2" y="29"/>
                      </a:cubicBezTo>
                      <a:cubicBezTo>
                        <a:pt x="4" y="29"/>
                        <a:pt x="4" y="31"/>
                        <a:pt x="4" y="33"/>
                      </a:cubicBezTo>
                      <a:cubicBezTo>
                        <a:pt x="4" y="35"/>
                        <a:pt x="5" y="34"/>
                        <a:pt x="5" y="38"/>
                      </a:cubicBezTo>
                      <a:cubicBezTo>
                        <a:pt x="6" y="41"/>
                        <a:pt x="6" y="44"/>
                        <a:pt x="8" y="45"/>
                      </a:cubicBezTo>
                      <a:cubicBezTo>
                        <a:pt x="9" y="46"/>
                        <a:pt x="8" y="48"/>
                        <a:pt x="8" y="49"/>
                      </a:cubicBezTo>
                      <a:cubicBezTo>
                        <a:pt x="10" y="50"/>
                        <a:pt x="11" y="52"/>
                        <a:pt x="13" y="52"/>
                      </a:cubicBezTo>
                      <a:cubicBezTo>
                        <a:pt x="17" y="54"/>
                        <a:pt x="19" y="55"/>
                        <a:pt x="19" y="56"/>
                      </a:cubicBezTo>
                      <a:cubicBezTo>
                        <a:pt x="19" y="58"/>
                        <a:pt x="23" y="61"/>
                        <a:pt x="24" y="59"/>
                      </a:cubicBezTo>
                      <a:cubicBezTo>
                        <a:pt x="25" y="56"/>
                        <a:pt x="27" y="58"/>
                        <a:pt x="29" y="58"/>
                      </a:cubicBezTo>
                      <a:cubicBezTo>
                        <a:pt x="31" y="58"/>
                        <a:pt x="31" y="60"/>
                        <a:pt x="32" y="61"/>
                      </a:cubicBezTo>
                      <a:cubicBezTo>
                        <a:pt x="32" y="62"/>
                        <a:pt x="36" y="62"/>
                        <a:pt x="38" y="63"/>
                      </a:cubicBezTo>
                      <a:cubicBezTo>
                        <a:pt x="39" y="63"/>
                        <a:pt x="40" y="67"/>
                        <a:pt x="42" y="68"/>
                      </a:cubicBezTo>
                      <a:cubicBezTo>
                        <a:pt x="44" y="69"/>
                        <a:pt x="46" y="66"/>
                        <a:pt x="47" y="67"/>
                      </a:cubicBezTo>
                      <a:cubicBezTo>
                        <a:pt x="49" y="68"/>
                        <a:pt x="53" y="69"/>
                        <a:pt x="55" y="68"/>
                      </a:cubicBezTo>
                      <a:cubicBezTo>
                        <a:pt x="57" y="67"/>
                        <a:pt x="59" y="69"/>
                        <a:pt x="62" y="69"/>
                      </a:cubicBezTo>
                      <a:cubicBezTo>
                        <a:pt x="65" y="69"/>
                        <a:pt x="69" y="70"/>
                        <a:pt x="70" y="71"/>
                      </a:cubicBezTo>
                      <a:cubicBezTo>
                        <a:pt x="70" y="71"/>
                        <a:pt x="73" y="72"/>
                        <a:pt x="75" y="72"/>
                      </a:cubicBezTo>
                      <a:cubicBezTo>
                        <a:pt x="76" y="71"/>
                        <a:pt x="75" y="67"/>
                        <a:pt x="75" y="66"/>
                      </a:cubicBezTo>
                      <a:cubicBezTo>
                        <a:pt x="75" y="65"/>
                        <a:pt x="82" y="59"/>
                        <a:pt x="83" y="57"/>
                      </a:cubicBezTo>
                      <a:cubicBezTo>
                        <a:pt x="85" y="56"/>
                        <a:pt x="86" y="56"/>
                        <a:pt x="87" y="54"/>
                      </a:cubicBezTo>
                      <a:cubicBezTo>
                        <a:pt x="88" y="52"/>
                        <a:pt x="85" y="46"/>
                        <a:pt x="84" y="45"/>
                      </a:cubicBezTo>
                      <a:cubicBezTo>
                        <a:pt x="83" y="44"/>
                        <a:pt x="82" y="39"/>
                        <a:pt x="83" y="37"/>
                      </a:cubicBezTo>
                      <a:cubicBezTo>
                        <a:pt x="84" y="35"/>
                        <a:pt x="80" y="34"/>
                        <a:pt x="80" y="32"/>
                      </a:cubicBezTo>
                      <a:cubicBezTo>
                        <a:pt x="80" y="31"/>
                        <a:pt x="84" y="29"/>
                        <a:pt x="85" y="28"/>
                      </a:cubicBezTo>
                      <a:cubicBezTo>
                        <a:pt x="87" y="27"/>
                        <a:pt x="87" y="21"/>
                        <a:pt x="85" y="20"/>
                      </a:cubicBezTo>
                      <a:cubicBezTo>
                        <a:pt x="83" y="18"/>
                        <a:pt x="82" y="16"/>
                        <a:pt x="84" y="13"/>
                      </a:cubicBezTo>
                      <a:cubicBezTo>
                        <a:pt x="85" y="10"/>
                        <a:pt x="77" y="8"/>
                        <a:pt x="76" y="8"/>
                      </a:cubicBezTo>
                      <a:cubicBezTo>
                        <a:pt x="76" y="8"/>
                        <a:pt x="76" y="8"/>
                        <a:pt x="76" y="7"/>
                      </a:cubicBezTo>
                      <a:cubicBezTo>
                        <a:pt x="70" y="9"/>
                        <a:pt x="54" y="7"/>
                        <a:pt x="52" y="6"/>
                      </a:cubicBezTo>
                      <a:cubicBezTo>
                        <a:pt x="52" y="6"/>
                        <a:pt x="49" y="5"/>
                        <a:pt x="48" y="5"/>
                      </a:cubicBezTo>
                      <a:cubicBezTo>
                        <a:pt x="47" y="6"/>
                        <a:pt x="45" y="7"/>
                        <a:pt x="43" y="7"/>
                      </a:cubicBezTo>
                      <a:cubicBezTo>
                        <a:pt x="39" y="7"/>
                        <a:pt x="39" y="3"/>
                        <a:pt x="38" y="2"/>
                      </a:cubicBezTo>
                      <a:cubicBezTo>
                        <a:pt x="38" y="0"/>
                        <a:pt x="23" y="3"/>
                        <a:pt x="18" y="7"/>
                      </a:cubicBezTo>
                      <a:cubicBezTo>
                        <a:pt x="14" y="11"/>
                        <a:pt x="5" y="10"/>
                        <a:pt x="4" y="12"/>
                      </a:cubicBezTo>
                      <a:cubicBezTo>
                        <a:pt x="4" y="14"/>
                        <a:pt x="3" y="15"/>
                        <a:pt x="2" y="14"/>
                      </a:cubicBezTo>
                      <a:cubicBezTo>
                        <a:pt x="2" y="15"/>
                        <a:pt x="2" y="15"/>
                        <a:pt x="2" y="15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5" name="Freeform 344">
                  <a:extLst>
                    <a:ext uri="{FF2B5EF4-FFF2-40B4-BE49-F238E27FC236}">
                      <a16:creationId xmlns:a16="http://schemas.microsoft.com/office/drawing/2014/main" id="{38E92AAC-7EAC-2145-9414-CE63717CA7A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096000" y="2449626"/>
                  <a:ext cx="131763" cy="74613"/>
                </a:xfrm>
                <a:custGeom>
                  <a:avLst/>
                  <a:gdLst>
                    <a:gd name="T0" fmla="*/ 57 w 59"/>
                    <a:gd name="T1" fmla="*/ 6 h 34"/>
                    <a:gd name="T2" fmla="*/ 55 w 59"/>
                    <a:gd name="T3" fmla="*/ 5 h 34"/>
                    <a:gd name="T4" fmla="*/ 49 w 59"/>
                    <a:gd name="T5" fmla="*/ 3 h 34"/>
                    <a:gd name="T6" fmla="*/ 41 w 59"/>
                    <a:gd name="T7" fmla="*/ 0 h 34"/>
                    <a:gd name="T8" fmla="*/ 32 w 59"/>
                    <a:gd name="T9" fmla="*/ 6 h 34"/>
                    <a:gd name="T10" fmla="*/ 23 w 59"/>
                    <a:gd name="T11" fmla="*/ 9 h 34"/>
                    <a:gd name="T12" fmla="*/ 10 w 59"/>
                    <a:gd name="T13" fmla="*/ 9 h 34"/>
                    <a:gd name="T14" fmla="*/ 9 w 59"/>
                    <a:gd name="T15" fmla="*/ 7 h 34"/>
                    <a:gd name="T16" fmla="*/ 8 w 59"/>
                    <a:gd name="T17" fmla="*/ 10 h 34"/>
                    <a:gd name="T18" fmla="*/ 4 w 59"/>
                    <a:gd name="T19" fmla="*/ 12 h 34"/>
                    <a:gd name="T20" fmla="*/ 3 w 59"/>
                    <a:gd name="T21" fmla="*/ 16 h 34"/>
                    <a:gd name="T22" fmla="*/ 1 w 59"/>
                    <a:gd name="T23" fmla="*/ 20 h 34"/>
                    <a:gd name="T24" fmla="*/ 0 w 59"/>
                    <a:gd name="T25" fmla="*/ 22 h 34"/>
                    <a:gd name="T26" fmla="*/ 2 w 59"/>
                    <a:gd name="T27" fmla="*/ 25 h 34"/>
                    <a:gd name="T28" fmla="*/ 2 w 59"/>
                    <a:gd name="T29" fmla="*/ 25 h 34"/>
                    <a:gd name="T30" fmla="*/ 9 w 59"/>
                    <a:gd name="T31" fmla="*/ 31 h 34"/>
                    <a:gd name="T32" fmla="*/ 19 w 59"/>
                    <a:gd name="T33" fmla="*/ 33 h 34"/>
                    <a:gd name="T34" fmla="*/ 31 w 59"/>
                    <a:gd name="T35" fmla="*/ 29 h 34"/>
                    <a:gd name="T36" fmla="*/ 35 w 59"/>
                    <a:gd name="T37" fmla="*/ 30 h 34"/>
                    <a:gd name="T38" fmla="*/ 38 w 59"/>
                    <a:gd name="T39" fmla="*/ 31 h 34"/>
                    <a:gd name="T40" fmla="*/ 43 w 59"/>
                    <a:gd name="T41" fmla="*/ 27 h 34"/>
                    <a:gd name="T42" fmla="*/ 52 w 59"/>
                    <a:gd name="T43" fmla="*/ 13 h 34"/>
                    <a:gd name="T44" fmla="*/ 58 w 59"/>
                    <a:gd name="T45" fmla="*/ 9 h 34"/>
                    <a:gd name="T46" fmla="*/ 57 w 59"/>
                    <a:gd name="T47" fmla="*/ 6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59" h="34">
                      <a:moveTo>
                        <a:pt x="57" y="6"/>
                      </a:moveTo>
                      <a:cubicBezTo>
                        <a:pt x="56" y="6"/>
                        <a:pt x="56" y="6"/>
                        <a:pt x="55" y="5"/>
                      </a:cubicBezTo>
                      <a:cubicBezTo>
                        <a:pt x="52" y="5"/>
                        <a:pt x="50" y="4"/>
                        <a:pt x="49" y="3"/>
                      </a:cubicBezTo>
                      <a:cubicBezTo>
                        <a:pt x="48" y="2"/>
                        <a:pt x="42" y="1"/>
                        <a:pt x="41" y="0"/>
                      </a:cubicBezTo>
                      <a:cubicBezTo>
                        <a:pt x="40" y="0"/>
                        <a:pt x="34" y="6"/>
                        <a:pt x="32" y="6"/>
                      </a:cubicBezTo>
                      <a:cubicBezTo>
                        <a:pt x="30" y="6"/>
                        <a:pt x="23" y="7"/>
                        <a:pt x="23" y="9"/>
                      </a:cubicBezTo>
                      <a:cubicBezTo>
                        <a:pt x="23" y="11"/>
                        <a:pt x="13" y="11"/>
                        <a:pt x="10" y="9"/>
                      </a:cubicBezTo>
                      <a:cubicBezTo>
                        <a:pt x="10" y="8"/>
                        <a:pt x="9" y="8"/>
                        <a:pt x="9" y="7"/>
                      </a:cubicBezTo>
                      <a:cubicBezTo>
                        <a:pt x="8" y="8"/>
                        <a:pt x="8" y="9"/>
                        <a:pt x="8" y="10"/>
                      </a:cubicBezTo>
                      <a:cubicBezTo>
                        <a:pt x="8" y="12"/>
                        <a:pt x="6" y="12"/>
                        <a:pt x="4" y="12"/>
                      </a:cubicBezTo>
                      <a:cubicBezTo>
                        <a:pt x="2" y="12"/>
                        <a:pt x="4" y="14"/>
                        <a:pt x="3" y="16"/>
                      </a:cubicBezTo>
                      <a:cubicBezTo>
                        <a:pt x="2" y="17"/>
                        <a:pt x="3" y="19"/>
                        <a:pt x="1" y="20"/>
                      </a:cubicBezTo>
                      <a:cubicBezTo>
                        <a:pt x="0" y="20"/>
                        <a:pt x="0" y="21"/>
                        <a:pt x="0" y="22"/>
                      </a:cubicBezTo>
                      <a:cubicBezTo>
                        <a:pt x="0" y="22"/>
                        <a:pt x="2" y="25"/>
                        <a:pt x="2" y="25"/>
                      </a:cubicBezTo>
                      <a:cubicBezTo>
                        <a:pt x="2" y="25"/>
                        <a:pt x="2" y="25"/>
                        <a:pt x="2" y="25"/>
                      </a:cubicBezTo>
                      <a:cubicBezTo>
                        <a:pt x="4" y="27"/>
                        <a:pt x="8" y="29"/>
                        <a:pt x="9" y="31"/>
                      </a:cubicBezTo>
                      <a:cubicBezTo>
                        <a:pt x="11" y="33"/>
                        <a:pt x="16" y="34"/>
                        <a:pt x="19" y="33"/>
                      </a:cubicBezTo>
                      <a:cubicBezTo>
                        <a:pt x="21" y="33"/>
                        <a:pt x="31" y="29"/>
                        <a:pt x="31" y="29"/>
                      </a:cubicBezTo>
                      <a:cubicBezTo>
                        <a:pt x="31" y="29"/>
                        <a:pt x="34" y="30"/>
                        <a:pt x="35" y="30"/>
                      </a:cubicBezTo>
                      <a:cubicBezTo>
                        <a:pt x="36" y="31"/>
                        <a:pt x="37" y="31"/>
                        <a:pt x="38" y="31"/>
                      </a:cubicBezTo>
                      <a:cubicBezTo>
                        <a:pt x="39" y="30"/>
                        <a:pt x="41" y="29"/>
                        <a:pt x="43" y="27"/>
                      </a:cubicBezTo>
                      <a:cubicBezTo>
                        <a:pt x="46" y="24"/>
                        <a:pt x="50" y="14"/>
                        <a:pt x="52" y="13"/>
                      </a:cubicBezTo>
                      <a:cubicBezTo>
                        <a:pt x="53" y="12"/>
                        <a:pt x="56" y="11"/>
                        <a:pt x="58" y="9"/>
                      </a:cubicBezTo>
                      <a:cubicBezTo>
                        <a:pt x="59" y="8"/>
                        <a:pt x="59" y="7"/>
                        <a:pt x="57" y="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6" name="Freeform 350">
                  <a:extLst>
                    <a:ext uri="{FF2B5EF4-FFF2-40B4-BE49-F238E27FC236}">
                      <a16:creationId xmlns:a16="http://schemas.microsoft.com/office/drawing/2014/main" id="{2123172C-EAF1-CC45-8E95-9339174045F0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78550" y="2459151"/>
                  <a:ext cx="184150" cy="119063"/>
                </a:xfrm>
                <a:custGeom>
                  <a:avLst/>
                  <a:gdLst>
                    <a:gd name="T0" fmla="*/ 74 w 83"/>
                    <a:gd name="T1" fmla="*/ 36 h 54"/>
                    <a:gd name="T2" fmla="*/ 71 w 83"/>
                    <a:gd name="T3" fmla="*/ 34 h 54"/>
                    <a:gd name="T4" fmla="*/ 71 w 83"/>
                    <a:gd name="T5" fmla="*/ 33 h 54"/>
                    <a:gd name="T6" fmla="*/ 70 w 83"/>
                    <a:gd name="T7" fmla="*/ 23 h 54"/>
                    <a:gd name="T8" fmla="*/ 64 w 83"/>
                    <a:gd name="T9" fmla="*/ 10 h 54"/>
                    <a:gd name="T10" fmla="*/ 58 w 83"/>
                    <a:gd name="T11" fmla="*/ 0 h 54"/>
                    <a:gd name="T12" fmla="*/ 53 w 83"/>
                    <a:gd name="T13" fmla="*/ 2 h 54"/>
                    <a:gd name="T14" fmla="*/ 48 w 83"/>
                    <a:gd name="T15" fmla="*/ 5 h 54"/>
                    <a:gd name="T16" fmla="*/ 44 w 83"/>
                    <a:gd name="T17" fmla="*/ 5 h 54"/>
                    <a:gd name="T18" fmla="*/ 40 w 83"/>
                    <a:gd name="T19" fmla="*/ 6 h 54"/>
                    <a:gd name="T20" fmla="*/ 34 w 83"/>
                    <a:gd name="T21" fmla="*/ 5 h 54"/>
                    <a:gd name="T22" fmla="*/ 25 w 83"/>
                    <a:gd name="T23" fmla="*/ 3 h 54"/>
                    <a:gd name="T24" fmla="*/ 21 w 83"/>
                    <a:gd name="T25" fmla="*/ 3 h 54"/>
                    <a:gd name="T26" fmla="*/ 21 w 83"/>
                    <a:gd name="T27" fmla="*/ 5 h 54"/>
                    <a:gd name="T28" fmla="*/ 15 w 83"/>
                    <a:gd name="T29" fmla="*/ 9 h 54"/>
                    <a:gd name="T30" fmla="*/ 6 w 83"/>
                    <a:gd name="T31" fmla="*/ 23 h 54"/>
                    <a:gd name="T32" fmla="*/ 1 w 83"/>
                    <a:gd name="T33" fmla="*/ 27 h 54"/>
                    <a:gd name="T34" fmla="*/ 4 w 83"/>
                    <a:gd name="T35" fmla="*/ 33 h 54"/>
                    <a:gd name="T36" fmla="*/ 7 w 83"/>
                    <a:gd name="T37" fmla="*/ 36 h 54"/>
                    <a:gd name="T38" fmla="*/ 8 w 83"/>
                    <a:gd name="T39" fmla="*/ 41 h 54"/>
                    <a:gd name="T40" fmla="*/ 18 w 83"/>
                    <a:gd name="T41" fmla="*/ 45 h 54"/>
                    <a:gd name="T42" fmla="*/ 19 w 83"/>
                    <a:gd name="T43" fmla="*/ 48 h 54"/>
                    <a:gd name="T44" fmla="*/ 24 w 83"/>
                    <a:gd name="T45" fmla="*/ 52 h 54"/>
                    <a:gd name="T46" fmla="*/ 34 w 83"/>
                    <a:gd name="T47" fmla="*/ 53 h 54"/>
                    <a:gd name="T48" fmla="*/ 43 w 83"/>
                    <a:gd name="T49" fmla="*/ 53 h 54"/>
                    <a:gd name="T50" fmla="*/ 50 w 83"/>
                    <a:gd name="T51" fmla="*/ 51 h 54"/>
                    <a:gd name="T52" fmla="*/ 61 w 83"/>
                    <a:gd name="T53" fmla="*/ 49 h 54"/>
                    <a:gd name="T54" fmla="*/ 68 w 83"/>
                    <a:gd name="T55" fmla="*/ 51 h 54"/>
                    <a:gd name="T56" fmla="*/ 73 w 83"/>
                    <a:gd name="T57" fmla="*/ 54 h 54"/>
                    <a:gd name="T58" fmla="*/ 73 w 83"/>
                    <a:gd name="T59" fmla="*/ 49 h 54"/>
                    <a:gd name="T60" fmla="*/ 78 w 83"/>
                    <a:gd name="T61" fmla="*/ 41 h 54"/>
                    <a:gd name="T62" fmla="*/ 83 w 83"/>
                    <a:gd name="T63" fmla="*/ 36 h 54"/>
                    <a:gd name="T64" fmla="*/ 83 w 83"/>
                    <a:gd name="T65" fmla="*/ 36 h 54"/>
                    <a:gd name="T66" fmla="*/ 80 w 83"/>
                    <a:gd name="T67" fmla="*/ 34 h 54"/>
                    <a:gd name="T68" fmla="*/ 74 w 83"/>
                    <a:gd name="T69" fmla="*/ 36 h 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</a:cxnLst>
                  <a:rect l="0" t="0" r="r" b="b"/>
                  <a:pathLst>
                    <a:path w="83" h="54">
                      <a:moveTo>
                        <a:pt x="74" y="36"/>
                      </a:moveTo>
                      <a:cubicBezTo>
                        <a:pt x="73" y="36"/>
                        <a:pt x="70" y="35"/>
                        <a:pt x="71" y="34"/>
                      </a:cubicBezTo>
                      <a:cubicBezTo>
                        <a:pt x="71" y="34"/>
                        <a:pt x="71" y="33"/>
                        <a:pt x="71" y="33"/>
                      </a:cubicBezTo>
                      <a:cubicBezTo>
                        <a:pt x="69" y="31"/>
                        <a:pt x="68" y="25"/>
                        <a:pt x="70" y="23"/>
                      </a:cubicBezTo>
                      <a:cubicBezTo>
                        <a:pt x="72" y="21"/>
                        <a:pt x="66" y="13"/>
                        <a:pt x="64" y="10"/>
                      </a:cubicBezTo>
                      <a:cubicBezTo>
                        <a:pt x="63" y="9"/>
                        <a:pt x="60" y="4"/>
                        <a:pt x="58" y="0"/>
                      </a:cubicBezTo>
                      <a:cubicBezTo>
                        <a:pt x="56" y="1"/>
                        <a:pt x="54" y="1"/>
                        <a:pt x="53" y="2"/>
                      </a:cubicBezTo>
                      <a:cubicBezTo>
                        <a:pt x="53" y="3"/>
                        <a:pt x="50" y="5"/>
                        <a:pt x="48" y="5"/>
                      </a:cubicBezTo>
                      <a:cubicBezTo>
                        <a:pt x="47" y="5"/>
                        <a:pt x="45" y="4"/>
                        <a:pt x="44" y="5"/>
                      </a:cubicBezTo>
                      <a:cubicBezTo>
                        <a:pt x="42" y="7"/>
                        <a:pt x="40" y="7"/>
                        <a:pt x="40" y="6"/>
                      </a:cubicBezTo>
                      <a:cubicBezTo>
                        <a:pt x="39" y="6"/>
                        <a:pt x="36" y="5"/>
                        <a:pt x="34" y="5"/>
                      </a:cubicBezTo>
                      <a:cubicBezTo>
                        <a:pt x="32" y="5"/>
                        <a:pt x="26" y="3"/>
                        <a:pt x="25" y="3"/>
                      </a:cubicBezTo>
                      <a:cubicBezTo>
                        <a:pt x="24" y="3"/>
                        <a:pt x="23" y="3"/>
                        <a:pt x="21" y="3"/>
                      </a:cubicBezTo>
                      <a:cubicBezTo>
                        <a:pt x="22" y="4"/>
                        <a:pt x="22" y="5"/>
                        <a:pt x="21" y="5"/>
                      </a:cubicBezTo>
                      <a:cubicBezTo>
                        <a:pt x="19" y="7"/>
                        <a:pt x="16" y="8"/>
                        <a:pt x="15" y="9"/>
                      </a:cubicBezTo>
                      <a:cubicBezTo>
                        <a:pt x="13" y="10"/>
                        <a:pt x="9" y="20"/>
                        <a:pt x="6" y="23"/>
                      </a:cubicBezTo>
                      <a:cubicBezTo>
                        <a:pt x="3" y="26"/>
                        <a:pt x="1" y="26"/>
                        <a:pt x="1" y="27"/>
                      </a:cubicBezTo>
                      <a:cubicBezTo>
                        <a:pt x="0" y="28"/>
                        <a:pt x="4" y="31"/>
                        <a:pt x="4" y="33"/>
                      </a:cubicBezTo>
                      <a:cubicBezTo>
                        <a:pt x="4" y="34"/>
                        <a:pt x="5" y="36"/>
                        <a:pt x="7" y="36"/>
                      </a:cubicBezTo>
                      <a:cubicBezTo>
                        <a:pt x="9" y="36"/>
                        <a:pt x="7" y="41"/>
                        <a:pt x="8" y="41"/>
                      </a:cubicBezTo>
                      <a:cubicBezTo>
                        <a:pt x="9" y="42"/>
                        <a:pt x="18" y="42"/>
                        <a:pt x="18" y="45"/>
                      </a:cubicBezTo>
                      <a:cubicBezTo>
                        <a:pt x="18" y="46"/>
                        <a:pt x="19" y="47"/>
                        <a:pt x="19" y="48"/>
                      </a:cubicBezTo>
                      <a:cubicBezTo>
                        <a:pt x="21" y="49"/>
                        <a:pt x="23" y="52"/>
                        <a:pt x="24" y="52"/>
                      </a:cubicBezTo>
                      <a:cubicBezTo>
                        <a:pt x="25" y="52"/>
                        <a:pt x="32" y="53"/>
                        <a:pt x="34" y="53"/>
                      </a:cubicBezTo>
                      <a:cubicBezTo>
                        <a:pt x="35" y="53"/>
                        <a:pt x="41" y="53"/>
                        <a:pt x="43" y="53"/>
                      </a:cubicBezTo>
                      <a:cubicBezTo>
                        <a:pt x="46" y="54"/>
                        <a:pt x="48" y="53"/>
                        <a:pt x="50" y="51"/>
                      </a:cubicBezTo>
                      <a:cubicBezTo>
                        <a:pt x="52" y="49"/>
                        <a:pt x="58" y="48"/>
                        <a:pt x="61" y="49"/>
                      </a:cubicBezTo>
                      <a:cubicBezTo>
                        <a:pt x="63" y="49"/>
                        <a:pt x="67" y="50"/>
                        <a:pt x="68" y="51"/>
                      </a:cubicBezTo>
                      <a:cubicBezTo>
                        <a:pt x="68" y="52"/>
                        <a:pt x="71" y="53"/>
                        <a:pt x="73" y="54"/>
                      </a:cubicBezTo>
                      <a:cubicBezTo>
                        <a:pt x="74" y="52"/>
                        <a:pt x="73" y="50"/>
                        <a:pt x="73" y="49"/>
                      </a:cubicBezTo>
                      <a:cubicBezTo>
                        <a:pt x="74" y="46"/>
                        <a:pt x="75" y="42"/>
                        <a:pt x="78" y="41"/>
                      </a:cubicBezTo>
                      <a:cubicBezTo>
                        <a:pt x="81" y="41"/>
                        <a:pt x="83" y="41"/>
                        <a:pt x="83" y="36"/>
                      </a:cubicBezTo>
                      <a:cubicBezTo>
                        <a:pt x="83" y="36"/>
                        <a:pt x="83" y="36"/>
                        <a:pt x="83" y="36"/>
                      </a:cubicBezTo>
                      <a:cubicBezTo>
                        <a:pt x="81" y="35"/>
                        <a:pt x="80" y="34"/>
                        <a:pt x="80" y="34"/>
                      </a:cubicBezTo>
                      <a:cubicBezTo>
                        <a:pt x="78" y="34"/>
                        <a:pt x="75" y="36"/>
                        <a:pt x="74" y="3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7" name="Freeform 353">
                  <a:extLst>
                    <a:ext uri="{FF2B5EF4-FFF2-40B4-BE49-F238E27FC236}">
                      <a16:creationId xmlns:a16="http://schemas.microsoft.com/office/drawing/2014/main" id="{9606C757-C1BD-6B45-A151-E7DE34010317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5895975" y="2282939"/>
                  <a:ext cx="180975" cy="206375"/>
                </a:xfrm>
                <a:custGeom>
                  <a:avLst/>
                  <a:gdLst>
                    <a:gd name="T0" fmla="*/ 10 w 82"/>
                    <a:gd name="T1" fmla="*/ 24 h 93"/>
                    <a:gd name="T2" fmla="*/ 6 w 82"/>
                    <a:gd name="T3" fmla="*/ 28 h 93"/>
                    <a:gd name="T4" fmla="*/ 9 w 82"/>
                    <a:gd name="T5" fmla="*/ 33 h 93"/>
                    <a:gd name="T6" fmla="*/ 7 w 82"/>
                    <a:gd name="T7" fmla="*/ 36 h 93"/>
                    <a:gd name="T8" fmla="*/ 2 w 82"/>
                    <a:gd name="T9" fmla="*/ 38 h 93"/>
                    <a:gd name="T10" fmla="*/ 1 w 82"/>
                    <a:gd name="T11" fmla="*/ 43 h 93"/>
                    <a:gd name="T12" fmla="*/ 0 w 82"/>
                    <a:gd name="T13" fmla="*/ 50 h 93"/>
                    <a:gd name="T14" fmla="*/ 3 w 82"/>
                    <a:gd name="T15" fmla="*/ 56 h 93"/>
                    <a:gd name="T16" fmla="*/ 1 w 82"/>
                    <a:gd name="T17" fmla="*/ 59 h 93"/>
                    <a:gd name="T18" fmla="*/ 4 w 82"/>
                    <a:gd name="T19" fmla="*/ 67 h 93"/>
                    <a:gd name="T20" fmla="*/ 6 w 82"/>
                    <a:gd name="T21" fmla="*/ 68 h 93"/>
                    <a:gd name="T22" fmla="*/ 12 w 82"/>
                    <a:gd name="T23" fmla="*/ 71 h 93"/>
                    <a:gd name="T24" fmla="*/ 16 w 82"/>
                    <a:gd name="T25" fmla="*/ 72 h 93"/>
                    <a:gd name="T26" fmla="*/ 18 w 82"/>
                    <a:gd name="T27" fmla="*/ 75 h 93"/>
                    <a:gd name="T28" fmla="*/ 15 w 82"/>
                    <a:gd name="T29" fmla="*/ 83 h 93"/>
                    <a:gd name="T30" fmla="*/ 14 w 82"/>
                    <a:gd name="T31" fmla="*/ 88 h 93"/>
                    <a:gd name="T32" fmla="*/ 22 w 82"/>
                    <a:gd name="T33" fmla="*/ 88 h 93"/>
                    <a:gd name="T34" fmla="*/ 28 w 82"/>
                    <a:gd name="T35" fmla="*/ 88 h 93"/>
                    <a:gd name="T36" fmla="*/ 33 w 82"/>
                    <a:gd name="T37" fmla="*/ 90 h 93"/>
                    <a:gd name="T38" fmla="*/ 34 w 82"/>
                    <a:gd name="T39" fmla="*/ 89 h 93"/>
                    <a:gd name="T40" fmla="*/ 39 w 82"/>
                    <a:gd name="T41" fmla="*/ 90 h 93"/>
                    <a:gd name="T42" fmla="*/ 45 w 82"/>
                    <a:gd name="T43" fmla="*/ 90 h 93"/>
                    <a:gd name="T44" fmla="*/ 50 w 82"/>
                    <a:gd name="T45" fmla="*/ 89 h 93"/>
                    <a:gd name="T46" fmla="*/ 59 w 82"/>
                    <a:gd name="T47" fmla="*/ 87 h 93"/>
                    <a:gd name="T48" fmla="*/ 63 w 82"/>
                    <a:gd name="T49" fmla="*/ 85 h 93"/>
                    <a:gd name="T50" fmla="*/ 67 w 82"/>
                    <a:gd name="T51" fmla="*/ 79 h 93"/>
                    <a:gd name="T52" fmla="*/ 72 w 82"/>
                    <a:gd name="T53" fmla="*/ 75 h 93"/>
                    <a:gd name="T54" fmla="*/ 62 w 82"/>
                    <a:gd name="T55" fmla="*/ 68 h 93"/>
                    <a:gd name="T56" fmla="*/ 59 w 82"/>
                    <a:gd name="T57" fmla="*/ 60 h 93"/>
                    <a:gd name="T58" fmla="*/ 58 w 82"/>
                    <a:gd name="T59" fmla="*/ 55 h 93"/>
                    <a:gd name="T60" fmla="*/ 68 w 82"/>
                    <a:gd name="T61" fmla="*/ 52 h 93"/>
                    <a:gd name="T62" fmla="*/ 76 w 82"/>
                    <a:gd name="T63" fmla="*/ 48 h 93"/>
                    <a:gd name="T64" fmla="*/ 80 w 82"/>
                    <a:gd name="T65" fmla="*/ 48 h 93"/>
                    <a:gd name="T66" fmla="*/ 81 w 82"/>
                    <a:gd name="T67" fmla="*/ 43 h 93"/>
                    <a:gd name="T68" fmla="*/ 78 w 82"/>
                    <a:gd name="T69" fmla="*/ 36 h 93"/>
                    <a:gd name="T70" fmla="*/ 77 w 82"/>
                    <a:gd name="T71" fmla="*/ 31 h 93"/>
                    <a:gd name="T72" fmla="*/ 75 w 82"/>
                    <a:gd name="T73" fmla="*/ 27 h 93"/>
                    <a:gd name="T74" fmla="*/ 74 w 82"/>
                    <a:gd name="T75" fmla="*/ 23 h 93"/>
                    <a:gd name="T76" fmla="*/ 75 w 82"/>
                    <a:gd name="T77" fmla="*/ 13 h 93"/>
                    <a:gd name="T78" fmla="*/ 75 w 82"/>
                    <a:gd name="T79" fmla="*/ 12 h 93"/>
                    <a:gd name="T80" fmla="*/ 74 w 82"/>
                    <a:gd name="T81" fmla="*/ 11 h 93"/>
                    <a:gd name="T82" fmla="*/ 68 w 82"/>
                    <a:gd name="T83" fmla="*/ 8 h 93"/>
                    <a:gd name="T84" fmla="*/ 69 w 82"/>
                    <a:gd name="T85" fmla="*/ 3 h 93"/>
                    <a:gd name="T86" fmla="*/ 61 w 82"/>
                    <a:gd name="T87" fmla="*/ 5 h 93"/>
                    <a:gd name="T88" fmla="*/ 51 w 82"/>
                    <a:gd name="T89" fmla="*/ 11 h 93"/>
                    <a:gd name="T90" fmla="*/ 46 w 82"/>
                    <a:gd name="T91" fmla="*/ 7 h 93"/>
                    <a:gd name="T92" fmla="*/ 43 w 82"/>
                    <a:gd name="T93" fmla="*/ 6 h 93"/>
                    <a:gd name="T94" fmla="*/ 36 w 82"/>
                    <a:gd name="T95" fmla="*/ 3 h 93"/>
                    <a:gd name="T96" fmla="*/ 36 w 82"/>
                    <a:gd name="T97" fmla="*/ 1 h 93"/>
                    <a:gd name="T98" fmla="*/ 32 w 82"/>
                    <a:gd name="T99" fmla="*/ 1 h 93"/>
                    <a:gd name="T100" fmla="*/ 24 w 82"/>
                    <a:gd name="T101" fmla="*/ 0 h 93"/>
                    <a:gd name="T102" fmla="*/ 26 w 82"/>
                    <a:gd name="T103" fmla="*/ 4 h 93"/>
                    <a:gd name="T104" fmla="*/ 28 w 82"/>
                    <a:gd name="T105" fmla="*/ 12 h 93"/>
                    <a:gd name="T106" fmla="*/ 24 w 82"/>
                    <a:gd name="T107" fmla="*/ 16 h 93"/>
                    <a:gd name="T108" fmla="*/ 17 w 82"/>
                    <a:gd name="T109" fmla="*/ 15 h 93"/>
                    <a:gd name="T110" fmla="*/ 10 w 82"/>
                    <a:gd name="T111" fmla="*/ 16 h 93"/>
                    <a:gd name="T112" fmla="*/ 10 w 82"/>
                    <a:gd name="T113" fmla="*/ 18 h 93"/>
                    <a:gd name="T114" fmla="*/ 10 w 82"/>
                    <a:gd name="T115" fmla="*/ 24 h 9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82" h="93">
                      <a:moveTo>
                        <a:pt x="10" y="24"/>
                      </a:moveTo>
                      <a:cubicBezTo>
                        <a:pt x="8" y="27"/>
                        <a:pt x="5" y="27"/>
                        <a:pt x="6" y="28"/>
                      </a:cubicBezTo>
                      <a:cubicBezTo>
                        <a:pt x="6" y="29"/>
                        <a:pt x="10" y="32"/>
                        <a:pt x="9" y="33"/>
                      </a:cubicBezTo>
                      <a:cubicBezTo>
                        <a:pt x="8" y="34"/>
                        <a:pt x="7" y="34"/>
                        <a:pt x="7" y="36"/>
                      </a:cubicBezTo>
                      <a:cubicBezTo>
                        <a:pt x="7" y="38"/>
                        <a:pt x="3" y="38"/>
                        <a:pt x="2" y="38"/>
                      </a:cubicBezTo>
                      <a:cubicBezTo>
                        <a:pt x="0" y="38"/>
                        <a:pt x="2" y="41"/>
                        <a:pt x="1" y="43"/>
                      </a:cubicBezTo>
                      <a:cubicBezTo>
                        <a:pt x="0" y="45"/>
                        <a:pt x="0" y="48"/>
                        <a:pt x="0" y="50"/>
                      </a:cubicBezTo>
                      <a:cubicBezTo>
                        <a:pt x="0" y="52"/>
                        <a:pt x="3" y="54"/>
                        <a:pt x="3" y="56"/>
                      </a:cubicBezTo>
                      <a:cubicBezTo>
                        <a:pt x="2" y="57"/>
                        <a:pt x="0" y="58"/>
                        <a:pt x="1" y="59"/>
                      </a:cubicBezTo>
                      <a:cubicBezTo>
                        <a:pt x="1" y="60"/>
                        <a:pt x="3" y="62"/>
                        <a:pt x="4" y="67"/>
                      </a:cubicBezTo>
                      <a:cubicBezTo>
                        <a:pt x="5" y="67"/>
                        <a:pt x="5" y="67"/>
                        <a:pt x="6" y="68"/>
                      </a:cubicBezTo>
                      <a:cubicBezTo>
                        <a:pt x="7" y="69"/>
                        <a:pt x="9" y="71"/>
                        <a:pt x="12" y="71"/>
                      </a:cubicBezTo>
                      <a:cubicBezTo>
                        <a:pt x="14" y="71"/>
                        <a:pt x="15" y="72"/>
                        <a:pt x="16" y="72"/>
                      </a:cubicBezTo>
                      <a:cubicBezTo>
                        <a:pt x="18" y="72"/>
                        <a:pt x="21" y="73"/>
                        <a:pt x="18" y="75"/>
                      </a:cubicBezTo>
                      <a:cubicBezTo>
                        <a:pt x="16" y="78"/>
                        <a:pt x="15" y="80"/>
                        <a:pt x="15" y="83"/>
                      </a:cubicBezTo>
                      <a:cubicBezTo>
                        <a:pt x="14" y="84"/>
                        <a:pt x="14" y="87"/>
                        <a:pt x="14" y="88"/>
                      </a:cubicBezTo>
                      <a:cubicBezTo>
                        <a:pt x="16" y="89"/>
                        <a:pt x="20" y="89"/>
                        <a:pt x="22" y="88"/>
                      </a:cubicBezTo>
                      <a:cubicBezTo>
                        <a:pt x="24" y="87"/>
                        <a:pt x="25" y="87"/>
                        <a:pt x="28" y="88"/>
                      </a:cubicBezTo>
                      <a:cubicBezTo>
                        <a:pt x="29" y="88"/>
                        <a:pt x="31" y="89"/>
                        <a:pt x="33" y="90"/>
                      </a:cubicBezTo>
                      <a:cubicBezTo>
                        <a:pt x="33" y="90"/>
                        <a:pt x="33" y="89"/>
                        <a:pt x="34" y="89"/>
                      </a:cubicBezTo>
                      <a:cubicBezTo>
                        <a:pt x="36" y="89"/>
                        <a:pt x="38" y="93"/>
                        <a:pt x="39" y="90"/>
                      </a:cubicBezTo>
                      <a:cubicBezTo>
                        <a:pt x="40" y="88"/>
                        <a:pt x="43" y="89"/>
                        <a:pt x="45" y="90"/>
                      </a:cubicBezTo>
                      <a:cubicBezTo>
                        <a:pt x="46" y="90"/>
                        <a:pt x="48" y="91"/>
                        <a:pt x="50" y="89"/>
                      </a:cubicBezTo>
                      <a:cubicBezTo>
                        <a:pt x="52" y="88"/>
                        <a:pt x="58" y="87"/>
                        <a:pt x="59" y="87"/>
                      </a:cubicBezTo>
                      <a:cubicBezTo>
                        <a:pt x="61" y="88"/>
                        <a:pt x="64" y="90"/>
                        <a:pt x="63" y="85"/>
                      </a:cubicBezTo>
                      <a:cubicBezTo>
                        <a:pt x="62" y="80"/>
                        <a:pt x="66" y="81"/>
                        <a:pt x="67" y="79"/>
                      </a:cubicBezTo>
                      <a:cubicBezTo>
                        <a:pt x="67" y="77"/>
                        <a:pt x="72" y="77"/>
                        <a:pt x="72" y="75"/>
                      </a:cubicBezTo>
                      <a:cubicBezTo>
                        <a:pt x="71" y="74"/>
                        <a:pt x="64" y="69"/>
                        <a:pt x="62" y="68"/>
                      </a:cubicBezTo>
                      <a:cubicBezTo>
                        <a:pt x="60" y="67"/>
                        <a:pt x="60" y="62"/>
                        <a:pt x="59" y="60"/>
                      </a:cubicBezTo>
                      <a:cubicBezTo>
                        <a:pt x="58" y="58"/>
                        <a:pt x="56" y="56"/>
                        <a:pt x="58" y="55"/>
                      </a:cubicBezTo>
                      <a:cubicBezTo>
                        <a:pt x="61" y="55"/>
                        <a:pt x="66" y="54"/>
                        <a:pt x="68" y="52"/>
                      </a:cubicBezTo>
                      <a:cubicBezTo>
                        <a:pt x="70" y="50"/>
                        <a:pt x="74" y="50"/>
                        <a:pt x="76" y="48"/>
                      </a:cubicBezTo>
                      <a:cubicBezTo>
                        <a:pt x="77" y="47"/>
                        <a:pt x="80" y="49"/>
                        <a:pt x="80" y="48"/>
                      </a:cubicBezTo>
                      <a:cubicBezTo>
                        <a:pt x="81" y="47"/>
                        <a:pt x="82" y="45"/>
                        <a:pt x="81" y="43"/>
                      </a:cubicBezTo>
                      <a:cubicBezTo>
                        <a:pt x="79" y="42"/>
                        <a:pt x="79" y="39"/>
                        <a:pt x="78" y="36"/>
                      </a:cubicBezTo>
                      <a:cubicBezTo>
                        <a:pt x="78" y="32"/>
                        <a:pt x="77" y="33"/>
                        <a:pt x="77" y="31"/>
                      </a:cubicBezTo>
                      <a:cubicBezTo>
                        <a:pt x="77" y="29"/>
                        <a:pt x="77" y="27"/>
                        <a:pt x="75" y="27"/>
                      </a:cubicBezTo>
                      <a:cubicBezTo>
                        <a:pt x="74" y="26"/>
                        <a:pt x="73" y="25"/>
                        <a:pt x="74" y="23"/>
                      </a:cubicBezTo>
                      <a:cubicBezTo>
                        <a:pt x="76" y="21"/>
                        <a:pt x="75" y="15"/>
                        <a:pt x="75" y="13"/>
                      </a:cubicBezTo>
                      <a:cubicBezTo>
                        <a:pt x="75" y="13"/>
                        <a:pt x="75" y="13"/>
                        <a:pt x="75" y="12"/>
                      </a:cubicBezTo>
                      <a:cubicBezTo>
                        <a:pt x="74" y="12"/>
                        <a:pt x="74" y="12"/>
                        <a:pt x="74" y="11"/>
                      </a:cubicBezTo>
                      <a:cubicBezTo>
                        <a:pt x="73" y="9"/>
                        <a:pt x="72" y="8"/>
                        <a:pt x="68" y="8"/>
                      </a:cubicBezTo>
                      <a:cubicBezTo>
                        <a:pt x="65" y="8"/>
                        <a:pt x="71" y="5"/>
                        <a:pt x="69" y="3"/>
                      </a:cubicBezTo>
                      <a:cubicBezTo>
                        <a:pt x="68" y="1"/>
                        <a:pt x="64" y="6"/>
                        <a:pt x="61" y="5"/>
                      </a:cubicBezTo>
                      <a:cubicBezTo>
                        <a:pt x="58" y="4"/>
                        <a:pt x="54" y="9"/>
                        <a:pt x="51" y="11"/>
                      </a:cubicBezTo>
                      <a:cubicBezTo>
                        <a:pt x="48" y="13"/>
                        <a:pt x="44" y="11"/>
                        <a:pt x="46" y="7"/>
                      </a:cubicBezTo>
                      <a:cubicBezTo>
                        <a:pt x="48" y="4"/>
                        <a:pt x="46" y="5"/>
                        <a:pt x="43" y="6"/>
                      </a:cubicBezTo>
                      <a:cubicBezTo>
                        <a:pt x="40" y="7"/>
                        <a:pt x="36" y="6"/>
                        <a:pt x="36" y="3"/>
                      </a:cubicBezTo>
                      <a:cubicBezTo>
                        <a:pt x="36" y="2"/>
                        <a:pt x="36" y="1"/>
                        <a:pt x="36" y="1"/>
                      </a:cubicBezTo>
                      <a:cubicBezTo>
                        <a:pt x="34" y="1"/>
                        <a:pt x="33" y="1"/>
                        <a:pt x="32" y="1"/>
                      </a:cubicBezTo>
                      <a:cubicBezTo>
                        <a:pt x="31" y="0"/>
                        <a:pt x="28" y="0"/>
                        <a:pt x="24" y="0"/>
                      </a:cubicBezTo>
                      <a:cubicBezTo>
                        <a:pt x="25" y="1"/>
                        <a:pt x="26" y="3"/>
                        <a:pt x="26" y="4"/>
                      </a:cubicBezTo>
                      <a:cubicBezTo>
                        <a:pt x="24" y="6"/>
                        <a:pt x="26" y="9"/>
                        <a:pt x="28" y="12"/>
                      </a:cubicBezTo>
                      <a:cubicBezTo>
                        <a:pt x="30" y="15"/>
                        <a:pt x="24" y="13"/>
                        <a:pt x="24" y="16"/>
                      </a:cubicBezTo>
                      <a:cubicBezTo>
                        <a:pt x="24" y="18"/>
                        <a:pt x="19" y="15"/>
                        <a:pt x="17" y="15"/>
                      </a:cubicBezTo>
                      <a:cubicBezTo>
                        <a:pt x="16" y="14"/>
                        <a:pt x="10" y="14"/>
                        <a:pt x="10" y="16"/>
                      </a:cubicBezTo>
                      <a:cubicBezTo>
                        <a:pt x="10" y="16"/>
                        <a:pt x="10" y="17"/>
                        <a:pt x="10" y="18"/>
                      </a:cubicBezTo>
                      <a:cubicBezTo>
                        <a:pt x="11" y="20"/>
                        <a:pt x="11" y="23"/>
                        <a:pt x="10" y="2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8" name="Freeform 354">
                  <a:extLst>
                    <a:ext uri="{FF2B5EF4-FFF2-40B4-BE49-F238E27FC236}">
                      <a16:creationId xmlns:a16="http://schemas.microsoft.com/office/drawing/2014/main" id="{D9B80134-958F-E148-825D-87EA2740B3DB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6189663" y="1790814"/>
                  <a:ext cx="212725" cy="339725"/>
                </a:xfrm>
                <a:custGeom>
                  <a:avLst/>
                  <a:gdLst>
                    <a:gd name="T0" fmla="*/ 82 w 96"/>
                    <a:gd name="T1" fmla="*/ 128 h 153"/>
                    <a:gd name="T2" fmla="*/ 95 w 96"/>
                    <a:gd name="T3" fmla="*/ 115 h 153"/>
                    <a:gd name="T4" fmla="*/ 93 w 96"/>
                    <a:gd name="T5" fmla="*/ 108 h 153"/>
                    <a:gd name="T6" fmla="*/ 81 w 96"/>
                    <a:gd name="T7" fmla="*/ 99 h 153"/>
                    <a:gd name="T8" fmla="*/ 87 w 96"/>
                    <a:gd name="T9" fmla="*/ 94 h 153"/>
                    <a:gd name="T10" fmla="*/ 82 w 96"/>
                    <a:gd name="T11" fmla="*/ 89 h 153"/>
                    <a:gd name="T12" fmla="*/ 83 w 96"/>
                    <a:gd name="T13" fmla="*/ 85 h 153"/>
                    <a:gd name="T14" fmla="*/ 79 w 96"/>
                    <a:gd name="T15" fmla="*/ 82 h 153"/>
                    <a:gd name="T16" fmla="*/ 81 w 96"/>
                    <a:gd name="T17" fmla="*/ 79 h 153"/>
                    <a:gd name="T18" fmla="*/ 80 w 96"/>
                    <a:gd name="T19" fmla="*/ 72 h 153"/>
                    <a:gd name="T20" fmla="*/ 83 w 96"/>
                    <a:gd name="T21" fmla="*/ 67 h 153"/>
                    <a:gd name="T22" fmla="*/ 74 w 96"/>
                    <a:gd name="T23" fmla="*/ 53 h 153"/>
                    <a:gd name="T24" fmla="*/ 77 w 96"/>
                    <a:gd name="T25" fmla="*/ 47 h 153"/>
                    <a:gd name="T26" fmla="*/ 82 w 96"/>
                    <a:gd name="T27" fmla="*/ 41 h 153"/>
                    <a:gd name="T28" fmla="*/ 76 w 96"/>
                    <a:gd name="T29" fmla="*/ 34 h 153"/>
                    <a:gd name="T30" fmla="*/ 70 w 96"/>
                    <a:gd name="T31" fmla="*/ 31 h 153"/>
                    <a:gd name="T32" fmla="*/ 69 w 96"/>
                    <a:gd name="T33" fmla="*/ 25 h 153"/>
                    <a:gd name="T34" fmla="*/ 70 w 96"/>
                    <a:gd name="T35" fmla="*/ 21 h 153"/>
                    <a:gd name="T36" fmla="*/ 74 w 96"/>
                    <a:gd name="T37" fmla="*/ 18 h 153"/>
                    <a:gd name="T38" fmla="*/ 76 w 96"/>
                    <a:gd name="T39" fmla="*/ 15 h 153"/>
                    <a:gd name="T40" fmla="*/ 76 w 96"/>
                    <a:gd name="T41" fmla="*/ 10 h 153"/>
                    <a:gd name="T42" fmla="*/ 66 w 96"/>
                    <a:gd name="T43" fmla="*/ 3 h 153"/>
                    <a:gd name="T44" fmla="*/ 59 w 96"/>
                    <a:gd name="T45" fmla="*/ 3 h 153"/>
                    <a:gd name="T46" fmla="*/ 50 w 96"/>
                    <a:gd name="T47" fmla="*/ 5 h 153"/>
                    <a:gd name="T48" fmla="*/ 44 w 96"/>
                    <a:gd name="T49" fmla="*/ 11 h 153"/>
                    <a:gd name="T50" fmla="*/ 42 w 96"/>
                    <a:gd name="T51" fmla="*/ 19 h 153"/>
                    <a:gd name="T52" fmla="*/ 38 w 96"/>
                    <a:gd name="T53" fmla="*/ 24 h 153"/>
                    <a:gd name="T54" fmla="*/ 33 w 96"/>
                    <a:gd name="T55" fmla="*/ 23 h 153"/>
                    <a:gd name="T56" fmla="*/ 26 w 96"/>
                    <a:gd name="T57" fmla="*/ 23 h 153"/>
                    <a:gd name="T58" fmla="*/ 16 w 96"/>
                    <a:gd name="T59" fmla="*/ 22 h 153"/>
                    <a:gd name="T60" fmla="*/ 6 w 96"/>
                    <a:gd name="T61" fmla="*/ 15 h 153"/>
                    <a:gd name="T62" fmla="*/ 0 w 96"/>
                    <a:gd name="T63" fmla="*/ 19 h 153"/>
                    <a:gd name="T64" fmla="*/ 10 w 96"/>
                    <a:gd name="T65" fmla="*/ 26 h 153"/>
                    <a:gd name="T66" fmla="*/ 23 w 96"/>
                    <a:gd name="T67" fmla="*/ 34 h 153"/>
                    <a:gd name="T68" fmla="*/ 24 w 96"/>
                    <a:gd name="T69" fmla="*/ 43 h 153"/>
                    <a:gd name="T70" fmla="*/ 26 w 96"/>
                    <a:gd name="T71" fmla="*/ 51 h 153"/>
                    <a:gd name="T72" fmla="*/ 25 w 96"/>
                    <a:gd name="T73" fmla="*/ 59 h 153"/>
                    <a:gd name="T74" fmla="*/ 27 w 96"/>
                    <a:gd name="T75" fmla="*/ 64 h 153"/>
                    <a:gd name="T76" fmla="*/ 28 w 96"/>
                    <a:gd name="T77" fmla="*/ 68 h 153"/>
                    <a:gd name="T78" fmla="*/ 36 w 96"/>
                    <a:gd name="T79" fmla="*/ 71 h 153"/>
                    <a:gd name="T80" fmla="*/ 39 w 96"/>
                    <a:gd name="T81" fmla="*/ 78 h 153"/>
                    <a:gd name="T82" fmla="*/ 37 w 96"/>
                    <a:gd name="T83" fmla="*/ 82 h 153"/>
                    <a:gd name="T84" fmla="*/ 32 w 96"/>
                    <a:gd name="T85" fmla="*/ 86 h 153"/>
                    <a:gd name="T86" fmla="*/ 23 w 96"/>
                    <a:gd name="T87" fmla="*/ 95 h 153"/>
                    <a:gd name="T88" fmla="*/ 18 w 96"/>
                    <a:gd name="T89" fmla="*/ 99 h 153"/>
                    <a:gd name="T90" fmla="*/ 13 w 96"/>
                    <a:gd name="T91" fmla="*/ 104 h 153"/>
                    <a:gd name="T92" fmla="*/ 6 w 96"/>
                    <a:gd name="T93" fmla="*/ 107 h 153"/>
                    <a:gd name="T94" fmla="*/ 2 w 96"/>
                    <a:gd name="T95" fmla="*/ 113 h 153"/>
                    <a:gd name="T96" fmla="*/ 3 w 96"/>
                    <a:gd name="T97" fmla="*/ 118 h 153"/>
                    <a:gd name="T98" fmla="*/ 4 w 96"/>
                    <a:gd name="T99" fmla="*/ 124 h 153"/>
                    <a:gd name="T100" fmla="*/ 5 w 96"/>
                    <a:gd name="T101" fmla="*/ 135 h 153"/>
                    <a:gd name="T102" fmla="*/ 3 w 96"/>
                    <a:gd name="T103" fmla="*/ 144 h 153"/>
                    <a:gd name="T104" fmla="*/ 11 w 96"/>
                    <a:gd name="T105" fmla="*/ 148 h 153"/>
                    <a:gd name="T106" fmla="*/ 17 w 96"/>
                    <a:gd name="T107" fmla="*/ 150 h 153"/>
                    <a:gd name="T108" fmla="*/ 27 w 96"/>
                    <a:gd name="T109" fmla="*/ 153 h 153"/>
                    <a:gd name="T110" fmla="*/ 55 w 96"/>
                    <a:gd name="T111" fmla="*/ 146 h 153"/>
                    <a:gd name="T112" fmla="*/ 63 w 96"/>
                    <a:gd name="T113" fmla="*/ 145 h 153"/>
                    <a:gd name="T114" fmla="*/ 68 w 96"/>
                    <a:gd name="T115" fmla="*/ 140 h 153"/>
                    <a:gd name="T116" fmla="*/ 82 w 96"/>
                    <a:gd name="T117" fmla="*/ 128 h 15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</a:cxnLst>
                  <a:rect l="0" t="0" r="r" b="b"/>
                  <a:pathLst>
                    <a:path w="96" h="153">
                      <a:moveTo>
                        <a:pt x="82" y="128"/>
                      </a:moveTo>
                      <a:cubicBezTo>
                        <a:pt x="84" y="123"/>
                        <a:pt x="94" y="120"/>
                        <a:pt x="95" y="115"/>
                      </a:cubicBezTo>
                      <a:cubicBezTo>
                        <a:pt x="96" y="113"/>
                        <a:pt x="96" y="112"/>
                        <a:pt x="93" y="108"/>
                      </a:cubicBezTo>
                      <a:cubicBezTo>
                        <a:pt x="89" y="104"/>
                        <a:pt x="82" y="101"/>
                        <a:pt x="81" y="99"/>
                      </a:cubicBezTo>
                      <a:cubicBezTo>
                        <a:pt x="81" y="97"/>
                        <a:pt x="87" y="97"/>
                        <a:pt x="87" y="94"/>
                      </a:cubicBezTo>
                      <a:cubicBezTo>
                        <a:pt x="87" y="91"/>
                        <a:pt x="83" y="91"/>
                        <a:pt x="82" y="89"/>
                      </a:cubicBezTo>
                      <a:cubicBezTo>
                        <a:pt x="81" y="87"/>
                        <a:pt x="84" y="86"/>
                        <a:pt x="83" y="85"/>
                      </a:cubicBezTo>
                      <a:cubicBezTo>
                        <a:pt x="83" y="84"/>
                        <a:pt x="79" y="83"/>
                        <a:pt x="79" y="82"/>
                      </a:cubicBezTo>
                      <a:cubicBezTo>
                        <a:pt x="79" y="80"/>
                        <a:pt x="82" y="81"/>
                        <a:pt x="81" y="79"/>
                      </a:cubicBezTo>
                      <a:cubicBezTo>
                        <a:pt x="80" y="77"/>
                        <a:pt x="78" y="74"/>
                        <a:pt x="80" y="72"/>
                      </a:cubicBezTo>
                      <a:cubicBezTo>
                        <a:pt x="82" y="69"/>
                        <a:pt x="86" y="72"/>
                        <a:pt x="83" y="67"/>
                      </a:cubicBezTo>
                      <a:cubicBezTo>
                        <a:pt x="80" y="61"/>
                        <a:pt x="75" y="54"/>
                        <a:pt x="74" y="53"/>
                      </a:cubicBezTo>
                      <a:cubicBezTo>
                        <a:pt x="73" y="51"/>
                        <a:pt x="75" y="48"/>
                        <a:pt x="77" y="47"/>
                      </a:cubicBezTo>
                      <a:cubicBezTo>
                        <a:pt x="78" y="46"/>
                        <a:pt x="82" y="42"/>
                        <a:pt x="82" y="41"/>
                      </a:cubicBezTo>
                      <a:cubicBezTo>
                        <a:pt x="82" y="39"/>
                        <a:pt x="77" y="35"/>
                        <a:pt x="76" y="34"/>
                      </a:cubicBezTo>
                      <a:cubicBezTo>
                        <a:pt x="75" y="33"/>
                        <a:pt x="72" y="33"/>
                        <a:pt x="70" y="31"/>
                      </a:cubicBezTo>
                      <a:cubicBezTo>
                        <a:pt x="69" y="28"/>
                        <a:pt x="68" y="27"/>
                        <a:pt x="69" y="25"/>
                      </a:cubicBezTo>
                      <a:cubicBezTo>
                        <a:pt x="70" y="24"/>
                        <a:pt x="70" y="22"/>
                        <a:pt x="70" y="21"/>
                      </a:cubicBezTo>
                      <a:cubicBezTo>
                        <a:pt x="70" y="19"/>
                        <a:pt x="73" y="20"/>
                        <a:pt x="74" y="18"/>
                      </a:cubicBezTo>
                      <a:cubicBezTo>
                        <a:pt x="74" y="17"/>
                        <a:pt x="75" y="16"/>
                        <a:pt x="76" y="15"/>
                      </a:cubicBezTo>
                      <a:cubicBezTo>
                        <a:pt x="76" y="13"/>
                        <a:pt x="76" y="11"/>
                        <a:pt x="76" y="10"/>
                      </a:cubicBezTo>
                      <a:cubicBezTo>
                        <a:pt x="75" y="7"/>
                        <a:pt x="68" y="6"/>
                        <a:pt x="66" y="3"/>
                      </a:cubicBezTo>
                      <a:cubicBezTo>
                        <a:pt x="64" y="0"/>
                        <a:pt x="60" y="1"/>
                        <a:pt x="59" y="3"/>
                      </a:cubicBezTo>
                      <a:cubicBezTo>
                        <a:pt x="58" y="5"/>
                        <a:pt x="50" y="3"/>
                        <a:pt x="50" y="5"/>
                      </a:cubicBezTo>
                      <a:cubicBezTo>
                        <a:pt x="50" y="8"/>
                        <a:pt x="44" y="8"/>
                        <a:pt x="44" y="11"/>
                      </a:cubicBezTo>
                      <a:cubicBezTo>
                        <a:pt x="44" y="14"/>
                        <a:pt x="47" y="19"/>
                        <a:pt x="42" y="19"/>
                      </a:cubicBezTo>
                      <a:cubicBezTo>
                        <a:pt x="38" y="19"/>
                        <a:pt x="41" y="21"/>
                        <a:pt x="38" y="24"/>
                      </a:cubicBezTo>
                      <a:cubicBezTo>
                        <a:pt x="36" y="28"/>
                        <a:pt x="36" y="22"/>
                        <a:pt x="33" y="23"/>
                      </a:cubicBezTo>
                      <a:cubicBezTo>
                        <a:pt x="31" y="24"/>
                        <a:pt x="28" y="20"/>
                        <a:pt x="26" y="23"/>
                      </a:cubicBezTo>
                      <a:cubicBezTo>
                        <a:pt x="25" y="25"/>
                        <a:pt x="21" y="23"/>
                        <a:pt x="16" y="22"/>
                      </a:cubicBezTo>
                      <a:cubicBezTo>
                        <a:pt x="12" y="21"/>
                        <a:pt x="10" y="15"/>
                        <a:pt x="6" y="15"/>
                      </a:cubicBezTo>
                      <a:cubicBezTo>
                        <a:pt x="4" y="14"/>
                        <a:pt x="2" y="16"/>
                        <a:pt x="0" y="19"/>
                      </a:cubicBezTo>
                      <a:cubicBezTo>
                        <a:pt x="4" y="21"/>
                        <a:pt x="6" y="24"/>
                        <a:pt x="10" y="26"/>
                      </a:cubicBezTo>
                      <a:cubicBezTo>
                        <a:pt x="15" y="29"/>
                        <a:pt x="24" y="31"/>
                        <a:pt x="23" y="34"/>
                      </a:cubicBezTo>
                      <a:cubicBezTo>
                        <a:pt x="23" y="37"/>
                        <a:pt x="22" y="42"/>
                        <a:pt x="24" y="43"/>
                      </a:cubicBezTo>
                      <a:cubicBezTo>
                        <a:pt x="26" y="44"/>
                        <a:pt x="23" y="50"/>
                        <a:pt x="26" y="51"/>
                      </a:cubicBezTo>
                      <a:cubicBezTo>
                        <a:pt x="28" y="52"/>
                        <a:pt x="28" y="59"/>
                        <a:pt x="25" y="59"/>
                      </a:cubicBezTo>
                      <a:cubicBezTo>
                        <a:pt x="23" y="59"/>
                        <a:pt x="26" y="62"/>
                        <a:pt x="27" y="64"/>
                      </a:cubicBezTo>
                      <a:cubicBezTo>
                        <a:pt x="28" y="64"/>
                        <a:pt x="28" y="66"/>
                        <a:pt x="28" y="68"/>
                      </a:cubicBezTo>
                      <a:cubicBezTo>
                        <a:pt x="31" y="69"/>
                        <a:pt x="33" y="70"/>
                        <a:pt x="36" y="71"/>
                      </a:cubicBezTo>
                      <a:cubicBezTo>
                        <a:pt x="39" y="73"/>
                        <a:pt x="39" y="75"/>
                        <a:pt x="39" y="78"/>
                      </a:cubicBezTo>
                      <a:cubicBezTo>
                        <a:pt x="39" y="81"/>
                        <a:pt x="39" y="83"/>
                        <a:pt x="37" y="82"/>
                      </a:cubicBezTo>
                      <a:cubicBezTo>
                        <a:pt x="36" y="80"/>
                        <a:pt x="33" y="82"/>
                        <a:pt x="32" y="86"/>
                      </a:cubicBezTo>
                      <a:cubicBezTo>
                        <a:pt x="31" y="90"/>
                        <a:pt x="26" y="94"/>
                        <a:pt x="23" y="95"/>
                      </a:cubicBezTo>
                      <a:cubicBezTo>
                        <a:pt x="20" y="95"/>
                        <a:pt x="20" y="98"/>
                        <a:pt x="18" y="99"/>
                      </a:cubicBezTo>
                      <a:cubicBezTo>
                        <a:pt x="15" y="100"/>
                        <a:pt x="13" y="101"/>
                        <a:pt x="13" y="104"/>
                      </a:cubicBezTo>
                      <a:cubicBezTo>
                        <a:pt x="13" y="107"/>
                        <a:pt x="9" y="107"/>
                        <a:pt x="6" y="107"/>
                      </a:cubicBezTo>
                      <a:cubicBezTo>
                        <a:pt x="4" y="107"/>
                        <a:pt x="4" y="112"/>
                        <a:pt x="2" y="113"/>
                      </a:cubicBezTo>
                      <a:cubicBezTo>
                        <a:pt x="0" y="114"/>
                        <a:pt x="1" y="116"/>
                        <a:pt x="3" y="118"/>
                      </a:cubicBezTo>
                      <a:cubicBezTo>
                        <a:pt x="5" y="121"/>
                        <a:pt x="3" y="123"/>
                        <a:pt x="4" y="124"/>
                      </a:cubicBezTo>
                      <a:cubicBezTo>
                        <a:pt x="4" y="126"/>
                        <a:pt x="7" y="130"/>
                        <a:pt x="5" y="135"/>
                      </a:cubicBezTo>
                      <a:cubicBezTo>
                        <a:pt x="3" y="139"/>
                        <a:pt x="1" y="145"/>
                        <a:pt x="3" y="144"/>
                      </a:cubicBezTo>
                      <a:cubicBezTo>
                        <a:pt x="5" y="144"/>
                        <a:pt x="9" y="148"/>
                        <a:pt x="11" y="148"/>
                      </a:cubicBezTo>
                      <a:cubicBezTo>
                        <a:pt x="14" y="147"/>
                        <a:pt x="14" y="151"/>
                        <a:pt x="17" y="150"/>
                      </a:cubicBezTo>
                      <a:cubicBezTo>
                        <a:pt x="19" y="150"/>
                        <a:pt x="19" y="153"/>
                        <a:pt x="27" y="153"/>
                      </a:cubicBezTo>
                      <a:cubicBezTo>
                        <a:pt x="34" y="152"/>
                        <a:pt x="49" y="146"/>
                        <a:pt x="55" y="146"/>
                      </a:cubicBezTo>
                      <a:cubicBezTo>
                        <a:pt x="59" y="146"/>
                        <a:pt x="61" y="146"/>
                        <a:pt x="63" y="145"/>
                      </a:cubicBezTo>
                      <a:cubicBezTo>
                        <a:pt x="65" y="143"/>
                        <a:pt x="66" y="141"/>
                        <a:pt x="68" y="140"/>
                      </a:cubicBezTo>
                      <a:cubicBezTo>
                        <a:pt x="72" y="136"/>
                        <a:pt x="80" y="133"/>
                        <a:pt x="82" y="12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19" name="Freeform 355">
                  <a:extLst>
                    <a:ext uri="{FF2B5EF4-FFF2-40B4-BE49-F238E27FC236}">
                      <a16:creationId xmlns:a16="http://schemas.microsoft.com/office/drawing/2014/main" id="{E614D4D3-DCFD-C441-A87D-81E66DA9258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72138" y="2387714"/>
                  <a:ext cx="296863" cy="247650"/>
                </a:xfrm>
                <a:custGeom>
                  <a:avLst/>
                  <a:gdLst>
                    <a:gd name="T0" fmla="*/ 117 w 134"/>
                    <a:gd name="T1" fmla="*/ 25 h 112"/>
                    <a:gd name="T2" fmla="*/ 113 w 134"/>
                    <a:gd name="T3" fmla="*/ 24 h 112"/>
                    <a:gd name="T4" fmla="*/ 107 w 134"/>
                    <a:gd name="T5" fmla="*/ 21 h 112"/>
                    <a:gd name="T6" fmla="*/ 97 w 134"/>
                    <a:gd name="T7" fmla="*/ 19 h 112"/>
                    <a:gd name="T8" fmla="*/ 92 w 134"/>
                    <a:gd name="T9" fmla="*/ 16 h 112"/>
                    <a:gd name="T10" fmla="*/ 90 w 134"/>
                    <a:gd name="T11" fmla="*/ 12 h 112"/>
                    <a:gd name="T12" fmla="*/ 86 w 134"/>
                    <a:gd name="T13" fmla="*/ 14 h 112"/>
                    <a:gd name="T14" fmla="*/ 83 w 134"/>
                    <a:gd name="T15" fmla="*/ 11 h 112"/>
                    <a:gd name="T16" fmla="*/ 77 w 134"/>
                    <a:gd name="T17" fmla="*/ 7 h 112"/>
                    <a:gd name="T18" fmla="*/ 73 w 134"/>
                    <a:gd name="T19" fmla="*/ 5 h 112"/>
                    <a:gd name="T20" fmla="*/ 70 w 134"/>
                    <a:gd name="T21" fmla="*/ 1 h 112"/>
                    <a:gd name="T22" fmla="*/ 68 w 134"/>
                    <a:gd name="T23" fmla="*/ 0 h 112"/>
                    <a:gd name="T24" fmla="*/ 66 w 134"/>
                    <a:gd name="T25" fmla="*/ 0 h 112"/>
                    <a:gd name="T26" fmla="*/ 61 w 134"/>
                    <a:gd name="T27" fmla="*/ 8 h 112"/>
                    <a:gd name="T28" fmla="*/ 51 w 134"/>
                    <a:gd name="T29" fmla="*/ 14 h 112"/>
                    <a:gd name="T30" fmla="*/ 45 w 134"/>
                    <a:gd name="T31" fmla="*/ 21 h 112"/>
                    <a:gd name="T32" fmla="*/ 34 w 134"/>
                    <a:gd name="T33" fmla="*/ 17 h 112"/>
                    <a:gd name="T34" fmla="*/ 29 w 134"/>
                    <a:gd name="T35" fmla="*/ 20 h 112"/>
                    <a:gd name="T36" fmla="*/ 30 w 134"/>
                    <a:gd name="T37" fmla="*/ 30 h 112"/>
                    <a:gd name="T38" fmla="*/ 22 w 134"/>
                    <a:gd name="T39" fmla="*/ 30 h 112"/>
                    <a:gd name="T40" fmla="*/ 16 w 134"/>
                    <a:gd name="T41" fmla="*/ 27 h 112"/>
                    <a:gd name="T42" fmla="*/ 7 w 134"/>
                    <a:gd name="T43" fmla="*/ 28 h 112"/>
                    <a:gd name="T44" fmla="*/ 2 w 134"/>
                    <a:gd name="T45" fmla="*/ 32 h 112"/>
                    <a:gd name="T46" fmla="*/ 3 w 134"/>
                    <a:gd name="T47" fmla="*/ 38 h 112"/>
                    <a:gd name="T48" fmla="*/ 15 w 134"/>
                    <a:gd name="T49" fmla="*/ 42 h 112"/>
                    <a:gd name="T50" fmla="*/ 23 w 134"/>
                    <a:gd name="T51" fmla="*/ 44 h 112"/>
                    <a:gd name="T52" fmla="*/ 26 w 134"/>
                    <a:gd name="T53" fmla="*/ 48 h 112"/>
                    <a:gd name="T54" fmla="*/ 33 w 134"/>
                    <a:gd name="T55" fmla="*/ 56 h 112"/>
                    <a:gd name="T56" fmla="*/ 36 w 134"/>
                    <a:gd name="T57" fmla="*/ 63 h 112"/>
                    <a:gd name="T58" fmla="*/ 34 w 134"/>
                    <a:gd name="T59" fmla="*/ 74 h 112"/>
                    <a:gd name="T60" fmla="*/ 30 w 134"/>
                    <a:gd name="T61" fmla="*/ 90 h 112"/>
                    <a:gd name="T62" fmla="*/ 29 w 134"/>
                    <a:gd name="T63" fmla="*/ 91 h 112"/>
                    <a:gd name="T64" fmla="*/ 35 w 134"/>
                    <a:gd name="T65" fmla="*/ 93 h 112"/>
                    <a:gd name="T66" fmla="*/ 43 w 134"/>
                    <a:gd name="T67" fmla="*/ 97 h 112"/>
                    <a:gd name="T68" fmla="*/ 51 w 134"/>
                    <a:gd name="T69" fmla="*/ 97 h 112"/>
                    <a:gd name="T70" fmla="*/ 55 w 134"/>
                    <a:gd name="T71" fmla="*/ 98 h 112"/>
                    <a:gd name="T72" fmla="*/ 66 w 134"/>
                    <a:gd name="T73" fmla="*/ 100 h 112"/>
                    <a:gd name="T74" fmla="*/ 75 w 134"/>
                    <a:gd name="T75" fmla="*/ 101 h 112"/>
                    <a:gd name="T76" fmla="*/ 75 w 134"/>
                    <a:gd name="T77" fmla="*/ 98 h 112"/>
                    <a:gd name="T78" fmla="*/ 82 w 134"/>
                    <a:gd name="T79" fmla="*/ 89 h 112"/>
                    <a:gd name="T80" fmla="*/ 99 w 134"/>
                    <a:gd name="T81" fmla="*/ 93 h 112"/>
                    <a:gd name="T82" fmla="*/ 109 w 134"/>
                    <a:gd name="T83" fmla="*/ 89 h 112"/>
                    <a:gd name="T84" fmla="*/ 115 w 134"/>
                    <a:gd name="T85" fmla="*/ 86 h 112"/>
                    <a:gd name="T86" fmla="*/ 116 w 134"/>
                    <a:gd name="T87" fmla="*/ 83 h 112"/>
                    <a:gd name="T88" fmla="*/ 112 w 134"/>
                    <a:gd name="T89" fmla="*/ 81 h 112"/>
                    <a:gd name="T90" fmla="*/ 110 w 134"/>
                    <a:gd name="T91" fmla="*/ 77 h 112"/>
                    <a:gd name="T92" fmla="*/ 107 w 134"/>
                    <a:gd name="T93" fmla="*/ 72 h 112"/>
                    <a:gd name="T94" fmla="*/ 109 w 134"/>
                    <a:gd name="T95" fmla="*/ 70 h 112"/>
                    <a:gd name="T96" fmla="*/ 111 w 134"/>
                    <a:gd name="T97" fmla="*/ 66 h 112"/>
                    <a:gd name="T98" fmla="*/ 110 w 134"/>
                    <a:gd name="T99" fmla="*/ 62 h 112"/>
                    <a:gd name="T100" fmla="*/ 108 w 134"/>
                    <a:gd name="T101" fmla="*/ 57 h 112"/>
                    <a:gd name="T102" fmla="*/ 104 w 134"/>
                    <a:gd name="T103" fmla="*/ 57 h 112"/>
                    <a:gd name="T104" fmla="*/ 103 w 134"/>
                    <a:gd name="T105" fmla="*/ 54 h 112"/>
                    <a:gd name="T106" fmla="*/ 109 w 134"/>
                    <a:gd name="T107" fmla="*/ 47 h 112"/>
                    <a:gd name="T108" fmla="*/ 114 w 134"/>
                    <a:gd name="T109" fmla="*/ 43 h 112"/>
                    <a:gd name="T110" fmla="*/ 116 w 134"/>
                    <a:gd name="T111" fmla="*/ 36 h 112"/>
                    <a:gd name="T112" fmla="*/ 119 w 134"/>
                    <a:gd name="T113" fmla="*/ 28 h 112"/>
                    <a:gd name="T114" fmla="*/ 117 w 134"/>
                    <a:gd name="T115" fmla="*/ 25 h 112"/>
                    <a:gd name="T116" fmla="*/ 132 w 134"/>
                    <a:gd name="T117" fmla="*/ 94 h 112"/>
                    <a:gd name="T118" fmla="*/ 126 w 134"/>
                    <a:gd name="T119" fmla="*/ 99 h 112"/>
                    <a:gd name="T120" fmla="*/ 130 w 134"/>
                    <a:gd name="T121" fmla="*/ 111 h 112"/>
                    <a:gd name="T122" fmla="*/ 132 w 134"/>
                    <a:gd name="T123" fmla="*/ 94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134" h="112">
                      <a:moveTo>
                        <a:pt x="117" y="25"/>
                      </a:moveTo>
                      <a:cubicBezTo>
                        <a:pt x="116" y="25"/>
                        <a:pt x="115" y="24"/>
                        <a:pt x="113" y="24"/>
                      </a:cubicBezTo>
                      <a:cubicBezTo>
                        <a:pt x="110" y="24"/>
                        <a:pt x="108" y="22"/>
                        <a:pt x="107" y="21"/>
                      </a:cubicBezTo>
                      <a:cubicBezTo>
                        <a:pt x="105" y="19"/>
                        <a:pt x="99" y="19"/>
                        <a:pt x="97" y="19"/>
                      </a:cubicBezTo>
                      <a:cubicBezTo>
                        <a:pt x="95" y="20"/>
                        <a:pt x="94" y="16"/>
                        <a:pt x="92" y="16"/>
                      </a:cubicBezTo>
                      <a:cubicBezTo>
                        <a:pt x="90" y="17"/>
                        <a:pt x="90" y="14"/>
                        <a:pt x="90" y="12"/>
                      </a:cubicBezTo>
                      <a:cubicBezTo>
                        <a:pt x="90" y="10"/>
                        <a:pt x="88" y="13"/>
                        <a:pt x="86" y="14"/>
                      </a:cubicBezTo>
                      <a:cubicBezTo>
                        <a:pt x="84" y="15"/>
                        <a:pt x="83" y="12"/>
                        <a:pt x="83" y="11"/>
                      </a:cubicBezTo>
                      <a:cubicBezTo>
                        <a:pt x="83" y="10"/>
                        <a:pt x="79" y="8"/>
                        <a:pt x="77" y="7"/>
                      </a:cubicBezTo>
                      <a:cubicBezTo>
                        <a:pt x="76" y="6"/>
                        <a:pt x="74" y="3"/>
                        <a:pt x="73" y="5"/>
                      </a:cubicBezTo>
                      <a:cubicBezTo>
                        <a:pt x="72" y="6"/>
                        <a:pt x="70" y="3"/>
                        <a:pt x="70" y="1"/>
                      </a:cubicBezTo>
                      <a:cubicBezTo>
                        <a:pt x="69" y="0"/>
                        <a:pt x="69" y="1"/>
                        <a:pt x="68" y="0"/>
                      </a:cubicBezTo>
                      <a:cubicBezTo>
                        <a:pt x="68" y="0"/>
                        <a:pt x="67" y="0"/>
                        <a:pt x="66" y="0"/>
                      </a:cubicBezTo>
                      <a:cubicBezTo>
                        <a:pt x="63" y="0"/>
                        <a:pt x="60" y="3"/>
                        <a:pt x="61" y="8"/>
                      </a:cubicBezTo>
                      <a:cubicBezTo>
                        <a:pt x="61" y="13"/>
                        <a:pt x="57" y="14"/>
                        <a:pt x="51" y="14"/>
                      </a:cubicBezTo>
                      <a:cubicBezTo>
                        <a:pt x="46" y="15"/>
                        <a:pt x="48" y="19"/>
                        <a:pt x="45" y="21"/>
                      </a:cubicBezTo>
                      <a:cubicBezTo>
                        <a:pt x="43" y="23"/>
                        <a:pt x="35" y="20"/>
                        <a:pt x="34" y="17"/>
                      </a:cubicBezTo>
                      <a:cubicBezTo>
                        <a:pt x="33" y="14"/>
                        <a:pt x="26" y="17"/>
                        <a:pt x="29" y="20"/>
                      </a:cubicBezTo>
                      <a:cubicBezTo>
                        <a:pt x="32" y="24"/>
                        <a:pt x="32" y="29"/>
                        <a:pt x="30" y="30"/>
                      </a:cubicBezTo>
                      <a:cubicBezTo>
                        <a:pt x="28" y="31"/>
                        <a:pt x="24" y="28"/>
                        <a:pt x="22" y="30"/>
                      </a:cubicBezTo>
                      <a:cubicBezTo>
                        <a:pt x="20" y="31"/>
                        <a:pt x="19" y="28"/>
                        <a:pt x="16" y="27"/>
                      </a:cubicBezTo>
                      <a:cubicBezTo>
                        <a:pt x="13" y="26"/>
                        <a:pt x="12" y="28"/>
                        <a:pt x="7" y="28"/>
                      </a:cubicBezTo>
                      <a:cubicBezTo>
                        <a:pt x="3" y="28"/>
                        <a:pt x="0" y="30"/>
                        <a:pt x="2" y="32"/>
                      </a:cubicBezTo>
                      <a:cubicBezTo>
                        <a:pt x="4" y="34"/>
                        <a:pt x="2" y="36"/>
                        <a:pt x="3" y="38"/>
                      </a:cubicBezTo>
                      <a:cubicBezTo>
                        <a:pt x="4" y="40"/>
                        <a:pt x="10" y="39"/>
                        <a:pt x="15" y="42"/>
                      </a:cubicBezTo>
                      <a:cubicBezTo>
                        <a:pt x="20" y="44"/>
                        <a:pt x="21" y="42"/>
                        <a:pt x="23" y="44"/>
                      </a:cubicBezTo>
                      <a:cubicBezTo>
                        <a:pt x="25" y="46"/>
                        <a:pt x="26" y="45"/>
                        <a:pt x="26" y="48"/>
                      </a:cubicBezTo>
                      <a:cubicBezTo>
                        <a:pt x="26" y="51"/>
                        <a:pt x="29" y="55"/>
                        <a:pt x="33" y="56"/>
                      </a:cubicBezTo>
                      <a:cubicBezTo>
                        <a:pt x="38" y="57"/>
                        <a:pt x="34" y="60"/>
                        <a:pt x="36" y="63"/>
                      </a:cubicBezTo>
                      <a:cubicBezTo>
                        <a:pt x="37" y="66"/>
                        <a:pt x="34" y="70"/>
                        <a:pt x="34" y="74"/>
                      </a:cubicBezTo>
                      <a:cubicBezTo>
                        <a:pt x="35" y="78"/>
                        <a:pt x="32" y="89"/>
                        <a:pt x="30" y="90"/>
                      </a:cubicBezTo>
                      <a:cubicBezTo>
                        <a:pt x="30" y="91"/>
                        <a:pt x="30" y="91"/>
                        <a:pt x="29" y="91"/>
                      </a:cubicBezTo>
                      <a:cubicBezTo>
                        <a:pt x="31" y="92"/>
                        <a:pt x="34" y="92"/>
                        <a:pt x="35" y="93"/>
                      </a:cubicBezTo>
                      <a:cubicBezTo>
                        <a:pt x="37" y="94"/>
                        <a:pt x="41" y="96"/>
                        <a:pt x="43" y="97"/>
                      </a:cubicBezTo>
                      <a:cubicBezTo>
                        <a:pt x="46" y="99"/>
                        <a:pt x="51" y="99"/>
                        <a:pt x="51" y="97"/>
                      </a:cubicBezTo>
                      <a:cubicBezTo>
                        <a:pt x="51" y="95"/>
                        <a:pt x="53" y="96"/>
                        <a:pt x="55" y="98"/>
                      </a:cubicBezTo>
                      <a:cubicBezTo>
                        <a:pt x="57" y="99"/>
                        <a:pt x="63" y="100"/>
                        <a:pt x="66" y="100"/>
                      </a:cubicBezTo>
                      <a:cubicBezTo>
                        <a:pt x="68" y="101"/>
                        <a:pt x="72" y="101"/>
                        <a:pt x="75" y="101"/>
                      </a:cubicBezTo>
                      <a:cubicBezTo>
                        <a:pt x="75" y="100"/>
                        <a:pt x="75" y="99"/>
                        <a:pt x="75" y="98"/>
                      </a:cubicBezTo>
                      <a:cubicBezTo>
                        <a:pt x="73" y="93"/>
                        <a:pt x="78" y="90"/>
                        <a:pt x="82" y="89"/>
                      </a:cubicBezTo>
                      <a:cubicBezTo>
                        <a:pt x="87" y="89"/>
                        <a:pt x="96" y="91"/>
                        <a:pt x="99" y="93"/>
                      </a:cubicBezTo>
                      <a:cubicBezTo>
                        <a:pt x="101" y="95"/>
                        <a:pt x="105" y="94"/>
                        <a:pt x="109" y="89"/>
                      </a:cubicBezTo>
                      <a:cubicBezTo>
                        <a:pt x="112" y="87"/>
                        <a:pt x="114" y="86"/>
                        <a:pt x="115" y="86"/>
                      </a:cubicBezTo>
                      <a:cubicBezTo>
                        <a:pt x="115" y="85"/>
                        <a:pt x="116" y="84"/>
                        <a:pt x="116" y="83"/>
                      </a:cubicBezTo>
                      <a:cubicBezTo>
                        <a:pt x="117" y="81"/>
                        <a:pt x="114" y="81"/>
                        <a:pt x="112" y="81"/>
                      </a:cubicBezTo>
                      <a:cubicBezTo>
                        <a:pt x="110" y="81"/>
                        <a:pt x="108" y="79"/>
                        <a:pt x="110" y="77"/>
                      </a:cubicBezTo>
                      <a:cubicBezTo>
                        <a:pt x="111" y="74"/>
                        <a:pt x="109" y="74"/>
                        <a:pt x="107" y="72"/>
                      </a:cubicBezTo>
                      <a:cubicBezTo>
                        <a:pt x="106" y="70"/>
                        <a:pt x="108" y="70"/>
                        <a:pt x="109" y="70"/>
                      </a:cubicBezTo>
                      <a:cubicBezTo>
                        <a:pt x="110" y="69"/>
                        <a:pt x="112" y="67"/>
                        <a:pt x="111" y="66"/>
                      </a:cubicBezTo>
                      <a:cubicBezTo>
                        <a:pt x="110" y="66"/>
                        <a:pt x="109" y="64"/>
                        <a:pt x="110" y="62"/>
                      </a:cubicBezTo>
                      <a:cubicBezTo>
                        <a:pt x="111" y="59"/>
                        <a:pt x="108" y="59"/>
                        <a:pt x="108" y="57"/>
                      </a:cubicBezTo>
                      <a:cubicBezTo>
                        <a:pt x="108" y="55"/>
                        <a:pt x="106" y="55"/>
                        <a:pt x="104" y="57"/>
                      </a:cubicBezTo>
                      <a:cubicBezTo>
                        <a:pt x="102" y="59"/>
                        <a:pt x="102" y="57"/>
                        <a:pt x="103" y="54"/>
                      </a:cubicBezTo>
                      <a:cubicBezTo>
                        <a:pt x="104" y="50"/>
                        <a:pt x="108" y="49"/>
                        <a:pt x="109" y="47"/>
                      </a:cubicBezTo>
                      <a:cubicBezTo>
                        <a:pt x="109" y="45"/>
                        <a:pt x="112" y="43"/>
                        <a:pt x="114" y="43"/>
                      </a:cubicBezTo>
                      <a:cubicBezTo>
                        <a:pt x="115" y="43"/>
                        <a:pt x="115" y="38"/>
                        <a:pt x="116" y="36"/>
                      </a:cubicBezTo>
                      <a:cubicBezTo>
                        <a:pt x="116" y="33"/>
                        <a:pt x="117" y="31"/>
                        <a:pt x="119" y="28"/>
                      </a:cubicBezTo>
                      <a:cubicBezTo>
                        <a:pt x="122" y="26"/>
                        <a:pt x="119" y="25"/>
                        <a:pt x="117" y="25"/>
                      </a:cubicBezTo>
                      <a:close/>
                      <a:moveTo>
                        <a:pt x="132" y="94"/>
                      </a:moveTo>
                      <a:cubicBezTo>
                        <a:pt x="130" y="94"/>
                        <a:pt x="130" y="97"/>
                        <a:pt x="126" y="99"/>
                      </a:cubicBezTo>
                      <a:cubicBezTo>
                        <a:pt x="122" y="101"/>
                        <a:pt x="126" y="112"/>
                        <a:pt x="130" y="111"/>
                      </a:cubicBezTo>
                      <a:cubicBezTo>
                        <a:pt x="134" y="110"/>
                        <a:pt x="133" y="94"/>
                        <a:pt x="132" y="9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0" name="Freeform 356">
                  <a:extLst>
                    <a:ext uri="{FF2B5EF4-FFF2-40B4-BE49-F238E27FC236}">
                      <a16:creationId xmlns:a16="http://schemas.microsoft.com/office/drawing/2014/main" id="{65F9750E-2075-7E47-9CFC-CBB8925EC11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4287838" y="1206614"/>
                  <a:ext cx="1239838" cy="927100"/>
                </a:xfrm>
                <a:custGeom>
                  <a:avLst/>
                  <a:gdLst>
                    <a:gd name="T0" fmla="*/ 491 w 560"/>
                    <a:gd name="T1" fmla="*/ 49 h 418"/>
                    <a:gd name="T2" fmla="*/ 450 w 560"/>
                    <a:gd name="T3" fmla="*/ 68 h 418"/>
                    <a:gd name="T4" fmla="*/ 448 w 560"/>
                    <a:gd name="T5" fmla="*/ 43 h 418"/>
                    <a:gd name="T6" fmla="*/ 400 w 560"/>
                    <a:gd name="T7" fmla="*/ 39 h 418"/>
                    <a:gd name="T8" fmla="*/ 447 w 560"/>
                    <a:gd name="T9" fmla="*/ 32 h 418"/>
                    <a:gd name="T10" fmla="*/ 443 w 560"/>
                    <a:gd name="T11" fmla="*/ 14 h 418"/>
                    <a:gd name="T12" fmla="*/ 378 w 560"/>
                    <a:gd name="T13" fmla="*/ 1 h 418"/>
                    <a:gd name="T14" fmla="*/ 318 w 560"/>
                    <a:gd name="T15" fmla="*/ 9 h 418"/>
                    <a:gd name="T16" fmla="*/ 273 w 560"/>
                    <a:gd name="T17" fmla="*/ 9 h 418"/>
                    <a:gd name="T18" fmla="*/ 236 w 560"/>
                    <a:gd name="T19" fmla="*/ 26 h 418"/>
                    <a:gd name="T20" fmla="*/ 227 w 560"/>
                    <a:gd name="T21" fmla="*/ 31 h 418"/>
                    <a:gd name="T22" fmla="*/ 200 w 560"/>
                    <a:gd name="T23" fmla="*/ 39 h 418"/>
                    <a:gd name="T24" fmla="*/ 175 w 560"/>
                    <a:gd name="T25" fmla="*/ 47 h 418"/>
                    <a:gd name="T26" fmla="*/ 132 w 560"/>
                    <a:gd name="T27" fmla="*/ 39 h 418"/>
                    <a:gd name="T28" fmla="*/ 108 w 560"/>
                    <a:gd name="T29" fmla="*/ 57 h 418"/>
                    <a:gd name="T30" fmla="*/ 71 w 560"/>
                    <a:gd name="T31" fmla="*/ 81 h 418"/>
                    <a:gd name="T32" fmla="*/ 0 w 560"/>
                    <a:gd name="T33" fmla="*/ 116 h 418"/>
                    <a:gd name="T34" fmla="*/ 46 w 560"/>
                    <a:gd name="T35" fmla="*/ 129 h 418"/>
                    <a:gd name="T36" fmla="*/ 13 w 560"/>
                    <a:gd name="T37" fmla="*/ 140 h 418"/>
                    <a:gd name="T38" fmla="*/ 41 w 560"/>
                    <a:gd name="T39" fmla="*/ 158 h 418"/>
                    <a:gd name="T40" fmla="*/ 77 w 560"/>
                    <a:gd name="T41" fmla="*/ 156 h 418"/>
                    <a:gd name="T42" fmla="*/ 132 w 560"/>
                    <a:gd name="T43" fmla="*/ 171 h 418"/>
                    <a:gd name="T44" fmla="*/ 159 w 560"/>
                    <a:gd name="T45" fmla="*/ 208 h 418"/>
                    <a:gd name="T46" fmla="*/ 164 w 560"/>
                    <a:gd name="T47" fmla="*/ 242 h 418"/>
                    <a:gd name="T48" fmla="*/ 198 w 560"/>
                    <a:gd name="T49" fmla="*/ 253 h 418"/>
                    <a:gd name="T50" fmla="*/ 195 w 560"/>
                    <a:gd name="T51" fmla="*/ 266 h 418"/>
                    <a:gd name="T52" fmla="*/ 189 w 560"/>
                    <a:gd name="T53" fmla="*/ 289 h 418"/>
                    <a:gd name="T54" fmla="*/ 183 w 560"/>
                    <a:gd name="T55" fmla="*/ 317 h 418"/>
                    <a:gd name="T56" fmla="*/ 191 w 560"/>
                    <a:gd name="T57" fmla="*/ 354 h 418"/>
                    <a:gd name="T58" fmla="*/ 208 w 560"/>
                    <a:gd name="T59" fmla="*/ 376 h 418"/>
                    <a:gd name="T60" fmla="*/ 233 w 560"/>
                    <a:gd name="T61" fmla="*/ 404 h 418"/>
                    <a:gd name="T62" fmla="*/ 268 w 560"/>
                    <a:gd name="T63" fmla="*/ 418 h 418"/>
                    <a:gd name="T64" fmla="*/ 279 w 560"/>
                    <a:gd name="T65" fmla="*/ 382 h 418"/>
                    <a:gd name="T66" fmla="*/ 294 w 560"/>
                    <a:gd name="T67" fmla="*/ 364 h 418"/>
                    <a:gd name="T68" fmla="*/ 296 w 560"/>
                    <a:gd name="T69" fmla="*/ 347 h 418"/>
                    <a:gd name="T70" fmla="*/ 311 w 560"/>
                    <a:gd name="T71" fmla="*/ 335 h 418"/>
                    <a:gd name="T72" fmla="*/ 325 w 560"/>
                    <a:gd name="T73" fmla="*/ 332 h 418"/>
                    <a:gd name="T74" fmla="*/ 374 w 560"/>
                    <a:gd name="T75" fmla="*/ 300 h 418"/>
                    <a:gd name="T76" fmla="*/ 405 w 560"/>
                    <a:gd name="T77" fmla="*/ 291 h 418"/>
                    <a:gd name="T78" fmla="*/ 467 w 560"/>
                    <a:gd name="T79" fmla="*/ 264 h 418"/>
                    <a:gd name="T80" fmla="*/ 433 w 560"/>
                    <a:gd name="T81" fmla="*/ 257 h 418"/>
                    <a:gd name="T82" fmla="*/ 468 w 560"/>
                    <a:gd name="T83" fmla="*/ 259 h 418"/>
                    <a:gd name="T84" fmla="*/ 461 w 560"/>
                    <a:gd name="T85" fmla="*/ 227 h 418"/>
                    <a:gd name="T86" fmla="*/ 443 w 560"/>
                    <a:gd name="T87" fmla="*/ 212 h 418"/>
                    <a:gd name="T88" fmla="*/ 483 w 560"/>
                    <a:gd name="T89" fmla="*/ 206 h 418"/>
                    <a:gd name="T90" fmla="*/ 493 w 560"/>
                    <a:gd name="T91" fmla="*/ 187 h 418"/>
                    <a:gd name="T92" fmla="*/ 488 w 560"/>
                    <a:gd name="T93" fmla="*/ 157 h 418"/>
                    <a:gd name="T94" fmla="*/ 478 w 560"/>
                    <a:gd name="T95" fmla="*/ 145 h 418"/>
                    <a:gd name="T96" fmla="*/ 482 w 560"/>
                    <a:gd name="T97" fmla="*/ 132 h 418"/>
                    <a:gd name="T98" fmla="*/ 469 w 560"/>
                    <a:gd name="T99" fmla="*/ 125 h 418"/>
                    <a:gd name="T100" fmla="*/ 506 w 560"/>
                    <a:gd name="T101" fmla="*/ 87 h 418"/>
                    <a:gd name="T102" fmla="*/ 497 w 560"/>
                    <a:gd name="T103" fmla="*/ 77 h 418"/>
                    <a:gd name="T104" fmla="*/ 507 w 560"/>
                    <a:gd name="T105" fmla="*/ 67 h 418"/>
                    <a:gd name="T106" fmla="*/ 560 w 560"/>
                    <a:gd name="T107" fmla="*/ 48 h 418"/>
                    <a:gd name="T108" fmla="*/ 185 w 560"/>
                    <a:gd name="T109" fmla="*/ 267 h 418"/>
                    <a:gd name="T110" fmla="*/ 175 w 560"/>
                    <a:gd name="T111" fmla="*/ 278 h 41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560" h="418">
                      <a:moveTo>
                        <a:pt x="528" y="39"/>
                      </a:moveTo>
                      <a:cubicBezTo>
                        <a:pt x="518" y="39"/>
                        <a:pt x="510" y="41"/>
                        <a:pt x="510" y="48"/>
                      </a:cubicBezTo>
                      <a:cubicBezTo>
                        <a:pt x="509" y="55"/>
                        <a:pt x="496" y="46"/>
                        <a:pt x="491" y="49"/>
                      </a:cubicBezTo>
                      <a:cubicBezTo>
                        <a:pt x="486" y="51"/>
                        <a:pt x="488" y="43"/>
                        <a:pt x="483" y="46"/>
                      </a:cubicBezTo>
                      <a:cubicBezTo>
                        <a:pt x="478" y="48"/>
                        <a:pt x="472" y="55"/>
                        <a:pt x="465" y="58"/>
                      </a:cubicBezTo>
                      <a:cubicBezTo>
                        <a:pt x="459" y="60"/>
                        <a:pt x="454" y="67"/>
                        <a:pt x="450" y="68"/>
                      </a:cubicBezTo>
                      <a:cubicBezTo>
                        <a:pt x="446" y="68"/>
                        <a:pt x="458" y="55"/>
                        <a:pt x="465" y="49"/>
                      </a:cubicBezTo>
                      <a:cubicBezTo>
                        <a:pt x="471" y="42"/>
                        <a:pt x="468" y="35"/>
                        <a:pt x="459" y="35"/>
                      </a:cubicBezTo>
                      <a:cubicBezTo>
                        <a:pt x="451" y="36"/>
                        <a:pt x="452" y="42"/>
                        <a:pt x="448" y="43"/>
                      </a:cubicBezTo>
                      <a:cubicBezTo>
                        <a:pt x="443" y="44"/>
                        <a:pt x="419" y="55"/>
                        <a:pt x="418" y="52"/>
                      </a:cubicBezTo>
                      <a:cubicBezTo>
                        <a:pt x="417" y="48"/>
                        <a:pt x="438" y="43"/>
                        <a:pt x="437" y="40"/>
                      </a:cubicBezTo>
                      <a:cubicBezTo>
                        <a:pt x="437" y="38"/>
                        <a:pt x="412" y="37"/>
                        <a:pt x="400" y="39"/>
                      </a:cubicBezTo>
                      <a:cubicBezTo>
                        <a:pt x="389" y="41"/>
                        <a:pt x="369" y="47"/>
                        <a:pt x="369" y="44"/>
                      </a:cubicBezTo>
                      <a:cubicBezTo>
                        <a:pt x="368" y="41"/>
                        <a:pt x="392" y="36"/>
                        <a:pt x="404" y="35"/>
                      </a:cubicBezTo>
                      <a:cubicBezTo>
                        <a:pt x="416" y="33"/>
                        <a:pt x="438" y="35"/>
                        <a:pt x="447" y="32"/>
                      </a:cubicBezTo>
                      <a:cubicBezTo>
                        <a:pt x="456" y="28"/>
                        <a:pt x="470" y="28"/>
                        <a:pt x="472" y="25"/>
                      </a:cubicBezTo>
                      <a:cubicBezTo>
                        <a:pt x="475" y="22"/>
                        <a:pt x="462" y="18"/>
                        <a:pt x="455" y="18"/>
                      </a:cubicBezTo>
                      <a:cubicBezTo>
                        <a:pt x="449" y="18"/>
                        <a:pt x="442" y="17"/>
                        <a:pt x="443" y="14"/>
                      </a:cubicBezTo>
                      <a:cubicBezTo>
                        <a:pt x="443" y="11"/>
                        <a:pt x="433" y="10"/>
                        <a:pt x="432" y="8"/>
                      </a:cubicBezTo>
                      <a:cubicBezTo>
                        <a:pt x="431" y="5"/>
                        <a:pt x="410" y="7"/>
                        <a:pt x="406" y="4"/>
                      </a:cubicBezTo>
                      <a:cubicBezTo>
                        <a:pt x="402" y="2"/>
                        <a:pt x="389" y="0"/>
                        <a:pt x="378" y="1"/>
                      </a:cubicBezTo>
                      <a:cubicBezTo>
                        <a:pt x="367" y="2"/>
                        <a:pt x="345" y="2"/>
                        <a:pt x="340" y="2"/>
                      </a:cubicBezTo>
                      <a:cubicBezTo>
                        <a:pt x="335" y="3"/>
                        <a:pt x="332" y="5"/>
                        <a:pt x="327" y="4"/>
                      </a:cubicBezTo>
                      <a:cubicBezTo>
                        <a:pt x="323" y="4"/>
                        <a:pt x="316" y="6"/>
                        <a:pt x="318" y="9"/>
                      </a:cubicBezTo>
                      <a:cubicBezTo>
                        <a:pt x="323" y="14"/>
                        <a:pt x="311" y="16"/>
                        <a:pt x="312" y="12"/>
                      </a:cubicBezTo>
                      <a:cubicBezTo>
                        <a:pt x="313" y="8"/>
                        <a:pt x="301" y="6"/>
                        <a:pt x="298" y="9"/>
                      </a:cubicBezTo>
                      <a:cubicBezTo>
                        <a:pt x="294" y="13"/>
                        <a:pt x="276" y="6"/>
                        <a:pt x="273" y="9"/>
                      </a:cubicBezTo>
                      <a:cubicBezTo>
                        <a:pt x="270" y="13"/>
                        <a:pt x="249" y="12"/>
                        <a:pt x="243" y="13"/>
                      </a:cubicBezTo>
                      <a:cubicBezTo>
                        <a:pt x="236" y="14"/>
                        <a:pt x="252" y="18"/>
                        <a:pt x="252" y="21"/>
                      </a:cubicBezTo>
                      <a:cubicBezTo>
                        <a:pt x="251" y="24"/>
                        <a:pt x="232" y="21"/>
                        <a:pt x="236" y="26"/>
                      </a:cubicBezTo>
                      <a:cubicBezTo>
                        <a:pt x="240" y="31"/>
                        <a:pt x="253" y="34"/>
                        <a:pt x="259" y="41"/>
                      </a:cubicBezTo>
                      <a:cubicBezTo>
                        <a:pt x="265" y="47"/>
                        <a:pt x="254" y="43"/>
                        <a:pt x="247" y="38"/>
                      </a:cubicBezTo>
                      <a:cubicBezTo>
                        <a:pt x="240" y="34"/>
                        <a:pt x="231" y="35"/>
                        <a:pt x="227" y="31"/>
                      </a:cubicBezTo>
                      <a:cubicBezTo>
                        <a:pt x="222" y="26"/>
                        <a:pt x="206" y="23"/>
                        <a:pt x="202" y="26"/>
                      </a:cubicBezTo>
                      <a:cubicBezTo>
                        <a:pt x="197" y="29"/>
                        <a:pt x="213" y="35"/>
                        <a:pt x="213" y="38"/>
                      </a:cubicBezTo>
                      <a:cubicBezTo>
                        <a:pt x="213" y="42"/>
                        <a:pt x="202" y="37"/>
                        <a:pt x="200" y="39"/>
                      </a:cubicBezTo>
                      <a:cubicBezTo>
                        <a:pt x="199" y="40"/>
                        <a:pt x="189" y="30"/>
                        <a:pt x="184" y="30"/>
                      </a:cubicBezTo>
                      <a:cubicBezTo>
                        <a:pt x="178" y="30"/>
                        <a:pt x="183" y="34"/>
                        <a:pt x="183" y="41"/>
                      </a:cubicBezTo>
                      <a:cubicBezTo>
                        <a:pt x="183" y="48"/>
                        <a:pt x="172" y="52"/>
                        <a:pt x="175" y="47"/>
                      </a:cubicBezTo>
                      <a:cubicBezTo>
                        <a:pt x="178" y="43"/>
                        <a:pt x="176" y="31"/>
                        <a:pt x="171" y="29"/>
                      </a:cubicBezTo>
                      <a:cubicBezTo>
                        <a:pt x="165" y="27"/>
                        <a:pt x="150" y="33"/>
                        <a:pt x="143" y="33"/>
                      </a:cubicBezTo>
                      <a:cubicBezTo>
                        <a:pt x="135" y="33"/>
                        <a:pt x="125" y="35"/>
                        <a:pt x="132" y="39"/>
                      </a:cubicBezTo>
                      <a:cubicBezTo>
                        <a:pt x="138" y="43"/>
                        <a:pt x="131" y="45"/>
                        <a:pt x="126" y="41"/>
                      </a:cubicBezTo>
                      <a:cubicBezTo>
                        <a:pt x="120" y="37"/>
                        <a:pt x="101" y="41"/>
                        <a:pt x="105" y="44"/>
                      </a:cubicBezTo>
                      <a:cubicBezTo>
                        <a:pt x="109" y="46"/>
                        <a:pt x="110" y="54"/>
                        <a:pt x="108" y="57"/>
                      </a:cubicBezTo>
                      <a:cubicBezTo>
                        <a:pt x="105" y="61"/>
                        <a:pt x="98" y="54"/>
                        <a:pt x="90" y="55"/>
                      </a:cubicBezTo>
                      <a:cubicBezTo>
                        <a:pt x="83" y="55"/>
                        <a:pt x="47" y="72"/>
                        <a:pt x="49" y="77"/>
                      </a:cubicBezTo>
                      <a:cubicBezTo>
                        <a:pt x="51" y="82"/>
                        <a:pt x="67" y="78"/>
                        <a:pt x="71" y="81"/>
                      </a:cubicBezTo>
                      <a:cubicBezTo>
                        <a:pt x="76" y="83"/>
                        <a:pt x="70" y="93"/>
                        <a:pt x="64" y="97"/>
                      </a:cubicBezTo>
                      <a:cubicBezTo>
                        <a:pt x="58" y="101"/>
                        <a:pt x="36" y="98"/>
                        <a:pt x="35" y="102"/>
                      </a:cubicBezTo>
                      <a:cubicBezTo>
                        <a:pt x="35" y="107"/>
                        <a:pt x="0" y="108"/>
                        <a:pt x="0" y="116"/>
                      </a:cubicBezTo>
                      <a:cubicBezTo>
                        <a:pt x="0" y="119"/>
                        <a:pt x="2" y="122"/>
                        <a:pt x="6" y="123"/>
                      </a:cubicBezTo>
                      <a:cubicBezTo>
                        <a:pt x="11" y="124"/>
                        <a:pt x="17" y="122"/>
                        <a:pt x="21" y="127"/>
                      </a:cubicBezTo>
                      <a:cubicBezTo>
                        <a:pt x="25" y="132"/>
                        <a:pt x="37" y="132"/>
                        <a:pt x="46" y="129"/>
                      </a:cubicBezTo>
                      <a:cubicBezTo>
                        <a:pt x="54" y="126"/>
                        <a:pt x="60" y="129"/>
                        <a:pt x="60" y="134"/>
                      </a:cubicBezTo>
                      <a:cubicBezTo>
                        <a:pt x="60" y="139"/>
                        <a:pt x="41" y="132"/>
                        <a:pt x="36" y="136"/>
                      </a:cubicBezTo>
                      <a:cubicBezTo>
                        <a:pt x="30" y="139"/>
                        <a:pt x="12" y="136"/>
                        <a:pt x="13" y="140"/>
                      </a:cubicBezTo>
                      <a:cubicBezTo>
                        <a:pt x="14" y="144"/>
                        <a:pt x="23" y="143"/>
                        <a:pt x="30" y="145"/>
                      </a:cubicBezTo>
                      <a:cubicBezTo>
                        <a:pt x="37" y="146"/>
                        <a:pt x="30" y="149"/>
                        <a:pt x="30" y="152"/>
                      </a:cubicBezTo>
                      <a:cubicBezTo>
                        <a:pt x="30" y="155"/>
                        <a:pt x="34" y="154"/>
                        <a:pt x="41" y="158"/>
                      </a:cubicBezTo>
                      <a:cubicBezTo>
                        <a:pt x="48" y="161"/>
                        <a:pt x="59" y="163"/>
                        <a:pt x="55" y="159"/>
                      </a:cubicBezTo>
                      <a:cubicBezTo>
                        <a:pt x="52" y="155"/>
                        <a:pt x="63" y="156"/>
                        <a:pt x="65" y="158"/>
                      </a:cubicBezTo>
                      <a:cubicBezTo>
                        <a:pt x="67" y="161"/>
                        <a:pt x="72" y="155"/>
                        <a:pt x="77" y="156"/>
                      </a:cubicBezTo>
                      <a:cubicBezTo>
                        <a:pt x="82" y="158"/>
                        <a:pt x="84" y="151"/>
                        <a:pt x="88" y="154"/>
                      </a:cubicBezTo>
                      <a:cubicBezTo>
                        <a:pt x="92" y="157"/>
                        <a:pt x="111" y="158"/>
                        <a:pt x="117" y="162"/>
                      </a:cubicBezTo>
                      <a:cubicBezTo>
                        <a:pt x="124" y="165"/>
                        <a:pt x="133" y="166"/>
                        <a:pt x="132" y="171"/>
                      </a:cubicBezTo>
                      <a:cubicBezTo>
                        <a:pt x="131" y="176"/>
                        <a:pt x="137" y="180"/>
                        <a:pt x="145" y="183"/>
                      </a:cubicBezTo>
                      <a:cubicBezTo>
                        <a:pt x="152" y="187"/>
                        <a:pt x="153" y="194"/>
                        <a:pt x="153" y="198"/>
                      </a:cubicBezTo>
                      <a:cubicBezTo>
                        <a:pt x="153" y="203"/>
                        <a:pt x="161" y="206"/>
                        <a:pt x="159" y="208"/>
                      </a:cubicBezTo>
                      <a:cubicBezTo>
                        <a:pt x="158" y="210"/>
                        <a:pt x="159" y="213"/>
                        <a:pt x="164" y="218"/>
                      </a:cubicBezTo>
                      <a:cubicBezTo>
                        <a:pt x="169" y="222"/>
                        <a:pt x="156" y="225"/>
                        <a:pt x="159" y="229"/>
                      </a:cubicBezTo>
                      <a:cubicBezTo>
                        <a:pt x="162" y="233"/>
                        <a:pt x="155" y="240"/>
                        <a:pt x="164" y="242"/>
                      </a:cubicBezTo>
                      <a:cubicBezTo>
                        <a:pt x="172" y="243"/>
                        <a:pt x="171" y="236"/>
                        <a:pt x="178" y="236"/>
                      </a:cubicBezTo>
                      <a:cubicBezTo>
                        <a:pt x="184" y="236"/>
                        <a:pt x="177" y="241"/>
                        <a:pt x="181" y="245"/>
                      </a:cubicBezTo>
                      <a:cubicBezTo>
                        <a:pt x="184" y="248"/>
                        <a:pt x="192" y="247"/>
                        <a:pt x="198" y="253"/>
                      </a:cubicBezTo>
                      <a:cubicBezTo>
                        <a:pt x="205" y="259"/>
                        <a:pt x="201" y="261"/>
                        <a:pt x="195" y="257"/>
                      </a:cubicBezTo>
                      <a:cubicBezTo>
                        <a:pt x="188" y="252"/>
                        <a:pt x="170" y="253"/>
                        <a:pt x="170" y="255"/>
                      </a:cubicBezTo>
                      <a:cubicBezTo>
                        <a:pt x="170" y="257"/>
                        <a:pt x="190" y="268"/>
                        <a:pt x="195" y="266"/>
                      </a:cubicBezTo>
                      <a:cubicBezTo>
                        <a:pt x="199" y="265"/>
                        <a:pt x="206" y="273"/>
                        <a:pt x="203" y="276"/>
                      </a:cubicBezTo>
                      <a:cubicBezTo>
                        <a:pt x="200" y="278"/>
                        <a:pt x="202" y="285"/>
                        <a:pt x="201" y="288"/>
                      </a:cubicBezTo>
                      <a:cubicBezTo>
                        <a:pt x="200" y="292"/>
                        <a:pt x="194" y="288"/>
                        <a:pt x="189" y="289"/>
                      </a:cubicBezTo>
                      <a:cubicBezTo>
                        <a:pt x="185" y="290"/>
                        <a:pt x="182" y="291"/>
                        <a:pt x="182" y="296"/>
                      </a:cubicBezTo>
                      <a:cubicBezTo>
                        <a:pt x="182" y="300"/>
                        <a:pt x="175" y="303"/>
                        <a:pt x="175" y="309"/>
                      </a:cubicBezTo>
                      <a:cubicBezTo>
                        <a:pt x="174" y="315"/>
                        <a:pt x="180" y="314"/>
                        <a:pt x="183" y="317"/>
                      </a:cubicBezTo>
                      <a:cubicBezTo>
                        <a:pt x="187" y="319"/>
                        <a:pt x="177" y="321"/>
                        <a:pt x="176" y="325"/>
                      </a:cubicBezTo>
                      <a:cubicBezTo>
                        <a:pt x="176" y="329"/>
                        <a:pt x="186" y="336"/>
                        <a:pt x="189" y="338"/>
                      </a:cubicBezTo>
                      <a:cubicBezTo>
                        <a:pt x="193" y="340"/>
                        <a:pt x="189" y="349"/>
                        <a:pt x="191" y="354"/>
                      </a:cubicBezTo>
                      <a:cubicBezTo>
                        <a:pt x="192" y="358"/>
                        <a:pt x="197" y="353"/>
                        <a:pt x="196" y="359"/>
                      </a:cubicBezTo>
                      <a:cubicBezTo>
                        <a:pt x="196" y="365"/>
                        <a:pt x="200" y="364"/>
                        <a:pt x="201" y="368"/>
                      </a:cubicBezTo>
                      <a:cubicBezTo>
                        <a:pt x="201" y="371"/>
                        <a:pt x="209" y="371"/>
                        <a:pt x="208" y="376"/>
                      </a:cubicBezTo>
                      <a:cubicBezTo>
                        <a:pt x="206" y="381"/>
                        <a:pt x="210" y="384"/>
                        <a:pt x="212" y="387"/>
                      </a:cubicBezTo>
                      <a:cubicBezTo>
                        <a:pt x="214" y="389"/>
                        <a:pt x="221" y="394"/>
                        <a:pt x="222" y="398"/>
                      </a:cubicBezTo>
                      <a:cubicBezTo>
                        <a:pt x="224" y="401"/>
                        <a:pt x="228" y="406"/>
                        <a:pt x="233" y="404"/>
                      </a:cubicBezTo>
                      <a:cubicBezTo>
                        <a:pt x="237" y="403"/>
                        <a:pt x="238" y="408"/>
                        <a:pt x="242" y="407"/>
                      </a:cubicBezTo>
                      <a:cubicBezTo>
                        <a:pt x="245" y="406"/>
                        <a:pt x="251" y="409"/>
                        <a:pt x="252" y="412"/>
                      </a:cubicBezTo>
                      <a:cubicBezTo>
                        <a:pt x="253" y="415"/>
                        <a:pt x="265" y="417"/>
                        <a:pt x="268" y="418"/>
                      </a:cubicBezTo>
                      <a:cubicBezTo>
                        <a:pt x="271" y="418"/>
                        <a:pt x="272" y="412"/>
                        <a:pt x="275" y="411"/>
                      </a:cubicBezTo>
                      <a:cubicBezTo>
                        <a:pt x="278" y="409"/>
                        <a:pt x="277" y="397"/>
                        <a:pt x="280" y="396"/>
                      </a:cubicBezTo>
                      <a:cubicBezTo>
                        <a:pt x="282" y="396"/>
                        <a:pt x="281" y="383"/>
                        <a:pt x="279" y="382"/>
                      </a:cubicBezTo>
                      <a:cubicBezTo>
                        <a:pt x="276" y="381"/>
                        <a:pt x="277" y="377"/>
                        <a:pt x="283" y="378"/>
                      </a:cubicBezTo>
                      <a:cubicBezTo>
                        <a:pt x="290" y="378"/>
                        <a:pt x="287" y="372"/>
                        <a:pt x="290" y="371"/>
                      </a:cubicBezTo>
                      <a:cubicBezTo>
                        <a:pt x="293" y="371"/>
                        <a:pt x="292" y="365"/>
                        <a:pt x="294" y="364"/>
                      </a:cubicBezTo>
                      <a:cubicBezTo>
                        <a:pt x="296" y="364"/>
                        <a:pt x="296" y="360"/>
                        <a:pt x="294" y="358"/>
                      </a:cubicBezTo>
                      <a:cubicBezTo>
                        <a:pt x="293" y="356"/>
                        <a:pt x="295" y="354"/>
                        <a:pt x="298" y="354"/>
                      </a:cubicBezTo>
                      <a:cubicBezTo>
                        <a:pt x="301" y="353"/>
                        <a:pt x="300" y="348"/>
                        <a:pt x="296" y="347"/>
                      </a:cubicBezTo>
                      <a:cubicBezTo>
                        <a:pt x="292" y="345"/>
                        <a:pt x="293" y="340"/>
                        <a:pt x="297" y="343"/>
                      </a:cubicBezTo>
                      <a:cubicBezTo>
                        <a:pt x="302" y="346"/>
                        <a:pt x="305" y="344"/>
                        <a:pt x="303" y="341"/>
                      </a:cubicBezTo>
                      <a:cubicBezTo>
                        <a:pt x="300" y="338"/>
                        <a:pt x="306" y="336"/>
                        <a:pt x="311" y="335"/>
                      </a:cubicBezTo>
                      <a:cubicBezTo>
                        <a:pt x="317" y="335"/>
                        <a:pt x="320" y="332"/>
                        <a:pt x="319" y="328"/>
                      </a:cubicBezTo>
                      <a:cubicBezTo>
                        <a:pt x="318" y="323"/>
                        <a:pt x="325" y="324"/>
                        <a:pt x="323" y="327"/>
                      </a:cubicBezTo>
                      <a:cubicBezTo>
                        <a:pt x="321" y="331"/>
                        <a:pt x="323" y="335"/>
                        <a:pt x="325" y="332"/>
                      </a:cubicBezTo>
                      <a:cubicBezTo>
                        <a:pt x="328" y="330"/>
                        <a:pt x="333" y="331"/>
                        <a:pt x="342" y="329"/>
                      </a:cubicBezTo>
                      <a:cubicBezTo>
                        <a:pt x="351" y="326"/>
                        <a:pt x="360" y="318"/>
                        <a:pt x="362" y="311"/>
                      </a:cubicBezTo>
                      <a:cubicBezTo>
                        <a:pt x="365" y="304"/>
                        <a:pt x="375" y="305"/>
                        <a:pt x="374" y="300"/>
                      </a:cubicBezTo>
                      <a:cubicBezTo>
                        <a:pt x="372" y="295"/>
                        <a:pt x="376" y="293"/>
                        <a:pt x="382" y="296"/>
                      </a:cubicBezTo>
                      <a:cubicBezTo>
                        <a:pt x="389" y="300"/>
                        <a:pt x="384" y="294"/>
                        <a:pt x="391" y="294"/>
                      </a:cubicBezTo>
                      <a:cubicBezTo>
                        <a:pt x="399" y="294"/>
                        <a:pt x="398" y="291"/>
                        <a:pt x="405" y="291"/>
                      </a:cubicBezTo>
                      <a:cubicBezTo>
                        <a:pt x="412" y="291"/>
                        <a:pt x="431" y="288"/>
                        <a:pt x="438" y="282"/>
                      </a:cubicBezTo>
                      <a:cubicBezTo>
                        <a:pt x="444" y="277"/>
                        <a:pt x="458" y="272"/>
                        <a:pt x="463" y="269"/>
                      </a:cubicBezTo>
                      <a:cubicBezTo>
                        <a:pt x="469" y="265"/>
                        <a:pt x="470" y="262"/>
                        <a:pt x="467" y="264"/>
                      </a:cubicBezTo>
                      <a:cubicBezTo>
                        <a:pt x="463" y="266"/>
                        <a:pt x="456" y="266"/>
                        <a:pt x="451" y="265"/>
                      </a:cubicBezTo>
                      <a:cubicBezTo>
                        <a:pt x="445" y="264"/>
                        <a:pt x="437" y="259"/>
                        <a:pt x="431" y="263"/>
                      </a:cubicBezTo>
                      <a:cubicBezTo>
                        <a:pt x="424" y="266"/>
                        <a:pt x="428" y="257"/>
                        <a:pt x="433" y="257"/>
                      </a:cubicBezTo>
                      <a:cubicBezTo>
                        <a:pt x="438" y="256"/>
                        <a:pt x="436" y="253"/>
                        <a:pt x="435" y="248"/>
                      </a:cubicBezTo>
                      <a:cubicBezTo>
                        <a:pt x="434" y="243"/>
                        <a:pt x="443" y="246"/>
                        <a:pt x="448" y="252"/>
                      </a:cubicBezTo>
                      <a:cubicBezTo>
                        <a:pt x="452" y="259"/>
                        <a:pt x="460" y="261"/>
                        <a:pt x="468" y="259"/>
                      </a:cubicBezTo>
                      <a:cubicBezTo>
                        <a:pt x="475" y="257"/>
                        <a:pt x="468" y="251"/>
                        <a:pt x="471" y="247"/>
                      </a:cubicBezTo>
                      <a:cubicBezTo>
                        <a:pt x="474" y="243"/>
                        <a:pt x="449" y="230"/>
                        <a:pt x="447" y="226"/>
                      </a:cubicBezTo>
                      <a:cubicBezTo>
                        <a:pt x="446" y="222"/>
                        <a:pt x="454" y="224"/>
                        <a:pt x="461" y="227"/>
                      </a:cubicBezTo>
                      <a:cubicBezTo>
                        <a:pt x="468" y="230"/>
                        <a:pt x="469" y="222"/>
                        <a:pt x="469" y="218"/>
                      </a:cubicBezTo>
                      <a:cubicBezTo>
                        <a:pt x="469" y="214"/>
                        <a:pt x="454" y="214"/>
                        <a:pt x="448" y="218"/>
                      </a:cubicBezTo>
                      <a:cubicBezTo>
                        <a:pt x="441" y="222"/>
                        <a:pt x="434" y="213"/>
                        <a:pt x="443" y="212"/>
                      </a:cubicBezTo>
                      <a:cubicBezTo>
                        <a:pt x="453" y="211"/>
                        <a:pt x="444" y="207"/>
                        <a:pt x="447" y="204"/>
                      </a:cubicBezTo>
                      <a:cubicBezTo>
                        <a:pt x="450" y="202"/>
                        <a:pt x="461" y="212"/>
                        <a:pt x="467" y="210"/>
                      </a:cubicBezTo>
                      <a:cubicBezTo>
                        <a:pt x="473" y="208"/>
                        <a:pt x="478" y="210"/>
                        <a:pt x="483" y="206"/>
                      </a:cubicBezTo>
                      <a:cubicBezTo>
                        <a:pt x="488" y="202"/>
                        <a:pt x="473" y="199"/>
                        <a:pt x="470" y="195"/>
                      </a:cubicBezTo>
                      <a:cubicBezTo>
                        <a:pt x="468" y="192"/>
                        <a:pt x="485" y="193"/>
                        <a:pt x="491" y="193"/>
                      </a:cubicBezTo>
                      <a:cubicBezTo>
                        <a:pt x="496" y="193"/>
                        <a:pt x="497" y="185"/>
                        <a:pt x="493" y="187"/>
                      </a:cubicBezTo>
                      <a:cubicBezTo>
                        <a:pt x="489" y="189"/>
                        <a:pt x="473" y="182"/>
                        <a:pt x="477" y="177"/>
                      </a:cubicBezTo>
                      <a:cubicBezTo>
                        <a:pt x="480" y="172"/>
                        <a:pt x="486" y="178"/>
                        <a:pt x="493" y="174"/>
                      </a:cubicBezTo>
                      <a:cubicBezTo>
                        <a:pt x="499" y="170"/>
                        <a:pt x="493" y="157"/>
                        <a:pt x="488" y="157"/>
                      </a:cubicBezTo>
                      <a:cubicBezTo>
                        <a:pt x="483" y="157"/>
                        <a:pt x="472" y="156"/>
                        <a:pt x="472" y="153"/>
                      </a:cubicBezTo>
                      <a:cubicBezTo>
                        <a:pt x="472" y="151"/>
                        <a:pt x="463" y="149"/>
                        <a:pt x="465" y="146"/>
                      </a:cubicBezTo>
                      <a:cubicBezTo>
                        <a:pt x="468" y="144"/>
                        <a:pt x="472" y="149"/>
                        <a:pt x="478" y="145"/>
                      </a:cubicBezTo>
                      <a:cubicBezTo>
                        <a:pt x="484" y="140"/>
                        <a:pt x="497" y="146"/>
                        <a:pt x="503" y="145"/>
                      </a:cubicBezTo>
                      <a:cubicBezTo>
                        <a:pt x="508" y="143"/>
                        <a:pt x="500" y="133"/>
                        <a:pt x="497" y="135"/>
                      </a:cubicBezTo>
                      <a:cubicBezTo>
                        <a:pt x="494" y="137"/>
                        <a:pt x="483" y="137"/>
                        <a:pt x="482" y="132"/>
                      </a:cubicBezTo>
                      <a:cubicBezTo>
                        <a:pt x="481" y="126"/>
                        <a:pt x="492" y="132"/>
                        <a:pt x="494" y="129"/>
                      </a:cubicBezTo>
                      <a:cubicBezTo>
                        <a:pt x="496" y="126"/>
                        <a:pt x="479" y="119"/>
                        <a:pt x="476" y="125"/>
                      </a:cubicBezTo>
                      <a:cubicBezTo>
                        <a:pt x="473" y="131"/>
                        <a:pt x="463" y="129"/>
                        <a:pt x="469" y="125"/>
                      </a:cubicBezTo>
                      <a:cubicBezTo>
                        <a:pt x="474" y="122"/>
                        <a:pt x="475" y="113"/>
                        <a:pt x="474" y="108"/>
                      </a:cubicBezTo>
                      <a:cubicBezTo>
                        <a:pt x="474" y="104"/>
                        <a:pt x="493" y="104"/>
                        <a:pt x="490" y="96"/>
                      </a:cubicBezTo>
                      <a:cubicBezTo>
                        <a:pt x="488" y="88"/>
                        <a:pt x="499" y="87"/>
                        <a:pt x="506" y="87"/>
                      </a:cubicBezTo>
                      <a:cubicBezTo>
                        <a:pt x="512" y="87"/>
                        <a:pt x="505" y="79"/>
                        <a:pt x="499" y="80"/>
                      </a:cubicBezTo>
                      <a:cubicBezTo>
                        <a:pt x="493" y="80"/>
                        <a:pt x="487" y="87"/>
                        <a:pt x="484" y="84"/>
                      </a:cubicBezTo>
                      <a:cubicBezTo>
                        <a:pt x="481" y="82"/>
                        <a:pt x="491" y="77"/>
                        <a:pt x="497" y="77"/>
                      </a:cubicBezTo>
                      <a:cubicBezTo>
                        <a:pt x="502" y="77"/>
                        <a:pt x="515" y="76"/>
                        <a:pt x="520" y="74"/>
                      </a:cubicBezTo>
                      <a:cubicBezTo>
                        <a:pt x="524" y="71"/>
                        <a:pt x="512" y="68"/>
                        <a:pt x="503" y="70"/>
                      </a:cubicBezTo>
                      <a:cubicBezTo>
                        <a:pt x="494" y="71"/>
                        <a:pt x="494" y="67"/>
                        <a:pt x="507" y="67"/>
                      </a:cubicBezTo>
                      <a:cubicBezTo>
                        <a:pt x="520" y="66"/>
                        <a:pt x="518" y="64"/>
                        <a:pt x="527" y="62"/>
                      </a:cubicBezTo>
                      <a:cubicBezTo>
                        <a:pt x="536" y="61"/>
                        <a:pt x="533" y="58"/>
                        <a:pt x="539" y="57"/>
                      </a:cubicBezTo>
                      <a:cubicBezTo>
                        <a:pt x="545" y="57"/>
                        <a:pt x="560" y="51"/>
                        <a:pt x="560" y="48"/>
                      </a:cubicBezTo>
                      <a:cubicBezTo>
                        <a:pt x="560" y="45"/>
                        <a:pt x="538" y="39"/>
                        <a:pt x="528" y="39"/>
                      </a:cubicBezTo>
                      <a:close/>
                      <a:moveTo>
                        <a:pt x="192" y="274"/>
                      </a:moveTo>
                      <a:cubicBezTo>
                        <a:pt x="192" y="270"/>
                        <a:pt x="187" y="273"/>
                        <a:pt x="185" y="267"/>
                      </a:cubicBezTo>
                      <a:cubicBezTo>
                        <a:pt x="182" y="262"/>
                        <a:pt x="168" y="260"/>
                        <a:pt x="167" y="264"/>
                      </a:cubicBezTo>
                      <a:cubicBezTo>
                        <a:pt x="166" y="266"/>
                        <a:pt x="162" y="268"/>
                        <a:pt x="165" y="272"/>
                      </a:cubicBezTo>
                      <a:cubicBezTo>
                        <a:pt x="169" y="276"/>
                        <a:pt x="171" y="274"/>
                        <a:pt x="175" y="278"/>
                      </a:cubicBezTo>
                      <a:cubicBezTo>
                        <a:pt x="179" y="282"/>
                        <a:pt x="192" y="278"/>
                        <a:pt x="192" y="27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1" name="Freeform 358">
                  <a:extLst>
                    <a:ext uri="{FF2B5EF4-FFF2-40B4-BE49-F238E27FC236}">
                      <a16:creationId xmlns:a16="http://schemas.microsoft.com/office/drawing/2014/main" id="{8CB24DA9-DF80-3C49-9CDA-1917F491506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6172200" y="2627426"/>
                  <a:ext cx="128588" cy="160338"/>
                </a:xfrm>
                <a:custGeom>
                  <a:avLst/>
                  <a:gdLst>
                    <a:gd name="T0" fmla="*/ 57 w 58"/>
                    <a:gd name="T1" fmla="*/ 0 h 72"/>
                    <a:gd name="T2" fmla="*/ 53 w 58"/>
                    <a:gd name="T3" fmla="*/ 2 h 72"/>
                    <a:gd name="T4" fmla="*/ 50 w 58"/>
                    <a:gd name="T5" fmla="*/ 4 h 72"/>
                    <a:gd name="T6" fmla="*/ 40 w 58"/>
                    <a:gd name="T7" fmla="*/ 2 h 72"/>
                    <a:gd name="T8" fmla="*/ 28 w 58"/>
                    <a:gd name="T9" fmla="*/ 2 h 72"/>
                    <a:gd name="T10" fmla="*/ 27 w 58"/>
                    <a:gd name="T11" fmla="*/ 2 h 72"/>
                    <a:gd name="T12" fmla="*/ 19 w 58"/>
                    <a:gd name="T13" fmla="*/ 6 h 72"/>
                    <a:gd name="T14" fmla="*/ 15 w 58"/>
                    <a:gd name="T15" fmla="*/ 9 h 72"/>
                    <a:gd name="T16" fmla="*/ 8 w 58"/>
                    <a:gd name="T17" fmla="*/ 10 h 72"/>
                    <a:gd name="T18" fmla="*/ 5 w 58"/>
                    <a:gd name="T19" fmla="*/ 15 h 72"/>
                    <a:gd name="T20" fmla="*/ 3 w 58"/>
                    <a:gd name="T21" fmla="*/ 19 h 72"/>
                    <a:gd name="T22" fmla="*/ 0 w 58"/>
                    <a:gd name="T23" fmla="*/ 23 h 72"/>
                    <a:gd name="T24" fmla="*/ 1 w 58"/>
                    <a:gd name="T25" fmla="*/ 24 h 72"/>
                    <a:gd name="T26" fmla="*/ 6 w 58"/>
                    <a:gd name="T27" fmla="*/ 31 h 72"/>
                    <a:gd name="T28" fmla="*/ 12 w 58"/>
                    <a:gd name="T29" fmla="*/ 34 h 72"/>
                    <a:gd name="T30" fmla="*/ 20 w 58"/>
                    <a:gd name="T31" fmla="*/ 37 h 72"/>
                    <a:gd name="T32" fmla="*/ 11 w 58"/>
                    <a:gd name="T33" fmla="*/ 37 h 72"/>
                    <a:gd name="T34" fmla="*/ 12 w 58"/>
                    <a:gd name="T35" fmla="*/ 45 h 72"/>
                    <a:gd name="T36" fmla="*/ 17 w 58"/>
                    <a:gd name="T37" fmla="*/ 51 h 72"/>
                    <a:gd name="T38" fmla="*/ 26 w 58"/>
                    <a:gd name="T39" fmla="*/ 56 h 72"/>
                    <a:gd name="T40" fmla="*/ 24 w 58"/>
                    <a:gd name="T41" fmla="*/ 46 h 72"/>
                    <a:gd name="T42" fmla="*/ 30 w 58"/>
                    <a:gd name="T43" fmla="*/ 46 h 72"/>
                    <a:gd name="T44" fmla="*/ 26 w 58"/>
                    <a:gd name="T45" fmla="*/ 42 h 72"/>
                    <a:gd name="T46" fmla="*/ 29 w 58"/>
                    <a:gd name="T47" fmla="*/ 41 h 72"/>
                    <a:gd name="T48" fmla="*/ 36 w 58"/>
                    <a:gd name="T49" fmla="*/ 40 h 72"/>
                    <a:gd name="T50" fmla="*/ 33 w 58"/>
                    <a:gd name="T51" fmla="*/ 32 h 72"/>
                    <a:gd name="T52" fmla="*/ 26 w 58"/>
                    <a:gd name="T53" fmla="*/ 33 h 72"/>
                    <a:gd name="T54" fmla="*/ 29 w 58"/>
                    <a:gd name="T55" fmla="*/ 28 h 72"/>
                    <a:gd name="T56" fmla="*/ 21 w 58"/>
                    <a:gd name="T57" fmla="*/ 18 h 72"/>
                    <a:gd name="T58" fmla="*/ 26 w 58"/>
                    <a:gd name="T59" fmla="*/ 15 h 72"/>
                    <a:gd name="T60" fmla="*/ 33 w 58"/>
                    <a:gd name="T61" fmla="*/ 16 h 72"/>
                    <a:gd name="T62" fmla="*/ 35 w 58"/>
                    <a:gd name="T63" fmla="*/ 9 h 72"/>
                    <a:gd name="T64" fmla="*/ 40 w 58"/>
                    <a:gd name="T65" fmla="*/ 11 h 72"/>
                    <a:gd name="T66" fmla="*/ 47 w 58"/>
                    <a:gd name="T67" fmla="*/ 8 h 72"/>
                    <a:gd name="T68" fmla="*/ 53 w 58"/>
                    <a:gd name="T69" fmla="*/ 11 h 72"/>
                    <a:gd name="T70" fmla="*/ 56 w 58"/>
                    <a:gd name="T71" fmla="*/ 7 h 72"/>
                    <a:gd name="T72" fmla="*/ 58 w 58"/>
                    <a:gd name="T73" fmla="*/ 3 h 72"/>
                    <a:gd name="T74" fmla="*/ 57 w 58"/>
                    <a:gd name="T75" fmla="*/ 0 h 72"/>
                    <a:gd name="T76" fmla="*/ 50 w 58"/>
                    <a:gd name="T77" fmla="*/ 68 h 72"/>
                    <a:gd name="T78" fmla="*/ 35 w 58"/>
                    <a:gd name="T79" fmla="*/ 66 h 72"/>
                    <a:gd name="T80" fmla="*/ 30 w 58"/>
                    <a:gd name="T81" fmla="*/ 68 h 72"/>
                    <a:gd name="T82" fmla="*/ 43 w 58"/>
                    <a:gd name="T83" fmla="*/ 72 h 72"/>
                    <a:gd name="T84" fmla="*/ 56 w 58"/>
                    <a:gd name="T85" fmla="*/ 68 h 72"/>
                    <a:gd name="T86" fmla="*/ 50 w 58"/>
                    <a:gd name="T87" fmla="*/ 68 h 7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</a:cxnLst>
                  <a:rect l="0" t="0" r="r" b="b"/>
                  <a:pathLst>
                    <a:path w="58" h="72">
                      <a:moveTo>
                        <a:pt x="57" y="0"/>
                      </a:moveTo>
                      <a:cubicBezTo>
                        <a:pt x="55" y="0"/>
                        <a:pt x="53" y="1"/>
                        <a:pt x="53" y="2"/>
                      </a:cubicBezTo>
                      <a:cubicBezTo>
                        <a:pt x="54" y="3"/>
                        <a:pt x="52" y="4"/>
                        <a:pt x="50" y="4"/>
                      </a:cubicBezTo>
                      <a:cubicBezTo>
                        <a:pt x="50" y="4"/>
                        <a:pt x="42" y="3"/>
                        <a:pt x="40" y="2"/>
                      </a:cubicBezTo>
                      <a:cubicBezTo>
                        <a:pt x="38" y="1"/>
                        <a:pt x="31" y="2"/>
                        <a:pt x="28" y="2"/>
                      </a:cubicBezTo>
                      <a:cubicBezTo>
                        <a:pt x="28" y="2"/>
                        <a:pt x="28" y="2"/>
                        <a:pt x="27" y="2"/>
                      </a:cubicBezTo>
                      <a:cubicBezTo>
                        <a:pt x="27" y="4"/>
                        <a:pt x="20" y="7"/>
                        <a:pt x="19" y="6"/>
                      </a:cubicBezTo>
                      <a:cubicBezTo>
                        <a:pt x="18" y="6"/>
                        <a:pt x="17" y="8"/>
                        <a:pt x="15" y="9"/>
                      </a:cubicBezTo>
                      <a:cubicBezTo>
                        <a:pt x="12" y="10"/>
                        <a:pt x="9" y="9"/>
                        <a:pt x="8" y="10"/>
                      </a:cubicBezTo>
                      <a:cubicBezTo>
                        <a:pt x="8" y="11"/>
                        <a:pt x="7" y="14"/>
                        <a:pt x="5" y="15"/>
                      </a:cubicBezTo>
                      <a:cubicBezTo>
                        <a:pt x="4" y="16"/>
                        <a:pt x="5" y="18"/>
                        <a:pt x="3" y="19"/>
                      </a:cubicBezTo>
                      <a:cubicBezTo>
                        <a:pt x="2" y="19"/>
                        <a:pt x="1" y="21"/>
                        <a:pt x="0" y="23"/>
                      </a:cubicBezTo>
                      <a:cubicBezTo>
                        <a:pt x="0" y="24"/>
                        <a:pt x="1" y="24"/>
                        <a:pt x="1" y="24"/>
                      </a:cubicBezTo>
                      <a:cubicBezTo>
                        <a:pt x="4" y="25"/>
                        <a:pt x="6" y="28"/>
                        <a:pt x="6" y="31"/>
                      </a:cubicBezTo>
                      <a:cubicBezTo>
                        <a:pt x="5" y="35"/>
                        <a:pt x="10" y="36"/>
                        <a:pt x="12" y="34"/>
                      </a:cubicBezTo>
                      <a:cubicBezTo>
                        <a:pt x="14" y="31"/>
                        <a:pt x="20" y="35"/>
                        <a:pt x="20" y="37"/>
                      </a:cubicBezTo>
                      <a:cubicBezTo>
                        <a:pt x="20" y="38"/>
                        <a:pt x="14" y="35"/>
                        <a:pt x="11" y="37"/>
                      </a:cubicBezTo>
                      <a:cubicBezTo>
                        <a:pt x="7" y="40"/>
                        <a:pt x="13" y="42"/>
                        <a:pt x="12" y="45"/>
                      </a:cubicBezTo>
                      <a:cubicBezTo>
                        <a:pt x="12" y="48"/>
                        <a:pt x="14" y="52"/>
                        <a:pt x="17" y="51"/>
                      </a:cubicBezTo>
                      <a:cubicBezTo>
                        <a:pt x="20" y="51"/>
                        <a:pt x="24" y="56"/>
                        <a:pt x="26" y="56"/>
                      </a:cubicBezTo>
                      <a:cubicBezTo>
                        <a:pt x="28" y="55"/>
                        <a:pt x="23" y="47"/>
                        <a:pt x="24" y="46"/>
                      </a:cubicBezTo>
                      <a:cubicBezTo>
                        <a:pt x="25" y="45"/>
                        <a:pt x="29" y="48"/>
                        <a:pt x="30" y="46"/>
                      </a:cubicBezTo>
                      <a:cubicBezTo>
                        <a:pt x="32" y="44"/>
                        <a:pt x="29" y="42"/>
                        <a:pt x="26" y="42"/>
                      </a:cubicBezTo>
                      <a:cubicBezTo>
                        <a:pt x="23" y="43"/>
                        <a:pt x="26" y="39"/>
                        <a:pt x="29" y="41"/>
                      </a:cubicBezTo>
                      <a:cubicBezTo>
                        <a:pt x="33" y="43"/>
                        <a:pt x="34" y="40"/>
                        <a:pt x="36" y="40"/>
                      </a:cubicBezTo>
                      <a:cubicBezTo>
                        <a:pt x="38" y="40"/>
                        <a:pt x="38" y="34"/>
                        <a:pt x="33" y="32"/>
                      </a:cubicBezTo>
                      <a:cubicBezTo>
                        <a:pt x="28" y="31"/>
                        <a:pt x="29" y="36"/>
                        <a:pt x="26" y="33"/>
                      </a:cubicBezTo>
                      <a:cubicBezTo>
                        <a:pt x="22" y="29"/>
                        <a:pt x="29" y="31"/>
                        <a:pt x="29" y="28"/>
                      </a:cubicBezTo>
                      <a:cubicBezTo>
                        <a:pt x="29" y="25"/>
                        <a:pt x="24" y="21"/>
                        <a:pt x="21" y="18"/>
                      </a:cubicBezTo>
                      <a:cubicBezTo>
                        <a:pt x="19" y="14"/>
                        <a:pt x="24" y="13"/>
                        <a:pt x="26" y="15"/>
                      </a:cubicBezTo>
                      <a:cubicBezTo>
                        <a:pt x="27" y="17"/>
                        <a:pt x="31" y="17"/>
                        <a:pt x="33" y="16"/>
                      </a:cubicBezTo>
                      <a:cubicBezTo>
                        <a:pt x="35" y="15"/>
                        <a:pt x="31" y="11"/>
                        <a:pt x="35" y="9"/>
                      </a:cubicBezTo>
                      <a:cubicBezTo>
                        <a:pt x="39" y="8"/>
                        <a:pt x="39" y="10"/>
                        <a:pt x="40" y="11"/>
                      </a:cubicBezTo>
                      <a:cubicBezTo>
                        <a:pt x="42" y="12"/>
                        <a:pt x="43" y="8"/>
                        <a:pt x="47" y="8"/>
                      </a:cubicBezTo>
                      <a:cubicBezTo>
                        <a:pt x="50" y="8"/>
                        <a:pt x="52" y="9"/>
                        <a:pt x="53" y="11"/>
                      </a:cubicBezTo>
                      <a:cubicBezTo>
                        <a:pt x="55" y="9"/>
                        <a:pt x="56" y="8"/>
                        <a:pt x="56" y="7"/>
                      </a:cubicBezTo>
                      <a:cubicBezTo>
                        <a:pt x="56" y="6"/>
                        <a:pt x="58" y="5"/>
                        <a:pt x="58" y="3"/>
                      </a:cubicBezTo>
                      <a:cubicBezTo>
                        <a:pt x="58" y="2"/>
                        <a:pt x="58" y="1"/>
                        <a:pt x="57" y="0"/>
                      </a:cubicBezTo>
                      <a:close/>
                      <a:moveTo>
                        <a:pt x="50" y="68"/>
                      </a:moveTo>
                      <a:cubicBezTo>
                        <a:pt x="48" y="66"/>
                        <a:pt x="38" y="68"/>
                        <a:pt x="35" y="66"/>
                      </a:cubicBezTo>
                      <a:cubicBezTo>
                        <a:pt x="33" y="64"/>
                        <a:pt x="28" y="68"/>
                        <a:pt x="30" y="68"/>
                      </a:cubicBezTo>
                      <a:cubicBezTo>
                        <a:pt x="33" y="69"/>
                        <a:pt x="38" y="72"/>
                        <a:pt x="43" y="72"/>
                      </a:cubicBezTo>
                      <a:cubicBezTo>
                        <a:pt x="49" y="72"/>
                        <a:pt x="56" y="69"/>
                        <a:pt x="56" y="68"/>
                      </a:cubicBezTo>
                      <a:cubicBezTo>
                        <a:pt x="55" y="67"/>
                        <a:pt x="52" y="69"/>
                        <a:pt x="50" y="68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2" name="Freeform 360">
                  <a:extLst>
                    <a:ext uri="{FF2B5EF4-FFF2-40B4-BE49-F238E27FC236}">
                      <a16:creationId xmlns:a16="http://schemas.microsoft.com/office/drawing/2014/main" id="{30464844-B302-9F42-9372-CCA6992052BC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605463" y="2108314"/>
                  <a:ext cx="203200" cy="309563"/>
                </a:xfrm>
                <a:custGeom>
                  <a:avLst/>
                  <a:gdLst>
                    <a:gd name="T0" fmla="*/ 7 w 92"/>
                    <a:gd name="T1" fmla="*/ 76 h 140"/>
                    <a:gd name="T2" fmla="*/ 2 w 92"/>
                    <a:gd name="T3" fmla="*/ 87 h 140"/>
                    <a:gd name="T4" fmla="*/ 13 w 92"/>
                    <a:gd name="T5" fmla="*/ 87 h 140"/>
                    <a:gd name="T6" fmla="*/ 23 w 92"/>
                    <a:gd name="T7" fmla="*/ 85 h 140"/>
                    <a:gd name="T8" fmla="*/ 92 w 92"/>
                    <a:gd name="T9" fmla="*/ 108 h 140"/>
                    <a:gd name="T10" fmla="*/ 78 w 92"/>
                    <a:gd name="T11" fmla="*/ 103 h 140"/>
                    <a:gd name="T12" fmla="*/ 75 w 92"/>
                    <a:gd name="T13" fmla="*/ 93 h 140"/>
                    <a:gd name="T14" fmla="*/ 62 w 92"/>
                    <a:gd name="T15" fmla="*/ 71 h 140"/>
                    <a:gd name="T16" fmla="*/ 47 w 92"/>
                    <a:gd name="T17" fmla="*/ 65 h 140"/>
                    <a:gd name="T18" fmla="*/ 58 w 92"/>
                    <a:gd name="T19" fmla="*/ 43 h 140"/>
                    <a:gd name="T20" fmla="*/ 38 w 92"/>
                    <a:gd name="T21" fmla="*/ 39 h 140"/>
                    <a:gd name="T22" fmla="*/ 46 w 92"/>
                    <a:gd name="T23" fmla="*/ 26 h 140"/>
                    <a:gd name="T24" fmla="*/ 32 w 92"/>
                    <a:gd name="T25" fmla="*/ 30 h 140"/>
                    <a:gd name="T26" fmla="*/ 22 w 92"/>
                    <a:gd name="T27" fmla="*/ 44 h 140"/>
                    <a:gd name="T28" fmla="*/ 15 w 92"/>
                    <a:gd name="T29" fmla="*/ 44 h 140"/>
                    <a:gd name="T30" fmla="*/ 18 w 92"/>
                    <a:gd name="T31" fmla="*/ 56 h 140"/>
                    <a:gd name="T32" fmla="*/ 15 w 92"/>
                    <a:gd name="T33" fmla="*/ 67 h 140"/>
                    <a:gd name="T34" fmla="*/ 25 w 92"/>
                    <a:gd name="T35" fmla="*/ 70 h 140"/>
                    <a:gd name="T36" fmla="*/ 31 w 92"/>
                    <a:gd name="T37" fmla="*/ 69 h 140"/>
                    <a:gd name="T38" fmla="*/ 41 w 92"/>
                    <a:gd name="T39" fmla="*/ 77 h 140"/>
                    <a:gd name="T40" fmla="*/ 45 w 92"/>
                    <a:gd name="T41" fmla="*/ 86 h 140"/>
                    <a:gd name="T42" fmla="*/ 47 w 92"/>
                    <a:gd name="T43" fmla="*/ 97 h 140"/>
                    <a:gd name="T44" fmla="*/ 35 w 92"/>
                    <a:gd name="T45" fmla="*/ 99 h 140"/>
                    <a:gd name="T46" fmla="*/ 37 w 92"/>
                    <a:gd name="T47" fmla="*/ 108 h 140"/>
                    <a:gd name="T48" fmla="*/ 32 w 92"/>
                    <a:gd name="T49" fmla="*/ 118 h 140"/>
                    <a:gd name="T50" fmla="*/ 47 w 92"/>
                    <a:gd name="T51" fmla="*/ 121 h 140"/>
                    <a:gd name="T52" fmla="*/ 38 w 92"/>
                    <a:gd name="T53" fmla="*/ 125 h 140"/>
                    <a:gd name="T54" fmla="*/ 33 w 92"/>
                    <a:gd name="T55" fmla="*/ 135 h 140"/>
                    <a:gd name="T56" fmla="*/ 44 w 92"/>
                    <a:gd name="T57" fmla="*/ 133 h 140"/>
                    <a:gd name="T58" fmla="*/ 57 w 92"/>
                    <a:gd name="T59" fmla="*/ 130 h 140"/>
                    <a:gd name="T60" fmla="*/ 75 w 92"/>
                    <a:gd name="T61" fmla="*/ 129 h 140"/>
                    <a:gd name="T62" fmla="*/ 84 w 92"/>
                    <a:gd name="T63" fmla="*/ 122 h 140"/>
                    <a:gd name="T64" fmla="*/ 92 w 92"/>
                    <a:gd name="T65" fmla="*/ 108 h 140"/>
                    <a:gd name="T66" fmla="*/ 17 w 92"/>
                    <a:gd name="T67" fmla="*/ 32 h 140"/>
                    <a:gd name="T68" fmla="*/ 63 w 92"/>
                    <a:gd name="T69" fmla="*/ 11 h 140"/>
                    <a:gd name="T70" fmla="*/ 63 w 92"/>
                    <a:gd name="T71" fmla="*/ 11 h 14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2" h="140">
                      <a:moveTo>
                        <a:pt x="18" y="75"/>
                      </a:moveTo>
                      <a:cubicBezTo>
                        <a:pt x="15" y="71"/>
                        <a:pt x="10" y="76"/>
                        <a:pt x="7" y="76"/>
                      </a:cubicBezTo>
                      <a:cubicBezTo>
                        <a:pt x="6" y="79"/>
                        <a:pt x="5" y="81"/>
                        <a:pt x="4" y="82"/>
                      </a:cubicBezTo>
                      <a:cubicBezTo>
                        <a:pt x="3" y="83"/>
                        <a:pt x="0" y="87"/>
                        <a:pt x="2" y="87"/>
                      </a:cubicBezTo>
                      <a:cubicBezTo>
                        <a:pt x="4" y="87"/>
                        <a:pt x="7" y="91"/>
                        <a:pt x="8" y="88"/>
                      </a:cubicBezTo>
                      <a:cubicBezTo>
                        <a:pt x="8" y="86"/>
                        <a:pt x="10" y="82"/>
                        <a:pt x="13" y="87"/>
                      </a:cubicBezTo>
                      <a:cubicBezTo>
                        <a:pt x="14" y="87"/>
                        <a:pt x="15" y="88"/>
                        <a:pt x="16" y="89"/>
                      </a:cubicBezTo>
                      <a:cubicBezTo>
                        <a:pt x="17" y="87"/>
                        <a:pt x="21" y="87"/>
                        <a:pt x="23" y="85"/>
                      </a:cubicBezTo>
                      <a:cubicBezTo>
                        <a:pt x="26" y="82"/>
                        <a:pt x="22" y="78"/>
                        <a:pt x="18" y="75"/>
                      </a:cubicBezTo>
                      <a:close/>
                      <a:moveTo>
                        <a:pt x="92" y="108"/>
                      </a:moveTo>
                      <a:cubicBezTo>
                        <a:pt x="92" y="104"/>
                        <a:pt x="83" y="101"/>
                        <a:pt x="82" y="103"/>
                      </a:cubicBezTo>
                      <a:cubicBezTo>
                        <a:pt x="81" y="106"/>
                        <a:pt x="79" y="105"/>
                        <a:pt x="78" y="103"/>
                      </a:cubicBezTo>
                      <a:cubicBezTo>
                        <a:pt x="76" y="100"/>
                        <a:pt x="79" y="98"/>
                        <a:pt x="78" y="98"/>
                      </a:cubicBezTo>
                      <a:cubicBezTo>
                        <a:pt x="76" y="98"/>
                        <a:pt x="74" y="94"/>
                        <a:pt x="75" y="93"/>
                      </a:cubicBezTo>
                      <a:cubicBezTo>
                        <a:pt x="75" y="91"/>
                        <a:pt x="72" y="83"/>
                        <a:pt x="68" y="82"/>
                      </a:cubicBezTo>
                      <a:cubicBezTo>
                        <a:pt x="63" y="81"/>
                        <a:pt x="63" y="74"/>
                        <a:pt x="62" y="71"/>
                      </a:cubicBezTo>
                      <a:cubicBezTo>
                        <a:pt x="61" y="67"/>
                        <a:pt x="58" y="69"/>
                        <a:pt x="56" y="66"/>
                      </a:cubicBezTo>
                      <a:cubicBezTo>
                        <a:pt x="53" y="63"/>
                        <a:pt x="50" y="65"/>
                        <a:pt x="47" y="65"/>
                      </a:cubicBezTo>
                      <a:cubicBezTo>
                        <a:pt x="45" y="65"/>
                        <a:pt x="47" y="61"/>
                        <a:pt x="51" y="59"/>
                      </a:cubicBezTo>
                      <a:cubicBezTo>
                        <a:pt x="54" y="57"/>
                        <a:pt x="58" y="45"/>
                        <a:pt x="58" y="43"/>
                      </a:cubicBezTo>
                      <a:cubicBezTo>
                        <a:pt x="58" y="41"/>
                        <a:pt x="44" y="41"/>
                        <a:pt x="41" y="42"/>
                      </a:cubicBezTo>
                      <a:cubicBezTo>
                        <a:pt x="38" y="43"/>
                        <a:pt x="35" y="40"/>
                        <a:pt x="38" y="39"/>
                      </a:cubicBezTo>
                      <a:cubicBezTo>
                        <a:pt x="40" y="38"/>
                        <a:pt x="45" y="33"/>
                        <a:pt x="45" y="32"/>
                      </a:cubicBezTo>
                      <a:cubicBezTo>
                        <a:pt x="44" y="30"/>
                        <a:pt x="48" y="28"/>
                        <a:pt x="46" y="26"/>
                      </a:cubicBezTo>
                      <a:cubicBezTo>
                        <a:pt x="44" y="24"/>
                        <a:pt x="44" y="28"/>
                        <a:pt x="42" y="30"/>
                      </a:cubicBezTo>
                      <a:cubicBezTo>
                        <a:pt x="40" y="31"/>
                        <a:pt x="36" y="31"/>
                        <a:pt x="32" y="30"/>
                      </a:cubicBezTo>
                      <a:cubicBezTo>
                        <a:pt x="28" y="29"/>
                        <a:pt x="26" y="35"/>
                        <a:pt x="26" y="38"/>
                      </a:cubicBezTo>
                      <a:cubicBezTo>
                        <a:pt x="27" y="40"/>
                        <a:pt x="22" y="42"/>
                        <a:pt x="22" y="44"/>
                      </a:cubicBezTo>
                      <a:cubicBezTo>
                        <a:pt x="23" y="46"/>
                        <a:pt x="21" y="48"/>
                        <a:pt x="20" y="46"/>
                      </a:cubicBezTo>
                      <a:cubicBezTo>
                        <a:pt x="19" y="45"/>
                        <a:pt x="17" y="42"/>
                        <a:pt x="15" y="44"/>
                      </a:cubicBezTo>
                      <a:cubicBezTo>
                        <a:pt x="12" y="47"/>
                        <a:pt x="18" y="49"/>
                        <a:pt x="21" y="50"/>
                      </a:cubicBezTo>
                      <a:cubicBezTo>
                        <a:pt x="25" y="50"/>
                        <a:pt x="18" y="53"/>
                        <a:pt x="18" y="56"/>
                      </a:cubicBezTo>
                      <a:cubicBezTo>
                        <a:pt x="17" y="60"/>
                        <a:pt x="22" y="59"/>
                        <a:pt x="23" y="61"/>
                      </a:cubicBezTo>
                      <a:cubicBezTo>
                        <a:pt x="23" y="64"/>
                        <a:pt x="15" y="64"/>
                        <a:pt x="15" y="67"/>
                      </a:cubicBezTo>
                      <a:cubicBezTo>
                        <a:pt x="15" y="70"/>
                        <a:pt x="20" y="66"/>
                        <a:pt x="22" y="65"/>
                      </a:cubicBezTo>
                      <a:cubicBezTo>
                        <a:pt x="24" y="64"/>
                        <a:pt x="20" y="71"/>
                        <a:pt x="25" y="70"/>
                      </a:cubicBezTo>
                      <a:cubicBezTo>
                        <a:pt x="30" y="69"/>
                        <a:pt x="29" y="63"/>
                        <a:pt x="31" y="63"/>
                      </a:cubicBezTo>
                      <a:cubicBezTo>
                        <a:pt x="32" y="63"/>
                        <a:pt x="30" y="67"/>
                        <a:pt x="31" y="69"/>
                      </a:cubicBezTo>
                      <a:cubicBezTo>
                        <a:pt x="33" y="72"/>
                        <a:pt x="28" y="77"/>
                        <a:pt x="28" y="79"/>
                      </a:cubicBezTo>
                      <a:cubicBezTo>
                        <a:pt x="28" y="81"/>
                        <a:pt x="38" y="81"/>
                        <a:pt x="41" y="77"/>
                      </a:cubicBezTo>
                      <a:cubicBezTo>
                        <a:pt x="44" y="74"/>
                        <a:pt x="46" y="78"/>
                        <a:pt x="44" y="80"/>
                      </a:cubicBezTo>
                      <a:cubicBezTo>
                        <a:pt x="41" y="83"/>
                        <a:pt x="42" y="85"/>
                        <a:pt x="45" y="86"/>
                      </a:cubicBezTo>
                      <a:cubicBezTo>
                        <a:pt x="48" y="87"/>
                        <a:pt x="49" y="87"/>
                        <a:pt x="47" y="89"/>
                      </a:cubicBezTo>
                      <a:cubicBezTo>
                        <a:pt x="46" y="91"/>
                        <a:pt x="47" y="95"/>
                        <a:pt x="47" y="97"/>
                      </a:cubicBezTo>
                      <a:cubicBezTo>
                        <a:pt x="46" y="99"/>
                        <a:pt x="38" y="99"/>
                        <a:pt x="37" y="98"/>
                      </a:cubicBezTo>
                      <a:cubicBezTo>
                        <a:pt x="37" y="96"/>
                        <a:pt x="34" y="97"/>
                        <a:pt x="35" y="99"/>
                      </a:cubicBezTo>
                      <a:cubicBezTo>
                        <a:pt x="35" y="101"/>
                        <a:pt x="32" y="103"/>
                        <a:pt x="32" y="105"/>
                      </a:cubicBezTo>
                      <a:cubicBezTo>
                        <a:pt x="32" y="107"/>
                        <a:pt x="37" y="106"/>
                        <a:pt x="37" y="108"/>
                      </a:cubicBezTo>
                      <a:cubicBezTo>
                        <a:pt x="37" y="111"/>
                        <a:pt x="34" y="113"/>
                        <a:pt x="28" y="115"/>
                      </a:cubicBezTo>
                      <a:cubicBezTo>
                        <a:pt x="23" y="116"/>
                        <a:pt x="30" y="120"/>
                        <a:pt x="32" y="118"/>
                      </a:cubicBezTo>
                      <a:cubicBezTo>
                        <a:pt x="34" y="117"/>
                        <a:pt x="34" y="120"/>
                        <a:pt x="37" y="120"/>
                      </a:cubicBezTo>
                      <a:cubicBezTo>
                        <a:pt x="41" y="120"/>
                        <a:pt x="43" y="123"/>
                        <a:pt x="47" y="121"/>
                      </a:cubicBezTo>
                      <a:cubicBezTo>
                        <a:pt x="51" y="120"/>
                        <a:pt x="51" y="121"/>
                        <a:pt x="48" y="123"/>
                      </a:cubicBezTo>
                      <a:cubicBezTo>
                        <a:pt x="45" y="126"/>
                        <a:pt x="40" y="123"/>
                        <a:pt x="38" y="125"/>
                      </a:cubicBezTo>
                      <a:cubicBezTo>
                        <a:pt x="35" y="126"/>
                        <a:pt x="24" y="136"/>
                        <a:pt x="26" y="139"/>
                      </a:cubicBezTo>
                      <a:cubicBezTo>
                        <a:pt x="27" y="140"/>
                        <a:pt x="29" y="137"/>
                        <a:pt x="33" y="135"/>
                      </a:cubicBezTo>
                      <a:cubicBezTo>
                        <a:pt x="37" y="134"/>
                        <a:pt x="37" y="136"/>
                        <a:pt x="40" y="137"/>
                      </a:cubicBezTo>
                      <a:cubicBezTo>
                        <a:pt x="42" y="137"/>
                        <a:pt x="42" y="132"/>
                        <a:pt x="44" y="133"/>
                      </a:cubicBezTo>
                      <a:cubicBezTo>
                        <a:pt x="45" y="133"/>
                        <a:pt x="47" y="131"/>
                        <a:pt x="50" y="132"/>
                      </a:cubicBezTo>
                      <a:cubicBezTo>
                        <a:pt x="53" y="132"/>
                        <a:pt x="56" y="131"/>
                        <a:pt x="57" y="130"/>
                      </a:cubicBezTo>
                      <a:cubicBezTo>
                        <a:pt x="59" y="128"/>
                        <a:pt x="63" y="132"/>
                        <a:pt x="65" y="131"/>
                      </a:cubicBezTo>
                      <a:cubicBezTo>
                        <a:pt x="66" y="130"/>
                        <a:pt x="72" y="129"/>
                        <a:pt x="75" y="129"/>
                      </a:cubicBezTo>
                      <a:cubicBezTo>
                        <a:pt x="78" y="130"/>
                        <a:pt x="86" y="126"/>
                        <a:pt x="88" y="124"/>
                      </a:cubicBezTo>
                      <a:cubicBezTo>
                        <a:pt x="90" y="122"/>
                        <a:pt x="86" y="122"/>
                        <a:pt x="84" y="122"/>
                      </a:cubicBezTo>
                      <a:cubicBezTo>
                        <a:pt x="81" y="123"/>
                        <a:pt x="81" y="120"/>
                        <a:pt x="84" y="117"/>
                      </a:cubicBezTo>
                      <a:cubicBezTo>
                        <a:pt x="87" y="114"/>
                        <a:pt x="92" y="112"/>
                        <a:pt x="92" y="108"/>
                      </a:cubicBezTo>
                      <a:close/>
                      <a:moveTo>
                        <a:pt x="11" y="40"/>
                      </a:moveTo>
                      <a:cubicBezTo>
                        <a:pt x="14" y="40"/>
                        <a:pt x="19" y="34"/>
                        <a:pt x="17" y="32"/>
                      </a:cubicBezTo>
                      <a:cubicBezTo>
                        <a:pt x="15" y="30"/>
                        <a:pt x="8" y="40"/>
                        <a:pt x="11" y="40"/>
                      </a:cubicBezTo>
                      <a:close/>
                      <a:moveTo>
                        <a:pt x="63" y="11"/>
                      </a:moveTo>
                      <a:cubicBezTo>
                        <a:pt x="65" y="9"/>
                        <a:pt x="68" y="0"/>
                        <a:pt x="64" y="1"/>
                      </a:cubicBezTo>
                      <a:cubicBezTo>
                        <a:pt x="61" y="2"/>
                        <a:pt x="62" y="12"/>
                        <a:pt x="63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3" name="Freeform 361">
                  <a:extLst>
                    <a:ext uri="{FF2B5EF4-FFF2-40B4-BE49-F238E27FC236}">
                      <a16:creationId xmlns:a16="http://schemas.microsoft.com/office/drawing/2014/main" id="{12059AE0-661A-DA41-9291-182036213873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35663" y="2198801"/>
                  <a:ext cx="96838" cy="90488"/>
                </a:xfrm>
                <a:custGeom>
                  <a:avLst/>
                  <a:gdLst>
                    <a:gd name="T0" fmla="*/ 22 w 44"/>
                    <a:gd name="T1" fmla="*/ 15 h 41"/>
                    <a:gd name="T2" fmla="*/ 22 w 44"/>
                    <a:gd name="T3" fmla="*/ 9 h 41"/>
                    <a:gd name="T4" fmla="*/ 23 w 44"/>
                    <a:gd name="T5" fmla="*/ 1 h 41"/>
                    <a:gd name="T6" fmla="*/ 16 w 44"/>
                    <a:gd name="T7" fmla="*/ 5 h 41"/>
                    <a:gd name="T8" fmla="*/ 11 w 44"/>
                    <a:gd name="T9" fmla="*/ 7 h 41"/>
                    <a:gd name="T10" fmla="*/ 11 w 44"/>
                    <a:gd name="T11" fmla="*/ 11 h 41"/>
                    <a:gd name="T12" fmla="*/ 6 w 44"/>
                    <a:gd name="T13" fmla="*/ 9 h 41"/>
                    <a:gd name="T14" fmla="*/ 1 w 44"/>
                    <a:gd name="T15" fmla="*/ 15 h 41"/>
                    <a:gd name="T16" fmla="*/ 1 w 44"/>
                    <a:gd name="T17" fmla="*/ 26 h 41"/>
                    <a:gd name="T18" fmla="*/ 5 w 44"/>
                    <a:gd name="T19" fmla="*/ 34 h 41"/>
                    <a:gd name="T20" fmla="*/ 6 w 44"/>
                    <a:gd name="T21" fmla="*/ 38 h 41"/>
                    <a:gd name="T22" fmla="*/ 14 w 44"/>
                    <a:gd name="T23" fmla="*/ 39 h 41"/>
                    <a:gd name="T24" fmla="*/ 18 w 44"/>
                    <a:gd name="T25" fmla="*/ 39 h 41"/>
                    <a:gd name="T26" fmla="*/ 14 w 44"/>
                    <a:gd name="T27" fmla="*/ 34 h 41"/>
                    <a:gd name="T28" fmla="*/ 19 w 44"/>
                    <a:gd name="T29" fmla="*/ 35 h 41"/>
                    <a:gd name="T30" fmla="*/ 25 w 44"/>
                    <a:gd name="T31" fmla="*/ 34 h 41"/>
                    <a:gd name="T32" fmla="*/ 22 w 44"/>
                    <a:gd name="T33" fmla="*/ 29 h 41"/>
                    <a:gd name="T34" fmla="*/ 18 w 44"/>
                    <a:gd name="T35" fmla="*/ 28 h 41"/>
                    <a:gd name="T36" fmla="*/ 20 w 44"/>
                    <a:gd name="T37" fmla="*/ 23 h 41"/>
                    <a:gd name="T38" fmla="*/ 26 w 44"/>
                    <a:gd name="T39" fmla="*/ 19 h 41"/>
                    <a:gd name="T40" fmla="*/ 22 w 44"/>
                    <a:gd name="T41" fmla="*/ 15 h 41"/>
                    <a:gd name="T42" fmla="*/ 42 w 44"/>
                    <a:gd name="T43" fmla="*/ 23 h 41"/>
                    <a:gd name="T44" fmla="*/ 39 w 44"/>
                    <a:gd name="T45" fmla="*/ 25 h 41"/>
                    <a:gd name="T46" fmla="*/ 36 w 44"/>
                    <a:gd name="T47" fmla="*/ 23 h 41"/>
                    <a:gd name="T48" fmla="*/ 30 w 44"/>
                    <a:gd name="T49" fmla="*/ 26 h 41"/>
                    <a:gd name="T50" fmla="*/ 34 w 44"/>
                    <a:gd name="T51" fmla="*/ 34 h 41"/>
                    <a:gd name="T52" fmla="*/ 31 w 44"/>
                    <a:gd name="T53" fmla="*/ 37 h 41"/>
                    <a:gd name="T54" fmla="*/ 33 w 44"/>
                    <a:gd name="T55" fmla="*/ 41 h 41"/>
                    <a:gd name="T56" fmla="*/ 40 w 44"/>
                    <a:gd name="T57" fmla="*/ 33 h 41"/>
                    <a:gd name="T58" fmla="*/ 42 w 44"/>
                    <a:gd name="T59" fmla="*/ 23 h 4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</a:cxnLst>
                  <a:rect l="0" t="0" r="r" b="b"/>
                  <a:pathLst>
                    <a:path w="44" h="41">
                      <a:moveTo>
                        <a:pt x="22" y="15"/>
                      </a:moveTo>
                      <a:cubicBezTo>
                        <a:pt x="21" y="14"/>
                        <a:pt x="20" y="10"/>
                        <a:pt x="22" y="9"/>
                      </a:cubicBezTo>
                      <a:cubicBezTo>
                        <a:pt x="23" y="7"/>
                        <a:pt x="24" y="2"/>
                        <a:pt x="23" y="1"/>
                      </a:cubicBezTo>
                      <a:cubicBezTo>
                        <a:pt x="21" y="0"/>
                        <a:pt x="16" y="1"/>
                        <a:pt x="16" y="5"/>
                      </a:cubicBezTo>
                      <a:cubicBezTo>
                        <a:pt x="16" y="8"/>
                        <a:pt x="12" y="7"/>
                        <a:pt x="11" y="7"/>
                      </a:cubicBezTo>
                      <a:cubicBezTo>
                        <a:pt x="9" y="8"/>
                        <a:pt x="13" y="10"/>
                        <a:pt x="11" y="11"/>
                      </a:cubicBezTo>
                      <a:cubicBezTo>
                        <a:pt x="9" y="13"/>
                        <a:pt x="9" y="9"/>
                        <a:pt x="6" y="9"/>
                      </a:cubicBezTo>
                      <a:cubicBezTo>
                        <a:pt x="3" y="8"/>
                        <a:pt x="3" y="13"/>
                        <a:pt x="1" y="15"/>
                      </a:cubicBezTo>
                      <a:cubicBezTo>
                        <a:pt x="0" y="18"/>
                        <a:pt x="1" y="23"/>
                        <a:pt x="1" y="26"/>
                      </a:cubicBezTo>
                      <a:cubicBezTo>
                        <a:pt x="2" y="29"/>
                        <a:pt x="6" y="31"/>
                        <a:pt x="5" y="34"/>
                      </a:cubicBezTo>
                      <a:cubicBezTo>
                        <a:pt x="4" y="35"/>
                        <a:pt x="5" y="36"/>
                        <a:pt x="6" y="38"/>
                      </a:cubicBezTo>
                      <a:cubicBezTo>
                        <a:pt x="10" y="38"/>
                        <a:pt x="13" y="38"/>
                        <a:pt x="14" y="39"/>
                      </a:cubicBezTo>
                      <a:cubicBezTo>
                        <a:pt x="15" y="39"/>
                        <a:pt x="16" y="39"/>
                        <a:pt x="18" y="39"/>
                      </a:cubicBezTo>
                      <a:cubicBezTo>
                        <a:pt x="17" y="37"/>
                        <a:pt x="14" y="35"/>
                        <a:pt x="14" y="34"/>
                      </a:cubicBezTo>
                      <a:cubicBezTo>
                        <a:pt x="14" y="32"/>
                        <a:pt x="17" y="33"/>
                        <a:pt x="19" y="35"/>
                      </a:cubicBezTo>
                      <a:cubicBezTo>
                        <a:pt x="21" y="36"/>
                        <a:pt x="25" y="36"/>
                        <a:pt x="25" y="34"/>
                      </a:cubicBezTo>
                      <a:cubicBezTo>
                        <a:pt x="25" y="33"/>
                        <a:pt x="25" y="27"/>
                        <a:pt x="22" y="29"/>
                      </a:cubicBezTo>
                      <a:cubicBezTo>
                        <a:pt x="19" y="30"/>
                        <a:pt x="19" y="30"/>
                        <a:pt x="18" y="28"/>
                      </a:cubicBezTo>
                      <a:cubicBezTo>
                        <a:pt x="17" y="27"/>
                        <a:pt x="20" y="25"/>
                        <a:pt x="20" y="23"/>
                      </a:cubicBezTo>
                      <a:cubicBezTo>
                        <a:pt x="21" y="20"/>
                        <a:pt x="26" y="21"/>
                        <a:pt x="26" y="19"/>
                      </a:cubicBezTo>
                      <a:cubicBezTo>
                        <a:pt x="27" y="18"/>
                        <a:pt x="23" y="16"/>
                        <a:pt x="22" y="15"/>
                      </a:cubicBezTo>
                      <a:close/>
                      <a:moveTo>
                        <a:pt x="42" y="23"/>
                      </a:moveTo>
                      <a:cubicBezTo>
                        <a:pt x="41" y="23"/>
                        <a:pt x="40" y="25"/>
                        <a:pt x="39" y="25"/>
                      </a:cubicBezTo>
                      <a:cubicBezTo>
                        <a:pt x="38" y="26"/>
                        <a:pt x="37" y="20"/>
                        <a:pt x="36" y="23"/>
                      </a:cubicBezTo>
                      <a:cubicBezTo>
                        <a:pt x="36" y="26"/>
                        <a:pt x="33" y="22"/>
                        <a:pt x="30" y="26"/>
                      </a:cubicBezTo>
                      <a:cubicBezTo>
                        <a:pt x="27" y="30"/>
                        <a:pt x="32" y="33"/>
                        <a:pt x="34" y="34"/>
                      </a:cubicBezTo>
                      <a:cubicBezTo>
                        <a:pt x="36" y="35"/>
                        <a:pt x="33" y="37"/>
                        <a:pt x="31" y="37"/>
                      </a:cubicBezTo>
                      <a:cubicBezTo>
                        <a:pt x="29" y="36"/>
                        <a:pt x="30" y="40"/>
                        <a:pt x="33" y="41"/>
                      </a:cubicBezTo>
                      <a:cubicBezTo>
                        <a:pt x="37" y="41"/>
                        <a:pt x="40" y="35"/>
                        <a:pt x="40" y="33"/>
                      </a:cubicBezTo>
                      <a:cubicBezTo>
                        <a:pt x="40" y="32"/>
                        <a:pt x="44" y="24"/>
                        <a:pt x="42" y="23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4" name="Freeform 362">
                  <a:extLst>
                    <a:ext uri="{FF2B5EF4-FFF2-40B4-BE49-F238E27FC236}">
                      <a16:creationId xmlns:a16="http://schemas.microsoft.com/office/drawing/2014/main" id="{57B29061-0B92-1349-A769-C8E666DBF991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99163" y="1825739"/>
                  <a:ext cx="252413" cy="444500"/>
                </a:xfrm>
                <a:custGeom>
                  <a:avLst/>
                  <a:gdLst>
                    <a:gd name="T0" fmla="*/ 111 w 114"/>
                    <a:gd name="T1" fmla="*/ 43 h 200"/>
                    <a:gd name="T2" fmla="*/ 110 w 114"/>
                    <a:gd name="T3" fmla="*/ 27 h 200"/>
                    <a:gd name="T4" fmla="*/ 96 w 114"/>
                    <a:gd name="T5" fmla="*/ 10 h 200"/>
                    <a:gd name="T6" fmla="*/ 80 w 114"/>
                    <a:gd name="T7" fmla="*/ 10 h 200"/>
                    <a:gd name="T8" fmla="*/ 65 w 114"/>
                    <a:gd name="T9" fmla="*/ 10 h 200"/>
                    <a:gd name="T10" fmla="*/ 55 w 114"/>
                    <a:gd name="T11" fmla="*/ 19 h 200"/>
                    <a:gd name="T12" fmla="*/ 46 w 114"/>
                    <a:gd name="T13" fmla="*/ 30 h 200"/>
                    <a:gd name="T14" fmla="*/ 39 w 114"/>
                    <a:gd name="T15" fmla="*/ 42 h 200"/>
                    <a:gd name="T16" fmla="*/ 30 w 114"/>
                    <a:gd name="T17" fmla="*/ 49 h 200"/>
                    <a:gd name="T18" fmla="*/ 24 w 114"/>
                    <a:gd name="T19" fmla="*/ 69 h 200"/>
                    <a:gd name="T20" fmla="*/ 26 w 114"/>
                    <a:gd name="T21" fmla="*/ 79 h 200"/>
                    <a:gd name="T22" fmla="*/ 11 w 114"/>
                    <a:gd name="T23" fmla="*/ 85 h 200"/>
                    <a:gd name="T24" fmla="*/ 10 w 114"/>
                    <a:gd name="T25" fmla="*/ 104 h 200"/>
                    <a:gd name="T26" fmla="*/ 16 w 114"/>
                    <a:gd name="T27" fmla="*/ 119 h 200"/>
                    <a:gd name="T28" fmla="*/ 13 w 114"/>
                    <a:gd name="T29" fmla="*/ 128 h 200"/>
                    <a:gd name="T30" fmla="*/ 7 w 114"/>
                    <a:gd name="T31" fmla="*/ 139 h 200"/>
                    <a:gd name="T32" fmla="*/ 3 w 114"/>
                    <a:gd name="T33" fmla="*/ 152 h 200"/>
                    <a:gd name="T34" fmla="*/ 1 w 114"/>
                    <a:gd name="T35" fmla="*/ 153 h 200"/>
                    <a:gd name="T36" fmla="*/ 8 w 114"/>
                    <a:gd name="T37" fmla="*/ 171 h 200"/>
                    <a:gd name="T38" fmla="*/ 14 w 114"/>
                    <a:gd name="T39" fmla="*/ 186 h 200"/>
                    <a:gd name="T40" fmla="*/ 17 w 114"/>
                    <a:gd name="T41" fmla="*/ 198 h 200"/>
                    <a:gd name="T42" fmla="*/ 28 w 114"/>
                    <a:gd name="T43" fmla="*/ 193 h 200"/>
                    <a:gd name="T44" fmla="*/ 38 w 114"/>
                    <a:gd name="T45" fmla="*/ 189 h 200"/>
                    <a:gd name="T46" fmla="*/ 46 w 114"/>
                    <a:gd name="T47" fmla="*/ 186 h 200"/>
                    <a:gd name="T48" fmla="*/ 48 w 114"/>
                    <a:gd name="T49" fmla="*/ 178 h 200"/>
                    <a:gd name="T50" fmla="*/ 50 w 114"/>
                    <a:gd name="T51" fmla="*/ 159 h 200"/>
                    <a:gd name="T52" fmla="*/ 63 w 114"/>
                    <a:gd name="T53" fmla="*/ 146 h 200"/>
                    <a:gd name="T54" fmla="*/ 60 w 114"/>
                    <a:gd name="T55" fmla="*/ 129 h 200"/>
                    <a:gd name="T56" fmla="*/ 52 w 114"/>
                    <a:gd name="T57" fmla="*/ 117 h 200"/>
                    <a:gd name="T58" fmla="*/ 58 w 114"/>
                    <a:gd name="T59" fmla="*/ 101 h 200"/>
                    <a:gd name="T60" fmla="*/ 69 w 114"/>
                    <a:gd name="T61" fmla="*/ 89 h 200"/>
                    <a:gd name="T62" fmla="*/ 91 w 114"/>
                    <a:gd name="T63" fmla="*/ 74 h 200"/>
                    <a:gd name="T64" fmla="*/ 94 w 114"/>
                    <a:gd name="T65" fmla="*/ 58 h 200"/>
                    <a:gd name="T66" fmla="*/ 110 w 114"/>
                    <a:gd name="T67" fmla="*/ 52 h 200"/>
                    <a:gd name="T68" fmla="*/ 113 w 114"/>
                    <a:gd name="T69" fmla="*/ 48 h 200"/>
                    <a:gd name="T70" fmla="*/ 61 w 114"/>
                    <a:gd name="T71" fmla="*/ 178 h 2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114" h="200">
                      <a:moveTo>
                        <a:pt x="113" y="48"/>
                      </a:moveTo>
                      <a:cubicBezTo>
                        <a:pt x="112" y="46"/>
                        <a:pt x="109" y="43"/>
                        <a:pt x="111" y="43"/>
                      </a:cubicBezTo>
                      <a:cubicBezTo>
                        <a:pt x="114" y="43"/>
                        <a:pt x="114" y="36"/>
                        <a:pt x="112" y="35"/>
                      </a:cubicBezTo>
                      <a:cubicBezTo>
                        <a:pt x="109" y="34"/>
                        <a:pt x="112" y="28"/>
                        <a:pt x="110" y="27"/>
                      </a:cubicBezTo>
                      <a:cubicBezTo>
                        <a:pt x="108" y="26"/>
                        <a:pt x="109" y="21"/>
                        <a:pt x="109" y="18"/>
                      </a:cubicBezTo>
                      <a:cubicBezTo>
                        <a:pt x="110" y="15"/>
                        <a:pt x="101" y="13"/>
                        <a:pt x="96" y="10"/>
                      </a:cubicBezTo>
                      <a:cubicBezTo>
                        <a:pt x="91" y="8"/>
                        <a:pt x="89" y="5"/>
                        <a:pt x="85" y="3"/>
                      </a:cubicBezTo>
                      <a:cubicBezTo>
                        <a:pt x="81" y="0"/>
                        <a:pt x="80" y="6"/>
                        <a:pt x="80" y="10"/>
                      </a:cubicBezTo>
                      <a:cubicBezTo>
                        <a:pt x="80" y="13"/>
                        <a:pt x="77" y="13"/>
                        <a:pt x="74" y="11"/>
                      </a:cubicBezTo>
                      <a:cubicBezTo>
                        <a:pt x="72" y="9"/>
                        <a:pt x="68" y="11"/>
                        <a:pt x="65" y="10"/>
                      </a:cubicBezTo>
                      <a:cubicBezTo>
                        <a:pt x="61" y="8"/>
                        <a:pt x="62" y="13"/>
                        <a:pt x="62" y="16"/>
                      </a:cubicBezTo>
                      <a:cubicBezTo>
                        <a:pt x="62" y="19"/>
                        <a:pt x="58" y="19"/>
                        <a:pt x="55" y="19"/>
                      </a:cubicBezTo>
                      <a:cubicBezTo>
                        <a:pt x="53" y="19"/>
                        <a:pt x="49" y="21"/>
                        <a:pt x="49" y="24"/>
                      </a:cubicBezTo>
                      <a:cubicBezTo>
                        <a:pt x="49" y="27"/>
                        <a:pt x="45" y="29"/>
                        <a:pt x="46" y="30"/>
                      </a:cubicBezTo>
                      <a:cubicBezTo>
                        <a:pt x="47" y="32"/>
                        <a:pt x="45" y="34"/>
                        <a:pt x="44" y="35"/>
                      </a:cubicBezTo>
                      <a:cubicBezTo>
                        <a:pt x="42" y="36"/>
                        <a:pt x="40" y="41"/>
                        <a:pt x="39" y="42"/>
                      </a:cubicBezTo>
                      <a:cubicBezTo>
                        <a:pt x="38" y="43"/>
                        <a:pt x="40" y="46"/>
                        <a:pt x="37" y="47"/>
                      </a:cubicBezTo>
                      <a:cubicBezTo>
                        <a:pt x="35" y="49"/>
                        <a:pt x="32" y="48"/>
                        <a:pt x="30" y="49"/>
                      </a:cubicBezTo>
                      <a:cubicBezTo>
                        <a:pt x="29" y="50"/>
                        <a:pt x="30" y="53"/>
                        <a:pt x="30" y="57"/>
                      </a:cubicBezTo>
                      <a:cubicBezTo>
                        <a:pt x="29" y="61"/>
                        <a:pt x="26" y="66"/>
                        <a:pt x="24" y="69"/>
                      </a:cubicBezTo>
                      <a:cubicBezTo>
                        <a:pt x="21" y="72"/>
                        <a:pt x="25" y="73"/>
                        <a:pt x="26" y="74"/>
                      </a:cubicBezTo>
                      <a:cubicBezTo>
                        <a:pt x="27" y="74"/>
                        <a:pt x="27" y="76"/>
                        <a:pt x="26" y="79"/>
                      </a:cubicBezTo>
                      <a:cubicBezTo>
                        <a:pt x="25" y="82"/>
                        <a:pt x="22" y="80"/>
                        <a:pt x="20" y="79"/>
                      </a:cubicBezTo>
                      <a:cubicBezTo>
                        <a:pt x="18" y="79"/>
                        <a:pt x="13" y="81"/>
                        <a:pt x="11" y="85"/>
                      </a:cubicBezTo>
                      <a:cubicBezTo>
                        <a:pt x="8" y="90"/>
                        <a:pt x="9" y="92"/>
                        <a:pt x="10" y="95"/>
                      </a:cubicBezTo>
                      <a:cubicBezTo>
                        <a:pt x="11" y="97"/>
                        <a:pt x="8" y="99"/>
                        <a:pt x="10" y="104"/>
                      </a:cubicBezTo>
                      <a:cubicBezTo>
                        <a:pt x="12" y="108"/>
                        <a:pt x="9" y="109"/>
                        <a:pt x="9" y="112"/>
                      </a:cubicBezTo>
                      <a:cubicBezTo>
                        <a:pt x="10" y="116"/>
                        <a:pt x="15" y="115"/>
                        <a:pt x="16" y="119"/>
                      </a:cubicBezTo>
                      <a:cubicBezTo>
                        <a:pt x="16" y="122"/>
                        <a:pt x="14" y="124"/>
                        <a:pt x="12" y="124"/>
                      </a:cubicBezTo>
                      <a:cubicBezTo>
                        <a:pt x="10" y="124"/>
                        <a:pt x="11" y="127"/>
                        <a:pt x="13" y="128"/>
                      </a:cubicBezTo>
                      <a:cubicBezTo>
                        <a:pt x="14" y="129"/>
                        <a:pt x="14" y="135"/>
                        <a:pt x="13" y="137"/>
                      </a:cubicBezTo>
                      <a:cubicBezTo>
                        <a:pt x="12" y="138"/>
                        <a:pt x="6" y="137"/>
                        <a:pt x="7" y="139"/>
                      </a:cubicBezTo>
                      <a:cubicBezTo>
                        <a:pt x="7" y="141"/>
                        <a:pt x="6" y="144"/>
                        <a:pt x="6" y="146"/>
                      </a:cubicBezTo>
                      <a:cubicBezTo>
                        <a:pt x="6" y="148"/>
                        <a:pt x="5" y="154"/>
                        <a:pt x="3" y="152"/>
                      </a:cubicBezTo>
                      <a:cubicBezTo>
                        <a:pt x="3" y="152"/>
                        <a:pt x="2" y="152"/>
                        <a:pt x="1" y="152"/>
                      </a:cubicBezTo>
                      <a:cubicBezTo>
                        <a:pt x="1" y="152"/>
                        <a:pt x="1" y="152"/>
                        <a:pt x="1" y="153"/>
                      </a:cubicBezTo>
                      <a:cubicBezTo>
                        <a:pt x="0" y="156"/>
                        <a:pt x="2" y="159"/>
                        <a:pt x="5" y="162"/>
                      </a:cubicBezTo>
                      <a:cubicBezTo>
                        <a:pt x="8" y="164"/>
                        <a:pt x="5" y="168"/>
                        <a:pt x="8" y="171"/>
                      </a:cubicBezTo>
                      <a:cubicBezTo>
                        <a:pt x="10" y="175"/>
                        <a:pt x="10" y="177"/>
                        <a:pt x="12" y="180"/>
                      </a:cubicBezTo>
                      <a:cubicBezTo>
                        <a:pt x="15" y="182"/>
                        <a:pt x="16" y="183"/>
                        <a:pt x="14" y="186"/>
                      </a:cubicBezTo>
                      <a:cubicBezTo>
                        <a:pt x="13" y="190"/>
                        <a:pt x="17" y="189"/>
                        <a:pt x="17" y="191"/>
                      </a:cubicBezTo>
                      <a:cubicBezTo>
                        <a:pt x="17" y="193"/>
                        <a:pt x="16" y="196"/>
                        <a:pt x="17" y="198"/>
                      </a:cubicBezTo>
                      <a:cubicBezTo>
                        <a:pt x="18" y="200"/>
                        <a:pt x="20" y="198"/>
                        <a:pt x="24" y="198"/>
                      </a:cubicBezTo>
                      <a:cubicBezTo>
                        <a:pt x="29" y="198"/>
                        <a:pt x="27" y="195"/>
                        <a:pt x="28" y="193"/>
                      </a:cubicBezTo>
                      <a:cubicBezTo>
                        <a:pt x="28" y="190"/>
                        <a:pt x="30" y="191"/>
                        <a:pt x="30" y="190"/>
                      </a:cubicBezTo>
                      <a:cubicBezTo>
                        <a:pt x="31" y="188"/>
                        <a:pt x="35" y="188"/>
                        <a:pt x="38" y="189"/>
                      </a:cubicBezTo>
                      <a:cubicBezTo>
                        <a:pt x="41" y="191"/>
                        <a:pt x="43" y="188"/>
                        <a:pt x="43" y="185"/>
                      </a:cubicBezTo>
                      <a:cubicBezTo>
                        <a:pt x="44" y="182"/>
                        <a:pt x="46" y="186"/>
                        <a:pt x="46" y="186"/>
                      </a:cubicBezTo>
                      <a:cubicBezTo>
                        <a:pt x="47" y="187"/>
                        <a:pt x="50" y="181"/>
                        <a:pt x="52" y="178"/>
                      </a:cubicBezTo>
                      <a:cubicBezTo>
                        <a:pt x="53" y="174"/>
                        <a:pt x="51" y="175"/>
                        <a:pt x="48" y="178"/>
                      </a:cubicBezTo>
                      <a:cubicBezTo>
                        <a:pt x="45" y="182"/>
                        <a:pt x="47" y="175"/>
                        <a:pt x="48" y="172"/>
                      </a:cubicBezTo>
                      <a:cubicBezTo>
                        <a:pt x="49" y="169"/>
                        <a:pt x="49" y="161"/>
                        <a:pt x="50" y="159"/>
                      </a:cubicBezTo>
                      <a:cubicBezTo>
                        <a:pt x="50" y="157"/>
                        <a:pt x="51" y="154"/>
                        <a:pt x="55" y="153"/>
                      </a:cubicBezTo>
                      <a:cubicBezTo>
                        <a:pt x="59" y="153"/>
                        <a:pt x="64" y="148"/>
                        <a:pt x="63" y="146"/>
                      </a:cubicBezTo>
                      <a:cubicBezTo>
                        <a:pt x="62" y="144"/>
                        <a:pt x="68" y="140"/>
                        <a:pt x="68" y="138"/>
                      </a:cubicBezTo>
                      <a:cubicBezTo>
                        <a:pt x="68" y="136"/>
                        <a:pt x="62" y="130"/>
                        <a:pt x="60" y="129"/>
                      </a:cubicBezTo>
                      <a:cubicBezTo>
                        <a:pt x="58" y="127"/>
                        <a:pt x="53" y="128"/>
                        <a:pt x="53" y="127"/>
                      </a:cubicBezTo>
                      <a:cubicBezTo>
                        <a:pt x="54" y="125"/>
                        <a:pt x="53" y="120"/>
                        <a:pt x="52" y="117"/>
                      </a:cubicBezTo>
                      <a:cubicBezTo>
                        <a:pt x="52" y="114"/>
                        <a:pt x="56" y="111"/>
                        <a:pt x="56" y="108"/>
                      </a:cubicBezTo>
                      <a:cubicBezTo>
                        <a:pt x="56" y="105"/>
                        <a:pt x="56" y="102"/>
                        <a:pt x="58" y="101"/>
                      </a:cubicBezTo>
                      <a:cubicBezTo>
                        <a:pt x="61" y="100"/>
                        <a:pt x="59" y="97"/>
                        <a:pt x="62" y="97"/>
                      </a:cubicBezTo>
                      <a:cubicBezTo>
                        <a:pt x="66" y="96"/>
                        <a:pt x="65" y="91"/>
                        <a:pt x="69" y="89"/>
                      </a:cubicBezTo>
                      <a:cubicBezTo>
                        <a:pt x="72" y="88"/>
                        <a:pt x="73" y="87"/>
                        <a:pt x="77" y="84"/>
                      </a:cubicBezTo>
                      <a:cubicBezTo>
                        <a:pt x="82" y="82"/>
                        <a:pt x="90" y="77"/>
                        <a:pt x="91" y="74"/>
                      </a:cubicBezTo>
                      <a:cubicBezTo>
                        <a:pt x="93" y="71"/>
                        <a:pt x="87" y="68"/>
                        <a:pt x="90" y="65"/>
                      </a:cubicBezTo>
                      <a:cubicBezTo>
                        <a:pt x="94" y="62"/>
                        <a:pt x="91" y="59"/>
                        <a:pt x="94" y="58"/>
                      </a:cubicBezTo>
                      <a:cubicBezTo>
                        <a:pt x="97" y="57"/>
                        <a:pt x="98" y="55"/>
                        <a:pt x="100" y="53"/>
                      </a:cubicBezTo>
                      <a:cubicBezTo>
                        <a:pt x="102" y="51"/>
                        <a:pt x="105" y="53"/>
                        <a:pt x="110" y="52"/>
                      </a:cubicBezTo>
                      <a:cubicBezTo>
                        <a:pt x="111" y="52"/>
                        <a:pt x="113" y="52"/>
                        <a:pt x="114" y="52"/>
                      </a:cubicBezTo>
                      <a:cubicBezTo>
                        <a:pt x="114" y="50"/>
                        <a:pt x="114" y="48"/>
                        <a:pt x="113" y="48"/>
                      </a:cubicBezTo>
                      <a:close/>
                      <a:moveTo>
                        <a:pt x="68" y="166"/>
                      </a:moveTo>
                      <a:cubicBezTo>
                        <a:pt x="62" y="167"/>
                        <a:pt x="60" y="177"/>
                        <a:pt x="61" y="178"/>
                      </a:cubicBezTo>
                      <a:cubicBezTo>
                        <a:pt x="62" y="180"/>
                        <a:pt x="73" y="166"/>
                        <a:pt x="68" y="166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5" name="Freeform 363">
                  <a:extLst>
                    <a:ext uri="{FF2B5EF4-FFF2-40B4-BE49-F238E27FC236}">
                      <a16:creationId xmlns:a16="http://schemas.microsoft.com/office/drawing/2014/main" id="{9CFD65DE-1573-D447-B5F1-7BC03FD75CA6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870575" y="1359014"/>
                  <a:ext cx="525463" cy="830263"/>
                </a:xfrm>
                <a:custGeom>
                  <a:avLst/>
                  <a:gdLst>
                    <a:gd name="T0" fmla="*/ 224 w 237"/>
                    <a:gd name="T1" fmla="*/ 195 h 374"/>
                    <a:gd name="T2" fmla="*/ 225 w 237"/>
                    <a:gd name="T3" fmla="*/ 184 h 374"/>
                    <a:gd name="T4" fmla="*/ 212 w 237"/>
                    <a:gd name="T5" fmla="*/ 182 h 374"/>
                    <a:gd name="T6" fmla="*/ 197 w 237"/>
                    <a:gd name="T7" fmla="*/ 182 h 374"/>
                    <a:gd name="T8" fmla="*/ 190 w 237"/>
                    <a:gd name="T9" fmla="*/ 181 h 374"/>
                    <a:gd name="T10" fmla="*/ 176 w 237"/>
                    <a:gd name="T11" fmla="*/ 184 h 374"/>
                    <a:gd name="T12" fmla="*/ 164 w 237"/>
                    <a:gd name="T13" fmla="*/ 196 h 374"/>
                    <a:gd name="T14" fmla="*/ 164 w 237"/>
                    <a:gd name="T15" fmla="*/ 183 h 374"/>
                    <a:gd name="T16" fmla="*/ 148 w 237"/>
                    <a:gd name="T17" fmla="*/ 193 h 374"/>
                    <a:gd name="T18" fmla="*/ 141 w 237"/>
                    <a:gd name="T19" fmla="*/ 195 h 374"/>
                    <a:gd name="T20" fmla="*/ 134 w 237"/>
                    <a:gd name="T21" fmla="*/ 194 h 374"/>
                    <a:gd name="T22" fmla="*/ 121 w 237"/>
                    <a:gd name="T23" fmla="*/ 203 h 374"/>
                    <a:gd name="T24" fmla="*/ 113 w 237"/>
                    <a:gd name="T25" fmla="*/ 210 h 374"/>
                    <a:gd name="T26" fmla="*/ 105 w 237"/>
                    <a:gd name="T27" fmla="*/ 214 h 374"/>
                    <a:gd name="T28" fmla="*/ 91 w 237"/>
                    <a:gd name="T29" fmla="*/ 218 h 374"/>
                    <a:gd name="T30" fmla="*/ 85 w 237"/>
                    <a:gd name="T31" fmla="*/ 226 h 374"/>
                    <a:gd name="T32" fmla="*/ 105 w 237"/>
                    <a:gd name="T33" fmla="*/ 226 h 374"/>
                    <a:gd name="T34" fmla="*/ 90 w 237"/>
                    <a:gd name="T35" fmla="*/ 236 h 374"/>
                    <a:gd name="T36" fmla="*/ 70 w 237"/>
                    <a:gd name="T37" fmla="*/ 258 h 374"/>
                    <a:gd name="T38" fmla="*/ 57 w 237"/>
                    <a:gd name="T39" fmla="*/ 276 h 374"/>
                    <a:gd name="T40" fmla="*/ 45 w 237"/>
                    <a:gd name="T41" fmla="*/ 292 h 374"/>
                    <a:gd name="T42" fmla="*/ 30 w 237"/>
                    <a:gd name="T43" fmla="*/ 303 h 374"/>
                    <a:gd name="T44" fmla="*/ 13 w 237"/>
                    <a:gd name="T45" fmla="*/ 313 h 374"/>
                    <a:gd name="T46" fmla="*/ 5 w 237"/>
                    <a:gd name="T47" fmla="*/ 327 h 374"/>
                    <a:gd name="T48" fmla="*/ 2 w 237"/>
                    <a:gd name="T49" fmla="*/ 344 h 374"/>
                    <a:gd name="T50" fmla="*/ 10 w 237"/>
                    <a:gd name="T51" fmla="*/ 349 h 374"/>
                    <a:gd name="T52" fmla="*/ 8 w 237"/>
                    <a:gd name="T53" fmla="*/ 356 h 374"/>
                    <a:gd name="T54" fmla="*/ 16 w 237"/>
                    <a:gd name="T55" fmla="*/ 370 h 374"/>
                    <a:gd name="T56" fmla="*/ 53 w 237"/>
                    <a:gd name="T57" fmla="*/ 353 h 374"/>
                    <a:gd name="T58" fmla="*/ 64 w 237"/>
                    <a:gd name="T59" fmla="*/ 356 h 374"/>
                    <a:gd name="T60" fmla="*/ 70 w 237"/>
                    <a:gd name="T61" fmla="*/ 334 h 374"/>
                    <a:gd name="T62" fmla="*/ 68 w 237"/>
                    <a:gd name="T63" fmla="*/ 305 h 374"/>
                    <a:gd name="T64" fmla="*/ 84 w 237"/>
                    <a:gd name="T65" fmla="*/ 284 h 374"/>
                    <a:gd name="T66" fmla="*/ 95 w 237"/>
                    <a:gd name="T67" fmla="*/ 257 h 374"/>
                    <a:gd name="T68" fmla="*/ 107 w 237"/>
                    <a:gd name="T69" fmla="*/ 234 h 374"/>
                    <a:gd name="T70" fmla="*/ 132 w 237"/>
                    <a:gd name="T71" fmla="*/ 221 h 374"/>
                    <a:gd name="T72" fmla="*/ 150 w 237"/>
                    <a:gd name="T73" fmla="*/ 209 h 374"/>
                    <a:gd name="T74" fmla="*/ 182 w 237"/>
                    <a:gd name="T75" fmla="*/ 218 h 374"/>
                    <a:gd name="T76" fmla="*/ 203 w 237"/>
                    <a:gd name="T77" fmla="*/ 197 h 374"/>
                    <a:gd name="T78" fmla="*/ 224 w 237"/>
                    <a:gd name="T79" fmla="*/ 207 h 374"/>
                    <a:gd name="T80" fmla="*/ 66 w 237"/>
                    <a:gd name="T81" fmla="*/ 27 h 374"/>
                    <a:gd name="T82" fmla="*/ 88 w 237"/>
                    <a:gd name="T83" fmla="*/ 40 h 374"/>
                    <a:gd name="T84" fmla="*/ 105 w 237"/>
                    <a:gd name="T85" fmla="*/ 43 h 374"/>
                    <a:gd name="T86" fmla="*/ 106 w 237"/>
                    <a:gd name="T87" fmla="*/ 56 h 374"/>
                    <a:gd name="T88" fmla="*/ 90 w 237"/>
                    <a:gd name="T89" fmla="*/ 70 h 374"/>
                    <a:gd name="T90" fmla="*/ 108 w 237"/>
                    <a:gd name="T91" fmla="*/ 77 h 374"/>
                    <a:gd name="T92" fmla="*/ 130 w 237"/>
                    <a:gd name="T93" fmla="*/ 42 h 374"/>
                    <a:gd name="T94" fmla="*/ 147 w 237"/>
                    <a:gd name="T95" fmla="*/ 51 h 374"/>
                    <a:gd name="T96" fmla="*/ 171 w 237"/>
                    <a:gd name="T97" fmla="*/ 61 h 374"/>
                    <a:gd name="T98" fmla="*/ 163 w 237"/>
                    <a:gd name="T99" fmla="*/ 48 h 374"/>
                    <a:gd name="T100" fmla="*/ 143 w 237"/>
                    <a:gd name="T101" fmla="*/ 31 h 374"/>
                    <a:gd name="T102" fmla="*/ 122 w 237"/>
                    <a:gd name="T103" fmla="*/ 20 h 374"/>
                    <a:gd name="T104" fmla="*/ 103 w 237"/>
                    <a:gd name="T105" fmla="*/ 10 h 374"/>
                    <a:gd name="T106" fmla="*/ 95 w 237"/>
                    <a:gd name="T107" fmla="*/ 21 h 374"/>
                    <a:gd name="T108" fmla="*/ 76 w 237"/>
                    <a:gd name="T109" fmla="*/ 19 h 374"/>
                    <a:gd name="T110" fmla="*/ 64 w 237"/>
                    <a:gd name="T111" fmla="*/ 15 h 374"/>
                    <a:gd name="T112" fmla="*/ 58 w 237"/>
                    <a:gd name="T113" fmla="*/ 43 h 374"/>
                    <a:gd name="T114" fmla="*/ 58 w 237"/>
                    <a:gd name="T115" fmla="*/ 43 h 374"/>
                    <a:gd name="T116" fmla="*/ 135 w 237"/>
                    <a:gd name="T117" fmla="*/ 22 h 374"/>
                    <a:gd name="T118" fmla="*/ 190 w 237"/>
                    <a:gd name="T119" fmla="*/ 20 h 374"/>
                    <a:gd name="T120" fmla="*/ 166 w 237"/>
                    <a:gd name="T121" fmla="*/ 8 h 374"/>
                    <a:gd name="T122" fmla="*/ 144 w 237"/>
                    <a:gd name="T123" fmla="*/ 6 h 374"/>
                    <a:gd name="T124" fmla="*/ 128 w 237"/>
                    <a:gd name="T125" fmla="*/ 8 h 3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237" h="374">
                      <a:moveTo>
                        <a:pt x="229" y="200"/>
                      </a:moveTo>
                      <a:cubicBezTo>
                        <a:pt x="229" y="202"/>
                        <a:pt x="225" y="202"/>
                        <a:pt x="225" y="200"/>
                      </a:cubicBezTo>
                      <a:cubicBezTo>
                        <a:pt x="225" y="198"/>
                        <a:pt x="220" y="196"/>
                        <a:pt x="219" y="195"/>
                      </a:cubicBezTo>
                      <a:cubicBezTo>
                        <a:pt x="219" y="194"/>
                        <a:pt x="222" y="194"/>
                        <a:pt x="224" y="195"/>
                      </a:cubicBezTo>
                      <a:cubicBezTo>
                        <a:pt x="226" y="197"/>
                        <a:pt x="228" y="196"/>
                        <a:pt x="230" y="194"/>
                      </a:cubicBezTo>
                      <a:cubicBezTo>
                        <a:pt x="232" y="191"/>
                        <a:pt x="236" y="193"/>
                        <a:pt x="236" y="191"/>
                      </a:cubicBezTo>
                      <a:cubicBezTo>
                        <a:pt x="237" y="189"/>
                        <a:pt x="232" y="188"/>
                        <a:pt x="231" y="187"/>
                      </a:cubicBezTo>
                      <a:cubicBezTo>
                        <a:pt x="231" y="185"/>
                        <a:pt x="228" y="184"/>
                        <a:pt x="225" y="184"/>
                      </a:cubicBezTo>
                      <a:cubicBezTo>
                        <a:pt x="222" y="185"/>
                        <a:pt x="222" y="184"/>
                        <a:pt x="220" y="182"/>
                      </a:cubicBezTo>
                      <a:cubicBezTo>
                        <a:pt x="218" y="180"/>
                        <a:pt x="213" y="183"/>
                        <a:pt x="213" y="187"/>
                      </a:cubicBezTo>
                      <a:cubicBezTo>
                        <a:pt x="213" y="191"/>
                        <a:pt x="209" y="190"/>
                        <a:pt x="210" y="188"/>
                      </a:cubicBezTo>
                      <a:cubicBezTo>
                        <a:pt x="212" y="186"/>
                        <a:pt x="209" y="183"/>
                        <a:pt x="212" y="182"/>
                      </a:cubicBezTo>
                      <a:cubicBezTo>
                        <a:pt x="214" y="182"/>
                        <a:pt x="213" y="178"/>
                        <a:pt x="208" y="177"/>
                      </a:cubicBezTo>
                      <a:cubicBezTo>
                        <a:pt x="203" y="177"/>
                        <a:pt x="201" y="181"/>
                        <a:pt x="202" y="182"/>
                      </a:cubicBezTo>
                      <a:cubicBezTo>
                        <a:pt x="203" y="184"/>
                        <a:pt x="199" y="190"/>
                        <a:pt x="197" y="190"/>
                      </a:cubicBezTo>
                      <a:cubicBezTo>
                        <a:pt x="195" y="190"/>
                        <a:pt x="197" y="185"/>
                        <a:pt x="197" y="182"/>
                      </a:cubicBezTo>
                      <a:cubicBezTo>
                        <a:pt x="197" y="179"/>
                        <a:pt x="195" y="181"/>
                        <a:pt x="191" y="185"/>
                      </a:cubicBezTo>
                      <a:cubicBezTo>
                        <a:pt x="187" y="189"/>
                        <a:pt x="184" y="193"/>
                        <a:pt x="182" y="194"/>
                      </a:cubicBezTo>
                      <a:cubicBezTo>
                        <a:pt x="180" y="194"/>
                        <a:pt x="180" y="190"/>
                        <a:pt x="184" y="188"/>
                      </a:cubicBezTo>
                      <a:cubicBezTo>
                        <a:pt x="187" y="186"/>
                        <a:pt x="187" y="181"/>
                        <a:pt x="190" y="181"/>
                      </a:cubicBezTo>
                      <a:cubicBezTo>
                        <a:pt x="192" y="181"/>
                        <a:pt x="192" y="178"/>
                        <a:pt x="189" y="177"/>
                      </a:cubicBezTo>
                      <a:cubicBezTo>
                        <a:pt x="185" y="177"/>
                        <a:pt x="185" y="180"/>
                        <a:pt x="184" y="181"/>
                      </a:cubicBezTo>
                      <a:cubicBezTo>
                        <a:pt x="183" y="182"/>
                        <a:pt x="177" y="180"/>
                        <a:pt x="177" y="181"/>
                      </a:cubicBezTo>
                      <a:cubicBezTo>
                        <a:pt x="177" y="182"/>
                        <a:pt x="174" y="182"/>
                        <a:pt x="176" y="184"/>
                      </a:cubicBezTo>
                      <a:cubicBezTo>
                        <a:pt x="177" y="186"/>
                        <a:pt x="175" y="188"/>
                        <a:pt x="174" y="185"/>
                      </a:cubicBezTo>
                      <a:cubicBezTo>
                        <a:pt x="172" y="183"/>
                        <a:pt x="169" y="185"/>
                        <a:pt x="167" y="188"/>
                      </a:cubicBezTo>
                      <a:cubicBezTo>
                        <a:pt x="166" y="190"/>
                        <a:pt x="163" y="190"/>
                        <a:pt x="165" y="191"/>
                      </a:cubicBezTo>
                      <a:cubicBezTo>
                        <a:pt x="167" y="192"/>
                        <a:pt x="167" y="196"/>
                        <a:pt x="164" y="196"/>
                      </a:cubicBezTo>
                      <a:cubicBezTo>
                        <a:pt x="162" y="197"/>
                        <a:pt x="163" y="190"/>
                        <a:pt x="161" y="190"/>
                      </a:cubicBezTo>
                      <a:cubicBezTo>
                        <a:pt x="159" y="191"/>
                        <a:pt x="160" y="187"/>
                        <a:pt x="163" y="187"/>
                      </a:cubicBezTo>
                      <a:cubicBezTo>
                        <a:pt x="165" y="187"/>
                        <a:pt x="168" y="183"/>
                        <a:pt x="168" y="182"/>
                      </a:cubicBezTo>
                      <a:cubicBezTo>
                        <a:pt x="167" y="181"/>
                        <a:pt x="164" y="181"/>
                        <a:pt x="164" y="183"/>
                      </a:cubicBezTo>
                      <a:cubicBezTo>
                        <a:pt x="164" y="185"/>
                        <a:pt x="160" y="185"/>
                        <a:pt x="157" y="185"/>
                      </a:cubicBezTo>
                      <a:cubicBezTo>
                        <a:pt x="153" y="184"/>
                        <a:pt x="154" y="188"/>
                        <a:pt x="157" y="191"/>
                      </a:cubicBezTo>
                      <a:cubicBezTo>
                        <a:pt x="161" y="193"/>
                        <a:pt x="157" y="194"/>
                        <a:pt x="155" y="192"/>
                      </a:cubicBezTo>
                      <a:cubicBezTo>
                        <a:pt x="153" y="191"/>
                        <a:pt x="150" y="192"/>
                        <a:pt x="148" y="193"/>
                      </a:cubicBezTo>
                      <a:cubicBezTo>
                        <a:pt x="146" y="194"/>
                        <a:pt x="153" y="196"/>
                        <a:pt x="153" y="197"/>
                      </a:cubicBezTo>
                      <a:cubicBezTo>
                        <a:pt x="153" y="198"/>
                        <a:pt x="150" y="196"/>
                        <a:pt x="149" y="197"/>
                      </a:cubicBezTo>
                      <a:cubicBezTo>
                        <a:pt x="148" y="198"/>
                        <a:pt x="144" y="196"/>
                        <a:pt x="144" y="194"/>
                      </a:cubicBezTo>
                      <a:cubicBezTo>
                        <a:pt x="144" y="191"/>
                        <a:pt x="138" y="195"/>
                        <a:pt x="141" y="195"/>
                      </a:cubicBezTo>
                      <a:cubicBezTo>
                        <a:pt x="144" y="196"/>
                        <a:pt x="143" y="198"/>
                        <a:pt x="143" y="201"/>
                      </a:cubicBezTo>
                      <a:cubicBezTo>
                        <a:pt x="143" y="204"/>
                        <a:pt x="139" y="202"/>
                        <a:pt x="140" y="200"/>
                      </a:cubicBezTo>
                      <a:cubicBezTo>
                        <a:pt x="141" y="197"/>
                        <a:pt x="138" y="197"/>
                        <a:pt x="135" y="199"/>
                      </a:cubicBezTo>
                      <a:cubicBezTo>
                        <a:pt x="132" y="201"/>
                        <a:pt x="135" y="196"/>
                        <a:pt x="134" y="194"/>
                      </a:cubicBezTo>
                      <a:cubicBezTo>
                        <a:pt x="133" y="192"/>
                        <a:pt x="131" y="194"/>
                        <a:pt x="128" y="194"/>
                      </a:cubicBezTo>
                      <a:cubicBezTo>
                        <a:pt x="125" y="195"/>
                        <a:pt x="124" y="195"/>
                        <a:pt x="125" y="197"/>
                      </a:cubicBezTo>
                      <a:cubicBezTo>
                        <a:pt x="127" y="199"/>
                        <a:pt x="127" y="202"/>
                        <a:pt x="124" y="201"/>
                      </a:cubicBezTo>
                      <a:cubicBezTo>
                        <a:pt x="122" y="201"/>
                        <a:pt x="121" y="201"/>
                        <a:pt x="121" y="203"/>
                      </a:cubicBezTo>
                      <a:cubicBezTo>
                        <a:pt x="122" y="205"/>
                        <a:pt x="119" y="206"/>
                        <a:pt x="118" y="204"/>
                      </a:cubicBezTo>
                      <a:cubicBezTo>
                        <a:pt x="118" y="202"/>
                        <a:pt x="113" y="202"/>
                        <a:pt x="112" y="205"/>
                      </a:cubicBezTo>
                      <a:cubicBezTo>
                        <a:pt x="111" y="207"/>
                        <a:pt x="107" y="208"/>
                        <a:pt x="107" y="211"/>
                      </a:cubicBezTo>
                      <a:cubicBezTo>
                        <a:pt x="108" y="213"/>
                        <a:pt x="111" y="209"/>
                        <a:pt x="113" y="210"/>
                      </a:cubicBezTo>
                      <a:cubicBezTo>
                        <a:pt x="116" y="211"/>
                        <a:pt x="113" y="212"/>
                        <a:pt x="114" y="214"/>
                      </a:cubicBezTo>
                      <a:cubicBezTo>
                        <a:pt x="116" y="215"/>
                        <a:pt x="115" y="218"/>
                        <a:pt x="114" y="216"/>
                      </a:cubicBezTo>
                      <a:cubicBezTo>
                        <a:pt x="112" y="214"/>
                        <a:pt x="109" y="214"/>
                        <a:pt x="109" y="217"/>
                      </a:cubicBezTo>
                      <a:cubicBezTo>
                        <a:pt x="108" y="219"/>
                        <a:pt x="106" y="216"/>
                        <a:pt x="105" y="214"/>
                      </a:cubicBezTo>
                      <a:cubicBezTo>
                        <a:pt x="103" y="212"/>
                        <a:pt x="101" y="218"/>
                        <a:pt x="100" y="217"/>
                      </a:cubicBezTo>
                      <a:cubicBezTo>
                        <a:pt x="98" y="215"/>
                        <a:pt x="103" y="211"/>
                        <a:pt x="102" y="209"/>
                      </a:cubicBezTo>
                      <a:cubicBezTo>
                        <a:pt x="101" y="207"/>
                        <a:pt x="100" y="210"/>
                        <a:pt x="96" y="213"/>
                      </a:cubicBezTo>
                      <a:cubicBezTo>
                        <a:pt x="93" y="216"/>
                        <a:pt x="89" y="216"/>
                        <a:pt x="91" y="218"/>
                      </a:cubicBezTo>
                      <a:cubicBezTo>
                        <a:pt x="92" y="219"/>
                        <a:pt x="88" y="220"/>
                        <a:pt x="87" y="223"/>
                      </a:cubicBezTo>
                      <a:cubicBezTo>
                        <a:pt x="86" y="225"/>
                        <a:pt x="80" y="226"/>
                        <a:pt x="76" y="229"/>
                      </a:cubicBezTo>
                      <a:cubicBezTo>
                        <a:pt x="72" y="231"/>
                        <a:pt x="76" y="232"/>
                        <a:pt x="79" y="229"/>
                      </a:cubicBezTo>
                      <a:cubicBezTo>
                        <a:pt x="81" y="227"/>
                        <a:pt x="82" y="228"/>
                        <a:pt x="85" y="226"/>
                      </a:cubicBezTo>
                      <a:cubicBezTo>
                        <a:pt x="89" y="223"/>
                        <a:pt x="93" y="222"/>
                        <a:pt x="94" y="222"/>
                      </a:cubicBezTo>
                      <a:cubicBezTo>
                        <a:pt x="96" y="223"/>
                        <a:pt x="98" y="224"/>
                        <a:pt x="100" y="222"/>
                      </a:cubicBezTo>
                      <a:cubicBezTo>
                        <a:pt x="101" y="219"/>
                        <a:pt x="104" y="220"/>
                        <a:pt x="105" y="221"/>
                      </a:cubicBezTo>
                      <a:cubicBezTo>
                        <a:pt x="107" y="223"/>
                        <a:pt x="102" y="224"/>
                        <a:pt x="105" y="226"/>
                      </a:cubicBezTo>
                      <a:cubicBezTo>
                        <a:pt x="107" y="228"/>
                        <a:pt x="102" y="229"/>
                        <a:pt x="102" y="228"/>
                      </a:cubicBezTo>
                      <a:cubicBezTo>
                        <a:pt x="102" y="226"/>
                        <a:pt x="99" y="224"/>
                        <a:pt x="98" y="226"/>
                      </a:cubicBezTo>
                      <a:cubicBezTo>
                        <a:pt x="97" y="228"/>
                        <a:pt x="96" y="229"/>
                        <a:pt x="94" y="230"/>
                      </a:cubicBezTo>
                      <a:cubicBezTo>
                        <a:pt x="92" y="230"/>
                        <a:pt x="90" y="233"/>
                        <a:pt x="90" y="236"/>
                      </a:cubicBezTo>
                      <a:cubicBezTo>
                        <a:pt x="90" y="239"/>
                        <a:pt x="87" y="236"/>
                        <a:pt x="87" y="239"/>
                      </a:cubicBezTo>
                      <a:cubicBezTo>
                        <a:pt x="87" y="242"/>
                        <a:pt x="82" y="247"/>
                        <a:pt x="79" y="251"/>
                      </a:cubicBezTo>
                      <a:cubicBezTo>
                        <a:pt x="75" y="254"/>
                        <a:pt x="78" y="255"/>
                        <a:pt x="77" y="257"/>
                      </a:cubicBezTo>
                      <a:cubicBezTo>
                        <a:pt x="76" y="260"/>
                        <a:pt x="72" y="258"/>
                        <a:pt x="70" y="258"/>
                      </a:cubicBezTo>
                      <a:cubicBezTo>
                        <a:pt x="69" y="259"/>
                        <a:pt x="71" y="265"/>
                        <a:pt x="69" y="267"/>
                      </a:cubicBezTo>
                      <a:cubicBezTo>
                        <a:pt x="67" y="269"/>
                        <a:pt x="69" y="271"/>
                        <a:pt x="69" y="273"/>
                      </a:cubicBezTo>
                      <a:cubicBezTo>
                        <a:pt x="69" y="275"/>
                        <a:pt x="64" y="272"/>
                        <a:pt x="63" y="274"/>
                      </a:cubicBezTo>
                      <a:cubicBezTo>
                        <a:pt x="63" y="276"/>
                        <a:pt x="58" y="275"/>
                        <a:pt x="57" y="276"/>
                      </a:cubicBezTo>
                      <a:cubicBezTo>
                        <a:pt x="55" y="276"/>
                        <a:pt x="60" y="280"/>
                        <a:pt x="62" y="282"/>
                      </a:cubicBezTo>
                      <a:cubicBezTo>
                        <a:pt x="64" y="283"/>
                        <a:pt x="60" y="285"/>
                        <a:pt x="59" y="283"/>
                      </a:cubicBezTo>
                      <a:cubicBezTo>
                        <a:pt x="59" y="281"/>
                        <a:pt x="55" y="284"/>
                        <a:pt x="51" y="286"/>
                      </a:cubicBezTo>
                      <a:cubicBezTo>
                        <a:pt x="47" y="288"/>
                        <a:pt x="49" y="292"/>
                        <a:pt x="45" y="292"/>
                      </a:cubicBezTo>
                      <a:cubicBezTo>
                        <a:pt x="42" y="292"/>
                        <a:pt x="43" y="297"/>
                        <a:pt x="41" y="299"/>
                      </a:cubicBezTo>
                      <a:cubicBezTo>
                        <a:pt x="39" y="300"/>
                        <a:pt x="39" y="295"/>
                        <a:pt x="36" y="295"/>
                      </a:cubicBezTo>
                      <a:cubicBezTo>
                        <a:pt x="33" y="295"/>
                        <a:pt x="33" y="297"/>
                        <a:pt x="35" y="300"/>
                      </a:cubicBezTo>
                      <a:cubicBezTo>
                        <a:pt x="37" y="303"/>
                        <a:pt x="32" y="301"/>
                        <a:pt x="30" y="303"/>
                      </a:cubicBezTo>
                      <a:cubicBezTo>
                        <a:pt x="28" y="305"/>
                        <a:pt x="23" y="304"/>
                        <a:pt x="21" y="306"/>
                      </a:cubicBezTo>
                      <a:cubicBezTo>
                        <a:pt x="20" y="308"/>
                        <a:pt x="25" y="308"/>
                        <a:pt x="26" y="310"/>
                      </a:cubicBezTo>
                      <a:cubicBezTo>
                        <a:pt x="27" y="312"/>
                        <a:pt x="21" y="311"/>
                        <a:pt x="18" y="310"/>
                      </a:cubicBezTo>
                      <a:cubicBezTo>
                        <a:pt x="15" y="309"/>
                        <a:pt x="16" y="314"/>
                        <a:pt x="13" y="313"/>
                      </a:cubicBezTo>
                      <a:cubicBezTo>
                        <a:pt x="11" y="313"/>
                        <a:pt x="7" y="316"/>
                        <a:pt x="9" y="317"/>
                      </a:cubicBezTo>
                      <a:cubicBezTo>
                        <a:pt x="11" y="319"/>
                        <a:pt x="8" y="320"/>
                        <a:pt x="6" y="318"/>
                      </a:cubicBezTo>
                      <a:cubicBezTo>
                        <a:pt x="4" y="317"/>
                        <a:pt x="2" y="320"/>
                        <a:pt x="1" y="322"/>
                      </a:cubicBezTo>
                      <a:cubicBezTo>
                        <a:pt x="1" y="325"/>
                        <a:pt x="5" y="326"/>
                        <a:pt x="5" y="327"/>
                      </a:cubicBezTo>
                      <a:cubicBezTo>
                        <a:pt x="5" y="328"/>
                        <a:pt x="1" y="330"/>
                        <a:pt x="4" y="330"/>
                      </a:cubicBezTo>
                      <a:cubicBezTo>
                        <a:pt x="6" y="331"/>
                        <a:pt x="5" y="333"/>
                        <a:pt x="3" y="334"/>
                      </a:cubicBezTo>
                      <a:cubicBezTo>
                        <a:pt x="1" y="335"/>
                        <a:pt x="1" y="336"/>
                        <a:pt x="3" y="338"/>
                      </a:cubicBezTo>
                      <a:cubicBezTo>
                        <a:pt x="5" y="340"/>
                        <a:pt x="0" y="341"/>
                        <a:pt x="2" y="344"/>
                      </a:cubicBezTo>
                      <a:cubicBezTo>
                        <a:pt x="4" y="347"/>
                        <a:pt x="6" y="343"/>
                        <a:pt x="7" y="345"/>
                      </a:cubicBezTo>
                      <a:cubicBezTo>
                        <a:pt x="8" y="347"/>
                        <a:pt x="11" y="345"/>
                        <a:pt x="13" y="343"/>
                      </a:cubicBezTo>
                      <a:cubicBezTo>
                        <a:pt x="16" y="340"/>
                        <a:pt x="18" y="346"/>
                        <a:pt x="15" y="346"/>
                      </a:cubicBezTo>
                      <a:cubicBezTo>
                        <a:pt x="13" y="345"/>
                        <a:pt x="10" y="347"/>
                        <a:pt x="10" y="349"/>
                      </a:cubicBezTo>
                      <a:cubicBezTo>
                        <a:pt x="11" y="352"/>
                        <a:pt x="7" y="351"/>
                        <a:pt x="7" y="348"/>
                      </a:cubicBezTo>
                      <a:cubicBezTo>
                        <a:pt x="7" y="345"/>
                        <a:pt x="2" y="349"/>
                        <a:pt x="4" y="351"/>
                      </a:cubicBezTo>
                      <a:cubicBezTo>
                        <a:pt x="6" y="353"/>
                        <a:pt x="3" y="354"/>
                        <a:pt x="3" y="357"/>
                      </a:cubicBezTo>
                      <a:cubicBezTo>
                        <a:pt x="3" y="359"/>
                        <a:pt x="7" y="358"/>
                        <a:pt x="8" y="356"/>
                      </a:cubicBezTo>
                      <a:cubicBezTo>
                        <a:pt x="10" y="354"/>
                        <a:pt x="12" y="354"/>
                        <a:pt x="13" y="356"/>
                      </a:cubicBezTo>
                      <a:cubicBezTo>
                        <a:pt x="14" y="359"/>
                        <a:pt x="11" y="357"/>
                        <a:pt x="11" y="360"/>
                      </a:cubicBezTo>
                      <a:cubicBezTo>
                        <a:pt x="11" y="363"/>
                        <a:pt x="9" y="360"/>
                        <a:pt x="7" y="363"/>
                      </a:cubicBezTo>
                      <a:cubicBezTo>
                        <a:pt x="5" y="365"/>
                        <a:pt x="14" y="370"/>
                        <a:pt x="16" y="370"/>
                      </a:cubicBezTo>
                      <a:cubicBezTo>
                        <a:pt x="19" y="371"/>
                        <a:pt x="22" y="374"/>
                        <a:pt x="27" y="373"/>
                      </a:cubicBezTo>
                      <a:cubicBezTo>
                        <a:pt x="33" y="372"/>
                        <a:pt x="43" y="362"/>
                        <a:pt x="44" y="361"/>
                      </a:cubicBezTo>
                      <a:cubicBezTo>
                        <a:pt x="45" y="359"/>
                        <a:pt x="48" y="361"/>
                        <a:pt x="50" y="359"/>
                      </a:cubicBezTo>
                      <a:cubicBezTo>
                        <a:pt x="52" y="358"/>
                        <a:pt x="51" y="354"/>
                        <a:pt x="53" y="353"/>
                      </a:cubicBezTo>
                      <a:cubicBezTo>
                        <a:pt x="54" y="352"/>
                        <a:pt x="55" y="357"/>
                        <a:pt x="56" y="358"/>
                      </a:cubicBezTo>
                      <a:cubicBezTo>
                        <a:pt x="58" y="358"/>
                        <a:pt x="59" y="359"/>
                        <a:pt x="59" y="362"/>
                      </a:cubicBezTo>
                      <a:cubicBezTo>
                        <a:pt x="60" y="362"/>
                        <a:pt x="61" y="362"/>
                        <a:pt x="61" y="362"/>
                      </a:cubicBezTo>
                      <a:cubicBezTo>
                        <a:pt x="63" y="364"/>
                        <a:pt x="64" y="358"/>
                        <a:pt x="64" y="356"/>
                      </a:cubicBezTo>
                      <a:cubicBezTo>
                        <a:pt x="64" y="354"/>
                        <a:pt x="65" y="351"/>
                        <a:pt x="65" y="349"/>
                      </a:cubicBezTo>
                      <a:cubicBezTo>
                        <a:pt x="64" y="347"/>
                        <a:pt x="70" y="348"/>
                        <a:pt x="71" y="347"/>
                      </a:cubicBezTo>
                      <a:cubicBezTo>
                        <a:pt x="72" y="345"/>
                        <a:pt x="72" y="339"/>
                        <a:pt x="71" y="338"/>
                      </a:cubicBezTo>
                      <a:cubicBezTo>
                        <a:pt x="69" y="337"/>
                        <a:pt x="68" y="334"/>
                        <a:pt x="70" y="334"/>
                      </a:cubicBezTo>
                      <a:cubicBezTo>
                        <a:pt x="72" y="334"/>
                        <a:pt x="74" y="332"/>
                        <a:pt x="74" y="329"/>
                      </a:cubicBezTo>
                      <a:cubicBezTo>
                        <a:pt x="73" y="325"/>
                        <a:pt x="68" y="326"/>
                        <a:pt x="67" y="322"/>
                      </a:cubicBezTo>
                      <a:cubicBezTo>
                        <a:pt x="67" y="319"/>
                        <a:pt x="70" y="318"/>
                        <a:pt x="68" y="314"/>
                      </a:cubicBezTo>
                      <a:cubicBezTo>
                        <a:pt x="66" y="309"/>
                        <a:pt x="69" y="307"/>
                        <a:pt x="68" y="305"/>
                      </a:cubicBezTo>
                      <a:cubicBezTo>
                        <a:pt x="67" y="302"/>
                        <a:pt x="66" y="300"/>
                        <a:pt x="69" y="295"/>
                      </a:cubicBezTo>
                      <a:cubicBezTo>
                        <a:pt x="71" y="291"/>
                        <a:pt x="76" y="289"/>
                        <a:pt x="78" y="289"/>
                      </a:cubicBezTo>
                      <a:cubicBezTo>
                        <a:pt x="80" y="290"/>
                        <a:pt x="83" y="292"/>
                        <a:pt x="84" y="289"/>
                      </a:cubicBezTo>
                      <a:cubicBezTo>
                        <a:pt x="85" y="286"/>
                        <a:pt x="85" y="284"/>
                        <a:pt x="84" y="284"/>
                      </a:cubicBezTo>
                      <a:cubicBezTo>
                        <a:pt x="83" y="283"/>
                        <a:pt x="79" y="282"/>
                        <a:pt x="82" y="279"/>
                      </a:cubicBezTo>
                      <a:cubicBezTo>
                        <a:pt x="84" y="276"/>
                        <a:pt x="87" y="271"/>
                        <a:pt x="88" y="267"/>
                      </a:cubicBezTo>
                      <a:cubicBezTo>
                        <a:pt x="88" y="263"/>
                        <a:pt x="87" y="260"/>
                        <a:pt x="88" y="259"/>
                      </a:cubicBezTo>
                      <a:cubicBezTo>
                        <a:pt x="90" y="258"/>
                        <a:pt x="93" y="259"/>
                        <a:pt x="95" y="257"/>
                      </a:cubicBezTo>
                      <a:cubicBezTo>
                        <a:pt x="98" y="256"/>
                        <a:pt x="96" y="253"/>
                        <a:pt x="97" y="252"/>
                      </a:cubicBezTo>
                      <a:cubicBezTo>
                        <a:pt x="98" y="251"/>
                        <a:pt x="100" y="246"/>
                        <a:pt x="102" y="245"/>
                      </a:cubicBezTo>
                      <a:cubicBezTo>
                        <a:pt x="103" y="244"/>
                        <a:pt x="105" y="242"/>
                        <a:pt x="104" y="240"/>
                      </a:cubicBezTo>
                      <a:cubicBezTo>
                        <a:pt x="103" y="239"/>
                        <a:pt x="107" y="237"/>
                        <a:pt x="107" y="234"/>
                      </a:cubicBezTo>
                      <a:cubicBezTo>
                        <a:pt x="107" y="231"/>
                        <a:pt x="111" y="229"/>
                        <a:pt x="113" y="229"/>
                      </a:cubicBezTo>
                      <a:cubicBezTo>
                        <a:pt x="116" y="229"/>
                        <a:pt x="120" y="229"/>
                        <a:pt x="120" y="226"/>
                      </a:cubicBezTo>
                      <a:cubicBezTo>
                        <a:pt x="120" y="223"/>
                        <a:pt x="119" y="218"/>
                        <a:pt x="123" y="220"/>
                      </a:cubicBezTo>
                      <a:cubicBezTo>
                        <a:pt x="126" y="221"/>
                        <a:pt x="130" y="219"/>
                        <a:pt x="132" y="221"/>
                      </a:cubicBezTo>
                      <a:cubicBezTo>
                        <a:pt x="135" y="223"/>
                        <a:pt x="138" y="223"/>
                        <a:pt x="138" y="220"/>
                      </a:cubicBezTo>
                      <a:cubicBezTo>
                        <a:pt x="138" y="216"/>
                        <a:pt x="139" y="210"/>
                        <a:pt x="143" y="213"/>
                      </a:cubicBezTo>
                      <a:cubicBezTo>
                        <a:pt x="144" y="213"/>
                        <a:pt x="144" y="213"/>
                        <a:pt x="144" y="213"/>
                      </a:cubicBezTo>
                      <a:cubicBezTo>
                        <a:pt x="146" y="210"/>
                        <a:pt x="148" y="208"/>
                        <a:pt x="150" y="209"/>
                      </a:cubicBezTo>
                      <a:cubicBezTo>
                        <a:pt x="154" y="209"/>
                        <a:pt x="156" y="215"/>
                        <a:pt x="160" y="216"/>
                      </a:cubicBezTo>
                      <a:cubicBezTo>
                        <a:pt x="165" y="217"/>
                        <a:pt x="169" y="219"/>
                        <a:pt x="170" y="217"/>
                      </a:cubicBezTo>
                      <a:cubicBezTo>
                        <a:pt x="172" y="214"/>
                        <a:pt x="175" y="218"/>
                        <a:pt x="177" y="217"/>
                      </a:cubicBezTo>
                      <a:cubicBezTo>
                        <a:pt x="180" y="216"/>
                        <a:pt x="180" y="222"/>
                        <a:pt x="182" y="218"/>
                      </a:cubicBezTo>
                      <a:cubicBezTo>
                        <a:pt x="185" y="215"/>
                        <a:pt x="182" y="213"/>
                        <a:pt x="186" y="213"/>
                      </a:cubicBezTo>
                      <a:cubicBezTo>
                        <a:pt x="191" y="213"/>
                        <a:pt x="188" y="208"/>
                        <a:pt x="188" y="205"/>
                      </a:cubicBezTo>
                      <a:cubicBezTo>
                        <a:pt x="188" y="202"/>
                        <a:pt x="194" y="202"/>
                        <a:pt x="194" y="199"/>
                      </a:cubicBezTo>
                      <a:cubicBezTo>
                        <a:pt x="194" y="197"/>
                        <a:pt x="202" y="199"/>
                        <a:pt x="203" y="197"/>
                      </a:cubicBezTo>
                      <a:cubicBezTo>
                        <a:pt x="204" y="195"/>
                        <a:pt x="208" y="194"/>
                        <a:pt x="210" y="197"/>
                      </a:cubicBezTo>
                      <a:cubicBezTo>
                        <a:pt x="212" y="200"/>
                        <a:pt x="219" y="201"/>
                        <a:pt x="220" y="204"/>
                      </a:cubicBezTo>
                      <a:cubicBezTo>
                        <a:pt x="220" y="205"/>
                        <a:pt x="220" y="207"/>
                        <a:pt x="220" y="209"/>
                      </a:cubicBezTo>
                      <a:cubicBezTo>
                        <a:pt x="221" y="207"/>
                        <a:pt x="222" y="207"/>
                        <a:pt x="224" y="207"/>
                      </a:cubicBezTo>
                      <a:cubicBezTo>
                        <a:pt x="227" y="207"/>
                        <a:pt x="229" y="202"/>
                        <a:pt x="231" y="203"/>
                      </a:cubicBezTo>
                      <a:cubicBezTo>
                        <a:pt x="234" y="203"/>
                        <a:pt x="236" y="203"/>
                        <a:pt x="236" y="200"/>
                      </a:cubicBezTo>
                      <a:cubicBezTo>
                        <a:pt x="234" y="198"/>
                        <a:pt x="230" y="198"/>
                        <a:pt x="229" y="200"/>
                      </a:cubicBezTo>
                      <a:close/>
                      <a:moveTo>
                        <a:pt x="66" y="27"/>
                      </a:moveTo>
                      <a:cubicBezTo>
                        <a:pt x="70" y="28"/>
                        <a:pt x="62" y="32"/>
                        <a:pt x="61" y="36"/>
                      </a:cubicBezTo>
                      <a:cubicBezTo>
                        <a:pt x="60" y="40"/>
                        <a:pt x="67" y="43"/>
                        <a:pt x="70" y="46"/>
                      </a:cubicBezTo>
                      <a:cubicBezTo>
                        <a:pt x="73" y="49"/>
                        <a:pt x="80" y="48"/>
                        <a:pt x="83" y="47"/>
                      </a:cubicBezTo>
                      <a:cubicBezTo>
                        <a:pt x="85" y="45"/>
                        <a:pt x="85" y="40"/>
                        <a:pt x="88" y="40"/>
                      </a:cubicBezTo>
                      <a:cubicBezTo>
                        <a:pt x="92" y="40"/>
                        <a:pt x="90" y="37"/>
                        <a:pt x="93" y="36"/>
                      </a:cubicBezTo>
                      <a:cubicBezTo>
                        <a:pt x="95" y="35"/>
                        <a:pt x="96" y="38"/>
                        <a:pt x="93" y="41"/>
                      </a:cubicBezTo>
                      <a:cubicBezTo>
                        <a:pt x="91" y="44"/>
                        <a:pt x="98" y="44"/>
                        <a:pt x="101" y="40"/>
                      </a:cubicBezTo>
                      <a:cubicBezTo>
                        <a:pt x="105" y="37"/>
                        <a:pt x="106" y="40"/>
                        <a:pt x="105" y="43"/>
                      </a:cubicBezTo>
                      <a:cubicBezTo>
                        <a:pt x="104" y="47"/>
                        <a:pt x="97" y="45"/>
                        <a:pt x="94" y="48"/>
                      </a:cubicBezTo>
                      <a:cubicBezTo>
                        <a:pt x="91" y="52"/>
                        <a:pt x="83" y="49"/>
                        <a:pt x="80" y="53"/>
                      </a:cubicBezTo>
                      <a:cubicBezTo>
                        <a:pt x="76" y="57"/>
                        <a:pt x="83" y="58"/>
                        <a:pt x="88" y="57"/>
                      </a:cubicBezTo>
                      <a:cubicBezTo>
                        <a:pt x="93" y="56"/>
                        <a:pt x="103" y="55"/>
                        <a:pt x="106" y="56"/>
                      </a:cubicBezTo>
                      <a:cubicBezTo>
                        <a:pt x="110" y="57"/>
                        <a:pt x="104" y="58"/>
                        <a:pt x="98" y="58"/>
                      </a:cubicBezTo>
                      <a:cubicBezTo>
                        <a:pt x="92" y="58"/>
                        <a:pt x="90" y="60"/>
                        <a:pt x="90" y="61"/>
                      </a:cubicBezTo>
                      <a:cubicBezTo>
                        <a:pt x="90" y="63"/>
                        <a:pt x="81" y="59"/>
                        <a:pt x="81" y="63"/>
                      </a:cubicBezTo>
                      <a:cubicBezTo>
                        <a:pt x="81" y="67"/>
                        <a:pt x="89" y="68"/>
                        <a:pt x="90" y="70"/>
                      </a:cubicBezTo>
                      <a:cubicBezTo>
                        <a:pt x="91" y="73"/>
                        <a:pt x="97" y="71"/>
                        <a:pt x="99" y="71"/>
                      </a:cubicBezTo>
                      <a:cubicBezTo>
                        <a:pt x="101" y="72"/>
                        <a:pt x="95" y="74"/>
                        <a:pt x="95" y="75"/>
                      </a:cubicBezTo>
                      <a:cubicBezTo>
                        <a:pt x="94" y="76"/>
                        <a:pt x="101" y="77"/>
                        <a:pt x="102" y="79"/>
                      </a:cubicBezTo>
                      <a:cubicBezTo>
                        <a:pt x="103" y="81"/>
                        <a:pt x="108" y="80"/>
                        <a:pt x="108" y="77"/>
                      </a:cubicBezTo>
                      <a:cubicBezTo>
                        <a:pt x="108" y="74"/>
                        <a:pt x="113" y="63"/>
                        <a:pt x="119" y="61"/>
                      </a:cubicBezTo>
                      <a:cubicBezTo>
                        <a:pt x="125" y="59"/>
                        <a:pt x="121" y="57"/>
                        <a:pt x="122" y="53"/>
                      </a:cubicBezTo>
                      <a:cubicBezTo>
                        <a:pt x="123" y="50"/>
                        <a:pt x="128" y="53"/>
                        <a:pt x="126" y="50"/>
                      </a:cubicBezTo>
                      <a:cubicBezTo>
                        <a:pt x="125" y="47"/>
                        <a:pt x="126" y="46"/>
                        <a:pt x="130" y="42"/>
                      </a:cubicBezTo>
                      <a:cubicBezTo>
                        <a:pt x="133" y="39"/>
                        <a:pt x="136" y="41"/>
                        <a:pt x="141" y="39"/>
                      </a:cubicBezTo>
                      <a:cubicBezTo>
                        <a:pt x="145" y="37"/>
                        <a:pt x="147" y="41"/>
                        <a:pt x="142" y="41"/>
                      </a:cubicBezTo>
                      <a:cubicBezTo>
                        <a:pt x="138" y="41"/>
                        <a:pt x="140" y="46"/>
                        <a:pt x="144" y="48"/>
                      </a:cubicBezTo>
                      <a:cubicBezTo>
                        <a:pt x="147" y="49"/>
                        <a:pt x="144" y="50"/>
                        <a:pt x="147" y="51"/>
                      </a:cubicBezTo>
                      <a:cubicBezTo>
                        <a:pt x="150" y="52"/>
                        <a:pt x="149" y="56"/>
                        <a:pt x="145" y="60"/>
                      </a:cubicBezTo>
                      <a:cubicBezTo>
                        <a:pt x="142" y="64"/>
                        <a:pt x="146" y="64"/>
                        <a:pt x="154" y="62"/>
                      </a:cubicBezTo>
                      <a:cubicBezTo>
                        <a:pt x="162" y="59"/>
                        <a:pt x="157" y="64"/>
                        <a:pt x="159" y="66"/>
                      </a:cubicBezTo>
                      <a:cubicBezTo>
                        <a:pt x="161" y="68"/>
                        <a:pt x="168" y="65"/>
                        <a:pt x="171" y="61"/>
                      </a:cubicBezTo>
                      <a:cubicBezTo>
                        <a:pt x="174" y="57"/>
                        <a:pt x="179" y="58"/>
                        <a:pt x="179" y="56"/>
                      </a:cubicBezTo>
                      <a:cubicBezTo>
                        <a:pt x="178" y="53"/>
                        <a:pt x="175" y="53"/>
                        <a:pt x="172" y="54"/>
                      </a:cubicBezTo>
                      <a:cubicBezTo>
                        <a:pt x="169" y="55"/>
                        <a:pt x="162" y="54"/>
                        <a:pt x="165" y="52"/>
                      </a:cubicBezTo>
                      <a:cubicBezTo>
                        <a:pt x="167" y="50"/>
                        <a:pt x="167" y="48"/>
                        <a:pt x="163" y="48"/>
                      </a:cubicBezTo>
                      <a:cubicBezTo>
                        <a:pt x="159" y="49"/>
                        <a:pt x="153" y="47"/>
                        <a:pt x="156" y="46"/>
                      </a:cubicBezTo>
                      <a:cubicBezTo>
                        <a:pt x="159" y="45"/>
                        <a:pt x="154" y="41"/>
                        <a:pt x="151" y="41"/>
                      </a:cubicBezTo>
                      <a:cubicBezTo>
                        <a:pt x="148" y="41"/>
                        <a:pt x="149" y="38"/>
                        <a:pt x="149" y="35"/>
                      </a:cubicBezTo>
                      <a:cubicBezTo>
                        <a:pt x="149" y="33"/>
                        <a:pt x="141" y="32"/>
                        <a:pt x="143" y="31"/>
                      </a:cubicBezTo>
                      <a:cubicBezTo>
                        <a:pt x="144" y="31"/>
                        <a:pt x="139" y="29"/>
                        <a:pt x="138" y="30"/>
                      </a:cubicBezTo>
                      <a:cubicBezTo>
                        <a:pt x="137" y="32"/>
                        <a:pt x="134" y="32"/>
                        <a:pt x="134" y="29"/>
                      </a:cubicBezTo>
                      <a:cubicBezTo>
                        <a:pt x="134" y="27"/>
                        <a:pt x="128" y="27"/>
                        <a:pt x="126" y="28"/>
                      </a:cubicBezTo>
                      <a:cubicBezTo>
                        <a:pt x="123" y="28"/>
                        <a:pt x="125" y="22"/>
                        <a:pt x="122" y="20"/>
                      </a:cubicBezTo>
                      <a:cubicBezTo>
                        <a:pt x="120" y="19"/>
                        <a:pt x="116" y="24"/>
                        <a:pt x="115" y="24"/>
                      </a:cubicBezTo>
                      <a:cubicBezTo>
                        <a:pt x="113" y="23"/>
                        <a:pt x="116" y="20"/>
                        <a:pt x="117" y="17"/>
                      </a:cubicBezTo>
                      <a:cubicBezTo>
                        <a:pt x="118" y="15"/>
                        <a:pt x="109" y="12"/>
                        <a:pt x="108" y="14"/>
                      </a:cubicBezTo>
                      <a:cubicBezTo>
                        <a:pt x="107" y="16"/>
                        <a:pt x="105" y="10"/>
                        <a:pt x="103" y="10"/>
                      </a:cubicBezTo>
                      <a:cubicBezTo>
                        <a:pt x="101" y="9"/>
                        <a:pt x="102" y="14"/>
                        <a:pt x="100" y="14"/>
                      </a:cubicBezTo>
                      <a:cubicBezTo>
                        <a:pt x="99" y="15"/>
                        <a:pt x="96" y="16"/>
                        <a:pt x="99" y="18"/>
                      </a:cubicBezTo>
                      <a:cubicBezTo>
                        <a:pt x="102" y="20"/>
                        <a:pt x="105" y="31"/>
                        <a:pt x="105" y="32"/>
                      </a:cubicBezTo>
                      <a:cubicBezTo>
                        <a:pt x="105" y="34"/>
                        <a:pt x="95" y="25"/>
                        <a:pt x="95" y="21"/>
                      </a:cubicBezTo>
                      <a:cubicBezTo>
                        <a:pt x="94" y="16"/>
                        <a:pt x="90" y="13"/>
                        <a:pt x="89" y="16"/>
                      </a:cubicBezTo>
                      <a:cubicBezTo>
                        <a:pt x="87" y="19"/>
                        <a:pt x="84" y="20"/>
                        <a:pt x="85" y="23"/>
                      </a:cubicBezTo>
                      <a:cubicBezTo>
                        <a:pt x="86" y="26"/>
                        <a:pt x="82" y="27"/>
                        <a:pt x="82" y="25"/>
                      </a:cubicBezTo>
                      <a:cubicBezTo>
                        <a:pt x="82" y="23"/>
                        <a:pt x="77" y="20"/>
                        <a:pt x="76" y="19"/>
                      </a:cubicBezTo>
                      <a:cubicBezTo>
                        <a:pt x="74" y="19"/>
                        <a:pt x="80" y="18"/>
                        <a:pt x="83" y="17"/>
                      </a:cubicBezTo>
                      <a:cubicBezTo>
                        <a:pt x="86" y="15"/>
                        <a:pt x="81" y="13"/>
                        <a:pt x="78" y="15"/>
                      </a:cubicBezTo>
                      <a:cubicBezTo>
                        <a:pt x="75" y="16"/>
                        <a:pt x="72" y="14"/>
                        <a:pt x="70" y="16"/>
                      </a:cubicBezTo>
                      <a:cubicBezTo>
                        <a:pt x="69" y="18"/>
                        <a:pt x="67" y="16"/>
                        <a:pt x="64" y="15"/>
                      </a:cubicBezTo>
                      <a:cubicBezTo>
                        <a:pt x="61" y="15"/>
                        <a:pt x="59" y="19"/>
                        <a:pt x="57" y="19"/>
                      </a:cubicBezTo>
                      <a:cubicBezTo>
                        <a:pt x="55" y="18"/>
                        <a:pt x="53" y="23"/>
                        <a:pt x="57" y="28"/>
                      </a:cubicBezTo>
                      <a:cubicBezTo>
                        <a:pt x="60" y="33"/>
                        <a:pt x="62" y="26"/>
                        <a:pt x="66" y="27"/>
                      </a:cubicBezTo>
                      <a:close/>
                      <a:moveTo>
                        <a:pt x="58" y="43"/>
                      </a:moveTo>
                      <a:cubicBezTo>
                        <a:pt x="60" y="44"/>
                        <a:pt x="62" y="48"/>
                        <a:pt x="64" y="48"/>
                      </a:cubicBezTo>
                      <a:cubicBezTo>
                        <a:pt x="65" y="48"/>
                        <a:pt x="61" y="43"/>
                        <a:pt x="58" y="40"/>
                      </a:cubicBezTo>
                      <a:cubicBezTo>
                        <a:pt x="56" y="37"/>
                        <a:pt x="56" y="34"/>
                        <a:pt x="52" y="35"/>
                      </a:cubicBezTo>
                      <a:cubicBezTo>
                        <a:pt x="48" y="36"/>
                        <a:pt x="55" y="43"/>
                        <a:pt x="58" y="43"/>
                      </a:cubicBezTo>
                      <a:close/>
                      <a:moveTo>
                        <a:pt x="122" y="11"/>
                      </a:moveTo>
                      <a:cubicBezTo>
                        <a:pt x="124" y="12"/>
                        <a:pt x="119" y="12"/>
                        <a:pt x="121" y="14"/>
                      </a:cubicBezTo>
                      <a:cubicBezTo>
                        <a:pt x="127" y="20"/>
                        <a:pt x="151" y="13"/>
                        <a:pt x="154" y="15"/>
                      </a:cubicBezTo>
                      <a:cubicBezTo>
                        <a:pt x="158" y="17"/>
                        <a:pt x="134" y="19"/>
                        <a:pt x="135" y="22"/>
                      </a:cubicBezTo>
                      <a:cubicBezTo>
                        <a:pt x="136" y="24"/>
                        <a:pt x="155" y="26"/>
                        <a:pt x="157" y="24"/>
                      </a:cubicBezTo>
                      <a:cubicBezTo>
                        <a:pt x="158" y="23"/>
                        <a:pt x="161" y="28"/>
                        <a:pt x="168" y="28"/>
                      </a:cubicBezTo>
                      <a:cubicBezTo>
                        <a:pt x="174" y="28"/>
                        <a:pt x="173" y="26"/>
                        <a:pt x="178" y="25"/>
                      </a:cubicBezTo>
                      <a:cubicBezTo>
                        <a:pt x="183" y="25"/>
                        <a:pt x="190" y="23"/>
                        <a:pt x="190" y="20"/>
                      </a:cubicBezTo>
                      <a:cubicBezTo>
                        <a:pt x="190" y="18"/>
                        <a:pt x="204" y="14"/>
                        <a:pt x="202" y="10"/>
                      </a:cubicBezTo>
                      <a:cubicBezTo>
                        <a:pt x="201" y="6"/>
                        <a:pt x="188" y="9"/>
                        <a:pt x="184" y="7"/>
                      </a:cubicBezTo>
                      <a:cubicBezTo>
                        <a:pt x="181" y="5"/>
                        <a:pt x="172" y="2"/>
                        <a:pt x="171" y="5"/>
                      </a:cubicBezTo>
                      <a:cubicBezTo>
                        <a:pt x="169" y="8"/>
                        <a:pt x="167" y="9"/>
                        <a:pt x="166" y="8"/>
                      </a:cubicBezTo>
                      <a:cubicBezTo>
                        <a:pt x="164" y="7"/>
                        <a:pt x="166" y="0"/>
                        <a:pt x="160" y="2"/>
                      </a:cubicBezTo>
                      <a:cubicBezTo>
                        <a:pt x="155" y="4"/>
                        <a:pt x="160" y="10"/>
                        <a:pt x="159" y="11"/>
                      </a:cubicBezTo>
                      <a:cubicBezTo>
                        <a:pt x="158" y="12"/>
                        <a:pt x="152" y="10"/>
                        <a:pt x="152" y="7"/>
                      </a:cubicBezTo>
                      <a:cubicBezTo>
                        <a:pt x="151" y="4"/>
                        <a:pt x="145" y="10"/>
                        <a:pt x="144" y="6"/>
                      </a:cubicBezTo>
                      <a:cubicBezTo>
                        <a:pt x="143" y="3"/>
                        <a:pt x="136" y="0"/>
                        <a:pt x="134" y="1"/>
                      </a:cubicBezTo>
                      <a:cubicBezTo>
                        <a:pt x="132" y="1"/>
                        <a:pt x="136" y="3"/>
                        <a:pt x="135" y="5"/>
                      </a:cubicBezTo>
                      <a:cubicBezTo>
                        <a:pt x="134" y="6"/>
                        <a:pt x="130" y="3"/>
                        <a:pt x="128" y="3"/>
                      </a:cubicBezTo>
                      <a:cubicBezTo>
                        <a:pt x="126" y="3"/>
                        <a:pt x="129" y="6"/>
                        <a:pt x="128" y="8"/>
                      </a:cubicBezTo>
                      <a:cubicBezTo>
                        <a:pt x="127" y="10"/>
                        <a:pt x="124" y="3"/>
                        <a:pt x="121" y="3"/>
                      </a:cubicBezTo>
                      <a:cubicBezTo>
                        <a:pt x="119" y="3"/>
                        <a:pt x="120" y="6"/>
                        <a:pt x="117" y="7"/>
                      </a:cubicBezTo>
                      <a:cubicBezTo>
                        <a:pt x="115" y="7"/>
                        <a:pt x="120" y="9"/>
                        <a:pt x="122" y="11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  <p:sp>
              <p:nvSpPr>
                <p:cNvPr id="226" name="Freeform 364">
                  <a:extLst>
                    <a:ext uri="{FF2B5EF4-FFF2-40B4-BE49-F238E27FC236}">
                      <a16:creationId xmlns:a16="http://schemas.microsoft.com/office/drawing/2014/main" id="{A2D5A14A-F3BC-6041-AE5E-374F354BDC78}"/>
                    </a:ext>
                  </a:extLst>
                </p:cNvPr>
                <p:cNvSpPr>
                  <a:spLocks noEditPoints="1"/>
                </p:cNvSpPr>
                <p:nvPr/>
              </p:nvSpPr>
              <p:spPr bwMode="auto">
                <a:xfrm>
                  <a:off x="5907088" y="2494076"/>
                  <a:ext cx="231775" cy="252413"/>
                </a:xfrm>
                <a:custGeom>
                  <a:avLst/>
                  <a:gdLst>
                    <a:gd name="T0" fmla="*/ 73 w 105"/>
                    <a:gd name="T1" fmla="*/ 99 h 114"/>
                    <a:gd name="T2" fmla="*/ 62 w 105"/>
                    <a:gd name="T3" fmla="*/ 99 h 114"/>
                    <a:gd name="T4" fmla="*/ 54 w 105"/>
                    <a:gd name="T5" fmla="*/ 103 h 114"/>
                    <a:gd name="T6" fmla="*/ 64 w 105"/>
                    <a:gd name="T7" fmla="*/ 108 h 114"/>
                    <a:gd name="T8" fmla="*/ 74 w 105"/>
                    <a:gd name="T9" fmla="*/ 114 h 114"/>
                    <a:gd name="T10" fmla="*/ 76 w 105"/>
                    <a:gd name="T11" fmla="*/ 108 h 114"/>
                    <a:gd name="T12" fmla="*/ 80 w 105"/>
                    <a:gd name="T13" fmla="*/ 100 h 114"/>
                    <a:gd name="T14" fmla="*/ 73 w 105"/>
                    <a:gd name="T15" fmla="*/ 99 h 114"/>
                    <a:gd name="T16" fmla="*/ 21 w 105"/>
                    <a:gd name="T17" fmla="*/ 68 h 114"/>
                    <a:gd name="T18" fmla="*/ 14 w 105"/>
                    <a:gd name="T19" fmla="*/ 70 h 114"/>
                    <a:gd name="T20" fmla="*/ 17 w 105"/>
                    <a:gd name="T21" fmla="*/ 82 h 114"/>
                    <a:gd name="T22" fmla="*/ 21 w 105"/>
                    <a:gd name="T23" fmla="*/ 91 h 114"/>
                    <a:gd name="T24" fmla="*/ 28 w 105"/>
                    <a:gd name="T25" fmla="*/ 87 h 114"/>
                    <a:gd name="T26" fmla="*/ 29 w 105"/>
                    <a:gd name="T27" fmla="*/ 72 h 114"/>
                    <a:gd name="T28" fmla="*/ 21 w 105"/>
                    <a:gd name="T29" fmla="*/ 68 h 114"/>
                    <a:gd name="T30" fmla="*/ 87 w 105"/>
                    <a:gd name="T31" fmla="*/ 64 h 114"/>
                    <a:gd name="T32" fmla="*/ 80 w 105"/>
                    <a:gd name="T33" fmla="*/ 59 h 114"/>
                    <a:gd name="T34" fmla="*/ 66 w 105"/>
                    <a:gd name="T35" fmla="*/ 44 h 114"/>
                    <a:gd name="T36" fmla="*/ 53 w 105"/>
                    <a:gd name="T37" fmla="*/ 31 h 114"/>
                    <a:gd name="T38" fmla="*/ 53 w 105"/>
                    <a:gd name="T39" fmla="*/ 22 h 114"/>
                    <a:gd name="T40" fmla="*/ 57 w 105"/>
                    <a:gd name="T41" fmla="*/ 17 h 114"/>
                    <a:gd name="T42" fmla="*/ 58 w 105"/>
                    <a:gd name="T43" fmla="*/ 5 h 114"/>
                    <a:gd name="T44" fmla="*/ 53 w 105"/>
                    <a:gd name="T45" fmla="*/ 4 h 114"/>
                    <a:gd name="T46" fmla="*/ 51 w 105"/>
                    <a:gd name="T47" fmla="*/ 0 h 114"/>
                    <a:gd name="T48" fmla="*/ 44 w 105"/>
                    <a:gd name="T49" fmla="*/ 1 h 114"/>
                    <a:gd name="T50" fmla="*/ 38 w 105"/>
                    <a:gd name="T51" fmla="*/ 3 h 114"/>
                    <a:gd name="T52" fmla="*/ 37 w 105"/>
                    <a:gd name="T53" fmla="*/ 2 h 114"/>
                    <a:gd name="T54" fmla="*/ 35 w 105"/>
                    <a:gd name="T55" fmla="*/ 4 h 114"/>
                    <a:gd name="T56" fmla="*/ 34 w 105"/>
                    <a:gd name="T57" fmla="*/ 6 h 114"/>
                    <a:gd name="T58" fmla="*/ 31 w 105"/>
                    <a:gd name="T59" fmla="*/ 7 h 114"/>
                    <a:gd name="T60" fmla="*/ 27 w 105"/>
                    <a:gd name="T61" fmla="*/ 8 h 114"/>
                    <a:gd name="T62" fmla="*/ 24 w 105"/>
                    <a:gd name="T63" fmla="*/ 10 h 114"/>
                    <a:gd name="T64" fmla="*/ 21 w 105"/>
                    <a:gd name="T65" fmla="*/ 13 h 114"/>
                    <a:gd name="T66" fmla="*/ 16 w 105"/>
                    <a:gd name="T67" fmla="*/ 7 h 114"/>
                    <a:gd name="T68" fmla="*/ 12 w 105"/>
                    <a:gd name="T69" fmla="*/ 13 h 114"/>
                    <a:gd name="T70" fmla="*/ 4 w 105"/>
                    <a:gd name="T71" fmla="*/ 14 h 114"/>
                    <a:gd name="T72" fmla="*/ 5 w 105"/>
                    <a:gd name="T73" fmla="*/ 18 h 114"/>
                    <a:gd name="T74" fmla="*/ 3 w 105"/>
                    <a:gd name="T75" fmla="*/ 22 h 114"/>
                    <a:gd name="T76" fmla="*/ 1 w 105"/>
                    <a:gd name="T77" fmla="*/ 24 h 114"/>
                    <a:gd name="T78" fmla="*/ 4 w 105"/>
                    <a:gd name="T79" fmla="*/ 29 h 114"/>
                    <a:gd name="T80" fmla="*/ 6 w 105"/>
                    <a:gd name="T81" fmla="*/ 33 h 114"/>
                    <a:gd name="T82" fmla="*/ 10 w 105"/>
                    <a:gd name="T83" fmla="*/ 35 h 114"/>
                    <a:gd name="T84" fmla="*/ 9 w 105"/>
                    <a:gd name="T85" fmla="*/ 38 h 114"/>
                    <a:gd name="T86" fmla="*/ 14 w 105"/>
                    <a:gd name="T87" fmla="*/ 36 h 114"/>
                    <a:gd name="T88" fmla="*/ 20 w 105"/>
                    <a:gd name="T89" fmla="*/ 31 h 114"/>
                    <a:gd name="T90" fmla="*/ 33 w 105"/>
                    <a:gd name="T91" fmla="*/ 36 h 114"/>
                    <a:gd name="T92" fmla="*/ 36 w 105"/>
                    <a:gd name="T93" fmla="*/ 42 h 114"/>
                    <a:gd name="T94" fmla="*/ 44 w 105"/>
                    <a:gd name="T95" fmla="*/ 53 h 114"/>
                    <a:gd name="T96" fmla="*/ 57 w 105"/>
                    <a:gd name="T97" fmla="*/ 64 h 114"/>
                    <a:gd name="T98" fmla="*/ 65 w 105"/>
                    <a:gd name="T99" fmla="*/ 67 h 114"/>
                    <a:gd name="T100" fmla="*/ 73 w 105"/>
                    <a:gd name="T101" fmla="*/ 73 h 114"/>
                    <a:gd name="T102" fmla="*/ 80 w 105"/>
                    <a:gd name="T103" fmla="*/ 78 h 114"/>
                    <a:gd name="T104" fmla="*/ 83 w 105"/>
                    <a:gd name="T105" fmla="*/ 83 h 114"/>
                    <a:gd name="T106" fmla="*/ 83 w 105"/>
                    <a:gd name="T107" fmla="*/ 93 h 114"/>
                    <a:gd name="T108" fmla="*/ 84 w 105"/>
                    <a:gd name="T109" fmla="*/ 101 h 114"/>
                    <a:gd name="T110" fmla="*/ 88 w 105"/>
                    <a:gd name="T111" fmla="*/ 93 h 114"/>
                    <a:gd name="T112" fmla="*/ 93 w 105"/>
                    <a:gd name="T113" fmla="*/ 88 h 114"/>
                    <a:gd name="T114" fmla="*/ 89 w 105"/>
                    <a:gd name="T115" fmla="*/ 80 h 114"/>
                    <a:gd name="T116" fmla="*/ 98 w 105"/>
                    <a:gd name="T117" fmla="*/ 76 h 114"/>
                    <a:gd name="T118" fmla="*/ 105 w 105"/>
                    <a:gd name="T119" fmla="*/ 77 h 114"/>
                    <a:gd name="T120" fmla="*/ 87 w 105"/>
                    <a:gd name="T121" fmla="*/ 64 h 1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</a:cxnLst>
                  <a:rect l="0" t="0" r="r" b="b"/>
                  <a:pathLst>
                    <a:path w="105" h="114">
                      <a:moveTo>
                        <a:pt x="73" y="99"/>
                      </a:moveTo>
                      <a:cubicBezTo>
                        <a:pt x="67" y="100"/>
                        <a:pt x="65" y="101"/>
                        <a:pt x="62" y="99"/>
                      </a:cubicBezTo>
                      <a:cubicBezTo>
                        <a:pt x="59" y="97"/>
                        <a:pt x="53" y="101"/>
                        <a:pt x="54" y="103"/>
                      </a:cubicBezTo>
                      <a:cubicBezTo>
                        <a:pt x="55" y="104"/>
                        <a:pt x="57" y="106"/>
                        <a:pt x="64" y="108"/>
                      </a:cubicBezTo>
                      <a:cubicBezTo>
                        <a:pt x="70" y="110"/>
                        <a:pt x="71" y="114"/>
                        <a:pt x="74" y="114"/>
                      </a:cubicBezTo>
                      <a:cubicBezTo>
                        <a:pt x="77" y="114"/>
                        <a:pt x="77" y="112"/>
                        <a:pt x="76" y="108"/>
                      </a:cubicBezTo>
                      <a:cubicBezTo>
                        <a:pt x="76" y="104"/>
                        <a:pt x="80" y="100"/>
                        <a:pt x="80" y="100"/>
                      </a:cubicBezTo>
                      <a:cubicBezTo>
                        <a:pt x="81" y="99"/>
                        <a:pt x="78" y="98"/>
                        <a:pt x="73" y="99"/>
                      </a:cubicBezTo>
                      <a:close/>
                      <a:moveTo>
                        <a:pt x="21" y="68"/>
                      </a:moveTo>
                      <a:cubicBezTo>
                        <a:pt x="18" y="71"/>
                        <a:pt x="15" y="68"/>
                        <a:pt x="14" y="70"/>
                      </a:cubicBezTo>
                      <a:cubicBezTo>
                        <a:pt x="13" y="73"/>
                        <a:pt x="19" y="76"/>
                        <a:pt x="17" y="82"/>
                      </a:cubicBezTo>
                      <a:cubicBezTo>
                        <a:pt x="16" y="87"/>
                        <a:pt x="18" y="94"/>
                        <a:pt x="21" y="91"/>
                      </a:cubicBezTo>
                      <a:cubicBezTo>
                        <a:pt x="24" y="87"/>
                        <a:pt x="26" y="89"/>
                        <a:pt x="28" y="87"/>
                      </a:cubicBezTo>
                      <a:cubicBezTo>
                        <a:pt x="29" y="84"/>
                        <a:pt x="28" y="76"/>
                        <a:pt x="29" y="72"/>
                      </a:cubicBezTo>
                      <a:cubicBezTo>
                        <a:pt x="30" y="68"/>
                        <a:pt x="24" y="66"/>
                        <a:pt x="21" y="68"/>
                      </a:cubicBezTo>
                      <a:close/>
                      <a:moveTo>
                        <a:pt x="87" y="64"/>
                      </a:moveTo>
                      <a:cubicBezTo>
                        <a:pt x="83" y="62"/>
                        <a:pt x="86" y="58"/>
                        <a:pt x="80" y="59"/>
                      </a:cubicBezTo>
                      <a:cubicBezTo>
                        <a:pt x="75" y="59"/>
                        <a:pt x="68" y="52"/>
                        <a:pt x="66" y="44"/>
                      </a:cubicBezTo>
                      <a:cubicBezTo>
                        <a:pt x="64" y="36"/>
                        <a:pt x="55" y="36"/>
                        <a:pt x="53" y="31"/>
                      </a:cubicBezTo>
                      <a:cubicBezTo>
                        <a:pt x="51" y="26"/>
                        <a:pt x="55" y="26"/>
                        <a:pt x="53" y="22"/>
                      </a:cubicBezTo>
                      <a:cubicBezTo>
                        <a:pt x="52" y="20"/>
                        <a:pt x="55" y="18"/>
                        <a:pt x="57" y="17"/>
                      </a:cubicBezTo>
                      <a:cubicBezTo>
                        <a:pt x="57" y="12"/>
                        <a:pt x="57" y="8"/>
                        <a:pt x="58" y="5"/>
                      </a:cubicBezTo>
                      <a:cubicBezTo>
                        <a:pt x="56" y="4"/>
                        <a:pt x="54" y="4"/>
                        <a:pt x="53" y="4"/>
                      </a:cubicBezTo>
                      <a:cubicBezTo>
                        <a:pt x="52" y="3"/>
                        <a:pt x="52" y="0"/>
                        <a:pt x="51" y="0"/>
                      </a:cubicBezTo>
                      <a:cubicBezTo>
                        <a:pt x="51" y="0"/>
                        <a:pt x="45" y="0"/>
                        <a:pt x="44" y="1"/>
                      </a:cubicBezTo>
                      <a:cubicBezTo>
                        <a:pt x="43" y="2"/>
                        <a:pt x="40" y="4"/>
                        <a:pt x="38" y="3"/>
                      </a:cubicBezTo>
                      <a:cubicBezTo>
                        <a:pt x="38" y="2"/>
                        <a:pt x="38" y="2"/>
                        <a:pt x="37" y="2"/>
                      </a:cubicBezTo>
                      <a:cubicBezTo>
                        <a:pt x="35" y="4"/>
                        <a:pt x="35" y="4"/>
                        <a:pt x="35" y="4"/>
                      </a:cubicBezTo>
                      <a:cubicBezTo>
                        <a:pt x="35" y="4"/>
                        <a:pt x="35" y="6"/>
                        <a:pt x="34" y="6"/>
                      </a:cubicBezTo>
                      <a:cubicBezTo>
                        <a:pt x="33" y="6"/>
                        <a:pt x="31" y="5"/>
                        <a:pt x="31" y="7"/>
                      </a:cubicBezTo>
                      <a:cubicBezTo>
                        <a:pt x="31" y="9"/>
                        <a:pt x="28" y="8"/>
                        <a:pt x="27" y="8"/>
                      </a:cubicBezTo>
                      <a:cubicBezTo>
                        <a:pt x="26" y="8"/>
                        <a:pt x="24" y="8"/>
                        <a:pt x="24" y="10"/>
                      </a:cubicBezTo>
                      <a:cubicBezTo>
                        <a:pt x="24" y="11"/>
                        <a:pt x="24" y="15"/>
                        <a:pt x="21" y="13"/>
                      </a:cubicBezTo>
                      <a:cubicBezTo>
                        <a:pt x="19" y="11"/>
                        <a:pt x="17" y="6"/>
                        <a:pt x="16" y="7"/>
                      </a:cubicBezTo>
                      <a:cubicBezTo>
                        <a:pt x="15" y="7"/>
                        <a:pt x="14" y="13"/>
                        <a:pt x="12" y="13"/>
                      </a:cubicBezTo>
                      <a:cubicBezTo>
                        <a:pt x="10" y="13"/>
                        <a:pt x="7" y="14"/>
                        <a:pt x="4" y="14"/>
                      </a:cubicBezTo>
                      <a:cubicBezTo>
                        <a:pt x="3" y="16"/>
                        <a:pt x="4" y="18"/>
                        <a:pt x="5" y="18"/>
                      </a:cubicBezTo>
                      <a:cubicBezTo>
                        <a:pt x="6" y="19"/>
                        <a:pt x="4" y="21"/>
                        <a:pt x="3" y="22"/>
                      </a:cubicBezTo>
                      <a:cubicBezTo>
                        <a:pt x="2" y="22"/>
                        <a:pt x="0" y="22"/>
                        <a:pt x="1" y="24"/>
                      </a:cubicBezTo>
                      <a:cubicBezTo>
                        <a:pt x="3" y="26"/>
                        <a:pt x="5" y="26"/>
                        <a:pt x="4" y="29"/>
                      </a:cubicBezTo>
                      <a:cubicBezTo>
                        <a:pt x="2" y="31"/>
                        <a:pt x="4" y="33"/>
                        <a:pt x="6" y="33"/>
                      </a:cubicBezTo>
                      <a:cubicBezTo>
                        <a:pt x="8" y="33"/>
                        <a:pt x="11" y="33"/>
                        <a:pt x="10" y="35"/>
                      </a:cubicBezTo>
                      <a:cubicBezTo>
                        <a:pt x="10" y="36"/>
                        <a:pt x="9" y="37"/>
                        <a:pt x="9" y="38"/>
                      </a:cubicBezTo>
                      <a:cubicBezTo>
                        <a:pt x="11" y="37"/>
                        <a:pt x="12" y="37"/>
                        <a:pt x="14" y="36"/>
                      </a:cubicBezTo>
                      <a:cubicBezTo>
                        <a:pt x="16" y="35"/>
                        <a:pt x="15" y="32"/>
                        <a:pt x="20" y="31"/>
                      </a:cubicBezTo>
                      <a:cubicBezTo>
                        <a:pt x="25" y="30"/>
                        <a:pt x="31" y="34"/>
                        <a:pt x="33" y="36"/>
                      </a:cubicBezTo>
                      <a:cubicBezTo>
                        <a:pt x="35" y="39"/>
                        <a:pt x="35" y="40"/>
                        <a:pt x="36" y="42"/>
                      </a:cubicBezTo>
                      <a:cubicBezTo>
                        <a:pt x="36" y="44"/>
                        <a:pt x="38" y="49"/>
                        <a:pt x="44" y="53"/>
                      </a:cubicBezTo>
                      <a:cubicBezTo>
                        <a:pt x="51" y="57"/>
                        <a:pt x="53" y="62"/>
                        <a:pt x="57" y="64"/>
                      </a:cubicBezTo>
                      <a:cubicBezTo>
                        <a:pt x="60" y="65"/>
                        <a:pt x="63" y="65"/>
                        <a:pt x="65" y="67"/>
                      </a:cubicBezTo>
                      <a:cubicBezTo>
                        <a:pt x="67" y="70"/>
                        <a:pt x="70" y="71"/>
                        <a:pt x="73" y="73"/>
                      </a:cubicBezTo>
                      <a:cubicBezTo>
                        <a:pt x="77" y="74"/>
                        <a:pt x="77" y="78"/>
                        <a:pt x="80" y="78"/>
                      </a:cubicBezTo>
                      <a:cubicBezTo>
                        <a:pt x="83" y="78"/>
                        <a:pt x="81" y="81"/>
                        <a:pt x="83" y="83"/>
                      </a:cubicBezTo>
                      <a:cubicBezTo>
                        <a:pt x="85" y="86"/>
                        <a:pt x="85" y="91"/>
                        <a:pt x="83" y="93"/>
                      </a:cubicBezTo>
                      <a:cubicBezTo>
                        <a:pt x="81" y="96"/>
                        <a:pt x="82" y="101"/>
                        <a:pt x="84" y="101"/>
                      </a:cubicBezTo>
                      <a:cubicBezTo>
                        <a:pt x="85" y="101"/>
                        <a:pt x="88" y="96"/>
                        <a:pt x="88" y="93"/>
                      </a:cubicBezTo>
                      <a:cubicBezTo>
                        <a:pt x="89" y="90"/>
                        <a:pt x="91" y="90"/>
                        <a:pt x="93" y="88"/>
                      </a:cubicBezTo>
                      <a:cubicBezTo>
                        <a:pt x="96" y="85"/>
                        <a:pt x="90" y="84"/>
                        <a:pt x="89" y="80"/>
                      </a:cubicBezTo>
                      <a:cubicBezTo>
                        <a:pt x="88" y="77"/>
                        <a:pt x="93" y="74"/>
                        <a:pt x="98" y="76"/>
                      </a:cubicBezTo>
                      <a:cubicBezTo>
                        <a:pt x="103" y="79"/>
                        <a:pt x="105" y="81"/>
                        <a:pt x="105" y="77"/>
                      </a:cubicBezTo>
                      <a:cubicBezTo>
                        <a:pt x="105" y="72"/>
                        <a:pt x="90" y="66"/>
                        <a:pt x="87" y="64"/>
                      </a:cubicBezTo>
                      <a:close/>
                    </a:path>
                  </a:pathLst>
                </a:custGeom>
                <a:solidFill>
                  <a:srgbClr val="00559F"/>
                </a:solidFill>
                <a:ln w="1588" cap="flat">
                  <a:solidFill>
                    <a:srgbClr val="00559F"/>
                  </a:solidFill>
                  <a:prstDash val="solid"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x-none"/>
                </a:p>
              </p:txBody>
            </p:sp>
          </p:grp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340DB838-6653-2641-8514-6EEE6120CD1A}"/>
              </a:ext>
            </a:extLst>
          </p:cNvPr>
          <p:cNvGrpSpPr/>
          <p:nvPr/>
        </p:nvGrpSpPr>
        <p:grpSpPr>
          <a:xfrm>
            <a:off x="4259263" y="4816925"/>
            <a:ext cx="3642518" cy="1600351"/>
            <a:chOff x="4259263" y="4816925"/>
            <a:chExt cx="3642518" cy="1600351"/>
          </a:xfrm>
        </p:grpSpPr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53678A13-DDF4-DB46-9BFB-5B182E86B18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845743" y="4816925"/>
              <a:ext cx="469559" cy="895448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34BAD0C1-714E-7D40-8CBC-2DADC5D4FC48}"/>
                </a:ext>
              </a:extLst>
            </p:cNvPr>
            <p:cNvSpPr txBox="1"/>
            <p:nvPr/>
          </p:nvSpPr>
          <p:spPr>
            <a:xfrm>
              <a:off x="4259263" y="5770945"/>
              <a:ext cx="36425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Yearly budget ~ 1</a:t>
              </a:r>
              <a:r>
                <a:rPr lang="de-CH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‘4</a:t>
              </a:r>
              <a:r>
                <a:rPr lang="en-GB" b="1" dirty="0">
                  <a:solidFill>
                    <a:schemeClr val="accent1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00 MCHF</a:t>
              </a:r>
            </a:p>
            <a:p>
              <a:endParaRPr lang="en-US" dirty="0"/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DCC9D1EF-B2DE-4A45-8464-2D169CE02FF5}"/>
              </a:ext>
            </a:extLst>
          </p:cNvPr>
          <p:cNvGrpSpPr/>
          <p:nvPr/>
        </p:nvGrpSpPr>
        <p:grpSpPr>
          <a:xfrm>
            <a:off x="8066200" y="3819202"/>
            <a:ext cx="4151163" cy="2784835"/>
            <a:chOff x="8072349" y="4065412"/>
            <a:chExt cx="4151163" cy="2784835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EE44B0D-F104-1F45-B6F6-49150CCD6378}"/>
                </a:ext>
              </a:extLst>
            </p:cNvPr>
            <p:cNvGrpSpPr/>
            <p:nvPr/>
          </p:nvGrpSpPr>
          <p:grpSpPr>
            <a:xfrm>
              <a:off x="8072349" y="4065412"/>
              <a:ext cx="4151163" cy="2784835"/>
              <a:chOff x="8072349" y="4065412"/>
              <a:chExt cx="4151163" cy="2784835"/>
            </a:xfrm>
          </p:grpSpPr>
          <p:grpSp>
            <p:nvGrpSpPr>
              <p:cNvPr id="280" name="Group 279">
                <a:extLst>
                  <a:ext uri="{FF2B5EF4-FFF2-40B4-BE49-F238E27FC236}">
                    <a16:creationId xmlns:a16="http://schemas.microsoft.com/office/drawing/2014/main" id="{AF6EA6D8-3FF8-004F-AEE5-87436F76985C}"/>
                  </a:ext>
                </a:extLst>
              </p:cNvPr>
              <p:cNvGrpSpPr/>
              <p:nvPr/>
            </p:nvGrpSpPr>
            <p:grpSpPr>
              <a:xfrm>
                <a:off x="9572626" y="4065412"/>
                <a:ext cx="1443644" cy="434180"/>
                <a:chOff x="1189613" y="2827705"/>
                <a:chExt cx="2385856" cy="717553"/>
              </a:xfrm>
            </p:grpSpPr>
            <p:grpSp>
              <p:nvGrpSpPr>
                <p:cNvPr id="281" name="Group 280">
                  <a:extLst>
                    <a:ext uri="{FF2B5EF4-FFF2-40B4-BE49-F238E27FC236}">
                      <a16:creationId xmlns:a16="http://schemas.microsoft.com/office/drawing/2014/main" id="{F2387AEB-092D-F643-9A0C-91A559D2A36C}"/>
                    </a:ext>
                  </a:extLst>
                </p:cNvPr>
                <p:cNvGrpSpPr/>
                <p:nvPr/>
              </p:nvGrpSpPr>
              <p:grpSpPr>
                <a:xfrm>
                  <a:off x="2240744" y="2827705"/>
                  <a:ext cx="1334725" cy="717553"/>
                  <a:chOff x="6183573" y="1646971"/>
                  <a:chExt cx="669639" cy="360000"/>
                </a:xfrm>
              </p:grpSpPr>
              <p:pic>
                <p:nvPicPr>
                  <p:cNvPr id="289" name="Picture 288">
                    <a:extLst>
                      <a:ext uri="{FF2B5EF4-FFF2-40B4-BE49-F238E27FC236}">
                        <a16:creationId xmlns:a16="http://schemas.microsoft.com/office/drawing/2014/main" id="{8BD54F30-5198-7C42-8489-63F12CA3F31D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183573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0" name="Picture 289">
                    <a:extLst>
                      <a:ext uri="{FF2B5EF4-FFF2-40B4-BE49-F238E27FC236}">
                        <a16:creationId xmlns:a16="http://schemas.microsoft.com/office/drawing/2014/main" id="{404FF076-433E-964A-AAE6-788D1B93236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1" name="Picture 290">
                    <a:extLst>
                      <a:ext uri="{FF2B5EF4-FFF2-40B4-BE49-F238E27FC236}">
                        <a16:creationId xmlns:a16="http://schemas.microsoft.com/office/drawing/2014/main" id="{54A6F8CF-1513-3C48-BFBC-545B7CD783B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92" name="Picture 291">
                    <a:extLst>
                      <a:ext uri="{FF2B5EF4-FFF2-40B4-BE49-F238E27FC236}">
                        <a16:creationId xmlns:a16="http://schemas.microsoft.com/office/drawing/2014/main" id="{5B718D3C-0614-D547-AA0D-F09E4240486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82" name="Group 281">
                  <a:extLst>
                    <a:ext uri="{FF2B5EF4-FFF2-40B4-BE49-F238E27FC236}">
                      <a16:creationId xmlns:a16="http://schemas.microsoft.com/office/drawing/2014/main" id="{895FF945-E6B7-074B-A5B0-304917E80A94}"/>
                    </a:ext>
                  </a:extLst>
                </p:cNvPr>
                <p:cNvGrpSpPr/>
                <p:nvPr/>
              </p:nvGrpSpPr>
              <p:grpSpPr>
                <a:xfrm>
                  <a:off x="1189613" y="2827705"/>
                  <a:ext cx="943916" cy="717553"/>
                  <a:chOff x="6379644" y="1646971"/>
                  <a:chExt cx="473568" cy="360000"/>
                </a:xfrm>
              </p:grpSpPr>
              <p:pic>
                <p:nvPicPr>
                  <p:cNvPr id="286" name="Picture 285">
                    <a:extLst>
                      <a:ext uri="{FF2B5EF4-FFF2-40B4-BE49-F238E27FC236}">
                        <a16:creationId xmlns:a16="http://schemas.microsoft.com/office/drawing/2014/main" id="{E74838DE-2B4A-1F4D-993D-B1FA14736B88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6545714" y="1646971"/>
                    <a:ext cx="141429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7" name="Picture 286">
                    <a:extLst>
                      <a:ext uri="{FF2B5EF4-FFF2-40B4-BE49-F238E27FC236}">
                        <a16:creationId xmlns:a16="http://schemas.microsoft.com/office/drawing/2014/main" id="{E21E4BD2-EFCE-3547-8F2A-88391121761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379644" y="1646971"/>
                    <a:ext cx="111428" cy="360000"/>
                  </a:xfrm>
                  <a:prstGeom prst="rect">
                    <a:avLst/>
                  </a:prstGeom>
                </p:spPr>
              </p:pic>
              <p:pic>
                <p:nvPicPr>
                  <p:cNvPr id="288" name="Picture 287">
                    <a:extLst>
                      <a:ext uri="{FF2B5EF4-FFF2-40B4-BE49-F238E27FC236}">
                        <a16:creationId xmlns:a16="http://schemas.microsoft.com/office/drawing/2014/main" id="{CB1DE8A9-23CD-5548-8B8D-696051E629E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 cstate="screen">
                    <a:extLst>
                      <a:ext uri="{28A0092B-C50C-407E-A947-70E740481C1C}">
                        <a14:useLocalDpi xmlns:a14="http://schemas.microsoft.com/office/drawing/2010/main"/>
                      </a:ext>
                    </a:extLst>
                  </a:blip>
                  <a:stretch>
                    <a:fillRect/>
                  </a:stretch>
                </p:blipFill>
                <p:spPr>
                  <a:xfrm flipH="1">
                    <a:off x="6741784" y="1646971"/>
                    <a:ext cx="111428" cy="360000"/>
                  </a:xfrm>
                  <a:prstGeom prst="rect">
                    <a:avLst/>
                  </a:prstGeom>
                </p:spPr>
              </p:pic>
            </p:grpSp>
          </p:grpSp>
          <p:sp>
            <p:nvSpPr>
              <p:cNvPr id="294" name="TextBox 293">
                <a:extLst>
                  <a:ext uri="{FF2B5EF4-FFF2-40B4-BE49-F238E27FC236}">
                    <a16:creationId xmlns:a16="http://schemas.microsoft.com/office/drawing/2014/main" id="{ACF113C2-7C12-454A-B87E-6D465F40381B}"/>
                  </a:ext>
                </a:extLst>
              </p:cNvPr>
              <p:cNvSpPr txBox="1"/>
              <p:nvPr/>
            </p:nvSpPr>
            <p:spPr>
              <a:xfrm>
                <a:off x="8072349" y="5538419"/>
                <a:ext cx="3650613" cy="1311828"/>
              </a:xfrm>
              <a:prstGeom prst="rect">
                <a:avLst/>
              </a:prstGeom>
              <a:noFill/>
            </p:spPr>
            <p:txBody>
              <a:bodyPr wrap="square" rtlCol="0">
                <a:noAutofit/>
              </a:bodyPr>
              <a:lstStyle/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de-CH" sz="1600">
                    <a:solidFill>
                      <a:schemeClr val="accent1"/>
                    </a:solidFill>
                    <a:latin typeface="+mj-lt"/>
                  </a:rPr>
                  <a:t>  </a:t>
                </a: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2</a:t>
                </a:r>
                <a:r>
                  <a:rPr lang="de-CH" sz="1600" b="1">
                    <a:solidFill>
                      <a:schemeClr val="accent1"/>
                    </a:solidFill>
                    <a:latin typeface="+mj-lt"/>
                  </a:rPr>
                  <a:t>’6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00	</a:t>
                </a:r>
                <a:r>
                  <a:rPr lang="fr-CH" sz="1600">
                    <a:solidFill>
                      <a:schemeClr val="accent1"/>
                    </a:solidFill>
                    <a:latin typeface="+mj-lt"/>
                  </a:rPr>
                  <a:t>Staff members</a:t>
                </a:r>
              </a:p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de-CH" sz="1600">
                    <a:solidFill>
                      <a:schemeClr val="accent1"/>
                    </a:solidFill>
                    <a:latin typeface="+mj-lt"/>
                  </a:rPr>
                  <a:t>  </a:t>
                </a: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2</a:t>
                </a:r>
                <a:r>
                  <a:rPr lang="de-CH" sz="1600" b="1">
                    <a:solidFill>
                      <a:schemeClr val="accent1"/>
                    </a:solidFill>
                    <a:latin typeface="+mj-lt"/>
                  </a:rPr>
                  <a:t>‘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000	</a:t>
                </a: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contractors’ employees </a:t>
                </a:r>
              </a:p>
              <a:p>
                <a:pPr>
                  <a:lnSpc>
                    <a:spcPct val="110000"/>
                  </a:lnSpc>
                  <a:tabLst>
                    <a:tab pos="842963" algn="l"/>
                  </a:tabLst>
                </a:pPr>
                <a:r>
                  <a:rPr lang="en-GB" sz="1600">
                    <a:solidFill>
                      <a:schemeClr val="accent1"/>
                    </a:solidFill>
                    <a:latin typeface="+mj-lt"/>
                  </a:rPr>
                  <a:t>~ 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13</a:t>
                </a:r>
                <a:r>
                  <a:rPr lang="de-CH" sz="1600" b="1">
                    <a:solidFill>
                      <a:schemeClr val="accent1"/>
                    </a:solidFill>
                    <a:latin typeface="+mj-lt"/>
                  </a:rPr>
                  <a:t>‘</a:t>
                </a:r>
                <a:r>
                  <a:rPr lang="fr-CH" sz="1600" b="1">
                    <a:solidFill>
                      <a:schemeClr val="accent1"/>
                    </a:solidFill>
                    <a:latin typeface="+mj-lt"/>
                  </a:rPr>
                  <a:t>000	</a:t>
                </a:r>
                <a:r>
                  <a:rPr lang="fr-CH" sz="1600">
                    <a:solidFill>
                      <a:schemeClr val="accent1"/>
                    </a:solidFill>
                    <a:latin typeface="+mj-lt"/>
                  </a:rPr>
                  <a:t>physicists /users</a:t>
                </a:r>
                <a:endParaRPr lang="fr-CH" sz="1600" b="1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295" name="ZoneTexte 9">
                <a:extLst>
                  <a:ext uri="{FF2B5EF4-FFF2-40B4-BE49-F238E27FC236}">
                    <a16:creationId xmlns:a16="http://schemas.microsoft.com/office/drawing/2014/main" id="{114FD421-C4B3-A749-BCD3-B110018B1694}"/>
                  </a:ext>
                </a:extLst>
              </p:cNvPr>
              <p:cNvSpPr txBox="1"/>
              <p:nvPr/>
            </p:nvSpPr>
            <p:spPr bwMode="auto">
              <a:xfrm>
                <a:off x="8078788" y="4560437"/>
                <a:ext cx="4144724" cy="903148"/>
              </a:xfrm>
              <a:prstGeom prst="rect">
                <a:avLst/>
              </a:prstGeom>
              <a:solidFill>
                <a:schemeClr val="tx1"/>
              </a:solidFill>
            </p:spPr>
            <p:txBody>
              <a:bodyPr wrap="none" anchor="ctr" anchorCtr="0"/>
              <a:lstStyle>
                <a:lvl1pPr>
                  <a:defRPr>
                    <a:solidFill>
                      <a:schemeClr val="tx1"/>
                    </a:solidFill>
                    <a:latin typeface="Arial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charset="0"/>
                  </a:defRPr>
                </a:lvl9pPr>
              </a:lstStyle>
              <a:p>
                <a:pPr algn="ctr"/>
                <a:r>
                  <a:rPr lang="fr-CH" err="1">
                    <a:solidFill>
                      <a:schemeClr val="bg1"/>
                    </a:solidFill>
                  </a:rPr>
                  <a:t>Geographical</a:t>
                </a:r>
                <a:r>
                  <a:rPr lang="fr-CH">
                    <a:solidFill>
                      <a:schemeClr val="bg1"/>
                    </a:solidFill>
                  </a:rPr>
                  <a:t> &amp; cultural </a:t>
                </a:r>
                <a:r>
                  <a:rPr lang="fr-CH" err="1">
                    <a:solidFill>
                      <a:schemeClr val="bg1"/>
                    </a:solidFill>
                  </a:rPr>
                  <a:t>diversity</a:t>
                </a:r>
                <a:endParaRPr lang="fr-CH">
                  <a:solidFill>
                    <a:schemeClr val="bg1"/>
                  </a:solidFill>
                </a:endParaRPr>
              </a:p>
              <a:p>
                <a:pPr algn="ctr"/>
                <a:r>
                  <a:rPr lang="fr-CH" b="1">
                    <a:solidFill>
                      <a:schemeClr val="bg1"/>
                    </a:solidFill>
                  </a:rPr>
                  <a:t>110</a:t>
                </a:r>
                <a:r>
                  <a:rPr lang="fr-CH">
                    <a:solidFill>
                      <a:schemeClr val="bg1"/>
                    </a:solidFill>
                  </a:rPr>
                  <a:t> </a:t>
                </a:r>
                <a:r>
                  <a:rPr lang="fr-CH" err="1">
                    <a:solidFill>
                      <a:schemeClr val="bg1"/>
                    </a:solidFill>
                  </a:rPr>
                  <a:t>nationalities</a:t>
                </a:r>
                <a:r>
                  <a:rPr lang="fr-CH">
                    <a:solidFill>
                      <a:schemeClr val="bg1"/>
                    </a:solidFill>
                  </a:rPr>
                  <a:t>, </a:t>
                </a:r>
              </a:p>
              <a:p>
                <a:pPr algn="ctr"/>
                <a:r>
                  <a:rPr lang="fr-CH" err="1">
                    <a:solidFill>
                      <a:schemeClr val="bg1"/>
                    </a:solidFill>
                  </a:rPr>
                  <a:t>from</a:t>
                </a:r>
                <a:r>
                  <a:rPr lang="fr-CH" b="1">
                    <a:solidFill>
                      <a:schemeClr val="bg1"/>
                    </a:solidFill>
                  </a:rPr>
                  <a:t> 77 </a:t>
                </a:r>
                <a:r>
                  <a:rPr lang="fr-CH">
                    <a:solidFill>
                      <a:schemeClr val="bg1"/>
                    </a:solidFill>
                  </a:rPr>
                  <a:t>countries </a:t>
                </a:r>
                <a:endParaRPr lang="en-US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229" name="Picture 228">
              <a:extLst>
                <a:ext uri="{FF2B5EF4-FFF2-40B4-BE49-F238E27FC236}">
                  <a16:creationId xmlns:a16="http://schemas.microsoft.com/office/drawing/2014/main" id="{E7DAFA24-45CC-914F-BBEB-63918FF1914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9336155" y="4065412"/>
              <a:ext cx="170571" cy="434180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8BD42D6-14F1-C645-B000-19F1B82171ED}"/>
              </a:ext>
            </a:extLst>
          </p:cNvPr>
          <p:cNvGrpSpPr/>
          <p:nvPr/>
        </p:nvGrpSpPr>
        <p:grpSpPr>
          <a:xfrm>
            <a:off x="6049963" y="2444799"/>
            <a:ext cx="1665287" cy="1143000"/>
            <a:chOff x="6049963" y="2444799"/>
            <a:chExt cx="1665287" cy="1143000"/>
          </a:xfrm>
        </p:grpSpPr>
        <p:sp>
          <p:nvSpPr>
            <p:cNvPr id="423" name="Freeform 235">
              <a:extLst>
                <a:ext uri="{FF2B5EF4-FFF2-40B4-BE49-F238E27FC236}">
                  <a16:creationId xmlns:a16="http://schemas.microsoft.com/office/drawing/2014/main" id="{18CDCB98-9824-184D-8E6A-7BF6AB331055}"/>
                </a:ext>
              </a:extLst>
            </p:cNvPr>
            <p:cNvSpPr>
              <a:spLocks/>
            </p:cNvSpPr>
            <p:nvPr/>
          </p:nvSpPr>
          <p:spPr bwMode="auto">
            <a:xfrm>
              <a:off x="7150100" y="2990899"/>
              <a:ext cx="565150" cy="596900"/>
            </a:xfrm>
            <a:custGeom>
              <a:avLst/>
              <a:gdLst>
                <a:gd name="T0" fmla="*/ 180 w 255"/>
                <a:gd name="T1" fmla="*/ 108 h 269"/>
                <a:gd name="T2" fmla="*/ 179 w 255"/>
                <a:gd name="T3" fmla="*/ 96 h 269"/>
                <a:gd name="T4" fmla="*/ 192 w 255"/>
                <a:gd name="T5" fmla="*/ 101 h 269"/>
                <a:gd name="T6" fmla="*/ 207 w 255"/>
                <a:gd name="T7" fmla="*/ 105 h 269"/>
                <a:gd name="T8" fmla="*/ 206 w 255"/>
                <a:gd name="T9" fmla="*/ 116 h 269"/>
                <a:gd name="T10" fmla="*/ 213 w 255"/>
                <a:gd name="T11" fmla="*/ 119 h 269"/>
                <a:gd name="T12" fmla="*/ 218 w 255"/>
                <a:gd name="T13" fmla="*/ 136 h 269"/>
                <a:gd name="T14" fmla="*/ 222 w 255"/>
                <a:gd name="T15" fmla="*/ 117 h 269"/>
                <a:gd name="T16" fmla="*/ 232 w 255"/>
                <a:gd name="T17" fmla="*/ 106 h 269"/>
                <a:gd name="T18" fmla="*/ 241 w 255"/>
                <a:gd name="T19" fmla="*/ 88 h 269"/>
                <a:gd name="T20" fmla="*/ 253 w 255"/>
                <a:gd name="T21" fmla="*/ 85 h 269"/>
                <a:gd name="T22" fmla="*/ 254 w 255"/>
                <a:gd name="T23" fmla="*/ 74 h 269"/>
                <a:gd name="T24" fmla="*/ 245 w 255"/>
                <a:gd name="T25" fmla="*/ 65 h 269"/>
                <a:gd name="T26" fmla="*/ 229 w 255"/>
                <a:gd name="T27" fmla="*/ 66 h 269"/>
                <a:gd name="T28" fmla="*/ 218 w 255"/>
                <a:gd name="T29" fmla="*/ 75 h 269"/>
                <a:gd name="T30" fmla="*/ 209 w 255"/>
                <a:gd name="T31" fmla="*/ 81 h 269"/>
                <a:gd name="T32" fmla="*/ 201 w 255"/>
                <a:gd name="T33" fmla="*/ 90 h 269"/>
                <a:gd name="T34" fmla="*/ 186 w 255"/>
                <a:gd name="T35" fmla="*/ 88 h 269"/>
                <a:gd name="T36" fmla="*/ 180 w 255"/>
                <a:gd name="T37" fmla="*/ 77 h 269"/>
                <a:gd name="T38" fmla="*/ 176 w 255"/>
                <a:gd name="T39" fmla="*/ 90 h 269"/>
                <a:gd name="T40" fmla="*/ 149 w 255"/>
                <a:gd name="T41" fmla="*/ 87 h 269"/>
                <a:gd name="T42" fmla="*/ 135 w 255"/>
                <a:gd name="T43" fmla="*/ 84 h 269"/>
                <a:gd name="T44" fmla="*/ 121 w 255"/>
                <a:gd name="T45" fmla="*/ 76 h 269"/>
                <a:gd name="T46" fmla="*/ 109 w 255"/>
                <a:gd name="T47" fmla="*/ 68 h 269"/>
                <a:gd name="T48" fmla="*/ 114 w 255"/>
                <a:gd name="T49" fmla="*/ 56 h 269"/>
                <a:gd name="T50" fmla="*/ 105 w 255"/>
                <a:gd name="T51" fmla="*/ 47 h 269"/>
                <a:gd name="T52" fmla="*/ 94 w 255"/>
                <a:gd name="T53" fmla="*/ 35 h 269"/>
                <a:gd name="T54" fmla="*/ 102 w 255"/>
                <a:gd name="T55" fmla="*/ 27 h 269"/>
                <a:gd name="T56" fmla="*/ 96 w 255"/>
                <a:gd name="T57" fmla="*/ 11 h 269"/>
                <a:gd name="T58" fmla="*/ 87 w 255"/>
                <a:gd name="T59" fmla="*/ 0 h 269"/>
                <a:gd name="T60" fmla="*/ 80 w 255"/>
                <a:gd name="T61" fmla="*/ 7 h 269"/>
                <a:gd name="T62" fmla="*/ 57 w 255"/>
                <a:gd name="T63" fmla="*/ 8 h 269"/>
                <a:gd name="T64" fmla="*/ 54 w 255"/>
                <a:gd name="T65" fmla="*/ 22 h 269"/>
                <a:gd name="T66" fmla="*/ 64 w 255"/>
                <a:gd name="T67" fmla="*/ 35 h 269"/>
                <a:gd name="T68" fmla="*/ 57 w 255"/>
                <a:gd name="T69" fmla="*/ 48 h 269"/>
                <a:gd name="T70" fmla="*/ 48 w 255"/>
                <a:gd name="T71" fmla="*/ 58 h 269"/>
                <a:gd name="T72" fmla="*/ 37 w 255"/>
                <a:gd name="T73" fmla="*/ 72 h 269"/>
                <a:gd name="T74" fmla="*/ 25 w 255"/>
                <a:gd name="T75" fmla="*/ 79 h 269"/>
                <a:gd name="T76" fmla="*/ 12 w 255"/>
                <a:gd name="T77" fmla="*/ 87 h 269"/>
                <a:gd name="T78" fmla="*/ 21 w 255"/>
                <a:gd name="T79" fmla="*/ 103 h 269"/>
                <a:gd name="T80" fmla="*/ 18 w 255"/>
                <a:gd name="T81" fmla="*/ 113 h 269"/>
                <a:gd name="T82" fmla="*/ 1 w 255"/>
                <a:gd name="T83" fmla="*/ 119 h 269"/>
                <a:gd name="T84" fmla="*/ 9 w 255"/>
                <a:gd name="T85" fmla="*/ 128 h 269"/>
                <a:gd name="T86" fmla="*/ 6 w 255"/>
                <a:gd name="T87" fmla="*/ 133 h 269"/>
                <a:gd name="T88" fmla="*/ 35 w 255"/>
                <a:gd name="T89" fmla="*/ 139 h 269"/>
                <a:gd name="T90" fmla="*/ 40 w 255"/>
                <a:gd name="T91" fmla="*/ 144 h 269"/>
                <a:gd name="T92" fmla="*/ 42 w 255"/>
                <a:gd name="T93" fmla="*/ 167 h 269"/>
                <a:gd name="T94" fmla="*/ 55 w 255"/>
                <a:gd name="T95" fmla="*/ 208 h 269"/>
                <a:gd name="T96" fmla="*/ 72 w 255"/>
                <a:gd name="T97" fmla="*/ 251 h 269"/>
                <a:gd name="T98" fmla="*/ 90 w 255"/>
                <a:gd name="T99" fmla="*/ 262 h 269"/>
                <a:gd name="T100" fmla="*/ 102 w 255"/>
                <a:gd name="T101" fmla="*/ 247 h 269"/>
                <a:gd name="T102" fmla="*/ 107 w 255"/>
                <a:gd name="T103" fmla="*/ 229 h 269"/>
                <a:gd name="T104" fmla="*/ 109 w 255"/>
                <a:gd name="T105" fmla="*/ 202 h 269"/>
                <a:gd name="T106" fmla="*/ 121 w 255"/>
                <a:gd name="T107" fmla="*/ 189 h 269"/>
                <a:gd name="T108" fmla="*/ 150 w 255"/>
                <a:gd name="T109" fmla="*/ 163 h 269"/>
                <a:gd name="T110" fmla="*/ 166 w 255"/>
                <a:gd name="T111" fmla="*/ 144 h 269"/>
                <a:gd name="T112" fmla="*/ 185 w 255"/>
                <a:gd name="T113" fmla="*/ 138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5" h="269">
                  <a:moveTo>
                    <a:pt x="182" y="121"/>
                  </a:moveTo>
                  <a:cubicBezTo>
                    <a:pt x="180" y="117"/>
                    <a:pt x="179" y="110"/>
                    <a:pt x="180" y="108"/>
                  </a:cubicBezTo>
                  <a:cubicBezTo>
                    <a:pt x="180" y="105"/>
                    <a:pt x="184" y="107"/>
                    <a:pt x="185" y="104"/>
                  </a:cubicBezTo>
                  <a:cubicBezTo>
                    <a:pt x="186" y="100"/>
                    <a:pt x="175" y="100"/>
                    <a:pt x="179" y="96"/>
                  </a:cubicBezTo>
                  <a:cubicBezTo>
                    <a:pt x="182" y="92"/>
                    <a:pt x="182" y="96"/>
                    <a:pt x="186" y="96"/>
                  </a:cubicBezTo>
                  <a:cubicBezTo>
                    <a:pt x="191" y="96"/>
                    <a:pt x="192" y="98"/>
                    <a:pt x="192" y="101"/>
                  </a:cubicBezTo>
                  <a:cubicBezTo>
                    <a:pt x="192" y="104"/>
                    <a:pt x="197" y="105"/>
                    <a:pt x="197" y="105"/>
                  </a:cubicBezTo>
                  <a:cubicBezTo>
                    <a:pt x="197" y="105"/>
                    <a:pt x="204" y="105"/>
                    <a:pt x="207" y="105"/>
                  </a:cubicBezTo>
                  <a:cubicBezTo>
                    <a:pt x="210" y="105"/>
                    <a:pt x="214" y="105"/>
                    <a:pt x="214" y="107"/>
                  </a:cubicBezTo>
                  <a:cubicBezTo>
                    <a:pt x="214" y="109"/>
                    <a:pt x="210" y="116"/>
                    <a:pt x="206" y="116"/>
                  </a:cubicBezTo>
                  <a:cubicBezTo>
                    <a:pt x="203" y="116"/>
                    <a:pt x="203" y="126"/>
                    <a:pt x="206" y="126"/>
                  </a:cubicBezTo>
                  <a:cubicBezTo>
                    <a:pt x="209" y="127"/>
                    <a:pt x="211" y="119"/>
                    <a:pt x="213" y="119"/>
                  </a:cubicBezTo>
                  <a:cubicBezTo>
                    <a:pt x="214" y="119"/>
                    <a:pt x="215" y="128"/>
                    <a:pt x="216" y="137"/>
                  </a:cubicBezTo>
                  <a:cubicBezTo>
                    <a:pt x="217" y="136"/>
                    <a:pt x="217" y="136"/>
                    <a:pt x="218" y="136"/>
                  </a:cubicBezTo>
                  <a:cubicBezTo>
                    <a:pt x="220" y="136"/>
                    <a:pt x="219" y="128"/>
                    <a:pt x="220" y="126"/>
                  </a:cubicBezTo>
                  <a:cubicBezTo>
                    <a:pt x="222" y="124"/>
                    <a:pt x="221" y="117"/>
                    <a:pt x="222" y="117"/>
                  </a:cubicBezTo>
                  <a:cubicBezTo>
                    <a:pt x="223" y="117"/>
                    <a:pt x="229" y="119"/>
                    <a:pt x="229" y="117"/>
                  </a:cubicBezTo>
                  <a:cubicBezTo>
                    <a:pt x="229" y="116"/>
                    <a:pt x="233" y="110"/>
                    <a:pt x="232" y="106"/>
                  </a:cubicBezTo>
                  <a:cubicBezTo>
                    <a:pt x="232" y="103"/>
                    <a:pt x="235" y="99"/>
                    <a:pt x="235" y="95"/>
                  </a:cubicBezTo>
                  <a:cubicBezTo>
                    <a:pt x="235" y="91"/>
                    <a:pt x="238" y="90"/>
                    <a:pt x="241" y="88"/>
                  </a:cubicBezTo>
                  <a:cubicBezTo>
                    <a:pt x="243" y="86"/>
                    <a:pt x="248" y="83"/>
                    <a:pt x="249" y="85"/>
                  </a:cubicBezTo>
                  <a:cubicBezTo>
                    <a:pt x="249" y="86"/>
                    <a:pt x="255" y="88"/>
                    <a:pt x="253" y="85"/>
                  </a:cubicBezTo>
                  <a:cubicBezTo>
                    <a:pt x="250" y="81"/>
                    <a:pt x="250" y="79"/>
                    <a:pt x="252" y="78"/>
                  </a:cubicBezTo>
                  <a:cubicBezTo>
                    <a:pt x="253" y="78"/>
                    <a:pt x="254" y="74"/>
                    <a:pt x="254" y="74"/>
                  </a:cubicBezTo>
                  <a:cubicBezTo>
                    <a:pt x="254" y="74"/>
                    <a:pt x="249" y="73"/>
                    <a:pt x="249" y="71"/>
                  </a:cubicBezTo>
                  <a:cubicBezTo>
                    <a:pt x="248" y="69"/>
                    <a:pt x="245" y="67"/>
                    <a:pt x="245" y="65"/>
                  </a:cubicBezTo>
                  <a:cubicBezTo>
                    <a:pt x="245" y="63"/>
                    <a:pt x="242" y="64"/>
                    <a:pt x="240" y="66"/>
                  </a:cubicBezTo>
                  <a:cubicBezTo>
                    <a:pt x="238" y="68"/>
                    <a:pt x="234" y="64"/>
                    <a:pt x="229" y="66"/>
                  </a:cubicBezTo>
                  <a:cubicBezTo>
                    <a:pt x="225" y="69"/>
                    <a:pt x="224" y="72"/>
                    <a:pt x="222" y="71"/>
                  </a:cubicBezTo>
                  <a:cubicBezTo>
                    <a:pt x="219" y="71"/>
                    <a:pt x="220" y="73"/>
                    <a:pt x="218" y="75"/>
                  </a:cubicBezTo>
                  <a:cubicBezTo>
                    <a:pt x="216" y="77"/>
                    <a:pt x="215" y="79"/>
                    <a:pt x="214" y="79"/>
                  </a:cubicBezTo>
                  <a:cubicBezTo>
                    <a:pt x="212" y="79"/>
                    <a:pt x="209" y="81"/>
                    <a:pt x="209" y="81"/>
                  </a:cubicBezTo>
                  <a:cubicBezTo>
                    <a:pt x="209" y="81"/>
                    <a:pt x="211" y="86"/>
                    <a:pt x="210" y="89"/>
                  </a:cubicBezTo>
                  <a:cubicBezTo>
                    <a:pt x="209" y="91"/>
                    <a:pt x="205" y="89"/>
                    <a:pt x="201" y="90"/>
                  </a:cubicBezTo>
                  <a:cubicBezTo>
                    <a:pt x="197" y="91"/>
                    <a:pt x="195" y="88"/>
                    <a:pt x="192" y="89"/>
                  </a:cubicBezTo>
                  <a:cubicBezTo>
                    <a:pt x="189" y="90"/>
                    <a:pt x="188" y="87"/>
                    <a:pt x="186" y="88"/>
                  </a:cubicBezTo>
                  <a:cubicBezTo>
                    <a:pt x="185" y="88"/>
                    <a:pt x="183" y="84"/>
                    <a:pt x="183" y="81"/>
                  </a:cubicBezTo>
                  <a:cubicBezTo>
                    <a:pt x="184" y="78"/>
                    <a:pt x="182" y="75"/>
                    <a:pt x="180" y="77"/>
                  </a:cubicBezTo>
                  <a:cubicBezTo>
                    <a:pt x="179" y="79"/>
                    <a:pt x="177" y="78"/>
                    <a:pt x="177" y="81"/>
                  </a:cubicBezTo>
                  <a:cubicBezTo>
                    <a:pt x="177" y="84"/>
                    <a:pt x="179" y="88"/>
                    <a:pt x="176" y="90"/>
                  </a:cubicBezTo>
                  <a:cubicBezTo>
                    <a:pt x="174" y="93"/>
                    <a:pt x="163" y="94"/>
                    <a:pt x="161" y="92"/>
                  </a:cubicBezTo>
                  <a:cubicBezTo>
                    <a:pt x="158" y="90"/>
                    <a:pt x="149" y="89"/>
                    <a:pt x="149" y="87"/>
                  </a:cubicBezTo>
                  <a:cubicBezTo>
                    <a:pt x="148" y="85"/>
                    <a:pt x="145" y="82"/>
                    <a:pt x="144" y="82"/>
                  </a:cubicBezTo>
                  <a:cubicBezTo>
                    <a:pt x="142" y="82"/>
                    <a:pt x="136" y="85"/>
                    <a:pt x="135" y="84"/>
                  </a:cubicBezTo>
                  <a:cubicBezTo>
                    <a:pt x="134" y="82"/>
                    <a:pt x="130" y="80"/>
                    <a:pt x="127" y="79"/>
                  </a:cubicBezTo>
                  <a:cubicBezTo>
                    <a:pt x="125" y="79"/>
                    <a:pt x="121" y="77"/>
                    <a:pt x="121" y="76"/>
                  </a:cubicBezTo>
                  <a:cubicBezTo>
                    <a:pt x="120" y="74"/>
                    <a:pt x="114" y="73"/>
                    <a:pt x="113" y="72"/>
                  </a:cubicBezTo>
                  <a:cubicBezTo>
                    <a:pt x="112" y="71"/>
                    <a:pt x="109" y="70"/>
                    <a:pt x="109" y="68"/>
                  </a:cubicBezTo>
                  <a:cubicBezTo>
                    <a:pt x="109" y="67"/>
                    <a:pt x="110" y="64"/>
                    <a:pt x="110" y="62"/>
                  </a:cubicBezTo>
                  <a:cubicBezTo>
                    <a:pt x="110" y="59"/>
                    <a:pt x="114" y="57"/>
                    <a:pt x="114" y="56"/>
                  </a:cubicBezTo>
                  <a:cubicBezTo>
                    <a:pt x="114" y="54"/>
                    <a:pt x="110" y="52"/>
                    <a:pt x="110" y="52"/>
                  </a:cubicBezTo>
                  <a:cubicBezTo>
                    <a:pt x="110" y="52"/>
                    <a:pt x="108" y="47"/>
                    <a:pt x="105" y="47"/>
                  </a:cubicBezTo>
                  <a:cubicBezTo>
                    <a:pt x="102" y="47"/>
                    <a:pt x="100" y="42"/>
                    <a:pt x="97" y="42"/>
                  </a:cubicBezTo>
                  <a:cubicBezTo>
                    <a:pt x="95" y="41"/>
                    <a:pt x="96" y="36"/>
                    <a:pt x="94" y="35"/>
                  </a:cubicBezTo>
                  <a:cubicBezTo>
                    <a:pt x="93" y="33"/>
                    <a:pt x="94" y="28"/>
                    <a:pt x="96" y="31"/>
                  </a:cubicBezTo>
                  <a:cubicBezTo>
                    <a:pt x="99" y="33"/>
                    <a:pt x="104" y="31"/>
                    <a:pt x="102" y="27"/>
                  </a:cubicBezTo>
                  <a:cubicBezTo>
                    <a:pt x="100" y="24"/>
                    <a:pt x="97" y="21"/>
                    <a:pt x="97" y="19"/>
                  </a:cubicBezTo>
                  <a:cubicBezTo>
                    <a:pt x="97" y="18"/>
                    <a:pt x="99" y="12"/>
                    <a:pt x="96" y="11"/>
                  </a:cubicBezTo>
                  <a:cubicBezTo>
                    <a:pt x="94" y="9"/>
                    <a:pt x="92" y="7"/>
                    <a:pt x="91" y="5"/>
                  </a:cubicBezTo>
                  <a:cubicBezTo>
                    <a:pt x="90" y="2"/>
                    <a:pt x="87" y="0"/>
                    <a:pt x="87" y="0"/>
                  </a:cubicBezTo>
                  <a:cubicBezTo>
                    <a:pt x="84" y="1"/>
                    <a:pt x="84" y="1"/>
                    <a:pt x="84" y="1"/>
                  </a:cubicBezTo>
                  <a:cubicBezTo>
                    <a:pt x="84" y="1"/>
                    <a:pt x="82" y="6"/>
                    <a:pt x="80" y="7"/>
                  </a:cubicBezTo>
                  <a:cubicBezTo>
                    <a:pt x="79" y="8"/>
                    <a:pt x="74" y="9"/>
                    <a:pt x="71" y="11"/>
                  </a:cubicBezTo>
                  <a:cubicBezTo>
                    <a:pt x="69" y="13"/>
                    <a:pt x="61" y="8"/>
                    <a:pt x="57" y="8"/>
                  </a:cubicBezTo>
                  <a:cubicBezTo>
                    <a:pt x="54" y="8"/>
                    <a:pt x="51" y="12"/>
                    <a:pt x="53" y="13"/>
                  </a:cubicBezTo>
                  <a:cubicBezTo>
                    <a:pt x="55" y="14"/>
                    <a:pt x="54" y="22"/>
                    <a:pt x="54" y="22"/>
                  </a:cubicBezTo>
                  <a:cubicBezTo>
                    <a:pt x="54" y="22"/>
                    <a:pt x="56" y="31"/>
                    <a:pt x="60" y="31"/>
                  </a:cubicBezTo>
                  <a:cubicBezTo>
                    <a:pt x="63" y="30"/>
                    <a:pt x="67" y="34"/>
                    <a:pt x="64" y="35"/>
                  </a:cubicBezTo>
                  <a:cubicBezTo>
                    <a:pt x="61" y="35"/>
                    <a:pt x="60" y="38"/>
                    <a:pt x="59" y="41"/>
                  </a:cubicBezTo>
                  <a:cubicBezTo>
                    <a:pt x="59" y="44"/>
                    <a:pt x="60" y="48"/>
                    <a:pt x="57" y="48"/>
                  </a:cubicBezTo>
                  <a:cubicBezTo>
                    <a:pt x="55" y="49"/>
                    <a:pt x="53" y="49"/>
                    <a:pt x="53" y="53"/>
                  </a:cubicBezTo>
                  <a:cubicBezTo>
                    <a:pt x="53" y="57"/>
                    <a:pt x="48" y="56"/>
                    <a:pt x="48" y="58"/>
                  </a:cubicBezTo>
                  <a:cubicBezTo>
                    <a:pt x="47" y="59"/>
                    <a:pt x="45" y="66"/>
                    <a:pt x="44" y="67"/>
                  </a:cubicBezTo>
                  <a:cubicBezTo>
                    <a:pt x="43" y="68"/>
                    <a:pt x="37" y="69"/>
                    <a:pt x="37" y="72"/>
                  </a:cubicBezTo>
                  <a:cubicBezTo>
                    <a:pt x="36" y="75"/>
                    <a:pt x="33" y="79"/>
                    <a:pt x="32" y="79"/>
                  </a:cubicBezTo>
                  <a:cubicBezTo>
                    <a:pt x="30" y="78"/>
                    <a:pt x="26" y="77"/>
                    <a:pt x="25" y="79"/>
                  </a:cubicBezTo>
                  <a:cubicBezTo>
                    <a:pt x="24" y="81"/>
                    <a:pt x="20" y="77"/>
                    <a:pt x="19" y="78"/>
                  </a:cubicBezTo>
                  <a:cubicBezTo>
                    <a:pt x="17" y="80"/>
                    <a:pt x="12" y="84"/>
                    <a:pt x="12" y="87"/>
                  </a:cubicBezTo>
                  <a:cubicBezTo>
                    <a:pt x="12" y="90"/>
                    <a:pt x="18" y="90"/>
                    <a:pt x="17" y="94"/>
                  </a:cubicBezTo>
                  <a:cubicBezTo>
                    <a:pt x="17" y="97"/>
                    <a:pt x="20" y="101"/>
                    <a:pt x="21" y="103"/>
                  </a:cubicBezTo>
                  <a:cubicBezTo>
                    <a:pt x="23" y="105"/>
                    <a:pt x="26" y="109"/>
                    <a:pt x="25" y="111"/>
                  </a:cubicBezTo>
                  <a:cubicBezTo>
                    <a:pt x="23" y="113"/>
                    <a:pt x="21" y="114"/>
                    <a:pt x="18" y="113"/>
                  </a:cubicBezTo>
                  <a:cubicBezTo>
                    <a:pt x="15" y="112"/>
                    <a:pt x="15" y="115"/>
                    <a:pt x="9" y="113"/>
                  </a:cubicBezTo>
                  <a:cubicBezTo>
                    <a:pt x="3" y="112"/>
                    <a:pt x="3" y="117"/>
                    <a:pt x="1" y="119"/>
                  </a:cubicBezTo>
                  <a:cubicBezTo>
                    <a:pt x="1" y="119"/>
                    <a:pt x="1" y="120"/>
                    <a:pt x="0" y="120"/>
                  </a:cubicBezTo>
                  <a:cubicBezTo>
                    <a:pt x="3" y="122"/>
                    <a:pt x="4" y="126"/>
                    <a:pt x="9" y="128"/>
                  </a:cubicBezTo>
                  <a:cubicBezTo>
                    <a:pt x="14" y="130"/>
                    <a:pt x="19" y="124"/>
                    <a:pt x="19" y="128"/>
                  </a:cubicBezTo>
                  <a:cubicBezTo>
                    <a:pt x="19" y="132"/>
                    <a:pt x="6" y="131"/>
                    <a:pt x="6" y="133"/>
                  </a:cubicBezTo>
                  <a:cubicBezTo>
                    <a:pt x="6" y="134"/>
                    <a:pt x="19" y="150"/>
                    <a:pt x="25" y="148"/>
                  </a:cubicBezTo>
                  <a:cubicBezTo>
                    <a:pt x="32" y="147"/>
                    <a:pt x="37" y="140"/>
                    <a:pt x="35" y="139"/>
                  </a:cubicBezTo>
                  <a:cubicBezTo>
                    <a:pt x="33" y="138"/>
                    <a:pt x="36" y="133"/>
                    <a:pt x="38" y="134"/>
                  </a:cubicBezTo>
                  <a:cubicBezTo>
                    <a:pt x="40" y="135"/>
                    <a:pt x="38" y="142"/>
                    <a:pt x="40" y="144"/>
                  </a:cubicBezTo>
                  <a:cubicBezTo>
                    <a:pt x="42" y="145"/>
                    <a:pt x="41" y="148"/>
                    <a:pt x="40" y="152"/>
                  </a:cubicBezTo>
                  <a:cubicBezTo>
                    <a:pt x="39" y="156"/>
                    <a:pt x="41" y="163"/>
                    <a:pt x="42" y="167"/>
                  </a:cubicBezTo>
                  <a:cubicBezTo>
                    <a:pt x="42" y="172"/>
                    <a:pt x="45" y="178"/>
                    <a:pt x="46" y="184"/>
                  </a:cubicBezTo>
                  <a:cubicBezTo>
                    <a:pt x="47" y="190"/>
                    <a:pt x="51" y="201"/>
                    <a:pt x="55" y="208"/>
                  </a:cubicBezTo>
                  <a:cubicBezTo>
                    <a:pt x="58" y="215"/>
                    <a:pt x="61" y="229"/>
                    <a:pt x="63" y="232"/>
                  </a:cubicBezTo>
                  <a:cubicBezTo>
                    <a:pt x="66" y="235"/>
                    <a:pt x="72" y="245"/>
                    <a:pt x="72" y="251"/>
                  </a:cubicBezTo>
                  <a:cubicBezTo>
                    <a:pt x="72" y="257"/>
                    <a:pt x="79" y="266"/>
                    <a:pt x="81" y="267"/>
                  </a:cubicBezTo>
                  <a:cubicBezTo>
                    <a:pt x="83" y="269"/>
                    <a:pt x="88" y="265"/>
                    <a:pt x="90" y="262"/>
                  </a:cubicBezTo>
                  <a:cubicBezTo>
                    <a:pt x="91" y="258"/>
                    <a:pt x="98" y="256"/>
                    <a:pt x="98" y="253"/>
                  </a:cubicBezTo>
                  <a:cubicBezTo>
                    <a:pt x="98" y="250"/>
                    <a:pt x="99" y="247"/>
                    <a:pt x="102" y="247"/>
                  </a:cubicBezTo>
                  <a:cubicBezTo>
                    <a:pt x="104" y="246"/>
                    <a:pt x="104" y="244"/>
                    <a:pt x="104" y="240"/>
                  </a:cubicBezTo>
                  <a:cubicBezTo>
                    <a:pt x="104" y="237"/>
                    <a:pt x="104" y="232"/>
                    <a:pt x="107" y="229"/>
                  </a:cubicBezTo>
                  <a:cubicBezTo>
                    <a:pt x="109" y="226"/>
                    <a:pt x="110" y="217"/>
                    <a:pt x="108" y="214"/>
                  </a:cubicBezTo>
                  <a:cubicBezTo>
                    <a:pt x="107" y="211"/>
                    <a:pt x="107" y="206"/>
                    <a:pt x="109" y="202"/>
                  </a:cubicBezTo>
                  <a:cubicBezTo>
                    <a:pt x="110" y="199"/>
                    <a:pt x="110" y="195"/>
                    <a:pt x="112" y="195"/>
                  </a:cubicBezTo>
                  <a:cubicBezTo>
                    <a:pt x="115" y="195"/>
                    <a:pt x="118" y="192"/>
                    <a:pt x="121" y="189"/>
                  </a:cubicBezTo>
                  <a:cubicBezTo>
                    <a:pt x="124" y="185"/>
                    <a:pt x="132" y="180"/>
                    <a:pt x="135" y="178"/>
                  </a:cubicBezTo>
                  <a:cubicBezTo>
                    <a:pt x="138" y="175"/>
                    <a:pt x="147" y="167"/>
                    <a:pt x="150" y="163"/>
                  </a:cubicBezTo>
                  <a:cubicBezTo>
                    <a:pt x="152" y="158"/>
                    <a:pt x="160" y="157"/>
                    <a:pt x="164" y="153"/>
                  </a:cubicBezTo>
                  <a:cubicBezTo>
                    <a:pt x="167" y="150"/>
                    <a:pt x="166" y="148"/>
                    <a:pt x="166" y="144"/>
                  </a:cubicBezTo>
                  <a:cubicBezTo>
                    <a:pt x="167" y="140"/>
                    <a:pt x="179" y="138"/>
                    <a:pt x="183" y="138"/>
                  </a:cubicBezTo>
                  <a:cubicBezTo>
                    <a:pt x="184" y="138"/>
                    <a:pt x="184" y="138"/>
                    <a:pt x="185" y="138"/>
                  </a:cubicBezTo>
                  <a:cubicBezTo>
                    <a:pt x="185" y="132"/>
                    <a:pt x="183" y="124"/>
                    <a:pt x="182" y="121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446" name="Freeform 258">
              <a:extLst>
                <a:ext uri="{FF2B5EF4-FFF2-40B4-BE49-F238E27FC236}">
                  <a16:creationId xmlns:a16="http://schemas.microsoft.com/office/drawing/2014/main" id="{03DC2013-A63B-314E-AD49-50EFCD7301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4900" y="2444799"/>
              <a:ext cx="117475" cy="74613"/>
            </a:xfrm>
            <a:custGeom>
              <a:avLst/>
              <a:gdLst>
                <a:gd name="T0" fmla="*/ 8 w 53"/>
                <a:gd name="T1" fmla="*/ 17 h 34"/>
                <a:gd name="T2" fmla="*/ 13 w 53"/>
                <a:gd name="T3" fmla="*/ 19 h 34"/>
                <a:gd name="T4" fmla="*/ 18 w 53"/>
                <a:gd name="T5" fmla="*/ 22 h 34"/>
                <a:gd name="T6" fmla="*/ 18 w 53"/>
                <a:gd name="T7" fmla="*/ 29 h 34"/>
                <a:gd name="T8" fmla="*/ 26 w 53"/>
                <a:gd name="T9" fmla="*/ 33 h 34"/>
                <a:gd name="T10" fmla="*/ 32 w 53"/>
                <a:gd name="T11" fmla="*/ 34 h 34"/>
                <a:gd name="T12" fmla="*/ 37 w 53"/>
                <a:gd name="T13" fmla="*/ 31 h 34"/>
                <a:gd name="T14" fmla="*/ 43 w 53"/>
                <a:gd name="T15" fmla="*/ 30 h 34"/>
                <a:gd name="T16" fmla="*/ 44 w 53"/>
                <a:gd name="T17" fmla="*/ 25 h 34"/>
                <a:gd name="T18" fmla="*/ 49 w 53"/>
                <a:gd name="T19" fmla="*/ 21 h 34"/>
                <a:gd name="T20" fmla="*/ 52 w 53"/>
                <a:gd name="T21" fmla="*/ 18 h 34"/>
                <a:gd name="T22" fmla="*/ 53 w 53"/>
                <a:gd name="T23" fmla="*/ 15 h 34"/>
                <a:gd name="T24" fmla="*/ 53 w 53"/>
                <a:gd name="T25" fmla="*/ 12 h 34"/>
                <a:gd name="T26" fmla="*/ 49 w 53"/>
                <a:gd name="T27" fmla="*/ 9 h 34"/>
                <a:gd name="T28" fmla="*/ 40 w 53"/>
                <a:gd name="T29" fmla="*/ 5 h 34"/>
                <a:gd name="T30" fmla="*/ 35 w 53"/>
                <a:gd name="T31" fmla="*/ 2 h 34"/>
                <a:gd name="T32" fmla="*/ 23 w 53"/>
                <a:gd name="T33" fmla="*/ 2 h 34"/>
                <a:gd name="T34" fmla="*/ 10 w 53"/>
                <a:gd name="T35" fmla="*/ 2 h 34"/>
                <a:gd name="T36" fmla="*/ 3 w 53"/>
                <a:gd name="T37" fmla="*/ 4 h 34"/>
                <a:gd name="T38" fmla="*/ 2 w 53"/>
                <a:gd name="T39" fmla="*/ 14 h 34"/>
                <a:gd name="T40" fmla="*/ 2 w 53"/>
                <a:gd name="T41" fmla="*/ 17 h 34"/>
                <a:gd name="T42" fmla="*/ 8 w 53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3" h="34">
                  <a:moveTo>
                    <a:pt x="8" y="17"/>
                  </a:moveTo>
                  <a:cubicBezTo>
                    <a:pt x="9" y="19"/>
                    <a:pt x="12" y="20"/>
                    <a:pt x="13" y="19"/>
                  </a:cubicBezTo>
                  <a:cubicBezTo>
                    <a:pt x="15" y="19"/>
                    <a:pt x="18" y="21"/>
                    <a:pt x="18" y="22"/>
                  </a:cubicBezTo>
                  <a:cubicBezTo>
                    <a:pt x="18" y="24"/>
                    <a:pt x="17" y="29"/>
                    <a:pt x="18" y="29"/>
                  </a:cubicBezTo>
                  <a:cubicBezTo>
                    <a:pt x="19" y="29"/>
                    <a:pt x="25" y="31"/>
                    <a:pt x="26" y="33"/>
                  </a:cubicBezTo>
                  <a:cubicBezTo>
                    <a:pt x="28" y="33"/>
                    <a:pt x="31" y="33"/>
                    <a:pt x="32" y="34"/>
                  </a:cubicBezTo>
                  <a:cubicBezTo>
                    <a:pt x="34" y="34"/>
                    <a:pt x="36" y="33"/>
                    <a:pt x="37" y="31"/>
                  </a:cubicBezTo>
                  <a:cubicBezTo>
                    <a:pt x="38" y="30"/>
                    <a:pt x="42" y="30"/>
                    <a:pt x="43" y="30"/>
                  </a:cubicBezTo>
                  <a:cubicBezTo>
                    <a:pt x="44" y="30"/>
                    <a:pt x="44" y="27"/>
                    <a:pt x="44" y="25"/>
                  </a:cubicBezTo>
                  <a:cubicBezTo>
                    <a:pt x="44" y="24"/>
                    <a:pt x="47" y="21"/>
                    <a:pt x="49" y="21"/>
                  </a:cubicBezTo>
                  <a:cubicBezTo>
                    <a:pt x="50" y="20"/>
                    <a:pt x="50" y="18"/>
                    <a:pt x="52" y="18"/>
                  </a:cubicBezTo>
                  <a:cubicBezTo>
                    <a:pt x="53" y="18"/>
                    <a:pt x="53" y="16"/>
                    <a:pt x="53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2" y="11"/>
                    <a:pt x="50" y="10"/>
                    <a:pt x="49" y="9"/>
                  </a:cubicBezTo>
                  <a:cubicBezTo>
                    <a:pt x="46" y="7"/>
                    <a:pt x="42" y="4"/>
                    <a:pt x="40" y="5"/>
                  </a:cubicBezTo>
                  <a:cubicBezTo>
                    <a:pt x="38" y="5"/>
                    <a:pt x="38" y="1"/>
                    <a:pt x="35" y="2"/>
                  </a:cubicBezTo>
                  <a:cubicBezTo>
                    <a:pt x="31" y="4"/>
                    <a:pt x="26" y="2"/>
                    <a:pt x="23" y="2"/>
                  </a:cubicBezTo>
                  <a:cubicBezTo>
                    <a:pt x="21" y="2"/>
                    <a:pt x="13" y="0"/>
                    <a:pt x="10" y="2"/>
                  </a:cubicBezTo>
                  <a:cubicBezTo>
                    <a:pt x="8" y="4"/>
                    <a:pt x="5" y="4"/>
                    <a:pt x="3" y="4"/>
                  </a:cubicBezTo>
                  <a:cubicBezTo>
                    <a:pt x="5" y="8"/>
                    <a:pt x="4" y="12"/>
                    <a:pt x="2" y="14"/>
                  </a:cubicBezTo>
                  <a:cubicBezTo>
                    <a:pt x="0" y="16"/>
                    <a:pt x="1" y="16"/>
                    <a:pt x="2" y="17"/>
                  </a:cubicBezTo>
                  <a:cubicBezTo>
                    <a:pt x="5" y="17"/>
                    <a:pt x="7" y="16"/>
                    <a:pt x="8" y="17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5" name="Freeform 367">
              <a:extLst>
                <a:ext uri="{FF2B5EF4-FFF2-40B4-BE49-F238E27FC236}">
                  <a16:creationId xmlns:a16="http://schemas.microsoft.com/office/drawing/2014/main" id="{A11B9EF6-616F-FB4E-B9F0-06045ABA08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86500" y="2828974"/>
              <a:ext cx="381000" cy="150813"/>
            </a:xfrm>
            <a:custGeom>
              <a:avLst/>
              <a:gdLst>
                <a:gd name="T0" fmla="*/ 167 w 172"/>
                <a:gd name="T1" fmla="*/ 48 h 68"/>
                <a:gd name="T2" fmla="*/ 167 w 172"/>
                <a:gd name="T3" fmla="*/ 38 h 68"/>
                <a:gd name="T4" fmla="*/ 167 w 172"/>
                <a:gd name="T5" fmla="*/ 30 h 68"/>
                <a:gd name="T6" fmla="*/ 169 w 172"/>
                <a:gd name="T7" fmla="*/ 26 h 68"/>
                <a:gd name="T8" fmla="*/ 168 w 172"/>
                <a:gd name="T9" fmla="*/ 22 h 68"/>
                <a:gd name="T10" fmla="*/ 161 w 172"/>
                <a:gd name="T11" fmla="*/ 19 h 68"/>
                <a:gd name="T12" fmla="*/ 158 w 172"/>
                <a:gd name="T13" fmla="*/ 12 h 68"/>
                <a:gd name="T14" fmla="*/ 152 w 172"/>
                <a:gd name="T15" fmla="*/ 6 h 68"/>
                <a:gd name="T16" fmla="*/ 142 w 172"/>
                <a:gd name="T17" fmla="*/ 7 h 68"/>
                <a:gd name="T18" fmla="*/ 125 w 172"/>
                <a:gd name="T19" fmla="*/ 12 h 68"/>
                <a:gd name="T20" fmla="*/ 109 w 172"/>
                <a:gd name="T21" fmla="*/ 13 h 68"/>
                <a:gd name="T22" fmla="*/ 99 w 172"/>
                <a:gd name="T23" fmla="*/ 9 h 68"/>
                <a:gd name="T24" fmla="*/ 90 w 172"/>
                <a:gd name="T25" fmla="*/ 6 h 68"/>
                <a:gd name="T26" fmla="*/ 77 w 172"/>
                <a:gd name="T27" fmla="*/ 2 h 68"/>
                <a:gd name="T28" fmla="*/ 49 w 172"/>
                <a:gd name="T29" fmla="*/ 10 h 68"/>
                <a:gd name="T30" fmla="*/ 29 w 172"/>
                <a:gd name="T31" fmla="*/ 12 h 68"/>
                <a:gd name="T32" fmla="*/ 25 w 172"/>
                <a:gd name="T33" fmla="*/ 19 h 68"/>
                <a:gd name="T34" fmla="*/ 5 w 172"/>
                <a:gd name="T35" fmla="*/ 20 h 68"/>
                <a:gd name="T36" fmla="*/ 4 w 172"/>
                <a:gd name="T37" fmla="*/ 27 h 68"/>
                <a:gd name="T38" fmla="*/ 7 w 172"/>
                <a:gd name="T39" fmla="*/ 29 h 68"/>
                <a:gd name="T40" fmla="*/ 8 w 172"/>
                <a:gd name="T41" fmla="*/ 36 h 68"/>
                <a:gd name="T42" fmla="*/ 8 w 172"/>
                <a:gd name="T43" fmla="*/ 43 h 68"/>
                <a:gd name="T44" fmla="*/ 8 w 172"/>
                <a:gd name="T45" fmla="*/ 48 h 68"/>
                <a:gd name="T46" fmla="*/ 13 w 172"/>
                <a:gd name="T47" fmla="*/ 52 h 68"/>
                <a:gd name="T48" fmla="*/ 19 w 172"/>
                <a:gd name="T49" fmla="*/ 56 h 68"/>
                <a:gd name="T50" fmla="*/ 24 w 172"/>
                <a:gd name="T51" fmla="*/ 57 h 68"/>
                <a:gd name="T52" fmla="*/ 29 w 172"/>
                <a:gd name="T53" fmla="*/ 63 h 68"/>
                <a:gd name="T54" fmla="*/ 41 w 172"/>
                <a:gd name="T55" fmla="*/ 61 h 68"/>
                <a:gd name="T56" fmla="*/ 48 w 172"/>
                <a:gd name="T57" fmla="*/ 58 h 68"/>
                <a:gd name="T58" fmla="*/ 61 w 172"/>
                <a:gd name="T59" fmla="*/ 65 h 68"/>
                <a:gd name="T60" fmla="*/ 70 w 172"/>
                <a:gd name="T61" fmla="*/ 63 h 68"/>
                <a:gd name="T62" fmla="*/ 79 w 172"/>
                <a:gd name="T63" fmla="*/ 58 h 68"/>
                <a:gd name="T64" fmla="*/ 86 w 172"/>
                <a:gd name="T65" fmla="*/ 60 h 68"/>
                <a:gd name="T66" fmla="*/ 93 w 172"/>
                <a:gd name="T67" fmla="*/ 58 h 68"/>
                <a:gd name="T68" fmla="*/ 90 w 172"/>
                <a:gd name="T69" fmla="*/ 65 h 68"/>
                <a:gd name="T70" fmla="*/ 91 w 172"/>
                <a:gd name="T71" fmla="*/ 68 h 68"/>
                <a:gd name="T72" fmla="*/ 96 w 172"/>
                <a:gd name="T73" fmla="*/ 62 h 68"/>
                <a:gd name="T74" fmla="*/ 100 w 172"/>
                <a:gd name="T75" fmla="*/ 60 h 68"/>
                <a:gd name="T76" fmla="*/ 108 w 172"/>
                <a:gd name="T77" fmla="*/ 60 h 68"/>
                <a:gd name="T78" fmla="*/ 114 w 172"/>
                <a:gd name="T79" fmla="*/ 58 h 68"/>
                <a:gd name="T80" fmla="*/ 124 w 172"/>
                <a:gd name="T81" fmla="*/ 59 h 68"/>
                <a:gd name="T82" fmla="*/ 136 w 172"/>
                <a:gd name="T83" fmla="*/ 55 h 68"/>
                <a:gd name="T84" fmla="*/ 146 w 172"/>
                <a:gd name="T85" fmla="*/ 54 h 68"/>
                <a:gd name="T86" fmla="*/ 150 w 172"/>
                <a:gd name="T87" fmla="*/ 55 h 68"/>
                <a:gd name="T88" fmla="*/ 154 w 172"/>
                <a:gd name="T89" fmla="*/ 52 h 68"/>
                <a:gd name="T90" fmla="*/ 162 w 172"/>
                <a:gd name="T91" fmla="*/ 53 h 68"/>
                <a:gd name="T92" fmla="*/ 172 w 172"/>
                <a:gd name="T93" fmla="*/ 55 h 68"/>
                <a:gd name="T94" fmla="*/ 167 w 172"/>
                <a:gd name="T95" fmla="*/ 48 h 68"/>
                <a:gd name="T96" fmla="*/ 15 w 172"/>
                <a:gd name="T97" fmla="*/ 13 h 68"/>
                <a:gd name="T98" fmla="*/ 28 w 172"/>
                <a:gd name="T99" fmla="*/ 12 h 68"/>
                <a:gd name="T100" fmla="*/ 21 w 172"/>
                <a:gd name="T101" fmla="*/ 6 h 68"/>
                <a:gd name="T102" fmla="*/ 18 w 172"/>
                <a:gd name="T103" fmla="*/ 1 h 68"/>
                <a:gd name="T104" fmla="*/ 15 w 172"/>
                <a:gd name="T105" fmla="*/ 2 h 68"/>
                <a:gd name="T106" fmla="*/ 5 w 172"/>
                <a:gd name="T107" fmla="*/ 2 h 68"/>
                <a:gd name="T108" fmla="*/ 6 w 172"/>
                <a:gd name="T109" fmla="*/ 8 h 68"/>
                <a:gd name="T110" fmla="*/ 4 w 172"/>
                <a:gd name="T111" fmla="*/ 12 h 68"/>
                <a:gd name="T112" fmla="*/ 1 w 172"/>
                <a:gd name="T113" fmla="*/ 16 h 68"/>
                <a:gd name="T114" fmla="*/ 7 w 172"/>
                <a:gd name="T115" fmla="*/ 18 h 68"/>
                <a:gd name="T116" fmla="*/ 15 w 172"/>
                <a:gd name="T117" fmla="*/ 13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72" h="68">
                  <a:moveTo>
                    <a:pt x="167" y="48"/>
                  </a:moveTo>
                  <a:cubicBezTo>
                    <a:pt x="166" y="47"/>
                    <a:pt x="168" y="39"/>
                    <a:pt x="167" y="38"/>
                  </a:cubicBezTo>
                  <a:cubicBezTo>
                    <a:pt x="167" y="36"/>
                    <a:pt x="165" y="30"/>
                    <a:pt x="167" y="30"/>
                  </a:cubicBezTo>
                  <a:cubicBezTo>
                    <a:pt x="169" y="30"/>
                    <a:pt x="167" y="26"/>
                    <a:pt x="169" y="26"/>
                  </a:cubicBezTo>
                  <a:cubicBezTo>
                    <a:pt x="169" y="24"/>
                    <a:pt x="168" y="23"/>
                    <a:pt x="168" y="22"/>
                  </a:cubicBezTo>
                  <a:cubicBezTo>
                    <a:pt x="166" y="21"/>
                    <a:pt x="162" y="23"/>
                    <a:pt x="161" y="19"/>
                  </a:cubicBezTo>
                  <a:cubicBezTo>
                    <a:pt x="159" y="15"/>
                    <a:pt x="161" y="15"/>
                    <a:pt x="158" y="12"/>
                  </a:cubicBezTo>
                  <a:cubicBezTo>
                    <a:pt x="156" y="8"/>
                    <a:pt x="155" y="5"/>
                    <a:pt x="152" y="6"/>
                  </a:cubicBezTo>
                  <a:cubicBezTo>
                    <a:pt x="150" y="7"/>
                    <a:pt x="146" y="7"/>
                    <a:pt x="142" y="7"/>
                  </a:cubicBezTo>
                  <a:cubicBezTo>
                    <a:pt x="138" y="11"/>
                    <a:pt x="128" y="13"/>
                    <a:pt x="125" y="12"/>
                  </a:cubicBezTo>
                  <a:cubicBezTo>
                    <a:pt x="122" y="11"/>
                    <a:pt x="115" y="13"/>
                    <a:pt x="109" y="13"/>
                  </a:cubicBezTo>
                  <a:cubicBezTo>
                    <a:pt x="104" y="13"/>
                    <a:pt x="103" y="9"/>
                    <a:pt x="99" y="9"/>
                  </a:cubicBezTo>
                  <a:cubicBezTo>
                    <a:pt x="95" y="9"/>
                    <a:pt x="95" y="6"/>
                    <a:pt x="90" y="6"/>
                  </a:cubicBezTo>
                  <a:cubicBezTo>
                    <a:pt x="86" y="6"/>
                    <a:pt x="90" y="4"/>
                    <a:pt x="77" y="2"/>
                  </a:cubicBezTo>
                  <a:cubicBezTo>
                    <a:pt x="64" y="0"/>
                    <a:pt x="53" y="7"/>
                    <a:pt x="49" y="10"/>
                  </a:cubicBezTo>
                  <a:cubicBezTo>
                    <a:pt x="45" y="14"/>
                    <a:pt x="31" y="11"/>
                    <a:pt x="29" y="12"/>
                  </a:cubicBezTo>
                  <a:cubicBezTo>
                    <a:pt x="28" y="12"/>
                    <a:pt x="29" y="17"/>
                    <a:pt x="25" y="19"/>
                  </a:cubicBezTo>
                  <a:cubicBezTo>
                    <a:pt x="20" y="20"/>
                    <a:pt x="9" y="19"/>
                    <a:pt x="5" y="20"/>
                  </a:cubicBezTo>
                  <a:cubicBezTo>
                    <a:pt x="2" y="22"/>
                    <a:pt x="0" y="27"/>
                    <a:pt x="4" y="27"/>
                  </a:cubicBezTo>
                  <a:cubicBezTo>
                    <a:pt x="7" y="27"/>
                    <a:pt x="8" y="28"/>
                    <a:pt x="7" y="29"/>
                  </a:cubicBezTo>
                  <a:cubicBezTo>
                    <a:pt x="6" y="31"/>
                    <a:pt x="10" y="35"/>
                    <a:pt x="8" y="36"/>
                  </a:cubicBezTo>
                  <a:cubicBezTo>
                    <a:pt x="6" y="38"/>
                    <a:pt x="6" y="41"/>
                    <a:pt x="8" y="43"/>
                  </a:cubicBezTo>
                  <a:cubicBezTo>
                    <a:pt x="11" y="44"/>
                    <a:pt x="11" y="47"/>
                    <a:pt x="8" y="48"/>
                  </a:cubicBezTo>
                  <a:cubicBezTo>
                    <a:pt x="6" y="48"/>
                    <a:pt x="13" y="51"/>
                    <a:pt x="13" y="52"/>
                  </a:cubicBezTo>
                  <a:cubicBezTo>
                    <a:pt x="13" y="54"/>
                    <a:pt x="19" y="54"/>
                    <a:pt x="19" y="56"/>
                  </a:cubicBezTo>
                  <a:cubicBezTo>
                    <a:pt x="19" y="58"/>
                    <a:pt x="21" y="58"/>
                    <a:pt x="24" y="57"/>
                  </a:cubicBezTo>
                  <a:cubicBezTo>
                    <a:pt x="26" y="56"/>
                    <a:pt x="27" y="60"/>
                    <a:pt x="29" y="63"/>
                  </a:cubicBezTo>
                  <a:cubicBezTo>
                    <a:pt x="31" y="66"/>
                    <a:pt x="41" y="64"/>
                    <a:pt x="41" y="61"/>
                  </a:cubicBezTo>
                  <a:cubicBezTo>
                    <a:pt x="41" y="58"/>
                    <a:pt x="44" y="57"/>
                    <a:pt x="48" y="58"/>
                  </a:cubicBezTo>
                  <a:cubicBezTo>
                    <a:pt x="53" y="58"/>
                    <a:pt x="59" y="64"/>
                    <a:pt x="61" y="65"/>
                  </a:cubicBezTo>
                  <a:cubicBezTo>
                    <a:pt x="63" y="66"/>
                    <a:pt x="67" y="63"/>
                    <a:pt x="70" y="63"/>
                  </a:cubicBezTo>
                  <a:cubicBezTo>
                    <a:pt x="73" y="63"/>
                    <a:pt x="77" y="59"/>
                    <a:pt x="79" y="58"/>
                  </a:cubicBezTo>
                  <a:cubicBezTo>
                    <a:pt x="80" y="57"/>
                    <a:pt x="83" y="61"/>
                    <a:pt x="86" y="60"/>
                  </a:cubicBezTo>
                  <a:cubicBezTo>
                    <a:pt x="88" y="58"/>
                    <a:pt x="91" y="57"/>
                    <a:pt x="93" y="58"/>
                  </a:cubicBezTo>
                  <a:cubicBezTo>
                    <a:pt x="94" y="59"/>
                    <a:pt x="89" y="63"/>
                    <a:pt x="90" y="65"/>
                  </a:cubicBezTo>
                  <a:cubicBezTo>
                    <a:pt x="91" y="66"/>
                    <a:pt x="91" y="67"/>
                    <a:pt x="91" y="68"/>
                  </a:cubicBezTo>
                  <a:cubicBezTo>
                    <a:pt x="96" y="67"/>
                    <a:pt x="96" y="63"/>
                    <a:pt x="96" y="62"/>
                  </a:cubicBezTo>
                  <a:cubicBezTo>
                    <a:pt x="96" y="60"/>
                    <a:pt x="98" y="58"/>
                    <a:pt x="100" y="60"/>
                  </a:cubicBezTo>
                  <a:cubicBezTo>
                    <a:pt x="101" y="61"/>
                    <a:pt x="104" y="61"/>
                    <a:pt x="108" y="60"/>
                  </a:cubicBezTo>
                  <a:cubicBezTo>
                    <a:pt x="112" y="58"/>
                    <a:pt x="112" y="57"/>
                    <a:pt x="114" y="58"/>
                  </a:cubicBezTo>
                  <a:cubicBezTo>
                    <a:pt x="115" y="60"/>
                    <a:pt x="118" y="59"/>
                    <a:pt x="124" y="59"/>
                  </a:cubicBezTo>
                  <a:cubicBezTo>
                    <a:pt x="130" y="59"/>
                    <a:pt x="131" y="55"/>
                    <a:pt x="136" y="55"/>
                  </a:cubicBezTo>
                  <a:cubicBezTo>
                    <a:pt x="142" y="56"/>
                    <a:pt x="146" y="54"/>
                    <a:pt x="146" y="54"/>
                  </a:cubicBezTo>
                  <a:cubicBezTo>
                    <a:pt x="150" y="55"/>
                    <a:pt x="150" y="55"/>
                    <a:pt x="150" y="55"/>
                  </a:cubicBezTo>
                  <a:cubicBezTo>
                    <a:pt x="151" y="54"/>
                    <a:pt x="151" y="52"/>
                    <a:pt x="154" y="52"/>
                  </a:cubicBezTo>
                  <a:cubicBezTo>
                    <a:pt x="158" y="51"/>
                    <a:pt x="160" y="54"/>
                    <a:pt x="162" y="53"/>
                  </a:cubicBezTo>
                  <a:cubicBezTo>
                    <a:pt x="164" y="52"/>
                    <a:pt x="171" y="60"/>
                    <a:pt x="172" y="55"/>
                  </a:cubicBezTo>
                  <a:cubicBezTo>
                    <a:pt x="172" y="54"/>
                    <a:pt x="169" y="48"/>
                    <a:pt x="167" y="48"/>
                  </a:cubicBezTo>
                  <a:close/>
                  <a:moveTo>
                    <a:pt x="15" y="13"/>
                  </a:moveTo>
                  <a:cubicBezTo>
                    <a:pt x="19" y="12"/>
                    <a:pt x="26" y="13"/>
                    <a:pt x="28" y="12"/>
                  </a:cubicBezTo>
                  <a:cubicBezTo>
                    <a:pt x="29" y="10"/>
                    <a:pt x="23" y="8"/>
                    <a:pt x="21" y="6"/>
                  </a:cubicBezTo>
                  <a:cubicBezTo>
                    <a:pt x="19" y="5"/>
                    <a:pt x="19" y="3"/>
                    <a:pt x="18" y="1"/>
                  </a:cubicBezTo>
                  <a:cubicBezTo>
                    <a:pt x="17" y="2"/>
                    <a:pt x="16" y="3"/>
                    <a:pt x="15" y="2"/>
                  </a:cubicBezTo>
                  <a:cubicBezTo>
                    <a:pt x="12" y="1"/>
                    <a:pt x="6" y="2"/>
                    <a:pt x="5" y="2"/>
                  </a:cubicBezTo>
                  <a:cubicBezTo>
                    <a:pt x="4" y="2"/>
                    <a:pt x="6" y="6"/>
                    <a:pt x="6" y="8"/>
                  </a:cubicBezTo>
                  <a:cubicBezTo>
                    <a:pt x="6" y="10"/>
                    <a:pt x="4" y="11"/>
                    <a:pt x="4" y="12"/>
                  </a:cubicBezTo>
                  <a:cubicBezTo>
                    <a:pt x="4" y="13"/>
                    <a:pt x="3" y="14"/>
                    <a:pt x="1" y="16"/>
                  </a:cubicBezTo>
                  <a:cubicBezTo>
                    <a:pt x="3" y="17"/>
                    <a:pt x="5" y="18"/>
                    <a:pt x="7" y="18"/>
                  </a:cubicBezTo>
                  <a:cubicBezTo>
                    <a:pt x="11" y="18"/>
                    <a:pt x="12" y="14"/>
                    <a:pt x="15" y="13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6" name="Freeform 368">
              <a:extLst>
                <a:ext uri="{FF2B5EF4-FFF2-40B4-BE49-F238E27FC236}">
                  <a16:creationId xmlns:a16="http://schemas.microsoft.com/office/drawing/2014/main" id="{36E71B0B-7B93-114D-A91B-1050B6AA2CC2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475" y="2562274"/>
              <a:ext cx="361950" cy="211138"/>
            </a:xfrm>
            <a:custGeom>
              <a:avLst/>
              <a:gdLst>
                <a:gd name="T0" fmla="*/ 152 w 163"/>
                <a:gd name="T1" fmla="*/ 54 h 95"/>
                <a:gd name="T2" fmla="*/ 161 w 163"/>
                <a:gd name="T3" fmla="*/ 49 h 95"/>
                <a:gd name="T4" fmla="*/ 162 w 163"/>
                <a:gd name="T5" fmla="*/ 43 h 95"/>
                <a:gd name="T6" fmla="*/ 163 w 163"/>
                <a:gd name="T7" fmla="*/ 37 h 95"/>
                <a:gd name="T8" fmla="*/ 150 w 163"/>
                <a:gd name="T9" fmla="*/ 32 h 95"/>
                <a:gd name="T10" fmla="*/ 138 w 163"/>
                <a:gd name="T11" fmla="*/ 25 h 95"/>
                <a:gd name="T12" fmla="*/ 128 w 163"/>
                <a:gd name="T13" fmla="*/ 26 h 95"/>
                <a:gd name="T14" fmla="*/ 120 w 163"/>
                <a:gd name="T15" fmla="*/ 22 h 95"/>
                <a:gd name="T16" fmla="*/ 110 w 163"/>
                <a:gd name="T17" fmla="*/ 14 h 95"/>
                <a:gd name="T18" fmla="*/ 106 w 163"/>
                <a:gd name="T19" fmla="*/ 2 h 95"/>
                <a:gd name="T20" fmla="*/ 93 w 163"/>
                <a:gd name="T21" fmla="*/ 1 h 95"/>
                <a:gd name="T22" fmla="*/ 86 w 163"/>
                <a:gd name="T23" fmla="*/ 2 h 95"/>
                <a:gd name="T24" fmla="*/ 75 w 163"/>
                <a:gd name="T25" fmla="*/ 9 h 95"/>
                <a:gd name="T26" fmla="*/ 65 w 163"/>
                <a:gd name="T27" fmla="*/ 12 h 95"/>
                <a:gd name="T28" fmla="*/ 53 w 163"/>
                <a:gd name="T29" fmla="*/ 9 h 95"/>
                <a:gd name="T30" fmla="*/ 38 w 163"/>
                <a:gd name="T31" fmla="*/ 7 h 95"/>
                <a:gd name="T32" fmla="*/ 17 w 163"/>
                <a:gd name="T33" fmla="*/ 9 h 95"/>
                <a:gd name="T34" fmla="*/ 13 w 163"/>
                <a:gd name="T35" fmla="*/ 13 h 95"/>
                <a:gd name="T36" fmla="*/ 12 w 163"/>
                <a:gd name="T37" fmla="*/ 25 h 95"/>
                <a:gd name="T38" fmla="*/ 4 w 163"/>
                <a:gd name="T39" fmla="*/ 40 h 95"/>
                <a:gd name="T40" fmla="*/ 4 w 163"/>
                <a:gd name="T41" fmla="*/ 51 h 95"/>
                <a:gd name="T42" fmla="*/ 9 w 163"/>
                <a:gd name="T43" fmla="*/ 52 h 95"/>
                <a:gd name="T44" fmla="*/ 24 w 163"/>
                <a:gd name="T45" fmla="*/ 55 h 95"/>
                <a:gd name="T46" fmla="*/ 32 w 163"/>
                <a:gd name="T47" fmla="*/ 54 h 95"/>
                <a:gd name="T48" fmla="*/ 48 w 163"/>
                <a:gd name="T49" fmla="*/ 47 h 95"/>
                <a:gd name="T50" fmla="*/ 62 w 163"/>
                <a:gd name="T51" fmla="*/ 56 h 95"/>
                <a:gd name="T52" fmla="*/ 70 w 163"/>
                <a:gd name="T53" fmla="*/ 71 h 95"/>
                <a:gd name="T54" fmla="*/ 60 w 163"/>
                <a:gd name="T55" fmla="*/ 74 h 95"/>
                <a:gd name="T56" fmla="*/ 58 w 163"/>
                <a:gd name="T57" fmla="*/ 85 h 95"/>
                <a:gd name="T58" fmla="*/ 67 w 163"/>
                <a:gd name="T59" fmla="*/ 85 h 95"/>
                <a:gd name="T60" fmla="*/ 79 w 163"/>
                <a:gd name="T61" fmla="*/ 69 h 95"/>
                <a:gd name="T62" fmla="*/ 90 w 163"/>
                <a:gd name="T63" fmla="*/ 73 h 95"/>
                <a:gd name="T64" fmla="*/ 93 w 163"/>
                <a:gd name="T65" fmla="*/ 82 h 95"/>
                <a:gd name="T66" fmla="*/ 102 w 163"/>
                <a:gd name="T67" fmla="*/ 93 h 95"/>
                <a:gd name="T68" fmla="*/ 118 w 163"/>
                <a:gd name="T69" fmla="*/ 88 h 95"/>
                <a:gd name="T70" fmla="*/ 121 w 163"/>
                <a:gd name="T71" fmla="*/ 84 h 95"/>
                <a:gd name="T72" fmla="*/ 126 w 163"/>
                <a:gd name="T73" fmla="*/ 69 h 95"/>
                <a:gd name="T74" fmla="*/ 145 w 163"/>
                <a:gd name="T75" fmla="*/ 63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63" h="95">
                  <a:moveTo>
                    <a:pt x="145" y="59"/>
                  </a:moveTo>
                  <a:cubicBezTo>
                    <a:pt x="146" y="59"/>
                    <a:pt x="150" y="54"/>
                    <a:pt x="152" y="54"/>
                  </a:cubicBezTo>
                  <a:cubicBezTo>
                    <a:pt x="153" y="54"/>
                    <a:pt x="159" y="55"/>
                    <a:pt x="159" y="54"/>
                  </a:cubicBezTo>
                  <a:cubicBezTo>
                    <a:pt x="159" y="53"/>
                    <a:pt x="161" y="50"/>
                    <a:pt x="161" y="49"/>
                  </a:cubicBezTo>
                  <a:cubicBezTo>
                    <a:pt x="161" y="48"/>
                    <a:pt x="159" y="47"/>
                    <a:pt x="159" y="46"/>
                  </a:cubicBezTo>
                  <a:cubicBezTo>
                    <a:pt x="159" y="44"/>
                    <a:pt x="162" y="44"/>
                    <a:pt x="162" y="43"/>
                  </a:cubicBezTo>
                  <a:cubicBezTo>
                    <a:pt x="162" y="42"/>
                    <a:pt x="160" y="41"/>
                    <a:pt x="160" y="41"/>
                  </a:cubicBezTo>
                  <a:cubicBezTo>
                    <a:pt x="160" y="40"/>
                    <a:pt x="163" y="38"/>
                    <a:pt x="163" y="37"/>
                  </a:cubicBezTo>
                  <a:cubicBezTo>
                    <a:pt x="162" y="35"/>
                    <a:pt x="160" y="35"/>
                    <a:pt x="157" y="34"/>
                  </a:cubicBezTo>
                  <a:cubicBezTo>
                    <a:pt x="155" y="32"/>
                    <a:pt x="152" y="33"/>
                    <a:pt x="150" y="32"/>
                  </a:cubicBezTo>
                  <a:cubicBezTo>
                    <a:pt x="147" y="30"/>
                    <a:pt x="142" y="31"/>
                    <a:pt x="142" y="30"/>
                  </a:cubicBezTo>
                  <a:cubicBezTo>
                    <a:pt x="142" y="30"/>
                    <a:pt x="139" y="27"/>
                    <a:pt x="138" y="25"/>
                  </a:cubicBezTo>
                  <a:cubicBezTo>
                    <a:pt x="137" y="24"/>
                    <a:pt x="135" y="25"/>
                    <a:pt x="133" y="26"/>
                  </a:cubicBezTo>
                  <a:cubicBezTo>
                    <a:pt x="131" y="27"/>
                    <a:pt x="130" y="27"/>
                    <a:pt x="128" y="26"/>
                  </a:cubicBezTo>
                  <a:cubicBezTo>
                    <a:pt x="127" y="25"/>
                    <a:pt x="125" y="24"/>
                    <a:pt x="124" y="24"/>
                  </a:cubicBezTo>
                  <a:cubicBezTo>
                    <a:pt x="122" y="25"/>
                    <a:pt x="120" y="24"/>
                    <a:pt x="120" y="22"/>
                  </a:cubicBezTo>
                  <a:cubicBezTo>
                    <a:pt x="121" y="20"/>
                    <a:pt x="118" y="16"/>
                    <a:pt x="116" y="15"/>
                  </a:cubicBezTo>
                  <a:cubicBezTo>
                    <a:pt x="115" y="15"/>
                    <a:pt x="111" y="16"/>
                    <a:pt x="110" y="14"/>
                  </a:cubicBezTo>
                  <a:cubicBezTo>
                    <a:pt x="109" y="12"/>
                    <a:pt x="107" y="10"/>
                    <a:pt x="108" y="9"/>
                  </a:cubicBezTo>
                  <a:cubicBezTo>
                    <a:pt x="108" y="7"/>
                    <a:pt x="107" y="3"/>
                    <a:pt x="106" y="2"/>
                  </a:cubicBezTo>
                  <a:cubicBezTo>
                    <a:pt x="105" y="0"/>
                    <a:pt x="100" y="0"/>
                    <a:pt x="99" y="1"/>
                  </a:cubicBezTo>
                  <a:cubicBezTo>
                    <a:pt x="98" y="2"/>
                    <a:pt x="94" y="0"/>
                    <a:pt x="93" y="1"/>
                  </a:cubicBezTo>
                  <a:cubicBezTo>
                    <a:pt x="91" y="2"/>
                    <a:pt x="91" y="3"/>
                    <a:pt x="89" y="3"/>
                  </a:cubicBezTo>
                  <a:cubicBezTo>
                    <a:pt x="88" y="3"/>
                    <a:pt x="87" y="3"/>
                    <a:pt x="86" y="2"/>
                  </a:cubicBezTo>
                  <a:cubicBezTo>
                    <a:pt x="84" y="3"/>
                    <a:pt x="80" y="4"/>
                    <a:pt x="80" y="4"/>
                  </a:cubicBezTo>
                  <a:cubicBezTo>
                    <a:pt x="80" y="4"/>
                    <a:pt x="75" y="8"/>
                    <a:pt x="75" y="9"/>
                  </a:cubicBezTo>
                  <a:cubicBezTo>
                    <a:pt x="75" y="11"/>
                    <a:pt x="75" y="14"/>
                    <a:pt x="73" y="12"/>
                  </a:cubicBezTo>
                  <a:cubicBezTo>
                    <a:pt x="72" y="11"/>
                    <a:pt x="66" y="11"/>
                    <a:pt x="65" y="12"/>
                  </a:cubicBezTo>
                  <a:cubicBezTo>
                    <a:pt x="64" y="13"/>
                    <a:pt x="61" y="9"/>
                    <a:pt x="59" y="10"/>
                  </a:cubicBezTo>
                  <a:cubicBezTo>
                    <a:pt x="57" y="11"/>
                    <a:pt x="53" y="8"/>
                    <a:pt x="53" y="9"/>
                  </a:cubicBezTo>
                  <a:cubicBezTo>
                    <a:pt x="53" y="11"/>
                    <a:pt x="49" y="10"/>
                    <a:pt x="47" y="9"/>
                  </a:cubicBezTo>
                  <a:cubicBezTo>
                    <a:pt x="44" y="8"/>
                    <a:pt x="40" y="9"/>
                    <a:pt x="38" y="7"/>
                  </a:cubicBezTo>
                  <a:cubicBezTo>
                    <a:pt x="37" y="5"/>
                    <a:pt x="26" y="5"/>
                    <a:pt x="23" y="5"/>
                  </a:cubicBezTo>
                  <a:cubicBezTo>
                    <a:pt x="19" y="5"/>
                    <a:pt x="18" y="7"/>
                    <a:pt x="17" y="9"/>
                  </a:cubicBezTo>
                  <a:cubicBezTo>
                    <a:pt x="15" y="10"/>
                    <a:pt x="14" y="10"/>
                    <a:pt x="12" y="10"/>
                  </a:cubicBezTo>
                  <a:cubicBezTo>
                    <a:pt x="12" y="11"/>
                    <a:pt x="12" y="13"/>
                    <a:pt x="13" y="13"/>
                  </a:cubicBezTo>
                  <a:cubicBezTo>
                    <a:pt x="14" y="14"/>
                    <a:pt x="17" y="20"/>
                    <a:pt x="16" y="22"/>
                  </a:cubicBezTo>
                  <a:cubicBezTo>
                    <a:pt x="15" y="24"/>
                    <a:pt x="14" y="24"/>
                    <a:pt x="12" y="25"/>
                  </a:cubicBezTo>
                  <a:cubicBezTo>
                    <a:pt x="11" y="27"/>
                    <a:pt x="4" y="33"/>
                    <a:pt x="4" y="34"/>
                  </a:cubicBezTo>
                  <a:cubicBezTo>
                    <a:pt x="4" y="35"/>
                    <a:pt x="5" y="39"/>
                    <a:pt x="4" y="40"/>
                  </a:cubicBezTo>
                  <a:cubicBezTo>
                    <a:pt x="3" y="41"/>
                    <a:pt x="0" y="45"/>
                    <a:pt x="0" y="47"/>
                  </a:cubicBezTo>
                  <a:cubicBezTo>
                    <a:pt x="0" y="49"/>
                    <a:pt x="2" y="51"/>
                    <a:pt x="4" y="51"/>
                  </a:cubicBezTo>
                  <a:cubicBezTo>
                    <a:pt x="5" y="52"/>
                    <a:pt x="5" y="52"/>
                    <a:pt x="5" y="52"/>
                  </a:cubicBezTo>
                  <a:cubicBezTo>
                    <a:pt x="7" y="52"/>
                    <a:pt x="8" y="52"/>
                    <a:pt x="9" y="52"/>
                  </a:cubicBezTo>
                  <a:cubicBezTo>
                    <a:pt x="10" y="52"/>
                    <a:pt x="16" y="54"/>
                    <a:pt x="18" y="54"/>
                  </a:cubicBezTo>
                  <a:cubicBezTo>
                    <a:pt x="20" y="54"/>
                    <a:pt x="23" y="55"/>
                    <a:pt x="24" y="55"/>
                  </a:cubicBezTo>
                  <a:cubicBezTo>
                    <a:pt x="24" y="56"/>
                    <a:pt x="26" y="56"/>
                    <a:pt x="28" y="54"/>
                  </a:cubicBezTo>
                  <a:cubicBezTo>
                    <a:pt x="29" y="53"/>
                    <a:pt x="31" y="54"/>
                    <a:pt x="32" y="54"/>
                  </a:cubicBezTo>
                  <a:cubicBezTo>
                    <a:pt x="34" y="54"/>
                    <a:pt x="37" y="52"/>
                    <a:pt x="37" y="51"/>
                  </a:cubicBezTo>
                  <a:cubicBezTo>
                    <a:pt x="38" y="50"/>
                    <a:pt x="46" y="48"/>
                    <a:pt x="48" y="47"/>
                  </a:cubicBezTo>
                  <a:cubicBezTo>
                    <a:pt x="51" y="47"/>
                    <a:pt x="54" y="51"/>
                    <a:pt x="56" y="51"/>
                  </a:cubicBezTo>
                  <a:cubicBezTo>
                    <a:pt x="58" y="51"/>
                    <a:pt x="61" y="53"/>
                    <a:pt x="62" y="56"/>
                  </a:cubicBezTo>
                  <a:cubicBezTo>
                    <a:pt x="63" y="60"/>
                    <a:pt x="67" y="64"/>
                    <a:pt x="68" y="65"/>
                  </a:cubicBezTo>
                  <a:cubicBezTo>
                    <a:pt x="69" y="67"/>
                    <a:pt x="70" y="70"/>
                    <a:pt x="70" y="71"/>
                  </a:cubicBezTo>
                  <a:cubicBezTo>
                    <a:pt x="70" y="72"/>
                    <a:pt x="67" y="71"/>
                    <a:pt x="64" y="70"/>
                  </a:cubicBezTo>
                  <a:cubicBezTo>
                    <a:pt x="61" y="69"/>
                    <a:pt x="60" y="73"/>
                    <a:pt x="60" y="74"/>
                  </a:cubicBezTo>
                  <a:cubicBezTo>
                    <a:pt x="60" y="76"/>
                    <a:pt x="56" y="82"/>
                    <a:pt x="55" y="83"/>
                  </a:cubicBezTo>
                  <a:cubicBezTo>
                    <a:pt x="54" y="84"/>
                    <a:pt x="57" y="85"/>
                    <a:pt x="58" y="85"/>
                  </a:cubicBezTo>
                  <a:cubicBezTo>
                    <a:pt x="59" y="85"/>
                    <a:pt x="62" y="83"/>
                    <a:pt x="64" y="83"/>
                  </a:cubicBezTo>
                  <a:cubicBezTo>
                    <a:pt x="64" y="83"/>
                    <a:pt x="65" y="84"/>
                    <a:pt x="67" y="85"/>
                  </a:cubicBezTo>
                  <a:cubicBezTo>
                    <a:pt x="66" y="81"/>
                    <a:pt x="67" y="81"/>
                    <a:pt x="71" y="78"/>
                  </a:cubicBezTo>
                  <a:cubicBezTo>
                    <a:pt x="75" y="75"/>
                    <a:pt x="75" y="70"/>
                    <a:pt x="79" y="69"/>
                  </a:cubicBezTo>
                  <a:cubicBezTo>
                    <a:pt x="82" y="68"/>
                    <a:pt x="84" y="67"/>
                    <a:pt x="89" y="67"/>
                  </a:cubicBezTo>
                  <a:cubicBezTo>
                    <a:pt x="94" y="68"/>
                    <a:pt x="86" y="71"/>
                    <a:pt x="90" y="73"/>
                  </a:cubicBezTo>
                  <a:cubicBezTo>
                    <a:pt x="94" y="75"/>
                    <a:pt x="104" y="73"/>
                    <a:pt x="105" y="75"/>
                  </a:cubicBezTo>
                  <a:cubicBezTo>
                    <a:pt x="105" y="78"/>
                    <a:pt x="92" y="81"/>
                    <a:pt x="93" y="82"/>
                  </a:cubicBezTo>
                  <a:cubicBezTo>
                    <a:pt x="93" y="84"/>
                    <a:pt x="100" y="85"/>
                    <a:pt x="102" y="86"/>
                  </a:cubicBezTo>
                  <a:cubicBezTo>
                    <a:pt x="104" y="88"/>
                    <a:pt x="101" y="92"/>
                    <a:pt x="102" y="93"/>
                  </a:cubicBezTo>
                  <a:cubicBezTo>
                    <a:pt x="103" y="95"/>
                    <a:pt x="107" y="94"/>
                    <a:pt x="110" y="92"/>
                  </a:cubicBezTo>
                  <a:cubicBezTo>
                    <a:pt x="113" y="90"/>
                    <a:pt x="115" y="90"/>
                    <a:pt x="118" y="88"/>
                  </a:cubicBezTo>
                  <a:cubicBezTo>
                    <a:pt x="122" y="85"/>
                    <a:pt x="130" y="88"/>
                    <a:pt x="131" y="86"/>
                  </a:cubicBezTo>
                  <a:cubicBezTo>
                    <a:pt x="132" y="85"/>
                    <a:pt x="128" y="83"/>
                    <a:pt x="121" y="84"/>
                  </a:cubicBezTo>
                  <a:cubicBezTo>
                    <a:pt x="114" y="84"/>
                    <a:pt x="114" y="78"/>
                    <a:pt x="114" y="76"/>
                  </a:cubicBezTo>
                  <a:cubicBezTo>
                    <a:pt x="114" y="75"/>
                    <a:pt x="121" y="69"/>
                    <a:pt x="126" y="69"/>
                  </a:cubicBezTo>
                  <a:cubicBezTo>
                    <a:pt x="130" y="69"/>
                    <a:pt x="133" y="67"/>
                    <a:pt x="137" y="65"/>
                  </a:cubicBezTo>
                  <a:cubicBezTo>
                    <a:pt x="139" y="65"/>
                    <a:pt x="142" y="64"/>
                    <a:pt x="145" y="63"/>
                  </a:cubicBezTo>
                  <a:cubicBezTo>
                    <a:pt x="144" y="61"/>
                    <a:pt x="144" y="59"/>
                    <a:pt x="145" y="59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557" name="Freeform 369">
              <a:extLst>
                <a:ext uri="{FF2B5EF4-FFF2-40B4-BE49-F238E27FC236}">
                  <a16:creationId xmlns:a16="http://schemas.microsoft.com/office/drawing/2014/main" id="{20F870E4-07FD-E94B-A263-9FF481E7FC1E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0875" y="2955974"/>
              <a:ext cx="333375" cy="301625"/>
            </a:xfrm>
            <a:custGeom>
              <a:avLst/>
              <a:gdLst>
                <a:gd name="T0" fmla="*/ 140 w 151"/>
                <a:gd name="T1" fmla="*/ 7 h 136"/>
                <a:gd name="T2" fmla="*/ 129 w 151"/>
                <a:gd name="T3" fmla="*/ 1 h 136"/>
                <a:gd name="T4" fmla="*/ 118 w 151"/>
                <a:gd name="T5" fmla="*/ 2 h 136"/>
                <a:gd name="T6" fmla="*/ 101 w 151"/>
                <a:gd name="T7" fmla="*/ 8 h 136"/>
                <a:gd name="T8" fmla="*/ 98 w 151"/>
                <a:gd name="T9" fmla="*/ 13 h 136"/>
                <a:gd name="T10" fmla="*/ 95 w 151"/>
                <a:gd name="T11" fmla="*/ 25 h 136"/>
                <a:gd name="T12" fmla="*/ 84 w 151"/>
                <a:gd name="T13" fmla="*/ 32 h 136"/>
                <a:gd name="T14" fmla="*/ 81 w 151"/>
                <a:gd name="T15" fmla="*/ 41 h 136"/>
                <a:gd name="T16" fmla="*/ 74 w 151"/>
                <a:gd name="T17" fmla="*/ 55 h 136"/>
                <a:gd name="T18" fmla="*/ 58 w 151"/>
                <a:gd name="T19" fmla="*/ 60 h 136"/>
                <a:gd name="T20" fmla="*/ 51 w 151"/>
                <a:gd name="T21" fmla="*/ 74 h 136"/>
                <a:gd name="T22" fmla="*/ 0 w 151"/>
                <a:gd name="T23" fmla="*/ 77 h 136"/>
                <a:gd name="T24" fmla="*/ 14 w 151"/>
                <a:gd name="T25" fmla="*/ 89 h 136"/>
                <a:gd name="T26" fmla="*/ 21 w 151"/>
                <a:gd name="T27" fmla="*/ 106 h 136"/>
                <a:gd name="T28" fmla="*/ 6 w 151"/>
                <a:gd name="T29" fmla="*/ 118 h 136"/>
                <a:gd name="T30" fmla="*/ 24 w 151"/>
                <a:gd name="T31" fmla="*/ 119 h 136"/>
                <a:gd name="T32" fmla="*/ 45 w 151"/>
                <a:gd name="T33" fmla="*/ 118 h 136"/>
                <a:gd name="T34" fmla="*/ 57 w 151"/>
                <a:gd name="T35" fmla="*/ 125 h 136"/>
                <a:gd name="T36" fmla="*/ 67 w 151"/>
                <a:gd name="T37" fmla="*/ 135 h 136"/>
                <a:gd name="T38" fmla="*/ 69 w 151"/>
                <a:gd name="T39" fmla="*/ 135 h 136"/>
                <a:gd name="T40" fmla="*/ 86 w 151"/>
                <a:gd name="T41" fmla="*/ 129 h 136"/>
                <a:gd name="T42" fmla="*/ 89 w 151"/>
                <a:gd name="T43" fmla="*/ 119 h 136"/>
                <a:gd name="T44" fmla="*/ 80 w 151"/>
                <a:gd name="T45" fmla="*/ 103 h 136"/>
                <a:gd name="T46" fmla="*/ 93 w 151"/>
                <a:gd name="T47" fmla="*/ 95 h 136"/>
                <a:gd name="T48" fmla="*/ 105 w 151"/>
                <a:gd name="T49" fmla="*/ 88 h 136"/>
                <a:gd name="T50" fmla="*/ 116 w 151"/>
                <a:gd name="T51" fmla="*/ 74 h 136"/>
                <a:gd name="T52" fmla="*/ 125 w 151"/>
                <a:gd name="T53" fmla="*/ 64 h 136"/>
                <a:gd name="T54" fmla="*/ 132 w 151"/>
                <a:gd name="T55" fmla="*/ 51 h 136"/>
                <a:gd name="T56" fmla="*/ 122 w 151"/>
                <a:gd name="T57" fmla="*/ 38 h 136"/>
                <a:gd name="T58" fmla="*/ 125 w 151"/>
                <a:gd name="T59" fmla="*/ 24 h 136"/>
                <a:gd name="T60" fmla="*/ 148 w 151"/>
                <a:gd name="T61" fmla="*/ 23 h 136"/>
                <a:gd name="T62" fmla="*/ 144 w 151"/>
                <a:gd name="T63" fmla="*/ 1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51" h="136">
                  <a:moveTo>
                    <a:pt x="144" y="14"/>
                  </a:moveTo>
                  <a:cubicBezTo>
                    <a:pt x="140" y="12"/>
                    <a:pt x="140" y="8"/>
                    <a:pt x="140" y="7"/>
                  </a:cubicBezTo>
                  <a:cubicBezTo>
                    <a:pt x="140" y="6"/>
                    <a:pt x="135" y="3"/>
                    <a:pt x="131" y="0"/>
                  </a:cubicBezTo>
                  <a:cubicBezTo>
                    <a:pt x="131" y="0"/>
                    <a:pt x="130" y="0"/>
                    <a:pt x="129" y="1"/>
                  </a:cubicBezTo>
                  <a:cubicBezTo>
                    <a:pt x="128" y="0"/>
                    <a:pt x="128" y="0"/>
                    <a:pt x="127" y="0"/>
                  </a:cubicBezTo>
                  <a:cubicBezTo>
                    <a:pt x="124" y="2"/>
                    <a:pt x="120" y="3"/>
                    <a:pt x="118" y="2"/>
                  </a:cubicBezTo>
                  <a:cubicBezTo>
                    <a:pt x="115" y="1"/>
                    <a:pt x="109" y="3"/>
                    <a:pt x="105" y="6"/>
                  </a:cubicBezTo>
                  <a:cubicBezTo>
                    <a:pt x="104" y="7"/>
                    <a:pt x="102" y="7"/>
                    <a:pt x="101" y="8"/>
                  </a:cubicBezTo>
                  <a:cubicBezTo>
                    <a:pt x="100" y="8"/>
                    <a:pt x="100" y="8"/>
                    <a:pt x="99" y="8"/>
                  </a:cubicBezTo>
                  <a:cubicBezTo>
                    <a:pt x="97" y="9"/>
                    <a:pt x="96" y="11"/>
                    <a:pt x="98" y="13"/>
                  </a:cubicBezTo>
                  <a:cubicBezTo>
                    <a:pt x="100" y="15"/>
                    <a:pt x="99" y="16"/>
                    <a:pt x="100" y="18"/>
                  </a:cubicBezTo>
                  <a:cubicBezTo>
                    <a:pt x="100" y="20"/>
                    <a:pt x="97" y="23"/>
                    <a:pt x="95" y="25"/>
                  </a:cubicBezTo>
                  <a:cubicBezTo>
                    <a:pt x="94" y="27"/>
                    <a:pt x="95" y="30"/>
                    <a:pt x="94" y="32"/>
                  </a:cubicBezTo>
                  <a:cubicBezTo>
                    <a:pt x="93" y="34"/>
                    <a:pt x="85" y="31"/>
                    <a:pt x="84" y="32"/>
                  </a:cubicBezTo>
                  <a:cubicBezTo>
                    <a:pt x="83" y="33"/>
                    <a:pt x="87" y="36"/>
                    <a:pt x="87" y="38"/>
                  </a:cubicBezTo>
                  <a:cubicBezTo>
                    <a:pt x="87" y="39"/>
                    <a:pt x="84" y="41"/>
                    <a:pt x="81" y="41"/>
                  </a:cubicBezTo>
                  <a:cubicBezTo>
                    <a:pt x="78" y="42"/>
                    <a:pt x="78" y="46"/>
                    <a:pt x="78" y="51"/>
                  </a:cubicBezTo>
                  <a:cubicBezTo>
                    <a:pt x="78" y="57"/>
                    <a:pt x="74" y="57"/>
                    <a:pt x="74" y="55"/>
                  </a:cubicBezTo>
                  <a:cubicBezTo>
                    <a:pt x="73" y="53"/>
                    <a:pt x="64" y="56"/>
                    <a:pt x="64" y="58"/>
                  </a:cubicBezTo>
                  <a:cubicBezTo>
                    <a:pt x="64" y="61"/>
                    <a:pt x="61" y="60"/>
                    <a:pt x="58" y="60"/>
                  </a:cubicBezTo>
                  <a:cubicBezTo>
                    <a:pt x="54" y="60"/>
                    <a:pt x="51" y="63"/>
                    <a:pt x="50" y="64"/>
                  </a:cubicBezTo>
                  <a:cubicBezTo>
                    <a:pt x="50" y="66"/>
                    <a:pt x="52" y="72"/>
                    <a:pt x="51" y="74"/>
                  </a:cubicBezTo>
                  <a:cubicBezTo>
                    <a:pt x="51" y="75"/>
                    <a:pt x="20" y="79"/>
                    <a:pt x="14" y="78"/>
                  </a:cubicBezTo>
                  <a:cubicBezTo>
                    <a:pt x="10" y="77"/>
                    <a:pt x="5" y="77"/>
                    <a:pt x="0" y="77"/>
                  </a:cubicBezTo>
                  <a:cubicBezTo>
                    <a:pt x="2" y="78"/>
                    <a:pt x="4" y="80"/>
                    <a:pt x="5" y="82"/>
                  </a:cubicBezTo>
                  <a:cubicBezTo>
                    <a:pt x="6" y="85"/>
                    <a:pt x="10" y="88"/>
                    <a:pt x="14" y="89"/>
                  </a:cubicBezTo>
                  <a:cubicBezTo>
                    <a:pt x="18" y="91"/>
                    <a:pt x="16" y="99"/>
                    <a:pt x="18" y="100"/>
                  </a:cubicBezTo>
                  <a:cubicBezTo>
                    <a:pt x="21" y="100"/>
                    <a:pt x="23" y="106"/>
                    <a:pt x="21" y="106"/>
                  </a:cubicBezTo>
                  <a:cubicBezTo>
                    <a:pt x="18" y="107"/>
                    <a:pt x="15" y="107"/>
                    <a:pt x="12" y="109"/>
                  </a:cubicBezTo>
                  <a:cubicBezTo>
                    <a:pt x="9" y="110"/>
                    <a:pt x="6" y="114"/>
                    <a:pt x="6" y="118"/>
                  </a:cubicBezTo>
                  <a:cubicBezTo>
                    <a:pt x="7" y="119"/>
                    <a:pt x="7" y="120"/>
                    <a:pt x="7" y="121"/>
                  </a:cubicBezTo>
                  <a:cubicBezTo>
                    <a:pt x="14" y="121"/>
                    <a:pt x="23" y="120"/>
                    <a:pt x="24" y="119"/>
                  </a:cubicBezTo>
                  <a:cubicBezTo>
                    <a:pt x="25" y="118"/>
                    <a:pt x="29" y="117"/>
                    <a:pt x="31" y="118"/>
                  </a:cubicBezTo>
                  <a:cubicBezTo>
                    <a:pt x="33" y="120"/>
                    <a:pt x="42" y="120"/>
                    <a:pt x="45" y="118"/>
                  </a:cubicBezTo>
                  <a:cubicBezTo>
                    <a:pt x="50" y="116"/>
                    <a:pt x="53" y="118"/>
                    <a:pt x="53" y="120"/>
                  </a:cubicBezTo>
                  <a:cubicBezTo>
                    <a:pt x="53" y="122"/>
                    <a:pt x="55" y="123"/>
                    <a:pt x="57" y="125"/>
                  </a:cubicBezTo>
                  <a:cubicBezTo>
                    <a:pt x="59" y="127"/>
                    <a:pt x="58" y="129"/>
                    <a:pt x="59" y="131"/>
                  </a:cubicBezTo>
                  <a:cubicBezTo>
                    <a:pt x="60" y="134"/>
                    <a:pt x="63" y="133"/>
                    <a:pt x="67" y="135"/>
                  </a:cubicBezTo>
                  <a:cubicBezTo>
                    <a:pt x="67" y="135"/>
                    <a:pt x="68" y="136"/>
                    <a:pt x="68" y="136"/>
                  </a:cubicBezTo>
                  <a:cubicBezTo>
                    <a:pt x="69" y="136"/>
                    <a:pt x="69" y="135"/>
                    <a:pt x="69" y="135"/>
                  </a:cubicBezTo>
                  <a:cubicBezTo>
                    <a:pt x="71" y="133"/>
                    <a:pt x="71" y="128"/>
                    <a:pt x="77" y="129"/>
                  </a:cubicBezTo>
                  <a:cubicBezTo>
                    <a:pt x="83" y="131"/>
                    <a:pt x="83" y="128"/>
                    <a:pt x="86" y="129"/>
                  </a:cubicBezTo>
                  <a:cubicBezTo>
                    <a:pt x="89" y="130"/>
                    <a:pt x="91" y="129"/>
                    <a:pt x="93" y="127"/>
                  </a:cubicBezTo>
                  <a:cubicBezTo>
                    <a:pt x="94" y="125"/>
                    <a:pt x="91" y="121"/>
                    <a:pt x="89" y="119"/>
                  </a:cubicBezTo>
                  <a:cubicBezTo>
                    <a:pt x="88" y="117"/>
                    <a:pt x="85" y="113"/>
                    <a:pt x="85" y="110"/>
                  </a:cubicBezTo>
                  <a:cubicBezTo>
                    <a:pt x="86" y="106"/>
                    <a:pt x="80" y="106"/>
                    <a:pt x="80" y="103"/>
                  </a:cubicBezTo>
                  <a:cubicBezTo>
                    <a:pt x="80" y="100"/>
                    <a:pt x="85" y="96"/>
                    <a:pt x="87" y="94"/>
                  </a:cubicBezTo>
                  <a:cubicBezTo>
                    <a:pt x="88" y="93"/>
                    <a:pt x="92" y="97"/>
                    <a:pt x="93" y="95"/>
                  </a:cubicBezTo>
                  <a:cubicBezTo>
                    <a:pt x="94" y="93"/>
                    <a:pt x="98" y="94"/>
                    <a:pt x="100" y="95"/>
                  </a:cubicBezTo>
                  <a:cubicBezTo>
                    <a:pt x="101" y="95"/>
                    <a:pt x="104" y="91"/>
                    <a:pt x="105" y="88"/>
                  </a:cubicBezTo>
                  <a:cubicBezTo>
                    <a:pt x="105" y="85"/>
                    <a:pt x="111" y="84"/>
                    <a:pt x="112" y="83"/>
                  </a:cubicBezTo>
                  <a:cubicBezTo>
                    <a:pt x="113" y="82"/>
                    <a:pt x="115" y="75"/>
                    <a:pt x="116" y="74"/>
                  </a:cubicBezTo>
                  <a:cubicBezTo>
                    <a:pt x="116" y="72"/>
                    <a:pt x="121" y="73"/>
                    <a:pt x="121" y="69"/>
                  </a:cubicBezTo>
                  <a:cubicBezTo>
                    <a:pt x="121" y="65"/>
                    <a:pt x="123" y="65"/>
                    <a:pt x="125" y="64"/>
                  </a:cubicBezTo>
                  <a:cubicBezTo>
                    <a:pt x="128" y="64"/>
                    <a:pt x="127" y="60"/>
                    <a:pt x="127" y="57"/>
                  </a:cubicBezTo>
                  <a:cubicBezTo>
                    <a:pt x="128" y="54"/>
                    <a:pt x="129" y="51"/>
                    <a:pt x="132" y="51"/>
                  </a:cubicBezTo>
                  <a:cubicBezTo>
                    <a:pt x="135" y="50"/>
                    <a:pt x="131" y="46"/>
                    <a:pt x="128" y="47"/>
                  </a:cubicBezTo>
                  <a:cubicBezTo>
                    <a:pt x="124" y="47"/>
                    <a:pt x="122" y="38"/>
                    <a:pt x="122" y="38"/>
                  </a:cubicBezTo>
                  <a:cubicBezTo>
                    <a:pt x="122" y="38"/>
                    <a:pt x="123" y="30"/>
                    <a:pt x="121" y="29"/>
                  </a:cubicBezTo>
                  <a:cubicBezTo>
                    <a:pt x="119" y="28"/>
                    <a:pt x="122" y="24"/>
                    <a:pt x="125" y="24"/>
                  </a:cubicBezTo>
                  <a:cubicBezTo>
                    <a:pt x="129" y="24"/>
                    <a:pt x="137" y="29"/>
                    <a:pt x="139" y="27"/>
                  </a:cubicBezTo>
                  <a:cubicBezTo>
                    <a:pt x="142" y="25"/>
                    <a:pt x="147" y="24"/>
                    <a:pt x="148" y="23"/>
                  </a:cubicBezTo>
                  <a:cubicBezTo>
                    <a:pt x="149" y="23"/>
                    <a:pt x="151" y="19"/>
                    <a:pt x="151" y="17"/>
                  </a:cubicBezTo>
                  <a:cubicBezTo>
                    <a:pt x="150" y="16"/>
                    <a:pt x="147" y="15"/>
                    <a:pt x="144" y="14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  <p:sp>
          <p:nvSpPr>
            <p:cNvPr id="276" name="Freeform 251">
              <a:extLst>
                <a:ext uri="{FF2B5EF4-FFF2-40B4-BE49-F238E27FC236}">
                  <a16:creationId xmlns:a16="http://schemas.microsoft.com/office/drawing/2014/main" id="{53551A20-E8C1-BF44-AB17-DC2A111265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9963" y="2717849"/>
              <a:ext cx="109538" cy="95250"/>
            </a:xfrm>
            <a:custGeom>
              <a:avLst/>
              <a:gdLst>
                <a:gd name="T0" fmla="*/ 28 w 49"/>
                <a:gd name="T1" fmla="*/ 35 h 43"/>
                <a:gd name="T2" fmla="*/ 21 w 49"/>
                <a:gd name="T3" fmla="*/ 26 h 43"/>
                <a:gd name="T4" fmla="*/ 16 w 49"/>
                <a:gd name="T5" fmla="*/ 19 h 43"/>
                <a:gd name="T6" fmla="*/ 20 w 49"/>
                <a:gd name="T7" fmla="*/ 17 h 43"/>
                <a:gd name="T8" fmla="*/ 26 w 49"/>
                <a:gd name="T9" fmla="*/ 16 h 43"/>
                <a:gd name="T10" fmla="*/ 40 w 49"/>
                <a:gd name="T11" fmla="*/ 17 h 43"/>
                <a:gd name="T12" fmla="*/ 49 w 49"/>
                <a:gd name="T13" fmla="*/ 21 h 43"/>
                <a:gd name="T14" fmla="*/ 48 w 49"/>
                <a:gd name="T15" fmla="*/ 19 h 43"/>
                <a:gd name="T16" fmla="*/ 45 w 49"/>
                <a:gd name="T17" fmla="*/ 13 h 43"/>
                <a:gd name="T18" fmla="*/ 43 w 49"/>
                <a:gd name="T19" fmla="*/ 7 h 43"/>
                <a:gd name="T20" fmla="*/ 40 w 49"/>
                <a:gd name="T21" fmla="*/ 8 h 43"/>
                <a:gd name="T22" fmla="*/ 30 w 49"/>
                <a:gd name="T23" fmla="*/ 6 h 43"/>
                <a:gd name="T24" fmla="*/ 23 w 49"/>
                <a:gd name="T25" fmla="*/ 0 h 43"/>
                <a:gd name="T26" fmla="*/ 17 w 49"/>
                <a:gd name="T27" fmla="*/ 4 h 43"/>
                <a:gd name="T28" fmla="*/ 15 w 49"/>
                <a:gd name="T29" fmla="*/ 9 h 43"/>
                <a:gd name="T30" fmla="*/ 12 w 49"/>
                <a:gd name="T31" fmla="*/ 13 h 43"/>
                <a:gd name="T32" fmla="*/ 6 w 49"/>
                <a:gd name="T33" fmla="*/ 12 h 43"/>
                <a:gd name="T34" fmla="*/ 0 w 49"/>
                <a:gd name="T35" fmla="*/ 14 h 43"/>
                <a:gd name="T36" fmla="*/ 1 w 49"/>
                <a:gd name="T37" fmla="*/ 17 h 43"/>
                <a:gd name="T38" fmla="*/ 8 w 49"/>
                <a:gd name="T39" fmla="*/ 20 h 43"/>
                <a:gd name="T40" fmla="*/ 16 w 49"/>
                <a:gd name="T41" fmla="*/ 33 h 43"/>
                <a:gd name="T42" fmla="*/ 24 w 49"/>
                <a:gd name="T43" fmla="*/ 37 h 43"/>
                <a:gd name="T44" fmla="*/ 32 w 49"/>
                <a:gd name="T45" fmla="*/ 41 h 43"/>
                <a:gd name="T46" fmla="*/ 35 w 49"/>
                <a:gd name="T47" fmla="*/ 43 h 43"/>
                <a:gd name="T48" fmla="*/ 28 w 49"/>
                <a:gd name="T49" fmla="*/ 35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9" h="43">
                  <a:moveTo>
                    <a:pt x="28" y="35"/>
                  </a:moveTo>
                  <a:cubicBezTo>
                    <a:pt x="28" y="33"/>
                    <a:pt x="21" y="29"/>
                    <a:pt x="21" y="26"/>
                  </a:cubicBezTo>
                  <a:cubicBezTo>
                    <a:pt x="21" y="23"/>
                    <a:pt x="17" y="21"/>
                    <a:pt x="16" y="19"/>
                  </a:cubicBezTo>
                  <a:cubicBezTo>
                    <a:pt x="16" y="17"/>
                    <a:pt x="19" y="15"/>
                    <a:pt x="20" y="17"/>
                  </a:cubicBezTo>
                  <a:cubicBezTo>
                    <a:pt x="22" y="18"/>
                    <a:pt x="24" y="15"/>
                    <a:pt x="26" y="16"/>
                  </a:cubicBezTo>
                  <a:cubicBezTo>
                    <a:pt x="28" y="16"/>
                    <a:pt x="40" y="17"/>
                    <a:pt x="40" y="17"/>
                  </a:cubicBezTo>
                  <a:cubicBezTo>
                    <a:pt x="40" y="17"/>
                    <a:pt x="44" y="18"/>
                    <a:pt x="49" y="21"/>
                  </a:cubicBezTo>
                  <a:cubicBezTo>
                    <a:pt x="48" y="20"/>
                    <a:pt x="48" y="20"/>
                    <a:pt x="48" y="19"/>
                  </a:cubicBezTo>
                  <a:cubicBezTo>
                    <a:pt x="47" y="17"/>
                    <a:pt x="48" y="14"/>
                    <a:pt x="45" y="13"/>
                  </a:cubicBezTo>
                  <a:cubicBezTo>
                    <a:pt x="44" y="12"/>
                    <a:pt x="43" y="10"/>
                    <a:pt x="43" y="7"/>
                  </a:cubicBezTo>
                  <a:cubicBezTo>
                    <a:pt x="41" y="8"/>
                    <a:pt x="40" y="8"/>
                    <a:pt x="40" y="8"/>
                  </a:cubicBezTo>
                  <a:cubicBezTo>
                    <a:pt x="37" y="9"/>
                    <a:pt x="32" y="8"/>
                    <a:pt x="30" y="6"/>
                  </a:cubicBezTo>
                  <a:cubicBezTo>
                    <a:pt x="29" y="4"/>
                    <a:pt x="25" y="2"/>
                    <a:pt x="23" y="0"/>
                  </a:cubicBezTo>
                  <a:cubicBezTo>
                    <a:pt x="22" y="1"/>
                    <a:pt x="19" y="4"/>
                    <a:pt x="17" y="4"/>
                  </a:cubicBezTo>
                  <a:cubicBezTo>
                    <a:pt x="16" y="4"/>
                    <a:pt x="17" y="9"/>
                    <a:pt x="15" y="9"/>
                  </a:cubicBezTo>
                  <a:cubicBezTo>
                    <a:pt x="13" y="9"/>
                    <a:pt x="12" y="11"/>
                    <a:pt x="12" y="13"/>
                  </a:cubicBezTo>
                  <a:cubicBezTo>
                    <a:pt x="11" y="14"/>
                    <a:pt x="8" y="12"/>
                    <a:pt x="6" y="12"/>
                  </a:cubicBezTo>
                  <a:cubicBezTo>
                    <a:pt x="5" y="13"/>
                    <a:pt x="2" y="13"/>
                    <a:pt x="0" y="14"/>
                  </a:cubicBezTo>
                  <a:cubicBezTo>
                    <a:pt x="0" y="15"/>
                    <a:pt x="0" y="17"/>
                    <a:pt x="1" y="17"/>
                  </a:cubicBezTo>
                  <a:cubicBezTo>
                    <a:pt x="4" y="17"/>
                    <a:pt x="8" y="17"/>
                    <a:pt x="8" y="20"/>
                  </a:cubicBezTo>
                  <a:cubicBezTo>
                    <a:pt x="8" y="24"/>
                    <a:pt x="14" y="31"/>
                    <a:pt x="16" y="33"/>
                  </a:cubicBezTo>
                  <a:cubicBezTo>
                    <a:pt x="19" y="36"/>
                    <a:pt x="23" y="35"/>
                    <a:pt x="24" y="37"/>
                  </a:cubicBezTo>
                  <a:cubicBezTo>
                    <a:pt x="24" y="39"/>
                    <a:pt x="28" y="41"/>
                    <a:pt x="32" y="41"/>
                  </a:cubicBezTo>
                  <a:cubicBezTo>
                    <a:pt x="33" y="41"/>
                    <a:pt x="34" y="42"/>
                    <a:pt x="35" y="43"/>
                  </a:cubicBezTo>
                  <a:cubicBezTo>
                    <a:pt x="33" y="39"/>
                    <a:pt x="28" y="36"/>
                    <a:pt x="28" y="35"/>
                  </a:cubicBezTo>
                  <a:close/>
                </a:path>
              </a:pathLst>
            </a:custGeom>
            <a:solidFill>
              <a:srgbClr val="6698CB"/>
            </a:solidFill>
            <a:ln w="1588" cap="flat">
              <a:solidFill>
                <a:srgbClr val="6698CB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x-none"/>
            </a:p>
          </p:txBody>
        </p:sp>
      </p:grpSp>
      <p:sp>
        <p:nvSpPr>
          <p:cNvPr id="6" name="Rectangle 5">
            <a:extLst>
              <a:ext uri="{FF2B5EF4-FFF2-40B4-BE49-F238E27FC236}">
                <a16:creationId xmlns:a16="http://schemas.microsoft.com/office/drawing/2014/main" id="{1BC84A50-CB67-664C-0BCE-05D1338ACA2D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805788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6C6D1F-2672-B14F-B46E-63288B349B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5" name="Footer Placeholder 4">
            <a:extLst>
              <a:ext uri="{FF2B5EF4-FFF2-40B4-BE49-F238E27FC236}">
                <a16:creationId xmlns:a16="http://schemas.microsoft.com/office/drawing/2014/main" id="{0A786674-50A4-DFCB-29E2-1D6A5C37D0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8FD831D-2623-F70F-7FE4-0D20F3665929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096000" y="1093083"/>
            <a:ext cx="5576529" cy="4847044"/>
          </a:xfrm>
          <a:custGeom>
            <a:avLst/>
            <a:gdLst/>
            <a:ahLst/>
            <a:cxnLst/>
            <a:rect l="l" t="t" r="r" b="b"/>
            <a:pathLst>
              <a:path w="6000749" h="3911828">
                <a:moveTo>
                  <a:pt x="0" y="0"/>
                </a:moveTo>
                <a:lnTo>
                  <a:pt x="6000749" y="0"/>
                </a:lnTo>
                <a:lnTo>
                  <a:pt x="6000749" y="3767827"/>
                </a:lnTo>
                <a:lnTo>
                  <a:pt x="5572124" y="3740378"/>
                </a:lnTo>
                <a:lnTo>
                  <a:pt x="0" y="3911828"/>
                </a:ln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8BBE423-4F5F-E74C-0F00-C178EA7E962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882" y="43804"/>
            <a:ext cx="5533602" cy="4903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Title 1">
            <a:extLst>
              <a:ext uri="{FF2B5EF4-FFF2-40B4-BE49-F238E27FC236}">
                <a16:creationId xmlns:a16="http://schemas.microsoft.com/office/drawing/2014/main" id="{AA58E082-D22E-12DB-F010-EFB257EFC4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7484" y="4778352"/>
            <a:ext cx="5417588" cy="1400400"/>
          </a:xfrm>
        </p:spPr>
        <p:txBody>
          <a:bodyPr vert="horz" wrap="square" lIns="91440" tIns="45720" rIns="91440" bIns="45720" rtlCol="0" anchor="b">
            <a:normAutofit/>
          </a:bodyPr>
          <a:lstStyle/>
          <a:p>
            <a:r>
              <a:rPr lang="en-US" sz="3400" dirty="0">
                <a:latin typeface="+mn-lt"/>
                <a:cs typeface="Levenim MT" panose="02010502060101010101" pitchFamily="2" charset="-79"/>
              </a:rPr>
              <a:t>CERN was built for openness of information.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B4CD780F-697F-6643-A38F-E408D3D11C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7031" y="82129"/>
            <a:ext cx="2971087" cy="1856929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CD760EA-98D1-5DB5-5E1E-4DC88B4115F1}"/>
              </a:ext>
            </a:extLst>
          </p:cNvPr>
          <p:cNvSpPr/>
          <p:nvPr/>
        </p:nvSpPr>
        <p:spPr>
          <a:xfrm>
            <a:off x="407987" y="5247051"/>
            <a:ext cx="72000" cy="864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1271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551D22-80A4-8F48-B9EF-ECFB050520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068" y="367491"/>
            <a:ext cx="6127283" cy="2914619"/>
          </a:xfrm>
        </p:spPr>
        <p:txBody>
          <a:bodyPr/>
          <a:lstStyle/>
          <a:p>
            <a:pPr algn="ctr"/>
            <a:r>
              <a:rPr lang="en-US" sz="3200"/>
              <a:t>“…and the results of its experimental and theoretical work shall be published or otherwise made generally available”</a:t>
            </a:r>
            <a:br>
              <a:rPr lang="en-US" sz="2400"/>
            </a:br>
            <a:r>
              <a:rPr lang="en-US" sz="2000"/>
              <a:t>CERN Founding Convention (1953)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1369D3-2AC0-854C-9FDF-496135AE06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/>
          </a:p>
        </p:txBody>
      </p:sp>
      <p:pic>
        <p:nvPicPr>
          <p:cNvPr id="10" name="Picture Placeholder 9" descr="Text, letter&#10;&#10;Description automatically generated">
            <a:extLst>
              <a:ext uri="{FF2B5EF4-FFF2-40B4-BE49-F238E27FC236}">
                <a16:creationId xmlns:a16="http://schemas.microsoft.com/office/drawing/2014/main" id="{2BB17005-6D4A-6246-8C5A-8EF210E3E0F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209068" y="3282110"/>
            <a:ext cx="6134615" cy="2567361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4053B78-707C-ED4A-A375-496CF748683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18794" y="136525"/>
            <a:ext cx="6173206" cy="6173206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D2247388-5200-794A-9E38-F296AD669C69}"/>
              </a:ext>
            </a:extLst>
          </p:cNvPr>
          <p:cNvSpPr txBox="1"/>
          <p:nvPr/>
        </p:nvSpPr>
        <p:spPr>
          <a:xfrm>
            <a:off x="9409965" y="6031498"/>
            <a:ext cx="2374048" cy="169277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100"/>
              <a:t>Illustration by Stephanie van de </a:t>
            </a:r>
            <a:r>
              <a:rPr lang="en-US" sz="1100" err="1"/>
              <a:t>Sandt</a:t>
            </a:r>
            <a:endParaRPr lang="en-US" sz="1100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6D782D7E-AFF8-DB7F-54A9-CCE2F7AAC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</p:spTree>
    <p:extLst>
      <p:ext uri="{BB962C8B-B14F-4D97-AF65-F5344CB8AC3E}">
        <p14:creationId xmlns:p14="http://schemas.microsoft.com/office/powerpoint/2010/main" val="485011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600FAD0-C0A7-95F1-F07E-C0C57952CFA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7116" t="2266" r="11598" b="6580"/>
          <a:stretch/>
        </p:blipFill>
        <p:spPr>
          <a:xfrm>
            <a:off x="7956236" y="1592264"/>
            <a:ext cx="3503463" cy="4608512"/>
          </a:xfrm>
          <a:prstGeom prst="roundRect">
            <a:avLst>
              <a:gd name="adj" fmla="val 0"/>
            </a:avLst>
          </a:prstGeom>
          <a:noFill/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3FD167FC-B348-B861-D89B-EDA93C8DE9F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714" t="5838" r="28291"/>
          <a:stretch/>
        </p:blipFill>
        <p:spPr>
          <a:xfrm>
            <a:off x="4348727" y="1449388"/>
            <a:ext cx="3503463" cy="4760718"/>
          </a:xfrm>
          <a:prstGeom prst="roundRect">
            <a:avLst>
              <a:gd name="adj" fmla="val 0"/>
            </a:avLst>
          </a:prstGeom>
          <a:noFill/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346650EA-3F81-26EC-A4C7-9E007911DA8A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6168" t="5838" r="13892"/>
          <a:stretch/>
        </p:blipFill>
        <p:spPr>
          <a:xfrm>
            <a:off x="763929" y="1449388"/>
            <a:ext cx="3503463" cy="4760718"/>
          </a:xfrm>
          <a:prstGeom prst="roundRect">
            <a:avLst>
              <a:gd name="adj" fmla="val 0"/>
            </a:avLst>
          </a:prstGeom>
          <a:noFill/>
        </p:spPr>
      </p:pic>
      <p:sp>
        <p:nvSpPr>
          <p:cNvPr id="12" name="Title 2">
            <a:extLst>
              <a:ext uri="{FF2B5EF4-FFF2-40B4-BE49-F238E27FC236}">
                <a16:creationId xmlns:a16="http://schemas.microsoft.com/office/drawing/2014/main" id="{73F11811-64CD-06D9-D532-DAC3F0920038}"/>
              </a:ext>
            </a:extLst>
          </p:cNvPr>
          <p:cNvSpPr txBox="1">
            <a:spLocks/>
          </p:cNvSpPr>
          <p:nvPr/>
        </p:nvSpPr>
        <p:spPr>
          <a:xfrm>
            <a:off x="589825" y="373593"/>
            <a:ext cx="11376025" cy="1065742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3500" dirty="0"/>
              <a:t>CERN Scientific Information Service</a:t>
            </a:r>
            <a:br>
              <a:rPr lang="en-GB" sz="3500" dirty="0"/>
            </a:br>
            <a:r>
              <a:rPr lang="en-GB" sz="3200" b="0" dirty="0">
                <a:solidFill>
                  <a:schemeClr val="accent2"/>
                </a:solidFill>
              </a:rPr>
              <a:t>Serving the CERN community since 1954</a:t>
            </a:r>
            <a:endParaRPr lang="en-GB" sz="3500" b="0" dirty="0">
              <a:solidFill>
                <a:schemeClr val="accent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43EE78E-70CB-636D-4AC2-74003BE067FE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180218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1BF37B-A5BF-3144-AF49-33B47285AF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9" name="Footer Placeholder 4">
            <a:extLst>
              <a:ext uri="{FF2B5EF4-FFF2-40B4-BE49-F238E27FC236}">
                <a16:creationId xmlns:a16="http://schemas.microsoft.com/office/drawing/2014/main" id="{F91D0569-76D6-C9D8-0A2A-AC38ED47D0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/>
          <a:lstStyle/>
          <a:p>
            <a:r>
              <a:rPr lang="en-US" dirty="0"/>
              <a:t>Alexander Kohls | SIS Intro</a:t>
            </a:r>
          </a:p>
        </p:txBody>
      </p:sp>
      <p:pic>
        <p:nvPicPr>
          <p:cNvPr id="20" name="Graphic 19">
            <a:extLst>
              <a:ext uri="{FF2B5EF4-FFF2-40B4-BE49-F238E27FC236}">
                <a16:creationId xmlns:a16="http://schemas.microsoft.com/office/drawing/2014/main" id="{F8B479F0-0176-EAA5-4981-C3BB98EAC2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1107546" y="4497129"/>
            <a:ext cx="488205" cy="57538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EFD4843E-431B-6337-BE74-2EF9FCDDD36A}"/>
              </a:ext>
            </a:extLst>
          </p:cNvPr>
          <p:cNvSpPr/>
          <p:nvPr/>
        </p:nvSpPr>
        <p:spPr>
          <a:xfrm>
            <a:off x="-384711" y="3435297"/>
            <a:ext cx="12457375" cy="335951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40000">
                <a:schemeClr val="accent1">
                  <a:tint val="44500"/>
                  <a:satMod val="160000"/>
                </a:schemeClr>
              </a:gs>
              <a:gs pos="95000">
                <a:schemeClr val="bg1"/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sp>
        <p:nvSpPr>
          <p:cNvPr id="6" name="Title 2">
            <a:extLst>
              <a:ext uri="{FF2B5EF4-FFF2-40B4-BE49-F238E27FC236}">
                <a16:creationId xmlns:a16="http://schemas.microsoft.com/office/drawing/2014/main" id="{070D831D-C14D-A5BC-D461-689A5DC798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8441" y="359912"/>
            <a:ext cx="11376025" cy="1065743"/>
          </a:xfrm>
        </p:spPr>
        <p:txBody>
          <a:bodyPr/>
          <a:lstStyle/>
          <a:p>
            <a:r>
              <a:rPr lang="en-US" sz="3733" dirty="0"/>
              <a:t>Our role has evolved over the years</a:t>
            </a:r>
            <a:br>
              <a:rPr lang="en-US" sz="3733" dirty="0"/>
            </a:br>
            <a:r>
              <a:rPr lang="en-US" sz="3200" b="0" dirty="0">
                <a:solidFill>
                  <a:schemeClr val="accent3"/>
                </a:solidFill>
              </a:rPr>
              <a:t>CERN’s open science milestones since 1989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5AE86EE-A0FD-AC8F-7091-DEB27ED3F763}"/>
              </a:ext>
            </a:extLst>
          </p:cNvPr>
          <p:cNvCxnSpPr>
            <a:cxnSpLocks/>
          </p:cNvCxnSpPr>
          <p:nvPr/>
        </p:nvCxnSpPr>
        <p:spPr>
          <a:xfrm flipV="1">
            <a:off x="723198" y="3064991"/>
            <a:ext cx="479" cy="360673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5316D20B-5E06-7C42-10D5-443EDAEA5389}"/>
              </a:ext>
            </a:extLst>
          </p:cNvPr>
          <p:cNvCxnSpPr>
            <a:cxnSpLocks/>
            <a:endCxn id="11" idx="2"/>
          </p:cNvCxnSpPr>
          <p:nvPr/>
        </p:nvCxnSpPr>
        <p:spPr>
          <a:xfrm flipV="1">
            <a:off x="1745720" y="3064991"/>
            <a:ext cx="0" cy="360673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8CD0335E-D1F4-171E-408E-50E9E91BA144}"/>
              </a:ext>
            </a:extLst>
          </p:cNvPr>
          <p:cNvSpPr txBox="1"/>
          <p:nvPr/>
        </p:nvSpPr>
        <p:spPr>
          <a:xfrm>
            <a:off x="414179" y="1912879"/>
            <a:ext cx="945971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WWW</a:t>
            </a:r>
          </a:p>
        </p:txBody>
      </p:sp>
      <p:pic>
        <p:nvPicPr>
          <p:cNvPr id="11" name="Picture 4" descr="Why arXiv needs a brand | arXiv.org blog">
            <a:extLst>
              <a:ext uri="{FF2B5EF4-FFF2-40B4-BE49-F238E27FC236}">
                <a16:creationId xmlns:a16="http://schemas.microsoft.com/office/drawing/2014/main" id="{DABD1880-D8B5-4BB4-8F6E-C5B1BE9B467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426" t="-64683" r="-4320" b="-62858"/>
          <a:stretch/>
        </p:blipFill>
        <p:spPr bwMode="auto">
          <a:xfrm>
            <a:off x="1272735" y="2164989"/>
            <a:ext cx="945971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120237-3B07-C9B1-9D9A-4D855BC695F5}"/>
              </a:ext>
            </a:extLst>
          </p:cNvPr>
          <p:cNvSpPr txBox="1"/>
          <p:nvPr/>
        </p:nvSpPr>
        <p:spPr>
          <a:xfrm>
            <a:off x="459254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1989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091A486-E2B3-E94B-A88B-73B5A3CA8341}"/>
              </a:ext>
            </a:extLst>
          </p:cNvPr>
          <p:cNvSpPr txBox="1"/>
          <p:nvPr/>
        </p:nvSpPr>
        <p:spPr>
          <a:xfrm>
            <a:off x="1489241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/>
              <a:t>1991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C01DB35A-99D1-E3CE-EA7F-66E41D459040}"/>
              </a:ext>
            </a:extLst>
          </p:cNvPr>
          <p:cNvCxnSpPr>
            <a:cxnSpLocks/>
          </p:cNvCxnSpPr>
          <p:nvPr/>
        </p:nvCxnSpPr>
        <p:spPr>
          <a:xfrm>
            <a:off x="263352" y="3425662"/>
            <a:ext cx="11593287" cy="9635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37F056F0-019E-EA16-9E38-794A30A1F9E3}"/>
              </a:ext>
            </a:extLst>
          </p:cNvPr>
          <p:cNvSpPr txBox="1"/>
          <p:nvPr/>
        </p:nvSpPr>
        <p:spPr>
          <a:xfrm>
            <a:off x="4354048" y="1928766"/>
            <a:ext cx="945971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OA Policy</a:t>
            </a:r>
          </a:p>
        </p:txBody>
      </p:sp>
      <p:pic>
        <p:nvPicPr>
          <p:cNvPr id="16" name="Picture 15" descr="A picture containing text&#10;&#10;Description automatically generated">
            <a:extLst>
              <a:ext uri="{FF2B5EF4-FFF2-40B4-BE49-F238E27FC236}">
                <a16:creationId xmlns:a16="http://schemas.microsoft.com/office/drawing/2014/main" id="{1F82CF6C-AE13-D052-3E74-7891F0C9BAAD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750" t="-67592" r="-1678" b="-68129"/>
          <a:stretch/>
        </p:blipFill>
        <p:spPr>
          <a:xfrm>
            <a:off x="6685480" y="2156270"/>
            <a:ext cx="924371" cy="900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994748E-FAF0-F0CC-E06A-A85FA72E6814}"/>
              </a:ext>
            </a:extLst>
          </p:cNvPr>
          <p:cNvCxnSpPr>
            <a:cxnSpLocks/>
            <a:endCxn id="16" idx="2"/>
          </p:cNvCxnSpPr>
          <p:nvPr/>
        </p:nvCxnSpPr>
        <p:spPr>
          <a:xfrm flipV="1">
            <a:off x="7147665" y="3056271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9CEF84AC-A236-64D5-91F5-CB9253DF371E}"/>
              </a:ext>
            </a:extLst>
          </p:cNvPr>
          <p:cNvCxnSpPr>
            <a:cxnSpLocks/>
          </p:cNvCxnSpPr>
          <p:nvPr/>
        </p:nvCxnSpPr>
        <p:spPr>
          <a:xfrm>
            <a:off x="4956997" y="3784744"/>
            <a:ext cx="0" cy="7842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6" descr="CERN Open Data Portal">
            <a:extLst>
              <a:ext uri="{FF2B5EF4-FFF2-40B4-BE49-F238E27FC236}">
                <a16:creationId xmlns:a16="http://schemas.microsoft.com/office/drawing/2014/main" id="{9F93D320-5A78-A4DE-5D72-79200792157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7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501831" y="4119081"/>
            <a:ext cx="910332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CBC9C0A-6E66-E2C2-31CD-BAFCC9ADE3F6}"/>
              </a:ext>
            </a:extLst>
          </p:cNvPr>
          <p:cNvSpPr txBox="1"/>
          <p:nvPr/>
        </p:nvSpPr>
        <p:spPr>
          <a:xfrm>
            <a:off x="4484012" y="5082049"/>
            <a:ext cx="945971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Launch Open Data Portal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7515993F-5A9C-CFF3-5B8F-E904574A6B42}"/>
              </a:ext>
            </a:extLst>
          </p:cNvPr>
          <p:cNvSpPr txBox="1"/>
          <p:nvPr/>
        </p:nvSpPr>
        <p:spPr>
          <a:xfrm>
            <a:off x="6880385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/>
              <a:t>2018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3CA50474-9A30-53F3-1B8C-77CF57836FA2}"/>
              </a:ext>
            </a:extLst>
          </p:cNvPr>
          <p:cNvSpPr txBox="1"/>
          <p:nvPr/>
        </p:nvSpPr>
        <p:spPr>
          <a:xfrm>
            <a:off x="6669124" y="1689634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SCOAP3: 90% OA</a:t>
            </a: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AD199811-0490-857E-0E20-4C823384820D}"/>
              </a:ext>
            </a:extLst>
          </p:cNvPr>
          <p:cNvCxnSpPr>
            <a:cxnSpLocks/>
          </p:cNvCxnSpPr>
          <p:nvPr/>
        </p:nvCxnSpPr>
        <p:spPr>
          <a:xfrm flipV="1">
            <a:off x="4812981" y="3058035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1AC0E442-FB98-BBFB-EFA0-3DF33CB9CC79}"/>
              </a:ext>
            </a:extLst>
          </p:cNvPr>
          <p:cNvCxnSpPr>
            <a:cxnSpLocks/>
            <a:endCxn id="41" idx="0"/>
          </p:cNvCxnSpPr>
          <p:nvPr/>
        </p:nvCxnSpPr>
        <p:spPr>
          <a:xfrm>
            <a:off x="7961804" y="3782096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3BA0023-E623-1BF8-58ED-51C682DB1944}"/>
              </a:ext>
            </a:extLst>
          </p:cNvPr>
          <p:cNvSpPr txBox="1"/>
          <p:nvPr/>
        </p:nvSpPr>
        <p:spPr>
          <a:xfrm>
            <a:off x="8432426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C8CA1C12-735B-083D-E565-31587CA2A9F8}"/>
              </a:ext>
            </a:extLst>
          </p:cNvPr>
          <p:cNvSpPr txBox="1"/>
          <p:nvPr/>
        </p:nvSpPr>
        <p:spPr>
          <a:xfrm>
            <a:off x="8232168" y="1668918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Data Policy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EFAEC2E-2F38-6F71-9CB5-FE8D8CEA650A}"/>
              </a:ext>
            </a:extLst>
          </p:cNvPr>
          <p:cNvSpPr txBox="1"/>
          <p:nvPr/>
        </p:nvSpPr>
        <p:spPr>
          <a:xfrm>
            <a:off x="9514229" y="5071666"/>
            <a:ext cx="1153923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Science Policy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7AA413D-9E9C-7A9F-3415-D584799A841B}"/>
              </a:ext>
            </a:extLst>
          </p:cNvPr>
          <p:cNvSpPr txBox="1"/>
          <p:nvPr/>
        </p:nvSpPr>
        <p:spPr>
          <a:xfrm>
            <a:off x="7488819" y="5082048"/>
            <a:ext cx="1207552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Reuse and Reproducability Framework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1AFDE51-96E7-B91C-C7B0-A4E2992B66AA}"/>
              </a:ext>
            </a:extLst>
          </p:cNvPr>
          <p:cNvSpPr txBox="1"/>
          <p:nvPr/>
        </p:nvSpPr>
        <p:spPr>
          <a:xfrm>
            <a:off x="9754025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2022</a:t>
            </a:r>
          </a:p>
        </p:txBody>
      </p: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C2DAEEF6-9BCC-DC5B-57F5-644971D0904F}"/>
              </a:ext>
            </a:extLst>
          </p:cNvPr>
          <p:cNvCxnSpPr>
            <a:cxnSpLocks/>
          </p:cNvCxnSpPr>
          <p:nvPr/>
        </p:nvCxnSpPr>
        <p:spPr>
          <a:xfrm flipV="1">
            <a:off x="263352" y="3771248"/>
            <a:ext cx="11593288" cy="9763"/>
          </a:xfrm>
          <a:prstGeom prst="line">
            <a:avLst/>
          </a:prstGeom>
          <a:ln w="158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B02E7B2-946A-B1A1-3290-8E3165DC0928}"/>
              </a:ext>
            </a:extLst>
          </p:cNvPr>
          <p:cNvGrpSpPr/>
          <p:nvPr/>
        </p:nvGrpSpPr>
        <p:grpSpPr>
          <a:xfrm>
            <a:off x="2424797" y="3371447"/>
            <a:ext cx="367211" cy="512844"/>
            <a:chOff x="3022969" y="3029452"/>
            <a:chExt cx="177120" cy="232386"/>
          </a:xfrm>
        </p:grpSpPr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68E45B5B-C94A-C53D-29EA-C355965303B1}"/>
                </a:ext>
              </a:extLst>
            </p:cNvPr>
            <p:cNvCxnSpPr/>
            <p:nvPr/>
          </p:nvCxnSpPr>
          <p:spPr>
            <a:xfrm flipH="1">
              <a:off x="3032723" y="3044856"/>
              <a:ext cx="144016" cy="216982"/>
            </a:xfrm>
            <a:prstGeom prst="line">
              <a:avLst/>
            </a:prstGeom>
            <a:ln w="60325"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BCED1458-CE93-127C-0CD9-5D54616A7AE0}"/>
                </a:ext>
              </a:extLst>
            </p:cNvPr>
            <p:cNvCxnSpPr/>
            <p:nvPr/>
          </p:nvCxnSpPr>
          <p:spPr>
            <a:xfrm flipH="1">
              <a:off x="3056073" y="3029452"/>
              <a:ext cx="144016" cy="216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>
              <a:extLst>
                <a:ext uri="{FF2B5EF4-FFF2-40B4-BE49-F238E27FC236}">
                  <a16:creationId xmlns:a16="http://schemas.microsoft.com/office/drawing/2014/main" id="{6211C4A2-D7A5-9752-27B5-E72A18E22F46}"/>
                </a:ext>
              </a:extLst>
            </p:cNvPr>
            <p:cNvCxnSpPr/>
            <p:nvPr/>
          </p:nvCxnSpPr>
          <p:spPr>
            <a:xfrm flipH="1">
              <a:off x="3022969" y="3030437"/>
              <a:ext cx="144016" cy="216982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E37A1FB-44F9-2F93-65B7-6FA84176E705}"/>
              </a:ext>
            </a:extLst>
          </p:cNvPr>
          <p:cNvGrpSpPr>
            <a:grpSpLocks noChangeAspect="1"/>
          </p:cNvGrpSpPr>
          <p:nvPr/>
        </p:nvGrpSpPr>
        <p:grpSpPr>
          <a:xfrm>
            <a:off x="7511804" y="4119081"/>
            <a:ext cx="900000" cy="900000"/>
            <a:chOff x="1821465" y="3665980"/>
            <a:chExt cx="1368000" cy="1368000"/>
          </a:xfrm>
        </p:grpSpPr>
        <p:pic>
          <p:nvPicPr>
            <p:cNvPr id="39" name="Picture 8">
              <a:extLst>
                <a:ext uri="{FF2B5EF4-FFF2-40B4-BE49-F238E27FC236}">
                  <a16:creationId xmlns:a16="http://schemas.microsoft.com/office/drawing/2014/main" id="{D337E755-87AB-3663-4938-8DCBA86EFC2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52145" y="4582869"/>
              <a:ext cx="1076113" cy="20895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0" name="Picture 10" descr="Welcome to the Documentation for CERN Analysis Preservation — CERN Analysis  Preservation documentation">
              <a:extLst>
                <a:ext uri="{FF2B5EF4-FFF2-40B4-BE49-F238E27FC236}">
                  <a16:creationId xmlns:a16="http://schemas.microsoft.com/office/drawing/2014/main" id="{15AE4F68-8AD2-A9D5-023C-277A9991711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9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67409" y="3871074"/>
              <a:ext cx="1076113" cy="52152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6006E28D-BF56-99EA-9359-F3FAC4388D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821465" y="3665980"/>
              <a:ext cx="1368000" cy="136800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 sz="1400"/>
            </a:p>
          </p:txBody>
        </p:sp>
      </p:grpSp>
      <p:pic>
        <p:nvPicPr>
          <p:cNvPr id="42" name="Picture 12" descr="CERN revises its Open Access Policy | CERN Scientific Information Service  (SIS)">
            <a:extLst>
              <a:ext uri="{FF2B5EF4-FFF2-40B4-BE49-F238E27FC236}">
                <a16:creationId xmlns:a16="http://schemas.microsoft.com/office/drawing/2014/main" id="{7898EECA-C84B-6389-30CB-8B165839464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69013" y="2163675"/>
            <a:ext cx="887936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3" name="Picture 20">
            <a:extLst>
              <a:ext uri="{FF2B5EF4-FFF2-40B4-BE49-F238E27FC236}">
                <a16:creationId xmlns:a16="http://schemas.microsoft.com/office/drawing/2014/main" id="{E528A711-5C82-FFD2-84C4-674ABDE0BC6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1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9514229" y="4119557"/>
            <a:ext cx="915539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791E2353-EDA4-D8B2-50B0-AB5C0A6238BC}"/>
              </a:ext>
            </a:extLst>
          </p:cNvPr>
          <p:cNvCxnSpPr>
            <a:cxnSpLocks/>
          </p:cNvCxnSpPr>
          <p:nvPr/>
        </p:nvCxnSpPr>
        <p:spPr>
          <a:xfrm>
            <a:off x="9971999" y="3782096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44">
            <a:extLst>
              <a:ext uri="{FF2B5EF4-FFF2-40B4-BE49-F238E27FC236}">
                <a16:creationId xmlns:a16="http://schemas.microsoft.com/office/drawing/2014/main" id="{86500C5E-A977-0621-1111-C684778A8520}"/>
              </a:ext>
            </a:extLst>
          </p:cNvPr>
          <p:cNvPicPr>
            <a:picLocks noChangeAspect="1"/>
          </p:cNvPicPr>
          <p:nvPr/>
        </p:nvPicPr>
        <p:blipFill rotWithShape="1">
          <a:blip r:embed="rId1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762"/>
          <a:stretch/>
        </p:blipFill>
        <p:spPr>
          <a:xfrm>
            <a:off x="8257923" y="2156270"/>
            <a:ext cx="894463" cy="900000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56B5C4E7-18A3-468B-7C19-DB63F09E89C3}"/>
              </a:ext>
            </a:extLst>
          </p:cNvPr>
          <p:cNvCxnSpPr>
            <a:cxnSpLocks/>
          </p:cNvCxnSpPr>
          <p:nvPr/>
        </p:nvCxnSpPr>
        <p:spPr>
          <a:xfrm flipV="1">
            <a:off x="8696371" y="3056271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7DF0F5A5-D480-302A-5445-C2E0A9A82B16}"/>
              </a:ext>
            </a:extLst>
          </p:cNvPr>
          <p:cNvSpPr txBox="1"/>
          <p:nvPr/>
        </p:nvSpPr>
        <p:spPr>
          <a:xfrm>
            <a:off x="3114525" y="3502493"/>
            <a:ext cx="413831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CH" sz="1400" b="1" spc="51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2011</a:t>
            </a:r>
          </a:p>
        </p:txBody>
      </p: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AFB04109-5E86-D159-5EF3-0D3FF9DB539E}"/>
              </a:ext>
            </a:extLst>
          </p:cNvPr>
          <p:cNvCxnSpPr>
            <a:cxnSpLocks/>
          </p:cNvCxnSpPr>
          <p:nvPr/>
        </p:nvCxnSpPr>
        <p:spPr>
          <a:xfrm>
            <a:off x="3360901" y="3784744"/>
            <a:ext cx="0" cy="7842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22" descr="CERN Embraces Open Hardware - Make:">
            <a:extLst>
              <a:ext uri="{FF2B5EF4-FFF2-40B4-BE49-F238E27FC236}">
                <a16:creationId xmlns:a16="http://schemas.microsoft.com/office/drawing/2014/main" id="{D31527E7-EAD4-97F1-275C-0CFA0A1AC9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0901" y="4119029"/>
            <a:ext cx="900000" cy="900000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3EC82EE4-D05B-CA14-2A40-F991EC522EB3}"/>
              </a:ext>
            </a:extLst>
          </p:cNvPr>
          <p:cNvSpPr txBox="1"/>
          <p:nvPr/>
        </p:nvSpPr>
        <p:spPr>
          <a:xfrm>
            <a:off x="2887917" y="5082048"/>
            <a:ext cx="977041" cy="6153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Open Hardware License V1.0</a:t>
            </a:r>
          </a:p>
        </p:txBody>
      </p:sp>
      <p:cxnSp>
        <p:nvCxnSpPr>
          <p:cNvPr id="51" name="Straight Connector 50">
            <a:extLst>
              <a:ext uri="{FF2B5EF4-FFF2-40B4-BE49-F238E27FC236}">
                <a16:creationId xmlns:a16="http://schemas.microsoft.com/office/drawing/2014/main" id="{F3339275-4A10-6A17-3671-8F4ADD220018}"/>
              </a:ext>
            </a:extLst>
          </p:cNvPr>
          <p:cNvCxnSpPr>
            <a:cxnSpLocks/>
          </p:cNvCxnSpPr>
          <p:nvPr/>
        </p:nvCxnSpPr>
        <p:spPr>
          <a:xfrm flipV="1">
            <a:off x="3810901" y="3052517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Rectangle 51">
            <a:extLst>
              <a:ext uri="{FF2B5EF4-FFF2-40B4-BE49-F238E27FC236}">
                <a16:creationId xmlns:a16="http://schemas.microsoft.com/office/drawing/2014/main" id="{EA3D9C86-81D6-908B-188F-12B4B98DB7CD}"/>
              </a:ext>
            </a:extLst>
          </p:cNvPr>
          <p:cNvSpPr/>
          <p:nvPr/>
        </p:nvSpPr>
        <p:spPr>
          <a:xfrm>
            <a:off x="3356339" y="2156271"/>
            <a:ext cx="912299" cy="912425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400"/>
          </a:p>
        </p:txBody>
      </p:sp>
      <p:pic>
        <p:nvPicPr>
          <p:cNvPr id="53" name="Picture 2" descr="HEPData Submission — HEPData Submission documentation">
            <a:extLst>
              <a:ext uri="{FF2B5EF4-FFF2-40B4-BE49-F238E27FC236}">
                <a16:creationId xmlns:a16="http://schemas.microsoft.com/office/drawing/2014/main" id="{76BB3CCA-CE68-AB3E-8F5F-C9DB352B17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00860" y="2628401"/>
            <a:ext cx="420083" cy="4200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4">
            <a:extLst>
              <a:ext uri="{FF2B5EF4-FFF2-40B4-BE49-F238E27FC236}">
                <a16:creationId xmlns:a16="http://schemas.microsoft.com/office/drawing/2014/main" id="{2E2E8E5A-8896-5F01-D498-728193F11204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5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356339" y="2254343"/>
            <a:ext cx="912299" cy="342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5" name="TextBox 54">
            <a:extLst>
              <a:ext uri="{FF2B5EF4-FFF2-40B4-BE49-F238E27FC236}">
                <a16:creationId xmlns:a16="http://schemas.microsoft.com/office/drawing/2014/main" id="{B8FC1550-238D-D128-592E-E456F9DCE81E}"/>
              </a:ext>
            </a:extLst>
          </p:cNvPr>
          <p:cNvSpPr txBox="1"/>
          <p:nvPr/>
        </p:nvSpPr>
        <p:spPr>
          <a:xfrm>
            <a:off x="3339044" y="1718730"/>
            <a:ext cx="945971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CH" sz="1333" dirty="0"/>
              <a:t>Article/Data</a:t>
            </a:r>
          </a:p>
          <a:p>
            <a:pPr algn="l"/>
            <a:r>
              <a:rPr lang="en-CH" sz="1333" dirty="0"/>
              <a:t>linking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C951BBB7-B7E1-AF4E-CE0E-B3F57B81750A}"/>
              </a:ext>
            </a:extLst>
          </p:cNvPr>
          <p:cNvSpPr txBox="1"/>
          <p:nvPr/>
        </p:nvSpPr>
        <p:spPr>
          <a:xfrm>
            <a:off x="4600690" y="3502493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defRPr>
            </a:lvl1pPr>
          </a:lstStyle>
          <a:p>
            <a:r>
              <a:rPr lang="en-CH" sz="1400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2014</a:t>
            </a:r>
          </a:p>
        </p:txBody>
      </p:sp>
      <p:pic>
        <p:nvPicPr>
          <p:cNvPr id="57" name="Google Shape;158;p32">
            <a:extLst>
              <a:ext uri="{FF2B5EF4-FFF2-40B4-BE49-F238E27FC236}">
                <a16:creationId xmlns:a16="http://schemas.microsoft.com/office/drawing/2014/main" id="{68D188BC-C1E2-CE90-271E-1C9DBE95FB05}"/>
              </a:ext>
            </a:extLst>
          </p:cNvPr>
          <p:cNvPicPr preferRelativeResize="0"/>
          <p:nvPr/>
        </p:nvPicPr>
        <p:blipFill>
          <a:blip r:embed="rId16">
            <a:alphaModFix/>
          </a:blip>
          <a:stretch>
            <a:fillRect/>
          </a:stretch>
        </p:blipFill>
        <p:spPr>
          <a:xfrm>
            <a:off x="268227" y="2158035"/>
            <a:ext cx="818069" cy="1156801"/>
          </a:xfrm>
          <a:prstGeom prst="rect">
            <a:avLst/>
          </a:prstGeom>
          <a:noFill/>
          <a:ln>
            <a:noFill/>
          </a:ln>
          <a:effectLst>
            <a:outerShdw blurRad="57150" dist="19050" dir="5400000" algn="bl" rotWithShape="0">
              <a:srgbClr val="000000">
                <a:alpha val="50000"/>
              </a:srgbClr>
            </a:outerShdw>
          </a:effectLst>
        </p:spPr>
      </p:pic>
      <p:sp>
        <p:nvSpPr>
          <p:cNvPr id="58" name="TextBox 57">
            <a:extLst>
              <a:ext uri="{FF2B5EF4-FFF2-40B4-BE49-F238E27FC236}">
                <a16:creationId xmlns:a16="http://schemas.microsoft.com/office/drawing/2014/main" id="{C097DF55-4A11-1DA2-CBDC-9A83651AEAF0}"/>
              </a:ext>
            </a:extLst>
          </p:cNvPr>
          <p:cNvSpPr txBox="1"/>
          <p:nvPr/>
        </p:nvSpPr>
        <p:spPr>
          <a:xfrm>
            <a:off x="10976778" y="3485617"/>
            <a:ext cx="423193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>
            <a:defPPr>
              <a:defRPr lang="en-US"/>
            </a:defPPr>
            <a:lvl1pPr>
              <a:defRPr b="1" spc="50">
                <a:ln w="0"/>
                <a:solidFill>
                  <a:schemeClr val="bg2"/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r>
              <a:rPr lang="en-CH" sz="1400" dirty="0"/>
              <a:t>2023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45AE829E-4F1E-CF9E-091A-7B47226D0817}"/>
              </a:ext>
            </a:extLst>
          </p:cNvPr>
          <p:cNvSpPr txBox="1"/>
          <p:nvPr/>
        </p:nvSpPr>
        <p:spPr>
          <a:xfrm>
            <a:off x="10747493" y="1540911"/>
            <a:ext cx="1025157" cy="4102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333" dirty="0"/>
              <a:t>CERN/NASA OS Summit</a:t>
            </a:r>
            <a:endParaRPr lang="en-CH" sz="1333" dirty="0"/>
          </a:p>
        </p:txBody>
      </p: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08360D13-69F0-1C32-BCBD-E33FE9EF1F2D}"/>
              </a:ext>
            </a:extLst>
          </p:cNvPr>
          <p:cNvCxnSpPr>
            <a:cxnSpLocks/>
          </p:cNvCxnSpPr>
          <p:nvPr/>
        </p:nvCxnSpPr>
        <p:spPr>
          <a:xfrm flipV="1">
            <a:off x="11208568" y="3067503"/>
            <a:ext cx="0" cy="367852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Rectangle 61">
            <a:extLst>
              <a:ext uri="{FF2B5EF4-FFF2-40B4-BE49-F238E27FC236}">
                <a16:creationId xmlns:a16="http://schemas.microsoft.com/office/drawing/2014/main" id="{F4B8D172-DE20-BDAD-2B07-C34C154B7BF4}"/>
              </a:ext>
            </a:extLst>
          </p:cNvPr>
          <p:cNvSpPr/>
          <p:nvPr/>
        </p:nvSpPr>
        <p:spPr>
          <a:xfrm>
            <a:off x="407987" y="404664"/>
            <a:ext cx="72000" cy="86409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9C461C3-2554-3506-4DC3-F7AB2C8A3CCC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0745999" y="1985825"/>
            <a:ext cx="934969" cy="114175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E2F6FCA2-F4BB-0B39-89A1-3D5CA6304062}"/>
              </a:ext>
            </a:extLst>
          </p:cNvPr>
          <p:cNvSpPr txBox="1"/>
          <p:nvPr/>
        </p:nvSpPr>
        <p:spPr>
          <a:xfrm>
            <a:off x="10796000" y="2308354"/>
            <a:ext cx="849485" cy="1538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500" dirty="0">
                <a:solidFill>
                  <a:schemeClr val="bg1"/>
                </a:solidFill>
              </a:rPr>
              <a:t>Accelerating the Adoption of Open Science</a:t>
            </a:r>
          </a:p>
        </p:txBody>
      </p:sp>
      <p:pic>
        <p:nvPicPr>
          <p:cNvPr id="30" name="Picture 29" descr="A screenshot of a computer program&#10;&#10;Description automatically generated">
            <a:extLst>
              <a:ext uri="{FF2B5EF4-FFF2-40B4-BE49-F238E27FC236}">
                <a16:creationId xmlns:a16="http://schemas.microsoft.com/office/drawing/2014/main" id="{710A71A9-171F-8184-8789-4D2402C7F12E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0926720" y="4112046"/>
            <a:ext cx="849855" cy="761972"/>
          </a:xfrm>
          <a:prstGeom prst="rect">
            <a:avLst/>
          </a:prstGeom>
          <a:ln>
            <a:solidFill>
              <a:schemeClr val="accent1"/>
            </a:solidFill>
          </a:ln>
        </p:spPr>
      </p:pic>
      <p:cxnSp>
        <p:nvCxnSpPr>
          <p:cNvPr id="63" name="Straight Connector 62">
            <a:extLst>
              <a:ext uri="{FF2B5EF4-FFF2-40B4-BE49-F238E27FC236}">
                <a16:creationId xmlns:a16="http://schemas.microsoft.com/office/drawing/2014/main" id="{A7ECAE6D-AE87-1226-A90C-8A8EA5A1486B}"/>
              </a:ext>
            </a:extLst>
          </p:cNvPr>
          <p:cNvCxnSpPr>
            <a:cxnSpLocks/>
          </p:cNvCxnSpPr>
          <p:nvPr/>
        </p:nvCxnSpPr>
        <p:spPr>
          <a:xfrm>
            <a:off x="11406976" y="3771248"/>
            <a:ext cx="0" cy="336985"/>
          </a:xfrm>
          <a:prstGeom prst="line">
            <a:avLst/>
          </a:prstGeom>
          <a:ln w="19050">
            <a:headEnd type="oval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299B0432-342F-0DF6-D541-6AB14607A835}"/>
              </a:ext>
            </a:extLst>
          </p:cNvPr>
          <p:cNvSpPr txBox="1"/>
          <p:nvPr/>
        </p:nvSpPr>
        <p:spPr>
          <a:xfrm>
            <a:off x="10909049" y="4922469"/>
            <a:ext cx="771920" cy="2051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sz="1333" dirty="0"/>
              <a:t>OSPO</a:t>
            </a:r>
            <a:endParaRPr lang="en-CH" sz="1333" dirty="0"/>
          </a:p>
        </p:txBody>
      </p:sp>
    </p:spTree>
    <p:extLst>
      <p:ext uri="{BB962C8B-B14F-4D97-AF65-F5344CB8AC3E}">
        <p14:creationId xmlns:p14="http://schemas.microsoft.com/office/powerpoint/2010/main" val="1059496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-SIS" id="{DC6E5B93-BCEA-FB4A-8E17-AF20E6D9CA34}" vid="{729A437D-4BF8-2C44-9945-B63445C4318F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39236</TotalTime>
  <Words>742</Words>
  <Application>Microsoft Macintosh PowerPoint</Application>
  <PresentationFormat>Widescreen</PresentationFormat>
  <Paragraphs>117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21" baseType="lpstr">
      <vt:lpstr>Arial</vt:lpstr>
      <vt:lpstr>Calibri</vt:lpstr>
      <vt:lpstr>Levenim MT</vt:lpstr>
      <vt:lpstr>Optima</vt:lpstr>
      <vt:lpstr>Poppins ExtraLight</vt:lpstr>
      <vt:lpstr>Poppins Medium</vt:lpstr>
      <vt:lpstr>Roboto Mono Light</vt:lpstr>
      <vt:lpstr>Wingdings</vt:lpstr>
      <vt:lpstr>Office Theme</vt:lpstr>
      <vt:lpstr>Welcome to CERN A brief introduction</vt:lpstr>
      <vt:lpstr>Agenda</vt:lpstr>
      <vt:lpstr>PowerPoint Presentation</vt:lpstr>
      <vt:lpstr>CERN‘s flagship: The Large Hadron Collider</vt:lpstr>
      <vt:lpstr>In 1954 CERN started with 12 Member States Today CERN has 24 Member States and is still growing</vt:lpstr>
      <vt:lpstr>CERN was built for openness of information.</vt:lpstr>
      <vt:lpstr>“…and the results of its experimental and theoretical work shall be published or otherwise made generally available” CERN Founding Convention (1953)</vt:lpstr>
      <vt:lpstr>PowerPoint Presentation</vt:lpstr>
      <vt:lpstr>Our role has evolved over the years CERN’s open science milestones since 1989</vt:lpstr>
      <vt:lpstr>CERN Scientific Information Service activities today Manage, preserving and disseminate knowledge</vt:lpstr>
      <vt:lpstr>The CERN Scientific Information Service Connecting the CERN Community with global research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101st Scientific Information Policy Board Report from the Scientific Information Service</dc:title>
  <dc:creator>Alex Kohls</dc:creator>
  <cp:lastModifiedBy>Alex Kohls</cp:lastModifiedBy>
  <cp:revision>75</cp:revision>
  <cp:lastPrinted>2020-01-30T13:49:18Z</cp:lastPrinted>
  <dcterms:created xsi:type="dcterms:W3CDTF">2022-11-15T11:14:39Z</dcterms:created>
  <dcterms:modified xsi:type="dcterms:W3CDTF">2025-03-17T07:59:24Z</dcterms:modified>
</cp:coreProperties>
</file>