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2" r:id="rId1"/>
    <p:sldMasterId id="2147483739" r:id="rId2"/>
  </p:sldMasterIdLst>
  <p:notesMasterIdLst>
    <p:notesMasterId r:id="rId14"/>
  </p:notesMasterIdLst>
  <p:sldIdLst>
    <p:sldId id="316" r:id="rId3"/>
    <p:sldId id="317" r:id="rId4"/>
    <p:sldId id="329" r:id="rId5"/>
    <p:sldId id="322" r:id="rId6"/>
    <p:sldId id="330" r:id="rId7"/>
    <p:sldId id="323" r:id="rId8"/>
    <p:sldId id="328" r:id="rId9"/>
    <p:sldId id="327" r:id="rId10"/>
    <p:sldId id="326" r:id="rId11"/>
    <p:sldId id="331" r:id="rId12"/>
    <p:sldId id="321"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808" autoAdjust="0"/>
    <p:restoredTop sz="78285"/>
  </p:normalViewPr>
  <p:slideViewPr>
    <p:cSldViewPr snapToGrid="0">
      <p:cViewPr varScale="1">
        <p:scale>
          <a:sx n="126" d="100"/>
          <a:sy n="126" d="100"/>
        </p:scale>
        <p:origin x="132" y="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35B83E-3755-3541-A675-DEED628D4D5B}" type="datetimeFigureOut">
              <a:rPr lang="en-US" smtClean="0"/>
              <a:t>3/17/2025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A1B99C-3A6A-D440-A6A8-DD2AE16450BB}" type="slidenum">
              <a:rPr lang="en-US" smtClean="0"/>
              <a:t>‹#›</a:t>
            </a:fld>
            <a:endParaRPr lang="en-US"/>
          </a:p>
        </p:txBody>
      </p:sp>
    </p:spTree>
    <p:extLst>
      <p:ext uri="{BB962C8B-B14F-4D97-AF65-F5344CB8AC3E}">
        <p14:creationId xmlns:p14="http://schemas.microsoft.com/office/powerpoint/2010/main" val="17752314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Currently in the process of updating the policy to be more aligned with the Organization’s current structure and needs, including addressing born-digital records</a:t>
            </a:r>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56802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10017487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have materials from CERN’s founding in the early 1950s up until present day</a:t>
            </a:r>
          </a:p>
          <a:p>
            <a:r>
              <a:rPr lang="en-GB" dirty="0"/>
              <a:t>The CERN archives holds scientific, technical, and administrative documents, relating to:</a:t>
            </a:r>
          </a:p>
          <a:p>
            <a:endParaRPr lang="en-GB" dirty="0"/>
          </a:p>
          <a:p>
            <a:r>
              <a:rPr lang="en-GB" dirty="0"/>
              <a:t>CERN Council, which is the decision-making authority of the Organization, composed by delegates of all its twenty-four Member States; </a:t>
            </a:r>
          </a:p>
          <a:p>
            <a:r>
              <a:rPr lang="en-GB" dirty="0"/>
              <a:t>Administration and management; </a:t>
            </a:r>
          </a:p>
          <a:p>
            <a:r>
              <a:rPr lang="en-GB" dirty="0"/>
              <a:t>Accelerators, detectors, and </a:t>
            </a:r>
          </a:p>
          <a:p>
            <a:r>
              <a:rPr lang="en-GB" dirty="0"/>
              <a:t>facilities: planning, construction and operation; </a:t>
            </a:r>
          </a:p>
          <a:p>
            <a:r>
              <a:rPr lang="en-GB" dirty="0"/>
              <a:t>Research facilities, experiment collaborations; Theoretical and experimental physics;  </a:t>
            </a:r>
          </a:p>
          <a:p>
            <a:r>
              <a:rPr lang="en-GB" dirty="0"/>
              <a:t>Technologies: computing, electronics, vacuum, cryogenics, etc.; </a:t>
            </a:r>
          </a:p>
          <a:p>
            <a:r>
              <a:rPr lang="en-GB" dirty="0"/>
              <a:t>CERN's social and cultural life; </a:t>
            </a:r>
          </a:p>
          <a:p>
            <a:r>
              <a:rPr lang="en-GB" dirty="0"/>
              <a:t>World Wide Web collection (you may know that the Web was invented by Tim Berners-Lee in 1989, who was working at CERN at the time)</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00" dirty="0">
                <a:effectLst/>
                <a:latin typeface="Times New Roman" panose="02020603050405020304" pitchFamily="18" charset="0"/>
                <a:ea typeface="Calibri" panose="020F0502020204030204" pitchFamily="34" charset="0"/>
                <a:cs typeface="Times New Roman" panose="02020603050405020304" pitchFamily="18" charset="0"/>
              </a:rPr>
              <a:t>Approximately only 13% of our holdings are currently digitized. </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1529749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79E80C-EF7B-3E92-AA94-1566D8E18B2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FF174B-EE3B-D0C1-1546-1CF6443B54F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526800F-86FA-8B25-E32A-45EC50300F6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22D93EA-30E4-5638-47A5-0FBB858D940B}"/>
              </a:ext>
            </a:extLst>
          </p:cNvPr>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42359077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pPr marL="171450" indent="-171450">
              <a:buFont typeface="Arial" panose="020B0604020202020204" pitchFamily="34" charset="0"/>
              <a:buChar char="•"/>
            </a:pPr>
            <a:r>
              <a:rPr lang="en-GB" dirty="0"/>
              <a:t>The CERN Archives has custody of the Pauli Archive, a private collection of scientific books, reprints, correspondence and manuscripts of the late Professor Wolfgang Pauli, Nobel Laureate, 1945. The Pauli Archive also includes many photographs, Pauli's Nobel Prize and other scientific awards. Consult the Pauli Archive guide to find more information about Pauli Archive.</a:t>
            </a:r>
          </a:p>
          <a:p>
            <a:endParaRPr lang="en-GB" dirty="0"/>
          </a:p>
          <a:p>
            <a:r>
              <a:rPr lang="en-GB" dirty="0"/>
              <a:t>CERN received this collection of documents after Pauli's death in 1958. Then his widow assisted by Charles </a:t>
            </a:r>
            <a:r>
              <a:rPr lang="en-GB" dirty="0" err="1"/>
              <a:t>Enz</a:t>
            </a:r>
            <a:r>
              <a:rPr lang="en-GB" dirty="0"/>
              <a:t>, Pauli's last assistant, took on the task of administering Pauli's scientific legacy. They approached colleagues to help in reassembling his imposing scientific correspondence. In these letters the new ideas in physics were discussed much as they now are in journals. </a:t>
            </a:r>
          </a:p>
          <a:p>
            <a:endParaRPr lang="en-GB" dirty="0"/>
          </a:p>
          <a:p>
            <a:r>
              <a:rPr lang="en-GB" dirty="0"/>
              <a:t>Mrs. Pauli was also assisted by Victor Weisskopf, one of Pauli's first assistants, who was to become Director-General of CERN in 1961.  In 1960 she began the process of bequeathing Pauli's scientific legacy to CERN, where a specially dedicated Pauli Memorial Room (Salle Pauli) has been created.</a:t>
            </a:r>
          </a:p>
          <a:p>
            <a:endParaRPr lang="en-GB" dirty="0"/>
          </a:p>
          <a:p>
            <a:r>
              <a:rPr lang="en-GB" dirty="0"/>
              <a:t>His correspondence with Bohr, Heisenberg Einstein and others, discussing many of the new ideas in physics, has been published (link) and provides an invaluable resource for those interested in studying the development of 20th century science. Unlike the main CERN Archive, most items in the Pauli collection have been digitised and are available online.</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[medal, letter from Einstein]</a:t>
            </a:r>
          </a:p>
          <a:p>
            <a:endParaRPr lang="fr-FR" dirty="0"/>
          </a:p>
        </p:txBody>
      </p:sp>
      <p:sp>
        <p:nvSpPr>
          <p:cNvPr id="4" name="Slide Number Placeholder 3"/>
          <p:cNvSpPr>
            <a:spLocks noGrp="1"/>
          </p:cNvSpPr>
          <p:nvPr>
            <p:ph type="sldNum" sz="quarter" idx="5"/>
          </p:nvPr>
        </p:nvSpPr>
        <p:spPr/>
        <p:txBody>
          <a:bodyPr/>
          <a:lstStyle/>
          <a:p>
            <a:fld id="{25A1B99C-3A6A-D440-A6A8-DD2AE16450BB}" type="slidenum">
              <a:rPr lang="en-US" smtClean="0"/>
              <a:t>6</a:t>
            </a:fld>
            <a:endParaRPr lang="en-US"/>
          </a:p>
        </p:txBody>
      </p:sp>
    </p:spTree>
    <p:extLst>
      <p:ext uri="{BB962C8B-B14F-4D97-AF65-F5344CB8AC3E}">
        <p14:creationId xmlns:p14="http://schemas.microsoft.com/office/powerpoint/2010/main" val="24246000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Pauli Room contains his personal book collection and other ephemera belonging to Pauli. The room is used for researchers and for high level CERN administrative meetings.</a:t>
            </a:r>
            <a:endParaRPr lang="fr-FR" dirty="0"/>
          </a:p>
        </p:txBody>
      </p:sp>
      <p:sp>
        <p:nvSpPr>
          <p:cNvPr id="4" name="Slide Number Placeholder 3"/>
          <p:cNvSpPr>
            <a:spLocks noGrp="1"/>
          </p:cNvSpPr>
          <p:nvPr>
            <p:ph type="sldNum" sz="quarter" idx="5"/>
          </p:nvPr>
        </p:nvSpPr>
        <p:spPr/>
        <p:txBody>
          <a:bodyPr/>
          <a:lstStyle/>
          <a:p>
            <a:fld id="{25A1B99C-3A6A-D440-A6A8-DD2AE16450BB}" type="slidenum">
              <a:rPr lang="en-US" smtClean="0"/>
              <a:t>7</a:t>
            </a:fld>
            <a:endParaRPr lang="en-US"/>
          </a:p>
        </p:txBody>
      </p:sp>
    </p:spTree>
    <p:extLst>
      <p:ext uri="{BB962C8B-B14F-4D97-AF65-F5344CB8AC3E}">
        <p14:creationId xmlns:p14="http://schemas.microsoft.com/office/powerpoint/2010/main" val="12448038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Currently in the process of replacing all of our boxes to acid-free archival containers ; in the beginning stages of exploring possibly moving to a new building.</a:t>
            </a:r>
            <a:endParaRPr lang="fr-FR" dirty="0"/>
          </a:p>
        </p:txBody>
      </p:sp>
      <p:sp>
        <p:nvSpPr>
          <p:cNvPr id="4" name="Slide Number Placeholder 3"/>
          <p:cNvSpPr>
            <a:spLocks noGrp="1"/>
          </p:cNvSpPr>
          <p:nvPr>
            <p:ph type="sldNum" sz="quarter" idx="5"/>
          </p:nvPr>
        </p:nvSpPr>
        <p:spPr/>
        <p:txBody>
          <a:bodyPr/>
          <a:lstStyle/>
          <a:p>
            <a:fld id="{25A1B99C-3A6A-D440-A6A8-DD2AE16450BB}" type="slidenum">
              <a:rPr lang="en-US" smtClean="0"/>
              <a:t>8</a:t>
            </a:fld>
            <a:endParaRPr lang="en-US"/>
          </a:p>
        </p:txBody>
      </p:sp>
    </p:spTree>
    <p:extLst>
      <p:ext uri="{BB962C8B-B14F-4D97-AF65-F5344CB8AC3E}">
        <p14:creationId xmlns:p14="http://schemas.microsoft.com/office/powerpoint/2010/main" val="12177335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"Each division leader nominates in an official function a DRO, to whom the authority for implementing a records management and archiving plan within the division is delegated. The DRO is empowered to advise his division on the creation of intermediate divisional archives in order to facilitate a degree of autonomy with respect to records management and archiving within the division. The DRO identifies archival material and informs the CERN Archives prior to restructuring, cessation of activities in the division or departure of staff who possess files of potential interest to the Organization and the CERN Archives. The DRO is periodically invited to report to the Archive Committee."</a:t>
            </a: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12385211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641E88-EF63-057B-5E3A-6C9B1F89C6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7948D3-D145-086B-23C2-928338DADB1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AF8A00-1CF3-0F7D-3826-6BB91B03C6B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B4F2A02-D0C3-150D-3935-314A8843A39E}"/>
              </a:ext>
            </a:extLst>
          </p:cNvPr>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1402329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9A1C012-8297-4361-ACE8-A2509FB18911}"/>
              </a:ext>
            </a:extLst>
          </p:cNvPr>
          <p:cNvSpPr/>
          <p:nvPr/>
        </p:nvSpPr>
        <p:spPr>
          <a:xfrm>
            <a:off x="0" y="4206240"/>
            <a:ext cx="12192000" cy="2651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4EC2572-8518-46FF-8F60-FE2963DF4A6E}"/>
              </a:ext>
            </a:extLst>
          </p:cNvPr>
          <p:cNvSpPr>
            <a:spLocks noGrp="1"/>
          </p:cNvSpPr>
          <p:nvPr>
            <p:ph type="ctrTitle"/>
          </p:nvPr>
        </p:nvSpPr>
        <p:spPr>
          <a:xfrm>
            <a:off x="960120" y="640080"/>
            <a:ext cx="10268712" cy="3227832"/>
          </a:xfrm>
        </p:spPr>
        <p:txBody>
          <a:bodyPr anchor="b">
            <a:normAutofit/>
          </a:bodyPr>
          <a:lstStyle>
            <a:lvl1pPr algn="ctr">
              <a:defRPr sz="8800" baseline="0">
                <a:solidFill>
                  <a:schemeClr val="tx1"/>
                </a:solidFill>
              </a:defRPr>
            </a:lvl1pPr>
          </a:lstStyle>
          <a:p>
            <a:r>
              <a:rPr lang="en-US" dirty="0"/>
              <a:t>Click to edit Master title style</a:t>
            </a:r>
          </a:p>
        </p:txBody>
      </p:sp>
      <p:sp>
        <p:nvSpPr>
          <p:cNvPr id="3" name="Subtitle 2">
            <a:extLst>
              <a:ext uri="{FF2B5EF4-FFF2-40B4-BE49-F238E27FC236}">
                <a16:creationId xmlns:a16="http://schemas.microsoft.com/office/drawing/2014/main" id="{A7A0C76A-7715-48A4-8CF5-14BBF61962A1}"/>
              </a:ext>
            </a:extLst>
          </p:cNvPr>
          <p:cNvSpPr>
            <a:spLocks noGrp="1"/>
          </p:cNvSpPr>
          <p:nvPr>
            <p:ph type="subTitle" idx="1"/>
          </p:nvPr>
        </p:nvSpPr>
        <p:spPr>
          <a:xfrm>
            <a:off x="960120" y="4526280"/>
            <a:ext cx="10268712" cy="1508760"/>
          </a:xfrm>
        </p:spPr>
        <p:txBody>
          <a:bodyPr>
            <a:normAutofit/>
          </a:bodyPr>
          <a:lstStyle>
            <a:lvl1pPr marL="0" indent="0" algn="ctr">
              <a:buNone/>
              <a:defRPr sz="36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1" name="Date Placeholder 10">
            <a:extLst>
              <a:ext uri="{FF2B5EF4-FFF2-40B4-BE49-F238E27FC236}">
                <a16:creationId xmlns:a16="http://schemas.microsoft.com/office/drawing/2014/main" id="{52D4EF84-F7DF-49C5-9285-301284ADB99A}"/>
              </a:ext>
            </a:extLst>
          </p:cNvPr>
          <p:cNvSpPr>
            <a:spLocks noGrp="1"/>
          </p:cNvSpPr>
          <p:nvPr>
            <p:ph type="dt" sz="half" idx="10"/>
          </p:nvPr>
        </p:nvSpPr>
        <p:spPr/>
        <p:txBody>
          <a:bodyPr/>
          <a:lstStyle>
            <a:lvl1pPr>
              <a:defRPr>
                <a:solidFill>
                  <a:schemeClr val="bg1"/>
                </a:solidFill>
              </a:defRPr>
            </a:lvl1pPr>
          </a:lstStyle>
          <a:p>
            <a:pPr algn="r"/>
            <a:fld id="{A37D6D71-8B28-4ED6-B932-04B197003D23}" type="datetimeFigureOut">
              <a:rPr lang="en-US" smtClean="0"/>
              <a:pPr algn="r"/>
              <a:t>3/17/2025</a:t>
            </a:fld>
            <a:endParaRPr lang="en-US" dirty="0"/>
          </a:p>
        </p:txBody>
      </p:sp>
      <p:sp>
        <p:nvSpPr>
          <p:cNvPr id="12" name="Footer Placeholder 11">
            <a:extLst>
              <a:ext uri="{FF2B5EF4-FFF2-40B4-BE49-F238E27FC236}">
                <a16:creationId xmlns:a16="http://schemas.microsoft.com/office/drawing/2014/main" id="{81266E04-79AF-49EF-86BC-DB29D304BBEC}"/>
              </a:ext>
            </a:extLst>
          </p:cNvPr>
          <p:cNvSpPr>
            <a:spLocks noGrp="1"/>
          </p:cNvSpPr>
          <p:nvPr>
            <p:ph type="ftr" sz="quarter" idx="11"/>
          </p:nvPr>
        </p:nvSpPr>
        <p:spPr/>
        <p:txBody>
          <a:bodyPr/>
          <a:lstStyle>
            <a:lvl1pPr>
              <a:defRPr>
                <a:solidFill>
                  <a:schemeClr val="bg1"/>
                </a:solidFill>
              </a:defRPr>
            </a:lvl1pPr>
          </a:lstStyle>
          <a:p>
            <a:endParaRPr lang="en-US" dirty="0">
              <a:solidFill>
                <a:schemeClr val="bg1"/>
              </a:solidFill>
            </a:endParaRPr>
          </a:p>
        </p:txBody>
      </p:sp>
      <p:sp>
        <p:nvSpPr>
          <p:cNvPr id="13" name="Slide Number Placeholder 12">
            <a:extLst>
              <a:ext uri="{FF2B5EF4-FFF2-40B4-BE49-F238E27FC236}">
                <a16:creationId xmlns:a16="http://schemas.microsoft.com/office/drawing/2014/main" id="{90DF5B53-9A9A-46CE-A910-25ADA58753A8}"/>
              </a:ext>
            </a:extLst>
          </p:cNvPr>
          <p:cNvSpPr>
            <a:spLocks noGrp="1"/>
          </p:cNvSpPr>
          <p:nvPr>
            <p:ph type="sldNum" sz="quarter" idx="12"/>
          </p:nvPr>
        </p:nvSpPr>
        <p:spPr/>
        <p:txBody>
          <a:bodyPr/>
          <a:lstStyle>
            <a:lvl1pPr>
              <a:defRPr>
                <a:solidFill>
                  <a:schemeClr val="bg1"/>
                </a:solidFill>
              </a:defRPr>
            </a:lvl1pPr>
          </a:lstStyle>
          <a:p>
            <a:pPr algn="l"/>
            <a:fld id="{F97E8200-1950-409B-82E7-99938E7AE355}" type="slidenum">
              <a:rPr lang="en-US" smtClean="0"/>
              <a:pPr algn="l"/>
              <a:t>‹#›</a:t>
            </a:fld>
            <a:endParaRPr lang="en-US" dirty="0"/>
          </a:p>
        </p:txBody>
      </p:sp>
    </p:spTree>
    <p:extLst>
      <p:ext uri="{BB962C8B-B14F-4D97-AF65-F5344CB8AC3E}">
        <p14:creationId xmlns:p14="http://schemas.microsoft.com/office/powerpoint/2010/main" val="33410841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6327B9-64C6-4AFE-8E67-F60CD17A800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692656D-F600-4D76-8A0F-BDBE78759BD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6A13412-4939-4879-B91F-BB5B029B6CEB}"/>
              </a:ext>
            </a:extLst>
          </p:cNvPr>
          <p:cNvSpPr>
            <a:spLocks noGrp="1"/>
          </p:cNvSpPr>
          <p:nvPr>
            <p:ph type="dt" sz="half" idx="10"/>
          </p:nvPr>
        </p:nvSpPr>
        <p:spPr/>
        <p:txBody>
          <a:bodyPr/>
          <a:lstStyle/>
          <a:p>
            <a:pPr algn="r"/>
            <a:fld id="{A37D6D71-8B28-4ED6-B932-04B197003D23}" type="datetimeFigureOut">
              <a:rPr lang="en-US" smtClean="0"/>
              <a:pPr algn="r"/>
              <a:t>3/17/2025</a:t>
            </a:fld>
            <a:endParaRPr lang="en-US" dirty="0"/>
          </a:p>
        </p:txBody>
      </p:sp>
      <p:sp>
        <p:nvSpPr>
          <p:cNvPr id="8" name="Footer Placeholder 7">
            <a:extLst>
              <a:ext uri="{FF2B5EF4-FFF2-40B4-BE49-F238E27FC236}">
                <a16:creationId xmlns:a16="http://schemas.microsoft.com/office/drawing/2014/main" id="{95237DB9-DE7D-4687-82D7-612600F06C3E}"/>
              </a:ext>
            </a:extLst>
          </p:cNvPr>
          <p:cNvSpPr>
            <a:spLocks noGrp="1"/>
          </p:cNvSpPr>
          <p:nvPr>
            <p:ph type="ftr" sz="quarter" idx="11"/>
          </p:nvPr>
        </p:nvSpPr>
        <p:spPr/>
        <p:txBody>
          <a:bodyPr/>
          <a:lstStyle/>
          <a:p>
            <a:endParaRPr lang="en-US" dirty="0">
              <a:solidFill>
                <a:schemeClr val="tx1"/>
              </a:solidFill>
            </a:endParaRPr>
          </a:p>
        </p:txBody>
      </p:sp>
      <p:sp>
        <p:nvSpPr>
          <p:cNvPr id="9" name="Slide Number Placeholder 8">
            <a:extLst>
              <a:ext uri="{FF2B5EF4-FFF2-40B4-BE49-F238E27FC236}">
                <a16:creationId xmlns:a16="http://schemas.microsoft.com/office/drawing/2014/main" id="{6C819356-0444-4C23-82D3-E2FDE28D3DCB}"/>
              </a:ext>
            </a:extLst>
          </p:cNvPr>
          <p:cNvSpPr>
            <a:spLocks noGrp="1"/>
          </p:cNvSpPr>
          <p:nvPr>
            <p:ph type="sldNum" sz="quarter" idx="12"/>
          </p:nvPr>
        </p:nvSpPr>
        <p:spPr/>
        <p:txBody>
          <a:bodyPr/>
          <a:lstStyle/>
          <a:p>
            <a:pPr algn="l"/>
            <a:fld id="{F97E8200-1950-409B-82E7-99938E7AE355}" type="slidenum">
              <a:rPr lang="en-US" smtClean="0"/>
              <a:pPr algn="l"/>
              <a:t>‹#›</a:t>
            </a:fld>
            <a:endParaRPr lang="en-US" dirty="0"/>
          </a:p>
        </p:txBody>
      </p:sp>
    </p:spTree>
    <p:extLst>
      <p:ext uri="{BB962C8B-B14F-4D97-AF65-F5344CB8AC3E}">
        <p14:creationId xmlns:p14="http://schemas.microsoft.com/office/powerpoint/2010/main" val="1097876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EB51B7C-D548-4AB7-90A4-C196105E6D56}"/>
              </a:ext>
            </a:extLst>
          </p:cNvPr>
          <p:cNvSpPr/>
          <p:nvPr/>
        </p:nvSpPr>
        <p:spPr>
          <a:xfrm>
            <a:off x="7108274" y="0"/>
            <a:ext cx="5083725"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a:extLst>
              <a:ext uri="{FF2B5EF4-FFF2-40B4-BE49-F238E27FC236}">
                <a16:creationId xmlns:a16="http://schemas.microsoft.com/office/drawing/2014/main" id="{32DC521B-8B54-4843-9FF4-B2C30FA0043F}"/>
              </a:ext>
            </a:extLst>
          </p:cNvPr>
          <p:cNvSpPr>
            <a:spLocks noGrp="1"/>
          </p:cNvSpPr>
          <p:nvPr>
            <p:ph type="title" orient="vert"/>
          </p:nvPr>
        </p:nvSpPr>
        <p:spPr>
          <a:xfrm>
            <a:off x="7751740" y="643467"/>
            <a:ext cx="3477092" cy="5533495"/>
          </a:xfrm>
        </p:spPr>
        <p:txBody>
          <a:bodyPr vert="eaVert" tIns="91440" bIns="91440"/>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410E3F10-9E27-41E6-A965-4243E37BE3D5}"/>
              </a:ext>
            </a:extLst>
          </p:cNvPr>
          <p:cNvSpPr>
            <a:spLocks noGrp="1"/>
          </p:cNvSpPr>
          <p:nvPr>
            <p:ph type="body" orient="vert" idx="1"/>
          </p:nvPr>
        </p:nvSpPr>
        <p:spPr>
          <a:xfrm>
            <a:off x="960120" y="643467"/>
            <a:ext cx="5504687" cy="5533496"/>
          </a:xfrm>
        </p:spPr>
        <p:txBody>
          <a:bodyPr vert="eaVert" tIns="91440" bIns="9144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6341D62D-51A0-4AD7-8027-BF548FB6AAF3}"/>
              </a:ext>
            </a:extLst>
          </p:cNvPr>
          <p:cNvSpPr>
            <a:spLocks noGrp="1"/>
          </p:cNvSpPr>
          <p:nvPr>
            <p:ph type="dt" sz="half" idx="10"/>
          </p:nvPr>
        </p:nvSpPr>
        <p:spPr>
          <a:xfrm>
            <a:off x="7617898" y="6356350"/>
            <a:ext cx="2522798" cy="365125"/>
          </a:xfrm>
        </p:spPr>
        <p:txBody>
          <a:bodyPr/>
          <a:lstStyle>
            <a:lvl1pPr>
              <a:defRPr>
                <a:solidFill>
                  <a:schemeClr val="bg1"/>
                </a:solidFill>
              </a:defRPr>
            </a:lvl1pPr>
          </a:lstStyle>
          <a:p>
            <a:pPr algn="r"/>
            <a:fld id="{A37D6D71-8B28-4ED6-B932-04B197003D23}" type="datetimeFigureOut">
              <a:rPr lang="en-US" smtClean="0"/>
              <a:pPr algn="r"/>
              <a:t>3/17/2025</a:t>
            </a:fld>
            <a:endParaRPr lang="en-US" dirty="0"/>
          </a:p>
        </p:txBody>
      </p:sp>
      <p:sp>
        <p:nvSpPr>
          <p:cNvPr id="8" name="Footer Placeholder 7">
            <a:extLst>
              <a:ext uri="{FF2B5EF4-FFF2-40B4-BE49-F238E27FC236}">
                <a16:creationId xmlns:a16="http://schemas.microsoft.com/office/drawing/2014/main" id="{A5857492-A701-44A1-B1D5-7B2C8CD06582}"/>
              </a:ext>
            </a:extLst>
          </p:cNvPr>
          <p:cNvSpPr>
            <a:spLocks noGrp="1"/>
          </p:cNvSpPr>
          <p:nvPr>
            <p:ph type="ftr" sz="quarter" idx="11"/>
          </p:nvPr>
        </p:nvSpPr>
        <p:spPr/>
        <p:txBody>
          <a:bodyPr/>
          <a:lstStyle/>
          <a:p>
            <a:endParaRPr lang="en-US" dirty="0">
              <a:solidFill>
                <a:schemeClr val="tx1"/>
              </a:solidFill>
            </a:endParaRPr>
          </a:p>
        </p:txBody>
      </p:sp>
      <p:sp>
        <p:nvSpPr>
          <p:cNvPr id="9" name="Slide Number Placeholder 8">
            <a:extLst>
              <a:ext uri="{FF2B5EF4-FFF2-40B4-BE49-F238E27FC236}">
                <a16:creationId xmlns:a16="http://schemas.microsoft.com/office/drawing/2014/main" id="{EED2E8AE-F1AA-4D19-A434-102501D3B460}"/>
              </a:ext>
            </a:extLst>
          </p:cNvPr>
          <p:cNvSpPr>
            <a:spLocks noGrp="1"/>
          </p:cNvSpPr>
          <p:nvPr>
            <p:ph type="sldNum" sz="quarter" idx="12"/>
          </p:nvPr>
        </p:nvSpPr>
        <p:spPr/>
        <p:txBody>
          <a:bodyPr/>
          <a:lstStyle>
            <a:lvl1pPr>
              <a:defRPr>
                <a:solidFill>
                  <a:schemeClr val="bg1"/>
                </a:solidFill>
              </a:defRPr>
            </a:lvl1pPr>
          </a:lstStyle>
          <a:p>
            <a:pPr algn="l"/>
            <a:fld id="{F97E8200-1950-409B-82E7-99938E7AE355}" type="slidenum">
              <a:rPr lang="en-US" smtClean="0"/>
              <a:pPr algn="l"/>
              <a:t>‹#›</a:t>
            </a:fld>
            <a:endParaRPr lang="en-US" dirty="0"/>
          </a:p>
        </p:txBody>
      </p:sp>
    </p:spTree>
    <p:extLst>
      <p:ext uri="{BB962C8B-B14F-4D97-AF65-F5344CB8AC3E}">
        <p14:creationId xmlns:p14="http://schemas.microsoft.com/office/powerpoint/2010/main" val="38635123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247575339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E2C9978-A0B0-5D47-B017-3DE9DCAF3819}" type="datetime3">
              <a:rPr lang="en-US" smtClean="0"/>
              <a:t>17 March 2025</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606171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Graphic 1" descr="Tag=AccentColor&#10;Flavor=Light&#10;Target=Fill">
            <a:extLst>
              <a:ext uri="{FF2B5EF4-FFF2-40B4-BE49-F238E27FC236}">
                <a16:creationId xmlns:a16="http://schemas.microsoft.com/office/drawing/2014/main" id="{0D57E7FA-E8FC-45AC-868F-CDC8144939D6}"/>
              </a:ext>
            </a:extLst>
          </p:cNvPr>
          <p:cNvSpPr/>
          <p:nvPr/>
        </p:nvSpPr>
        <p:spPr>
          <a:xfrm rot="10800000" flipV="1">
            <a:off x="2599854" y="527562"/>
            <a:ext cx="6992292" cy="5102484"/>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807094A5-EB6F-441D-88F8-CD7A30C84707}"/>
              </a:ext>
            </a:extLst>
          </p:cNvPr>
          <p:cNvSpPr>
            <a:spLocks noGrp="1"/>
          </p:cNvSpPr>
          <p:nvPr>
            <p:ph type="ctrTitle"/>
          </p:nvPr>
        </p:nvSpPr>
        <p:spPr>
          <a:xfrm>
            <a:off x="1508760" y="1591056"/>
            <a:ext cx="5705856" cy="3264408"/>
          </a:xfrm>
        </p:spPr>
        <p:txBody>
          <a:bodyPr anchor="b">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1C7CE1E3-3929-42A6-81B7-056BD88EF353}"/>
              </a:ext>
            </a:extLst>
          </p:cNvPr>
          <p:cNvSpPr>
            <a:spLocks noGrp="1"/>
          </p:cNvSpPr>
          <p:nvPr>
            <p:ph type="subTitle" idx="1"/>
          </p:nvPr>
        </p:nvSpPr>
        <p:spPr>
          <a:xfrm>
            <a:off x="1524000" y="4928616"/>
            <a:ext cx="5705856" cy="996696"/>
          </a:xfrm>
        </p:spPr>
        <p:txBody>
          <a:bodyPr/>
          <a:lstStyle>
            <a:lvl1pPr marL="0" indent="0" algn="l">
              <a:buNone/>
              <a:defRPr sz="2400" cap="all"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5CE951E3-0794-422C-AF76-0AD4A7FB19EB}"/>
              </a:ext>
            </a:extLst>
          </p:cNvPr>
          <p:cNvSpPr>
            <a:spLocks noGrp="1"/>
          </p:cNvSpPr>
          <p:nvPr>
            <p:ph type="dt" sz="half" idx="10"/>
          </p:nvPr>
        </p:nvSpPr>
        <p:spPr/>
        <p:txBody>
          <a:bodyPr/>
          <a:lstStyle/>
          <a:p>
            <a:fld id="{3C04E684-10F4-4CC3-A0B9-F03AA7BE37CF}" type="datetimeFigureOut">
              <a:rPr lang="en-US" smtClean="0"/>
              <a:t>3/17/2025</a:t>
            </a:fld>
            <a:endParaRPr lang="en-US"/>
          </a:p>
        </p:txBody>
      </p:sp>
      <p:sp>
        <p:nvSpPr>
          <p:cNvPr id="5" name="Footer Placeholder 4">
            <a:extLst>
              <a:ext uri="{FF2B5EF4-FFF2-40B4-BE49-F238E27FC236}">
                <a16:creationId xmlns:a16="http://schemas.microsoft.com/office/drawing/2014/main" id="{114EBFA8-0291-4D77-A9D9-B17FC2382A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7AC4D4-C4EE-4624-A329-C608A1D5AFE1}"/>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8586569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Shape 6" descr="Tag=AccentColor&#10;Flavor=Light&#10;Target=Fill">
            <a:extLst>
              <a:ext uri="{FF2B5EF4-FFF2-40B4-BE49-F238E27FC236}">
                <a16:creationId xmlns:a16="http://schemas.microsoft.com/office/drawing/2014/main" id="{13B7BB51-92B8-4089-8DAB-1202A4D1C6A3}"/>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26030E26-A86A-417A-AA64-699AA8DD3DA5}"/>
              </a:ext>
            </a:extLst>
          </p:cNvPr>
          <p:cNvSpPr>
            <a:spLocks noGrp="1"/>
          </p:cNvSpPr>
          <p:nvPr>
            <p:ph type="title"/>
          </p:nvPr>
        </p:nvSpPr>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19CF97E-0E6E-41E9-B75B-0371E744D1E8}"/>
              </a:ext>
            </a:extLst>
          </p:cNvPr>
          <p:cNvSpPr>
            <a:spLocks noGrp="1"/>
          </p:cNvSpPr>
          <p:nvPr>
            <p:ph idx="1"/>
          </p:nvPr>
        </p:nvSpPr>
        <p:spPr>
          <a:xfrm>
            <a:off x="838200" y="2011680"/>
            <a:ext cx="1051560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0BAE770-8363-44CD-8A22-AB26C5C5361B}"/>
              </a:ext>
            </a:extLst>
          </p:cNvPr>
          <p:cNvSpPr>
            <a:spLocks noGrp="1"/>
          </p:cNvSpPr>
          <p:nvPr>
            <p:ph type="dt" sz="half" idx="10"/>
          </p:nvPr>
        </p:nvSpPr>
        <p:spPr/>
        <p:txBody>
          <a:bodyPr/>
          <a:lstStyle/>
          <a:p>
            <a:fld id="{3C04E684-10F4-4CC3-A0B9-F03AA7BE37CF}" type="datetimeFigureOut">
              <a:rPr lang="en-US" smtClean="0"/>
              <a:t>3/17/2025</a:t>
            </a:fld>
            <a:endParaRPr lang="en-US"/>
          </a:p>
        </p:txBody>
      </p:sp>
      <p:sp>
        <p:nvSpPr>
          <p:cNvPr id="5" name="Footer Placeholder 4">
            <a:extLst>
              <a:ext uri="{FF2B5EF4-FFF2-40B4-BE49-F238E27FC236}">
                <a16:creationId xmlns:a16="http://schemas.microsoft.com/office/drawing/2014/main" id="{36E618F2-3B8E-4449-91E7-F8AA496093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3428F0-E5C2-42A1-AB2F-1A19FFAD19CF}"/>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5272928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Graphic 9" descr="Tag=AccentColor&#10;Flavor=Light&#10;Target=Fill">
            <a:extLst>
              <a:ext uri="{FF2B5EF4-FFF2-40B4-BE49-F238E27FC236}">
                <a16:creationId xmlns:a16="http://schemas.microsoft.com/office/drawing/2014/main" id="{DB2CE8D6-5B4E-4EBE-9ED5-A1DA7E2A5CDA}"/>
              </a:ext>
            </a:extLst>
          </p:cNvPr>
          <p:cNvSpPr/>
          <p:nvPr/>
        </p:nvSpPr>
        <p:spPr>
          <a:xfrm>
            <a:off x="7209816" y="0"/>
            <a:ext cx="4143984" cy="5747660"/>
          </a:xfrm>
          <a:custGeom>
            <a:avLst/>
            <a:gdLst>
              <a:gd name="connsiteX0" fmla="*/ 0 w 3843750"/>
              <a:gd name="connsiteY0" fmla="*/ 346 h 5956080"/>
              <a:gd name="connsiteX1" fmla="*/ 72373 w 3843750"/>
              <a:gd name="connsiteY1" fmla="*/ 2447534 h 5956080"/>
              <a:gd name="connsiteX2" fmla="*/ 145093 w 3843750"/>
              <a:gd name="connsiteY2" fmla="*/ 3878724 h 5956080"/>
              <a:gd name="connsiteX3" fmla="*/ 237897 w 3843750"/>
              <a:gd name="connsiteY3" fmla="*/ 4208041 h 5956080"/>
              <a:gd name="connsiteX4" fmla="*/ 281875 w 3843750"/>
              <a:gd name="connsiteY4" fmla="*/ 4677601 h 5956080"/>
              <a:gd name="connsiteX5" fmla="*/ 360135 w 3843750"/>
              <a:gd name="connsiteY5" fmla="*/ 5287407 h 5956080"/>
              <a:gd name="connsiteX6" fmla="*/ 414155 w 3843750"/>
              <a:gd name="connsiteY6" fmla="*/ 5817914 h 5956080"/>
              <a:gd name="connsiteX7" fmla="*/ 681487 w 3843750"/>
              <a:gd name="connsiteY7" fmla="*/ 5914873 h 5956080"/>
              <a:gd name="connsiteX8" fmla="*/ 892373 w 3843750"/>
              <a:gd name="connsiteY8" fmla="*/ 5605295 h 5956080"/>
              <a:gd name="connsiteX9" fmla="*/ 1027770 w 3843750"/>
              <a:gd name="connsiteY9" fmla="*/ 5804063 h 5956080"/>
              <a:gd name="connsiteX10" fmla="*/ 1200566 w 3843750"/>
              <a:gd name="connsiteY10" fmla="*/ 5527036 h 5956080"/>
              <a:gd name="connsiteX11" fmla="*/ 1348083 w 3843750"/>
              <a:gd name="connsiteY11" fmla="*/ 5363590 h 5956080"/>
              <a:gd name="connsiteX12" fmla="*/ 1425997 w 3843750"/>
              <a:gd name="connsiteY12" fmla="*/ 4800532 h 5956080"/>
              <a:gd name="connsiteX13" fmla="*/ 1517416 w 3843750"/>
              <a:gd name="connsiteY13" fmla="*/ 4640549 h 5956080"/>
              <a:gd name="connsiteX14" fmla="*/ 1569705 w 3843750"/>
              <a:gd name="connsiteY14" fmla="*/ 4803995 h 5956080"/>
              <a:gd name="connsiteX15" fmla="*/ 1530921 w 3843750"/>
              <a:gd name="connsiteY15" fmla="*/ 5433885 h 5956080"/>
              <a:gd name="connsiteX16" fmla="*/ 1614721 w 3843750"/>
              <a:gd name="connsiteY16" fmla="*/ 5319957 h 5956080"/>
              <a:gd name="connsiteX17" fmla="*/ 1800676 w 3843750"/>
              <a:gd name="connsiteY17" fmla="*/ 4608691 h 5956080"/>
              <a:gd name="connsiteX18" fmla="*/ 1918759 w 3843750"/>
              <a:gd name="connsiteY18" fmla="*/ 4486799 h 5956080"/>
              <a:gd name="connsiteX19" fmla="*/ 2009139 w 3843750"/>
              <a:gd name="connsiteY19" fmla="*/ 4715000 h 5956080"/>
              <a:gd name="connsiteX20" fmla="*/ 2135532 w 3843750"/>
              <a:gd name="connsiteY20" fmla="*/ 5321689 h 5956080"/>
              <a:gd name="connsiteX21" fmla="*/ 2209291 w 3843750"/>
              <a:gd name="connsiteY21" fmla="*/ 5028733 h 5956080"/>
              <a:gd name="connsiteX22" fmla="*/ 2501208 w 3843750"/>
              <a:gd name="connsiteY22" fmla="*/ 4457711 h 5956080"/>
              <a:gd name="connsiteX23" fmla="*/ 2695127 w 3843750"/>
              <a:gd name="connsiteY23" fmla="*/ 4973674 h 5956080"/>
              <a:gd name="connsiteX24" fmla="*/ 2825329 w 3843750"/>
              <a:gd name="connsiteY24" fmla="*/ 4563328 h 5956080"/>
              <a:gd name="connsiteX25" fmla="*/ 2904628 w 3843750"/>
              <a:gd name="connsiteY25" fmla="*/ 4466368 h 5956080"/>
              <a:gd name="connsiteX26" fmla="*/ 2922635 w 3843750"/>
              <a:gd name="connsiteY26" fmla="*/ 4519696 h 5956080"/>
              <a:gd name="connsiteX27" fmla="*/ 3089544 w 3843750"/>
              <a:gd name="connsiteY27" fmla="*/ 3606545 h 5956080"/>
              <a:gd name="connsiteX28" fmla="*/ 3150490 w 3843750"/>
              <a:gd name="connsiteY28" fmla="*/ 3989882 h 5956080"/>
              <a:gd name="connsiteX29" fmla="*/ 3755448 w 3843750"/>
              <a:gd name="connsiteY29" fmla="*/ 1538193 h 5956080"/>
              <a:gd name="connsiteX30" fmla="*/ 3850330 w 3843750"/>
              <a:gd name="connsiteY30" fmla="*/ 0 h 5956080"/>
              <a:gd name="connsiteX31" fmla="*/ 0 w 3843750"/>
              <a:gd name="connsiteY31" fmla="*/ 0 h 59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843750" h="5956080">
                <a:moveTo>
                  <a:pt x="0" y="346"/>
                </a:moveTo>
                <a:cubicBezTo>
                  <a:pt x="12120" y="1234155"/>
                  <a:pt x="72720" y="2447534"/>
                  <a:pt x="72373" y="2447534"/>
                </a:cubicBezTo>
                <a:cubicBezTo>
                  <a:pt x="72720" y="2449265"/>
                  <a:pt x="114274" y="3641520"/>
                  <a:pt x="145093" y="3878724"/>
                </a:cubicBezTo>
                <a:cubicBezTo>
                  <a:pt x="176258" y="4119392"/>
                  <a:pt x="210194" y="3969797"/>
                  <a:pt x="237897" y="4208041"/>
                </a:cubicBezTo>
                <a:cubicBezTo>
                  <a:pt x="250017" y="4367677"/>
                  <a:pt x="237204" y="4527661"/>
                  <a:pt x="281875" y="4677601"/>
                </a:cubicBezTo>
                <a:cubicBezTo>
                  <a:pt x="278758" y="4908226"/>
                  <a:pt x="338319" y="5059552"/>
                  <a:pt x="360135" y="5287407"/>
                </a:cubicBezTo>
                <a:cubicBezTo>
                  <a:pt x="370177" y="5468860"/>
                  <a:pt x="348015" y="5649274"/>
                  <a:pt x="414155" y="5817914"/>
                </a:cubicBezTo>
                <a:cubicBezTo>
                  <a:pt x="467137" y="5947770"/>
                  <a:pt x="534662" y="6049578"/>
                  <a:pt x="681487" y="5914873"/>
                </a:cubicBezTo>
                <a:cubicBezTo>
                  <a:pt x="680448" y="5747964"/>
                  <a:pt x="925963" y="5772897"/>
                  <a:pt x="892373" y="5605295"/>
                </a:cubicBezTo>
                <a:cubicBezTo>
                  <a:pt x="1003184" y="5641309"/>
                  <a:pt x="945009" y="5759046"/>
                  <a:pt x="1027770" y="5804063"/>
                </a:cubicBezTo>
                <a:cubicBezTo>
                  <a:pt x="1099105" y="5719915"/>
                  <a:pt x="1051664" y="5551968"/>
                  <a:pt x="1200566" y="5527036"/>
                </a:cubicBezTo>
                <a:cubicBezTo>
                  <a:pt x="1352931" y="5564088"/>
                  <a:pt x="1336655" y="5453970"/>
                  <a:pt x="1348083" y="5363590"/>
                </a:cubicBezTo>
                <a:cubicBezTo>
                  <a:pt x="1370938" y="5149586"/>
                  <a:pt x="1389291" y="5009687"/>
                  <a:pt x="1425997" y="4800532"/>
                </a:cubicBezTo>
                <a:cubicBezTo>
                  <a:pt x="1436385" y="4748243"/>
                  <a:pt x="1415608" y="4628775"/>
                  <a:pt x="1517416" y="4640549"/>
                </a:cubicBezTo>
                <a:cubicBezTo>
                  <a:pt x="1596022" y="4651976"/>
                  <a:pt x="1566242" y="4746512"/>
                  <a:pt x="1569705" y="4803995"/>
                </a:cubicBezTo>
                <a:cubicBezTo>
                  <a:pt x="1600177" y="5128809"/>
                  <a:pt x="1532998" y="5109763"/>
                  <a:pt x="1530921" y="5433885"/>
                </a:cubicBezTo>
                <a:cubicBezTo>
                  <a:pt x="1530574" y="5446697"/>
                  <a:pt x="1580786" y="5458125"/>
                  <a:pt x="1614721" y="5319957"/>
                </a:cubicBezTo>
                <a:cubicBezTo>
                  <a:pt x="1681208" y="5047432"/>
                  <a:pt x="1760507" y="4832736"/>
                  <a:pt x="1800676" y="4608691"/>
                </a:cubicBezTo>
                <a:cubicBezTo>
                  <a:pt x="1848463" y="4656824"/>
                  <a:pt x="1889671" y="4439704"/>
                  <a:pt x="1918759" y="4486799"/>
                </a:cubicBezTo>
                <a:cubicBezTo>
                  <a:pt x="1932264" y="4566098"/>
                  <a:pt x="1956503" y="4642626"/>
                  <a:pt x="2009139" y="4715000"/>
                </a:cubicBezTo>
                <a:cubicBezTo>
                  <a:pt x="2054502" y="4933851"/>
                  <a:pt x="2004983" y="5137812"/>
                  <a:pt x="2135532" y="5321689"/>
                </a:cubicBezTo>
                <a:cubicBezTo>
                  <a:pt x="2135532" y="5321689"/>
                  <a:pt x="2137610" y="5265245"/>
                  <a:pt x="2209291" y="5028733"/>
                </a:cubicBezTo>
                <a:cubicBezTo>
                  <a:pt x="2267120" y="4838277"/>
                  <a:pt x="2341225" y="4936622"/>
                  <a:pt x="2501208" y="4457711"/>
                </a:cubicBezTo>
                <a:cubicBezTo>
                  <a:pt x="2545186" y="4641934"/>
                  <a:pt x="2446495" y="4877753"/>
                  <a:pt x="2695127" y="4973674"/>
                </a:cubicBezTo>
                <a:cubicBezTo>
                  <a:pt x="2743260" y="4833775"/>
                  <a:pt x="2706208" y="4662365"/>
                  <a:pt x="2825329" y="4563328"/>
                </a:cubicBezTo>
                <a:cubicBezTo>
                  <a:pt x="2859958" y="4534586"/>
                  <a:pt x="2884890" y="4501689"/>
                  <a:pt x="2904628" y="4466368"/>
                </a:cubicBezTo>
                <a:cubicBezTo>
                  <a:pt x="2910515" y="4484375"/>
                  <a:pt x="2916749" y="4503074"/>
                  <a:pt x="2922635" y="4519696"/>
                </a:cubicBezTo>
                <a:cubicBezTo>
                  <a:pt x="2946529" y="4491647"/>
                  <a:pt x="3082618" y="3784882"/>
                  <a:pt x="3089544" y="3606545"/>
                </a:cubicBezTo>
                <a:cubicBezTo>
                  <a:pt x="3124172" y="3733285"/>
                  <a:pt x="3150490" y="3989882"/>
                  <a:pt x="3150490" y="3989882"/>
                </a:cubicBezTo>
                <a:cubicBezTo>
                  <a:pt x="3150490" y="3989882"/>
                  <a:pt x="3300085" y="3936900"/>
                  <a:pt x="3755448" y="1538193"/>
                </a:cubicBezTo>
                <a:cubicBezTo>
                  <a:pt x="3791461" y="1348775"/>
                  <a:pt x="3824704" y="697762"/>
                  <a:pt x="3850330" y="0"/>
                </a:cubicBezTo>
                <a:lnTo>
                  <a:pt x="0" y="0"/>
                </a:lnTo>
                <a:close/>
              </a:path>
            </a:pathLst>
          </a:custGeom>
          <a:solidFill>
            <a:schemeClr val="accent1">
              <a:alpha val="20000"/>
            </a:schemeClr>
          </a:solidFill>
          <a:ln w="32707"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64AD5705-B027-4C44-B38A-60296E29EB12}"/>
              </a:ext>
            </a:extLst>
          </p:cNvPr>
          <p:cNvSpPr>
            <a:spLocks noGrp="1"/>
          </p:cNvSpPr>
          <p:nvPr>
            <p:ph type="title"/>
          </p:nvPr>
        </p:nvSpPr>
        <p:spPr>
          <a:xfrm>
            <a:off x="831850" y="1078991"/>
            <a:ext cx="5266944" cy="3136392"/>
          </a:xfrm>
        </p:spPr>
        <p:txBody>
          <a:bodyPr anchor="b">
            <a:normAutofit/>
          </a:bodyPr>
          <a:lstStyle>
            <a:lvl1pPr>
              <a:defRPr sz="4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8BBAC4-9088-44CF-BA2D-B8DD24FB5274}"/>
              </a:ext>
            </a:extLst>
          </p:cNvPr>
          <p:cNvSpPr>
            <a:spLocks noGrp="1"/>
          </p:cNvSpPr>
          <p:nvPr>
            <p:ph type="body" idx="1"/>
          </p:nvPr>
        </p:nvSpPr>
        <p:spPr>
          <a:xfrm>
            <a:off x="831850" y="4279392"/>
            <a:ext cx="5266944" cy="1500187"/>
          </a:xfrm>
        </p:spPr>
        <p:txBody>
          <a:bodyPr/>
          <a:lstStyle>
            <a:lvl1pPr marL="0" indent="0">
              <a:buNone/>
              <a:defRPr sz="2400" cap="all"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93FB3F-D2A6-4919-B57B-C08861D46303}"/>
              </a:ext>
            </a:extLst>
          </p:cNvPr>
          <p:cNvSpPr>
            <a:spLocks noGrp="1"/>
          </p:cNvSpPr>
          <p:nvPr>
            <p:ph type="dt" sz="half" idx="10"/>
          </p:nvPr>
        </p:nvSpPr>
        <p:spPr/>
        <p:txBody>
          <a:bodyPr/>
          <a:lstStyle/>
          <a:p>
            <a:fld id="{3C04E684-10F4-4CC3-A0B9-F03AA7BE37CF}" type="datetimeFigureOut">
              <a:rPr lang="en-US" smtClean="0"/>
              <a:t>3/17/2025</a:t>
            </a:fld>
            <a:endParaRPr lang="en-US"/>
          </a:p>
        </p:txBody>
      </p:sp>
      <p:sp>
        <p:nvSpPr>
          <p:cNvPr id="5" name="Footer Placeholder 4">
            <a:extLst>
              <a:ext uri="{FF2B5EF4-FFF2-40B4-BE49-F238E27FC236}">
                <a16:creationId xmlns:a16="http://schemas.microsoft.com/office/drawing/2014/main" id="{989049E0-6BE5-43FA-A4D4-ACAFC871A7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F8C28D-1479-4F15-B906-0AEBBCCA8CFA}"/>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42634154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FD51F360-8860-4FB5-A0A5-773473DD8B39}"/>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D2A77EC9-372A-4ECA-9088-780532AF057F}"/>
              </a:ext>
            </a:extLst>
          </p:cNvPr>
          <p:cNvSpPr>
            <a:spLocks noGrp="1"/>
          </p:cNvSpPr>
          <p:nvPr>
            <p:ph type="title"/>
          </p:nvPr>
        </p:nvSpPr>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C882CE-1B27-414A-9B06-AA5D2DB683BA}"/>
              </a:ext>
            </a:extLst>
          </p:cNvPr>
          <p:cNvSpPr>
            <a:spLocks noGrp="1"/>
          </p:cNvSpPr>
          <p:nvPr>
            <p:ph sz="half" idx="1"/>
          </p:nvPr>
        </p:nvSpPr>
        <p:spPr>
          <a:xfrm>
            <a:off x="838200"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0397E60-5D92-4530-96D1-FC09AF3C2742}"/>
              </a:ext>
            </a:extLst>
          </p:cNvPr>
          <p:cNvSpPr>
            <a:spLocks noGrp="1"/>
          </p:cNvSpPr>
          <p:nvPr>
            <p:ph sz="half" idx="2"/>
          </p:nvPr>
        </p:nvSpPr>
        <p:spPr>
          <a:xfrm>
            <a:off x="6419088"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034240FE-0C6A-47E9-9B0A-7B3C60877372}"/>
              </a:ext>
            </a:extLst>
          </p:cNvPr>
          <p:cNvSpPr>
            <a:spLocks noGrp="1"/>
          </p:cNvSpPr>
          <p:nvPr>
            <p:ph type="dt" sz="half" idx="10"/>
          </p:nvPr>
        </p:nvSpPr>
        <p:spPr/>
        <p:txBody>
          <a:bodyPr/>
          <a:lstStyle/>
          <a:p>
            <a:fld id="{3C04E684-10F4-4CC3-A0B9-F03AA7BE37CF}" type="datetimeFigureOut">
              <a:rPr lang="en-US" smtClean="0"/>
              <a:t>3/17/2025</a:t>
            </a:fld>
            <a:endParaRPr lang="en-US"/>
          </a:p>
        </p:txBody>
      </p:sp>
      <p:sp>
        <p:nvSpPr>
          <p:cNvPr id="6" name="Footer Placeholder 5">
            <a:extLst>
              <a:ext uri="{FF2B5EF4-FFF2-40B4-BE49-F238E27FC236}">
                <a16:creationId xmlns:a16="http://schemas.microsoft.com/office/drawing/2014/main" id="{8671AE1B-BB18-4C7E-AA77-3A4D401A5F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FA7B1D-FEDD-4E29-A352-29E5F498B323}"/>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386024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Shape 9" descr="Tag=AccentColor&#10;Flavor=Light&#10;Target=Fill">
            <a:extLst>
              <a:ext uri="{FF2B5EF4-FFF2-40B4-BE49-F238E27FC236}">
                <a16:creationId xmlns:a16="http://schemas.microsoft.com/office/drawing/2014/main" id="{527D753D-3426-457C-9082-B92894509EC0}"/>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164D2B94-0682-4185-BCE3-89AF214A4FA8}"/>
              </a:ext>
            </a:extLst>
          </p:cNvPr>
          <p:cNvSpPr>
            <a:spLocks noGrp="1"/>
          </p:cNvSpPr>
          <p:nvPr>
            <p:ph type="title"/>
          </p:nvPr>
        </p:nvSpPr>
        <p:spPr>
          <a:xfrm>
            <a:off x="839788" y="365125"/>
            <a:ext cx="10515600" cy="1325563"/>
          </a:xfrm>
        </p:spPr>
        <p:txBody>
          <a:bodyPr>
            <a:normAutofit/>
          </a:bodyPr>
          <a:lstStyle>
            <a:lvl1pPr>
              <a:defRPr sz="4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D65C47E-B85E-4B3E-A669-DEEC7F5DF2FB}"/>
              </a:ext>
            </a:extLst>
          </p:cNvPr>
          <p:cNvSpPr>
            <a:spLocks noGrp="1"/>
          </p:cNvSpPr>
          <p:nvPr>
            <p:ph type="body" idx="1"/>
          </p:nvPr>
        </p:nvSpPr>
        <p:spPr>
          <a:xfrm>
            <a:off x="8397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324517F-FE8C-49AD-9A52-0F4301052699}"/>
              </a:ext>
            </a:extLst>
          </p:cNvPr>
          <p:cNvSpPr>
            <a:spLocks noGrp="1"/>
          </p:cNvSpPr>
          <p:nvPr>
            <p:ph sz="half" idx="2"/>
          </p:nvPr>
        </p:nvSpPr>
        <p:spPr>
          <a:xfrm>
            <a:off x="839788" y="3127248"/>
            <a:ext cx="4937760" cy="30632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80C73EC-7117-4DC2-9075-14102F2E282B}"/>
              </a:ext>
            </a:extLst>
          </p:cNvPr>
          <p:cNvSpPr>
            <a:spLocks noGrp="1"/>
          </p:cNvSpPr>
          <p:nvPr>
            <p:ph type="body" sz="quarter" idx="3"/>
          </p:nvPr>
        </p:nvSpPr>
        <p:spPr>
          <a:xfrm>
            <a:off x="64190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DD9A323-865B-4177-8F98-9BA304E022E0}"/>
              </a:ext>
            </a:extLst>
          </p:cNvPr>
          <p:cNvSpPr>
            <a:spLocks noGrp="1"/>
          </p:cNvSpPr>
          <p:nvPr>
            <p:ph sz="quarter" idx="4"/>
          </p:nvPr>
        </p:nvSpPr>
        <p:spPr>
          <a:xfrm>
            <a:off x="6419088" y="3127248"/>
            <a:ext cx="4937760" cy="30632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AA4E5D6-7075-4584-BD43-D966F0B58E6D}"/>
              </a:ext>
            </a:extLst>
          </p:cNvPr>
          <p:cNvSpPr>
            <a:spLocks noGrp="1"/>
          </p:cNvSpPr>
          <p:nvPr>
            <p:ph type="dt" sz="half" idx="10"/>
          </p:nvPr>
        </p:nvSpPr>
        <p:spPr/>
        <p:txBody>
          <a:bodyPr/>
          <a:lstStyle/>
          <a:p>
            <a:fld id="{3C04E684-10F4-4CC3-A0B9-F03AA7BE37CF}" type="datetimeFigureOut">
              <a:rPr lang="en-US" smtClean="0"/>
              <a:t>3/17/2025</a:t>
            </a:fld>
            <a:endParaRPr lang="en-US"/>
          </a:p>
        </p:txBody>
      </p:sp>
      <p:sp>
        <p:nvSpPr>
          <p:cNvPr id="8" name="Footer Placeholder 7">
            <a:extLst>
              <a:ext uri="{FF2B5EF4-FFF2-40B4-BE49-F238E27FC236}">
                <a16:creationId xmlns:a16="http://schemas.microsoft.com/office/drawing/2014/main" id="{8C38B83D-8A05-4F3C-A409-1602C963075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AD250E7-8A73-449C-A140-A2A2582D7F33}"/>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7848035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Graphic 1" descr="Tag=AccentColor&#10;Flavor=Light&#10;Target=Fill">
            <a:extLst>
              <a:ext uri="{FF2B5EF4-FFF2-40B4-BE49-F238E27FC236}">
                <a16:creationId xmlns:a16="http://schemas.microsoft.com/office/drawing/2014/main" id="{AAFBE1F6-FC6D-4C3D-9AC3-97028E6F18C7}"/>
              </a:ext>
            </a:extLst>
          </p:cNvPr>
          <p:cNvSpPr/>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192825A4-268B-4301-8432-F9E9B2661AEC}"/>
              </a:ext>
            </a:extLst>
          </p:cNvPr>
          <p:cNvSpPr>
            <a:spLocks noGrp="1"/>
          </p:cNvSpPr>
          <p:nvPr>
            <p:ph type="title"/>
          </p:nvPr>
        </p:nvSpPr>
        <p:spPr>
          <a:xfrm>
            <a:off x="2843784" y="1572768"/>
            <a:ext cx="6501384" cy="4096512"/>
          </a:xfrm>
        </p:spPr>
        <p:txBody>
          <a:bodyPr>
            <a:normAutofit/>
          </a:bodyPr>
          <a:lstStyle>
            <a:lvl1pPr algn="ctr">
              <a:defRPr sz="40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DA33410F-8A90-47F6-BD39-4AC0E4358351}"/>
              </a:ext>
            </a:extLst>
          </p:cNvPr>
          <p:cNvSpPr>
            <a:spLocks noGrp="1"/>
          </p:cNvSpPr>
          <p:nvPr>
            <p:ph type="dt" sz="half" idx="10"/>
          </p:nvPr>
        </p:nvSpPr>
        <p:spPr/>
        <p:txBody>
          <a:bodyPr/>
          <a:lstStyle/>
          <a:p>
            <a:fld id="{3C04E684-10F4-4CC3-A0B9-F03AA7BE37CF}" type="datetimeFigureOut">
              <a:rPr lang="en-US" smtClean="0"/>
              <a:t>3/17/2025</a:t>
            </a:fld>
            <a:endParaRPr lang="en-US"/>
          </a:p>
        </p:txBody>
      </p:sp>
      <p:sp>
        <p:nvSpPr>
          <p:cNvPr id="4" name="Footer Placeholder 3">
            <a:extLst>
              <a:ext uri="{FF2B5EF4-FFF2-40B4-BE49-F238E27FC236}">
                <a16:creationId xmlns:a16="http://schemas.microsoft.com/office/drawing/2014/main" id="{D1D819A9-F8DE-4E5C-AFC3-E0105ACD829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4E25320-A12F-4F3E-8EC9-11292FF36BEA}"/>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916844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80910-921F-4143-AB01-0F0AFC2908C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E0182FC-5A0B-4C24-A6ED-990ED5BA908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B6172F4-3DB0-4AE3-8926-081B78034C68}"/>
              </a:ext>
            </a:extLst>
          </p:cNvPr>
          <p:cNvSpPr>
            <a:spLocks noGrp="1"/>
          </p:cNvSpPr>
          <p:nvPr>
            <p:ph type="dt" sz="half" idx="10"/>
          </p:nvPr>
        </p:nvSpPr>
        <p:spPr/>
        <p:txBody>
          <a:bodyPr/>
          <a:lstStyle/>
          <a:p>
            <a:pPr algn="r"/>
            <a:fld id="{A37D6D71-8B28-4ED6-B932-04B197003D23}" type="datetimeFigureOut">
              <a:rPr lang="en-US" smtClean="0"/>
              <a:pPr algn="r"/>
              <a:t>3/17/2025</a:t>
            </a:fld>
            <a:endParaRPr lang="en-US" dirty="0"/>
          </a:p>
        </p:txBody>
      </p:sp>
      <p:sp>
        <p:nvSpPr>
          <p:cNvPr id="8" name="Footer Placeholder 7">
            <a:extLst>
              <a:ext uri="{FF2B5EF4-FFF2-40B4-BE49-F238E27FC236}">
                <a16:creationId xmlns:a16="http://schemas.microsoft.com/office/drawing/2014/main" id="{825F1358-C731-465B-BCB1-2CCBFD6ECF7E}"/>
              </a:ext>
            </a:extLst>
          </p:cNvPr>
          <p:cNvSpPr>
            <a:spLocks noGrp="1"/>
          </p:cNvSpPr>
          <p:nvPr>
            <p:ph type="ftr" sz="quarter" idx="11"/>
          </p:nvPr>
        </p:nvSpPr>
        <p:spPr/>
        <p:txBody>
          <a:bodyPr/>
          <a:lstStyle/>
          <a:p>
            <a:endParaRPr lang="en-US" dirty="0">
              <a:solidFill>
                <a:schemeClr val="tx1"/>
              </a:solidFill>
            </a:endParaRPr>
          </a:p>
        </p:txBody>
      </p:sp>
      <p:sp>
        <p:nvSpPr>
          <p:cNvPr id="9" name="Slide Number Placeholder 8">
            <a:extLst>
              <a:ext uri="{FF2B5EF4-FFF2-40B4-BE49-F238E27FC236}">
                <a16:creationId xmlns:a16="http://schemas.microsoft.com/office/drawing/2014/main" id="{C8D59536-57D3-4C8A-A207-568465A32E45}"/>
              </a:ext>
            </a:extLst>
          </p:cNvPr>
          <p:cNvSpPr>
            <a:spLocks noGrp="1"/>
          </p:cNvSpPr>
          <p:nvPr>
            <p:ph type="sldNum" sz="quarter" idx="12"/>
          </p:nvPr>
        </p:nvSpPr>
        <p:spPr/>
        <p:txBody>
          <a:bodyPr/>
          <a:lstStyle/>
          <a:p>
            <a:pPr algn="l"/>
            <a:fld id="{F97E8200-1950-409B-82E7-99938E7AE355}" type="slidenum">
              <a:rPr lang="en-US" smtClean="0"/>
              <a:pPr algn="l"/>
              <a:t>‹#›</a:t>
            </a:fld>
            <a:endParaRPr lang="en-US" dirty="0"/>
          </a:p>
        </p:txBody>
      </p:sp>
    </p:spTree>
    <p:extLst>
      <p:ext uri="{BB962C8B-B14F-4D97-AF65-F5344CB8AC3E}">
        <p14:creationId xmlns:p14="http://schemas.microsoft.com/office/powerpoint/2010/main" val="15924972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1">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fld id="{3C04E684-10F4-4CC3-A0B9-F03AA7BE37CF}" type="datetimeFigureOut">
              <a:rPr lang="en-US" smtClean="0"/>
              <a:t>3/17/2025</a:t>
            </a:fld>
            <a:endParaRPr lang="en-US"/>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6120349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2">
    <p:spTree>
      <p:nvGrpSpPr>
        <p:cNvPr id="1" name=""/>
        <p:cNvGrpSpPr/>
        <p:nvPr/>
      </p:nvGrpSpPr>
      <p:grpSpPr>
        <a:xfrm>
          <a:off x="0" y="0"/>
          <a:ext cx="0" cy="0"/>
          <a:chOff x="0" y="0"/>
          <a:chExt cx="0" cy="0"/>
        </a:xfrm>
      </p:grpSpPr>
      <p:sp>
        <p:nvSpPr>
          <p:cNvPr id="6" name="Freeform: Shape 5" descr="Mask ID=&#10;Mask position=bottom, center&#10;Mask family= brushstroke, landscape, wide">
            <a:extLst>
              <a:ext uri="{FF2B5EF4-FFF2-40B4-BE49-F238E27FC236}">
                <a16:creationId xmlns:a16="http://schemas.microsoft.com/office/drawing/2014/main" id="{736BF44D-E8DD-45FA-931D-CBCC67D57944}"/>
              </a:ext>
            </a:extLst>
          </p:cNvPr>
          <p:cNvSpPr/>
          <p:nvPr/>
        </p:nvSpPr>
        <p:spPr>
          <a:xfrm>
            <a:off x="1768100" y="-1"/>
            <a:ext cx="10423900" cy="5920155"/>
          </a:xfrm>
          <a:custGeom>
            <a:avLst/>
            <a:gdLst>
              <a:gd name="connsiteX0" fmla="*/ 10423900 w 10423900"/>
              <a:gd name="connsiteY0" fmla="*/ 0 h 5491534"/>
              <a:gd name="connsiteX1" fmla="*/ 3493157 w 10423900"/>
              <a:gd name="connsiteY1" fmla="*/ 0 h 5491534"/>
              <a:gd name="connsiteX2" fmla="*/ 3493018 w 10423900"/>
              <a:gd name="connsiteY2" fmla="*/ 31 h 5491534"/>
              <a:gd name="connsiteX3" fmla="*/ 3245493 w 10423900"/>
              <a:gd name="connsiteY3" fmla="*/ 104839 h 5491534"/>
              <a:gd name="connsiteX4" fmla="*/ 4434802 w 10423900"/>
              <a:gd name="connsiteY4" fmla="*/ 284558 h 5491534"/>
              <a:gd name="connsiteX5" fmla="*/ 4011937 w 10423900"/>
              <a:gd name="connsiteY5" fmla="*/ 395559 h 5491534"/>
              <a:gd name="connsiteX6" fmla="*/ 3573213 w 10423900"/>
              <a:gd name="connsiteY6" fmla="*/ 474847 h 5491534"/>
              <a:gd name="connsiteX7" fmla="*/ 3097489 w 10423900"/>
              <a:gd name="connsiteY7" fmla="*/ 532990 h 5491534"/>
              <a:gd name="connsiteX8" fmla="*/ 2664052 w 10423900"/>
              <a:gd name="connsiteY8" fmla="*/ 649279 h 5491534"/>
              <a:gd name="connsiteX9" fmla="*/ 3795218 w 10423900"/>
              <a:gd name="connsiteY9" fmla="*/ 696852 h 5491534"/>
              <a:gd name="connsiteX10" fmla="*/ 3208492 w 10423900"/>
              <a:gd name="connsiteY10" fmla="*/ 802568 h 5491534"/>
              <a:gd name="connsiteX11" fmla="*/ 2727483 w 10423900"/>
              <a:gd name="connsiteY11" fmla="*/ 939999 h 5491534"/>
              <a:gd name="connsiteX12" fmla="*/ 2389190 w 10423900"/>
              <a:gd name="connsiteY12" fmla="*/ 1003429 h 5491534"/>
              <a:gd name="connsiteX13" fmla="*/ 2029754 w 10423900"/>
              <a:gd name="connsiteY13" fmla="*/ 1019287 h 5491534"/>
              <a:gd name="connsiteX14" fmla="*/ 1945181 w 10423900"/>
              <a:gd name="connsiteY14" fmla="*/ 1119716 h 5491534"/>
              <a:gd name="connsiteX15" fmla="*/ 2056184 w 10423900"/>
              <a:gd name="connsiteY15" fmla="*/ 1225434 h 5491534"/>
              <a:gd name="connsiteX16" fmla="*/ 2225329 w 10423900"/>
              <a:gd name="connsiteY16" fmla="*/ 1236004 h 5491534"/>
              <a:gd name="connsiteX17" fmla="*/ 3234920 w 10423900"/>
              <a:gd name="connsiteY17" fmla="*/ 1262435 h 5491534"/>
              <a:gd name="connsiteX18" fmla="*/ 0 w 10423900"/>
              <a:gd name="connsiteY18" fmla="*/ 1495009 h 5491534"/>
              <a:gd name="connsiteX19" fmla="*/ 438724 w 10423900"/>
              <a:gd name="connsiteY19" fmla="*/ 1637728 h 5491534"/>
              <a:gd name="connsiteX20" fmla="*/ 586726 w 10423900"/>
              <a:gd name="connsiteY20" fmla="*/ 2028877 h 5491534"/>
              <a:gd name="connsiteX21" fmla="*/ 1125878 w 10423900"/>
              <a:gd name="connsiteY21" fmla="*/ 2250882 h 5491534"/>
              <a:gd name="connsiteX22" fmla="*/ 1474744 w 10423900"/>
              <a:gd name="connsiteY22" fmla="*/ 2330169 h 5491534"/>
              <a:gd name="connsiteX23" fmla="*/ 2272901 w 10423900"/>
              <a:gd name="connsiteY23" fmla="*/ 2446458 h 5491534"/>
              <a:gd name="connsiteX24" fmla="*/ 2389190 w 10423900"/>
              <a:gd name="connsiteY24" fmla="*/ 2636747 h 5491534"/>
              <a:gd name="connsiteX25" fmla="*/ 2489621 w 10423900"/>
              <a:gd name="connsiteY25" fmla="*/ 2848179 h 5491534"/>
              <a:gd name="connsiteX26" fmla="*/ 2701053 w 10423900"/>
              <a:gd name="connsiteY26" fmla="*/ 2985611 h 5491534"/>
              <a:gd name="connsiteX27" fmla="*/ 1057165 w 10423900"/>
              <a:gd name="connsiteY27" fmla="*/ 2964468 h 5491534"/>
              <a:gd name="connsiteX28" fmla="*/ 2912485 w 10423900"/>
              <a:gd name="connsiteY28" fmla="*/ 3408477 h 5491534"/>
              <a:gd name="connsiteX29" fmla="*/ 2748626 w 10423900"/>
              <a:gd name="connsiteY29" fmla="*/ 3582909 h 5491534"/>
              <a:gd name="connsiteX30" fmla="*/ 3763503 w 10423900"/>
              <a:gd name="connsiteY30" fmla="*/ 3820771 h 5491534"/>
              <a:gd name="connsiteX31" fmla="*/ 3219063 w 10423900"/>
              <a:gd name="connsiteY31" fmla="*/ 3847199 h 5491534"/>
              <a:gd name="connsiteX32" fmla="*/ 6385269 w 10423900"/>
              <a:gd name="connsiteY32" fmla="*/ 4840933 h 5491534"/>
              <a:gd name="connsiteX33" fmla="*/ 10285854 w 10423900"/>
              <a:gd name="connsiteY33" fmla="*/ 5471118 h 5491534"/>
              <a:gd name="connsiteX34" fmla="*/ 10423900 w 10423900"/>
              <a:gd name="connsiteY34" fmla="*/ 5491534 h 54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3900" h="5491534">
                <a:moveTo>
                  <a:pt x="10423900" y="0"/>
                </a:moveTo>
                <a:lnTo>
                  <a:pt x="3493157" y="0"/>
                </a:lnTo>
                <a:lnTo>
                  <a:pt x="3493018" y="31"/>
                </a:lnTo>
                <a:cubicBezTo>
                  <a:pt x="3414969" y="12668"/>
                  <a:pt x="3328744" y="21588"/>
                  <a:pt x="3245493" y="104839"/>
                </a:cubicBezTo>
                <a:cubicBezTo>
                  <a:pt x="3668357" y="162984"/>
                  <a:pt x="4075366" y="51981"/>
                  <a:pt x="4434802" y="284558"/>
                </a:cubicBezTo>
                <a:cubicBezTo>
                  <a:pt x="4302656" y="400846"/>
                  <a:pt x="4154654" y="374416"/>
                  <a:pt x="4011937" y="395559"/>
                </a:cubicBezTo>
                <a:cubicBezTo>
                  <a:pt x="3863934" y="416704"/>
                  <a:pt x="3721217" y="453704"/>
                  <a:pt x="3573213" y="474847"/>
                </a:cubicBezTo>
                <a:cubicBezTo>
                  <a:pt x="3414639" y="501275"/>
                  <a:pt x="3256063" y="506562"/>
                  <a:pt x="3097489" y="532990"/>
                </a:cubicBezTo>
                <a:cubicBezTo>
                  <a:pt x="2965345" y="554135"/>
                  <a:pt x="2822627" y="517133"/>
                  <a:pt x="2664052" y="649279"/>
                </a:cubicBezTo>
                <a:cubicBezTo>
                  <a:pt x="3055203" y="744424"/>
                  <a:pt x="3409352" y="601706"/>
                  <a:pt x="3795218" y="696852"/>
                </a:cubicBezTo>
                <a:cubicBezTo>
                  <a:pt x="3567928" y="781425"/>
                  <a:pt x="3382924" y="754995"/>
                  <a:pt x="3208492" y="802568"/>
                </a:cubicBezTo>
                <a:cubicBezTo>
                  <a:pt x="3049916" y="850140"/>
                  <a:pt x="2859627" y="797282"/>
                  <a:pt x="2727483" y="939999"/>
                </a:cubicBezTo>
                <a:cubicBezTo>
                  <a:pt x="2627052" y="1051000"/>
                  <a:pt x="2521336" y="1066858"/>
                  <a:pt x="2389190" y="1003429"/>
                </a:cubicBezTo>
                <a:cubicBezTo>
                  <a:pt x="2272901" y="945284"/>
                  <a:pt x="2146043" y="961142"/>
                  <a:pt x="2029754" y="1019287"/>
                </a:cubicBezTo>
                <a:cubicBezTo>
                  <a:pt x="1987468" y="1040430"/>
                  <a:pt x="1945181" y="1066858"/>
                  <a:pt x="1945181" y="1119716"/>
                </a:cubicBezTo>
                <a:cubicBezTo>
                  <a:pt x="1945181" y="1193719"/>
                  <a:pt x="1998039" y="1214862"/>
                  <a:pt x="2056184" y="1225434"/>
                </a:cubicBezTo>
                <a:cubicBezTo>
                  <a:pt x="2109042" y="1236004"/>
                  <a:pt x="2172471" y="1246577"/>
                  <a:pt x="2225329" y="1236004"/>
                </a:cubicBezTo>
                <a:cubicBezTo>
                  <a:pt x="2563622" y="1177861"/>
                  <a:pt x="2896629" y="1273005"/>
                  <a:pt x="3234920" y="1262435"/>
                </a:cubicBezTo>
                <a:cubicBezTo>
                  <a:pt x="2172471" y="1489724"/>
                  <a:pt x="1099450" y="1415723"/>
                  <a:pt x="0" y="1495009"/>
                </a:cubicBezTo>
                <a:cubicBezTo>
                  <a:pt x="142717" y="1653583"/>
                  <a:pt x="327721" y="1521439"/>
                  <a:pt x="438724" y="1637728"/>
                </a:cubicBezTo>
                <a:cubicBezTo>
                  <a:pt x="333006" y="1880875"/>
                  <a:pt x="375293" y="2013020"/>
                  <a:pt x="586726" y="2028877"/>
                </a:cubicBezTo>
                <a:cubicBezTo>
                  <a:pt x="792873" y="2044734"/>
                  <a:pt x="1014877" y="1960161"/>
                  <a:pt x="1125878" y="2250882"/>
                </a:cubicBezTo>
                <a:cubicBezTo>
                  <a:pt x="1157593" y="2340740"/>
                  <a:pt x="1353170" y="2314312"/>
                  <a:pt x="1474744" y="2330169"/>
                </a:cubicBezTo>
                <a:cubicBezTo>
                  <a:pt x="1739034" y="2367170"/>
                  <a:pt x="2019183" y="2330169"/>
                  <a:pt x="2272901" y="2446458"/>
                </a:cubicBezTo>
                <a:cubicBezTo>
                  <a:pt x="2373332" y="2488744"/>
                  <a:pt x="2442048" y="2520459"/>
                  <a:pt x="2389190" y="2636747"/>
                </a:cubicBezTo>
                <a:cubicBezTo>
                  <a:pt x="2336332" y="2758321"/>
                  <a:pt x="2405048" y="2800607"/>
                  <a:pt x="2489621" y="2848179"/>
                </a:cubicBezTo>
                <a:cubicBezTo>
                  <a:pt x="2553051" y="2885180"/>
                  <a:pt x="2648195" y="2874609"/>
                  <a:pt x="2701053" y="2985611"/>
                </a:cubicBezTo>
                <a:cubicBezTo>
                  <a:pt x="2146043" y="2969753"/>
                  <a:pt x="1606888" y="2879895"/>
                  <a:pt x="1057165" y="2964468"/>
                </a:cubicBezTo>
                <a:cubicBezTo>
                  <a:pt x="1659748" y="3175900"/>
                  <a:pt x="2320474" y="3165328"/>
                  <a:pt x="2912485" y="3408477"/>
                </a:cubicBezTo>
                <a:cubicBezTo>
                  <a:pt x="2891342" y="3493050"/>
                  <a:pt x="2753911" y="3456048"/>
                  <a:pt x="2748626" y="3582909"/>
                </a:cubicBezTo>
                <a:cubicBezTo>
                  <a:pt x="3060489" y="3715055"/>
                  <a:pt x="3435782" y="3625195"/>
                  <a:pt x="3763503" y="3820771"/>
                </a:cubicBezTo>
                <a:cubicBezTo>
                  <a:pt x="3573213" y="3910629"/>
                  <a:pt x="3398782" y="3762626"/>
                  <a:pt x="3219063" y="3847199"/>
                </a:cubicBezTo>
                <a:cubicBezTo>
                  <a:pt x="3277208" y="3974060"/>
                  <a:pt x="5909545" y="4756360"/>
                  <a:pt x="6385269" y="4840933"/>
                </a:cubicBezTo>
                <a:cubicBezTo>
                  <a:pt x="7171204" y="4982659"/>
                  <a:pt x="9157515" y="5302348"/>
                  <a:pt x="10285854" y="5471118"/>
                </a:cubicBezTo>
                <a:lnTo>
                  <a:pt x="10423900" y="5491534"/>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fld id="{3C04E684-10F4-4CC3-A0B9-F03AA7BE37CF}" type="datetimeFigureOut">
              <a:rPr lang="en-US" smtClean="0"/>
              <a:t>3/17/2025</a:t>
            </a:fld>
            <a:endParaRPr lang="en-US"/>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6197047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76C5A8FA-6B61-4934-AF55-C595090CA5DC}"/>
              </a:ext>
            </a:extLst>
          </p:cNvPr>
          <p:cNvSpPr/>
          <p:nvPr/>
        </p:nvSpPr>
        <p:spPr>
          <a:xfrm>
            <a:off x="4726728" y="0"/>
            <a:ext cx="7472381" cy="6858000"/>
          </a:xfrm>
          <a:custGeom>
            <a:avLst/>
            <a:gdLst>
              <a:gd name="connsiteX0" fmla="*/ 1232666 w 7472381"/>
              <a:gd name="connsiteY0" fmla="*/ 0 h 6886575"/>
              <a:gd name="connsiteX1" fmla="*/ 7472381 w 7472381"/>
              <a:gd name="connsiteY1" fmla="*/ 0 h 6886575"/>
              <a:gd name="connsiteX2" fmla="*/ 7472381 w 7472381"/>
              <a:gd name="connsiteY2" fmla="*/ 814388 h 6886575"/>
              <a:gd name="connsiteX3" fmla="*/ 7472381 w 7472381"/>
              <a:gd name="connsiteY3" fmla="*/ 6411516 h 6886575"/>
              <a:gd name="connsiteX4" fmla="*/ 7472381 w 7472381"/>
              <a:gd name="connsiteY4" fmla="*/ 6886575 h 6886575"/>
              <a:gd name="connsiteX5" fmla="*/ 6992676 w 7472381"/>
              <a:gd name="connsiteY5" fmla="*/ 6886575 h 6886575"/>
              <a:gd name="connsiteX6" fmla="*/ 1946893 w 7472381"/>
              <a:gd name="connsiteY6" fmla="*/ 6886575 h 6886575"/>
              <a:gd name="connsiteX7" fmla="*/ 1506276 w 7472381"/>
              <a:gd name="connsiteY7" fmla="*/ 6686550 h 6886575"/>
              <a:gd name="connsiteX8" fmla="*/ 1314394 w 7472381"/>
              <a:gd name="connsiteY8" fmla="*/ 6457949 h 6886575"/>
              <a:gd name="connsiteX9" fmla="*/ 1246880 w 7472381"/>
              <a:gd name="connsiteY9" fmla="*/ 6393656 h 6886575"/>
              <a:gd name="connsiteX10" fmla="*/ 1079872 w 7472381"/>
              <a:gd name="connsiteY10" fmla="*/ 6307931 h 6886575"/>
              <a:gd name="connsiteX11" fmla="*/ 788495 w 7472381"/>
              <a:gd name="connsiteY11" fmla="*/ 6125765 h 6886575"/>
              <a:gd name="connsiteX12" fmla="*/ 895097 w 7472381"/>
              <a:gd name="connsiteY12" fmla="*/ 6082903 h 6886575"/>
              <a:gd name="connsiteX13" fmla="*/ 1204239 w 7472381"/>
              <a:gd name="connsiteY13" fmla="*/ 6193631 h 6886575"/>
              <a:gd name="connsiteX14" fmla="*/ 1428102 w 7472381"/>
              <a:gd name="connsiteY14" fmla="*/ 6222206 h 6886575"/>
              <a:gd name="connsiteX15" fmla="*/ 1111852 w 7472381"/>
              <a:gd name="connsiteY15" fmla="*/ 6029325 h 6886575"/>
              <a:gd name="connsiteX16" fmla="*/ 806262 w 7472381"/>
              <a:gd name="connsiteY16" fmla="*/ 5779294 h 6886575"/>
              <a:gd name="connsiteX17" fmla="*/ 1040785 w 7472381"/>
              <a:gd name="connsiteY17" fmla="*/ 5825728 h 6886575"/>
              <a:gd name="connsiteX18" fmla="*/ 1051445 w 7472381"/>
              <a:gd name="connsiteY18" fmla="*/ 5793581 h 6886575"/>
              <a:gd name="connsiteX19" fmla="*/ 845349 w 7472381"/>
              <a:gd name="connsiteY19" fmla="*/ 5497115 h 6886575"/>
              <a:gd name="connsiteX20" fmla="*/ 745855 w 7472381"/>
              <a:gd name="connsiteY20" fmla="*/ 5375672 h 6886575"/>
              <a:gd name="connsiteX21" fmla="*/ 291024 w 7472381"/>
              <a:gd name="connsiteY21" fmla="*/ 5014913 h 6886575"/>
              <a:gd name="connsiteX22" fmla="*/ 724535 w 7472381"/>
              <a:gd name="connsiteY22" fmla="*/ 5175647 h 6886575"/>
              <a:gd name="connsiteX23" fmla="*/ 276811 w 7472381"/>
              <a:gd name="connsiteY23" fmla="*/ 4825603 h 6886575"/>
              <a:gd name="connsiteX24" fmla="*/ 60055 w 7472381"/>
              <a:gd name="connsiteY24" fmla="*/ 4697016 h 6886575"/>
              <a:gd name="connsiteX25" fmla="*/ 6755 w 7472381"/>
              <a:gd name="connsiteY25" fmla="*/ 4622006 h 6886575"/>
              <a:gd name="connsiteX26" fmla="*/ 102696 w 7472381"/>
              <a:gd name="connsiteY26" fmla="*/ 4604146 h 6886575"/>
              <a:gd name="connsiteX27" fmla="*/ 397625 w 7472381"/>
              <a:gd name="connsiteY27" fmla="*/ 4632722 h 6886575"/>
              <a:gd name="connsiteX28" fmla="*/ 31628 w 7472381"/>
              <a:gd name="connsiteY28" fmla="*/ 4396978 h 6886575"/>
              <a:gd name="connsiteX29" fmla="*/ 305237 w 7472381"/>
              <a:gd name="connsiteY29" fmla="*/ 4432697 h 6886575"/>
              <a:gd name="connsiteX30" fmla="*/ 383412 w 7472381"/>
              <a:gd name="connsiteY30" fmla="*/ 4339828 h 6886575"/>
              <a:gd name="connsiteX31" fmla="*/ 511333 w 7472381"/>
              <a:gd name="connsiteY31" fmla="*/ 4189810 h 6886575"/>
              <a:gd name="connsiteX32" fmla="*/ 600167 w 7472381"/>
              <a:gd name="connsiteY32" fmla="*/ 4107656 h 6886575"/>
              <a:gd name="connsiteX33" fmla="*/ 635701 w 7472381"/>
              <a:gd name="connsiteY33" fmla="*/ 3843337 h 6886575"/>
              <a:gd name="connsiteX34" fmla="*/ 561080 w 7472381"/>
              <a:gd name="connsiteY34" fmla="*/ 3554015 h 6886575"/>
              <a:gd name="connsiteX35" fmla="*/ 354985 w 7472381"/>
              <a:gd name="connsiteY35" fmla="*/ 3407569 h 6886575"/>
              <a:gd name="connsiteX36" fmla="*/ 415392 w 7472381"/>
              <a:gd name="connsiteY36" fmla="*/ 3243263 h 6886575"/>
              <a:gd name="connsiteX37" fmla="*/ 852456 w 7472381"/>
              <a:gd name="connsiteY37" fmla="*/ 3343275 h 6886575"/>
              <a:gd name="connsiteX38" fmla="*/ 202190 w 7472381"/>
              <a:gd name="connsiteY38" fmla="*/ 2953940 h 6886575"/>
              <a:gd name="connsiteX39" fmla="*/ 312344 w 7472381"/>
              <a:gd name="connsiteY39" fmla="*/ 2936081 h 6886575"/>
              <a:gd name="connsiteX40" fmla="*/ 706768 w 7472381"/>
              <a:gd name="connsiteY40" fmla="*/ 2714625 h 6886575"/>
              <a:gd name="connsiteX41" fmla="*/ 728088 w 7472381"/>
              <a:gd name="connsiteY41" fmla="*/ 2703909 h 6886575"/>
              <a:gd name="connsiteX42" fmla="*/ 795602 w 7472381"/>
              <a:gd name="connsiteY42" fmla="*/ 2564606 h 6886575"/>
              <a:gd name="connsiteX43" fmla="*/ 1008804 w 7472381"/>
              <a:gd name="connsiteY43" fmla="*/ 2543175 h 6886575"/>
              <a:gd name="connsiteX44" fmla="*/ 1186473 w 7472381"/>
              <a:gd name="connsiteY44" fmla="*/ 2575322 h 6886575"/>
              <a:gd name="connsiteX45" fmla="*/ 1378355 w 7472381"/>
              <a:gd name="connsiteY45" fmla="*/ 2536031 h 6886575"/>
              <a:gd name="connsiteX46" fmla="*/ 1548916 w 7472381"/>
              <a:gd name="connsiteY46" fmla="*/ 2553891 h 6886575"/>
              <a:gd name="connsiteX47" fmla="*/ 1694604 w 7472381"/>
              <a:gd name="connsiteY47" fmla="*/ 2528888 h 6886575"/>
              <a:gd name="connsiteX48" fmla="*/ 1552469 w 7472381"/>
              <a:gd name="connsiteY48" fmla="*/ 2411015 h 6886575"/>
              <a:gd name="connsiteX49" fmla="*/ 1353481 w 7472381"/>
              <a:gd name="connsiteY49" fmla="*/ 2411015 h 6886575"/>
              <a:gd name="connsiteX50" fmla="*/ 1211346 w 7472381"/>
              <a:gd name="connsiteY50" fmla="*/ 2336007 h 6886575"/>
              <a:gd name="connsiteX51" fmla="*/ 1076318 w 7472381"/>
              <a:gd name="connsiteY51" fmla="*/ 2200275 h 6886575"/>
              <a:gd name="connsiteX52" fmla="*/ 600167 w 7472381"/>
              <a:gd name="connsiteY52" fmla="*/ 1982390 h 6886575"/>
              <a:gd name="connsiteX53" fmla="*/ 514886 w 7472381"/>
              <a:gd name="connsiteY53" fmla="*/ 1900238 h 6886575"/>
              <a:gd name="connsiteX54" fmla="*/ 1872273 w 7472381"/>
              <a:gd name="connsiteY54" fmla="*/ 2218135 h 6886575"/>
              <a:gd name="connsiteX55" fmla="*/ 1452975 w 7472381"/>
              <a:gd name="connsiteY55" fmla="*/ 2085975 h 6886575"/>
              <a:gd name="connsiteX56" fmla="*/ 1737245 w 7472381"/>
              <a:gd name="connsiteY56" fmla="*/ 2110978 h 6886575"/>
              <a:gd name="connsiteX57" fmla="*/ 1893593 w 7472381"/>
              <a:gd name="connsiteY57" fmla="*/ 2021681 h 6886575"/>
              <a:gd name="connsiteX58" fmla="*/ 1893593 w 7472381"/>
              <a:gd name="connsiteY58" fmla="*/ 1993106 h 6886575"/>
              <a:gd name="connsiteX59" fmla="*/ 1776332 w 7472381"/>
              <a:gd name="connsiteY59" fmla="*/ 1910953 h 6886575"/>
              <a:gd name="connsiteX60" fmla="*/ 1708818 w 7472381"/>
              <a:gd name="connsiteY60" fmla="*/ 1857375 h 6886575"/>
              <a:gd name="connsiteX61" fmla="*/ 1524043 w 7472381"/>
              <a:gd name="connsiteY61" fmla="*/ 1664493 h 6886575"/>
              <a:gd name="connsiteX62" fmla="*/ 1655517 w 7472381"/>
              <a:gd name="connsiteY62" fmla="*/ 1643062 h 6886575"/>
              <a:gd name="connsiteX63" fmla="*/ 1705264 w 7472381"/>
              <a:gd name="connsiteY63" fmla="*/ 1603772 h 6886575"/>
              <a:gd name="connsiteX64" fmla="*/ 1669731 w 7472381"/>
              <a:gd name="connsiteY64" fmla="*/ 1546622 h 6886575"/>
              <a:gd name="connsiteX65" fmla="*/ 1261093 w 7472381"/>
              <a:gd name="connsiteY65" fmla="*/ 1371600 h 6886575"/>
              <a:gd name="connsiteX66" fmla="*/ 1229113 w 7472381"/>
              <a:gd name="connsiteY66" fmla="*/ 1235869 h 6886575"/>
              <a:gd name="connsiteX67" fmla="*/ 1307287 w 7472381"/>
              <a:gd name="connsiteY67" fmla="*/ 1214437 h 6886575"/>
              <a:gd name="connsiteX68" fmla="*/ 1396121 w 7472381"/>
              <a:gd name="connsiteY68" fmla="*/ 1225153 h 6886575"/>
              <a:gd name="connsiteX69" fmla="*/ 1325054 w 7472381"/>
              <a:gd name="connsiteY69" fmla="*/ 1117997 h 6886575"/>
              <a:gd name="connsiteX70" fmla="*/ 1037231 w 7472381"/>
              <a:gd name="connsiteY70" fmla="*/ 1010841 h 6886575"/>
              <a:gd name="connsiteX71" fmla="*/ 983931 w 7472381"/>
              <a:gd name="connsiteY71" fmla="*/ 953690 h 6886575"/>
              <a:gd name="connsiteX72" fmla="*/ 1054998 w 7472381"/>
              <a:gd name="connsiteY72" fmla="*/ 925115 h 6886575"/>
              <a:gd name="connsiteX73" fmla="*/ 1108299 w 7472381"/>
              <a:gd name="connsiteY73" fmla="*/ 914400 h 6886575"/>
              <a:gd name="connsiteX74" fmla="*/ 6755 w 7472381"/>
              <a:gd name="connsiteY74" fmla="*/ 467915 h 6886575"/>
              <a:gd name="connsiteX75" fmla="*/ 255490 w 7472381"/>
              <a:gd name="connsiteY75" fmla="*/ 464344 h 6886575"/>
              <a:gd name="connsiteX76" fmla="*/ 500673 w 7472381"/>
              <a:gd name="connsiteY76" fmla="*/ 535781 h 6886575"/>
              <a:gd name="connsiteX77" fmla="*/ 760069 w 7472381"/>
              <a:gd name="connsiteY77" fmla="*/ 525066 h 6886575"/>
              <a:gd name="connsiteX78" fmla="*/ 1005251 w 7472381"/>
              <a:gd name="connsiteY78" fmla="*/ 560785 h 6886575"/>
              <a:gd name="connsiteX79" fmla="*/ 1218453 w 7472381"/>
              <a:gd name="connsiteY79" fmla="*/ 560785 h 6886575"/>
              <a:gd name="connsiteX80" fmla="*/ 1019464 w 7472381"/>
              <a:gd name="connsiteY80" fmla="*/ 507206 h 6886575"/>
              <a:gd name="connsiteX81" fmla="*/ 944844 w 7472381"/>
              <a:gd name="connsiteY81" fmla="*/ 417909 h 6886575"/>
              <a:gd name="connsiteX82" fmla="*/ 969717 w 7472381"/>
              <a:gd name="connsiteY82" fmla="*/ 335757 h 6886575"/>
              <a:gd name="connsiteX83" fmla="*/ 1051445 w 7472381"/>
              <a:gd name="connsiteY83" fmla="*/ 360759 h 6886575"/>
              <a:gd name="connsiteX84" fmla="*/ 1147386 w 7472381"/>
              <a:gd name="connsiteY84" fmla="*/ 453629 h 6886575"/>
              <a:gd name="connsiteX85" fmla="*/ 1168706 w 7472381"/>
              <a:gd name="connsiteY85" fmla="*/ 396478 h 6886575"/>
              <a:gd name="connsiteX86" fmla="*/ 1225560 w 7472381"/>
              <a:gd name="connsiteY86" fmla="*/ 353615 h 6886575"/>
              <a:gd name="connsiteX87" fmla="*/ 1552469 w 7472381"/>
              <a:gd name="connsiteY87" fmla="*/ 375047 h 6886575"/>
              <a:gd name="connsiteX88" fmla="*/ 1335714 w 7472381"/>
              <a:gd name="connsiteY88" fmla="*/ 192881 h 6886575"/>
              <a:gd name="connsiteX89" fmla="*/ 1197133 w 7472381"/>
              <a:gd name="connsiteY89" fmla="*/ 164306 h 6886575"/>
              <a:gd name="connsiteX90" fmla="*/ 1165153 w 7472381"/>
              <a:gd name="connsiteY90" fmla="*/ 89297 h 6886575"/>
              <a:gd name="connsiteX91" fmla="*/ 1229113 w 7472381"/>
              <a:gd name="connsiteY91" fmla="*/ 71437 h 6886575"/>
              <a:gd name="connsiteX92" fmla="*/ 1548916 w 7472381"/>
              <a:gd name="connsiteY92" fmla="*/ 135731 h 6886575"/>
              <a:gd name="connsiteX93" fmla="*/ 1602217 w 7472381"/>
              <a:gd name="connsiteY93" fmla="*/ 110728 h 6886575"/>
              <a:gd name="connsiteX94" fmla="*/ 1232666 w 7472381"/>
              <a:gd name="connsiteY94" fmla="*/ 0 h 688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a:solidFill>
            <a:schemeClr val="accent1">
              <a:alpha val="20000"/>
            </a:schemeClr>
          </a:solidFill>
          <a:ln w="32707" cap="flat">
            <a:noFill/>
            <a:prstDash val="solid"/>
            <a:miter/>
          </a:ln>
        </p:spPr>
        <p:txBody>
          <a:bodyPr rtlCol="0" anchor="ctr"/>
          <a:lstStyle/>
          <a:p>
            <a:endParaRPr lang="en-US">
              <a:solidFill>
                <a:schemeClr val="tx1"/>
              </a:solidFill>
            </a:endParaRPr>
          </a:p>
        </p:txBody>
      </p:sp>
      <p:sp>
        <p:nvSpPr>
          <p:cNvPr id="2" name="Title 1">
            <a:extLst>
              <a:ext uri="{FF2B5EF4-FFF2-40B4-BE49-F238E27FC236}">
                <a16:creationId xmlns:a16="http://schemas.microsoft.com/office/drawing/2014/main" id="{146AD042-DE90-4088-8A07-B9A64C2CE03E}"/>
              </a:ext>
            </a:extLst>
          </p:cNvPr>
          <p:cNvSpPr>
            <a:spLocks noGrp="1"/>
          </p:cNvSpPr>
          <p:nvPr>
            <p:ph type="title"/>
          </p:nvPr>
        </p:nvSpPr>
        <p:spPr>
          <a:xfrm>
            <a:off x="839788" y="640080"/>
            <a:ext cx="3886200" cy="2953512"/>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F2FFC98-62A0-445A-BEDA-785BE925A1D8}"/>
              </a:ext>
            </a:extLst>
          </p:cNvPr>
          <p:cNvSpPr>
            <a:spLocks noGrp="1"/>
          </p:cNvSpPr>
          <p:nvPr>
            <p:ph idx="1"/>
          </p:nvPr>
        </p:nvSpPr>
        <p:spPr>
          <a:xfrm>
            <a:off x="7059168" y="640080"/>
            <a:ext cx="4489704" cy="5596128"/>
          </a:xfrm>
        </p:spPr>
        <p:txBody>
          <a:bodyPr anchor="ct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DB4D7827-8489-4EE4-88EE-16685FE6DE8A}"/>
              </a:ext>
            </a:extLst>
          </p:cNvPr>
          <p:cNvSpPr>
            <a:spLocks noGrp="1"/>
          </p:cNvSpPr>
          <p:nvPr>
            <p:ph type="body" sz="half" idx="2"/>
          </p:nvPr>
        </p:nvSpPr>
        <p:spPr>
          <a:xfrm>
            <a:off x="839788" y="3776472"/>
            <a:ext cx="3886200" cy="246888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33534F-EA91-4A50-B0F6-10D689E458EF}"/>
              </a:ext>
            </a:extLst>
          </p:cNvPr>
          <p:cNvSpPr>
            <a:spLocks noGrp="1"/>
          </p:cNvSpPr>
          <p:nvPr>
            <p:ph type="dt" sz="half" idx="10"/>
          </p:nvPr>
        </p:nvSpPr>
        <p:spPr/>
        <p:txBody>
          <a:bodyPr/>
          <a:lstStyle/>
          <a:p>
            <a:fld id="{3C04E684-10F4-4CC3-A0B9-F03AA7BE37CF}" type="datetimeFigureOut">
              <a:rPr lang="en-US" smtClean="0"/>
              <a:t>3/17/2025</a:t>
            </a:fld>
            <a:endParaRPr lang="en-US"/>
          </a:p>
        </p:txBody>
      </p:sp>
      <p:sp>
        <p:nvSpPr>
          <p:cNvPr id="6" name="Footer Placeholder 5">
            <a:extLst>
              <a:ext uri="{FF2B5EF4-FFF2-40B4-BE49-F238E27FC236}">
                <a16:creationId xmlns:a16="http://schemas.microsoft.com/office/drawing/2014/main" id="{6C20F3F7-8B4B-4015-AA9C-109D05B2F146}"/>
              </a:ext>
            </a:extLst>
          </p:cNvPr>
          <p:cNvSpPr>
            <a:spLocks noGrp="1"/>
          </p:cNvSpPr>
          <p:nvPr>
            <p:ph type="ftr" sz="quarter" idx="11"/>
          </p:nvPr>
        </p:nvSpPr>
        <p:spPr/>
        <p:txBody>
          <a:bodyPr/>
          <a:lstStyle>
            <a:lvl1pPr algn="l">
              <a:defRPr/>
            </a:lvl1pPr>
          </a:lstStyle>
          <a:p>
            <a:endParaRPr lang="en-US"/>
          </a:p>
        </p:txBody>
      </p:sp>
      <p:sp>
        <p:nvSpPr>
          <p:cNvPr id="7" name="Slide Number Placeholder 6">
            <a:extLst>
              <a:ext uri="{FF2B5EF4-FFF2-40B4-BE49-F238E27FC236}">
                <a16:creationId xmlns:a16="http://schemas.microsoft.com/office/drawing/2014/main" id="{910B6EE2-78A1-4D01-87BE-A1487FBD271F}"/>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28928604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Graphic 1" descr="Tag=AccentColor&#10;Flavor=Light&#10;Target=Fill">
            <a:extLst>
              <a:ext uri="{FF2B5EF4-FFF2-40B4-BE49-F238E27FC236}">
                <a16:creationId xmlns:a16="http://schemas.microsoft.com/office/drawing/2014/main" id="{0EE21C0F-70D8-4F3C-9392-07559C90EE6E}"/>
              </a:ext>
            </a:extLst>
          </p:cNvPr>
          <p:cNvSpPr/>
          <p:nvPr/>
        </p:nvSpPr>
        <p:spPr>
          <a:xfrm rot="10800000" flipH="1" flipV="1">
            <a:off x="684965" y="1332237"/>
            <a:ext cx="5263732" cy="3841102"/>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48DB1DFE-8154-440D-93CF-FEF7860E897F}"/>
              </a:ext>
            </a:extLst>
          </p:cNvPr>
          <p:cNvSpPr>
            <a:spLocks noGrp="1"/>
          </p:cNvSpPr>
          <p:nvPr>
            <p:ph type="title"/>
          </p:nvPr>
        </p:nvSpPr>
        <p:spPr>
          <a:xfrm>
            <a:off x="1399032" y="2523744"/>
            <a:ext cx="3831336" cy="1453896"/>
          </a:xfrm>
        </p:spPr>
        <p:txBody>
          <a:bodyPr anchor="b"/>
          <a:lstStyle>
            <a:lvl1pPr algn="ct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9CD9D1F5-05CC-48F3-A314-315EF1703043}"/>
              </a:ext>
            </a:extLst>
          </p:cNvPr>
          <p:cNvSpPr>
            <a:spLocks noGrp="1"/>
          </p:cNvSpPr>
          <p:nvPr>
            <p:ph type="pic" idx="1"/>
          </p:nvPr>
        </p:nvSpPr>
        <p:spPr>
          <a:xfrm>
            <a:off x="6711696" y="640079"/>
            <a:ext cx="4837176" cy="556869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211807DE-1178-4BBB-89D8-9046239C2DE9}"/>
              </a:ext>
            </a:extLst>
          </p:cNvPr>
          <p:cNvSpPr>
            <a:spLocks noGrp="1"/>
          </p:cNvSpPr>
          <p:nvPr>
            <p:ph type="body" sz="half" idx="2"/>
          </p:nvPr>
        </p:nvSpPr>
        <p:spPr>
          <a:xfrm>
            <a:off x="1655064" y="4087368"/>
            <a:ext cx="3319272" cy="649224"/>
          </a:xfrm>
        </p:spPr>
        <p:txBody>
          <a:bodyPr>
            <a:noAutofit/>
          </a:bodyPr>
          <a:lstStyle>
            <a:lvl1pPr marL="0" indent="0" algn="ctr">
              <a:buNone/>
              <a:defRPr sz="2000" cap="all"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48EA59-A1BC-48B7-9495-6D5C6035B14B}"/>
              </a:ext>
            </a:extLst>
          </p:cNvPr>
          <p:cNvSpPr>
            <a:spLocks noGrp="1"/>
          </p:cNvSpPr>
          <p:nvPr>
            <p:ph type="dt" sz="half" idx="10"/>
          </p:nvPr>
        </p:nvSpPr>
        <p:spPr/>
        <p:txBody>
          <a:bodyPr/>
          <a:lstStyle/>
          <a:p>
            <a:fld id="{3C04E684-10F4-4CC3-A0B9-F03AA7BE37CF}" type="datetimeFigureOut">
              <a:rPr lang="en-US" smtClean="0"/>
              <a:t>3/17/2025</a:t>
            </a:fld>
            <a:endParaRPr lang="en-US"/>
          </a:p>
        </p:txBody>
      </p:sp>
      <p:sp>
        <p:nvSpPr>
          <p:cNvPr id="6" name="Footer Placeholder 5">
            <a:extLst>
              <a:ext uri="{FF2B5EF4-FFF2-40B4-BE49-F238E27FC236}">
                <a16:creationId xmlns:a16="http://schemas.microsoft.com/office/drawing/2014/main" id="{49F85A72-B50F-440E-AAD3-53C099F6D9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C2D00B-4207-4720-8C68-605CAFDD5CA2}"/>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6175293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C888B-58B8-4428-8B1D-4E26FC5DD59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14F67B-D516-42FA-A2CA-2DCD37CFE8D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2BA5FF-4919-4FF8-9C04-06CE156B762F}"/>
              </a:ext>
            </a:extLst>
          </p:cNvPr>
          <p:cNvSpPr>
            <a:spLocks noGrp="1"/>
          </p:cNvSpPr>
          <p:nvPr>
            <p:ph type="dt" sz="half" idx="10"/>
          </p:nvPr>
        </p:nvSpPr>
        <p:spPr/>
        <p:txBody>
          <a:bodyPr/>
          <a:lstStyle/>
          <a:p>
            <a:fld id="{3C04E684-10F4-4CC3-A0B9-F03AA7BE37CF}" type="datetimeFigureOut">
              <a:rPr lang="en-US" smtClean="0"/>
              <a:t>3/17/2025</a:t>
            </a:fld>
            <a:endParaRPr lang="en-US"/>
          </a:p>
        </p:txBody>
      </p:sp>
      <p:sp>
        <p:nvSpPr>
          <p:cNvPr id="5" name="Footer Placeholder 4">
            <a:extLst>
              <a:ext uri="{FF2B5EF4-FFF2-40B4-BE49-F238E27FC236}">
                <a16:creationId xmlns:a16="http://schemas.microsoft.com/office/drawing/2014/main" id="{CBEDA970-128E-4150-8E5A-A1B056E835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EC6CD1-EE5E-42EF-B76D-BB803BA6AB5E}"/>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1929160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0C2A1B-34CA-4877-9435-D77DF325757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F255E5E-4A81-44CC-8D99-F56E625D463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9CEECF-A221-4ECC-AD9C-E197D516D24C}"/>
              </a:ext>
            </a:extLst>
          </p:cNvPr>
          <p:cNvSpPr>
            <a:spLocks noGrp="1"/>
          </p:cNvSpPr>
          <p:nvPr>
            <p:ph type="dt" sz="half" idx="10"/>
          </p:nvPr>
        </p:nvSpPr>
        <p:spPr/>
        <p:txBody>
          <a:bodyPr/>
          <a:lstStyle/>
          <a:p>
            <a:fld id="{3C04E684-10F4-4CC3-A0B9-F03AA7BE37CF}" type="datetimeFigureOut">
              <a:rPr lang="en-US" smtClean="0"/>
              <a:t>3/17/2025</a:t>
            </a:fld>
            <a:endParaRPr lang="en-US"/>
          </a:p>
        </p:txBody>
      </p:sp>
      <p:sp>
        <p:nvSpPr>
          <p:cNvPr id="5" name="Footer Placeholder 4">
            <a:extLst>
              <a:ext uri="{FF2B5EF4-FFF2-40B4-BE49-F238E27FC236}">
                <a16:creationId xmlns:a16="http://schemas.microsoft.com/office/drawing/2014/main" id="{018F41AE-0DDE-49ED-9F0C-E0E16F599A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B47FB7-77F0-4C43-B81E-D04B31C953DA}"/>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635443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81E0804-8E9E-4C6E-B18D-44FE715B239E}"/>
              </a:ext>
            </a:extLst>
          </p:cNvPr>
          <p:cNvSpPr/>
          <p:nvPr/>
        </p:nvSpPr>
        <p:spPr>
          <a:xfrm>
            <a:off x="0" y="0"/>
            <a:ext cx="12192000" cy="42249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C278AA1-17A5-44BF-8791-EACDA31F5D86}"/>
              </a:ext>
            </a:extLst>
          </p:cNvPr>
          <p:cNvSpPr>
            <a:spLocks noGrp="1"/>
          </p:cNvSpPr>
          <p:nvPr>
            <p:ph type="title"/>
          </p:nvPr>
        </p:nvSpPr>
        <p:spPr>
          <a:xfrm>
            <a:off x="960120" y="768096"/>
            <a:ext cx="10268712" cy="3136392"/>
          </a:xfrm>
        </p:spPr>
        <p:txBody>
          <a:bodyPr anchor="b">
            <a:normAutofit/>
          </a:bodyPr>
          <a:lstStyle>
            <a:lvl1pPr>
              <a:defRPr sz="7200" baseline="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01203A5-DA79-4778-AB85-150365748494}"/>
              </a:ext>
            </a:extLst>
          </p:cNvPr>
          <p:cNvSpPr>
            <a:spLocks noGrp="1"/>
          </p:cNvSpPr>
          <p:nvPr>
            <p:ph type="body" idx="1"/>
          </p:nvPr>
        </p:nvSpPr>
        <p:spPr>
          <a:xfrm>
            <a:off x="960120" y="4544568"/>
            <a:ext cx="10268712" cy="1545336"/>
          </a:xfrm>
        </p:spPr>
        <p:txBody>
          <a:bodyPr>
            <a:normAutofit/>
          </a:bodyPr>
          <a:lstStyle>
            <a:lvl1pPr marL="0" indent="0">
              <a:buNone/>
              <a:defRPr sz="36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Date Placeholder 8">
            <a:extLst>
              <a:ext uri="{FF2B5EF4-FFF2-40B4-BE49-F238E27FC236}">
                <a16:creationId xmlns:a16="http://schemas.microsoft.com/office/drawing/2014/main" id="{CE3B1B5E-0912-44AE-BAED-70B980E53915}"/>
              </a:ext>
            </a:extLst>
          </p:cNvPr>
          <p:cNvSpPr>
            <a:spLocks noGrp="1"/>
          </p:cNvSpPr>
          <p:nvPr>
            <p:ph type="dt" sz="half" idx="10"/>
          </p:nvPr>
        </p:nvSpPr>
        <p:spPr/>
        <p:txBody>
          <a:bodyPr/>
          <a:lstStyle/>
          <a:p>
            <a:pPr algn="r"/>
            <a:fld id="{A37D6D71-8B28-4ED6-B932-04B197003D23}" type="datetimeFigureOut">
              <a:rPr lang="en-US" smtClean="0"/>
              <a:pPr algn="r"/>
              <a:t>3/17/2025</a:t>
            </a:fld>
            <a:endParaRPr lang="en-US" dirty="0"/>
          </a:p>
        </p:txBody>
      </p:sp>
      <p:sp>
        <p:nvSpPr>
          <p:cNvPr id="10" name="Footer Placeholder 9">
            <a:extLst>
              <a:ext uri="{FF2B5EF4-FFF2-40B4-BE49-F238E27FC236}">
                <a16:creationId xmlns:a16="http://schemas.microsoft.com/office/drawing/2014/main" id="{346C82F1-A7B2-4F03-A26B-59D79BF5BFD5}"/>
              </a:ext>
            </a:extLst>
          </p:cNvPr>
          <p:cNvSpPr>
            <a:spLocks noGrp="1"/>
          </p:cNvSpPr>
          <p:nvPr>
            <p:ph type="ftr" sz="quarter" idx="11"/>
          </p:nvPr>
        </p:nvSpPr>
        <p:spPr/>
        <p:txBody>
          <a:bodyPr/>
          <a:lstStyle/>
          <a:p>
            <a:endParaRPr lang="en-US" dirty="0">
              <a:solidFill>
                <a:schemeClr val="tx1"/>
              </a:solidFill>
            </a:endParaRPr>
          </a:p>
        </p:txBody>
      </p:sp>
      <p:sp>
        <p:nvSpPr>
          <p:cNvPr id="11" name="Slide Number Placeholder 10">
            <a:extLst>
              <a:ext uri="{FF2B5EF4-FFF2-40B4-BE49-F238E27FC236}">
                <a16:creationId xmlns:a16="http://schemas.microsoft.com/office/drawing/2014/main" id="{B1DC1ABC-47A9-477B-A29D-F6690EE6B532}"/>
              </a:ext>
            </a:extLst>
          </p:cNvPr>
          <p:cNvSpPr>
            <a:spLocks noGrp="1"/>
          </p:cNvSpPr>
          <p:nvPr>
            <p:ph type="sldNum" sz="quarter" idx="12"/>
          </p:nvPr>
        </p:nvSpPr>
        <p:spPr/>
        <p:txBody>
          <a:bodyPr/>
          <a:lstStyle/>
          <a:p>
            <a:pPr algn="l"/>
            <a:fld id="{F97E8200-1950-409B-82E7-99938E7AE355}" type="slidenum">
              <a:rPr lang="en-US" smtClean="0"/>
              <a:pPr algn="l"/>
              <a:t>‹#›</a:t>
            </a:fld>
            <a:endParaRPr lang="en-US" dirty="0"/>
          </a:p>
        </p:txBody>
      </p:sp>
    </p:spTree>
    <p:extLst>
      <p:ext uri="{BB962C8B-B14F-4D97-AF65-F5344CB8AC3E}">
        <p14:creationId xmlns:p14="http://schemas.microsoft.com/office/powerpoint/2010/main" val="33526598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5F398-F05F-4793-9FA5-5B817EB95A0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17F1CD-2CD4-4BBB-AB36-73A20B1A8D69}"/>
              </a:ext>
            </a:extLst>
          </p:cNvPr>
          <p:cNvSpPr>
            <a:spLocks noGrp="1"/>
          </p:cNvSpPr>
          <p:nvPr>
            <p:ph sz="half" idx="1"/>
          </p:nvPr>
        </p:nvSpPr>
        <p:spPr>
          <a:xfrm>
            <a:off x="960120" y="2587752"/>
            <a:ext cx="4815840" cy="35935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D67BBE02-B884-4CCC-9CBD-13B792BBA2BE}"/>
              </a:ext>
            </a:extLst>
          </p:cNvPr>
          <p:cNvSpPr>
            <a:spLocks noGrp="1"/>
          </p:cNvSpPr>
          <p:nvPr>
            <p:ph sz="half" idx="2"/>
          </p:nvPr>
        </p:nvSpPr>
        <p:spPr>
          <a:xfrm>
            <a:off x="6412992" y="2583371"/>
            <a:ext cx="4815840" cy="35935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Date Placeholder 11">
            <a:extLst>
              <a:ext uri="{FF2B5EF4-FFF2-40B4-BE49-F238E27FC236}">
                <a16:creationId xmlns:a16="http://schemas.microsoft.com/office/drawing/2014/main" id="{B7FBE509-AA68-4D63-A589-AD5DE7FFFECA}"/>
              </a:ext>
            </a:extLst>
          </p:cNvPr>
          <p:cNvSpPr>
            <a:spLocks noGrp="1"/>
          </p:cNvSpPr>
          <p:nvPr>
            <p:ph type="dt" sz="half" idx="10"/>
          </p:nvPr>
        </p:nvSpPr>
        <p:spPr/>
        <p:txBody>
          <a:bodyPr/>
          <a:lstStyle/>
          <a:p>
            <a:pPr algn="r"/>
            <a:fld id="{A37D6D71-8B28-4ED6-B932-04B197003D23}" type="datetimeFigureOut">
              <a:rPr lang="en-US" smtClean="0"/>
              <a:pPr algn="r"/>
              <a:t>3/17/2025</a:t>
            </a:fld>
            <a:endParaRPr lang="en-US" dirty="0"/>
          </a:p>
        </p:txBody>
      </p:sp>
      <p:sp>
        <p:nvSpPr>
          <p:cNvPr id="13" name="Footer Placeholder 12">
            <a:extLst>
              <a:ext uri="{FF2B5EF4-FFF2-40B4-BE49-F238E27FC236}">
                <a16:creationId xmlns:a16="http://schemas.microsoft.com/office/drawing/2014/main" id="{9C1A4D52-57E4-4F45-BC2C-9FD73E9CEC59}"/>
              </a:ext>
            </a:extLst>
          </p:cNvPr>
          <p:cNvSpPr>
            <a:spLocks noGrp="1"/>
          </p:cNvSpPr>
          <p:nvPr>
            <p:ph type="ftr" sz="quarter" idx="11"/>
          </p:nvPr>
        </p:nvSpPr>
        <p:spPr/>
        <p:txBody>
          <a:bodyPr/>
          <a:lstStyle/>
          <a:p>
            <a:endParaRPr lang="en-US" dirty="0">
              <a:solidFill>
                <a:schemeClr val="tx1"/>
              </a:solidFill>
            </a:endParaRPr>
          </a:p>
        </p:txBody>
      </p:sp>
      <p:sp>
        <p:nvSpPr>
          <p:cNvPr id="14" name="Slide Number Placeholder 13">
            <a:extLst>
              <a:ext uri="{FF2B5EF4-FFF2-40B4-BE49-F238E27FC236}">
                <a16:creationId xmlns:a16="http://schemas.microsoft.com/office/drawing/2014/main" id="{E76AD5E1-358D-4236-85AE-74713259EF08}"/>
              </a:ext>
            </a:extLst>
          </p:cNvPr>
          <p:cNvSpPr>
            <a:spLocks noGrp="1"/>
          </p:cNvSpPr>
          <p:nvPr>
            <p:ph type="sldNum" sz="quarter" idx="12"/>
          </p:nvPr>
        </p:nvSpPr>
        <p:spPr/>
        <p:txBody>
          <a:bodyPr/>
          <a:lstStyle/>
          <a:p>
            <a:pPr algn="l"/>
            <a:fld id="{F97E8200-1950-409B-82E7-99938E7AE355}" type="slidenum">
              <a:rPr lang="en-US" smtClean="0"/>
              <a:pPr algn="l"/>
              <a:t>‹#›</a:t>
            </a:fld>
            <a:endParaRPr lang="en-US" dirty="0"/>
          </a:p>
        </p:txBody>
      </p:sp>
    </p:spTree>
    <p:extLst>
      <p:ext uri="{BB962C8B-B14F-4D97-AF65-F5344CB8AC3E}">
        <p14:creationId xmlns:p14="http://schemas.microsoft.com/office/powerpoint/2010/main" val="19862508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287D32C-166A-4FBE-B24D-C25769095429}"/>
              </a:ext>
            </a:extLst>
          </p:cNvPr>
          <p:cNvSpPr>
            <a:spLocks noGrp="1"/>
          </p:cNvSpPr>
          <p:nvPr>
            <p:ph type="body" idx="1"/>
          </p:nvPr>
        </p:nvSpPr>
        <p:spPr>
          <a:xfrm>
            <a:off x="960121" y="2587752"/>
            <a:ext cx="4818888" cy="892048"/>
          </a:xfrm>
        </p:spPr>
        <p:txBody>
          <a:bodyPr anchor="ctr"/>
          <a:lstStyle>
            <a:lvl1pPr marL="0" indent="0">
              <a:buNone/>
              <a:defRPr sz="26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A9EC567-F249-462A-B71A-9C40D50E26AA}"/>
              </a:ext>
            </a:extLst>
          </p:cNvPr>
          <p:cNvSpPr>
            <a:spLocks noGrp="1"/>
          </p:cNvSpPr>
          <p:nvPr>
            <p:ph sz="half" idx="2"/>
          </p:nvPr>
        </p:nvSpPr>
        <p:spPr>
          <a:xfrm>
            <a:off x="960120" y="3594538"/>
            <a:ext cx="4818888" cy="25868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3BB7D2C6-69D1-4DE4-BF68-5FB0623DB9E3}"/>
              </a:ext>
            </a:extLst>
          </p:cNvPr>
          <p:cNvSpPr>
            <a:spLocks noGrp="1"/>
          </p:cNvSpPr>
          <p:nvPr>
            <p:ph type="body" sz="quarter" idx="3"/>
          </p:nvPr>
        </p:nvSpPr>
        <p:spPr>
          <a:xfrm>
            <a:off x="6409944" y="2587752"/>
            <a:ext cx="4818888" cy="892048"/>
          </a:xfrm>
        </p:spPr>
        <p:txBody>
          <a:bodyPr anchor="ctr"/>
          <a:lstStyle>
            <a:lvl1pPr marL="0" indent="0">
              <a:buNone/>
              <a:defRPr sz="26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3367CC7-ED09-4F8D-A39A-C5969D33B9F8}"/>
              </a:ext>
            </a:extLst>
          </p:cNvPr>
          <p:cNvSpPr>
            <a:spLocks noGrp="1"/>
          </p:cNvSpPr>
          <p:nvPr>
            <p:ph sz="quarter" idx="4"/>
          </p:nvPr>
        </p:nvSpPr>
        <p:spPr>
          <a:xfrm>
            <a:off x="6409944" y="3594538"/>
            <a:ext cx="4818888" cy="25868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9">
            <a:extLst>
              <a:ext uri="{FF2B5EF4-FFF2-40B4-BE49-F238E27FC236}">
                <a16:creationId xmlns:a16="http://schemas.microsoft.com/office/drawing/2014/main" id="{5F92A44F-DE98-4FB5-B474-5DCCDD267A79}"/>
              </a:ext>
            </a:extLst>
          </p:cNvPr>
          <p:cNvSpPr>
            <a:spLocks noGrp="1"/>
          </p:cNvSpPr>
          <p:nvPr>
            <p:ph type="dt" sz="half" idx="10"/>
          </p:nvPr>
        </p:nvSpPr>
        <p:spPr/>
        <p:txBody>
          <a:bodyPr/>
          <a:lstStyle/>
          <a:p>
            <a:pPr algn="r"/>
            <a:fld id="{A37D6D71-8B28-4ED6-B932-04B197003D23}" type="datetimeFigureOut">
              <a:rPr lang="en-US" smtClean="0"/>
              <a:pPr algn="r"/>
              <a:t>3/17/2025</a:t>
            </a:fld>
            <a:endParaRPr lang="en-US" dirty="0"/>
          </a:p>
        </p:txBody>
      </p:sp>
      <p:sp>
        <p:nvSpPr>
          <p:cNvPr id="11" name="Footer Placeholder 10">
            <a:extLst>
              <a:ext uri="{FF2B5EF4-FFF2-40B4-BE49-F238E27FC236}">
                <a16:creationId xmlns:a16="http://schemas.microsoft.com/office/drawing/2014/main" id="{3ACC79DA-A9E4-4E93-93F1-81907A901BBB}"/>
              </a:ext>
            </a:extLst>
          </p:cNvPr>
          <p:cNvSpPr>
            <a:spLocks noGrp="1"/>
          </p:cNvSpPr>
          <p:nvPr>
            <p:ph type="ftr" sz="quarter" idx="11"/>
          </p:nvPr>
        </p:nvSpPr>
        <p:spPr/>
        <p:txBody>
          <a:bodyPr/>
          <a:lstStyle/>
          <a:p>
            <a:endParaRPr lang="en-US" dirty="0">
              <a:solidFill>
                <a:schemeClr val="tx1"/>
              </a:solidFill>
            </a:endParaRPr>
          </a:p>
        </p:txBody>
      </p:sp>
      <p:sp>
        <p:nvSpPr>
          <p:cNvPr id="12" name="Slide Number Placeholder 11">
            <a:extLst>
              <a:ext uri="{FF2B5EF4-FFF2-40B4-BE49-F238E27FC236}">
                <a16:creationId xmlns:a16="http://schemas.microsoft.com/office/drawing/2014/main" id="{404DFE57-AA80-4ED8-AD77-35CC56F3FBC6}"/>
              </a:ext>
            </a:extLst>
          </p:cNvPr>
          <p:cNvSpPr>
            <a:spLocks noGrp="1"/>
          </p:cNvSpPr>
          <p:nvPr>
            <p:ph type="sldNum" sz="quarter" idx="12"/>
          </p:nvPr>
        </p:nvSpPr>
        <p:spPr/>
        <p:txBody>
          <a:bodyPr/>
          <a:lstStyle/>
          <a:p>
            <a:pPr algn="l"/>
            <a:fld id="{F97E8200-1950-409B-82E7-99938E7AE355}" type="slidenum">
              <a:rPr lang="en-US" smtClean="0"/>
              <a:pPr algn="l"/>
              <a:t>‹#›</a:t>
            </a:fld>
            <a:endParaRPr lang="en-US" dirty="0"/>
          </a:p>
        </p:txBody>
      </p:sp>
      <p:sp>
        <p:nvSpPr>
          <p:cNvPr id="13" name="Title 12">
            <a:extLst>
              <a:ext uri="{FF2B5EF4-FFF2-40B4-BE49-F238E27FC236}">
                <a16:creationId xmlns:a16="http://schemas.microsoft.com/office/drawing/2014/main" id="{FB62259C-ADDF-4293-AD3B-AB2E04A7483B}"/>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9308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C7BA0-DC57-452F-85B7-C979AA690920}"/>
              </a:ext>
            </a:extLst>
          </p:cNvPr>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F1C53797-8D72-4774-AC93-EB9FDD650CCD}"/>
              </a:ext>
            </a:extLst>
          </p:cNvPr>
          <p:cNvSpPr>
            <a:spLocks noGrp="1"/>
          </p:cNvSpPr>
          <p:nvPr>
            <p:ph type="dt" sz="half" idx="10"/>
          </p:nvPr>
        </p:nvSpPr>
        <p:spPr/>
        <p:txBody>
          <a:bodyPr/>
          <a:lstStyle/>
          <a:p>
            <a:pPr algn="r"/>
            <a:fld id="{A37D6D71-8B28-4ED6-B932-04B197003D23}" type="datetimeFigureOut">
              <a:rPr lang="en-US" smtClean="0"/>
              <a:pPr algn="r"/>
              <a:t>3/17/2025</a:t>
            </a:fld>
            <a:endParaRPr lang="en-US" dirty="0"/>
          </a:p>
        </p:txBody>
      </p:sp>
      <p:sp>
        <p:nvSpPr>
          <p:cNvPr id="7" name="Footer Placeholder 6">
            <a:extLst>
              <a:ext uri="{FF2B5EF4-FFF2-40B4-BE49-F238E27FC236}">
                <a16:creationId xmlns:a16="http://schemas.microsoft.com/office/drawing/2014/main" id="{9E945AB7-1A32-4516-ABF9-B40958AE2E73}"/>
              </a:ext>
            </a:extLst>
          </p:cNvPr>
          <p:cNvSpPr>
            <a:spLocks noGrp="1"/>
          </p:cNvSpPr>
          <p:nvPr>
            <p:ph type="ftr" sz="quarter" idx="11"/>
          </p:nvPr>
        </p:nvSpPr>
        <p:spPr/>
        <p:txBody>
          <a:bodyPr/>
          <a:lstStyle/>
          <a:p>
            <a:endParaRPr lang="en-US" dirty="0">
              <a:solidFill>
                <a:schemeClr val="tx1"/>
              </a:solidFill>
            </a:endParaRPr>
          </a:p>
        </p:txBody>
      </p:sp>
      <p:sp>
        <p:nvSpPr>
          <p:cNvPr id="8" name="Slide Number Placeholder 7">
            <a:extLst>
              <a:ext uri="{FF2B5EF4-FFF2-40B4-BE49-F238E27FC236}">
                <a16:creationId xmlns:a16="http://schemas.microsoft.com/office/drawing/2014/main" id="{B22923C3-1D67-4089-A6B1-9A10315E807F}"/>
              </a:ext>
            </a:extLst>
          </p:cNvPr>
          <p:cNvSpPr>
            <a:spLocks noGrp="1"/>
          </p:cNvSpPr>
          <p:nvPr>
            <p:ph type="sldNum" sz="quarter" idx="12"/>
          </p:nvPr>
        </p:nvSpPr>
        <p:spPr/>
        <p:txBody>
          <a:bodyPr/>
          <a:lstStyle/>
          <a:p>
            <a:pPr algn="l"/>
            <a:fld id="{F97E8200-1950-409B-82E7-99938E7AE355}" type="slidenum">
              <a:rPr lang="en-US" smtClean="0"/>
              <a:pPr algn="l"/>
              <a:t>‹#›</a:t>
            </a:fld>
            <a:endParaRPr lang="en-US" dirty="0"/>
          </a:p>
        </p:txBody>
      </p:sp>
    </p:spTree>
    <p:extLst>
      <p:ext uri="{BB962C8B-B14F-4D97-AF65-F5344CB8AC3E}">
        <p14:creationId xmlns:p14="http://schemas.microsoft.com/office/powerpoint/2010/main" val="739476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FC0A8DC1-14F6-453B-A724-D6493F063F83}"/>
              </a:ext>
            </a:extLst>
          </p:cNvPr>
          <p:cNvSpPr>
            <a:spLocks noGrp="1"/>
          </p:cNvSpPr>
          <p:nvPr>
            <p:ph type="dt" sz="half" idx="10"/>
          </p:nvPr>
        </p:nvSpPr>
        <p:spPr/>
        <p:txBody>
          <a:bodyPr/>
          <a:lstStyle/>
          <a:p>
            <a:pPr algn="r"/>
            <a:fld id="{A37D6D71-8B28-4ED6-B932-04B197003D23}" type="datetimeFigureOut">
              <a:rPr lang="en-US" smtClean="0"/>
              <a:pPr algn="r"/>
              <a:t>3/17/2025</a:t>
            </a:fld>
            <a:endParaRPr lang="en-US" dirty="0"/>
          </a:p>
        </p:txBody>
      </p:sp>
      <p:sp>
        <p:nvSpPr>
          <p:cNvPr id="6" name="Footer Placeholder 5">
            <a:extLst>
              <a:ext uri="{FF2B5EF4-FFF2-40B4-BE49-F238E27FC236}">
                <a16:creationId xmlns:a16="http://schemas.microsoft.com/office/drawing/2014/main" id="{66E63FF0-1A91-4698-B12A-112D05373593}"/>
              </a:ext>
            </a:extLst>
          </p:cNvPr>
          <p:cNvSpPr>
            <a:spLocks noGrp="1"/>
          </p:cNvSpPr>
          <p:nvPr>
            <p:ph type="ftr" sz="quarter" idx="11"/>
          </p:nvPr>
        </p:nvSpPr>
        <p:spPr/>
        <p:txBody>
          <a:bodyPr/>
          <a:lstStyle/>
          <a:p>
            <a:endParaRPr lang="en-US" dirty="0">
              <a:solidFill>
                <a:schemeClr val="tx1"/>
              </a:solidFill>
            </a:endParaRPr>
          </a:p>
        </p:txBody>
      </p:sp>
      <p:sp>
        <p:nvSpPr>
          <p:cNvPr id="7" name="Slide Number Placeholder 6">
            <a:extLst>
              <a:ext uri="{FF2B5EF4-FFF2-40B4-BE49-F238E27FC236}">
                <a16:creationId xmlns:a16="http://schemas.microsoft.com/office/drawing/2014/main" id="{1E066D53-44B3-4F04-93FD-9756A60139F9}"/>
              </a:ext>
            </a:extLst>
          </p:cNvPr>
          <p:cNvSpPr>
            <a:spLocks noGrp="1"/>
          </p:cNvSpPr>
          <p:nvPr>
            <p:ph type="sldNum" sz="quarter" idx="12"/>
          </p:nvPr>
        </p:nvSpPr>
        <p:spPr/>
        <p:txBody>
          <a:bodyPr/>
          <a:lstStyle/>
          <a:p>
            <a:pPr algn="l"/>
            <a:fld id="{F97E8200-1950-409B-82E7-99938E7AE355}" type="slidenum">
              <a:rPr lang="en-US" smtClean="0"/>
              <a:pPr algn="l"/>
              <a:t>‹#›</a:t>
            </a:fld>
            <a:endParaRPr lang="en-US" dirty="0"/>
          </a:p>
        </p:txBody>
      </p:sp>
    </p:spTree>
    <p:extLst>
      <p:ext uri="{BB962C8B-B14F-4D97-AF65-F5344CB8AC3E}">
        <p14:creationId xmlns:p14="http://schemas.microsoft.com/office/powerpoint/2010/main" val="3131824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083A0FE-F7E3-433E-9A29-D778690D223A}"/>
              </a:ext>
            </a:extLst>
          </p:cNvPr>
          <p:cNvSpPr>
            <a:spLocks noGrp="1"/>
          </p:cNvSpPr>
          <p:nvPr>
            <p:ph idx="1"/>
          </p:nvPr>
        </p:nvSpPr>
        <p:spPr>
          <a:xfrm>
            <a:off x="5183188" y="2591850"/>
            <a:ext cx="6045644" cy="359359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1794B15D-55F5-4208-AF40-41CAFEB56F4C}"/>
              </a:ext>
            </a:extLst>
          </p:cNvPr>
          <p:cNvSpPr>
            <a:spLocks noGrp="1"/>
          </p:cNvSpPr>
          <p:nvPr>
            <p:ph type="body" sz="half" idx="2"/>
          </p:nvPr>
        </p:nvSpPr>
        <p:spPr>
          <a:xfrm>
            <a:off x="960120" y="2591850"/>
            <a:ext cx="3811905" cy="3277137"/>
          </a:xfrm>
        </p:spPr>
        <p:txBody>
          <a:bodyPr anchor="ct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a:extLst>
              <a:ext uri="{FF2B5EF4-FFF2-40B4-BE49-F238E27FC236}">
                <a16:creationId xmlns:a16="http://schemas.microsoft.com/office/drawing/2014/main" id="{E8A46CE7-2F0F-4C85-B633-B9FCB8347AE7}"/>
              </a:ext>
            </a:extLst>
          </p:cNvPr>
          <p:cNvSpPr>
            <a:spLocks noGrp="1"/>
          </p:cNvSpPr>
          <p:nvPr>
            <p:ph type="dt" sz="half" idx="10"/>
          </p:nvPr>
        </p:nvSpPr>
        <p:spPr/>
        <p:txBody>
          <a:bodyPr/>
          <a:lstStyle/>
          <a:p>
            <a:pPr algn="r"/>
            <a:fld id="{A37D6D71-8B28-4ED6-B932-04B197003D23}" type="datetimeFigureOut">
              <a:rPr lang="en-US" smtClean="0"/>
              <a:pPr algn="r"/>
              <a:t>3/17/2025</a:t>
            </a:fld>
            <a:endParaRPr lang="en-US" dirty="0"/>
          </a:p>
        </p:txBody>
      </p:sp>
      <p:sp>
        <p:nvSpPr>
          <p:cNvPr id="9" name="Footer Placeholder 8">
            <a:extLst>
              <a:ext uri="{FF2B5EF4-FFF2-40B4-BE49-F238E27FC236}">
                <a16:creationId xmlns:a16="http://schemas.microsoft.com/office/drawing/2014/main" id="{D0900919-3A73-4918-9D97-8DBE7ABB7A19}"/>
              </a:ext>
            </a:extLst>
          </p:cNvPr>
          <p:cNvSpPr>
            <a:spLocks noGrp="1"/>
          </p:cNvSpPr>
          <p:nvPr>
            <p:ph type="ftr" sz="quarter" idx="11"/>
          </p:nvPr>
        </p:nvSpPr>
        <p:spPr/>
        <p:txBody>
          <a:bodyPr/>
          <a:lstStyle/>
          <a:p>
            <a:endParaRPr lang="en-US" dirty="0">
              <a:solidFill>
                <a:schemeClr val="tx1"/>
              </a:solidFill>
            </a:endParaRPr>
          </a:p>
        </p:txBody>
      </p:sp>
      <p:sp>
        <p:nvSpPr>
          <p:cNvPr id="10" name="Slide Number Placeholder 9">
            <a:extLst>
              <a:ext uri="{FF2B5EF4-FFF2-40B4-BE49-F238E27FC236}">
                <a16:creationId xmlns:a16="http://schemas.microsoft.com/office/drawing/2014/main" id="{08BC1001-E44E-4A9A-9E60-2E319A844F65}"/>
              </a:ext>
            </a:extLst>
          </p:cNvPr>
          <p:cNvSpPr>
            <a:spLocks noGrp="1"/>
          </p:cNvSpPr>
          <p:nvPr>
            <p:ph type="sldNum" sz="quarter" idx="12"/>
          </p:nvPr>
        </p:nvSpPr>
        <p:spPr/>
        <p:txBody>
          <a:bodyPr/>
          <a:lstStyle/>
          <a:p>
            <a:pPr algn="l"/>
            <a:fld id="{F97E8200-1950-409B-82E7-99938E7AE355}" type="slidenum">
              <a:rPr lang="en-US" smtClean="0"/>
              <a:pPr algn="l"/>
              <a:t>‹#›</a:t>
            </a:fld>
            <a:endParaRPr lang="en-US" dirty="0"/>
          </a:p>
        </p:txBody>
      </p:sp>
      <p:sp>
        <p:nvSpPr>
          <p:cNvPr id="11" name="Title 10">
            <a:extLst>
              <a:ext uri="{FF2B5EF4-FFF2-40B4-BE49-F238E27FC236}">
                <a16:creationId xmlns:a16="http://schemas.microsoft.com/office/drawing/2014/main" id="{A125AC31-022C-40AA-B65C-C9AC48395A6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63761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797A575-703F-410E-9A84-F9B578FEAE80}"/>
              </a:ext>
            </a:extLst>
          </p:cNvPr>
          <p:cNvSpPr>
            <a:spLocks noGrp="1"/>
          </p:cNvSpPr>
          <p:nvPr>
            <p:ph type="pic" idx="1"/>
          </p:nvPr>
        </p:nvSpPr>
        <p:spPr>
          <a:xfrm>
            <a:off x="0" y="2267712"/>
            <a:ext cx="6571469" cy="4590288"/>
          </a:xfrm>
          <a:solidFill>
            <a:schemeClr val="bg1">
              <a:lumMod val="85000"/>
            </a:schemeClr>
          </a:solidFill>
          <a:ln>
            <a:no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1518B509-934D-400A-A922-45B61AC6EDD8}"/>
              </a:ext>
            </a:extLst>
          </p:cNvPr>
          <p:cNvSpPr>
            <a:spLocks noGrp="1"/>
          </p:cNvSpPr>
          <p:nvPr>
            <p:ph type="body" sz="half" idx="2"/>
          </p:nvPr>
        </p:nvSpPr>
        <p:spPr>
          <a:xfrm>
            <a:off x="7235971" y="2587752"/>
            <a:ext cx="3992856" cy="3593592"/>
          </a:xfrm>
        </p:spPr>
        <p:txBody>
          <a:bodyPr anchor="ct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a:extLst>
              <a:ext uri="{FF2B5EF4-FFF2-40B4-BE49-F238E27FC236}">
                <a16:creationId xmlns:a16="http://schemas.microsoft.com/office/drawing/2014/main" id="{99813C51-6954-4F3A-A043-D1BCC8B50F83}"/>
              </a:ext>
            </a:extLst>
          </p:cNvPr>
          <p:cNvSpPr>
            <a:spLocks noGrp="1"/>
          </p:cNvSpPr>
          <p:nvPr>
            <p:ph type="dt" sz="half" idx="10"/>
          </p:nvPr>
        </p:nvSpPr>
        <p:spPr/>
        <p:txBody>
          <a:bodyPr/>
          <a:lstStyle/>
          <a:p>
            <a:pPr algn="r"/>
            <a:fld id="{A37D6D71-8B28-4ED6-B932-04B197003D23}" type="datetimeFigureOut">
              <a:rPr lang="en-US" smtClean="0"/>
              <a:pPr algn="r"/>
              <a:t>3/17/2025</a:t>
            </a:fld>
            <a:endParaRPr lang="en-US" dirty="0"/>
          </a:p>
        </p:txBody>
      </p:sp>
      <p:sp>
        <p:nvSpPr>
          <p:cNvPr id="9" name="Footer Placeholder 8">
            <a:extLst>
              <a:ext uri="{FF2B5EF4-FFF2-40B4-BE49-F238E27FC236}">
                <a16:creationId xmlns:a16="http://schemas.microsoft.com/office/drawing/2014/main" id="{C0AC32FB-49A3-40E4-9D24-177597043627}"/>
              </a:ext>
            </a:extLst>
          </p:cNvPr>
          <p:cNvSpPr>
            <a:spLocks noGrp="1"/>
          </p:cNvSpPr>
          <p:nvPr>
            <p:ph type="ftr" sz="quarter" idx="11"/>
          </p:nvPr>
        </p:nvSpPr>
        <p:spPr/>
        <p:txBody>
          <a:bodyPr/>
          <a:lstStyle>
            <a:lvl1pPr>
              <a:defRPr>
                <a:solidFill>
                  <a:srgbClr val="FFFFFF"/>
                </a:solidFill>
                <a:effectLst>
                  <a:outerShdw blurRad="50800" dist="38100" dir="2700000" algn="tl" rotWithShape="0">
                    <a:prstClr val="black">
                      <a:alpha val="43000"/>
                    </a:prstClr>
                  </a:outerShdw>
                </a:effectLst>
              </a:defRPr>
            </a:lvl1pPr>
          </a:lstStyle>
          <a:p>
            <a:endParaRPr lang="en-US" dirty="0">
              <a:effectLst>
                <a:outerShdw blurRad="50800" dist="38100" dir="2700000" algn="tl" rotWithShape="0">
                  <a:prstClr val="black">
                    <a:alpha val="43000"/>
                  </a:prstClr>
                </a:outerShdw>
              </a:effectLst>
            </a:endParaRPr>
          </a:p>
        </p:txBody>
      </p:sp>
      <p:sp>
        <p:nvSpPr>
          <p:cNvPr id="10" name="Slide Number Placeholder 9">
            <a:extLst>
              <a:ext uri="{FF2B5EF4-FFF2-40B4-BE49-F238E27FC236}">
                <a16:creationId xmlns:a16="http://schemas.microsoft.com/office/drawing/2014/main" id="{EC93F5E6-DAE6-447B-8038-5F4C9A799F57}"/>
              </a:ext>
            </a:extLst>
          </p:cNvPr>
          <p:cNvSpPr>
            <a:spLocks noGrp="1"/>
          </p:cNvSpPr>
          <p:nvPr>
            <p:ph type="sldNum" sz="quarter" idx="12"/>
          </p:nvPr>
        </p:nvSpPr>
        <p:spPr/>
        <p:txBody>
          <a:bodyPr/>
          <a:lstStyle/>
          <a:p>
            <a:pPr algn="l"/>
            <a:fld id="{F97E8200-1950-409B-82E7-99938E7AE355}" type="slidenum">
              <a:rPr lang="en-US" smtClean="0"/>
              <a:pPr algn="l"/>
              <a:t>‹#›</a:t>
            </a:fld>
            <a:endParaRPr lang="en-US" dirty="0"/>
          </a:p>
        </p:txBody>
      </p:sp>
      <p:sp>
        <p:nvSpPr>
          <p:cNvPr id="2" name="Title 1">
            <a:extLst>
              <a:ext uri="{FF2B5EF4-FFF2-40B4-BE49-F238E27FC236}">
                <a16:creationId xmlns:a16="http://schemas.microsoft.com/office/drawing/2014/main" id="{9BFF97FB-514D-4FE8-A9A4-E9A111A56ED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15816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D153959-30FA-4987-A094-7243641F474B}"/>
              </a:ext>
            </a:extLst>
          </p:cNvPr>
          <p:cNvSpPr/>
          <p:nvPr/>
        </p:nvSpPr>
        <p:spPr>
          <a:xfrm>
            <a:off x="0" y="0"/>
            <a:ext cx="12192000" cy="22649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50216229-A6DB-436A-B327-667E80F0A563}"/>
              </a:ext>
            </a:extLst>
          </p:cNvPr>
          <p:cNvSpPr>
            <a:spLocks noGrp="1"/>
          </p:cNvSpPr>
          <p:nvPr>
            <p:ph type="title"/>
          </p:nvPr>
        </p:nvSpPr>
        <p:spPr>
          <a:xfrm>
            <a:off x="960120" y="317814"/>
            <a:ext cx="10268712" cy="170078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B2B351D-270D-480D-8AF5-6A213ED2B3FB}"/>
              </a:ext>
            </a:extLst>
          </p:cNvPr>
          <p:cNvSpPr>
            <a:spLocks noGrp="1"/>
          </p:cNvSpPr>
          <p:nvPr>
            <p:ph type="body" idx="1"/>
          </p:nvPr>
        </p:nvSpPr>
        <p:spPr>
          <a:xfrm>
            <a:off x="960120" y="2587752"/>
            <a:ext cx="10268712" cy="35935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E1EB0E73-3310-4A8F-BB4A-7A6A99121A61}"/>
              </a:ext>
            </a:extLst>
          </p:cNvPr>
          <p:cNvSpPr>
            <a:spLocks noGrp="1"/>
          </p:cNvSpPr>
          <p:nvPr>
            <p:ph type="dt" sz="half" idx="2"/>
          </p:nvPr>
        </p:nvSpPr>
        <p:spPr>
          <a:xfrm>
            <a:off x="6903720" y="6356350"/>
            <a:ext cx="3236976" cy="365125"/>
          </a:xfrm>
          <a:prstGeom prst="rect">
            <a:avLst/>
          </a:prstGeom>
        </p:spPr>
        <p:txBody>
          <a:bodyPr vert="horz" lIns="91440" tIns="45720" rIns="91440" bIns="45720" rtlCol="0" anchor="ctr"/>
          <a:lstStyle>
            <a:lvl1pPr algn="just">
              <a:defRPr sz="1200" spc="50" baseline="0">
                <a:solidFill>
                  <a:schemeClr val="tx1"/>
                </a:solidFill>
              </a:defRPr>
            </a:lvl1pPr>
          </a:lstStyle>
          <a:p>
            <a:pPr algn="r"/>
            <a:fld id="{A37D6D71-8B28-4ED6-B932-04B197003D23}" type="datetimeFigureOut">
              <a:rPr lang="en-US" smtClean="0"/>
              <a:pPr algn="r"/>
              <a:t>3/17/2025</a:t>
            </a:fld>
            <a:endParaRPr lang="en-US" spc="50" dirty="0"/>
          </a:p>
        </p:txBody>
      </p:sp>
      <p:sp>
        <p:nvSpPr>
          <p:cNvPr id="5" name="Footer Placeholder 4">
            <a:extLst>
              <a:ext uri="{FF2B5EF4-FFF2-40B4-BE49-F238E27FC236}">
                <a16:creationId xmlns:a16="http://schemas.microsoft.com/office/drawing/2014/main" id="{1381C4C0-515B-4404-A780-C31E7DFE54A4}"/>
              </a:ext>
            </a:extLst>
          </p:cNvPr>
          <p:cNvSpPr>
            <a:spLocks noGrp="1"/>
          </p:cNvSpPr>
          <p:nvPr>
            <p:ph type="ftr" sz="quarter" idx="3"/>
          </p:nvPr>
        </p:nvSpPr>
        <p:spPr>
          <a:xfrm>
            <a:off x="960120" y="6356350"/>
            <a:ext cx="5504688" cy="365125"/>
          </a:xfrm>
          <a:prstGeom prst="rect">
            <a:avLst/>
          </a:prstGeom>
        </p:spPr>
        <p:txBody>
          <a:bodyPr vert="horz" lIns="91440" tIns="45720" rIns="91440" bIns="45720" rtlCol="0" anchor="ctr"/>
          <a:lstStyle>
            <a:lvl1pPr algn="l">
              <a:defRPr sz="1100" cap="all" spc="50" baseline="0">
                <a:solidFill>
                  <a:schemeClr val="tx1"/>
                </a:solidFill>
              </a:defRPr>
            </a:lvl1pPr>
          </a:lstStyle>
          <a:p>
            <a:endParaRPr lang="en-US" spc="50" dirty="0"/>
          </a:p>
        </p:txBody>
      </p:sp>
      <p:sp>
        <p:nvSpPr>
          <p:cNvPr id="6" name="Slide Number Placeholder 5">
            <a:extLst>
              <a:ext uri="{FF2B5EF4-FFF2-40B4-BE49-F238E27FC236}">
                <a16:creationId xmlns:a16="http://schemas.microsoft.com/office/drawing/2014/main" id="{944C30C7-F013-428C-A6F7-A8CCCD14CEF4}"/>
              </a:ext>
            </a:extLst>
          </p:cNvPr>
          <p:cNvSpPr>
            <a:spLocks noGrp="1"/>
          </p:cNvSpPr>
          <p:nvPr>
            <p:ph type="sldNum" sz="quarter" idx="4"/>
          </p:nvPr>
        </p:nvSpPr>
        <p:spPr>
          <a:xfrm>
            <a:off x="10296144" y="6356350"/>
            <a:ext cx="932688" cy="365125"/>
          </a:xfrm>
          <a:prstGeom prst="rect">
            <a:avLst/>
          </a:prstGeom>
        </p:spPr>
        <p:txBody>
          <a:bodyPr vert="horz" lIns="91440" tIns="45720" rIns="91440" bIns="45720" rtlCol="0" anchor="ctr"/>
          <a:lstStyle>
            <a:lvl1pPr algn="r">
              <a:defRPr sz="1200">
                <a:solidFill>
                  <a:schemeClr val="tx1"/>
                </a:solidFill>
              </a:defRPr>
            </a:lvl1pPr>
          </a:lstStyle>
          <a:p>
            <a:pPr algn="l"/>
            <a:fld id="{F97E8200-1950-409B-82E7-99938E7AE355}" type="slidenum">
              <a:rPr lang="en-US" smtClean="0"/>
              <a:pPr algn="l"/>
              <a:t>‹#›</a:t>
            </a:fld>
            <a:endParaRPr lang="en-US" dirty="0"/>
          </a:p>
        </p:txBody>
      </p:sp>
    </p:spTree>
    <p:extLst>
      <p:ext uri="{BB962C8B-B14F-4D97-AF65-F5344CB8AC3E}">
        <p14:creationId xmlns:p14="http://schemas.microsoft.com/office/powerpoint/2010/main" val="2430123628"/>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791" r:id="rId5"/>
    <p:sldLayoutId id="2147483792" r:id="rId6"/>
    <p:sldLayoutId id="2147483797" r:id="rId7"/>
    <p:sldLayoutId id="2147483793" r:id="rId8"/>
    <p:sldLayoutId id="2147483794" r:id="rId9"/>
    <p:sldLayoutId id="2147483795" r:id="rId10"/>
    <p:sldLayoutId id="2147483796" r:id="rId11"/>
    <p:sldLayoutId id="2147483803" r:id="rId12"/>
    <p:sldLayoutId id="2147483804" r:id="rId13"/>
  </p:sldLayoutIdLst>
  <p:txStyles>
    <p:titleStyle>
      <a:lvl1pPr algn="l" defTabSz="914400" rtl="0" eaLnBrk="1" latinLnBrk="0" hangingPunct="1">
        <a:lnSpc>
          <a:spcPct val="90000"/>
        </a:lnSpc>
        <a:spcBef>
          <a:spcPct val="0"/>
        </a:spcBef>
        <a:buNone/>
        <a:defRPr sz="6600" kern="1200" cap="all" spc="120" baseline="0">
          <a:solidFill>
            <a:schemeClr val="bg1"/>
          </a:solidFill>
          <a:latin typeface="+mj-lt"/>
          <a:ea typeface="+mj-ea"/>
          <a:cs typeface="+mj-cs"/>
        </a:defRPr>
      </a:lvl1pPr>
    </p:titleStyle>
    <p:bodyStyle>
      <a:lvl1pPr marL="0" indent="0" algn="l" defTabSz="914400" rtl="0" eaLnBrk="1" latinLnBrk="0" hangingPunct="1">
        <a:lnSpc>
          <a:spcPct val="101000"/>
        </a:lnSpc>
        <a:spcBef>
          <a:spcPts val="700"/>
        </a:spcBef>
        <a:spcAft>
          <a:spcPts val="700"/>
        </a:spcAft>
        <a:buFont typeface="Arial" panose="020B0604020202020204" pitchFamily="34" charset="0"/>
        <a:buNone/>
        <a:defRPr sz="2600" kern="1200" spc="50" baseline="0">
          <a:solidFill>
            <a:schemeClr val="tx1"/>
          </a:solidFill>
          <a:latin typeface="+mn-lt"/>
          <a:ea typeface="+mn-ea"/>
          <a:cs typeface="+mn-cs"/>
        </a:defRPr>
      </a:lvl1pPr>
      <a:lvl2pPr marL="274320" indent="-274320" algn="l" defTabSz="914400" rtl="0" eaLnBrk="1" latinLnBrk="0" hangingPunct="1">
        <a:lnSpc>
          <a:spcPct val="101000"/>
        </a:lnSpc>
        <a:spcBef>
          <a:spcPts val="400"/>
        </a:spcBef>
        <a:spcAft>
          <a:spcPts val="400"/>
        </a:spcAft>
        <a:buClrTx/>
        <a:buFont typeface="Wingdings" panose="05000000000000000000" pitchFamily="2" charset="2"/>
        <a:buChar char="§"/>
        <a:defRPr sz="2300" kern="1200" spc="50" baseline="0">
          <a:solidFill>
            <a:schemeClr val="tx1"/>
          </a:solidFill>
          <a:latin typeface="+mn-lt"/>
          <a:ea typeface="+mn-ea"/>
          <a:cs typeface="+mn-cs"/>
        </a:defRPr>
      </a:lvl2pPr>
      <a:lvl3pPr marL="274320" indent="0" algn="l" defTabSz="914400" rtl="0" eaLnBrk="1" latinLnBrk="0" hangingPunct="1">
        <a:lnSpc>
          <a:spcPct val="101000"/>
        </a:lnSpc>
        <a:spcBef>
          <a:spcPts val="400"/>
        </a:spcBef>
        <a:spcAft>
          <a:spcPts val="400"/>
        </a:spcAft>
        <a:buFont typeface="Arial" panose="020B0604020202020204" pitchFamily="34" charset="0"/>
        <a:buNone/>
        <a:defRPr sz="1800" b="1" kern="1200" spc="50" baseline="0">
          <a:solidFill>
            <a:schemeClr val="tx1"/>
          </a:solidFill>
          <a:latin typeface="+mn-lt"/>
          <a:ea typeface="+mn-ea"/>
          <a:cs typeface="+mn-cs"/>
        </a:defRPr>
      </a:lvl3pPr>
      <a:lvl4pPr marL="594360" indent="-274320" algn="l" defTabSz="914400" rtl="0" eaLnBrk="1" latinLnBrk="0" hangingPunct="1">
        <a:lnSpc>
          <a:spcPct val="101000"/>
        </a:lnSpc>
        <a:spcBef>
          <a:spcPts val="400"/>
        </a:spcBef>
        <a:spcAft>
          <a:spcPts val="400"/>
        </a:spcAft>
        <a:buClrTx/>
        <a:buFont typeface="Wingdings" panose="05000000000000000000" pitchFamily="2" charset="2"/>
        <a:buChar char="§"/>
        <a:defRPr sz="1800" kern="1200" spc="50" baseline="0">
          <a:solidFill>
            <a:schemeClr val="tx1"/>
          </a:solidFill>
          <a:latin typeface="+mn-lt"/>
          <a:ea typeface="+mn-ea"/>
          <a:cs typeface="+mn-cs"/>
        </a:defRPr>
      </a:lvl4pPr>
      <a:lvl5pPr marL="594360" indent="0" algn="l" defTabSz="914400" rtl="0" eaLnBrk="1" latinLnBrk="0" hangingPunct="1">
        <a:lnSpc>
          <a:spcPct val="101000"/>
        </a:lnSpc>
        <a:spcBef>
          <a:spcPts val="400"/>
        </a:spcBef>
        <a:spcAft>
          <a:spcPts val="400"/>
        </a:spcAft>
        <a:buFont typeface="Arial" panose="020B0604020202020204" pitchFamily="34" charset="0"/>
        <a:buNone/>
        <a:defRPr sz="1800" b="1" kern="1200" spc="5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615C6B-1C98-4B1C-AB4B-1E1898E593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E8DFF97-B7FD-47F9-BC7F-DD4B4C5EA2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1831D22-079E-43E3-86A4-BA12DB888C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04E684-10F4-4CC3-A0B9-F03AA7BE37CF}" type="datetimeFigureOut">
              <a:rPr lang="en-US" smtClean="0"/>
              <a:t>3/17/2025</a:t>
            </a:fld>
            <a:endParaRPr lang="en-US"/>
          </a:p>
        </p:txBody>
      </p:sp>
      <p:sp>
        <p:nvSpPr>
          <p:cNvPr id="5" name="Footer Placeholder 4">
            <a:extLst>
              <a:ext uri="{FF2B5EF4-FFF2-40B4-BE49-F238E27FC236}">
                <a16:creationId xmlns:a16="http://schemas.microsoft.com/office/drawing/2014/main" id="{A14C30A2-140B-4A5D-BEEC-C1314AF1F3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B71BA8F-7826-496D-91F8-B3ECDF34DA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45F5A-061D-4825-9AE9-D7794091C6CF}" type="slidenum">
              <a:rPr lang="en-US" smtClean="0"/>
              <a:t>‹#›</a:t>
            </a:fld>
            <a:endParaRPr lang="en-US"/>
          </a:p>
        </p:txBody>
      </p:sp>
    </p:spTree>
    <p:extLst>
      <p:ext uri="{BB962C8B-B14F-4D97-AF65-F5344CB8AC3E}">
        <p14:creationId xmlns:p14="http://schemas.microsoft.com/office/powerpoint/2010/main" val="3452357110"/>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2" r:id="rId6"/>
    <p:sldLayoutId id="2147483727" r:id="rId7"/>
    <p:sldLayoutId id="2147483728" r:id="rId8"/>
    <p:sldLayoutId id="2147483729" r:id="rId9"/>
    <p:sldLayoutId id="2147483730" r:id="rId10"/>
    <p:sldLayoutId id="2147483731" r:id="rId11"/>
    <p:sldLayoutId id="2147483733" r:id="rId12"/>
  </p:sldLayoutIdLst>
  <p:txStyles>
    <p:titleStyle>
      <a:lvl1pPr algn="l" defTabSz="914400" rtl="0" eaLnBrk="1" latinLnBrk="0" hangingPunct="1">
        <a:lnSpc>
          <a:spcPct val="90000"/>
        </a:lnSpc>
        <a:spcBef>
          <a:spcPct val="0"/>
        </a:spcBef>
        <a:buNone/>
        <a:defRPr sz="4400" i="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23.jpg"/><Relationship Id="rId7" Type="http://schemas.openxmlformats.org/officeDocument/2006/relationships/image" Target="../media/image27.jpe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26.jpg"/><Relationship Id="rId5" Type="http://schemas.openxmlformats.org/officeDocument/2006/relationships/image" Target="../media/image25.jpeg"/><Relationship Id="rId4" Type="http://schemas.openxmlformats.org/officeDocument/2006/relationships/image" Target="../media/image24.jpg"/></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hyperlink" Target="https://videos.cern.ch/record/2268196"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3.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1.emf"/><Relationship Id="rId4" Type="http://schemas.openxmlformats.org/officeDocument/2006/relationships/image" Target="../media/image20.emf"/></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a:xfrm>
            <a:off x="407989" y="2922338"/>
            <a:ext cx="11376025" cy="2153265"/>
          </a:xfrm>
        </p:spPr>
        <p:txBody>
          <a:bodyPr/>
          <a:lstStyle/>
          <a:p>
            <a:pPr algn="ctr"/>
            <a:r>
              <a:rPr lang="en-US" sz="4000" dirty="0"/>
              <a:t>CERN Archives </a:t>
            </a:r>
            <a:br>
              <a:rPr lang="en-US" sz="3800" dirty="0"/>
            </a:br>
            <a:endParaRPr lang="en-GB" sz="3600" dirty="0"/>
          </a:p>
        </p:txBody>
      </p:sp>
      <p:pic>
        <p:nvPicPr>
          <p:cNvPr id="4" name="Picture 3" descr="A blue and black logo&#10;&#10;Description automatically generated">
            <a:extLst>
              <a:ext uri="{FF2B5EF4-FFF2-40B4-BE49-F238E27FC236}">
                <a16:creationId xmlns:a16="http://schemas.microsoft.com/office/drawing/2014/main" id="{C6F3C266-97D2-8325-F96D-725D792C1D3C}"/>
              </a:ext>
            </a:extLst>
          </p:cNvPr>
          <p:cNvPicPr>
            <a:picLocks noChangeAspect="1"/>
          </p:cNvPicPr>
          <p:nvPr/>
        </p:nvPicPr>
        <p:blipFill>
          <a:blip r:embed="rId2"/>
          <a:stretch>
            <a:fillRect/>
          </a:stretch>
        </p:blipFill>
        <p:spPr>
          <a:xfrm>
            <a:off x="4991348" y="3914781"/>
            <a:ext cx="1900064" cy="2194268"/>
          </a:xfrm>
          <a:prstGeom prst="rect">
            <a:avLst/>
          </a:prstGeom>
        </p:spPr>
      </p:pic>
      <p:pic>
        <p:nvPicPr>
          <p:cNvPr id="7" name="Picture 6">
            <a:extLst>
              <a:ext uri="{FF2B5EF4-FFF2-40B4-BE49-F238E27FC236}">
                <a16:creationId xmlns:a16="http://schemas.microsoft.com/office/drawing/2014/main" id="{EE677309-B0C9-8FB0-C1FC-D2453CF64B59}"/>
              </a:ext>
            </a:extLst>
          </p:cNvPr>
          <p:cNvPicPr>
            <a:picLocks noChangeAspect="1"/>
          </p:cNvPicPr>
          <p:nvPr/>
        </p:nvPicPr>
        <p:blipFill>
          <a:blip r:embed="rId3"/>
          <a:stretch>
            <a:fillRect/>
          </a:stretch>
        </p:blipFill>
        <p:spPr>
          <a:xfrm>
            <a:off x="574382" y="1039101"/>
            <a:ext cx="3456732" cy="4608975"/>
          </a:xfrm>
          <a:prstGeom prst="rect">
            <a:avLst/>
          </a:prstGeom>
        </p:spPr>
      </p:pic>
      <p:pic>
        <p:nvPicPr>
          <p:cNvPr id="8" name="Picture 7">
            <a:extLst>
              <a:ext uri="{FF2B5EF4-FFF2-40B4-BE49-F238E27FC236}">
                <a16:creationId xmlns:a16="http://schemas.microsoft.com/office/drawing/2014/main" id="{A483F16A-871F-6A42-56DA-5D3BB3DB241E}"/>
              </a:ext>
            </a:extLst>
          </p:cNvPr>
          <p:cNvPicPr>
            <a:picLocks noChangeAspect="1"/>
          </p:cNvPicPr>
          <p:nvPr/>
        </p:nvPicPr>
        <p:blipFill>
          <a:blip r:embed="rId4"/>
          <a:stretch>
            <a:fillRect/>
          </a:stretch>
        </p:blipFill>
        <p:spPr>
          <a:xfrm>
            <a:off x="8245394" y="1109271"/>
            <a:ext cx="3438442" cy="4639458"/>
          </a:xfrm>
          <a:prstGeom prst="rect">
            <a:avLst/>
          </a:prstGeom>
        </p:spPr>
      </p:pic>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9E6FDED-2FAA-5454-D140-132DEE17C8DF}"/>
            </a:ext>
          </a:extLst>
        </p:cNvPr>
        <p:cNvGrpSpPr/>
        <p:nvPr/>
      </p:nvGrpSpPr>
      <p:grpSpPr>
        <a:xfrm>
          <a:off x="0" y="0"/>
          <a:ext cx="0" cy="0"/>
          <a:chOff x="0" y="0"/>
          <a:chExt cx="0" cy="0"/>
        </a:xfrm>
      </p:grpSpPr>
      <p:sp>
        <p:nvSpPr>
          <p:cNvPr id="32" name="Rectangle 31">
            <a:extLst>
              <a:ext uri="{FF2B5EF4-FFF2-40B4-BE49-F238E27FC236}">
                <a16:creationId xmlns:a16="http://schemas.microsoft.com/office/drawing/2014/main" id="{1D153959-30FA-4987-A094-7243641F47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2649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EB6D1D7F-141C-4D8E-BFBA-D95B68E163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6" name="Rectangle 35">
            <a:extLst>
              <a:ext uri="{FF2B5EF4-FFF2-40B4-BE49-F238E27FC236}">
                <a16:creationId xmlns:a16="http://schemas.microsoft.com/office/drawing/2014/main" id="{B7B54865-0417-4422-B63B-3E74C04CD7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69394"/>
            <a:ext cx="7534656" cy="55192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67D6AB0-9FA7-7263-9F26-3268D6EBD5DD}"/>
              </a:ext>
            </a:extLst>
          </p:cNvPr>
          <p:cNvSpPr>
            <a:spLocks noGrp="1"/>
          </p:cNvSpPr>
          <p:nvPr>
            <p:ph type="title"/>
          </p:nvPr>
        </p:nvSpPr>
        <p:spPr>
          <a:xfrm>
            <a:off x="195460" y="664577"/>
            <a:ext cx="5979317" cy="1753737"/>
          </a:xfrm>
        </p:spPr>
        <p:txBody>
          <a:bodyPr vert="horz" lIns="91440" tIns="45720" rIns="91440" bIns="45720" rtlCol="0" anchor="ctr">
            <a:normAutofit/>
          </a:bodyPr>
          <a:lstStyle/>
          <a:p>
            <a:r>
              <a:rPr lang="en-US" sz="6100" kern="1200" cap="all" spc="120" baseline="0" dirty="0">
                <a:solidFill>
                  <a:schemeClr val="tx1"/>
                </a:solidFill>
                <a:latin typeface="+mj-lt"/>
                <a:ea typeface="+mj-ea"/>
                <a:cs typeface="+mj-cs"/>
              </a:rPr>
              <a:t>A day in the life</a:t>
            </a:r>
          </a:p>
        </p:txBody>
      </p:sp>
      <p:sp>
        <p:nvSpPr>
          <p:cNvPr id="3" name="Content Placeholder 2">
            <a:extLst>
              <a:ext uri="{FF2B5EF4-FFF2-40B4-BE49-F238E27FC236}">
                <a16:creationId xmlns:a16="http://schemas.microsoft.com/office/drawing/2014/main" id="{0D826E1D-68B9-4E98-8B14-DDC7C4B148A9}"/>
              </a:ext>
            </a:extLst>
          </p:cNvPr>
          <p:cNvSpPr>
            <a:spLocks noGrp="1"/>
          </p:cNvSpPr>
          <p:nvPr>
            <p:ph sz="half" idx="1"/>
          </p:nvPr>
        </p:nvSpPr>
        <p:spPr>
          <a:xfrm>
            <a:off x="328259" y="2316822"/>
            <a:ext cx="5245471" cy="3565133"/>
          </a:xfrm>
        </p:spPr>
        <p:txBody>
          <a:bodyPr vert="horz" lIns="91440" tIns="45720" rIns="91440" bIns="45720" rtlCol="0">
            <a:normAutofit/>
          </a:bodyPr>
          <a:lstStyle/>
          <a:p>
            <a:pPr marL="342900" indent="-342900">
              <a:lnSpc>
                <a:spcPct val="91000"/>
              </a:lnSpc>
              <a:buFont typeface="Arial" panose="020B0604020202020204" pitchFamily="34" charset="0"/>
              <a:buChar char="•"/>
            </a:pPr>
            <a:r>
              <a:rPr lang="en-US" sz="2000" dirty="0"/>
              <a:t>Answer reference requests, host researchers</a:t>
            </a:r>
          </a:p>
          <a:p>
            <a:pPr marL="342900" indent="-342900">
              <a:lnSpc>
                <a:spcPct val="91000"/>
              </a:lnSpc>
              <a:buFont typeface="Arial" panose="020B0604020202020204" pitchFamily="34" charset="0"/>
              <a:buChar char="•"/>
            </a:pPr>
            <a:r>
              <a:rPr lang="en-US" sz="2000" dirty="0"/>
              <a:t>Outreach activities (social media, exhibitions)</a:t>
            </a:r>
          </a:p>
          <a:p>
            <a:pPr marL="342900" indent="-342900">
              <a:lnSpc>
                <a:spcPct val="91000"/>
              </a:lnSpc>
              <a:buFont typeface="Arial" panose="020B0604020202020204" pitchFamily="34" charset="0"/>
              <a:buChar char="•"/>
            </a:pPr>
            <a:r>
              <a:rPr lang="en-US" sz="2000" dirty="0"/>
              <a:t>Update policies</a:t>
            </a:r>
          </a:p>
          <a:p>
            <a:pPr marL="342900" indent="-342900">
              <a:lnSpc>
                <a:spcPct val="91000"/>
              </a:lnSpc>
              <a:buFont typeface="Arial" panose="020B0604020202020204" pitchFamily="34" charset="0"/>
              <a:buChar char="•"/>
            </a:pPr>
            <a:r>
              <a:rPr lang="en-US" sz="2000" dirty="0"/>
              <a:t>Process collections</a:t>
            </a:r>
          </a:p>
          <a:p>
            <a:pPr marL="342900" indent="-342900">
              <a:lnSpc>
                <a:spcPct val="91000"/>
              </a:lnSpc>
              <a:buFont typeface="Arial" panose="020B0604020202020204" pitchFamily="34" charset="0"/>
              <a:buChar char="•"/>
            </a:pPr>
            <a:r>
              <a:rPr lang="en-US" sz="2000" dirty="0"/>
              <a:t>Accession materials</a:t>
            </a:r>
          </a:p>
          <a:p>
            <a:pPr marL="342900" indent="-342900">
              <a:lnSpc>
                <a:spcPct val="91000"/>
              </a:lnSpc>
              <a:buFont typeface="Arial" panose="020B0604020202020204" pitchFamily="34" charset="0"/>
              <a:buChar char="•"/>
            </a:pPr>
            <a:r>
              <a:rPr lang="en-US" sz="2000" dirty="0"/>
              <a:t>Physical care of collections </a:t>
            </a:r>
            <a:br>
              <a:rPr lang="en-US" sz="2000" dirty="0"/>
            </a:br>
            <a:r>
              <a:rPr lang="en-US" sz="2000" dirty="0"/>
              <a:t>(re-boxing, etc.)</a:t>
            </a:r>
          </a:p>
        </p:txBody>
      </p:sp>
      <p:pic>
        <p:nvPicPr>
          <p:cNvPr id="22" name="Picture 21" descr="A person wearing black gloves and gloves holding a piece of paper&#10;&#10;AI-generated content may be incorrect.">
            <a:extLst>
              <a:ext uri="{FF2B5EF4-FFF2-40B4-BE49-F238E27FC236}">
                <a16:creationId xmlns:a16="http://schemas.microsoft.com/office/drawing/2014/main" id="{DB5BBAC5-59C1-FBD4-A891-8D3D67A6CE5B}"/>
              </a:ext>
            </a:extLst>
          </p:cNvPr>
          <p:cNvPicPr>
            <a:picLocks noChangeAspect="1"/>
          </p:cNvPicPr>
          <p:nvPr/>
        </p:nvPicPr>
        <p:blipFill>
          <a:blip r:embed="rId3">
            <a:extLst>
              <a:ext uri="{28A0092B-C50C-407E-A947-70E740481C1C}">
                <a14:useLocalDpi xmlns:a14="http://schemas.microsoft.com/office/drawing/2010/main" val="0"/>
              </a:ext>
            </a:extLst>
          </a:blip>
          <a:srcRect t="11177" r="-5" b="-5"/>
          <a:stretch/>
        </p:blipFill>
        <p:spPr>
          <a:xfrm>
            <a:off x="7533796" y="669394"/>
            <a:ext cx="2331720" cy="2761488"/>
          </a:xfrm>
          <a:prstGeom prst="rect">
            <a:avLst/>
          </a:prstGeom>
        </p:spPr>
      </p:pic>
      <p:pic>
        <p:nvPicPr>
          <p:cNvPr id="5" name="Picture 4" descr="A person looking at a phone&#10;&#10;AI-generated content may be incorrect.">
            <a:extLst>
              <a:ext uri="{FF2B5EF4-FFF2-40B4-BE49-F238E27FC236}">
                <a16:creationId xmlns:a16="http://schemas.microsoft.com/office/drawing/2014/main" id="{821EF737-F1BB-3C7A-9075-002B6F58B235}"/>
              </a:ext>
            </a:extLst>
          </p:cNvPr>
          <p:cNvPicPr>
            <a:picLocks noChangeAspect="1"/>
          </p:cNvPicPr>
          <p:nvPr/>
        </p:nvPicPr>
        <p:blipFill>
          <a:blip r:embed="rId4">
            <a:extLst>
              <a:ext uri="{28A0092B-C50C-407E-A947-70E740481C1C}">
                <a14:useLocalDpi xmlns:a14="http://schemas.microsoft.com/office/drawing/2010/main" val="0"/>
              </a:ext>
            </a:extLst>
          </a:blip>
          <a:srcRect t="7719" r="-5" b="3453"/>
          <a:stretch/>
        </p:blipFill>
        <p:spPr>
          <a:xfrm>
            <a:off x="9860280" y="665628"/>
            <a:ext cx="2331720" cy="2761489"/>
          </a:xfrm>
          <a:prstGeom prst="rect">
            <a:avLst/>
          </a:prstGeom>
        </p:spPr>
      </p:pic>
      <p:pic>
        <p:nvPicPr>
          <p:cNvPr id="12" name="Picture 11" descr="A glass case with a book and papers&#10;&#10;AI-generated content may be incorrect.">
            <a:extLst>
              <a:ext uri="{FF2B5EF4-FFF2-40B4-BE49-F238E27FC236}">
                <a16:creationId xmlns:a16="http://schemas.microsoft.com/office/drawing/2014/main" id="{52C89159-FBF9-BAC1-985F-67EA433F57D1}"/>
              </a:ext>
            </a:extLst>
          </p:cNvPr>
          <p:cNvPicPr>
            <a:picLocks noChangeAspect="1"/>
          </p:cNvPicPr>
          <p:nvPr/>
        </p:nvPicPr>
        <p:blipFill>
          <a:blip r:embed="rId5">
            <a:extLst>
              <a:ext uri="{28A0092B-C50C-407E-A947-70E740481C1C}">
                <a14:useLocalDpi xmlns:a14="http://schemas.microsoft.com/office/drawing/2010/main" val="0"/>
              </a:ext>
            </a:extLst>
          </a:blip>
          <a:srcRect l="17173" r="19499"/>
          <a:stretch/>
        </p:blipFill>
        <p:spPr>
          <a:xfrm>
            <a:off x="7533796" y="3427117"/>
            <a:ext cx="2331720" cy="2761489"/>
          </a:xfrm>
          <a:prstGeom prst="rect">
            <a:avLst/>
          </a:prstGeom>
        </p:spPr>
      </p:pic>
      <p:pic>
        <p:nvPicPr>
          <p:cNvPr id="10" name="Picture 9" descr="A couple of people wearing masks&#10;&#10;AI-generated content may be incorrect.">
            <a:extLst>
              <a:ext uri="{FF2B5EF4-FFF2-40B4-BE49-F238E27FC236}">
                <a16:creationId xmlns:a16="http://schemas.microsoft.com/office/drawing/2014/main" id="{2D738099-94B9-3378-2A4C-A7F2B4A3B342}"/>
              </a:ext>
            </a:extLst>
          </p:cNvPr>
          <p:cNvPicPr>
            <a:picLocks noChangeAspect="1"/>
          </p:cNvPicPr>
          <p:nvPr/>
        </p:nvPicPr>
        <p:blipFill>
          <a:blip r:embed="rId6">
            <a:extLst>
              <a:ext uri="{28A0092B-C50C-407E-A947-70E740481C1C}">
                <a14:useLocalDpi xmlns:a14="http://schemas.microsoft.com/office/drawing/2010/main" val="0"/>
              </a:ext>
            </a:extLst>
          </a:blip>
          <a:srcRect l="3274" r="33399"/>
          <a:stretch/>
        </p:blipFill>
        <p:spPr>
          <a:xfrm>
            <a:off x="9860280" y="3427118"/>
            <a:ext cx="2331720" cy="2761488"/>
          </a:xfrm>
          <a:prstGeom prst="rect">
            <a:avLst/>
          </a:prstGeom>
        </p:spPr>
      </p:pic>
      <p:pic>
        <p:nvPicPr>
          <p:cNvPr id="28" name="Picture 27" descr="A file folders in a drawer&#10;&#10;AI-generated content may be incorrect.">
            <a:extLst>
              <a:ext uri="{FF2B5EF4-FFF2-40B4-BE49-F238E27FC236}">
                <a16:creationId xmlns:a16="http://schemas.microsoft.com/office/drawing/2014/main" id="{AD772FD1-D142-DA36-1B2F-4DFFE9E4FFF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92761" y="2046372"/>
            <a:ext cx="1829629" cy="3977850"/>
          </a:xfrm>
          <a:prstGeom prst="rect">
            <a:avLst/>
          </a:prstGeom>
        </p:spPr>
      </p:pic>
    </p:spTree>
    <p:extLst>
      <p:ext uri="{BB962C8B-B14F-4D97-AF65-F5344CB8AC3E}">
        <p14:creationId xmlns:p14="http://schemas.microsoft.com/office/powerpoint/2010/main" val="1155159218"/>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ue and black logo&#10;&#10;Description automatically generated">
            <a:extLst>
              <a:ext uri="{FF2B5EF4-FFF2-40B4-BE49-F238E27FC236}">
                <a16:creationId xmlns:a16="http://schemas.microsoft.com/office/drawing/2014/main" id="{C896A5ED-05F1-ADA8-F8CE-415FF8B0A257}"/>
              </a:ext>
            </a:extLst>
          </p:cNvPr>
          <p:cNvPicPr>
            <a:picLocks noChangeAspect="1"/>
          </p:cNvPicPr>
          <p:nvPr/>
        </p:nvPicPr>
        <p:blipFill>
          <a:blip r:embed="rId2"/>
          <a:stretch>
            <a:fillRect/>
          </a:stretch>
        </p:blipFill>
        <p:spPr>
          <a:xfrm>
            <a:off x="5145968" y="4212247"/>
            <a:ext cx="1900064" cy="2194268"/>
          </a:xfrm>
          <a:prstGeom prst="rect">
            <a:avLst/>
          </a:prstGeom>
        </p:spPr>
      </p:pic>
      <p:sp>
        <p:nvSpPr>
          <p:cNvPr id="5" name="TextBox 4">
            <a:extLst>
              <a:ext uri="{FF2B5EF4-FFF2-40B4-BE49-F238E27FC236}">
                <a16:creationId xmlns:a16="http://schemas.microsoft.com/office/drawing/2014/main" id="{18D494C7-4E05-4799-CB10-2AEB00E854EF}"/>
              </a:ext>
            </a:extLst>
          </p:cNvPr>
          <p:cNvSpPr txBox="1"/>
          <p:nvPr/>
        </p:nvSpPr>
        <p:spPr>
          <a:xfrm>
            <a:off x="4720364" y="3244334"/>
            <a:ext cx="4046220" cy="369332"/>
          </a:xfrm>
          <a:prstGeom prst="rect">
            <a:avLst/>
          </a:prstGeom>
          <a:noFill/>
        </p:spPr>
        <p:txBody>
          <a:bodyPr wrap="square" rtlCol="0">
            <a:spAutoFit/>
          </a:bodyPr>
          <a:lstStyle/>
          <a:p>
            <a:r>
              <a:rPr lang="en-GB" dirty="0"/>
              <a:t>https://scientific-</a:t>
            </a:r>
            <a:r>
              <a:rPr lang="en-GB" dirty="0" err="1"/>
              <a:t>info.cern</a:t>
            </a:r>
            <a:endParaRPr lang="en-CH" dirty="0"/>
          </a:p>
        </p:txBody>
      </p:sp>
    </p:spTree>
    <p:extLst>
      <p:ext uri="{BB962C8B-B14F-4D97-AF65-F5344CB8AC3E}">
        <p14:creationId xmlns:p14="http://schemas.microsoft.com/office/powerpoint/2010/main" val="16888693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6F0AC-8702-041D-5298-3378A17D3ADD}"/>
              </a:ext>
            </a:extLst>
          </p:cNvPr>
          <p:cNvSpPr>
            <a:spLocks noGrp="1"/>
          </p:cNvSpPr>
          <p:nvPr>
            <p:ph type="title"/>
          </p:nvPr>
        </p:nvSpPr>
        <p:spPr>
          <a:xfrm>
            <a:off x="407987" y="628125"/>
            <a:ext cx="11376025" cy="1065742"/>
          </a:xfrm>
        </p:spPr>
        <p:txBody>
          <a:bodyPr anchor="t">
            <a:normAutofit/>
          </a:bodyPr>
          <a:lstStyle/>
          <a:p>
            <a:r>
              <a:rPr lang="en-US" dirty="0"/>
              <a:t>History &amp; founding</a:t>
            </a:r>
            <a:endParaRPr lang="en-CH" dirty="0"/>
          </a:p>
        </p:txBody>
      </p:sp>
      <p:sp>
        <p:nvSpPr>
          <p:cNvPr id="3" name="Content Placeholder 2">
            <a:extLst>
              <a:ext uri="{FF2B5EF4-FFF2-40B4-BE49-F238E27FC236}">
                <a16:creationId xmlns:a16="http://schemas.microsoft.com/office/drawing/2014/main" id="{35809F3D-4F51-EB51-E3BE-BEBBD3571007}"/>
              </a:ext>
            </a:extLst>
          </p:cNvPr>
          <p:cNvSpPr>
            <a:spLocks noGrp="1"/>
          </p:cNvSpPr>
          <p:nvPr>
            <p:ph sz="half" idx="1"/>
          </p:nvPr>
        </p:nvSpPr>
        <p:spPr>
          <a:xfrm>
            <a:off x="331789" y="2439372"/>
            <a:ext cx="4275380" cy="4832729"/>
          </a:xfrm>
        </p:spPr>
        <p:txBody>
          <a:bodyPr vert="horz" lIns="91440" tIns="45720" rIns="91440" bIns="45720" rtlCol="0" anchor="t">
            <a:normAutofit/>
          </a:bodyPr>
          <a:lstStyle/>
          <a:p>
            <a:pPr marL="342900" indent="-342900">
              <a:buFont typeface="Arial" panose="020B0604020202020204" pitchFamily="34" charset="0"/>
              <a:buChar char="•"/>
            </a:pPr>
            <a:r>
              <a:rPr lang="en-US" dirty="0"/>
              <a:t>CERN Council established the archives in 1979 in celebration of the Organization’s 25</a:t>
            </a:r>
            <a:r>
              <a:rPr lang="en-US" baseline="30000" dirty="0"/>
              <a:t>th</a:t>
            </a:r>
            <a:r>
              <a:rPr lang="en-US" dirty="0"/>
              <a:t> anniversary</a:t>
            </a:r>
          </a:p>
          <a:p>
            <a:pPr marL="342900" indent="-342900">
              <a:buFont typeface="Arial" panose="020B0604020202020204" pitchFamily="34" charset="0"/>
              <a:buChar char="•"/>
            </a:pPr>
            <a:r>
              <a:rPr lang="en-US" altLang="en-US" dirty="0"/>
              <a:t>Adopted official rules and procedures (OC3) for archiving in 1997; hasn’t been updated since</a:t>
            </a:r>
          </a:p>
          <a:p>
            <a:pPr marL="342900" indent="-342900">
              <a:buFont typeface="Arial" panose="020B0604020202020204" pitchFamily="34" charset="0"/>
              <a:buChar char="•"/>
            </a:pPr>
            <a:endParaRPr lang="en-CH" dirty="0"/>
          </a:p>
        </p:txBody>
      </p:sp>
      <p:pic>
        <p:nvPicPr>
          <p:cNvPr id="5" name="Picture 4">
            <a:extLst>
              <a:ext uri="{FF2B5EF4-FFF2-40B4-BE49-F238E27FC236}">
                <a16:creationId xmlns:a16="http://schemas.microsoft.com/office/drawing/2014/main" id="{D13EF3EF-F588-7FFA-C466-611B5ECDDC54}"/>
              </a:ext>
            </a:extLst>
          </p:cNvPr>
          <p:cNvPicPr>
            <a:picLocks noChangeAspect="1"/>
          </p:cNvPicPr>
          <p:nvPr/>
        </p:nvPicPr>
        <p:blipFill>
          <a:blip r:embed="rId3"/>
          <a:srcRect b="15670"/>
          <a:stretch/>
        </p:blipFill>
        <p:spPr>
          <a:xfrm>
            <a:off x="6200064" y="2275951"/>
            <a:ext cx="4149324" cy="4461469"/>
          </a:xfrm>
          <a:prstGeom prst="rect">
            <a:avLst/>
          </a:prstGeom>
        </p:spPr>
      </p:pic>
    </p:spTree>
    <p:extLst>
      <p:ext uri="{BB962C8B-B14F-4D97-AF65-F5344CB8AC3E}">
        <p14:creationId xmlns:p14="http://schemas.microsoft.com/office/powerpoint/2010/main" val="1328183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FB04B44-87CD-FDCE-1FD4-95DE604312E3}"/>
              </a:ext>
            </a:extLst>
          </p:cNvPr>
          <p:cNvSpPr>
            <a:spLocks noGrp="1"/>
          </p:cNvSpPr>
          <p:nvPr>
            <p:ph sz="half" idx="1"/>
          </p:nvPr>
        </p:nvSpPr>
        <p:spPr>
          <a:xfrm>
            <a:off x="3187455" y="2647341"/>
            <a:ext cx="6338382" cy="4608512"/>
          </a:xfrm>
        </p:spPr>
        <p:txBody>
          <a:bodyPr/>
          <a:lstStyle/>
          <a:p>
            <a:r>
              <a:rPr lang="fr-FR" dirty="0">
                <a:hlinkClick r:id="rId3"/>
              </a:rPr>
              <a:t>https://videos.cern.ch/record/2268196</a:t>
            </a:r>
            <a:endParaRPr lang="fr-FR" dirty="0"/>
          </a:p>
        </p:txBody>
      </p:sp>
    </p:spTree>
    <p:extLst>
      <p:ext uri="{BB962C8B-B14F-4D97-AF65-F5344CB8AC3E}">
        <p14:creationId xmlns:p14="http://schemas.microsoft.com/office/powerpoint/2010/main" val="21408256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6F0AC-8702-041D-5298-3378A17D3ADD}"/>
              </a:ext>
            </a:extLst>
          </p:cNvPr>
          <p:cNvSpPr>
            <a:spLocks noGrp="1"/>
          </p:cNvSpPr>
          <p:nvPr>
            <p:ph type="title"/>
          </p:nvPr>
        </p:nvSpPr>
        <p:spPr>
          <a:xfrm>
            <a:off x="407987" y="628125"/>
            <a:ext cx="11376025" cy="1065742"/>
          </a:xfrm>
        </p:spPr>
        <p:txBody>
          <a:bodyPr anchor="t">
            <a:normAutofit/>
          </a:bodyPr>
          <a:lstStyle/>
          <a:p>
            <a:r>
              <a:rPr lang="en-US" dirty="0"/>
              <a:t>collections</a:t>
            </a:r>
            <a:endParaRPr lang="en-CH" dirty="0"/>
          </a:p>
        </p:txBody>
      </p:sp>
      <p:sp>
        <p:nvSpPr>
          <p:cNvPr id="3" name="Content Placeholder 2">
            <a:extLst>
              <a:ext uri="{FF2B5EF4-FFF2-40B4-BE49-F238E27FC236}">
                <a16:creationId xmlns:a16="http://schemas.microsoft.com/office/drawing/2014/main" id="{35809F3D-4F51-EB51-E3BE-BEBBD3571007}"/>
              </a:ext>
            </a:extLst>
          </p:cNvPr>
          <p:cNvSpPr>
            <a:spLocks noGrp="1"/>
          </p:cNvSpPr>
          <p:nvPr>
            <p:ph sz="half" idx="1"/>
          </p:nvPr>
        </p:nvSpPr>
        <p:spPr>
          <a:xfrm>
            <a:off x="331789" y="2439372"/>
            <a:ext cx="3726145" cy="4832729"/>
          </a:xfrm>
        </p:spPr>
        <p:txBody>
          <a:bodyPr vert="horz" lIns="91440" tIns="45720" rIns="91440" bIns="45720" rtlCol="0" anchor="t">
            <a:normAutofit/>
          </a:bodyPr>
          <a:lstStyle/>
          <a:p>
            <a:pPr marL="342900" indent="-342900">
              <a:buFont typeface="Arial" panose="020B0604020202020204" pitchFamily="34" charset="0"/>
              <a:buChar char="•"/>
            </a:pPr>
            <a:r>
              <a:rPr lang="en-US" dirty="0"/>
              <a:t>2 linear </a:t>
            </a:r>
            <a:r>
              <a:rPr lang="en-US" dirty="0" err="1"/>
              <a:t>kilometres</a:t>
            </a:r>
            <a:r>
              <a:rPr lang="en-US" dirty="0"/>
              <a:t> of materials, housed in ~16,000 document boxes</a:t>
            </a:r>
          </a:p>
          <a:p>
            <a:pPr marL="342900" indent="-342900">
              <a:buFont typeface="Arial" panose="020B0604020202020204" pitchFamily="34" charset="0"/>
              <a:buChar char="•"/>
            </a:pPr>
            <a:r>
              <a:rPr lang="en-US" altLang="en-US" dirty="0"/>
              <a:t>Online catalog (CDS) contains 38,000 archival bibliographic records and some digitized documents </a:t>
            </a:r>
          </a:p>
          <a:p>
            <a:pPr marL="342900" indent="-342900">
              <a:buFont typeface="Arial" panose="020B0604020202020204" pitchFamily="34" charset="0"/>
              <a:buChar char="•"/>
            </a:pPr>
            <a:endParaRPr lang="en-CH" dirty="0"/>
          </a:p>
        </p:txBody>
      </p:sp>
      <p:pic>
        <p:nvPicPr>
          <p:cNvPr id="14" name="Picture 13">
            <a:extLst>
              <a:ext uri="{FF2B5EF4-FFF2-40B4-BE49-F238E27FC236}">
                <a16:creationId xmlns:a16="http://schemas.microsoft.com/office/drawing/2014/main" id="{87EA5DDA-CC8E-AEF3-9AE4-B2250AA4ED4D}"/>
              </a:ext>
            </a:extLst>
          </p:cNvPr>
          <p:cNvPicPr>
            <a:picLocks noChangeAspect="1"/>
          </p:cNvPicPr>
          <p:nvPr/>
        </p:nvPicPr>
        <p:blipFill>
          <a:blip r:embed="rId3"/>
          <a:stretch>
            <a:fillRect/>
          </a:stretch>
        </p:blipFill>
        <p:spPr>
          <a:xfrm>
            <a:off x="4735858" y="2329043"/>
            <a:ext cx="2972883" cy="4402153"/>
          </a:xfrm>
          <a:prstGeom prst="rect">
            <a:avLst/>
          </a:prstGeom>
        </p:spPr>
      </p:pic>
      <p:pic>
        <p:nvPicPr>
          <p:cNvPr id="15" name="Picture 14">
            <a:extLst>
              <a:ext uri="{FF2B5EF4-FFF2-40B4-BE49-F238E27FC236}">
                <a16:creationId xmlns:a16="http://schemas.microsoft.com/office/drawing/2014/main" id="{1A0F8C78-BD0F-58AF-7383-8AF2852B725A}"/>
              </a:ext>
            </a:extLst>
          </p:cNvPr>
          <p:cNvPicPr>
            <a:picLocks noChangeAspect="1"/>
          </p:cNvPicPr>
          <p:nvPr/>
        </p:nvPicPr>
        <p:blipFill>
          <a:blip r:embed="rId4"/>
          <a:stretch>
            <a:fillRect/>
          </a:stretch>
        </p:blipFill>
        <p:spPr>
          <a:xfrm>
            <a:off x="7987144" y="3531306"/>
            <a:ext cx="3251127" cy="3160818"/>
          </a:xfrm>
          <a:prstGeom prst="rect">
            <a:avLst/>
          </a:prstGeom>
        </p:spPr>
      </p:pic>
      <p:pic>
        <p:nvPicPr>
          <p:cNvPr id="16" name="Picture 15">
            <a:extLst>
              <a:ext uri="{FF2B5EF4-FFF2-40B4-BE49-F238E27FC236}">
                <a16:creationId xmlns:a16="http://schemas.microsoft.com/office/drawing/2014/main" id="{CFA6E3AE-F5E5-1327-46F2-D8541757BF89}"/>
              </a:ext>
            </a:extLst>
          </p:cNvPr>
          <p:cNvPicPr>
            <a:picLocks noChangeAspect="1"/>
          </p:cNvPicPr>
          <p:nvPr/>
        </p:nvPicPr>
        <p:blipFill>
          <a:blip r:embed="rId5"/>
          <a:stretch>
            <a:fillRect/>
          </a:stretch>
        </p:blipFill>
        <p:spPr>
          <a:xfrm>
            <a:off x="8776249" y="287708"/>
            <a:ext cx="3083962" cy="3038987"/>
          </a:xfrm>
          <a:prstGeom prst="rect">
            <a:avLst/>
          </a:prstGeom>
        </p:spPr>
      </p:pic>
    </p:spTree>
    <p:extLst>
      <p:ext uri="{BB962C8B-B14F-4D97-AF65-F5344CB8AC3E}">
        <p14:creationId xmlns:p14="http://schemas.microsoft.com/office/powerpoint/2010/main" val="15788642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74EEED8-1205-ABCB-9379-4F890930973A}"/>
            </a:ext>
          </a:extLst>
        </p:cNvPr>
        <p:cNvGrpSpPr/>
        <p:nvPr/>
      </p:nvGrpSpPr>
      <p:grpSpPr>
        <a:xfrm>
          <a:off x="0" y="0"/>
          <a:ext cx="0" cy="0"/>
          <a:chOff x="0" y="0"/>
          <a:chExt cx="0" cy="0"/>
        </a:xfrm>
      </p:grpSpPr>
      <p:sp>
        <p:nvSpPr>
          <p:cNvPr id="13" name="Rectangle 12">
            <a:extLst>
              <a:ext uri="{FF2B5EF4-FFF2-40B4-BE49-F238E27FC236}">
                <a16:creationId xmlns:a16="http://schemas.microsoft.com/office/drawing/2014/main" id="{1D153959-30FA-4987-A094-7243641F47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2649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Rectangle 14">
            <a:extLst>
              <a:ext uri="{FF2B5EF4-FFF2-40B4-BE49-F238E27FC236}">
                <a16:creationId xmlns:a16="http://schemas.microsoft.com/office/drawing/2014/main" id="{EB6D1D7F-141C-4D8E-BFBA-D95B68E163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7" name="Rectangle 16">
            <a:extLst>
              <a:ext uri="{FF2B5EF4-FFF2-40B4-BE49-F238E27FC236}">
                <a16:creationId xmlns:a16="http://schemas.microsoft.com/office/drawing/2014/main" id="{558DA214-7FDA-4C9D-A7CF-9AD725E290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447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5ED2050-B158-EEC4-0E32-2B5BD9FE6D0F}"/>
              </a:ext>
            </a:extLst>
          </p:cNvPr>
          <p:cNvSpPr>
            <a:spLocks noGrp="1"/>
          </p:cNvSpPr>
          <p:nvPr>
            <p:ph type="title"/>
          </p:nvPr>
        </p:nvSpPr>
        <p:spPr>
          <a:xfrm>
            <a:off x="960438" y="317499"/>
            <a:ext cx="4500737" cy="2095501"/>
          </a:xfrm>
        </p:spPr>
        <p:txBody>
          <a:bodyPr vert="horz" lIns="91440" tIns="45720" rIns="91440" bIns="45720" rtlCol="0" anchor="ctr">
            <a:normAutofit/>
          </a:bodyPr>
          <a:lstStyle/>
          <a:p>
            <a:r>
              <a:rPr lang="en-US" kern="1200" cap="all" spc="120" baseline="0">
                <a:solidFill>
                  <a:schemeClr val="tx1"/>
                </a:solidFill>
                <a:latin typeface="+mj-lt"/>
                <a:ea typeface="+mj-ea"/>
                <a:cs typeface="+mj-cs"/>
              </a:rPr>
              <a:t>FORMATS</a:t>
            </a:r>
          </a:p>
        </p:txBody>
      </p:sp>
      <p:sp>
        <p:nvSpPr>
          <p:cNvPr id="3" name="Content Placeholder 2">
            <a:extLst>
              <a:ext uri="{FF2B5EF4-FFF2-40B4-BE49-F238E27FC236}">
                <a16:creationId xmlns:a16="http://schemas.microsoft.com/office/drawing/2014/main" id="{AC8DB439-DF76-9722-02F4-371612755DBB}"/>
              </a:ext>
            </a:extLst>
          </p:cNvPr>
          <p:cNvSpPr>
            <a:spLocks noGrp="1"/>
          </p:cNvSpPr>
          <p:nvPr>
            <p:ph sz="half" idx="1"/>
          </p:nvPr>
        </p:nvSpPr>
        <p:spPr>
          <a:xfrm>
            <a:off x="909919" y="2413000"/>
            <a:ext cx="4500737" cy="3594100"/>
          </a:xfrm>
        </p:spPr>
        <p:txBody>
          <a:bodyPr vert="horz" lIns="91440" tIns="45720" rIns="91440" bIns="45720" rtlCol="0" anchor="ctr">
            <a:normAutofit/>
          </a:bodyPr>
          <a:lstStyle/>
          <a:p>
            <a:pPr marL="342900" indent="-342900">
              <a:buFont typeface="Arial" panose="020B0604020202020204" pitchFamily="34" charset="0"/>
              <a:buChar char="•"/>
            </a:pPr>
            <a:r>
              <a:rPr lang="en-US" dirty="0"/>
              <a:t>Mostly documents, but also : drawings ; blueprints ; film reels ; photographs ; small number of objects</a:t>
            </a:r>
          </a:p>
          <a:p>
            <a:pPr marL="342900" indent="-342900">
              <a:buFont typeface="Arial" panose="020B0604020202020204" pitchFamily="34" charset="0"/>
              <a:buChar char="•"/>
            </a:pPr>
            <a:endParaRPr lang="en-US" dirty="0"/>
          </a:p>
        </p:txBody>
      </p:sp>
      <p:pic>
        <p:nvPicPr>
          <p:cNvPr id="6" name="Picture 5" descr="A person holding a spool of tape&#10;&#10;AI-generated content may be incorrect.">
            <a:extLst>
              <a:ext uri="{FF2B5EF4-FFF2-40B4-BE49-F238E27FC236}">
                <a16:creationId xmlns:a16="http://schemas.microsoft.com/office/drawing/2014/main" id="{612F6A59-6F34-0E3F-DF9C-4E88563B5A9E}"/>
              </a:ext>
            </a:extLst>
          </p:cNvPr>
          <p:cNvPicPr>
            <a:picLocks noChangeAspect="1"/>
          </p:cNvPicPr>
          <p:nvPr/>
        </p:nvPicPr>
        <p:blipFill>
          <a:blip r:embed="rId3">
            <a:extLst>
              <a:ext uri="{28A0092B-C50C-407E-A947-70E740481C1C}">
                <a14:useLocalDpi xmlns:a14="http://schemas.microsoft.com/office/drawing/2010/main" val="0"/>
              </a:ext>
            </a:extLst>
          </a:blip>
          <a:srcRect r="-3" b="15791"/>
          <a:stretch/>
        </p:blipFill>
        <p:spPr>
          <a:xfrm>
            <a:off x="6092952" y="10"/>
            <a:ext cx="3054096" cy="3428990"/>
          </a:xfrm>
          <a:prstGeom prst="rect">
            <a:avLst/>
          </a:prstGeom>
        </p:spPr>
      </p:pic>
      <p:pic>
        <p:nvPicPr>
          <p:cNvPr id="8" name="Picture 7">
            <a:extLst>
              <a:ext uri="{FF2B5EF4-FFF2-40B4-BE49-F238E27FC236}">
                <a16:creationId xmlns:a16="http://schemas.microsoft.com/office/drawing/2014/main" id="{19554050-8169-51F8-2F09-910A7A792A72}"/>
              </a:ext>
            </a:extLst>
          </p:cNvPr>
          <p:cNvPicPr>
            <a:picLocks noChangeAspect="1"/>
          </p:cNvPicPr>
          <p:nvPr/>
        </p:nvPicPr>
        <p:blipFill>
          <a:blip r:embed="rId4"/>
          <a:srcRect t="8028" r="-3" b="6666"/>
          <a:stretch/>
        </p:blipFill>
        <p:spPr>
          <a:xfrm>
            <a:off x="9147048" y="10"/>
            <a:ext cx="3044952" cy="3428990"/>
          </a:xfrm>
          <a:prstGeom prst="rect">
            <a:avLst/>
          </a:prstGeom>
        </p:spPr>
      </p:pic>
      <p:pic>
        <p:nvPicPr>
          <p:cNvPr id="4" name="Picture 3">
            <a:extLst>
              <a:ext uri="{FF2B5EF4-FFF2-40B4-BE49-F238E27FC236}">
                <a16:creationId xmlns:a16="http://schemas.microsoft.com/office/drawing/2014/main" id="{E0D531A5-B973-56BD-4591-673D4894EAA5}"/>
              </a:ext>
            </a:extLst>
          </p:cNvPr>
          <p:cNvPicPr>
            <a:picLocks noChangeAspect="1"/>
          </p:cNvPicPr>
          <p:nvPr/>
        </p:nvPicPr>
        <p:blipFill>
          <a:blip r:embed="rId5"/>
          <a:srcRect t="2012" r="-4" b="14059"/>
          <a:stretch/>
        </p:blipFill>
        <p:spPr>
          <a:xfrm>
            <a:off x="6092952" y="3429000"/>
            <a:ext cx="3054096" cy="3429000"/>
          </a:xfrm>
          <a:prstGeom prst="rect">
            <a:avLst/>
          </a:prstGeom>
        </p:spPr>
      </p:pic>
      <p:pic>
        <p:nvPicPr>
          <p:cNvPr id="7" name="Picture 6">
            <a:extLst>
              <a:ext uri="{FF2B5EF4-FFF2-40B4-BE49-F238E27FC236}">
                <a16:creationId xmlns:a16="http://schemas.microsoft.com/office/drawing/2014/main" id="{06CFF9CA-BE8F-D2FF-53A4-4CF5F7893563}"/>
              </a:ext>
            </a:extLst>
          </p:cNvPr>
          <p:cNvPicPr>
            <a:picLocks noChangeAspect="1"/>
          </p:cNvPicPr>
          <p:nvPr/>
        </p:nvPicPr>
        <p:blipFill>
          <a:blip r:embed="rId6"/>
          <a:srcRect t="17230"/>
          <a:stretch/>
        </p:blipFill>
        <p:spPr>
          <a:xfrm>
            <a:off x="9147048" y="3429000"/>
            <a:ext cx="3044952" cy="3429000"/>
          </a:xfrm>
          <a:prstGeom prst="rect">
            <a:avLst/>
          </a:prstGeom>
        </p:spPr>
      </p:pic>
    </p:spTree>
    <p:extLst>
      <p:ext uri="{BB962C8B-B14F-4D97-AF65-F5344CB8AC3E}">
        <p14:creationId xmlns:p14="http://schemas.microsoft.com/office/powerpoint/2010/main" val="38781452"/>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0A9E9-9EF3-8251-8D57-EC6A19DB143E}"/>
              </a:ext>
            </a:extLst>
          </p:cNvPr>
          <p:cNvSpPr>
            <a:spLocks noGrp="1"/>
          </p:cNvSpPr>
          <p:nvPr>
            <p:ph type="title"/>
          </p:nvPr>
        </p:nvSpPr>
        <p:spPr/>
        <p:txBody>
          <a:bodyPr/>
          <a:lstStyle/>
          <a:p>
            <a:r>
              <a:rPr lang="en-GB" dirty="0"/>
              <a:t>Wolfgang </a:t>
            </a:r>
            <a:r>
              <a:rPr lang="en-GB" dirty="0" err="1"/>
              <a:t>pauli</a:t>
            </a:r>
            <a:endParaRPr lang="fr-FR" dirty="0"/>
          </a:p>
        </p:txBody>
      </p:sp>
      <p:pic>
        <p:nvPicPr>
          <p:cNvPr id="7" name="Content Placeholder 6">
            <a:extLst>
              <a:ext uri="{FF2B5EF4-FFF2-40B4-BE49-F238E27FC236}">
                <a16:creationId xmlns:a16="http://schemas.microsoft.com/office/drawing/2014/main" id="{494364E7-3D00-A605-BE1E-C5A6ED902FD0}"/>
              </a:ext>
            </a:extLst>
          </p:cNvPr>
          <p:cNvPicPr>
            <a:picLocks noGrp="1" noChangeAspect="1"/>
          </p:cNvPicPr>
          <p:nvPr>
            <p:ph sz="half" idx="1"/>
          </p:nvPr>
        </p:nvPicPr>
        <p:blipFill>
          <a:blip r:embed="rId3"/>
          <a:stretch>
            <a:fillRect/>
          </a:stretch>
        </p:blipFill>
        <p:spPr>
          <a:xfrm>
            <a:off x="7759493" y="1412386"/>
            <a:ext cx="3107953" cy="4608512"/>
          </a:xfrm>
          <a:prstGeom prst="rect">
            <a:avLst/>
          </a:prstGeom>
        </p:spPr>
      </p:pic>
      <p:sp>
        <p:nvSpPr>
          <p:cNvPr id="6" name="TextBox 5">
            <a:extLst>
              <a:ext uri="{FF2B5EF4-FFF2-40B4-BE49-F238E27FC236}">
                <a16:creationId xmlns:a16="http://schemas.microsoft.com/office/drawing/2014/main" id="{B5D55060-664F-6870-F54D-958C78AD3382}"/>
              </a:ext>
            </a:extLst>
          </p:cNvPr>
          <p:cNvSpPr txBox="1"/>
          <p:nvPr/>
        </p:nvSpPr>
        <p:spPr>
          <a:xfrm>
            <a:off x="7385539" y="6123181"/>
            <a:ext cx="4880794" cy="338554"/>
          </a:xfrm>
          <a:prstGeom prst="rect">
            <a:avLst/>
          </a:prstGeom>
          <a:noFill/>
        </p:spPr>
        <p:txBody>
          <a:bodyPr wrap="square" rtlCol="0">
            <a:spAutoFit/>
          </a:bodyPr>
          <a:lstStyle/>
          <a:p>
            <a:r>
              <a:rPr lang="en-GB" sz="1600" dirty="0"/>
              <a:t>Pauli and Einstein working together, 1933</a:t>
            </a:r>
            <a:endParaRPr lang="fr-FR" sz="1600" dirty="0"/>
          </a:p>
        </p:txBody>
      </p:sp>
      <p:sp>
        <p:nvSpPr>
          <p:cNvPr id="12" name="TextBox 11">
            <a:extLst>
              <a:ext uri="{FF2B5EF4-FFF2-40B4-BE49-F238E27FC236}">
                <a16:creationId xmlns:a16="http://schemas.microsoft.com/office/drawing/2014/main" id="{8C5CBA29-6262-36F3-A034-EB9BF0B5F91B}"/>
              </a:ext>
            </a:extLst>
          </p:cNvPr>
          <p:cNvSpPr txBox="1"/>
          <p:nvPr/>
        </p:nvSpPr>
        <p:spPr>
          <a:xfrm>
            <a:off x="447152" y="2567354"/>
            <a:ext cx="6747468" cy="3570208"/>
          </a:xfrm>
          <a:prstGeom prst="rect">
            <a:avLst/>
          </a:prstGeom>
          <a:noFill/>
        </p:spPr>
        <p:txBody>
          <a:bodyPr wrap="square" rtlCol="0">
            <a:spAutoFit/>
          </a:bodyPr>
          <a:lstStyle/>
          <a:p>
            <a:pPr marL="285750" indent="-285750">
              <a:buFont typeface="Arial" panose="020B0604020202020204" pitchFamily="34" charset="0"/>
              <a:buChar char="•"/>
            </a:pPr>
            <a:r>
              <a:rPr lang="en-GB" sz="2600" dirty="0"/>
              <a:t>Was awarded the Nobel Prize in 1945 for the discovery of the Exclusion Principle, also called the Pauli Principle</a:t>
            </a:r>
            <a:br>
              <a:rPr lang="en-GB" sz="2600" dirty="0"/>
            </a:br>
            <a:endParaRPr lang="en-GB" sz="2600" dirty="0"/>
          </a:p>
          <a:p>
            <a:pPr marL="285750" indent="-285750">
              <a:buFont typeface="Arial" panose="020B0604020202020204" pitchFamily="34" charset="0"/>
              <a:buChar char="•"/>
            </a:pPr>
            <a:r>
              <a:rPr lang="fr-FR" sz="2600" dirty="0" err="1"/>
              <a:t>From</a:t>
            </a:r>
            <a:r>
              <a:rPr lang="fr-FR" sz="2600" dirty="0"/>
              <a:t> 1928 </a:t>
            </a:r>
            <a:r>
              <a:rPr lang="fr-FR" sz="2600" dirty="0" err="1"/>
              <a:t>until</a:t>
            </a:r>
            <a:r>
              <a:rPr lang="fr-FR" sz="2600" dirty="0"/>
              <a:t> </a:t>
            </a:r>
            <a:r>
              <a:rPr lang="fr-FR" sz="2600" dirty="0" err="1"/>
              <a:t>his</a:t>
            </a:r>
            <a:r>
              <a:rPr lang="fr-FR" sz="2600" dirty="0"/>
              <a:t> </a:t>
            </a:r>
            <a:r>
              <a:rPr lang="fr-FR" sz="2600" dirty="0" err="1"/>
              <a:t>death</a:t>
            </a:r>
            <a:r>
              <a:rPr lang="fr-FR" sz="2600" dirty="0"/>
              <a:t> in 1958 Wolfgang Pauli </a:t>
            </a:r>
            <a:r>
              <a:rPr lang="fr-FR" sz="2600" dirty="0" err="1"/>
              <a:t>was</a:t>
            </a:r>
            <a:r>
              <a:rPr lang="fr-FR" sz="2600" dirty="0"/>
              <a:t> a </a:t>
            </a:r>
            <a:r>
              <a:rPr lang="fr-FR" sz="2600" dirty="0" err="1"/>
              <a:t>professor</a:t>
            </a:r>
            <a:r>
              <a:rPr lang="fr-FR" sz="2600" dirty="0"/>
              <a:t> at the </a:t>
            </a:r>
            <a:r>
              <a:rPr lang="fr-FR" sz="2600" dirty="0" err="1"/>
              <a:t>Eidgenössische</a:t>
            </a:r>
            <a:r>
              <a:rPr lang="fr-FR" sz="2600" dirty="0"/>
              <a:t> </a:t>
            </a:r>
            <a:r>
              <a:rPr lang="fr-FR" sz="2600" dirty="0" err="1"/>
              <a:t>Technische</a:t>
            </a:r>
            <a:r>
              <a:rPr lang="fr-FR" sz="2600" dirty="0"/>
              <a:t> </a:t>
            </a:r>
            <a:r>
              <a:rPr lang="fr-FR" sz="2600" dirty="0" err="1"/>
              <a:t>Hochschule</a:t>
            </a:r>
            <a:r>
              <a:rPr lang="fr-FR" sz="2600" dirty="0"/>
              <a:t> (ETH) Zürich</a:t>
            </a:r>
            <a:endParaRPr lang="en-GB" sz="2600" dirty="0"/>
          </a:p>
          <a:p>
            <a:pPr marL="285750" indent="-285750">
              <a:buFont typeface="Arial" panose="020B0604020202020204" pitchFamily="34" charset="0"/>
              <a:buChar char="•"/>
            </a:pPr>
            <a:endParaRPr lang="fr-FR" dirty="0"/>
          </a:p>
        </p:txBody>
      </p:sp>
    </p:spTree>
    <p:extLst>
      <p:ext uri="{BB962C8B-B14F-4D97-AF65-F5344CB8AC3E}">
        <p14:creationId xmlns:p14="http://schemas.microsoft.com/office/powerpoint/2010/main" val="23835737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CE5F9-AA5F-0B85-4848-89E457253A45}"/>
              </a:ext>
            </a:extLst>
          </p:cNvPr>
          <p:cNvSpPr>
            <a:spLocks noGrp="1"/>
          </p:cNvSpPr>
          <p:nvPr>
            <p:ph type="title"/>
          </p:nvPr>
        </p:nvSpPr>
        <p:spPr/>
        <p:txBody>
          <a:bodyPr/>
          <a:lstStyle/>
          <a:p>
            <a:r>
              <a:rPr lang="en-GB" dirty="0"/>
              <a:t>Pauli room</a:t>
            </a:r>
            <a:endParaRPr lang="fr-FR" dirty="0"/>
          </a:p>
        </p:txBody>
      </p:sp>
      <p:pic>
        <p:nvPicPr>
          <p:cNvPr id="5" name="Content Placeholder 4">
            <a:extLst>
              <a:ext uri="{FF2B5EF4-FFF2-40B4-BE49-F238E27FC236}">
                <a16:creationId xmlns:a16="http://schemas.microsoft.com/office/drawing/2014/main" id="{31650C07-F814-00B7-5F90-508121090F15}"/>
              </a:ext>
            </a:extLst>
          </p:cNvPr>
          <p:cNvPicPr>
            <a:picLocks noGrp="1" noChangeAspect="1"/>
          </p:cNvPicPr>
          <p:nvPr>
            <p:ph sz="half" idx="1"/>
          </p:nvPr>
        </p:nvPicPr>
        <p:blipFill>
          <a:blip r:embed="rId3"/>
          <a:stretch>
            <a:fillRect/>
          </a:stretch>
        </p:blipFill>
        <p:spPr>
          <a:xfrm>
            <a:off x="352986" y="2604791"/>
            <a:ext cx="5616575" cy="3749063"/>
          </a:xfrm>
          <a:prstGeom prst="rect">
            <a:avLst/>
          </a:prstGeom>
        </p:spPr>
      </p:pic>
      <p:pic>
        <p:nvPicPr>
          <p:cNvPr id="6" name="Content Placeholder 5">
            <a:extLst>
              <a:ext uri="{FF2B5EF4-FFF2-40B4-BE49-F238E27FC236}">
                <a16:creationId xmlns:a16="http://schemas.microsoft.com/office/drawing/2014/main" id="{D3FBE781-BAE0-7D70-078B-D7C31E34F26E}"/>
              </a:ext>
            </a:extLst>
          </p:cNvPr>
          <p:cNvPicPr>
            <a:picLocks noGrp="1" noChangeAspect="1"/>
          </p:cNvPicPr>
          <p:nvPr>
            <p:ph sz="half" idx="2"/>
          </p:nvPr>
        </p:nvPicPr>
        <p:blipFill>
          <a:blip r:embed="rId4"/>
          <a:stretch>
            <a:fillRect/>
          </a:stretch>
        </p:blipFill>
        <p:spPr>
          <a:xfrm>
            <a:off x="6172200" y="3112115"/>
            <a:ext cx="5611813" cy="3745885"/>
          </a:xfrm>
          <a:prstGeom prst="rect">
            <a:avLst/>
          </a:prstGeom>
        </p:spPr>
      </p:pic>
      <p:pic>
        <p:nvPicPr>
          <p:cNvPr id="7" name="Picture 6">
            <a:extLst>
              <a:ext uri="{FF2B5EF4-FFF2-40B4-BE49-F238E27FC236}">
                <a16:creationId xmlns:a16="http://schemas.microsoft.com/office/drawing/2014/main" id="{FDB2D303-1231-AF0C-595D-3F314F5E36F0}"/>
              </a:ext>
            </a:extLst>
          </p:cNvPr>
          <p:cNvPicPr>
            <a:picLocks noChangeAspect="1"/>
          </p:cNvPicPr>
          <p:nvPr/>
        </p:nvPicPr>
        <p:blipFill>
          <a:blip r:embed="rId5"/>
          <a:stretch>
            <a:fillRect/>
          </a:stretch>
        </p:blipFill>
        <p:spPr>
          <a:xfrm>
            <a:off x="7244860" y="73"/>
            <a:ext cx="4662235" cy="3112042"/>
          </a:xfrm>
          <a:prstGeom prst="rect">
            <a:avLst/>
          </a:prstGeom>
        </p:spPr>
      </p:pic>
    </p:spTree>
    <p:extLst>
      <p:ext uri="{BB962C8B-B14F-4D97-AF65-F5344CB8AC3E}">
        <p14:creationId xmlns:p14="http://schemas.microsoft.com/office/powerpoint/2010/main" val="39452893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4CA24-92DD-B5CA-36AF-2EB70827090D}"/>
              </a:ext>
            </a:extLst>
          </p:cNvPr>
          <p:cNvSpPr>
            <a:spLocks noGrp="1"/>
          </p:cNvSpPr>
          <p:nvPr>
            <p:ph type="title"/>
          </p:nvPr>
        </p:nvSpPr>
        <p:spPr/>
        <p:txBody>
          <a:bodyPr/>
          <a:lstStyle/>
          <a:p>
            <a:r>
              <a:rPr lang="en-GB" dirty="0"/>
              <a:t>New boxes</a:t>
            </a:r>
            <a:endParaRPr lang="fr-FR" dirty="0"/>
          </a:p>
        </p:txBody>
      </p:sp>
      <p:pic>
        <p:nvPicPr>
          <p:cNvPr id="7" name="Content Placeholder 6">
            <a:extLst>
              <a:ext uri="{FF2B5EF4-FFF2-40B4-BE49-F238E27FC236}">
                <a16:creationId xmlns:a16="http://schemas.microsoft.com/office/drawing/2014/main" id="{D3C0967F-3096-D732-7058-C273C3A268E1}"/>
              </a:ext>
            </a:extLst>
          </p:cNvPr>
          <p:cNvPicPr>
            <a:picLocks noGrp="1" noChangeAspect="1"/>
          </p:cNvPicPr>
          <p:nvPr>
            <p:ph idx="1"/>
          </p:nvPr>
        </p:nvPicPr>
        <p:blipFill>
          <a:blip r:embed="rId3"/>
          <a:stretch>
            <a:fillRect/>
          </a:stretch>
        </p:blipFill>
        <p:spPr>
          <a:xfrm>
            <a:off x="6209881" y="317814"/>
            <a:ext cx="4915032" cy="3306040"/>
          </a:xfrm>
        </p:spPr>
      </p:pic>
      <p:pic>
        <p:nvPicPr>
          <p:cNvPr id="5" name="Picture 4">
            <a:extLst>
              <a:ext uri="{FF2B5EF4-FFF2-40B4-BE49-F238E27FC236}">
                <a16:creationId xmlns:a16="http://schemas.microsoft.com/office/drawing/2014/main" id="{28680976-E201-BF33-E434-B030B63AAE34}"/>
              </a:ext>
            </a:extLst>
          </p:cNvPr>
          <p:cNvPicPr>
            <a:picLocks noChangeAspect="1"/>
          </p:cNvPicPr>
          <p:nvPr/>
        </p:nvPicPr>
        <p:blipFill>
          <a:blip r:embed="rId4"/>
          <a:srcRect l="21437"/>
          <a:stretch/>
        </p:blipFill>
        <p:spPr>
          <a:xfrm>
            <a:off x="522514" y="2351314"/>
            <a:ext cx="4849445" cy="4151978"/>
          </a:xfrm>
          <a:prstGeom prst="rect">
            <a:avLst/>
          </a:prstGeom>
        </p:spPr>
      </p:pic>
      <p:pic>
        <p:nvPicPr>
          <p:cNvPr id="9" name="Picture 8">
            <a:extLst>
              <a:ext uri="{FF2B5EF4-FFF2-40B4-BE49-F238E27FC236}">
                <a16:creationId xmlns:a16="http://schemas.microsoft.com/office/drawing/2014/main" id="{96853D29-7437-6FBD-7A3B-612E57C68B91}"/>
              </a:ext>
            </a:extLst>
          </p:cNvPr>
          <p:cNvPicPr>
            <a:picLocks noChangeAspect="1"/>
          </p:cNvPicPr>
          <p:nvPr/>
        </p:nvPicPr>
        <p:blipFill>
          <a:blip r:embed="rId5"/>
          <a:stretch>
            <a:fillRect/>
          </a:stretch>
        </p:blipFill>
        <p:spPr>
          <a:xfrm>
            <a:off x="5486400" y="3805279"/>
            <a:ext cx="6536453" cy="2734907"/>
          </a:xfrm>
          <a:prstGeom prst="rect">
            <a:avLst/>
          </a:prstGeom>
        </p:spPr>
      </p:pic>
    </p:spTree>
    <p:extLst>
      <p:ext uri="{BB962C8B-B14F-4D97-AF65-F5344CB8AC3E}">
        <p14:creationId xmlns:p14="http://schemas.microsoft.com/office/powerpoint/2010/main" val="34340115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6F0AC-8702-041D-5298-3378A17D3ADD}"/>
              </a:ext>
            </a:extLst>
          </p:cNvPr>
          <p:cNvSpPr>
            <a:spLocks noGrp="1"/>
          </p:cNvSpPr>
          <p:nvPr>
            <p:ph type="title"/>
          </p:nvPr>
        </p:nvSpPr>
        <p:spPr>
          <a:xfrm>
            <a:off x="331789" y="829092"/>
            <a:ext cx="11376025" cy="1065742"/>
          </a:xfrm>
        </p:spPr>
        <p:txBody>
          <a:bodyPr anchor="t">
            <a:normAutofit/>
          </a:bodyPr>
          <a:lstStyle/>
          <a:p>
            <a:r>
              <a:rPr lang="en-US" dirty="0"/>
              <a:t>Records transfer</a:t>
            </a:r>
            <a:endParaRPr lang="en-CH" dirty="0"/>
          </a:p>
        </p:txBody>
      </p:sp>
      <p:sp>
        <p:nvSpPr>
          <p:cNvPr id="3" name="Content Placeholder 2">
            <a:extLst>
              <a:ext uri="{FF2B5EF4-FFF2-40B4-BE49-F238E27FC236}">
                <a16:creationId xmlns:a16="http://schemas.microsoft.com/office/drawing/2014/main" id="{35809F3D-4F51-EB51-E3BE-BEBBD3571007}"/>
              </a:ext>
            </a:extLst>
          </p:cNvPr>
          <p:cNvSpPr>
            <a:spLocks noGrp="1"/>
          </p:cNvSpPr>
          <p:nvPr>
            <p:ph sz="half" idx="1"/>
          </p:nvPr>
        </p:nvSpPr>
        <p:spPr>
          <a:xfrm>
            <a:off x="562708" y="2494639"/>
            <a:ext cx="4577024" cy="3775532"/>
          </a:xfrm>
        </p:spPr>
        <p:txBody>
          <a:bodyPr vert="horz" lIns="91440" tIns="45720" rIns="91440" bIns="45720" rtlCol="0" anchor="t">
            <a:normAutofit lnSpcReduction="10000"/>
          </a:bodyPr>
          <a:lstStyle/>
          <a:p>
            <a:pPr marL="342900" indent="-342900">
              <a:buFont typeface="Arial" panose="020B0604020202020204" pitchFamily="34" charset="0"/>
              <a:buChar char="•"/>
            </a:pPr>
            <a:r>
              <a:rPr lang="en-GB" dirty="0"/>
              <a:t>Departmental Records Officers (DROs) are appointed by their Department Heads to liaise with the Archives to identify and transfer relevant records; representatives from 13 departments and experiments within CERN</a:t>
            </a:r>
            <a:endParaRPr lang="en-CH" dirty="0"/>
          </a:p>
        </p:txBody>
      </p:sp>
      <p:pic>
        <p:nvPicPr>
          <p:cNvPr id="6" name="Picture 5">
            <a:extLst>
              <a:ext uri="{FF2B5EF4-FFF2-40B4-BE49-F238E27FC236}">
                <a16:creationId xmlns:a16="http://schemas.microsoft.com/office/drawing/2014/main" id="{D504B2E7-00A2-9113-FB55-48D1942F206B}"/>
              </a:ext>
            </a:extLst>
          </p:cNvPr>
          <p:cNvPicPr>
            <a:picLocks noChangeAspect="1"/>
          </p:cNvPicPr>
          <p:nvPr/>
        </p:nvPicPr>
        <p:blipFill>
          <a:blip r:embed="rId3"/>
          <a:stretch>
            <a:fillRect/>
          </a:stretch>
        </p:blipFill>
        <p:spPr>
          <a:xfrm>
            <a:off x="6096000" y="1798526"/>
            <a:ext cx="5038818" cy="4745143"/>
          </a:xfrm>
          <a:prstGeom prst="rect">
            <a:avLst/>
          </a:prstGeom>
        </p:spPr>
      </p:pic>
    </p:spTree>
    <p:extLst>
      <p:ext uri="{BB962C8B-B14F-4D97-AF65-F5344CB8AC3E}">
        <p14:creationId xmlns:p14="http://schemas.microsoft.com/office/powerpoint/2010/main" val="393732025"/>
      </p:ext>
    </p:extLst>
  </p:cSld>
  <p:clrMapOvr>
    <a:masterClrMapping/>
  </p:clrMapOvr>
</p:sld>
</file>

<file path=ppt/theme/theme1.xml><?xml version="1.0" encoding="utf-8"?>
<a:theme xmlns:a="http://schemas.openxmlformats.org/drawingml/2006/main" name="JuxtaposeVTI">
  <a:themeElements>
    <a:clrScheme name="Juxtapose">
      <a:dk1>
        <a:sysClr val="windowText" lastClr="000000"/>
      </a:dk1>
      <a:lt1>
        <a:sysClr val="window" lastClr="FFFFFF"/>
      </a:lt1>
      <a:dk2>
        <a:srgbClr val="3F3F3F"/>
      </a:dk2>
      <a:lt2>
        <a:srgbClr val="F8F7F5"/>
      </a:lt2>
      <a:accent1>
        <a:srgbClr val="F99700"/>
      </a:accent1>
      <a:accent2>
        <a:srgbClr val="00BAC7"/>
      </a:accent2>
      <a:accent3>
        <a:srgbClr val="FF5C21"/>
      </a:accent3>
      <a:accent4>
        <a:srgbClr val="6F7EFD"/>
      </a:accent4>
      <a:accent5>
        <a:srgbClr val="ACACAC"/>
      </a:accent5>
      <a:accent6>
        <a:srgbClr val="737373"/>
      </a:accent6>
      <a:hlink>
        <a:srgbClr val="0099FF"/>
      </a:hlink>
      <a:folHlink>
        <a:srgbClr val="868686"/>
      </a:folHlink>
    </a:clrScheme>
    <a:fontScheme name="Custom 167">
      <a:majorFont>
        <a:latin typeface="Franklin Gothic Demi Cond"/>
        <a:ea typeface=""/>
        <a:cs typeface=""/>
      </a:majorFont>
      <a:minorFont>
        <a:latin typeface="Franklin Gothic Mediu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uxtaposeVTI" id="{FBDCC3B4-6EA8-442A-B697-43C068E31FE3}" vid="{090F2E09-E4E2-4F71-A70E-279F5A0D9E0A}"/>
    </a:ext>
  </a:extLst>
</a:theme>
</file>

<file path=ppt/theme/theme2.xml><?xml version="1.0" encoding="utf-8"?>
<a:theme xmlns:a="http://schemas.openxmlformats.org/drawingml/2006/main" name="BrushVTI">
  <a:themeElements>
    <a:clrScheme name="AnalogousFromLightSeedRightStep">
      <a:dk1>
        <a:srgbClr val="000000"/>
      </a:dk1>
      <a:lt1>
        <a:srgbClr val="FFFFFF"/>
      </a:lt1>
      <a:dk2>
        <a:srgbClr val="412624"/>
      </a:dk2>
      <a:lt2>
        <a:srgbClr val="E6E8E2"/>
      </a:lt2>
      <a:accent1>
        <a:srgbClr val="A996C6"/>
      </a:accent1>
      <a:accent2>
        <a:srgbClr val="AF7FBA"/>
      </a:accent2>
      <a:accent3>
        <a:srgbClr val="C593B9"/>
      </a:accent3>
      <a:accent4>
        <a:srgbClr val="BA7F94"/>
      </a:accent4>
      <a:accent5>
        <a:srgbClr val="C69996"/>
      </a:accent5>
      <a:accent6>
        <a:srgbClr val="BA9B7F"/>
      </a:accent6>
      <a:hlink>
        <a:srgbClr val="758A53"/>
      </a:hlink>
      <a:folHlink>
        <a:srgbClr val="7F7F7F"/>
      </a:folHlink>
    </a:clrScheme>
    <a:fontScheme name="Custom 3">
      <a:majorFont>
        <a:latin typeface="Elephant"/>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rushVTI" id="{7102FA3A-9D7B-4497-8C4B-FB535AAFDE06}" vid="{C6D41F62-6FAB-440A-BEC7-CB7BF190811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12320</TotalTime>
  <Words>814</Words>
  <Application>Microsoft Office PowerPoint</Application>
  <PresentationFormat>Widescreen</PresentationFormat>
  <Paragraphs>62</Paragraphs>
  <Slides>11</Slides>
  <Notes>9</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11</vt:i4>
      </vt:variant>
    </vt:vector>
  </HeadingPairs>
  <TitlesOfParts>
    <vt:vector size="21" baseType="lpstr">
      <vt:lpstr>Arial</vt:lpstr>
      <vt:lpstr>Calibri</vt:lpstr>
      <vt:lpstr>Century Gothic</vt:lpstr>
      <vt:lpstr>Elephant</vt:lpstr>
      <vt:lpstr>Franklin Gothic Demi Cond</vt:lpstr>
      <vt:lpstr>Franklin Gothic Medium</vt:lpstr>
      <vt:lpstr>Times New Roman</vt:lpstr>
      <vt:lpstr>Wingdings</vt:lpstr>
      <vt:lpstr>JuxtaposeVTI</vt:lpstr>
      <vt:lpstr>BrushVTI</vt:lpstr>
      <vt:lpstr>CERN Archives  </vt:lpstr>
      <vt:lpstr>History &amp; founding</vt:lpstr>
      <vt:lpstr>PowerPoint Presentation</vt:lpstr>
      <vt:lpstr>collections</vt:lpstr>
      <vt:lpstr>FORMATS</vt:lpstr>
      <vt:lpstr>Wolfgang pauli</vt:lpstr>
      <vt:lpstr>Pauli room</vt:lpstr>
      <vt:lpstr>New boxes</vt:lpstr>
      <vt:lpstr>Records transfer</vt:lpstr>
      <vt:lpstr>A day in the life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 archives:</dc:title>
  <dc:creator>Olivia Adrienne Mandica-Hart</dc:creator>
  <cp:lastModifiedBy>Olivia Mandica-Hart</cp:lastModifiedBy>
  <cp:revision>171</cp:revision>
  <dcterms:created xsi:type="dcterms:W3CDTF">2023-09-15T08:44:58Z</dcterms:created>
  <dcterms:modified xsi:type="dcterms:W3CDTF">2025-03-17T07:50:52Z</dcterms:modified>
</cp:coreProperties>
</file>