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.xml" ContentType="application/vnd.openxmlformats-officedocument.presentationml.tags+xml"/>
  <Override PartName="/ppt/notesSlides/notesSlide17.xml" ContentType="application/vnd.openxmlformats-officedocument.presentationml.notesSlide+xml"/>
  <Override PartName="/ppt/media/image40.jpg" ContentType="image/tiff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9196" r:id="rId5"/>
    <p:sldId id="2363" r:id="rId6"/>
    <p:sldId id="9208" r:id="rId7"/>
    <p:sldId id="9199" r:id="rId8"/>
    <p:sldId id="9198" r:id="rId9"/>
    <p:sldId id="3232" r:id="rId10"/>
    <p:sldId id="9200" r:id="rId11"/>
    <p:sldId id="9197" r:id="rId12"/>
    <p:sldId id="9172" r:id="rId13"/>
    <p:sldId id="9203" r:id="rId14"/>
    <p:sldId id="9202" r:id="rId15"/>
    <p:sldId id="9206" r:id="rId16"/>
    <p:sldId id="9205" r:id="rId17"/>
    <p:sldId id="9201" r:id="rId18"/>
    <p:sldId id="9194" r:id="rId19"/>
    <p:sldId id="9195" r:id="rId20"/>
    <p:sldId id="2737" r:id="rId21"/>
    <p:sldId id="2745" r:id="rId22"/>
    <p:sldId id="415" r:id="rId23"/>
    <p:sldId id="403" r:id="rId24"/>
    <p:sldId id="2747" r:id="rId25"/>
    <p:sldId id="2772" r:id="rId26"/>
    <p:sldId id="2738" r:id="rId27"/>
    <p:sldId id="9207" r:id="rId28"/>
    <p:sldId id="9209" r:id="rId29"/>
    <p:sldId id="9210" r:id="rId30"/>
    <p:sldId id="2447" r:id="rId31"/>
    <p:sldId id="9211" r:id="rId32"/>
    <p:sldId id="9213" r:id="rId33"/>
    <p:sldId id="9212" r:id="rId34"/>
  </p:sldIdLst>
  <p:sldSz cx="12192000" cy="6858000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FF31"/>
    <a:srgbClr val="D315FF"/>
    <a:srgbClr val="FF9F82"/>
    <a:srgbClr val="1CE7FF"/>
    <a:srgbClr val="1C951F"/>
    <a:srgbClr val="FF8581"/>
    <a:srgbClr val="FF0000"/>
    <a:srgbClr val="FF2F39"/>
    <a:srgbClr val="FF1E30"/>
    <a:srgbClr val="FF58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969" autoAdjust="0"/>
    <p:restoredTop sz="89097" autoAdjust="0"/>
  </p:normalViewPr>
  <p:slideViewPr>
    <p:cSldViewPr>
      <p:cViewPr varScale="1">
        <p:scale>
          <a:sx n="60" d="100"/>
          <a:sy n="60" d="100"/>
        </p:scale>
        <p:origin x="56" y="12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A1F4CD-0708-4339-A47D-25F76AEDB4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A33616-6C58-403A-899C-3B7D55F71B27}">
      <dgm:prSet phldrT="[Text]" custT="1"/>
      <dgm:spPr>
        <a:xfrm>
          <a:off x="3649853" y="2509"/>
          <a:ext cx="1383219" cy="390848"/>
        </a:xfrm>
        <a:noFill/>
        <a:ln w="25400">
          <a:solidFill>
            <a:srgbClr val="4472C4"/>
          </a:solidFill>
        </a:ln>
        <a:effectLst/>
      </dgm:spPr>
      <dgm:t>
        <a:bodyPr/>
        <a:lstStyle/>
        <a:p>
          <a:pPr>
            <a:buNone/>
          </a:pPr>
          <a:r>
            <a:rPr lang="en-US" sz="2400" b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TVLBAI</a:t>
          </a:r>
        </a:p>
      </dgm:t>
    </dgm:pt>
    <dgm:pt modelId="{D5F52E3B-7BE2-4E80-90FF-8306A17CFF8A}" type="parTrans" cxnId="{B5368AB3-6A09-4986-8A56-83DA555636EB}">
      <dgm:prSet/>
      <dgm:spPr/>
      <dgm:t>
        <a:bodyPr/>
        <a:lstStyle/>
        <a:p>
          <a:endParaRPr lang="en-US"/>
        </a:p>
      </dgm:t>
    </dgm:pt>
    <dgm:pt modelId="{163CC27F-84E5-444B-8EA9-ABC32484E352}" type="sibTrans" cxnId="{B5368AB3-6A09-4986-8A56-83DA555636EB}">
      <dgm:prSet/>
      <dgm:spPr/>
      <dgm:t>
        <a:bodyPr/>
        <a:lstStyle/>
        <a:p>
          <a:endParaRPr lang="en-US"/>
        </a:p>
      </dgm:t>
    </dgm:pt>
    <dgm:pt modelId="{0518F379-9B76-4D24-9528-ABF29A5CC0F7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620063" y="557514"/>
          <a:ext cx="1103669" cy="390848"/>
        </a:xfrm>
        <a:solidFill>
          <a:srgbClr val="FFC000"/>
        </a:solidFill>
        <a:ln/>
      </dgm:spPr>
      <dgm:t>
        <a:bodyPr/>
        <a:lstStyle/>
        <a:p>
          <a:pPr>
            <a:buNone/>
          </a:pPr>
          <a: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WP-1 </a:t>
          </a:r>
        </a:p>
        <a:p>
          <a:pPr>
            <a:buNone/>
          </a:pPr>
          <a:r>
            <a:rPr lang="en-GB" sz="1200" b="0" i="0" u="none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Scientific Foundations and Physics Goals</a:t>
          </a:r>
          <a:endParaRPr lang="en-US" sz="18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gm:t>
    </dgm:pt>
    <dgm:pt modelId="{DE416E60-CF12-4738-8056-F98A479FE49F}" type="parTrans" cxnId="{DC6C29E2-CB45-4A25-A817-0402689C31A5}">
      <dgm:prSet/>
      <dgm:spPr>
        <a:xfrm>
          <a:off x="1171898" y="393358"/>
          <a:ext cx="3169564" cy="164156"/>
        </a:xfr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BE12FF9A-AA6D-4E26-8169-D66AD7FF6FB4}" type="sibTrans" cxnId="{DC6C29E2-CB45-4A25-A817-0402689C31A5}">
      <dgm:prSet/>
      <dgm:spPr/>
      <dgm:t>
        <a:bodyPr/>
        <a:lstStyle/>
        <a:p>
          <a:endParaRPr lang="en-US"/>
        </a:p>
      </dgm:t>
    </dgm:pt>
    <dgm:pt modelId="{F6A84389-7479-4671-AFAB-22C86A1013C3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895981" y="1112518"/>
          <a:ext cx="781696" cy="390848"/>
        </a:xfrm>
        <a:ln/>
      </dgm:spPr>
      <dgm:t>
        <a:bodyPr/>
        <a:lstStyle/>
        <a:p>
          <a:r>
            <a:rPr lang="en-GB" b="0" i="0" u="none"/>
            <a:t>Theory Development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5E5B7B96-2CDB-4DBE-BD1E-B6804DEF3F33}" type="parTrans" cxnId="{121FD0C0-474E-4E7F-9072-7C99AEF77048}">
      <dgm:prSet/>
      <dgm:spPr>
        <a:xfrm>
          <a:off x="730430" y="948362"/>
          <a:ext cx="165550" cy="359580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C6A80A7F-77F7-4D7F-A182-4E9EE385A904}" type="sibTrans" cxnId="{121FD0C0-474E-4E7F-9072-7C99AEF77048}">
      <dgm:prSet/>
      <dgm:spPr/>
      <dgm:t>
        <a:bodyPr/>
        <a:lstStyle/>
        <a:p>
          <a:endParaRPr lang="en-US"/>
        </a:p>
      </dgm:t>
    </dgm:pt>
    <dgm:pt modelId="{677867AE-D383-4741-A19C-212DA7B39248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1887889" y="557514"/>
          <a:ext cx="1103669" cy="390848"/>
        </a:xfrm>
        <a:solidFill>
          <a:srgbClr val="FFC000"/>
        </a:solidFill>
        <a:ln/>
      </dgm:spPr>
      <dgm:t>
        <a:bodyPr/>
        <a:lstStyle/>
        <a:p>
          <a:pPr>
            <a:buNone/>
          </a:pPr>
          <a: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WP-2</a:t>
          </a:r>
          <a:endParaRPr lang="en-US" sz="1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  <a:p>
          <a:pPr>
            <a:buNone/>
          </a:pPr>
          <a:r>
            <a:rPr lang="en-GB" sz="1200" b="0" i="0" u="none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Advanced Atom Interferometry Techniques</a:t>
          </a:r>
          <a:endParaRPr lang="en-US" sz="12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gm:t>
    </dgm:pt>
    <dgm:pt modelId="{8BE15F60-AC23-42C2-B1B2-C05367E5646B}" type="parTrans" cxnId="{6F0377BB-8D43-4C90-846E-99D061915CE7}">
      <dgm:prSet/>
      <dgm:spPr>
        <a:xfrm>
          <a:off x="2439724" y="393358"/>
          <a:ext cx="1901738" cy="164156"/>
        </a:xfr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BE18F588-8385-45F5-A5A3-006B4ED2851B}" type="sibTrans" cxnId="{6F0377BB-8D43-4C90-846E-99D061915CE7}">
      <dgm:prSet/>
      <dgm:spPr/>
      <dgm:t>
        <a:bodyPr/>
        <a:lstStyle/>
        <a:p>
          <a:endParaRPr lang="en-US"/>
        </a:p>
      </dgm:t>
    </dgm:pt>
    <dgm:pt modelId="{BD7BF20F-CF90-4343-9B85-CDA889B3002C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4423541" y="557514"/>
          <a:ext cx="1103669" cy="390848"/>
        </a:xfrm>
        <a:solidFill>
          <a:srgbClr val="FFC000"/>
        </a:solidFill>
        <a:ln/>
      </dgm:spPr>
      <dgm:t>
        <a:bodyPr/>
        <a:lstStyle/>
        <a:p>
          <a:pPr>
            <a:buNone/>
          </a:pPr>
          <a: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WP-4</a:t>
          </a:r>
        </a:p>
        <a:p>
          <a:pPr>
            <a:buNone/>
          </a:pPr>
          <a:r>
            <a:rPr lang="en-GB" sz="1200" b="0" i="0" u="none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Network Integration and Synergies</a:t>
          </a:r>
          <a:endParaRPr lang="en-US" sz="1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gm:t>
    </dgm:pt>
    <dgm:pt modelId="{9C69C267-C2CE-4680-BA9C-7D9CFB04DA07}" type="parTrans" cxnId="{65A88E62-253F-48E4-BD53-994D57C9A934}">
      <dgm:prSet/>
      <dgm:spPr>
        <a:xfrm>
          <a:off x="4341463" y="393358"/>
          <a:ext cx="633912" cy="164156"/>
        </a:xfr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B4A20142-C051-4F96-B98C-A88ED3B173C3}" type="sibTrans" cxnId="{65A88E62-253F-48E4-BD53-994D57C9A934}">
      <dgm:prSet/>
      <dgm:spPr/>
      <dgm:t>
        <a:bodyPr/>
        <a:lstStyle/>
        <a:p>
          <a:endParaRPr lang="en-US"/>
        </a:p>
      </dgm:t>
    </dgm:pt>
    <dgm:pt modelId="{BA884887-DAB9-40EF-B210-013F8580F0AC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5691366" y="557514"/>
          <a:ext cx="1103669" cy="390848"/>
        </a:xfrm>
        <a:solidFill>
          <a:srgbClr val="FFC000"/>
        </a:solidFill>
        <a:ln/>
      </dgm:spPr>
      <dgm:t>
        <a:bodyPr/>
        <a:lstStyle/>
        <a:p>
          <a:pPr>
            <a:buNone/>
          </a:pPr>
          <a: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WP-5</a:t>
          </a:r>
        </a:p>
        <a:p>
          <a:pPr>
            <a:buNone/>
          </a:pPr>
          <a:r>
            <a:rPr lang="en-GB" sz="1200" b="0" i="0" u="none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Data Analysis and Interpretation</a:t>
          </a:r>
          <a:endParaRPr lang="en-US" sz="1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gm:t>
    </dgm:pt>
    <dgm:pt modelId="{441267FB-F671-4CDA-A935-38DB662BEC19}" type="parTrans" cxnId="{D4353F35-47C6-4322-8ACD-FBF21F2E9B79}">
      <dgm:prSet/>
      <dgm:spPr>
        <a:xfrm>
          <a:off x="4341463" y="393358"/>
          <a:ext cx="1901738" cy="164156"/>
        </a:xfr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A0817886-1F54-4253-B827-73561DB71E0E}" type="sibTrans" cxnId="{D4353F35-47C6-4322-8ACD-FBF21F2E9B79}">
      <dgm:prSet/>
      <dgm:spPr/>
      <dgm:t>
        <a:bodyPr/>
        <a:lstStyle/>
        <a:p>
          <a:endParaRPr lang="en-US"/>
        </a:p>
      </dgm:t>
    </dgm:pt>
    <dgm:pt modelId="{5A059123-7559-42F8-A429-2DD037A7FC85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2163806" y="1112518"/>
          <a:ext cx="781696" cy="390848"/>
        </a:xfrm>
        <a:ln/>
      </dgm:spPr>
      <dgm:t>
        <a:bodyPr/>
        <a:lstStyle/>
        <a:p>
          <a:r>
            <a:rPr lang="en-GB" b="0" i="0" u="none"/>
            <a:t>Laser Stability and Noise Mitigation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7CBB8AA7-F18D-423C-8EAB-0B7075F294D5}" type="parTrans" cxnId="{E26AE659-F7C1-4553-812B-E24D5E92E86F}">
      <dgm:prSet/>
      <dgm:spPr>
        <a:xfrm>
          <a:off x="1998256" y="948362"/>
          <a:ext cx="165550" cy="359580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691E55BB-F63B-40CA-A7AC-84D054BDA90E}" type="sibTrans" cxnId="{E26AE659-F7C1-4553-812B-E24D5E92E86F}">
      <dgm:prSet/>
      <dgm:spPr/>
      <dgm:t>
        <a:bodyPr/>
        <a:lstStyle/>
        <a:p>
          <a:endParaRPr lang="en-US"/>
        </a:p>
      </dgm:t>
    </dgm:pt>
    <dgm:pt modelId="{387A18B9-C7FD-4D3D-8661-AA1540911CA6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7235110" y="1112518"/>
          <a:ext cx="781696" cy="390848"/>
        </a:xfrm>
        <a:ln/>
      </dgm:spPr>
      <dgm:t>
        <a:bodyPr/>
        <a:lstStyle/>
        <a:p>
          <a:r>
            <a:rPr lang="en-GB" b="0" i="0" u="none"/>
            <a:t>Workshops and Conferences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582A2D63-3B2B-47AD-8AFC-7938F6C5D036}" type="parTrans" cxnId="{64D22EEC-9091-4B1A-9D5E-4216C39BDEBD}">
      <dgm:prSet/>
      <dgm:spPr>
        <a:xfrm>
          <a:off x="7069559" y="948362"/>
          <a:ext cx="165550" cy="359580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F8E21599-760F-4403-A2B4-3D9497DF51E6}" type="sibTrans" cxnId="{64D22EEC-9091-4B1A-9D5E-4216C39BDEBD}">
      <dgm:prSet/>
      <dgm:spPr/>
      <dgm:t>
        <a:bodyPr/>
        <a:lstStyle/>
        <a:p>
          <a:endParaRPr lang="en-US"/>
        </a:p>
      </dgm:t>
    </dgm:pt>
    <dgm:pt modelId="{C99823F7-80A6-5249-93F7-C270D38EC07F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895981" y="1667523"/>
          <a:ext cx="781696" cy="390848"/>
        </a:xfrm>
        <a:ln/>
      </dgm:spPr>
      <dgm:t>
        <a:bodyPr/>
        <a:lstStyle/>
        <a:p>
          <a:r>
            <a:rPr lang="en-GB" b="0" i="0" u="none"/>
            <a:t>Simulation and Modelling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C2BB2C02-35FB-A046-B232-31ACFEF5A04E}" type="parTrans" cxnId="{45C63EB8-10D6-A84D-BF03-E90B6A9A196E}">
      <dgm:prSet/>
      <dgm:spPr>
        <a:xfrm>
          <a:off x="730430" y="948362"/>
          <a:ext cx="165550" cy="914584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EE382840-B4F8-EF47-ADA2-40817770623F}" type="sibTrans" cxnId="{45C63EB8-10D6-A84D-BF03-E90B6A9A196E}">
      <dgm:prSet/>
      <dgm:spPr/>
      <dgm:t>
        <a:bodyPr/>
        <a:lstStyle/>
        <a:p>
          <a:endParaRPr lang="en-US"/>
        </a:p>
      </dgm:t>
    </dgm:pt>
    <dgm:pt modelId="{C2FFB31B-6A56-FB48-93B9-8BB534D8442C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895981" y="2222527"/>
          <a:ext cx="781696" cy="390848"/>
        </a:xfrm>
        <a:ln/>
      </dgm:spPr>
      <dgm:t>
        <a:bodyPr/>
        <a:lstStyle/>
        <a:p>
          <a:r>
            <a:rPr lang="en-GB" b="0" i="0" u="none"/>
            <a:t>Synergies  with Existing GW and DM Experiments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B6BECBCC-3A82-6741-9C37-5619BF2912DA}" type="parTrans" cxnId="{8676DE77-9723-B247-881F-5BE35E685B4B}">
      <dgm:prSet/>
      <dgm:spPr>
        <a:xfrm>
          <a:off x="730430" y="948362"/>
          <a:ext cx="165550" cy="1469589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C206811-E5A7-0049-A9A2-8EFD39B6466D}" type="sibTrans" cxnId="{8676DE77-9723-B247-881F-5BE35E685B4B}">
      <dgm:prSet/>
      <dgm:spPr/>
      <dgm:t>
        <a:bodyPr/>
        <a:lstStyle/>
        <a:p>
          <a:endParaRPr lang="en-US"/>
        </a:p>
      </dgm:t>
    </dgm:pt>
    <dgm:pt modelId="{81F1D1F5-214F-4649-BA30-CABD80D2C2F6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3155715" y="557514"/>
          <a:ext cx="1103669" cy="390848"/>
        </a:xfrm>
        <a:solidFill>
          <a:srgbClr val="FFC000"/>
        </a:solidFill>
        <a:ln/>
      </dgm:spPr>
      <dgm:t>
        <a:bodyPr/>
        <a:lstStyle/>
        <a:p>
          <a:pPr>
            <a:buNone/>
          </a:pPr>
          <a: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WP-3</a:t>
          </a:r>
        </a:p>
        <a:p>
          <a:pPr>
            <a:buNone/>
          </a:pPr>
          <a:r>
            <a:rPr lang="en-GB" sz="1200" b="0" i="0" u="none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Site Options and Engineering &amp; Infrastructure </a:t>
          </a:r>
          <a:endParaRPr lang="en-US" sz="1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n-lt"/>
            <a:ea typeface="+mn-ea"/>
            <a:cs typeface="+mn-cs"/>
          </a:endParaRPr>
        </a:p>
      </dgm:t>
    </dgm:pt>
    <dgm:pt modelId="{E62E0EE1-30A4-4A4E-97B5-6866523191CB}" type="parTrans" cxnId="{58A42F8A-6573-9644-AE9B-4013BA308D3A}">
      <dgm:prSet/>
      <dgm:spPr>
        <a:xfrm>
          <a:off x="3707550" y="393358"/>
          <a:ext cx="633912" cy="164156"/>
        </a:xfr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52678AA9-6DE7-BC42-BED1-4BF2D011FC4D}" type="sibTrans" cxnId="{58A42F8A-6573-9644-AE9B-4013BA308D3A}">
      <dgm:prSet/>
      <dgm:spPr/>
      <dgm:t>
        <a:bodyPr/>
        <a:lstStyle/>
        <a:p>
          <a:endParaRPr lang="en-US"/>
        </a:p>
      </dgm:t>
    </dgm:pt>
    <dgm:pt modelId="{847E750E-C256-6349-8746-31C940B3E7AD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2163806" y="1667523"/>
          <a:ext cx="781696" cy="390848"/>
        </a:xfrm>
        <a:ln/>
      </dgm:spPr>
      <dgm:t>
        <a:bodyPr/>
        <a:lstStyle/>
        <a:p>
          <a:pPr>
            <a:buNone/>
          </a:pPr>
          <a:r>
            <a:rPr lang="en-GB" b="0" i="0" u="none"/>
            <a:t>Atom Source Development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A06BF4DD-6516-7549-8E2F-43565E84930F}" type="parTrans" cxnId="{05B4FEB0-101E-C340-BD7D-DE610D6332C9}">
      <dgm:prSet/>
      <dgm:spPr>
        <a:xfrm>
          <a:off x="1998256" y="948362"/>
          <a:ext cx="165550" cy="914584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5ADB4DCB-FB57-1440-B380-B436B52545C2}" type="sibTrans" cxnId="{05B4FEB0-101E-C340-BD7D-DE610D6332C9}">
      <dgm:prSet/>
      <dgm:spPr/>
      <dgm:t>
        <a:bodyPr/>
        <a:lstStyle/>
        <a:p>
          <a:endParaRPr lang="en-US"/>
        </a:p>
      </dgm:t>
    </dgm:pt>
    <dgm:pt modelId="{4D1999DC-5166-BF49-973E-8789E88E9F4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2163806" y="2222527"/>
          <a:ext cx="781696" cy="390848"/>
        </a:xfrm>
        <a:ln/>
      </dgm:spPr>
      <dgm:t>
        <a:bodyPr/>
        <a:lstStyle/>
        <a:p>
          <a:pPr>
            <a:buNone/>
          </a:pPr>
          <a:r>
            <a:rPr lang="en-US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Atom S</a:t>
          </a:r>
          <a:r>
            <a:rPr lang="en-GB" b="0" i="0" u="none" err="1">
              <a:latin typeface="+mn-lt"/>
            </a:rPr>
            <a:t>pecies</a:t>
          </a:r>
          <a:endParaRPr lang="en-US">
            <a:solidFill>
              <a:sysClr val="windowText" lastClr="000000"/>
            </a:solidFill>
            <a:latin typeface="+mn-lt"/>
            <a:ea typeface="+mn-ea"/>
            <a:cs typeface="+mn-cs"/>
          </a:endParaRPr>
        </a:p>
      </dgm:t>
    </dgm:pt>
    <dgm:pt modelId="{572ED2C7-59B1-514D-B907-25269F978E47}" type="parTrans" cxnId="{B8F55A06-B1DD-8440-BE6E-A813783A75B9}">
      <dgm:prSet/>
      <dgm:spPr>
        <a:xfrm>
          <a:off x="1998256" y="948362"/>
          <a:ext cx="165550" cy="1469589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D0637C3D-4BA2-4644-890D-785A10B7603D}" type="sibTrans" cxnId="{B8F55A06-B1DD-8440-BE6E-A813783A75B9}">
      <dgm:prSet/>
      <dgm:spPr/>
      <dgm:t>
        <a:bodyPr/>
        <a:lstStyle/>
        <a:p>
          <a:endParaRPr lang="en-US"/>
        </a:p>
      </dgm:t>
    </dgm:pt>
    <dgm:pt modelId="{15D8C5BC-724E-4B49-83B1-35663FAD0D63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3431632" y="1112518"/>
          <a:ext cx="781696" cy="390848"/>
        </a:xfrm>
        <a:ln/>
      </dgm:spPr>
      <dgm:t>
        <a:bodyPr/>
        <a:lstStyle/>
        <a:p>
          <a:r>
            <a:rPr lang="en-GB" b="0" i="0" u="none"/>
            <a:t>Site Selection and Evaluation: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249F7689-6E84-DB42-8F24-F598414914C2}" type="parTrans" cxnId="{27FA7AE8-07DF-EB47-990F-E983486443D4}">
      <dgm:prSet/>
      <dgm:spPr>
        <a:xfrm>
          <a:off x="3266082" y="948362"/>
          <a:ext cx="165550" cy="359580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78DE3CD-A129-6E43-92F5-3701526D6506}" type="sibTrans" cxnId="{27FA7AE8-07DF-EB47-990F-E983486443D4}">
      <dgm:prSet/>
      <dgm:spPr/>
      <dgm:t>
        <a:bodyPr/>
        <a:lstStyle/>
        <a:p>
          <a:endParaRPr lang="en-US"/>
        </a:p>
      </dgm:t>
    </dgm:pt>
    <dgm:pt modelId="{AA9DA6C8-F6DB-EB40-A10F-1CAA710478BF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3431632" y="1667523"/>
          <a:ext cx="781696" cy="390848"/>
        </a:xfrm>
        <a:ln/>
      </dgm:spPr>
      <dgm:t>
        <a:bodyPr/>
        <a:lstStyle/>
        <a:p>
          <a:r>
            <a:rPr lang="en-GB" b="0" i="0" u="none"/>
            <a:t>Engineering Requirements: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0C6AF23F-D4D0-814B-B30C-57807F3C4B2B}" type="parTrans" cxnId="{B8391220-27EB-324D-A6EB-E0B29CA17530}">
      <dgm:prSet/>
      <dgm:spPr>
        <a:xfrm>
          <a:off x="3266082" y="948362"/>
          <a:ext cx="165550" cy="914584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F24D677-A31E-E94A-AFF2-DCF1CB7F922C}" type="sibTrans" cxnId="{B8391220-27EB-324D-A6EB-E0B29CA17530}">
      <dgm:prSet/>
      <dgm:spPr/>
      <dgm:t>
        <a:bodyPr/>
        <a:lstStyle/>
        <a:p>
          <a:endParaRPr lang="en-US"/>
        </a:p>
      </dgm:t>
    </dgm:pt>
    <dgm:pt modelId="{6BC1CFD8-D455-924C-8E53-A687D906B3CD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3431632" y="2222527"/>
          <a:ext cx="781696" cy="390848"/>
        </a:xfrm>
        <a:ln/>
      </dgm:spPr>
      <dgm:t>
        <a:bodyPr/>
        <a:lstStyle/>
        <a:p>
          <a:r>
            <a:rPr lang="en-GB" b="0" i="0" u="none"/>
            <a:t>Infrastructure Readiness: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A3B10E58-B061-3243-BEE4-6E0C4F80B831}" type="parTrans" cxnId="{0FA7AAF3-738B-BE43-97CD-A82B7381279B}">
      <dgm:prSet/>
      <dgm:spPr>
        <a:xfrm>
          <a:off x="3266082" y="948362"/>
          <a:ext cx="165550" cy="1469589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2E89D293-D2F1-0943-B08E-9B906A1C6451}" type="sibTrans" cxnId="{0FA7AAF3-738B-BE43-97CD-A82B7381279B}">
      <dgm:prSet/>
      <dgm:spPr/>
      <dgm:t>
        <a:bodyPr/>
        <a:lstStyle/>
        <a:p>
          <a:endParaRPr lang="en-US"/>
        </a:p>
      </dgm:t>
    </dgm:pt>
    <dgm:pt modelId="{E504708F-8ECE-3A47-9CCB-62B393E35342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4699458" y="1112518"/>
          <a:ext cx="781696" cy="390848"/>
        </a:xfrm>
        <a:ln/>
      </dgm:spPr>
      <dgm:t>
        <a:bodyPr/>
        <a:lstStyle/>
        <a:p>
          <a:r>
            <a:rPr lang="en-GB" b="0" i="0" u="none"/>
            <a:t>Horizontal and Vertical Network Design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DEB5D183-AF85-AB40-9679-0260A701025B}" type="parTrans" cxnId="{704D19EB-E9CB-334C-8FC0-D5C5714C1BD4}">
      <dgm:prSet/>
      <dgm:spPr>
        <a:xfrm>
          <a:off x="4533908" y="948362"/>
          <a:ext cx="165550" cy="359580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25D21B0-94C3-524A-9A8A-73E28E27E7D7}" type="sibTrans" cxnId="{704D19EB-E9CB-334C-8FC0-D5C5714C1BD4}">
      <dgm:prSet/>
      <dgm:spPr/>
      <dgm:t>
        <a:bodyPr/>
        <a:lstStyle/>
        <a:p>
          <a:endParaRPr lang="en-US"/>
        </a:p>
      </dgm:t>
    </dgm:pt>
    <dgm:pt modelId="{32C676F6-599B-654A-A7FE-5090C5652F5A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7235110" y="1667523"/>
          <a:ext cx="781696" cy="390848"/>
        </a:xfrm>
        <a:ln/>
      </dgm:spPr>
      <dgm:t>
        <a:bodyPr/>
        <a:lstStyle/>
        <a:p>
          <a:pPr>
            <a:buNone/>
          </a:pPr>
          <a:r>
            <a:rPr lang="en-GB" b="0" i="0" u="none"/>
            <a:t>Training, Diversity, Education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CDE12977-F044-AF4A-9751-FA30C5360D24}" type="parTrans" cxnId="{A7DBBC69-D3B8-0745-8A7C-17F675BE92CF}">
      <dgm:prSet/>
      <dgm:spPr>
        <a:xfrm>
          <a:off x="7069559" y="948362"/>
          <a:ext cx="165550" cy="914584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4252757F-B90D-FE46-98FB-72606322CAF5}" type="sibTrans" cxnId="{A7DBBC69-D3B8-0745-8A7C-17F675BE92CF}">
      <dgm:prSet/>
      <dgm:spPr/>
      <dgm:t>
        <a:bodyPr/>
        <a:lstStyle/>
        <a:p>
          <a:endParaRPr lang="en-US"/>
        </a:p>
      </dgm:t>
    </dgm:pt>
    <dgm:pt modelId="{CEA03BA4-A529-9C47-969D-C0F6C2BE05C6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7235110" y="2222527"/>
          <a:ext cx="781696" cy="390848"/>
        </a:xfrm>
        <a:ln/>
      </dgm:spPr>
      <dgm:t>
        <a:bodyPr/>
        <a:lstStyle/>
        <a:p>
          <a:pPr>
            <a:buNone/>
          </a:pPr>
          <a:r>
            <a:rPr lang="en-GB" b="0" i="0" u="none"/>
            <a:t>Public and Industry Engagement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6AC09888-BE71-014A-9219-136C47ADCFBE}" type="parTrans" cxnId="{26DCB2A1-7BE2-9E45-B9DF-8343399797BC}">
      <dgm:prSet/>
      <dgm:spPr>
        <a:xfrm>
          <a:off x="7069559" y="948362"/>
          <a:ext cx="165550" cy="1469589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DC1629C2-6D9F-F04E-9AB3-F002949F5F9C}" type="sibTrans" cxnId="{26DCB2A1-7BE2-9E45-B9DF-8343399797BC}">
      <dgm:prSet/>
      <dgm:spPr/>
      <dgm:t>
        <a:bodyPr/>
        <a:lstStyle/>
        <a:p>
          <a:endParaRPr lang="en-US"/>
        </a:p>
      </dgm:t>
    </dgm:pt>
    <dgm:pt modelId="{A53E0FC2-CE4B-AB49-9C3A-3B3F6774AA5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4699458" y="1667523"/>
          <a:ext cx="781696" cy="390848"/>
        </a:xfrm>
        <a:ln/>
      </dgm:spPr>
      <dgm:t>
        <a:bodyPr/>
        <a:lstStyle/>
        <a:p>
          <a:r>
            <a:rPr lang="en-GB" b="0" i="0" u="none"/>
            <a:t>Collaborative Experimentation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45382C7C-75F5-6747-9BCC-AAAF95719F27}" type="parTrans" cxnId="{069D02C0-8F89-6044-8466-D1C01EC327AE}">
      <dgm:prSet/>
      <dgm:spPr>
        <a:xfrm>
          <a:off x="4533908" y="948362"/>
          <a:ext cx="165550" cy="914584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614FB0DE-786C-4144-9285-20A10C423576}" type="sibTrans" cxnId="{069D02C0-8F89-6044-8466-D1C01EC327AE}">
      <dgm:prSet/>
      <dgm:spPr/>
      <dgm:t>
        <a:bodyPr/>
        <a:lstStyle/>
        <a:p>
          <a:endParaRPr lang="en-US"/>
        </a:p>
      </dgm:t>
    </dgm:pt>
    <dgm:pt modelId="{F2499691-EF16-0B4A-BB88-85288EA80C16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4699458" y="1667523"/>
          <a:ext cx="781696" cy="390848"/>
        </a:xfrm>
        <a:ln/>
      </dgm:spPr>
      <dgm:t>
        <a:bodyPr/>
        <a:lstStyle/>
        <a:p>
          <a:pPr>
            <a:buNone/>
          </a:pPr>
          <a:r>
            <a:rPr lang="en-GB" b="0" i="0" u="none"/>
            <a:t>Data Sharing Protocols</a:t>
          </a:r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l</a:t>
          </a:r>
        </a:p>
      </dgm:t>
    </dgm:pt>
    <dgm:pt modelId="{450B4273-17CE-CC45-84DD-D0FB55877120}" type="parTrans" cxnId="{84696923-C267-0740-9E2E-B18FE42BF96B}">
      <dgm:prSet/>
      <dgm:spPr/>
      <dgm:t>
        <a:bodyPr/>
        <a:lstStyle/>
        <a:p>
          <a:endParaRPr lang="en-US"/>
        </a:p>
      </dgm:t>
    </dgm:pt>
    <dgm:pt modelId="{90224E6B-24C0-5C41-9943-4AAE3432AFD9}" type="sibTrans" cxnId="{84696923-C267-0740-9E2E-B18FE42BF96B}">
      <dgm:prSet/>
      <dgm:spPr/>
      <dgm:t>
        <a:bodyPr/>
        <a:lstStyle/>
        <a:p>
          <a:endParaRPr lang="en-US"/>
        </a:p>
      </dgm:t>
    </dgm:pt>
    <dgm:pt modelId="{A6D054BA-1623-460B-B083-5E4C704BB0A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5967284" y="1112518"/>
          <a:ext cx="781696" cy="390848"/>
        </a:xfrm>
        <a:ln/>
      </dgm:spPr>
      <dgm:t>
        <a:bodyPr/>
        <a:lstStyle/>
        <a:p>
          <a:r>
            <a:rPr lang="en-GB" b="0" i="0" u="none"/>
            <a:t>Signal Processing Algorithms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CAB408B4-F6B7-42D2-9D5D-F46657E4DF66}" type="sibTrans" cxnId="{D1B85D91-E690-4EF4-B138-ED98665974B1}">
      <dgm:prSet/>
      <dgm:spPr/>
      <dgm:t>
        <a:bodyPr/>
        <a:lstStyle/>
        <a:p>
          <a:endParaRPr lang="en-US"/>
        </a:p>
      </dgm:t>
    </dgm:pt>
    <dgm:pt modelId="{0E361C8E-D1B4-446C-B255-DC6D9D384AA7}" type="parTrans" cxnId="{D1B85D91-E690-4EF4-B138-ED98665974B1}">
      <dgm:prSet/>
      <dgm:spPr>
        <a:xfrm>
          <a:off x="5801733" y="948362"/>
          <a:ext cx="165550" cy="359580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A0F18FD3-1567-5F4C-B792-A4512E6DE1F7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5967284" y="1667523"/>
          <a:ext cx="781696" cy="390848"/>
        </a:xfrm>
        <a:ln/>
      </dgm:spPr>
      <dgm:t>
        <a:bodyPr/>
        <a:lstStyle/>
        <a:p>
          <a:r>
            <a:rPr lang="en-GB" b="0" i="0" u="none"/>
            <a:t>Systematic Error Mitigation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B06A77B4-4B5D-674B-BD74-255B5A854162}" type="sibTrans" cxnId="{BD829AA0-8F7D-1542-815B-D8E77A22BBD4}">
      <dgm:prSet/>
      <dgm:spPr/>
      <dgm:t>
        <a:bodyPr/>
        <a:lstStyle/>
        <a:p>
          <a:endParaRPr lang="en-US"/>
        </a:p>
      </dgm:t>
    </dgm:pt>
    <dgm:pt modelId="{04A28523-3C11-9645-84BF-CE9CBF192AC4}" type="parTrans" cxnId="{BD829AA0-8F7D-1542-815B-D8E77A22BBD4}">
      <dgm:prSet/>
      <dgm:spPr>
        <a:xfrm>
          <a:off x="5801733" y="948362"/>
          <a:ext cx="165550" cy="914584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A3E3193-74BC-064B-BFCB-CB3CA28D577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5967284" y="2222527"/>
          <a:ext cx="781696" cy="390848"/>
        </a:xfrm>
        <a:ln/>
      </dgm:spPr>
      <dgm:t>
        <a:bodyPr/>
        <a:lstStyle/>
        <a:p>
          <a:pPr>
            <a:buNone/>
          </a:pPr>
          <a:r>
            <a:rPr lang="en-US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Data Analysis </a:t>
          </a:r>
        </a:p>
      </dgm:t>
    </dgm:pt>
    <dgm:pt modelId="{AB95C98A-174E-0246-AA0E-8502BFFF6177}" type="sibTrans" cxnId="{3E577895-691A-114A-9DB4-A274646274AA}">
      <dgm:prSet/>
      <dgm:spPr/>
      <dgm:t>
        <a:bodyPr/>
        <a:lstStyle/>
        <a:p>
          <a:endParaRPr lang="en-US"/>
        </a:p>
      </dgm:t>
    </dgm:pt>
    <dgm:pt modelId="{BED95239-8DA8-E64A-A1D1-9CF13637C208}" type="parTrans" cxnId="{3E577895-691A-114A-9DB4-A274646274AA}">
      <dgm:prSet/>
      <dgm:spPr>
        <a:xfrm>
          <a:off x="5801733" y="948362"/>
          <a:ext cx="165550" cy="1469589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A23E3DD3-84C7-4F1A-A7EB-38BFC37D2455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6959192" y="557514"/>
          <a:ext cx="1103669" cy="390848"/>
        </a:xfrm>
        <a:solidFill>
          <a:srgbClr val="FFC000"/>
        </a:solidFill>
        <a:ln/>
      </dgm:spPr>
      <dgm:t>
        <a:bodyPr/>
        <a:lstStyle/>
        <a:p>
          <a:pPr>
            <a:buNone/>
          </a:pPr>
          <a: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WP-6</a:t>
          </a:r>
          <a:b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</a:br>
          <a:r>
            <a:rPr lang="en-GB" sz="1200" b="0" i="0" u="none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Community Building and Outreach</a:t>
          </a:r>
          <a:r>
            <a:rPr lang="en-US" sz="10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 </a:t>
          </a:r>
        </a:p>
      </dgm:t>
    </dgm:pt>
    <dgm:pt modelId="{2D13F887-1444-4980-A5FC-C923C8370102}" type="sibTrans" cxnId="{CC32D3BE-D3B3-4320-A280-FE481D4240AD}">
      <dgm:prSet/>
      <dgm:spPr/>
      <dgm:t>
        <a:bodyPr/>
        <a:lstStyle/>
        <a:p>
          <a:endParaRPr lang="en-US"/>
        </a:p>
      </dgm:t>
    </dgm:pt>
    <dgm:pt modelId="{6498817C-9826-4FBA-BCEC-41614DC91838}" type="parTrans" cxnId="{CC32D3BE-D3B3-4320-A280-FE481D4240AD}">
      <dgm:prSet/>
      <dgm:spPr>
        <a:xfrm>
          <a:off x="4341463" y="393358"/>
          <a:ext cx="3169564" cy="164156"/>
        </a:xfr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C34D64D7-DAB5-1240-9794-E980D2977285}" type="pres">
      <dgm:prSet presAssocID="{6EA1F4CD-0708-4339-A47D-25F76AEDB4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B4CB2C0-0663-1C44-8551-101EEAC4303D}" type="pres">
      <dgm:prSet presAssocID="{2EA33616-6C58-403A-899C-3B7D55F71B27}" presName="hierRoot1" presStyleCnt="0">
        <dgm:presLayoutVars>
          <dgm:hierBranch val="init"/>
        </dgm:presLayoutVars>
      </dgm:prSet>
      <dgm:spPr/>
    </dgm:pt>
    <dgm:pt modelId="{D7B4D83A-0F43-C04C-837D-7C944DD711A5}" type="pres">
      <dgm:prSet presAssocID="{2EA33616-6C58-403A-899C-3B7D55F71B27}" presName="rootComposite1" presStyleCnt="0"/>
      <dgm:spPr/>
    </dgm:pt>
    <dgm:pt modelId="{2AFFB343-685E-C84E-824C-5BED8C392247}" type="pres">
      <dgm:prSet presAssocID="{2EA33616-6C58-403A-899C-3B7D55F71B27}" presName="rootText1" presStyleLbl="node0" presStyleIdx="0" presStyleCnt="1">
        <dgm:presLayoutVars>
          <dgm:chPref val="3"/>
        </dgm:presLayoutVars>
      </dgm:prSet>
      <dgm:spPr/>
    </dgm:pt>
    <dgm:pt modelId="{4A699A62-AD74-5443-A5C5-A567ECF9B269}" type="pres">
      <dgm:prSet presAssocID="{2EA33616-6C58-403A-899C-3B7D55F71B27}" presName="rootConnector1" presStyleLbl="node1" presStyleIdx="0" presStyleCnt="0"/>
      <dgm:spPr/>
    </dgm:pt>
    <dgm:pt modelId="{C13BB47F-C051-1143-AA86-8EEAAEFE6186}" type="pres">
      <dgm:prSet presAssocID="{2EA33616-6C58-403A-899C-3B7D55F71B27}" presName="hierChild2" presStyleCnt="0"/>
      <dgm:spPr/>
    </dgm:pt>
    <dgm:pt modelId="{46B0742C-7FBF-EF45-8B54-53E38851B031}" type="pres">
      <dgm:prSet presAssocID="{DE416E60-CF12-4738-8056-F98A479FE49F}" presName="Name37" presStyleLbl="parChTrans1D2" presStyleIdx="0" presStyleCnt="6"/>
      <dgm:spPr/>
    </dgm:pt>
    <dgm:pt modelId="{0AC6D743-5BE8-A242-A4E2-84E1B485C923}" type="pres">
      <dgm:prSet presAssocID="{0518F379-9B76-4D24-9528-ABF29A5CC0F7}" presName="hierRoot2" presStyleCnt="0">
        <dgm:presLayoutVars>
          <dgm:hierBranch val="init"/>
        </dgm:presLayoutVars>
      </dgm:prSet>
      <dgm:spPr/>
    </dgm:pt>
    <dgm:pt modelId="{8B6672AB-2489-4044-A3CF-E6444DB43381}" type="pres">
      <dgm:prSet presAssocID="{0518F379-9B76-4D24-9528-ABF29A5CC0F7}" presName="rootComposite" presStyleCnt="0"/>
      <dgm:spPr/>
    </dgm:pt>
    <dgm:pt modelId="{69B06BB6-C644-0144-85A7-E99B8F1585DB}" type="pres">
      <dgm:prSet presAssocID="{0518F379-9B76-4D24-9528-ABF29A5CC0F7}" presName="rootText" presStyleLbl="node2" presStyleIdx="0" presStyleCnt="6">
        <dgm:presLayoutVars>
          <dgm:chPref val="3"/>
        </dgm:presLayoutVars>
      </dgm:prSet>
      <dgm:spPr/>
    </dgm:pt>
    <dgm:pt modelId="{2D06EB53-C941-3949-8F44-881E3764500A}" type="pres">
      <dgm:prSet presAssocID="{0518F379-9B76-4D24-9528-ABF29A5CC0F7}" presName="rootConnector" presStyleLbl="node2" presStyleIdx="0" presStyleCnt="6"/>
      <dgm:spPr/>
    </dgm:pt>
    <dgm:pt modelId="{F87C3C7F-B7E0-3146-9892-6B7146565B5D}" type="pres">
      <dgm:prSet presAssocID="{0518F379-9B76-4D24-9528-ABF29A5CC0F7}" presName="hierChild4" presStyleCnt="0"/>
      <dgm:spPr/>
    </dgm:pt>
    <dgm:pt modelId="{7CFC99C5-C477-7D47-9295-C4FEB8E72BB8}" type="pres">
      <dgm:prSet presAssocID="{5E5B7B96-2CDB-4DBE-BD1E-B6804DEF3F33}" presName="Name37" presStyleLbl="parChTrans1D3" presStyleIdx="0" presStyleCnt="18"/>
      <dgm:spPr/>
    </dgm:pt>
    <dgm:pt modelId="{B54F7029-70D9-9746-898C-334082CF92CB}" type="pres">
      <dgm:prSet presAssocID="{F6A84389-7479-4671-AFAB-22C86A1013C3}" presName="hierRoot2" presStyleCnt="0">
        <dgm:presLayoutVars>
          <dgm:hierBranch val="init"/>
        </dgm:presLayoutVars>
      </dgm:prSet>
      <dgm:spPr/>
    </dgm:pt>
    <dgm:pt modelId="{DC5BF243-2FD3-4D45-A715-A07BD60878DB}" type="pres">
      <dgm:prSet presAssocID="{F6A84389-7479-4671-AFAB-22C86A1013C3}" presName="rootComposite" presStyleCnt="0"/>
      <dgm:spPr/>
    </dgm:pt>
    <dgm:pt modelId="{095584A0-60FC-4044-A5BA-117CAD980EBF}" type="pres">
      <dgm:prSet presAssocID="{F6A84389-7479-4671-AFAB-22C86A1013C3}" presName="rootText" presStyleLbl="node3" presStyleIdx="0" presStyleCnt="18">
        <dgm:presLayoutVars>
          <dgm:chPref val="3"/>
        </dgm:presLayoutVars>
      </dgm:prSet>
      <dgm:spPr/>
    </dgm:pt>
    <dgm:pt modelId="{74A45EB0-D04B-C643-A5C5-04A09DE80ED4}" type="pres">
      <dgm:prSet presAssocID="{F6A84389-7479-4671-AFAB-22C86A1013C3}" presName="rootConnector" presStyleLbl="node3" presStyleIdx="0" presStyleCnt="18"/>
      <dgm:spPr/>
    </dgm:pt>
    <dgm:pt modelId="{209E888F-6C9F-2243-AC33-A4CE4147AB4C}" type="pres">
      <dgm:prSet presAssocID="{F6A84389-7479-4671-AFAB-22C86A1013C3}" presName="hierChild4" presStyleCnt="0"/>
      <dgm:spPr/>
    </dgm:pt>
    <dgm:pt modelId="{E6C0905C-E45E-2D4F-9887-D823D4F2E378}" type="pres">
      <dgm:prSet presAssocID="{F6A84389-7479-4671-AFAB-22C86A1013C3}" presName="hierChild5" presStyleCnt="0"/>
      <dgm:spPr/>
    </dgm:pt>
    <dgm:pt modelId="{0D92B642-A596-3C40-9987-74D2EBFA3C56}" type="pres">
      <dgm:prSet presAssocID="{C2BB2C02-35FB-A046-B232-31ACFEF5A04E}" presName="Name37" presStyleLbl="parChTrans1D3" presStyleIdx="1" presStyleCnt="18"/>
      <dgm:spPr/>
    </dgm:pt>
    <dgm:pt modelId="{8E29C8E1-7E99-014E-9DB0-5B334471D35E}" type="pres">
      <dgm:prSet presAssocID="{C99823F7-80A6-5249-93F7-C270D38EC07F}" presName="hierRoot2" presStyleCnt="0">
        <dgm:presLayoutVars>
          <dgm:hierBranch val="init"/>
        </dgm:presLayoutVars>
      </dgm:prSet>
      <dgm:spPr/>
    </dgm:pt>
    <dgm:pt modelId="{69D7FF87-3370-0246-88D4-899E0EF00C96}" type="pres">
      <dgm:prSet presAssocID="{C99823F7-80A6-5249-93F7-C270D38EC07F}" presName="rootComposite" presStyleCnt="0"/>
      <dgm:spPr/>
    </dgm:pt>
    <dgm:pt modelId="{7F50032A-8A26-1844-9F0C-09C9F45114B4}" type="pres">
      <dgm:prSet presAssocID="{C99823F7-80A6-5249-93F7-C270D38EC07F}" presName="rootText" presStyleLbl="node3" presStyleIdx="1" presStyleCnt="18">
        <dgm:presLayoutVars>
          <dgm:chPref val="3"/>
        </dgm:presLayoutVars>
      </dgm:prSet>
      <dgm:spPr/>
    </dgm:pt>
    <dgm:pt modelId="{138AA06E-AD55-4E4F-B03C-FF36D1BA3D64}" type="pres">
      <dgm:prSet presAssocID="{C99823F7-80A6-5249-93F7-C270D38EC07F}" presName="rootConnector" presStyleLbl="node3" presStyleIdx="1" presStyleCnt="18"/>
      <dgm:spPr/>
    </dgm:pt>
    <dgm:pt modelId="{78D9FDFF-28F4-B44F-910E-B21E3F1E6D48}" type="pres">
      <dgm:prSet presAssocID="{C99823F7-80A6-5249-93F7-C270D38EC07F}" presName="hierChild4" presStyleCnt="0"/>
      <dgm:spPr/>
    </dgm:pt>
    <dgm:pt modelId="{8A67EEBF-8642-4046-BD86-C07AB234BCB8}" type="pres">
      <dgm:prSet presAssocID="{C99823F7-80A6-5249-93F7-C270D38EC07F}" presName="hierChild5" presStyleCnt="0"/>
      <dgm:spPr/>
    </dgm:pt>
    <dgm:pt modelId="{098CA8E3-27CA-EB43-8D4A-9F56AFB6CC7E}" type="pres">
      <dgm:prSet presAssocID="{B6BECBCC-3A82-6741-9C37-5619BF2912DA}" presName="Name37" presStyleLbl="parChTrans1D3" presStyleIdx="2" presStyleCnt="18"/>
      <dgm:spPr/>
    </dgm:pt>
    <dgm:pt modelId="{2FDD94D8-0641-4641-8356-5162B76CBC31}" type="pres">
      <dgm:prSet presAssocID="{C2FFB31B-6A56-FB48-93B9-8BB534D8442C}" presName="hierRoot2" presStyleCnt="0">
        <dgm:presLayoutVars>
          <dgm:hierBranch val="init"/>
        </dgm:presLayoutVars>
      </dgm:prSet>
      <dgm:spPr/>
    </dgm:pt>
    <dgm:pt modelId="{B3DFF05A-E9AA-3D43-9139-557AE9B4D47A}" type="pres">
      <dgm:prSet presAssocID="{C2FFB31B-6A56-FB48-93B9-8BB534D8442C}" presName="rootComposite" presStyleCnt="0"/>
      <dgm:spPr/>
    </dgm:pt>
    <dgm:pt modelId="{D42391D6-2335-5E49-A24E-51C0C24845A9}" type="pres">
      <dgm:prSet presAssocID="{C2FFB31B-6A56-FB48-93B9-8BB534D8442C}" presName="rootText" presStyleLbl="node3" presStyleIdx="2" presStyleCnt="18">
        <dgm:presLayoutVars>
          <dgm:chPref val="3"/>
        </dgm:presLayoutVars>
      </dgm:prSet>
      <dgm:spPr/>
    </dgm:pt>
    <dgm:pt modelId="{115D5C38-22EC-144C-B397-A7CA481F5A1B}" type="pres">
      <dgm:prSet presAssocID="{C2FFB31B-6A56-FB48-93B9-8BB534D8442C}" presName="rootConnector" presStyleLbl="node3" presStyleIdx="2" presStyleCnt="18"/>
      <dgm:spPr/>
    </dgm:pt>
    <dgm:pt modelId="{82338F4E-3957-ED46-9D54-4E1F9040C096}" type="pres">
      <dgm:prSet presAssocID="{C2FFB31B-6A56-FB48-93B9-8BB534D8442C}" presName="hierChild4" presStyleCnt="0"/>
      <dgm:spPr/>
    </dgm:pt>
    <dgm:pt modelId="{C877DE1C-387B-2741-B36D-81F0435D99BA}" type="pres">
      <dgm:prSet presAssocID="{C2FFB31B-6A56-FB48-93B9-8BB534D8442C}" presName="hierChild5" presStyleCnt="0"/>
      <dgm:spPr/>
    </dgm:pt>
    <dgm:pt modelId="{421ED4D9-1761-9040-B6C4-CBD641FC0096}" type="pres">
      <dgm:prSet presAssocID="{0518F379-9B76-4D24-9528-ABF29A5CC0F7}" presName="hierChild5" presStyleCnt="0"/>
      <dgm:spPr/>
    </dgm:pt>
    <dgm:pt modelId="{E9D44A83-EAC0-494D-8EEF-916A826EBAFB}" type="pres">
      <dgm:prSet presAssocID="{8BE15F60-AC23-42C2-B1B2-C05367E5646B}" presName="Name37" presStyleLbl="parChTrans1D2" presStyleIdx="1" presStyleCnt="6"/>
      <dgm:spPr/>
    </dgm:pt>
    <dgm:pt modelId="{4BEA0E15-9997-AB41-87AC-A64CF64FA494}" type="pres">
      <dgm:prSet presAssocID="{677867AE-D383-4741-A19C-212DA7B39248}" presName="hierRoot2" presStyleCnt="0">
        <dgm:presLayoutVars>
          <dgm:hierBranch val="init"/>
        </dgm:presLayoutVars>
      </dgm:prSet>
      <dgm:spPr/>
    </dgm:pt>
    <dgm:pt modelId="{83C93828-67B6-CB43-A6A9-715824F60934}" type="pres">
      <dgm:prSet presAssocID="{677867AE-D383-4741-A19C-212DA7B39248}" presName="rootComposite" presStyleCnt="0"/>
      <dgm:spPr/>
    </dgm:pt>
    <dgm:pt modelId="{3C953A4F-802B-9F4F-A739-2ADBE91F227D}" type="pres">
      <dgm:prSet presAssocID="{677867AE-D383-4741-A19C-212DA7B39248}" presName="rootText" presStyleLbl="node2" presStyleIdx="1" presStyleCnt="6">
        <dgm:presLayoutVars>
          <dgm:chPref val="3"/>
        </dgm:presLayoutVars>
      </dgm:prSet>
      <dgm:spPr/>
    </dgm:pt>
    <dgm:pt modelId="{A4829FC9-1BEB-7D49-8929-84DDD356959B}" type="pres">
      <dgm:prSet presAssocID="{677867AE-D383-4741-A19C-212DA7B39248}" presName="rootConnector" presStyleLbl="node2" presStyleIdx="1" presStyleCnt="6"/>
      <dgm:spPr/>
    </dgm:pt>
    <dgm:pt modelId="{6083DDFA-A13C-AC45-B665-A0485FC39B5F}" type="pres">
      <dgm:prSet presAssocID="{677867AE-D383-4741-A19C-212DA7B39248}" presName="hierChild4" presStyleCnt="0"/>
      <dgm:spPr/>
    </dgm:pt>
    <dgm:pt modelId="{B4DD5740-11D5-F04F-A713-C9DEF66E1F6C}" type="pres">
      <dgm:prSet presAssocID="{7CBB8AA7-F18D-423C-8EAB-0B7075F294D5}" presName="Name37" presStyleLbl="parChTrans1D3" presStyleIdx="3" presStyleCnt="18"/>
      <dgm:spPr/>
    </dgm:pt>
    <dgm:pt modelId="{C2936C68-D795-A842-AB15-FB6F937EC91D}" type="pres">
      <dgm:prSet presAssocID="{5A059123-7559-42F8-A429-2DD037A7FC85}" presName="hierRoot2" presStyleCnt="0">
        <dgm:presLayoutVars>
          <dgm:hierBranch val="init"/>
        </dgm:presLayoutVars>
      </dgm:prSet>
      <dgm:spPr/>
    </dgm:pt>
    <dgm:pt modelId="{9FF6AE03-DFC6-B44F-9CFD-4BFF63FC7ADF}" type="pres">
      <dgm:prSet presAssocID="{5A059123-7559-42F8-A429-2DD037A7FC85}" presName="rootComposite" presStyleCnt="0"/>
      <dgm:spPr/>
    </dgm:pt>
    <dgm:pt modelId="{9BD63637-AAA4-BE44-A2B2-FCC014410726}" type="pres">
      <dgm:prSet presAssocID="{5A059123-7559-42F8-A429-2DD037A7FC85}" presName="rootText" presStyleLbl="node3" presStyleIdx="3" presStyleCnt="18">
        <dgm:presLayoutVars>
          <dgm:chPref val="3"/>
        </dgm:presLayoutVars>
      </dgm:prSet>
      <dgm:spPr/>
    </dgm:pt>
    <dgm:pt modelId="{49743F84-384F-D94A-B383-E998A3EE2B7A}" type="pres">
      <dgm:prSet presAssocID="{5A059123-7559-42F8-A429-2DD037A7FC85}" presName="rootConnector" presStyleLbl="node3" presStyleIdx="3" presStyleCnt="18"/>
      <dgm:spPr/>
    </dgm:pt>
    <dgm:pt modelId="{46EA296D-469F-3445-AF94-8F8E5B519F15}" type="pres">
      <dgm:prSet presAssocID="{5A059123-7559-42F8-A429-2DD037A7FC85}" presName="hierChild4" presStyleCnt="0"/>
      <dgm:spPr/>
    </dgm:pt>
    <dgm:pt modelId="{2EBA2D08-B453-6140-BBEE-95474EC328AD}" type="pres">
      <dgm:prSet presAssocID="{5A059123-7559-42F8-A429-2DD037A7FC85}" presName="hierChild5" presStyleCnt="0"/>
      <dgm:spPr/>
    </dgm:pt>
    <dgm:pt modelId="{D5CCAE5B-68F6-384B-A2BD-EC24072C0333}" type="pres">
      <dgm:prSet presAssocID="{A06BF4DD-6516-7549-8E2F-43565E84930F}" presName="Name37" presStyleLbl="parChTrans1D3" presStyleIdx="4" presStyleCnt="18"/>
      <dgm:spPr/>
    </dgm:pt>
    <dgm:pt modelId="{A288D054-6E0A-8D40-9F6E-9E11FCA46D27}" type="pres">
      <dgm:prSet presAssocID="{847E750E-C256-6349-8746-31C940B3E7AD}" presName="hierRoot2" presStyleCnt="0">
        <dgm:presLayoutVars>
          <dgm:hierBranch val="init"/>
        </dgm:presLayoutVars>
      </dgm:prSet>
      <dgm:spPr/>
    </dgm:pt>
    <dgm:pt modelId="{41E2C7F1-2790-0F47-90E3-330B9BCC287F}" type="pres">
      <dgm:prSet presAssocID="{847E750E-C256-6349-8746-31C940B3E7AD}" presName="rootComposite" presStyleCnt="0"/>
      <dgm:spPr/>
    </dgm:pt>
    <dgm:pt modelId="{D66D3401-42C1-4B44-A066-6B9964046E9F}" type="pres">
      <dgm:prSet presAssocID="{847E750E-C256-6349-8746-31C940B3E7AD}" presName="rootText" presStyleLbl="node3" presStyleIdx="4" presStyleCnt="18">
        <dgm:presLayoutVars>
          <dgm:chPref val="3"/>
        </dgm:presLayoutVars>
      </dgm:prSet>
      <dgm:spPr/>
    </dgm:pt>
    <dgm:pt modelId="{7BEE76EB-3BC1-0E43-9324-533C76F58A54}" type="pres">
      <dgm:prSet presAssocID="{847E750E-C256-6349-8746-31C940B3E7AD}" presName="rootConnector" presStyleLbl="node3" presStyleIdx="4" presStyleCnt="18"/>
      <dgm:spPr/>
    </dgm:pt>
    <dgm:pt modelId="{789C41A3-5C25-8D47-A550-FF1BC13F1A8B}" type="pres">
      <dgm:prSet presAssocID="{847E750E-C256-6349-8746-31C940B3E7AD}" presName="hierChild4" presStyleCnt="0"/>
      <dgm:spPr/>
    </dgm:pt>
    <dgm:pt modelId="{01E9F8CB-1A8D-7D4E-8BCE-4B8973B46174}" type="pres">
      <dgm:prSet presAssocID="{847E750E-C256-6349-8746-31C940B3E7AD}" presName="hierChild5" presStyleCnt="0"/>
      <dgm:spPr/>
    </dgm:pt>
    <dgm:pt modelId="{FA020544-FF8F-BE42-BFC8-CB2273449404}" type="pres">
      <dgm:prSet presAssocID="{572ED2C7-59B1-514D-B907-25269F978E47}" presName="Name37" presStyleLbl="parChTrans1D3" presStyleIdx="5" presStyleCnt="18"/>
      <dgm:spPr/>
    </dgm:pt>
    <dgm:pt modelId="{1C2A9607-A3DE-A148-A0AF-3250FF76397B}" type="pres">
      <dgm:prSet presAssocID="{4D1999DC-5166-BF49-973E-8789E88E9F4E}" presName="hierRoot2" presStyleCnt="0">
        <dgm:presLayoutVars>
          <dgm:hierBranch val="init"/>
        </dgm:presLayoutVars>
      </dgm:prSet>
      <dgm:spPr/>
    </dgm:pt>
    <dgm:pt modelId="{776913C6-E7B8-664F-B8E8-4EDFB1737F98}" type="pres">
      <dgm:prSet presAssocID="{4D1999DC-5166-BF49-973E-8789E88E9F4E}" presName="rootComposite" presStyleCnt="0"/>
      <dgm:spPr/>
    </dgm:pt>
    <dgm:pt modelId="{A6862571-D587-D843-A12A-EA866C3BCB53}" type="pres">
      <dgm:prSet presAssocID="{4D1999DC-5166-BF49-973E-8789E88E9F4E}" presName="rootText" presStyleLbl="node3" presStyleIdx="5" presStyleCnt="18">
        <dgm:presLayoutVars>
          <dgm:chPref val="3"/>
        </dgm:presLayoutVars>
      </dgm:prSet>
      <dgm:spPr/>
    </dgm:pt>
    <dgm:pt modelId="{179F6A25-DB5B-0A4D-86C5-800258F6A85B}" type="pres">
      <dgm:prSet presAssocID="{4D1999DC-5166-BF49-973E-8789E88E9F4E}" presName="rootConnector" presStyleLbl="node3" presStyleIdx="5" presStyleCnt="18"/>
      <dgm:spPr/>
    </dgm:pt>
    <dgm:pt modelId="{5F60D1B1-C967-434C-AAA3-FA729C249B26}" type="pres">
      <dgm:prSet presAssocID="{4D1999DC-5166-BF49-973E-8789E88E9F4E}" presName="hierChild4" presStyleCnt="0"/>
      <dgm:spPr/>
    </dgm:pt>
    <dgm:pt modelId="{414D1A54-2F34-EC45-AE5B-89F9881BB943}" type="pres">
      <dgm:prSet presAssocID="{4D1999DC-5166-BF49-973E-8789E88E9F4E}" presName="hierChild5" presStyleCnt="0"/>
      <dgm:spPr/>
    </dgm:pt>
    <dgm:pt modelId="{A61F2B56-B434-9542-BA87-D033325AE866}" type="pres">
      <dgm:prSet presAssocID="{677867AE-D383-4741-A19C-212DA7B39248}" presName="hierChild5" presStyleCnt="0"/>
      <dgm:spPr/>
    </dgm:pt>
    <dgm:pt modelId="{EA065D8F-C0F1-0E4C-BB32-01F7B0A48335}" type="pres">
      <dgm:prSet presAssocID="{E62E0EE1-30A4-4A4E-97B5-6866523191CB}" presName="Name37" presStyleLbl="parChTrans1D2" presStyleIdx="2" presStyleCnt="6"/>
      <dgm:spPr/>
    </dgm:pt>
    <dgm:pt modelId="{9DBDAEF0-DB0C-EC47-8374-E8523F4F1AA0}" type="pres">
      <dgm:prSet presAssocID="{81F1D1F5-214F-4649-BA30-CABD80D2C2F6}" presName="hierRoot2" presStyleCnt="0">
        <dgm:presLayoutVars>
          <dgm:hierBranch val="init"/>
        </dgm:presLayoutVars>
      </dgm:prSet>
      <dgm:spPr/>
    </dgm:pt>
    <dgm:pt modelId="{987800D7-B350-CB49-9B0B-C04E7CE79041}" type="pres">
      <dgm:prSet presAssocID="{81F1D1F5-214F-4649-BA30-CABD80D2C2F6}" presName="rootComposite" presStyleCnt="0"/>
      <dgm:spPr/>
    </dgm:pt>
    <dgm:pt modelId="{5F330CA6-66A9-6B48-8393-3664C76FBA50}" type="pres">
      <dgm:prSet presAssocID="{81F1D1F5-214F-4649-BA30-CABD80D2C2F6}" presName="rootText" presStyleLbl="node2" presStyleIdx="2" presStyleCnt="6">
        <dgm:presLayoutVars>
          <dgm:chPref val="3"/>
        </dgm:presLayoutVars>
      </dgm:prSet>
      <dgm:spPr/>
    </dgm:pt>
    <dgm:pt modelId="{1A0AA0D7-227E-454D-9327-1BB9DBC0DD58}" type="pres">
      <dgm:prSet presAssocID="{81F1D1F5-214F-4649-BA30-CABD80D2C2F6}" presName="rootConnector" presStyleLbl="node2" presStyleIdx="2" presStyleCnt="6"/>
      <dgm:spPr/>
    </dgm:pt>
    <dgm:pt modelId="{A95D53EF-5762-6F4C-99C0-0ACA7CB0D4FC}" type="pres">
      <dgm:prSet presAssocID="{81F1D1F5-214F-4649-BA30-CABD80D2C2F6}" presName="hierChild4" presStyleCnt="0"/>
      <dgm:spPr/>
    </dgm:pt>
    <dgm:pt modelId="{09A707C3-8A85-F640-A4ED-8D612A3C8096}" type="pres">
      <dgm:prSet presAssocID="{249F7689-6E84-DB42-8F24-F598414914C2}" presName="Name37" presStyleLbl="parChTrans1D3" presStyleIdx="6" presStyleCnt="18"/>
      <dgm:spPr/>
    </dgm:pt>
    <dgm:pt modelId="{1B2F4740-2655-3A46-9EFF-971C3C3C47CF}" type="pres">
      <dgm:prSet presAssocID="{15D8C5BC-724E-4B49-83B1-35663FAD0D63}" presName="hierRoot2" presStyleCnt="0">
        <dgm:presLayoutVars>
          <dgm:hierBranch val="init"/>
        </dgm:presLayoutVars>
      </dgm:prSet>
      <dgm:spPr/>
    </dgm:pt>
    <dgm:pt modelId="{69CD0561-2980-3548-A19B-744CB744E37D}" type="pres">
      <dgm:prSet presAssocID="{15D8C5BC-724E-4B49-83B1-35663FAD0D63}" presName="rootComposite" presStyleCnt="0"/>
      <dgm:spPr/>
    </dgm:pt>
    <dgm:pt modelId="{029CF05C-64B3-F742-BF4E-26207B848752}" type="pres">
      <dgm:prSet presAssocID="{15D8C5BC-724E-4B49-83B1-35663FAD0D63}" presName="rootText" presStyleLbl="node3" presStyleIdx="6" presStyleCnt="18">
        <dgm:presLayoutVars>
          <dgm:chPref val="3"/>
        </dgm:presLayoutVars>
      </dgm:prSet>
      <dgm:spPr/>
    </dgm:pt>
    <dgm:pt modelId="{D7D00978-FA8C-114C-879A-8E9266FFC5C8}" type="pres">
      <dgm:prSet presAssocID="{15D8C5BC-724E-4B49-83B1-35663FAD0D63}" presName="rootConnector" presStyleLbl="node3" presStyleIdx="6" presStyleCnt="18"/>
      <dgm:spPr/>
    </dgm:pt>
    <dgm:pt modelId="{64B06CCD-E1A3-7F42-80B2-5ABAD3A0791A}" type="pres">
      <dgm:prSet presAssocID="{15D8C5BC-724E-4B49-83B1-35663FAD0D63}" presName="hierChild4" presStyleCnt="0"/>
      <dgm:spPr/>
    </dgm:pt>
    <dgm:pt modelId="{A4BAF503-E108-E64B-A91A-465B74B5E150}" type="pres">
      <dgm:prSet presAssocID="{15D8C5BC-724E-4B49-83B1-35663FAD0D63}" presName="hierChild5" presStyleCnt="0"/>
      <dgm:spPr/>
    </dgm:pt>
    <dgm:pt modelId="{65177D14-42AF-0C41-BD3C-83F13A0C8F26}" type="pres">
      <dgm:prSet presAssocID="{0C6AF23F-D4D0-814B-B30C-57807F3C4B2B}" presName="Name37" presStyleLbl="parChTrans1D3" presStyleIdx="7" presStyleCnt="18"/>
      <dgm:spPr/>
    </dgm:pt>
    <dgm:pt modelId="{70EDF7A3-DC77-BC47-BD64-983ABEC4F24D}" type="pres">
      <dgm:prSet presAssocID="{AA9DA6C8-F6DB-EB40-A10F-1CAA710478BF}" presName="hierRoot2" presStyleCnt="0">
        <dgm:presLayoutVars>
          <dgm:hierBranch val="init"/>
        </dgm:presLayoutVars>
      </dgm:prSet>
      <dgm:spPr/>
    </dgm:pt>
    <dgm:pt modelId="{F6814FA4-0C43-F34C-A044-B91E113FDDD6}" type="pres">
      <dgm:prSet presAssocID="{AA9DA6C8-F6DB-EB40-A10F-1CAA710478BF}" presName="rootComposite" presStyleCnt="0"/>
      <dgm:spPr/>
    </dgm:pt>
    <dgm:pt modelId="{31ACB7EC-8980-7149-91C2-124EEF270542}" type="pres">
      <dgm:prSet presAssocID="{AA9DA6C8-F6DB-EB40-A10F-1CAA710478BF}" presName="rootText" presStyleLbl="node3" presStyleIdx="7" presStyleCnt="18">
        <dgm:presLayoutVars>
          <dgm:chPref val="3"/>
        </dgm:presLayoutVars>
      </dgm:prSet>
      <dgm:spPr/>
    </dgm:pt>
    <dgm:pt modelId="{526DD7BA-FD50-964C-BD0C-9CF2C34B8266}" type="pres">
      <dgm:prSet presAssocID="{AA9DA6C8-F6DB-EB40-A10F-1CAA710478BF}" presName="rootConnector" presStyleLbl="node3" presStyleIdx="7" presStyleCnt="18"/>
      <dgm:spPr/>
    </dgm:pt>
    <dgm:pt modelId="{98220F2F-394B-5148-9214-5A6486A4EAEA}" type="pres">
      <dgm:prSet presAssocID="{AA9DA6C8-F6DB-EB40-A10F-1CAA710478BF}" presName="hierChild4" presStyleCnt="0"/>
      <dgm:spPr/>
    </dgm:pt>
    <dgm:pt modelId="{48EBE475-B5EF-EB4C-875A-AB7FE9D5C36E}" type="pres">
      <dgm:prSet presAssocID="{AA9DA6C8-F6DB-EB40-A10F-1CAA710478BF}" presName="hierChild5" presStyleCnt="0"/>
      <dgm:spPr/>
    </dgm:pt>
    <dgm:pt modelId="{F15A7BBA-DCFB-5A48-B731-D3391D8EB5C0}" type="pres">
      <dgm:prSet presAssocID="{A3B10E58-B061-3243-BEE4-6E0C4F80B831}" presName="Name37" presStyleLbl="parChTrans1D3" presStyleIdx="8" presStyleCnt="18"/>
      <dgm:spPr/>
    </dgm:pt>
    <dgm:pt modelId="{98FF604F-E072-0440-99C1-AA2A3B141799}" type="pres">
      <dgm:prSet presAssocID="{6BC1CFD8-D455-924C-8E53-A687D906B3CD}" presName="hierRoot2" presStyleCnt="0">
        <dgm:presLayoutVars>
          <dgm:hierBranch val="init"/>
        </dgm:presLayoutVars>
      </dgm:prSet>
      <dgm:spPr/>
    </dgm:pt>
    <dgm:pt modelId="{6327EC18-AF67-0041-A487-6FE04730A830}" type="pres">
      <dgm:prSet presAssocID="{6BC1CFD8-D455-924C-8E53-A687D906B3CD}" presName="rootComposite" presStyleCnt="0"/>
      <dgm:spPr/>
    </dgm:pt>
    <dgm:pt modelId="{D50CC089-1D6F-3A49-A315-19CD538DF434}" type="pres">
      <dgm:prSet presAssocID="{6BC1CFD8-D455-924C-8E53-A687D906B3CD}" presName="rootText" presStyleLbl="node3" presStyleIdx="8" presStyleCnt="18">
        <dgm:presLayoutVars>
          <dgm:chPref val="3"/>
        </dgm:presLayoutVars>
      </dgm:prSet>
      <dgm:spPr/>
    </dgm:pt>
    <dgm:pt modelId="{25F21652-988A-FE4C-A7E7-149440C7B03D}" type="pres">
      <dgm:prSet presAssocID="{6BC1CFD8-D455-924C-8E53-A687D906B3CD}" presName="rootConnector" presStyleLbl="node3" presStyleIdx="8" presStyleCnt="18"/>
      <dgm:spPr/>
    </dgm:pt>
    <dgm:pt modelId="{5399C745-D478-4F43-8D07-24DA7992FE6C}" type="pres">
      <dgm:prSet presAssocID="{6BC1CFD8-D455-924C-8E53-A687D906B3CD}" presName="hierChild4" presStyleCnt="0"/>
      <dgm:spPr/>
    </dgm:pt>
    <dgm:pt modelId="{35C9F26E-4677-3F4A-9C12-94D930D040E2}" type="pres">
      <dgm:prSet presAssocID="{6BC1CFD8-D455-924C-8E53-A687D906B3CD}" presName="hierChild5" presStyleCnt="0"/>
      <dgm:spPr/>
    </dgm:pt>
    <dgm:pt modelId="{FDB8C4D9-C4B1-954C-977D-0ECB941398BE}" type="pres">
      <dgm:prSet presAssocID="{81F1D1F5-214F-4649-BA30-CABD80D2C2F6}" presName="hierChild5" presStyleCnt="0"/>
      <dgm:spPr/>
    </dgm:pt>
    <dgm:pt modelId="{30AFF973-0E4A-5148-98E3-1EEF5F824D1B}" type="pres">
      <dgm:prSet presAssocID="{9C69C267-C2CE-4680-BA9C-7D9CFB04DA07}" presName="Name37" presStyleLbl="parChTrans1D2" presStyleIdx="3" presStyleCnt="6"/>
      <dgm:spPr/>
    </dgm:pt>
    <dgm:pt modelId="{3A0AF67C-6B36-ED4B-BFBE-30C6F5779E31}" type="pres">
      <dgm:prSet presAssocID="{BD7BF20F-CF90-4343-9B85-CDA889B3002C}" presName="hierRoot2" presStyleCnt="0">
        <dgm:presLayoutVars>
          <dgm:hierBranch val="init"/>
        </dgm:presLayoutVars>
      </dgm:prSet>
      <dgm:spPr/>
    </dgm:pt>
    <dgm:pt modelId="{11A98815-50FF-AA4A-B107-0598CA3244DC}" type="pres">
      <dgm:prSet presAssocID="{BD7BF20F-CF90-4343-9B85-CDA889B3002C}" presName="rootComposite" presStyleCnt="0"/>
      <dgm:spPr/>
    </dgm:pt>
    <dgm:pt modelId="{5DE0969F-8120-B040-B019-4A99BE00F017}" type="pres">
      <dgm:prSet presAssocID="{BD7BF20F-CF90-4343-9B85-CDA889B3002C}" presName="rootText" presStyleLbl="node2" presStyleIdx="3" presStyleCnt="6">
        <dgm:presLayoutVars>
          <dgm:chPref val="3"/>
        </dgm:presLayoutVars>
      </dgm:prSet>
      <dgm:spPr/>
    </dgm:pt>
    <dgm:pt modelId="{333EF3B8-0FB0-624D-9970-B2C762A4C5E7}" type="pres">
      <dgm:prSet presAssocID="{BD7BF20F-CF90-4343-9B85-CDA889B3002C}" presName="rootConnector" presStyleLbl="node2" presStyleIdx="3" presStyleCnt="6"/>
      <dgm:spPr/>
    </dgm:pt>
    <dgm:pt modelId="{6D14265D-D346-2F41-91AF-949713F71A30}" type="pres">
      <dgm:prSet presAssocID="{BD7BF20F-CF90-4343-9B85-CDA889B3002C}" presName="hierChild4" presStyleCnt="0"/>
      <dgm:spPr/>
    </dgm:pt>
    <dgm:pt modelId="{00B925B2-83A1-7742-B6FA-8307440178E6}" type="pres">
      <dgm:prSet presAssocID="{DEB5D183-AF85-AB40-9679-0260A701025B}" presName="Name37" presStyleLbl="parChTrans1D3" presStyleIdx="9" presStyleCnt="18"/>
      <dgm:spPr/>
    </dgm:pt>
    <dgm:pt modelId="{F1778A89-6A6F-4D42-A6D7-B9B17B974E29}" type="pres">
      <dgm:prSet presAssocID="{E504708F-8ECE-3A47-9CCB-62B393E35342}" presName="hierRoot2" presStyleCnt="0">
        <dgm:presLayoutVars>
          <dgm:hierBranch val="init"/>
        </dgm:presLayoutVars>
      </dgm:prSet>
      <dgm:spPr/>
    </dgm:pt>
    <dgm:pt modelId="{5AF372EC-7312-9A4A-A082-EEFA5577B8F4}" type="pres">
      <dgm:prSet presAssocID="{E504708F-8ECE-3A47-9CCB-62B393E35342}" presName="rootComposite" presStyleCnt="0"/>
      <dgm:spPr/>
    </dgm:pt>
    <dgm:pt modelId="{55DF7365-D5EF-6E4B-B12B-9EB0A7A3D49E}" type="pres">
      <dgm:prSet presAssocID="{E504708F-8ECE-3A47-9CCB-62B393E35342}" presName="rootText" presStyleLbl="node3" presStyleIdx="9" presStyleCnt="18">
        <dgm:presLayoutVars>
          <dgm:chPref val="3"/>
        </dgm:presLayoutVars>
      </dgm:prSet>
      <dgm:spPr/>
    </dgm:pt>
    <dgm:pt modelId="{2ED3574B-8229-3E4B-B2F1-F58379EF1327}" type="pres">
      <dgm:prSet presAssocID="{E504708F-8ECE-3A47-9CCB-62B393E35342}" presName="rootConnector" presStyleLbl="node3" presStyleIdx="9" presStyleCnt="18"/>
      <dgm:spPr/>
    </dgm:pt>
    <dgm:pt modelId="{D24A01CF-52A5-374B-88D9-E51C3D30C2B3}" type="pres">
      <dgm:prSet presAssocID="{E504708F-8ECE-3A47-9CCB-62B393E35342}" presName="hierChild4" presStyleCnt="0"/>
      <dgm:spPr/>
    </dgm:pt>
    <dgm:pt modelId="{CFA29384-8DAD-9344-BA0B-CA5A3E065658}" type="pres">
      <dgm:prSet presAssocID="{E504708F-8ECE-3A47-9CCB-62B393E35342}" presName="hierChild5" presStyleCnt="0"/>
      <dgm:spPr/>
    </dgm:pt>
    <dgm:pt modelId="{DEA1E1CD-420C-E648-B870-8CBB280709E1}" type="pres">
      <dgm:prSet presAssocID="{45382C7C-75F5-6747-9BCC-AAAF95719F27}" presName="Name37" presStyleLbl="parChTrans1D3" presStyleIdx="10" presStyleCnt="18"/>
      <dgm:spPr/>
    </dgm:pt>
    <dgm:pt modelId="{9E108386-EB9E-214A-9A8D-74AAF522BF27}" type="pres">
      <dgm:prSet presAssocID="{A53E0FC2-CE4B-AB49-9C3A-3B3F6774AA50}" presName="hierRoot2" presStyleCnt="0">
        <dgm:presLayoutVars>
          <dgm:hierBranch val="init"/>
        </dgm:presLayoutVars>
      </dgm:prSet>
      <dgm:spPr/>
    </dgm:pt>
    <dgm:pt modelId="{DFEB3DC9-BB62-7345-8D4C-828908B99951}" type="pres">
      <dgm:prSet presAssocID="{A53E0FC2-CE4B-AB49-9C3A-3B3F6774AA50}" presName="rootComposite" presStyleCnt="0"/>
      <dgm:spPr/>
    </dgm:pt>
    <dgm:pt modelId="{FDB46EC5-DEDA-2945-90D2-235E38F76AC5}" type="pres">
      <dgm:prSet presAssocID="{A53E0FC2-CE4B-AB49-9C3A-3B3F6774AA50}" presName="rootText" presStyleLbl="node3" presStyleIdx="10" presStyleCnt="18">
        <dgm:presLayoutVars>
          <dgm:chPref val="3"/>
        </dgm:presLayoutVars>
      </dgm:prSet>
      <dgm:spPr/>
    </dgm:pt>
    <dgm:pt modelId="{E440262A-2F9B-9D43-BA3D-0A0732548A0B}" type="pres">
      <dgm:prSet presAssocID="{A53E0FC2-CE4B-AB49-9C3A-3B3F6774AA50}" presName="rootConnector" presStyleLbl="node3" presStyleIdx="10" presStyleCnt="18"/>
      <dgm:spPr/>
    </dgm:pt>
    <dgm:pt modelId="{30622FEA-191C-4943-A3A7-E90AA76BABE5}" type="pres">
      <dgm:prSet presAssocID="{A53E0FC2-CE4B-AB49-9C3A-3B3F6774AA50}" presName="hierChild4" presStyleCnt="0"/>
      <dgm:spPr/>
    </dgm:pt>
    <dgm:pt modelId="{4E425195-5994-FB43-A2A4-F5901D8F189F}" type="pres">
      <dgm:prSet presAssocID="{A53E0FC2-CE4B-AB49-9C3A-3B3F6774AA50}" presName="hierChild5" presStyleCnt="0"/>
      <dgm:spPr/>
    </dgm:pt>
    <dgm:pt modelId="{CA2242F8-9683-4F40-93F4-25FB19989394}" type="pres">
      <dgm:prSet presAssocID="{450B4273-17CE-CC45-84DD-D0FB55877120}" presName="Name37" presStyleLbl="parChTrans1D3" presStyleIdx="11" presStyleCnt="18"/>
      <dgm:spPr/>
    </dgm:pt>
    <dgm:pt modelId="{A60FD55E-FDDD-4D47-B1A5-30B0CE79E2D8}" type="pres">
      <dgm:prSet presAssocID="{F2499691-EF16-0B4A-BB88-85288EA80C16}" presName="hierRoot2" presStyleCnt="0">
        <dgm:presLayoutVars>
          <dgm:hierBranch val="init"/>
        </dgm:presLayoutVars>
      </dgm:prSet>
      <dgm:spPr/>
    </dgm:pt>
    <dgm:pt modelId="{01CF6ABC-EA92-324D-99E8-633B4D72FD1A}" type="pres">
      <dgm:prSet presAssocID="{F2499691-EF16-0B4A-BB88-85288EA80C16}" presName="rootComposite" presStyleCnt="0"/>
      <dgm:spPr/>
    </dgm:pt>
    <dgm:pt modelId="{2DE6C483-26D7-A348-928A-682CB38B02AF}" type="pres">
      <dgm:prSet presAssocID="{F2499691-EF16-0B4A-BB88-85288EA80C16}" presName="rootText" presStyleLbl="node3" presStyleIdx="11" presStyleCnt="18">
        <dgm:presLayoutVars>
          <dgm:chPref val="3"/>
        </dgm:presLayoutVars>
      </dgm:prSet>
      <dgm:spPr/>
    </dgm:pt>
    <dgm:pt modelId="{9F18C83B-35D7-E849-91DC-2362B0CE0BEF}" type="pres">
      <dgm:prSet presAssocID="{F2499691-EF16-0B4A-BB88-85288EA80C16}" presName="rootConnector" presStyleLbl="node3" presStyleIdx="11" presStyleCnt="18"/>
      <dgm:spPr/>
    </dgm:pt>
    <dgm:pt modelId="{D8D9BC8C-E4EB-E849-A31C-C852FC4279EB}" type="pres">
      <dgm:prSet presAssocID="{F2499691-EF16-0B4A-BB88-85288EA80C16}" presName="hierChild4" presStyleCnt="0"/>
      <dgm:spPr/>
    </dgm:pt>
    <dgm:pt modelId="{443DCF24-A074-DB43-805D-DEE9E4C9C7AD}" type="pres">
      <dgm:prSet presAssocID="{F2499691-EF16-0B4A-BB88-85288EA80C16}" presName="hierChild5" presStyleCnt="0"/>
      <dgm:spPr/>
    </dgm:pt>
    <dgm:pt modelId="{EDA29351-2B9A-9E4D-8724-3B62BCA1F61B}" type="pres">
      <dgm:prSet presAssocID="{BD7BF20F-CF90-4343-9B85-CDA889B3002C}" presName="hierChild5" presStyleCnt="0"/>
      <dgm:spPr/>
    </dgm:pt>
    <dgm:pt modelId="{CF1DC5B4-9E92-F94E-AF84-162EBCE28115}" type="pres">
      <dgm:prSet presAssocID="{441267FB-F671-4CDA-A935-38DB662BEC19}" presName="Name37" presStyleLbl="parChTrans1D2" presStyleIdx="4" presStyleCnt="6"/>
      <dgm:spPr/>
    </dgm:pt>
    <dgm:pt modelId="{D755C1B6-623C-4249-ADC3-7B99AAC382D4}" type="pres">
      <dgm:prSet presAssocID="{BA884887-DAB9-40EF-B210-013F8580F0AC}" presName="hierRoot2" presStyleCnt="0">
        <dgm:presLayoutVars>
          <dgm:hierBranch val="init"/>
        </dgm:presLayoutVars>
      </dgm:prSet>
      <dgm:spPr/>
    </dgm:pt>
    <dgm:pt modelId="{FEA6309E-7065-974B-A522-03CB7402C23B}" type="pres">
      <dgm:prSet presAssocID="{BA884887-DAB9-40EF-B210-013F8580F0AC}" presName="rootComposite" presStyleCnt="0"/>
      <dgm:spPr/>
    </dgm:pt>
    <dgm:pt modelId="{6569093C-8DE5-3445-BD96-C2E632618250}" type="pres">
      <dgm:prSet presAssocID="{BA884887-DAB9-40EF-B210-013F8580F0AC}" presName="rootText" presStyleLbl="node2" presStyleIdx="4" presStyleCnt="6">
        <dgm:presLayoutVars>
          <dgm:chPref val="3"/>
        </dgm:presLayoutVars>
      </dgm:prSet>
      <dgm:spPr/>
    </dgm:pt>
    <dgm:pt modelId="{121693A0-F275-E848-996E-C53B119144FB}" type="pres">
      <dgm:prSet presAssocID="{BA884887-DAB9-40EF-B210-013F8580F0AC}" presName="rootConnector" presStyleLbl="node2" presStyleIdx="4" presStyleCnt="6"/>
      <dgm:spPr/>
    </dgm:pt>
    <dgm:pt modelId="{DB5B261E-D136-A247-863F-C8ED80E9E077}" type="pres">
      <dgm:prSet presAssocID="{BA884887-DAB9-40EF-B210-013F8580F0AC}" presName="hierChild4" presStyleCnt="0"/>
      <dgm:spPr/>
    </dgm:pt>
    <dgm:pt modelId="{77E2038E-C330-4B4B-8F6F-1A7D85772791}" type="pres">
      <dgm:prSet presAssocID="{0E361C8E-D1B4-446C-B255-DC6D9D384AA7}" presName="Name37" presStyleLbl="parChTrans1D3" presStyleIdx="12" presStyleCnt="18"/>
      <dgm:spPr/>
    </dgm:pt>
    <dgm:pt modelId="{BD7B4BA1-D6DE-A141-B8A2-1D11766CC668}" type="pres">
      <dgm:prSet presAssocID="{A6D054BA-1623-460B-B083-5E4C704BB0A0}" presName="hierRoot2" presStyleCnt="0">
        <dgm:presLayoutVars>
          <dgm:hierBranch val="init"/>
        </dgm:presLayoutVars>
      </dgm:prSet>
      <dgm:spPr/>
    </dgm:pt>
    <dgm:pt modelId="{33CE0A91-169B-134E-B59C-55B5BF31C6E8}" type="pres">
      <dgm:prSet presAssocID="{A6D054BA-1623-460B-B083-5E4C704BB0A0}" presName="rootComposite" presStyleCnt="0"/>
      <dgm:spPr/>
    </dgm:pt>
    <dgm:pt modelId="{83720A3C-E6D5-0041-98A2-D00B7C593CB5}" type="pres">
      <dgm:prSet presAssocID="{A6D054BA-1623-460B-B083-5E4C704BB0A0}" presName="rootText" presStyleLbl="node3" presStyleIdx="12" presStyleCnt="18">
        <dgm:presLayoutVars>
          <dgm:chPref val="3"/>
        </dgm:presLayoutVars>
      </dgm:prSet>
      <dgm:spPr/>
    </dgm:pt>
    <dgm:pt modelId="{7CB633DF-8931-8F44-9398-3E159E4D2B05}" type="pres">
      <dgm:prSet presAssocID="{A6D054BA-1623-460B-B083-5E4C704BB0A0}" presName="rootConnector" presStyleLbl="node3" presStyleIdx="12" presStyleCnt="18"/>
      <dgm:spPr/>
    </dgm:pt>
    <dgm:pt modelId="{8EA3B9F2-1541-A349-B61C-8CD7FED327C0}" type="pres">
      <dgm:prSet presAssocID="{A6D054BA-1623-460B-B083-5E4C704BB0A0}" presName="hierChild4" presStyleCnt="0"/>
      <dgm:spPr/>
    </dgm:pt>
    <dgm:pt modelId="{92CEE6F6-4E33-224F-ACBA-D45B99790710}" type="pres">
      <dgm:prSet presAssocID="{A6D054BA-1623-460B-B083-5E4C704BB0A0}" presName="hierChild5" presStyleCnt="0"/>
      <dgm:spPr/>
    </dgm:pt>
    <dgm:pt modelId="{53848289-FF77-6046-A7F1-9A061E2C9394}" type="pres">
      <dgm:prSet presAssocID="{04A28523-3C11-9645-84BF-CE9CBF192AC4}" presName="Name37" presStyleLbl="parChTrans1D3" presStyleIdx="13" presStyleCnt="18"/>
      <dgm:spPr/>
    </dgm:pt>
    <dgm:pt modelId="{3B9C73EA-A326-7841-82C4-BFE2D90FCF2C}" type="pres">
      <dgm:prSet presAssocID="{A0F18FD3-1567-5F4C-B792-A4512E6DE1F7}" presName="hierRoot2" presStyleCnt="0">
        <dgm:presLayoutVars>
          <dgm:hierBranch val="init"/>
        </dgm:presLayoutVars>
      </dgm:prSet>
      <dgm:spPr/>
    </dgm:pt>
    <dgm:pt modelId="{21F60D87-7861-524A-9C1F-C84A09E731C5}" type="pres">
      <dgm:prSet presAssocID="{A0F18FD3-1567-5F4C-B792-A4512E6DE1F7}" presName="rootComposite" presStyleCnt="0"/>
      <dgm:spPr/>
    </dgm:pt>
    <dgm:pt modelId="{B93DD579-2658-6245-9319-0B25CBF060FA}" type="pres">
      <dgm:prSet presAssocID="{A0F18FD3-1567-5F4C-B792-A4512E6DE1F7}" presName="rootText" presStyleLbl="node3" presStyleIdx="13" presStyleCnt="18">
        <dgm:presLayoutVars>
          <dgm:chPref val="3"/>
        </dgm:presLayoutVars>
      </dgm:prSet>
      <dgm:spPr/>
    </dgm:pt>
    <dgm:pt modelId="{C5130EA0-AD02-214D-80B9-32669F181A32}" type="pres">
      <dgm:prSet presAssocID="{A0F18FD3-1567-5F4C-B792-A4512E6DE1F7}" presName="rootConnector" presStyleLbl="node3" presStyleIdx="13" presStyleCnt="18"/>
      <dgm:spPr/>
    </dgm:pt>
    <dgm:pt modelId="{7E2072E8-34E1-6749-BD7A-1B54D9DD2BDD}" type="pres">
      <dgm:prSet presAssocID="{A0F18FD3-1567-5F4C-B792-A4512E6DE1F7}" presName="hierChild4" presStyleCnt="0"/>
      <dgm:spPr/>
    </dgm:pt>
    <dgm:pt modelId="{01CB6D48-936E-9941-BDF6-C2934433A211}" type="pres">
      <dgm:prSet presAssocID="{A0F18FD3-1567-5F4C-B792-A4512E6DE1F7}" presName="hierChild5" presStyleCnt="0"/>
      <dgm:spPr/>
    </dgm:pt>
    <dgm:pt modelId="{F6ECE6E2-78A1-204D-896B-C2E4039417AD}" type="pres">
      <dgm:prSet presAssocID="{BED95239-8DA8-E64A-A1D1-9CF13637C208}" presName="Name37" presStyleLbl="parChTrans1D3" presStyleIdx="14" presStyleCnt="18"/>
      <dgm:spPr/>
    </dgm:pt>
    <dgm:pt modelId="{DD1D850C-1BF0-A940-9890-01BB16DDB87E}" type="pres">
      <dgm:prSet presAssocID="{9A3E3193-74BC-064B-BFCB-CB3CA28D577F}" presName="hierRoot2" presStyleCnt="0">
        <dgm:presLayoutVars>
          <dgm:hierBranch val="init"/>
        </dgm:presLayoutVars>
      </dgm:prSet>
      <dgm:spPr/>
    </dgm:pt>
    <dgm:pt modelId="{0CF6E9B3-9E45-7845-AECF-BA6FF6598E9B}" type="pres">
      <dgm:prSet presAssocID="{9A3E3193-74BC-064B-BFCB-CB3CA28D577F}" presName="rootComposite" presStyleCnt="0"/>
      <dgm:spPr/>
    </dgm:pt>
    <dgm:pt modelId="{203961E0-36B8-9647-8A3B-B731C38AB832}" type="pres">
      <dgm:prSet presAssocID="{9A3E3193-74BC-064B-BFCB-CB3CA28D577F}" presName="rootText" presStyleLbl="node3" presStyleIdx="14" presStyleCnt="18">
        <dgm:presLayoutVars>
          <dgm:chPref val="3"/>
        </dgm:presLayoutVars>
      </dgm:prSet>
      <dgm:spPr/>
    </dgm:pt>
    <dgm:pt modelId="{D0E79F74-00A8-E148-8615-533FBB2A5925}" type="pres">
      <dgm:prSet presAssocID="{9A3E3193-74BC-064B-BFCB-CB3CA28D577F}" presName="rootConnector" presStyleLbl="node3" presStyleIdx="14" presStyleCnt="18"/>
      <dgm:spPr/>
    </dgm:pt>
    <dgm:pt modelId="{DCF9EFF3-2188-4B4B-97C0-6D113C613DE6}" type="pres">
      <dgm:prSet presAssocID="{9A3E3193-74BC-064B-BFCB-CB3CA28D577F}" presName="hierChild4" presStyleCnt="0"/>
      <dgm:spPr/>
    </dgm:pt>
    <dgm:pt modelId="{A8BC6830-F580-D84F-8B73-4EC2669A74C7}" type="pres">
      <dgm:prSet presAssocID="{9A3E3193-74BC-064B-BFCB-CB3CA28D577F}" presName="hierChild5" presStyleCnt="0"/>
      <dgm:spPr/>
    </dgm:pt>
    <dgm:pt modelId="{92AA2632-DCC0-4442-995A-AE96CBC0D56A}" type="pres">
      <dgm:prSet presAssocID="{BA884887-DAB9-40EF-B210-013F8580F0AC}" presName="hierChild5" presStyleCnt="0"/>
      <dgm:spPr/>
    </dgm:pt>
    <dgm:pt modelId="{1C832095-8912-154C-A03A-5A095CB14F84}" type="pres">
      <dgm:prSet presAssocID="{6498817C-9826-4FBA-BCEC-41614DC91838}" presName="Name37" presStyleLbl="parChTrans1D2" presStyleIdx="5" presStyleCnt="6"/>
      <dgm:spPr/>
    </dgm:pt>
    <dgm:pt modelId="{3A4689AB-2C9B-234A-B735-EC8315606340}" type="pres">
      <dgm:prSet presAssocID="{A23E3DD3-84C7-4F1A-A7EB-38BFC37D2455}" presName="hierRoot2" presStyleCnt="0">
        <dgm:presLayoutVars>
          <dgm:hierBranch val="init"/>
        </dgm:presLayoutVars>
      </dgm:prSet>
      <dgm:spPr/>
    </dgm:pt>
    <dgm:pt modelId="{2C4AF423-2CB5-444A-9394-132C948AA5FD}" type="pres">
      <dgm:prSet presAssocID="{A23E3DD3-84C7-4F1A-A7EB-38BFC37D2455}" presName="rootComposite" presStyleCnt="0"/>
      <dgm:spPr/>
    </dgm:pt>
    <dgm:pt modelId="{1BCF435A-9847-6C49-9318-12EE1E3C9F69}" type="pres">
      <dgm:prSet presAssocID="{A23E3DD3-84C7-4F1A-A7EB-38BFC37D2455}" presName="rootText" presStyleLbl="node2" presStyleIdx="5" presStyleCnt="6">
        <dgm:presLayoutVars>
          <dgm:chPref val="3"/>
        </dgm:presLayoutVars>
      </dgm:prSet>
      <dgm:spPr/>
    </dgm:pt>
    <dgm:pt modelId="{EA48F0D3-252E-5342-A69A-D1D821DB7BFA}" type="pres">
      <dgm:prSet presAssocID="{A23E3DD3-84C7-4F1A-A7EB-38BFC37D2455}" presName="rootConnector" presStyleLbl="node2" presStyleIdx="5" presStyleCnt="6"/>
      <dgm:spPr/>
    </dgm:pt>
    <dgm:pt modelId="{91905746-B273-434A-B3EB-461FDACA74DF}" type="pres">
      <dgm:prSet presAssocID="{A23E3DD3-84C7-4F1A-A7EB-38BFC37D2455}" presName="hierChild4" presStyleCnt="0"/>
      <dgm:spPr/>
    </dgm:pt>
    <dgm:pt modelId="{063EEA79-DC11-FB4D-B514-77B1CB1A6786}" type="pres">
      <dgm:prSet presAssocID="{582A2D63-3B2B-47AD-8AFC-7938F6C5D036}" presName="Name37" presStyleLbl="parChTrans1D3" presStyleIdx="15" presStyleCnt="18"/>
      <dgm:spPr/>
    </dgm:pt>
    <dgm:pt modelId="{4CDD98FE-F5C5-9C44-BDD2-FC80387DFEFB}" type="pres">
      <dgm:prSet presAssocID="{387A18B9-C7FD-4D3D-8661-AA1540911CA6}" presName="hierRoot2" presStyleCnt="0">
        <dgm:presLayoutVars>
          <dgm:hierBranch val="init"/>
        </dgm:presLayoutVars>
      </dgm:prSet>
      <dgm:spPr/>
    </dgm:pt>
    <dgm:pt modelId="{5FE0CB8D-7475-9D42-B0BB-CCF6E1CCC824}" type="pres">
      <dgm:prSet presAssocID="{387A18B9-C7FD-4D3D-8661-AA1540911CA6}" presName="rootComposite" presStyleCnt="0"/>
      <dgm:spPr/>
    </dgm:pt>
    <dgm:pt modelId="{FD217BDB-B662-4B45-903D-ACF892906407}" type="pres">
      <dgm:prSet presAssocID="{387A18B9-C7FD-4D3D-8661-AA1540911CA6}" presName="rootText" presStyleLbl="node3" presStyleIdx="15" presStyleCnt="18">
        <dgm:presLayoutVars>
          <dgm:chPref val="3"/>
        </dgm:presLayoutVars>
      </dgm:prSet>
      <dgm:spPr/>
    </dgm:pt>
    <dgm:pt modelId="{E31784CA-481F-3349-85E1-8501047BBE30}" type="pres">
      <dgm:prSet presAssocID="{387A18B9-C7FD-4D3D-8661-AA1540911CA6}" presName="rootConnector" presStyleLbl="node3" presStyleIdx="15" presStyleCnt="18"/>
      <dgm:spPr/>
    </dgm:pt>
    <dgm:pt modelId="{DB50F402-7BEA-414C-BFAA-7EB4E6FC9285}" type="pres">
      <dgm:prSet presAssocID="{387A18B9-C7FD-4D3D-8661-AA1540911CA6}" presName="hierChild4" presStyleCnt="0"/>
      <dgm:spPr/>
    </dgm:pt>
    <dgm:pt modelId="{FC5FB4A3-9809-8B42-AB76-BFCC17CD4713}" type="pres">
      <dgm:prSet presAssocID="{387A18B9-C7FD-4D3D-8661-AA1540911CA6}" presName="hierChild5" presStyleCnt="0"/>
      <dgm:spPr/>
    </dgm:pt>
    <dgm:pt modelId="{C814E980-8F00-8447-B19C-14B2F06F139C}" type="pres">
      <dgm:prSet presAssocID="{CDE12977-F044-AF4A-9751-FA30C5360D24}" presName="Name37" presStyleLbl="parChTrans1D3" presStyleIdx="16" presStyleCnt="18"/>
      <dgm:spPr/>
    </dgm:pt>
    <dgm:pt modelId="{1883A1B0-13F0-FC40-95D2-9563AD749FD4}" type="pres">
      <dgm:prSet presAssocID="{32C676F6-599B-654A-A7FE-5090C5652F5A}" presName="hierRoot2" presStyleCnt="0">
        <dgm:presLayoutVars>
          <dgm:hierBranch val="init"/>
        </dgm:presLayoutVars>
      </dgm:prSet>
      <dgm:spPr/>
    </dgm:pt>
    <dgm:pt modelId="{12BE8513-1A37-6447-8E49-FA17335D2A61}" type="pres">
      <dgm:prSet presAssocID="{32C676F6-599B-654A-A7FE-5090C5652F5A}" presName="rootComposite" presStyleCnt="0"/>
      <dgm:spPr/>
    </dgm:pt>
    <dgm:pt modelId="{8D53C416-9728-C844-B3B6-612BC146DC67}" type="pres">
      <dgm:prSet presAssocID="{32C676F6-599B-654A-A7FE-5090C5652F5A}" presName="rootText" presStyleLbl="node3" presStyleIdx="16" presStyleCnt="18">
        <dgm:presLayoutVars>
          <dgm:chPref val="3"/>
        </dgm:presLayoutVars>
      </dgm:prSet>
      <dgm:spPr/>
    </dgm:pt>
    <dgm:pt modelId="{8DD486D5-7C9B-AB42-B8C2-7EAE08B941D6}" type="pres">
      <dgm:prSet presAssocID="{32C676F6-599B-654A-A7FE-5090C5652F5A}" presName="rootConnector" presStyleLbl="node3" presStyleIdx="16" presStyleCnt="18"/>
      <dgm:spPr/>
    </dgm:pt>
    <dgm:pt modelId="{C41D67B2-21D0-0241-AF3D-37507978A7B7}" type="pres">
      <dgm:prSet presAssocID="{32C676F6-599B-654A-A7FE-5090C5652F5A}" presName="hierChild4" presStyleCnt="0"/>
      <dgm:spPr/>
    </dgm:pt>
    <dgm:pt modelId="{BF3846B0-9CC8-1340-9475-A2957F80F94C}" type="pres">
      <dgm:prSet presAssocID="{32C676F6-599B-654A-A7FE-5090C5652F5A}" presName="hierChild5" presStyleCnt="0"/>
      <dgm:spPr/>
    </dgm:pt>
    <dgm:pt modelId="{45784B4D-E4DB-814A-807C-AA896B2D4098}" type="pres">
      <dgm:prSet presAssocID="{6AC09888-BE71-014A-9219-136C47ADCFBE}" presName="Name37" presStyleLbl="parChTrans1D3" presStyleIdx="17" presStyleCnt="18"/>
      <dgm:spPr/>
    </dgm:pt>
    <dgm:pt modelId="{43F97D40-ECF5-B049-8A54-FE932D09C9FD}" type="pres">
      <dgm:prSet presAssocID="{CEA03BA4-A529-9C47-969D-C0F6C2BE05C6}" presName="hierRoot2" presStyleCnt="0">
        <dgm:presLayoutVars>
          <dgm:hierBranch val="init"/>
        </dgm:presLayoutVars>
      </dgm:prSet>
      <dgm:spPr/>
    </dgm:pt>
    <dgm:pt modelId="{FDCD963D-8F92-F645-8E99-3E937BABD6A5}" type="pres">
      <dgm:prSet presAssocID="{CEA03BA4-A529-9C47-969D-C0F6C2BE05C6}" presName="rootComposite" presStyleCnt="0"/>
      <dgm:spPr/>
    </dgm:pt>
    <dgm:pt modelId="{6011CE53-3DC8-E841-93BF-7B30F75A153A}" type="pres">
      <dgm:prSet presAssocID="{CEA03BA4-A529-9C47-969D-C0F6C2BE05C6}" presName="rootText" presStyleLbl="node3" presStyleIdx="17" presStyleCnt="18">
        <dgm:presLayoutVars>
          <dgm:chPref val="3"/>
        </dgm:presLayoutVars>
      </dgm:prSet>
      <dgm:spPr/>
    </dgm:pt>
    <dgm:pt modelId="{F81B7619-DEE1-7447-B8B4-2D1C73176C7F}" type="pres">
      <dgm:prSet presAssocID="{CEA03BA4-A529-9C47-969D-C0F6C2BE05C6}" presName="rootConnector" presStyleLbl="node3" presStyleIdx="17" presStyleCnt="18"/>
      <dgm:spPr/>
    </dgm:pt>
    <dgm:pt modelId="{4B1EDA2C-F19A-694D-981B-A433FC7D4B9D}" type="pres">
      <dgm:prSet presAssocID="{CEA03BA4-A529-9C47-969D-C0F6C2BE05C6}" presName="hierChild4" presStyleCnt="0"/>
      <dgm:spPr/>
    </dgm:pt>
    <dgm:pt modelId="{7DC8F747-B416-3347-BF47-7371A070B3AB}" type="pres">
      <dgm:prSet presAssocID="{CEA03BA4-A529-9C47-969D-C0F6C2BE05C6}" presName="hierChild5" presStyleCnt="0"/>
      <dgm:spPr/>
    </dgm:pt>
    <dgm:pt modelId="{65D0A408-D1F4-B44E-A438-6B334E771401}" type="pres">
      <dgm:prSet presAssocID="{A23E3DD3-84C7-4F1A-A7EB-38BFC37D2455}" presName="hierChild5" presStyleCnt="0"/>
      <dgm:spPr/>
    </dgm:pt>
    <dgm:pt modelId="{8783E5CE-DE09-1544-9E01-EFECE94996D0}" type="pres">
      <dgm:prSet presAssocID="{2EA33616-6C58-403A-899C-3B7D55F71B27}" presName="hierChild3" presStyleCnt="0"/>
      <dgm:spPr/>
    </dgm:pt>
  </dgm:ptLst>
  <dgm:cxnLst>
    <dgm:cxn modelId="{A61DD901-4B24-B44B-A603-AD799743184A}" type="presOf" srcId="{32C676F6-599B-654A-A7FE-5090C5652F5A}" destId="{8DD486D5-7C9B-AB42-B8C2-7EAE08B941D6}" srcOrd="1" destOrd="0" presId="urn:microsoft.com/office/officeart/2005/8/layout/orgChart1"/>
    <dgm:cxn modelId="{F8C3D003-07A4-894B-9E3B-133CF110FA23}" type="presOf" srcId="{7CBB8AA7-F18D-423C-8EAB-0B7075F294D5}" destId="{B4DD5740-11D5-F04F-A713-C9DEF66E1F6C}" srcOrd="0" destOrd="0" presId="urn:microsoft.com/office/officeart/2005/8/layout/orgChart1"/>
    <dgm:cxn modelId="{B8F55A06-B1DD-8440-BE6E-A813783A75B9}" srcId="{677867AE-D383-4741-A19C-212DA7B39248}" destId="{4D1999DC-5166-BF49-973E-8789E88E9F4E}" srcOrd="2" destOrd="0" parTransId="{572ED2C7-59B1-514D-B907-25269F978E47}" sibTransId="{D0637C3D-4BA2-4644-890D-785A10B7603D}"/>
    <dgm:cxn modelId="{436B0008-BB62-2B4C-93C3-BF2BB25CA278}" type="presOf" srcId="{A6D054BA-1623-460B-B083-5E4C704BB0A0}" destId="{7CB633DF-8931-8F44-9398-3E159E4D2B05}" srcOrd="1" destOrd="0" presId="urn:microsoft.com/office/officeart/2005/8/layout/orgChart1"/>
    <dgm:cxn modelId="{7E5AEA08-E69B-BC4F-91EE-62C6FB739D2E}" type="presOf" srcId="{CEA03BA4-A529-9C47-969D-C0F6C2BE05C6}" destId="{F81B7619-DEE1-7447-B8B4-2D1C73176C7F}" srcOrd="1" destOrd="0" presId="urn:microsoft.com/office/officeart/2005/8/layout/orgChart1"/>
    <dgm:cxn modelId="{8E3D9013-7651-7D49-B5DA-59A49F21E7F5}" type="presOf" srcId="{A0F18FD3-1567-5F4C-B792-A4512E6DE1F7}" destId="{C5130EA0-AD02-214D-80B9-32669F181A32}" srcOrd="1" destOrd="0" presId="urn:microsoft.com/office/officeart/2005/8/layout/orgChart1"/>
    <dgm:cxn modelId="{F3DE2315-9C16-CF49-A373-4A14EB7D4184}" type="presOf" srcId="{AA9DA6C8-F6DB-EB40-A10F-1CAA710478BF}" destId="{31ACB7EC-8980-7149-91C2-124EEF270542}" srcOrd="0" destOrd="0" presId="urn:microsoft.com/office/officeart/2005/8/layout/orgChart1"/>
    <dgm:cxn modelId="{91704717-B17D-1944-A37A-DAC4B5D12B1D}" type="presOf" srcId="{6AC09888-BE71-014A-9219-136C47ADCFBE}" destId="{45784B4D-E4DB-814A-807C-AA896B2D4098}" srcOrd="0" destOrd="0" presId="urn:microsoft.com/office/officeart/2005/8/layout/orgChart1"/>
    <dgm:cxn modelId="{450D9518-55AC-2346-B6C3-A7A86329760A}" type="presOf" srcId="{C2BB2C02-35FB-A046-B232-31ACFEF5A04E}" destId="{0D92B642-A596-3C40-9987-74D2EBFA3C56}" srcOrd="0" destOrd="0" presId="urn:microsoft.com/office/officeart/2005/8/layout/orgChart1"/>
    <dgm:cxn modelId="{FFEF7E1D-3A5A-064E-9BFB-F87B68244E78}" type="presOf" srcId="{6498817C-9826-4FBA-BCEC-41614DC91838}" destId="{1C832095-8912-154C-A03A-5A095CB14F84}" srcOrd="0" destOrd="0" presId="urn:microsoft.com/office/officeart/2005/8/layout/orgChart1"/>
    <dgm:cxn modelId="{59F97F1E-9398-0A48-A36A-9FAC54BB8CC2}" type="presOf" srcId="{CDE12977-F044-AF4A-9751-FA30C5360D24}" destId="{C814E980-8F00-8447-B19C-14B2F06F139C}" srcOrd="0" destOrd="0" presId="urn:microsoft.com/office/officeart/2005/8/layout/orgChart1"/>
    <dgm:cxn modelId="{B8391220-27EB-324D-A6EB-E0B29CA17530}" srcId="{81F1D1F5-214F-4649-BA30-CABD80D2C2F6}" destId="{AA9DA6C8-F6DB-EB40-A10F-1CAA710478BF}" srcOrd="1" destOrd="0" parTransId="{0C6AF23F-D4D0-814B-B30C-57807F3C4B2B}" sibTransId="{1F24D677-A31E-E94A-AFF2-DCF1CB7F922C}"/>
    <dgm:cxn modelId="{84696923-C267-0740-9E2E-B18FE42BF96B}" srcId="{BD7BF20F-CF90-4343-9B85-CDA889B3002C}" destId="{F2499691-EF16-0B4A-BB88-85288EA80C16}" srcOrd="2" destOrd="0" parTransId="{450B4273-17CE-CC45-84DD-D0FB55877120}" sibTransId="{90224E6B-24C0-5C41-9943-4AAE3432AFD9}"/>
    <dgm:cxn modelId="{43880424-ECC9-CB41-93CC-304FBCA47567}" type="presOf" srcId="{441267FB-F671-4CDA-A935-38DB662BEC19}" destId="{CF1DC5B4-9E92-F94E-AF84-162EBCE28115}" srcOrd="0" destOrd="0" presId="urn:microsoft.com/office/officeart/2005/8/layout/orgChart1"/>
    <dgm:cxn modelId="{3773CA26-2983-054A-90E6-167AC9E9500C}" type="presOf" srcId="{A23E3DD3-84C7-4F1A-A7EB-38BFC37D2455}" destId="{1BCF435A-9847-6C49-9318-12EE1E3C9F69}" srcOrd="0" destOrd="0" presId="urn:microsoft.com/office/officeart/2005/8/layout/orgChart1"/>
    <dgm:cxn modelId="{B28D4C2D-80AC-204C-8FC8-ED5C8F8AE1C4}" type="presOf" srcId="{4D1999DC-5166-BF49-973E-8789E88E9F4E}" destId="{A6862571-D587-D843-A12A-EA866C3BCB53}" srcOrd="0" destOrd="0" presId="urn:microsoft.com/office/officeart/2005/8/layout/orgChart1"/>
    <dgm:cxn modelId="{A299892F-AA05-9A4A-AC97-2AEA4E8D5071}" type="presOf" srcId="{32C676F6-599B-654A-A7FE-5090C5652F5A}" destId="{8D53C416-9728-C844-B3B6-612BC146DC67}" srcOrd="0" destOrd="0" presId="urn:microsoft.com/office/officeart/2005/8/layout/orgChart1"/>
    <dgm:cxn modelId="{D4353F35-47C6-4322-8ACD-FBF21F2E9B79}" srcId="{2EA33616-6C58-403A-899C-3B7D55F71B27}" destId="{BA884887-DAB9-40EF-B210-013F8580F0AC}" srcOrd="4" destOrd="0" parTransId="{441267FB-F671-4CDA-A935-38DB662BEC19}" sibTransId="{A0817886-1F54-4253-B827-73561DB71E0E}"/>
    <dgm:cxn modelId="{1473C839-3BAB-694C-A093-885E511649A3}" type="presOf" srcId="{A6D054BA-1623-460B-B083-5E4C704BB0A0}" destId="{83720A3C-E6D5-0041-98A2-D00B7C593CB5}" srcOrd="0" destOrd="0" presId="urn:microsoft.com/office/officeart/2005/8/layout/orgChart1"/>
    <dgm:cxn modelId="{BA42CE3B-B900-3849-A788-7768E4B03BAA}" type="presOf" srcId="{9A3E3193-74BC-064B-BFCB-CB3CA28D577F}" destId="{D0E79F74-00A8-E148-8615-533FBB2A5925}" srcOrd="1" destOrd="0" presId="urn:microsoft.com/office/officeart/2005/8/layout/orgChart1"/>
    <dgm:cxn modelId="{4E1F793E-C9B3-DC49-8FDE-5CA9CEA23D2A}" type="presOf" srcId="{C2FFB31B-6A56-FB48-93B9-8BB534D8442C}" destId="{115D5C38-22EC-144C-B397-A7CA481F5A1B}" srcOrd="1" destOrd="0" presId="urn:microsoft.com/office/officeart/2005/8/layout/orgChart1"/>
    <dgm:cxn modelId="{8287FE3E-99CE-024C-B364-67874CDD8129}" type="presOf" srcId="{677867AE-D383-4741-A19C-212DA7B39248}" destId="{A4829FC9-1BEB-7D49-8929-84DDD356959B}" srcOrd="1" destOrd="0" presId="urn:microsoft.com/office/officeart/2005/8/layout/orgChart1"/>
    <dgm:cxn modelId="{C78C0742-056E-5649-BAC5-0FC5FC5F3F28}" type="presOf" srcId="{6EA1F4CD-0708-4339-A47D-25F76AEDB4DB}" destId="{C34D64D7-DAB5-1240-9794-E980D2977285}" srcOrd="0" destOrd="0" presId="urn:microsoft.com/office/officeart/2005/8/layout/orgChart1"/>
    <dgm:cxn modelId="{79CC4845-8BCB-604B-8515-5912F917C7A6}" type="presOf" srcId="{BD7BF20F-CF90-4343-9B85-CDA889B3002C}" destId="{333EF3B8-0FB0-624D-9970-B2C762A4C5E7}" srcOrd="1" destOrd="0" presId="urn:microsoft.com/office/officeart/2005/8/layout/orgChart1"/>
    <dgm:cxn modelId="{591F6F47-4695-7549-8558-28E01D4662C9}" type="presOf" srcId="{AA9DA6C8-F6DB-EB40-A10F-1CAA710478BF}" destId="{526DD7BA-FD50-964C-BD0C-9CF2C34B8266}" srcOrd="1" destOrd="0" presId="urn:microsoft.com/office/officeart/2005/8/layout/orgChart1"/>
    <dgm:cxn modelId="{3EB9CF48-EAC5-D646-B17A-19983F27408B}" type="presOf" srcId="{C2FFB31B-6A56-FB48-93B9-8BB534D8442C}" destId="{D42391D6-2335-5E49-A24E-51C0C24845A9}" srcOrd="0" destOrd="0" presId="urn:microsoft.com/office/officeart/2005/8/layout/orgChart1"/>
    <dgm:cxn modelId="{49DBBA4D-688B-9C48-B291-A1506D98CD33}" type="presOf" srcId="{DE416E60-CF12-4738-8056-F98A479FE49F}" destId="{46B0742C-7FBF-EF45-8B54-53E38851B031}" srcOrd="0" destOrd="0" presId="urn:microsoft.com/office/officeart/2005/8/layout/orgChart1"/>
    <dgm:cxn modelId="{4B456A52-7BD8-364E-BF45-81E798798B4D}" type="presOf" srcId="{A53E0FC2-CE4B-AB49-9C3A-3B3F6774AA50}" destId="{E440262A-2F9B-9D43-BA3D-0A0732548A0B}" srcOrd="1" destOrd="0" presId="urn:microsoft.com/office/officeart/2005/8/layout/orgChart1"/>
    <dgm:cxn modelId="{FCE5A052-392C-2A49-A83D-AE889C9BBEDA}" type="presOf" srcId="{8BE15F60-AC23-42C2-B1B2-C05367E5646B}" destId="{E9D44A83-EAC0-494D-8EEF-916A826EBAFB}" srcOrd="0" destOrd="0" presId="urn:microsoft.com/office/officeart/2005/8/layout/orgChart1"/>
    <dgm:cxn modelId="{0AD4B552-E3D1-5D4A-9B0B-53D71997A7AF}" type="presOf" srcId="{0C6AF23F-D4D0-814B-B30C-57807F3C4B2B}" destId="{65177D14-42AF-0C41-BD3C-83F13A0C8F26}" srcOrd="0" destOrd="0" presId="urn:microsoft.com/office/officeart/2005/8/layout/orgChart1"/>
    <dgm:cxn modelId="{F8DBCF53-6244-D24E-B8E7-6B05C77F7D4E}" type="presOf" srcId="{A23E3DD3-84C7-4F1A-A7EB-38BFC37D2455}" destId="{EA48F0D3-252E-5342-A69A-D1D821DB7BFA}" srcOrd="1" destOrd="0" presId="urn:microsoft.com/office/officeart/2005/8/layout/orgChart1"/>
    <dgm:cxn modelId="{E1773954-B05E-FE4F-8BF5-2B15FE29D4C9}" type="presOf" srcId="{5E5B7B96-2CDB-4DBE-BD1E-B6804DEF3F33}" destId="{7CFC99C5-C477-7D47-9295-C4FEB8E72BB8}" srcOrd="0" destOrd="0" presId="urn:microsoft.com/office/officeart/2005/8/layout/orgChart1"/>
    <dgm:cxn modelId="{6EFC5C58-584E-934D-BF66-542F389964A0}" type="presOf" srcId="{F6A84389-7479-4671-AFAB-22C86A1013C3}" destId="{095584A0-60FC-4044-A5BA-117CAD980EBF}" srcOrd="0" destOrd="0" presId="urn:microsoft.com/office/officeart/2005/8/layout/orgChart1"/>
    <dgm:cxn modelId="{E26AE659-F7C1-4553-812B-E24D5E92E86F}" srcId="{677867AE-D383-4741-A19C-212DA7B39248}" destId="{5A059123-7559-42F8-A429-2DD037A7FC85}" srcOrd="0" destOrd="0" parTransId="{7CBB8AA7-F18D-423C-8EAB-0B7075F294D5}" sibTransId="{691E55BB-F63B-40CA-A7AC-84D054BDA90E}"/>
    <dgm:cxn modelId="{35724C5B-13BC-5249-B748-F34AC59D042E}" type="presOf" srcId="{572ED2C7-59B1-514D-B907-25269F978E47}" destId="{FA020544-FF8F-BE42-BFC8-CB2273449404}" srcOrd="0" destOrd="0" presId="urn:microsoft.com/office/officeart/2005/8/layout/orgChart1"/>
    <dgm:cxn modelId="{C206A65F-8E73-2D46-AB19-20BC136E3B71}" type="presOf" srcId="{582A2D63-3B2B-47AD-8AFC-7938F6C5D036}" destId="{063EEA79-DC11-FB4D-B514-77B1CB1A6786}" srcOrd="0" destOrd="0" presId="urn:microsoft.com/office/officeart/2005/8/layout/orgChart1"/>
    <dgm:cxn modelId="{65A88E62-253F-48E4-BD53-994D57C9A934}" srcId="{2EA33616-6C58-403A-899C-3B7D55F71B27}" destId="{BD7BF20F-CF90-4343-9B85-CDA889B3002C}" srcOrd="3" destOrd="0" parTransId="{9C69C267-C2CE-4680-BA9C-7D9CFB04DA07}" sibTransId="{B4A20142-C051-4F96-B98C-A88ED3B173C3}"/>
    <dgm:cxn modelId="{642EA362-C4E0-F944-80F7-64913C6BCE0D}" type="presOf" srcId="{45382C7C-75F5-6747-9BCC-AAAF95719F27}" destId="{DEA1E1CD-420C-E648-B870-8CBB280709E1}" srcOrd="0" destOrd="0" presId="urn:microsoft.com/office/officeart/2005/8/layout/orgChart1"/>
    <dgm:cxn modelId="{9ABB7B69-60F9-A744-A52B-FD2B4734BC61}" type="presOf" srcId="{BA884887-DAB9-40EF-B210-013F8580F0AC}" destId="{6569093C-8DE5-3445-BD96-C2E632618250}" srcOrd="0" destOrd="0" presId="urn:microsoft.com/office/officeart/2005/8/layout/orgChart1"/>
    <dgm:cxn modelId="{A7DBBC69-D3B8-0745-8A7C-17F675BE92CF}" srcId="{A23E3DD3-84C7-4F1A-A7EB-38BFC37D2455}" destId="{32C676F6-599B-654A-A7FE-5090C5652F5A}" srcOrd="1" destOrd="0" parTransId="{CDE12977-F044-AF4A-9751-FA30C5360D24}" sibTransId="{4252757F-B90D-FE46-98FB-72606322CAF5}"/>
    <dgm:cxn modelId="{930DAB6E-6132-FE46-9775-C6C45457BA19}" type="presOf" srcId="{5A059123-7559-42F8-A429-2DD037A7FC85}" destId="{49743F84-384F-D94A-B383-E998A3EE2B7A}" srcOrd="1" destOrd="0" presId="urn:microsoft.com/office/officeart/2005/8/layout/orgChart1"/>
    <dgm:cxn modelId="{9CE75E70-3051-3D46-B2BC-4703F4702B1F}" type="presOf" srcId="{4D1999DC-5166-BF49-973E-8789E88E9F4E}" destId="{179F6A25-DB5B-0A4D-86C5-800258F6A85B}" srcOrd="1" destOrd="0" presId="urn:microsoft.com/office/officeart/2005/8/layout/orgChart1"/>
    <dgm:cxn modelId="{8676DE77-9723-B247-881F-5BE35E685B4B}" srcId="{0518F379-9B76-4D24-9528-ABF29A5CC0F7}" destId="{C2FFB31B-6A56-FB48-93B9-8BB534D8442C}" srcOrd="2" destOrd="0" parTransId="{B6BECBCC-3A82-6741-9C37-5619BF2912DA}" sibTransId="{9C206811-E5A7-0049-A9A2-8EFD39B6466D}"/>
    <dgm:cxn modelId="{98BAD07B-14B3-0747-928E-2C7AD6A36A17}" type="presOf" srcId="{6BC1CFD8-D455-924C-8E53-A687D906B3CD}" destId="{25F21652-988A-FE4C-A7E7-149440C7B03D}" srcOrd="1" destOrd="0" presId="urn:microsoft.com/office/officeart/2005/8/layout/orgChart1"/>
    <dgm:cxn modelId="{06EB7F81-C6F5-4C4B-817B-BBF17A802076}" type="presOf" srcId="{E62E0EE1-30A4-4A4E-97B5-6866523191CB}" destId="{EA065D8F-C0F1-0E4C-BB32-01F7B0A48335}" srcOrd="0" destOrd="0" presId="urn:microsoft.com/office/officeart/2005/8/layout/orgChart1"/>
    <dgm:cxn modelId="{7E46D381-1A9D-204C-A1A4-F700D3E3DCDE}" type="presOf" srcId="{BED95239-8DA8-E64A-A1D1-9CF13637C208}" destId="{F6ECE6E2-78A1-204D-896B-C2E4039417AD}" srcOrd="0" destOrd="0" presId="urn:microsoft.com/office/officeart/2005/8/layout/orgChart1"/>
    <dgm:cxn modelId="{14E4CE82-BD77-8A40-BA65-08BCB6C3B994}" type="presOf" srcId="{15D8C5BC-724E-4B49-83B1-35663FAD0D63}" destId="{029CF05C-64B3-F742-BF4E-26207B848752}" srcOrd="0" destOrd="0" presId="urn:microsoft.com/office/officeart/2005/8/layout/orgChart1"/>
    <dgm:cxn modelId="{A6ED7983-3E61-B347-B8E3-862006788504}" type="presOf" srcId="{2EA33616-6C58-403A-899C-3B7D55F71B27}" destId="{2AFFB343-685E-C84E-824C-5BED8C392247}" srcOrd="0" destOrd="0" presId="urn:microsoft.com/office/officeart/2005/8/layout/orgChart1"/>
    <dgm:cxn modelId="{D6FE8883-E889-184F-8387-2BBC542FC5E2}" type="presOf" srcId="{DEB5D183-AF85-AB40-9679-0260A701025B}" destId="{00B925B2-83A1-7742-B6FA-8307440178E6}" srcOrd="0" destOrd="0" presId="urn:microsoft.com/office/officeart/2005/8/layout/orgChart1"/>
    <dgm:cxn modelId="{FAE09283-1E86-3B42-8C37-97CF2ED0AB4E}" type="presOf" srcId="{F6A84389-7479-4671-AFAB-22C86A1013C3}" destId="{74A45EB0-D04B-C643-A5C5-04A09DE80ED4}" srcOrd="1" destOrd="0" presId="urn:microsoft.com/office/officeart/2005/8/layout/orgChart1"/>
    <dgm:cxn modelId="{58A42F8A-6573-9644-AE9B-4013BA308D3A}" srcId="{2EA33616-6C58-403A-899C-3B7D55F71B27}" destId="{81F1D1F5-214F-4649-BA30-CABD80D2C2F6}" srcOrd="2" destOrd="0" parTransId="{E62E0EE1-30A4-4A4E-97B5-6866523191CB}" sibTransId="{52678AA9-6DE7-BC42-BED1-4BF2D011FC4D}"/>
    <dgm:cxn modelId="{8895178F-613F-2E47-8521-4CE8CDCA2156}" type="presOf" srcId="{BA884887-DAB9-40EF-B210-013F8580F0AC}" destId="{121693A0-F275-E848-996E-C53B119144FB}" srcOrd="1" destOrd="0" presId="urn:microsoft.com/office/officeart/2005/8/layout/orgChart1"/>
    <dgm:cxn modelId="{D1B85D91-E690-4EF4-B138-ED98665974B1}" srcId="{BA884887-DAB9-40EF-B210-013F8580F0AC}" destId="{A6D054BA-1623-460B-B083-5E4C704BB0A0}" srcOrd="0" destOrd="0" parTransId="{0E361C8E-D1B4-446C-B255-DC6D9D384AA7}" sibTransId="{CAB408B4-F6B7-42D2-9D5D-F46657E4DF66}"/>
    <dgm:cxn modelId="{BCE80B93-E27D-B140-94E4-D551D4E70EFC}" type="presOf" srcId="{A3B10E58-B061-3243-BEE4-6E0C4F80B831}" destId="{F15A7BBA-DCFB-5A48-B731-D3391D8EB5C0}" srcOrd="0" destOrd="0" presId="urn:microsoft.com/office/officeart/2005/8/layout/orgChart1"/>
    <dgm:cxn modelId="{0F8AC693-9E7A-6B48-89CF-790BF7560ED9}" type="presOf" srcId="{E504708F-8ECE-3A47-9CCB-62B393E35342}" destId="{55DF7365-D5EF-6E4B-B12B-9EB0A7A3D49E}" srcOrd="0" destOrd="0" presId="urn:microsoft.com/office/officeart/2005/8/layout/orgChart1"/>
    <dgm:cxn modelId="{E0605D95-5C97-0144-A37B-678EA198DD3D}" type="presOf" srcId="{15D8C5BC-724E-4B49-83B1-35663FAD0D63}" destId="{D7D00978-FA8C-114C-879A-8E9266FFC5C8}" srcOrd="1" destOrd="0" presId="urn:microsoft.com/office/officeart/2005/8/layout/orgChart1"/>
    <dgm:cxn modelId="{3E577895-691A-114A-9DB4-A274646274AA}" srcId="{BA884887-DAB9-40EF-B210-013F8580F0AC}" destId="{9A3E3193-74BC-064B-BFCB-CB3CA28D577F}" srcOrd="2" destOrd="0" parTransId="{BED95239-8DA8-E64A-A1D1-9CF13637C208}" sibTransId="{AB95C98A-174E-0246-AA0E-8502BFFF6177}"/>
    <dgm:cxn modelId="{BBB3FA9B-6FD6-E14A-8615-9CA543EE9978}" type="presOf" srcId="{BD7BF20F-CF90-4343-9B85-CDA889B3002C}" destId="{5DE0969F-8120-B040-B019-4A99BE00F017}" srcOrd="0" destOrd="0" presId="urn:microsoft.com/office/officeart/2005/8/layout/orgChart1"/>
    <dgm:cxn modelId="{BD829AA0-8F7D-1542-815B-D8E77A22BBD4}" srcId="{BA884887-DAB9-40EF-B210-013F8580F0AC}" destId="{A0F18FD3-1567-5F4C-B792-A4512E6DE1F7}" srcOrd="1" destOrd="0" parTransId="{04A28523-3C11-9645-84BF-CE9CBF192AC4}" sibTransId="{B06A77B4-4B5D-674B-BD74-255B5A854162}"/>
    <dgm:cxn modelId="{26DCB2A1-7BE2-9E45-B9DF-8343399797BC}" srcId="{A23E3DD3-84C7-4F1A-A7EB-38BFC37D2455}" destId="{CEA03BA4-A529-9C47-969D-C0F6C2BE05C6}" srcOrd="2" destOrd="0" parTransId="{6AC09888-BE71-014A-9219-136C47ADCFBE}" sibTransId="{DC1629C2-6D9F-F04E-9AB3-F002949F5F9C}"/>
    <dgm:cxn modelId="{F26B53A7-12A4-E149-8146-DD9E9D5B4402}" type="presOf" srcId="{81F1D1F5-214F-4649-BA30-CABD80D2C2F6}" destId="{5F330CA6-66A9-6B48-8393-3664C76FBA50}" srcOrd="0" destOrd="0" presId="urn:microsoft.com/office/officeart/2005/8/layout/orgChart1"/>
    <dgm:cxn modelId="{C3920BAA-A8D3-0540-8EAF-0C50D3544A75}" type="presOf" srcId="{04A28523-3C11-9645-84BF-CE9CBF192AC4}" destId="{53848289-FF77-6046-A7F1-9A061E2C9394}" srcOrd="0" destOrd="0" presId="urn:microsoft.com/office/officeart/2005/8/layout/orgChart1"/>
    <dgm:cxn modelId="{7A4F72AD-820A-7C44-BFC0-B88AE73EBF87}" type="presOf" srcId="{A06BF4DD-6516-7549-8E2F-43565E84930F}" destId="{D5CCAE5B-68F6-384B-A2BD-EC24072C0333}" srcOrd="0" destOrd="0" presId="urn:microsoft.com/office/officeart/2005/8/layout/orgChart1"/>
    <dgm:cxn modelId="{B96A4EAE-DDD5-C14A-AAFA-9ED5046EE3A8}" type="presOf" srcId="{5A059123-7559-42F8-A429-2DD037A7FC85}" destId="{9BD63637-AAA4-BE44-A2B2-FCC014410726}" srcOrd="0" destOrd="0" presId="urn:microsoft.com/office/officeart/2005/8/layout/orgChart1"/>
    <dgm:cxn modelId="{05B4FEB0-101E-C340-BD7D-DE610D6332C9}" srcId="{677867AE-D383-4741-A19C-212DA7B39248}" destId="{847E750E-C256-6349-8746-31C940B3E7AD}" srcOrd="1" destOrd="0" parTransId="{A06BF4DD-6516-7549-8E2F-43565E84930F}" sibTransId="{5ADB4DCB-FB57-1440-B380-B436B52545C2}"/>
    <dgm:cxn modelId="{C747D6B2-985B-0D42-99F3-96437C2FBC83}" type="presOf" srcId="{A0F18FD3-1567-5F4C-B792-A4512E6DE1F7}" destId="{B93DD579-2658-6245-9319-0B25CBF060FA}" srcOrd="0" destOrd="0" presId="urn:microsoft.com/office/officeart/2005/8/layout/orgChart1"/>
    <dgm:cxn modelId="{B5368AB3-6A09-4986-8A56-83DA555636EB}" srcId="{6EA1F4CD-0708-4339-A47D-25F76AEDB4DB}" destId="{2EA33616-6C58-403A-899C-3B7D55F71B27}" srcOrd="0" destOrd="0" parTransId="{D5F52E3B-7BE2-4E80-90FF-8306A17CFF8A}" sibTransId="{163CC27F-84E5-444B-8EA9-ABC32484E352}"/>
    <dgm:cxn modelId="{45C63EB8-10D6-A84D-BF03-E90B6A9A196E}" srcId="{0518F379-9B76-4D24-9528-ABF29A5CC0F7}" destId="{C99823F7-80A6-5249-93F7-C270D38EC07F}" srcOrd="1" destOrd="0" parTransId="{C2BB2C02-35FB-A046-B232-31ACFEF5A04E}" sibTransId="{EE382840-B4F8-EF47-ADA2-40817770623F}"/>
    <dgm:cxn modelId="{B61D8EB9-FAC9-DC46-8AFF-9957D7F2DCCD}" type="presOf" srcId="{0E361C8E-D1B4-446C-B255-DC6D9D384AA7}" destId="{77E2038E-C330-4B4B-8F6F-1A7D85772791}" srcOrd="0" destOrd="0" presId="urn:microsoft.com/office/officeart/2005/8/layout/orgChart1"/>
    <dgm:cxn modelId="{AC8DD6B9-0B42-5641-8647-6967F944756A}" type="presOf" srcId="{387A18B9-C7FD-4D3D-8661-AA1540911CA6}" destId="{FD217BDB-B662-4B45-903D-ACF892906407}" srcOrd="0" destOrd="0" presId="urn:microsoft.com/office/officeart/2005/8/layout/orgChart1"/>
    <dgm:cxn modelId="{1327EBBA-2026-8543-9113-C110098C2260}" type="presOf" srcId="{450B4273-17CE-CC45-84DD-D0FB55877120}" destId="{CA2242F8-9683-4F40-93F4-25FB19989394}" srcOrd="0" destOrd="0" presId="urn:microsoft.com/office/officeart/2005/8/layout/orgChart1"/>
    <dgm:cxn modelId="{6F0377BB-8D43-4C90-846E-99D061915CE7}" srcId="{2EA33616-6C58-403A-899C-3B7D55F71B27}" destId="{677867AE-D383-4741-A19C-212DA7B39248}" srcOrd="1" destOrd="0" parTransId="{8BE15F60-AC23-42C2-B1B2-C05367E5646B}" sibTransId="{BE18F588-8385-45F5-A5A3-006B4ED2851B}"/>
    <dgm:cxn modelId="{0DF78EBB-F044-9A4B-879E-4B7CEDFD9A46}" type="presOf" srcId="{2EA33616-6C58-403A-899C-3B7D55F71B27}" destId="{4A699A62-AD74-5443-A5C5-A567ECF9B269}" srcOrd="1" destOrd="0" presId="urn:microsoft.com/office/officeart/2005/8/layout/orgChart1"/>
    <dgm:cxn modelId="{0E495FBE-A246-DB4A-AB41-B81DDDDD9BEE}" type="presOf" srcId="{C99823F7-80A6-5249-93F7-C270D38EC07F}" destId="{138AA06E-AD55-4E4F-B03C-FF36D1BA3D64}" srcOrd="1" destOrd="0" presId="urn:microsoft.com/office/officeart/2005/8/layout/orgChart1"/>
    <dgm:cxn modelId="{CC32D3BE-D3B3-4320-A280-FE481D4240AD}" srcId="{2EA33616-6C58-403A-899C-3B7D55F71B27}" destId="{A23E3DD3-84C7-4F1A-A7EB-38BFC37D2455}" srcOrd="5" destOrd="0" parTransId="{6498817C-9826-4FBA-BCEC-41614DC91838}" sibTransId="{2D13F887-1444-4980-A5FC-C923C8370102}"/>
    <dgm:cxn modelId="{B1554DBF-0C1A-C043-AA34-015A9D29D15D}" type="presOf" srcId="{387A18B9-C7FD-4D3D-8661-AA1540911CA6}" destId="{E31784CA-481F-3349-85E1-8501047BBE30}" srcOrd="1" destOrd="0" presId="urn:microsoft.com/office/officeart/2005/8/layout/orgChart1"/>
    <dgm:cxn modelId="{069D02C0-8F89-6044-8466-D1C01EC327AE}" srcId="{BD7BF20F-CF90-4343-9B85-CDA889B3002C}" destId="{A53E0FC2-CE4B-AB49-9C3A-3B3F6774AA50}" srcOrd="1" destOrd="0" parTransId="{45382C7C-75F5-6747-9BCC-AAAF95719F27}" sibTransId="{614FB0DE-786C-4144-9285-20A10C423576}"/>
    <dgm:cxn modelId="{121FD0C0-474E-4E7F-9072-7C99AEF77048}" srcId="{0518F379-9B76-4D24-9528-ABF29A5CC0F7}" destId="{F6A84389-7479-4671-AFAB-22C86A1013C3}" srcOrd="0" destOrd="0" parTransId="{5E5B7B96-2CDB-4DBE-BD1E-B6804DEF3F33}" sibTransId="{C6A80A7F-77F7-4D7F-A182-4E9EE385A904}"/>
    <dgm:cxn modelId="{859E28C8-5498-7145-9A42-73C3E9D41C56}" type="presOf" srcId="{B6BECBCC-3A82-6741-9C37-5619BF2912DA}" destId="{098CA8E3-27CA-EB43-8D4A-9F56AFB6CC7E}" srcOrd="0" destOrd="0" presId="urn:microsoft.com/office/officeart/2005/8/layout/orgChart1"/>
    <dgm:cxn modelId="{C5B586CB-A770-FE44-8F1B-77022DB54F74}" type="presOf" srcId="{9C69C267-C2CE-4680-BA9C-7D9CFB04DA07}" destId="{30AFF973-0E4A-5148-98E3-1EEF5F824D1B}" srcOrd="0" destOrd="0" presId="urn:microsoft.com/office/officeart/2005/8/layout/orgChart1"/>
    <dgm:cxn modelId="{4D5400CC-BE65-CD4B-BA19-B1CC8B87CA8F}" type="presOf" srcId="{E504708F-8ECE-3A47-9CCB-62B393E35342}" destId="{2ED3574B-8229-3E4B-B2F1-F58379EF1327}" srcOrd="1" destOrd="0" presId="urn:microsoft.com/office/officeart/2005/8/layout/orgChart1"/>
    <dgm:cxn modelId="{6C2704CD-EDC0-D945-B36D-6FD0A930B004}" type="presOf" srcId="{81F1D1F5-214F-4649-BA30-CABD80D2C2F6}" destId="{1A0AA0D7-227E-454D-9327-1BB9DBC0DD58}" srcOrd="1" destOrd="0" presId="urn:microsoft.com/office/officeart/2005/8/layout/orgChart1"/>
    <dgm:cxn modelId="{C22C7AD5-FF68-514F-9035-B8AACF8F3DFC}" type="presOf" srcId="{847E750E-C256-6349-8746-31C940B3E7AD}" destId="{D66D3401-42C1-4B44-A066-6B9964046E9F}" srcOrd="0" destOrd="0" presId="urn:microsoft.com/office/officeart/2005/8/layout/orgChart1"/>
    <dgm:cxn modelId="{A0BABDDC-DC30-3945-B4F0-D35391BCDC23}" type="presOf" srcId="{677867AE-D383-4741-A19C-212DA7B39248}" destId="{3C953A4F-802B-9F4F-A739-2ADBE91F227D}" srcOrd="0" destOrd="0" presId="urn:microsoft.com/office/officeart/2005/8/layout/orgChart1"/>
    <dgm:cxn modelId="{DC6C29E2-CB45-4A25-A817-0402689C31A5}" srcId="{2EA33616-6C58-403A-899C-3B7D55F71B27}" destId="{0518F379-9B76-4D24-9528-ABF29A5CC0F7}" srcOrd="0" destOrd="0" parTransId="{DE416E60-CF12-4738-8056-F98A479FE49F}" sibTransId="{BE12FF9A-AA6D-4E26-8169-D66AD7FF6FB4}"/>
    <dgm:cxn modelId="{A18EAEE6-A77F-7A49-B38A-2ED173579479}" type="presOf" srcId="{0518F379-9B76-4D24-9528-ABF29A5CC0F7}" destId="{2D06EB53-C941-3949-8F44-881E3764500A}" srcOrd="1" destOrd="0" presId="urn:microsoft.com/office/officeart/2005/8/layout/orgChart1"/>
    <dgm:cxn modelId="{27FA7AE8-07DF-EB47-990F-E983486443D4}" srcId="{81F1D1F5-214F-4649-BA30-CABD80D2C2F6}" destId="{15D8C5BC-724E-4B49-83B1-35663FAD0D63}" srcOrd="0" destOrd="0" parTransId="{249F7689-6E84-DB42-8F24-F598414914C2}" sibTransId="{978DE3CD-A129-6E43-92F5-3701526D6506}"/>
    <dgm:cxn modelId="{8ABCAFE9-D6B9-5340-8385-90A7667E0238}" type="presOf" srcId="{9A3E3193-74BC-064B-BFCB-CB3CA28D577F}" destId="{203961E0-36B8-9647-8A3B-B731C38AB832}" srcOrd="0" destOrd="0" presId="urn:microsoft.com/office/officeart/2005/8/layout/orgChart1"/>
    <dgm:cxn modelId="{2D9888EA-3E9A-5146-859A-9BA8A6290591}" type="presOf" srcId="{C99823F7-80A6-5249-93F7-C270D38EC07F}" destId="{7F50032A-8A26-1844-9F0C-09C9F45114B4}" srcOrd="0" destOrd="0" presId="urn:microsoft.com/office/officeart/2005/8/layout/orgChart1"/>
    <dgm:cxn modelId="{704D19EB-E9CB-334C-8FC0-D5C5714C1BD4}" srcId="{BD7BF20F-CF90-4343-9B85-CDA889B3002C}" destId="{E504708F-8ECE-3A47-9CCB-62B393E35342}" srcOrd="0" destOrd="0" parTransId="{DEB5D183-AF85-AB40-9679-0260A701025B}" sibTransId="{825D21B0-94C3-524A-9A8A-73E28E27E7D7}"/>
    <dgm:cxn modelId="{1A69F9EB-000C-BC44-8282-4C3CA4A074FF}" type="presOf" srcId="{A53E0FC2-CE4B-AB49-9C3A-3B3F6774AA50}" destId="{FDB46EC5-DEDA-2945-90D2-235E38F76AC5}" srcOrd="0" destOrd="0" presId="urn:microsoft.com/office/officeart/2005/8/layout/orgChart1"/>
    <dgm:cxn modelId="{64D22EEC-9091-4B1A-9D5E-4216C39BDEBD}" srcId="{A23E3DD3-84C7-4F1A-A7EB-38BFC37D2455}" destId="{387A18B9-C7FD-4D3D-8661-AA1540911CA6}" srcOrd="0" destOrd="0" parTransId="{582A2D63-3B2B-47AD-8AFC-7938F6C5D036}" sibTransId="{F8E21599-760F-4403-A2B4-3D9497DF51E6}"/>
    <dgm:cxn modelId="{0FA7AAF3-738B-BE43-97CD-A82B7381279B}" srcId="{81F1D1F5-214F-4649-BA30-CABD80D2C2F6}" destId="{6BC1CFD8-D455-924C-8E53-A687D906B3CD}" srcOrd="2" destOrd="0" parTransId="{A3B10E58-B061-3243-BEE4-6E0C4F80B831}" sibTransId="{2E89D293-D2F1-0943-B08E-9B906A1C6451}"/>
    <dgm:cxn modelId="{0AD84AF4-7C22-0040-B99D-1BDF452FEDDF}" type="presOf" srcId="{CEA03BA4-A529-9C47-969D-C0F6C2BE05C6}" destId="{6011CE53-3DC8-E841-93BF-7B30F75A153A}" srcOrd="0" destOrd="0" presId="urn:microsoft.com/office/officeart/2005/8/layout/orgChart1"/>
    <dgm:cxn modelId="{C0165CF5-4EE8-084F-A3CB-0401026A2B41}" type="presOf" srcId="{249F7689-6E84-DB42-8F24-F598414914C2}" destId="{09A707C3-8A85-F640-A4ED-8D612A3C8096}" srcOrd="0" destOrd="0" presId="urn:microsoft.com/office/officeart/2005/8/layout/orgChart1"/>
    <dgm:cxn modelId="{3A38B5F5-179B-9144-A1FD-C04442B335A1}" type="presOf" srcId="{F2499691-EF16-0B4A-BB88-85288EA80C16}" destId="{9F18C83B-35D7-E849-91DC-2362B0CE0BEF}" srcOrd="1" destOrd="0" presId="urn:microsoft.com/office/officeart/2005/8/layout/orgChart1"/>
    <dgm:cxn modelId="{4D8C7FF9-179B-8C41-B44D-BF7067DCA1D8}" type="presOf" srcId="{0518F379-9B76-4D24-9528-ABF29A5CC0F7}" destId="{69B06BB6-C644-0144-85A7-E99B8F1585DB}" srcOrd="0" destOrd="0" presId="urn:microsoft.com/office/officeart/2005/8/layout/orgChart1"/>
    <dgm:cxn modelId="{4F23B9FB-7298-9647-BABA-A63E9566962D}" type="presOf" srcId="{F2499691-EF16-0B4A-BB88-85288EA80C16}" destId="{2DE6C483-26D7-A348-928A-682CB38B02AF}" srcOrd="0" destOrd="0" presId="urn:microsoft.com/office/officeart/2005/8/layout/orgChart1"/>
    <dgm:cxn modelId="{C5053CFD-77F3-9E4F-A181-9BD1EAC3FC06}" type="presOf" srcId="{847E750E-C256-6349-8746-31C940B3E7AD}" destId="{7BEE76EB-3BC1-0E43-9324-533C76F58A54}" srcOrd="1" destOrd="0" presId="urn:microsoft.com/office/officeart/2005/8/layout/orgChart1"/>
    <dgm:cxn modelId="{7528D3FE-221A-8C4A-A1D4-D5472209FD16}" type="presOf" srcId="{6BC1CFD8-D455-924C-8E53-A687D906B3CD}" destId="{D50CC089-1D6F-3A49-A315-19CD538DF434}" srcOrd="0" destOrd="0" presId="urn:microsoft.com/office/officeart/2005/8/layout/orgChart1"/>
    <dgm:cxn modelId="{661ADE3D-8442-2A41-937B-6D7AF0D5D24D}" type="presParOf" srcId="{C34D64D7-DAB5-1240-9794-E980D2977285}" destId="{3B4CB2C0-0663-1C44-8551-101EEAC4303D}" srcOrd="0" destOrd="0" presId="urn:microsoft.com/office/officeart/2005/8/layout/orgChart1"/>
    <dgm:cxn modelId="{6F462FD4-C813-FE4F-B06A-958149C0DAD6}" type="presParOf" srcId="{3B4CB2C0-0663-1C44-8551-101EEAC4303D}" destId="{D7B4D83A-0F43-C04C-837D-7C944DD711A5}" srcOrd="0" destOrd="0" presId="urn:microsoft.com/office/officeart/2005/8/layout/orgChart1"/>
    <dgm:cxn modelId="{62E61E24-9E79-754B-9FBF-4D824CE930C2}" type="presParOf" srcId="{D7B4D83A-0F43-C04C-837D-7C944DD711A5}" destId="{2AFFB343-685E-C84E-824C-5BED8C392247}" srcOrd="0" destOrd="0" presId="urn:microsoft.com/office/officeart/2005/8/layout/orgChart1"/>
    <dgm:cxn modelId="{5E3A580D-E57B-344B-A228-C7E950313FB2}" type="presParOf" srcId="{D7B4D83A-0F43-C04C-837D-7C944DD711A5}" destId="{4A699A62-AD74-5443-A5C5-A567ECF9B269}" srcOrd="1" destOrd="0" presId="urn:microsoft.com/office/officeart/2005/8/layout/orgChart1"/>
    <dgm:cxn modelId="{D66A341C-28B4-AE4B-B95F-6AC59BB41A78}" type="presParOf" srcId="{3B4CB2C0-0663-1C44-8551-101EEAC4303D}" destId="{C13BB47F-C051-1143-AA86-8EEAAEFE6186}" srcOrd="1" destOrd="0" presId="urn:microsoft.com/office/officeart/2005/8/layout/orgChart1"/>
    <dgm:cxn modelId="{F84D6BDD-3994-9D45-AC2F-8F133FB5DB2C}" type="presParOf" srcId="{C13BB47F-C051-1143-AA86-8EEAAEFE6186}" destId="{46B0742C-7FBF-EF45-8B54-53E38851B031}" srcOrd="0" destOrd="0" presId="urn:microsoft.com/office/officeart/2005/8/layout/orgChart1"/>
    <dgm:cxn modelId="{A498EB37-D3E8-B148-B357-0963E86192C5}" type="presParOf" srcId="{C13BB47F-C051-1143-AA86-8EEAAEFE6186}" destId="{0AC6D743-5BE8-A242-A4E2-84E1B485C923}" srcOrd="1" destOrd="0" presId="urn:microsoft.com/office/officeart/2005/8/layout/orgChart1"/>
    <dgm:cxn modelId="{6A748B24-9819-5A47-A73C-B6F8DB8F67ED}" type="presParOf" srcId="{0AC6D743-5BE8-A242-A4E2-84E1B485C923}" destId="{8B6672AB-2489-4044-A3CF-E6444DB43381}" srcOrd="0" destOrd="0" presId="urn:microsoft.com/office/officeart/2005/8/layout/orgChart1"/>
    <dgm:cxn modelId="{3A7A7361-0BC4-5645-A2A8-423A12EDFBF7}" type="presParOf" srcId="{8B6672AB-2489-4044-A3CF-E6444DB43381}" destId="{69B06BB6-C644-0144-85A7-E99B8F1585DB}" srcOrd="0" destOrd="0" presId="urn:microsoft.com/office/officeart/2005/8/layout/orgChart1"/>
    <dgm:cxn modelId="{8C0B30E2-3B21-D741-ABA0-9138FAF943E1}" type="presParOf" srcId="{8B6672AB-2489-4044-A3CF-E6444DB43381}" destId="{2D06EB53-C941-3949-8F44-881E3764500A}" srcOrd="1" destOrd="0" presId="urn:microsoft.com/office/officeart/2005/8/layout/orgChart1"/>
    <dgm:cxn modelId="{BB1AB0A7-A474-3A45-B24B-D26B07BF2E3E}" type="presParOf" srcId="{0AC6D743-5BE8-A242-A4E2-84E1B485C923}" destId="{F87C3C7F-B7E0-3146-9892-6B7146565B5D}" srcOrd="1" destOrd="0" presId="urn:microsoft.com/office/officeart/2005/8/layout/orgChart1"/>
    <dgm:cxn modelId="{A086ED02-CEB4-6641-988D-C607EDF05A5F}" type="presParOf" srcId="{F87C3C7F-B7E0-3146-9892-6B7146565B5D}" destId="{7CFC99C5-C477-7D47-9295-C4FEB8E72BB8}" srcOrd="0" destOrd="0" presId="urn:microsoft.com/office/officeart/2005/8/layout/orgChart1"/>
    <dgm:cxn modelId="{FC2323F3-AB5B-F44E-A4D3-BB1B25C2254E}" type="presParOf" srcId="{F87C3C7F-B7E0-3146-9892-6B7146565B5D}" destId="{B54F7029-70D9-9746-898C-334082CF92CB}" srcOrd="1" destOrd="0" presId="urn:microsoft.com/office/officeart/2005/8/layout/orgChart1"/>
    <dgm:cxn modelId="{D1FAC3C6-58D0-7B43-A889-1F59068C5EF6}" type="presParOf" srcId="{B54F7029-70D9-9746-898C-334082CF92CB}" destId="{DC5BF243-2FD3-4D45-A715-A07BD60878DB}" srcOrd="0" destOrd="0" presId="urn:microsoft.com/office/officeart/2005/8/layout/orgChart1"/>
    <dgm:cxn modelId="{FFE4DBD7-4591-B34F-B95A-44D93E9D7DCE}" type="presParOf" srcId="{DC5BF243-2FD3-4D45-A715-A07BD60878DB}" destId="{095584A0-60FC-4044-A5BA-117CAD980EBF}" srcOrd="0" destOrd="0" presId="urn:microsoft.com/office/officeart/2005/8/layout/orgChart1"/>
    <dgm:cxn modelId="{8148EAD9-3D78-B947-A257-6FE97E0F0F2D}" type="presParOf" srcId="{DC5BF243-2FD3-4D45-A715-A07BD60878DB}" destId="{74A45EB0-D04B-C643-A5C5-04A09DE80ED4}" srcOrd="1" destOrd="0" presId="urn:microsoft.com/office/officeart/2005/8/layout/orgChart1"/>
    <dgm:cxn modelId="{A07E5545-B8B4-484E-9E73-F885BFED700E}" type="presParOf" srcId="{B54F7029-70D9-9746-898C-334082CF92CB}" destId="{209E888F-6C9F-2243-AC33-A4CE4147AB4C}" srcOrd="1" destOrd="0" presId="urn:microsoft.com/office/officeart/2005/8/layout/orgChart1"/>
    <dgm:cxn modelId="{DA0EF593-70E2-9047-9A46-836D74331631}" type="presParOf" srcId="{B54F7029-70D9-9746-898C-334082CF92CB}" destId="{E6C0905C-E45E-2D4F-9887-D823D4F2E378}" srcOrd="2" destOrd="0" presId="urn:microsoft.com/office/officeart/2005/8/layout/orgChart1"/>
    <dgm:cxn modelId="{91EB6F14-5230-F742-9046-337C4DB7719D}" type="presParOf" srcId="{F87C3C7F-B7E0-3146-9892-6B7146565B5D}" destId="{0D92B642-A596-3C40-9987-74D2EBFA3C56}" srcOrd="2" destOrd="0" presId="urn:microsoft.com/office/officeart/2005/8/layout/orgChart1"/>
    <dgm:cxn modelId="{ADDF6D96-4700-E84A-8EDA-BA6B78466F38}" type="presParOf" srcId="{F87C3C7F-B7E0-3146-9892-6B7146565B5D}" destId="{8E29C8E1-7E99-014E-9DB0-5B334471D35E}" srcOrd="3" destOrd="0" presId="urn:microsoft.com/office/officeart/2005/8/layout/orgChart1"/>
    <dgm:cxn modelId="{08DE0F78-426E-ED42-8289-895E23F3930B}" type="presParOf" srcId="{8E29C8E1-7E99-014E-9DB0-5B334471D35E}" destId="{69D7FF87-3370-0246-88D4-899E0EF00C96}" srcOrd="0" destOrd="0" presId="urn:microsoft.com/office/officeart/2005/8/layout/orgChart1"/>
    <dgm:cxn modelId="{4FD23CA6-2F8F-434C-A706-58C607C3B251}" type="presParOf" srcId="{69D7FF87-3370-0246-88D4-899E0EF00C96}" destId="{7F50032A-8A26-1844-9F0C-09C9F45114B4}" srcOrd="0" destOrd="0" presId="urn:microsoft.com/office/officeart/2005/8/layout/orgChart1"/>
    <dgm:cxn modelId="{4589CDEE-0072-0146-B91B-8DCD0407269B}" type="presParOf" srcId="{69D7FF87-3370-0246-88D4-899E0EF00C96}" destId="{138AA06E-AD55-4E4F-B03C-FF36D1BA3D64}" srcOrd="1" destOrd="0" presId="urn:microsoft.com/office/officeart/2005/8/layout/orgChart1"/>
    <dgm:cxn modelId="{8D017CF9-0DE8-6B4D-8118-B15DC68ED540}" type="presParOf" srcId="{8E29C8E1-7E99-014E-9DB0-5B334471D35E}" destId="{78D9FDFF-28F4-B44F-910E-B21E3F1E6D48}" srcOrd="1" destOrd="0" presId="urn:microsoft.com/office/officeart/2005/8/layout/orgChart1"/>
    <dgm:cxn modelId="{BB643971-365B-4D42-9D33-AF242827D787}" type="presParOf" srcId="{8E29C8E1-7E99-014E-9DB0-5B334471D35E}" destId="{8A67EEBF-8642-4046-BD86-C07AB234BCB8}" srcOrd="2" destOrd="0" presId="urn:microsoft.com/office/officeart/2005/8/layout/orgChart1"/>
    <dgm:cxn modelId="{B5FCBB1D-4771-2A45-8ED6-D19D950A8B55}" type="presParOf" srcId="{F87C3C7F-B7E0-3146-9892-6B7146565B5D}" destId="{098CA8E3-27CA-EB43-8D4A-9F56AFB6CC7E}" srcOrd="4" destOrd="0" presId="urn:microsoft.com/office/officeart/2005/8/layout/orgChart1"/>
    <dgm:cxn modelId="{F61115A7-4283-7042-9BDE-C78A0B345FD6}" type="presParOf" srcId="{F87C3C7F-B7E0-3146-9892-6B7146565B5D}" destId="{2FDD94D8-0641-4641-8356-5162B76CBC31}" srcOrd="5" destOrd="0" presId="urn:microsoft.com/office/officeart/2005/8/layout/orgChart1"/>
    <dgm:cxn modelId="{7FFA2F8B-E4D5-B847-8576-8AB107408248}" type="presParOf" srcId="{2FDD94D8-0641-4641-8356-5162B76CBC31}" destId="{B3DFF05A-E9AA-3D43-9139-557AE9B4D47A}" srcOrd="0" destOrd="0" presId="urn:microsoft.com/office/officeart/2005/8/layout/orgChart1"/>
    <dgm:cxn modelId="{77B5B754-88E0-964B-B770-D61C3279F144}" type="presParOf" srcId="{B3DFF05A-E9AA-3D43-9139-557AE9B4D47A}" destId="{D42391D6-2335-5E49-A24E-51C0C24845A9}" srcOrd="0" destOrd="0" presId="urn:microsoft.com/office/officeart/2005/8/layout/orgChart1"/>
    <dgm:cxn modelId="{D7F28C05-6850-1A42-B061-52EDF3864B83}" type="presParOf" srcId="{B3DFF05A-E9AA-3D43-9139-557AE9B4D47A}" destId="{115D5C38-22EC-144C-B397-A7CA481F5A1B}" srcOrd="1" destOrd="0" presId="urn:microsoft.com/office/officeart/2005/8/layout/orgChart1"/>
    <dgm:cxn modelId="{AF734D8F-08A2-194D-AF2C-7A6DB95BC34F}" type="presParOf" srcId="{2FDD94D8-0641-4641-8356-5162B76CBC31}" destId="{82338F4E-3957-ED46-9D54-4E1F9040C096}" srcOrd="1" destOrd="0" presId="urn:microsoft.com/office/officeart/2005/8/layout/orgChart1"/>
    <dgm:cxn modelId="{01F6932B-B090-004F-B948-28C77F1CCC9E}" type="presParOf" srcId="{2FDD94D8-0641-4641-8356-5162B76CBC31}" destId="{C877DE1C-387B-2741-B36D-81F0435D99BA}" srcOrd="2" destOrd="0" presId="urn:microsoft.com/office/officeart/2005/8/layout/orgChart1"/>
    <dgm:cxn modelId="{9123BD40-A9CB-2846-AD53-D96B0D23B3D0}" type="presParOf" srcId="{0AC6D743-5BE8-A242-A4E2-84E1B485C923}" destId="{421ED4D9-1761-9040-B6C4-CBD641FC0096}" srcOrd="2" destOrd="0" presId="urn:microsoft.com/office/officeart/2005/8/layout/orgChart1"/>
    <dgm:cxn modelId="{75823BBB-2371-7748-9565-6C367D21F277}" type="presParOf" srcId="{C13BB47F-C051-1143-AA86-8EEAAEFE6186}" destId="{E9D44A83-EAC0-494D-8EEF-916A826EBAFB}" srcOrd="2" destOrd="0" presId="urn:microsoft.com/office/officeart/2005/8/layout/orgChart1"/>
    <dgm:cxn modelId="{44E17DFD-A746-DD4F-8167-EDF67BA10F48}" type="presParOf" srcId="{C13BB47F-C051-1143-AA86-8EEAAEFE6186}" destId="{4BEA0E15-9997-AB41-87AC-A64CF64FA494}" srcOrd="3" destOrd="0" presId="urn:microsoft.com/office/officeart/2005/8/layout/orgChart1"/>
    <dgm:cxn modelId="{FDF44ED0-F942-C444-B188-72C6EB69680F}" type="presParOf" srcId="{4BEA0E15-9997-AB41-87AC-A64CF64FA494}" destId="{83C93828-67B6-CB43-A6A9-715824F60934}" srcOrd="0" destOrd="0" presId="urn:microsoft.com/office/officeart/2005/8/layout/orgChart1"/>
    <dgm:cxn modelId="{E97E6E1F-94E3-6441-8D29-94212166479F}" type="presParOf" srcId="{83C93828-67B6-CB43-A6A9-715824F60934}" destId="{3C953A4F-802B-9F4F-A739-2ADBE91F227D}" srcOrd="0" destOrd="0" presId="urn:microsoft.com/office/officeart/2005/8/layout/orgChart1"/>
    <dgm:cxn modelId="{00578000-50B1-744D-B855-AE75171AB76F}" type="presParOf" srcId="{83C93828-67B6-CB43-A6A9-715824F60934}" destId="{A4829FC9-1BEB-7D49-8929-84DDD356959B}" srcOrd="1" destOrd="0" presId="urn:microsoft.com/office/officeart/2005/8/layout/orgChart1"/>
    <dgm:cxn modelId="{CFA1356B-3C8F-C04B-8F57-6F2621DC311E}" type="presParOf" srcId="{4BEA0E15-9997-AB41-87AC-A64CF64FA494}" destId="{6083DDFA-A13C-AC45-B665-A0485FC39B5F}" srcOrd="1" destOrd="0" presId="urn:microsoft.com/office/officeart/2005/8/layout/orgChart1"/>
    <dgm:cxn modelId="{3C327E43-19D6-9F4B-A267-1CA1E02A55C5}" type="presParOf" srcId="{6083DDFA-A13C-AC45-B665-A0485FC39B5F}" destId="{B4DD5740-11D5-F04F-A713-C9DEF66E1F6C}" srcOrd="0" destOrd="0" presId="urn:microsoft.com/office/officeart/2005/8/layout/orgChart1"/>
    <dgm:cxn modelId="{62CFCA81-A984-B542-80E1-15D25CF64AD8}" type="presParOf" srcId="{6083DDFA-A13C-AC45-B665-A0485FC39B5F}" destId="{C2936C68-D795-A842-AB15-FB6F937EC91D}" srcOrd="1" destOrd="0" presId="urn:microsoft.com/office/officeart/2005/8/layout/orgChart1"/>
    <dgm:cxn modelId="{70DBB045-A430-F54A-94DF-C50964D76BAF}" type="presParOf" srcId="{C2936C68-D795-A842-AB15-FB6F937EC91D}" destId="{9FF6AE03-DFC6-B44F-9CFD-4BFF63FC7ADF}" srcOrd="0" destOrd="0" presId="urn:microsoft.com/office/officeart/2005/8/layout/orgChart1"/>
    <dgm:cxn modelId="{C8606AFA-9F2B-2A4C-B988-9F650B5D7413}" type="presParOf" srcId="{9FF6AE03-DFC6-B44F-9CFD-4BFF63FC7ADF}" destId="{9BD63637-AAA4-BE44-A2B2-FCC014410726}" srcOrd="0" destOrd="0" presId="urn:microsoft.com/office/officeart/2005/8/layout/orgChart1"/>
    <dgm:cxn modelId="{6C0B6C57-9360-D44D-9EAA-2C0EFD48CD72}" type="presParOf" srcId="{9FF6AE03-DFC6-B44F-9CFD-4BFF63FC7ADF}" destId="{49743F84-384F-D94A-B383-E998A3EE2B7A}" srcOrd="1" destOrd="0" presId="urn:microsoft.com/office/officeart/2005/8/layout/orgChart1"/>
    <dgm:cxn modelId="{76CA24DA-042D-894E-B778-366DBC66C39C}" type="presParOf" srcId="{C2936C68-D795-A842-AB15-FB6F937EC91D}" destId="{46EA296D-469F-3445-AF94-8F8E5B519F15}" srcOrd="1" destOrd="0" presId="urn:microsoft.com/office/officeart/2005/8/layout/orgChart1"/>
    <dgm:cxn modelId="{3D13D548-2B25-A742-BDED-EB4232E38BA4}" type="presParOf" srcId="{C2936C68-D795-A842-AB15-FB6F937EC91D}" destId="{2EBA2D08-B453-6140-BBEE-95474EC328AD}" srcOrd="2" destOrd="0" presId="urn:microsoft.com/office/officeart/2005/8/layout/orgChart1"/>
    <dgm:cxn modelId="{ADB25270-6B97-4741-BE8F-9B834815D7C9}" type="presParOf" srcId="{6083DDFA-A13C-AC45-B665-A0485FC39B5F}" destId="{D5CCAE5B-68F6-384B-A2BD-EC24072C0333}" srcOrd="2" destOrd="0" presId="urn:microsoft.com/office/officeart/2005/8/layout/orgChart1"/>
    <dgm:cxn modelId="{A57BF745-C1B6-CD42-B401-3BB45313E66C}" type="presParOf" srcId="{6083DDFA-A13C-AC45-B665-A0485FC39B5F}" destId="{A288D054-6E0A-8D40-9F6E-9E11FCA46D27}" srcOrd="3" destOrd="0" presId="urn:microsoft.com/office/officeart/2005/8/layout/orgChart1"/>
    <dgm:cxn modelId="{263CC2B5-17D5-1044-96F4-BDD87D3D993B}" type="presParOf" srcId="{A288D054-6E0A-8D40-9F6E-9E11FCA46D27}" destId="{41E2C7F1-2790-0F47-90E3-330B9BCC287F}" srcOrd="0" destOrd="0" presId="urn:microsoft.com/office/officeart/2005/8/layout/orgChart1"/>
    <dgm:cxn modelId="{4619C7F6-14A2-AB40-82AD-CA0AA499DEEB}" type="presParOf" srcId="{41E2C7F1-2790-0F47-90E3-330B9BCC287F}" destId="{D66D3401-42C1-4B44-A066-6B9964046E9F}" srcOrd="0" destOrd="0" presId="urn:microsoft.com/office/officeart/2005/8/layout/orgChart1"/>
    <dgm:cxn modelId="{EE832FB1-3382-7341-9EFA-CE6E8A699896}" type="presParOf" srcId="{41E2C7F1-2790-0F47-90E3-330B9BCC287F}" destId="{7BEE76EB-3BC1-0E43-9324-533C76F58A54}" srcOrd="1" destOrd="0" presId="urn:microsoft.com/office/officeart/2005/8/layout/orgChart1"/>
    <dgm:cxn modelId="{2F0BB306-CCED-0747-AE45-BAE6C21E3776}" type="presParOf" srcId="{A288D054-6E0A-8D40-9F6E-9E11FCA46D27}" destId="{789C41A3-5C25-8D47-A550-FF1BC13F1A8B}" srcOrd="1" destOrd="0" presId="urn:microsoft.com/office/officeart/2005/8/layout/orgChart1"/>
    <dgm:cxn modelId="{827F1782-172C-814E-B690-46D6AE1DA87F}" type="presParOf" srcId="{A288D054-6E0A-8D40-9F6E-9E11FCA46D27}" destId="{01E9F8CB-1A8D-7D4E-8BCE-4B8973B46174}" srcOrd="2" destOrd="0" presId="urn:microsoft.com/office/officeart/2005/8/layout/orgChart1"/>
    <dgm:cxn modelId="{E4CB8126-C2D9-C949-898A-9A9B62452219}" type="presParOf" srcId="{6083DDFA-A13C-AC45-B665-A0485FC39B5F}" destId="{FA020544-FF8F-BE42-BFC8-CB2273449404}" srcOrd="4" destOrd="0" presId="urn:microsoft.com/office/officeart/2005/8/layout/orgChart1"/>
    <dgm:cxn modelId="{1BC1BE3D-F9C4-A947-AEA5-ACD92B0044DB}" type="presParOf" srcId="{6083DDFA-A13C-AC45-B665-A0485FC39B5F}" destId="{1C2A9607-A3DE-A148-A0AF-3250FF76397B}" srcOrd="5" destOrd="0" presId="urn:microsoft.com/office/officeart/2005/8/layout/orgChart1"/>
    <dgm:cxn modelId="{79FBF9B5-0406-7B4E-8563-3D3597B5C1A2}" type="presParOf" srcId="{1C2A9607-A3DE-A148-A0AF-3250FF76397B}" destId="{776913C6-E7B8-664F-B8E8-4EDFB1737F98}" srcOrd="0" destOrd="0" presId="urn:microsoft.com/office/officeart/2005/8/layout/orgChart1"/>
    <dgm:cxn modelId="{BAB9B0E2-34EE-4544-AEB0-50214606A6C6}" type="presParOf" srcId="{776913C6-E7B8-664F-B8E8-4EDFB1737F98}" destId="{A6862571-D587-D843-A12A-EA866C3BCB53}" srcOrd="0" destOrd="0" presId="urn:microsoft.com/office/officeart/2005/8/layout/orgChart1"/>
    <dgm:cxn modelId="{252F51AB-F5F7-5648-A63C-616A69551E17}" type="presParOf" srcId="{776913C6-E7B8-664F-B8E8-4EDFB1737F98}" destId="{179F6A25-DB5B-0A4D-86C5-800258F6A85B}" srcOrd="1" destOrd="0" presId="urn:microsoft.com/office/officeart/2005/8/layout/orgChart1"/>
    <dgm:cxn modelId="{3D66BFAD-7848-514D-A374-7FEBDE02C0FD}" type="presParOf" srcId="{1C2A9607-A3DE-A148-A0AF-3250FF76397B}" destId="{5F60D1B1-C967-434C-AAA3-FA729C249B26}" srcOrd="1" destOrd="0" presId="urn:microsoft.com/office/officeart/2005/8/layout/orgChart1"/>
    <dgm:cxn modelId="{B1255FBA-3314-844A-85BA-88CC9891F144}" type="presParOf" srcId="{1C2A9607-A3DE-A148-A0AF-3250FF76397B}" destId="{414D1A54-2F34-EC45-AE5B-89F9881BB943}" srcOrd="2" destOrd="0" presId="urn:microsoft.com/office/officeart/2005/8/layout/orgChart1"/>
    <dgm:cxn modelId="{6B06347D-0461-714B-94C1-4CC32992FE4F}" type="presParOf" srcId="{4BEA0E15-9997-AB41-87AC-A64CF64FA494}" destId="{A61F2B56-B434-9542-BA87-D033325AE866}" srcOrd="2" destOrd="0" presId="urn:microsoft.com/office/officeart/2005/8/layout/orgChart1"/>
    <dgm:cxn modelId="{127EA9C0-7C5D-D34C-A42B-3B6B45B3E96E}" type="presParOf" srcId="{C13BB47F-C051-1143-AA86-8EEAAEFE6186}" destId="{EA065D8F-C0F1-0E4C-BB32-01F7B0A48335}" srcOrd="4" destOrd="0" presId="urn:microsoft.com/office/officeart/2005/8/layout/orgChart1"/>
    <dgm:cxn modelId="{12440966-103C-2A4A-B8B7-8AC8E9A20CE8}" type="presParOf" srcId="{C13BB47F-C051-1143-AA86-8EEAAEFE6186}" destId="{9DBDAEF0-DB0C-EC47-8374-E8523F4F1AA0}" srcOrd="5" destOrd="0" presId="urn:microsoft.com/office/officeart/2005/8/layout/orgChart1"/>
    <dgm:cxn modelId="{0F5E3741-5669-EA4C-8A25-1EF7658A14BA}" type="presParOf" srcId="{9DBDAEF0-DB0C-EC47-8374-E8523F4F1AA0}" destId="{987800D7-B350-CB49-9B0B-C04E7CE79041}" srcOrd="0" destOrd="0" presId="urn:microsoft.com/office/officeart/2005/8/layout/orgChart1"/>
    <dgm:cxn modelId="{D6898936-1835-5642-863A-4F327430DC99}" type="presParOf" srcId="{987800D7-B350-CB49-9B0B-C04E7CE79041}" destId="{5F330CA6-66A9-6B48-8393-3664C76FBA50}" srcOrd="0" destOrd="0" presId="urn:microsoft.com/office/officeart/2005/8/layout/orgChart1"/>
    <dgm:cxn modelId="{0402422C-F2D2-4145-8835-E3A7F0F8B442}" type="presParOf" srcId="{987800D7-B350-CB49-9B0B-C04E7CE79041}" destId="{1A0AA0D7-227E-454D-9327-1BB9DBC0DD58}" srcOrd="1" destOrd="0" presId="urn:microsoft.com/office/officeart/2005/8/layout/orgChart1"/>
    <dgm:cxn modelId="{D124EACA-5E83-3147-80E2-4FC118F39551}" type="presParOf" srcId="{9DBDAEF0-DB0C-EC47-8374-E8523F4F1AA0}" destId="{A95D53EF-5762-6F4C-99C0-0ACA7CB0D4FC}" srcOrd="1" destOrd="0" presId="urn:microsoft.com/office/officeart/2005/8/layout/orgChart1"/>
    <dgm:cxn modelId="{F3EBC2C1-A479-2947-A4E7-887C061154EE}" type="presParOf" srcId="{A95D53EF-5762-6F4C-99C0-0ACA7CB0D4FC}" destId="{09A707C3-8A85-F640-A4ED-8D612A3C8096}" srcOrd="0" destOrd="0" presId="urn:microsoft.com/office/officeart/2005/8/layout/orgChart1"/>
    <dgm:cxn modelId="{D66C6B11-EB00-F246-97FB-0529A9CDA680}" type="presParOf" srcId="{A95D53EF-5762-6F4C-99C0-0ACA7CB0D4FC}" destId="{1B2F4740-2655-3A46-9EFF-971C3C3C47CF}" srcOrd="1" destOrd="0" presId="urn:microsoft.com/office/officeart/2005/8/layout/orgChart1"/>
    <dgm:cxn modelId="{B0474E58-BE1F-224C-B190-F9198310DCFE}" type="presParOf" srcId="{1B2F4740-2655-3A46-9EFF-971C3C3C47CF}" destId="{69CD0561-2980-3548-A19B-744CB744E37D}" srcOrd="0" destOrd="0" presId="urn:microsoft.com/office/officeart/2005/8/layout/orgChart1"/>
    <dgm:cxn modelId="{9BC0F335-A4A1-594C-9EF9-081F8D287AE4}" type="presParOf" srcId="{69CD0561-2980-3548-A19B-744CB744E37D}" destId="{029CF05C-64B3-F742-BF4E-26207B848752}" srcOrd="0" destOrd="0" presId="urn:microsoft.com/office/officeart/2005/8/layout/orgChart1"/>
    <dgm:cxn modelId="{F13E05E5-DB24-6E47-AD58-63995C9E7B55}" type="presParOf" srcId="{69CD0561-2980-3548-A19B-744CB744E37D}" destId="{D7D00978-FA8C-114C-879A-8E9266FFC5C8}" srcOrd="1" destOrd="0" presId="urn:microsoft.com/office/officeart/2005/8/layout/orgChart1"/>
    <dgm:cxn modelId="{A01A59F3-A9EB-D345-9F8A-D020E4D6852A}" type="presParOf" srcId="{1B2F4740-2655-3A46-9EFF-971C3C3C47CF}" destId="{64B06CCD-E1A3-7F42-80B2-5ABAD3A0791A}" srcOrd="1" destOrd="0" presId="urn:microsoft.com/office/officeart/2005/8/layout/orgChart1"/>
    <dgm:cxn modelId="{FF487C1C-5B27-2A4A-AE15-6E0B34015002}" type="presParOf" srcId="{1B2F4740-2655-3A46-9EFF-971C3C3C47CF}" destId="{A4BAF503-E108-E64B-A91A-465B74B5E150}" srcOrd="2" destOrd="0" presId="urn:microsoft.com/office/officeart/2005/8/layout/orgChart1"/>
    <dgm:cxn modelId="{D45E88ED-AE0A-F545-8B2F-D99E00B54BB3}" type="presParOf" srcId="{A95D53EF-5762-6F4C-99C0-0ACA7CB0D4FC}" destId="{65177D14-42AF-0C41-BD3C-83F13A0C8F26}" srcOrd="2" destOrd="0" presId="urn:microsoft.com/office/officeart/2005/8/layout/orgChart1"/>
    <dgm:cxn modelId="{ADA8E665-C8D2-8448-854F-C18E2D442393}" type="presParOf" srcId="{A95D53EF-5762-6F4C-99C0-0ACA7CB0D4FC}" destId="{70EDF7A3-DC77-BC47-BD64-983ABEC4F24D}" srcOrd="3" destOrd="0" presId="urn:microsoft.com/office/officeart/2005/8/layout/orgChart1"/>
    <dgm:cxn modelId="{C226D39D-949E-FD45-8C06-011D027C6577}" type="presParOf" srcId="{70EDF7A3-DC77-BC47-BD64-983ABEC4F24D}" destId="{F6814FA4-0C43-F34C-A044-B91E113FDDD6}" srcOrd="0" destOrd="0" presId="urn:microsoft.com/office/officeart/2005/8/layout/orgChart1"/>
    <dgm:cxn modelId="{3E4E2C49-5AF8-694D-858D-92C2CEF7254F}" type="presParOf" srcId="{F6814FA4-0C43-F34C-A044-B91E113FDDD6}" destId="{31ACB7EC-8980-7149-91C2-124EEF270542}" srcOrd="0" destOrd="0" presId="urn:microsoft.com/office/officeart/2005/8/layout/orgChart1"/>
    <dgm:cxn modelId="{28937D09-9B6D-0D46-A4B8-6B6B7D11270B}" type="presParOf" srcId="{F6814FA4-0C43-F34C-A044-B91E113FDDD6}" destId="{526DD7BA-FD50-964C-BD0C-9CF2C34B8266}" srcOrd="1" destOrd="0" presId="urn:microsoft.com/office/officeart/2005/8/layout/orgChart1"/>
    <dgm:cxn modelId="{1EFB1928-5B62-9A4B-BBD7-B69D691752FD}" type="presParOf" srcId="{70EDF7A3-DC77-BC47-BD64-983ABEC4F24D}" destId="{98220F2F-394B-5148-9214-5A6486A4EAEA}" srcOrd="1" destOrd="0" presId="urn:microsoft.com/office/officeart/2005/8/layout/orgChart1"/>
    <dgm:cxn modelId="{962F9D03-F533-9944-9B88-1AA482F8370D}" type="presParOf" srcId="{70EDF7A3-DC77-BC47-BD64-983ABEC4F24D}" destId="{48EBE475-B5EF-EB4C-875A-AB7FE9D5C36E}" srcOrd="2" destOrd="0" presId="urn:microsoft.com/office/officeart/2005/8/layout/orgChart1"/>
    <dgm:cxn modelId="{5ECFAE20-D5F9-9547-B268-F30200DF1F17}" type="presParOf" srcId="{A95D53EF-5762-6F4C-99C0-0ACA7CB0D4FC}" destId="{F15A7BBA-DCFB-5A48-B731-D3391D8EB5C0}" srcOrd="4" destOrd="0" presId="urn:microsoft.com/office/officeart/2005/8/layout/orgChart1"/>
    <dgm:cxn modelId="{EF8AE1ED-8E51-3043-A89A-B3E9E1EB0ED8}" type="presParOf" srcId="{A95D53EF-5762-6F4C-99C0-0ACA7CB0D4FC}" destId="{98FF604F-E072-0440-99C1-AA2A3B141799}" srcOrd="5" destOrd="0" presId="urn:microsoft.com/office/officeart/2005/8/layout/orgChart1"/>
    <dgm:cxn modelId="{C0EB491D-9E2D-014E-B255-6A82B789A0E7}" type="presParOf" srcId="{98FF604F-E072-0440-99C1-AA2A3B141799}" destId="{6327EC18-AF67-0041-A487-6FE04730A830}" srcOrd="0" destOrd="0" presId="urn:microsoft.com/office/officeart/2005/8/layout/orgChart1"/>
    <dgm:cxn modelId="{029A8565-B93A-A747-B54B-3AE881E7D621}" type="presParOf" srcId="{6327EC18-AF67-0041-A487-6FE04730A830}" destId="{D50CC089-1D6F-3A49-A315-19CD538DF434}" srcOrd="0" destOrd="0" presId="urn:microsoft.com/office/officeart/2005/8/layout/orgChart1"/>
    <dgm:cxn modelId="{162C4529-4426-0444-B01C-B6EB39FEF787}" type="presParOf" srcId="{6327EC18-AF67-0041-A487-6FE04730A830}" destId="{25F21652-988A-FE4C-A7E7-149440C7B03D}" srcOrd="1" destOrd="0" presId="urn:microsoft.com/office/officeart/2005/8/layout/orgChart1"/>
    <dgm:cxn modelId="{D65402C5-2C9D-274B-A626-EC4253B9D7B4}" type="presParOf" srcId="{98FF604F-E072-0440-99C1-AA2A3B141799}" destId="{5399C745-D478-4F43-8D07-24DA7992FE6C}" srcOrd="1" destOrd="0" presId="urn:microsoft.com/office/officeart/2005/8/layout/orgChart1"/>
    <dgm:cxn modelId="{5BB52536-1305-1143-8A66-EF554E964BA9}" type="presParOf" srcId="{98FF604F-E072-0440-99C1-AA2A3B141799}" destId="{35C9F26E-4677-3F4A-9C12-94D930D040E2}" srcOrd="2" destOrd="0" presId="urn:microsoft.com/office/officeart/2005/8/layout/orgChart1"/>
    <dgm:cxn modelId="{4268E27B-E166-0649-9762-AB96C7EAFAD9}" type="presParOf" srcId="{9DBDAEF0-DB0C-EC47-8374-E8523F4F1AA0}" destId="{FDB8C4D9-C4B1-954C-977D-0ECB941398BE}" srcOrd="2" destOrd="0" presId="urn:microsoft.com/office/officeart/2005/8/layout/orgChart1"/>
    <dgm:cxn modelId="{04031DED-2B83-3146-BDFB-B9CAC87BB616}" type="presParOf" srcId="{C13BB47F-C051-1143-AA86-8EEAAEFE6186}" destId="{30AFF973-0E4A-5148-98E3-1EEF5F824D1B}" srcOrd="6" destOrd="0" presId="urn:microsoft.com/office/officeart/2005/8/layout/orgChart1"/>
    <dgm:cxn modelId="{EDE89A1E-03B5-F242-BB0E-5B675275A398}" type="presParOf" srcId="{C13BB47F-C051-1143-AA86-8EEAAEFE6186}" destId="{3A0AF67C-6B36-ED4B-BFBE-30C6F5779E31}" srcOrd="7" destOrd="0" presId="urn:microsoft.com/office/officeart/2005/8/layout/orgChart1"/>
    <dgm:cxn modelId="{71EC9FE9-07CF-F142-9C54-CD3466EA4127}" type="presParOf" srcId="{3A0AF67C-6B36-ED4B-BFBE-30C6F5779E31}" destId="{11A98815-50FF-AA4A-B107-0598CA3244DC}" srcOrd="0" destOrd="0" presId="urn:microsoft.com/office/officeart/2005/8/layout/orgChart1"/>
    <dgm:cxn modelId="{6E37A3A2-EFA4-A24C-9DAB-1EC3B04B58CF}" type="presParOf" srcId="{11A98815-50FF-AA4A-B107-0598CA3244DC}" destId="{5DE0969F-8120-B040-B019-4A99BE00F017}" srcOrd="0" destOrd="0" presId="urn:microsoft.com/office/officeart/2005/8/layout/orgChart1"/>
    <dgm:cxn modelId="{2F83D2C6-EBF2-984D-B015-3ABFD7A174C9}" type="presParOf" srcId="{11A98815-50FF-AA4A-B107-0598CA3244DC}" destId="{333EF3B8-0FB0-624D-9970-B2C762A4C5E7}" srcOrd="1" destOrd="0" presId="urn:microsoft.com/office/officeart/2005/8/layout/orgChart1"/>
    <dgm:cxn modelId="{F7CC3E54-272A-044B-BEE8-1B752AC93602}" type="presParOf" srcId="{3A0AF67C-6B36-ED4B-BFBE-30C6F5779E31}" destId="{6D14265D-D346-2F41-91AF-949713F71A30}" srcOrd="1" destOrd="0" presId="urn:microsoft.com/office/officeart/2005/8/layout/orgChart1"/>
    <dgm:cxn modelId="{DBBA52E9-81A6-1148-A56E-D4220402938C}" type="presParOf" srcId="{6D14265D-D346-2F41-91AF-949713F71A30}" destId="{00B925B2-83A1-7742-B6FA-8307440178E6}" srcOrd="0" destOrd="0" presId="urn:microsoft.com/office/officeart/2005/8/layout/orgChart1"/>
    <dgm:cxn modelId="{CC7ADC47-F418-1E49-9339-27AEE2E833C8}" type="presParOf" srcId="{6D14265D-D346-2F41-91AF-949713F71A30}" destId="{F1778A89-6A6F-4D42-A6D7-B9B17B974E29}" srcOrd="1" destOrd="0" presId="urn:microsoft.com/office/officeart/2005/8/layout/orgChart1"/>
    <dgm:cxn modelId="{33C35818-C9B7-6045-88A3-D6A5C773EB66}" type="presParOf" srcId="{F1778A89-6A6F-4D42-A6D7-B9B17B974E29}" destId="{5AF372EC-7312-9A4A-A082-EEFA5577B8F4}" srcOrd="0" destOrd="0" presId="urn:microsoft.com/office/officeart/2005/8/layout/orgChart1"/>
    <dgm:cxn modelId="{BAD80F45-B050-DC48-B1D4-C070AB71FEC6}" type="presParOf" srcId="{5AF372EC-7312-9A4A-A082-EEFA5577B8F4}" destId="{55DF7365-D5EF-6E4B-B12B-9EB0A7A3D49E}" srcOrd="0" destOrd="0" presId="urn:microsoft.com/office/officeart/2005/8/layout/orgChart1"/>
    <dgm:cxn modelId="{8A8B459B-957A-1D43-AFF7-ED310A320E56}" type="presParOf" srcId="{5AF372EC-7312-9A4A-A082-EEFA5577B8F4}" destId="{2ED3574B-8229-3E4B-B2F1-F58379EF1327}" srcOrd="1" destOrd="0" presId="urn:microsoft.com/office/officeart/2005/8/layout/orgChart1"/>
    <dgm:cxn modelId="{8A5437EA-D2F0-0441-9A5F-E908A4C172C8}" type="presParOf" srcId="{F1778A89-6A6F-4D42-A6D7-B9B17B974E29}" destId="{D24A01CF-52A5-374B-88D9-E51C3D30C2B3}" srcOrd="1" destOrd="0" presId="urn:microsoft.com/office/officeart/2005/8/layout/orgChart1"/>
    <dgm:cxn modelId="{8460EEDF-0D71-3048-A0C6-7B6405E116CF}" type="presParOf" srcId="{F1778A89-6A6F-4D42-A6D7-B9B17B974E29}" destId="{CFA29384-8DAD-9344-BA0B-CA5A3E065658}" srcOrd="2" destOrd="0" presId="urn:microsoft.com/office/officeart/2005/8/layout/orgChart1"/>
    <dgm:cxn modelId="{F93C9A1E-FF7E-7743-B5F1-B88CBD3B51A4}" type="presParOf" srcId="{6D14265D-D346-2F41-91AF-949713F71A30}" destId="{DEA1E1CD-420C-E648-B870-8CBB280709E1}" srcOrd="2" destOrd="0" presId="urn:microsoft.com/office/officeart/2005/8/layout/orgChart1"/>
    <dgm:cxn modelId="{3375423D-E636-574A-8C0B-9C6B91005688}" type="presParOf" srcId="{6D14265D-D346-2F41-91AF-949713F71A30}" destId="{9E108386-EB9E-214A-9A8D-74AAF522BF27}" srcOrd="3" destOrd="0" presId="urn:microsoft.com/office/officeart/2005/8/layout/orgChart1"/>
    <dgm:cxn modelId="{8F159D31-0695-0241-A26F-D559832F7C33}" type="presParOf" srcId="{9E108386-EB9E-214A-9A8D-74AAF522BF27}" destId="{DFEB3DC9-BB62-7345-8D4C-828908B99951}" srcOrd="0" destOrd="0" presId="urn:microsoft.com/office/officeart/2005/8/layout/orgChart1"/>
    <dgm:cxn modelId="{71CB4617-7DB2-5143-A1FC-137413B3D263}" type="presParOf" srcId="{DFEB3DC9-BB62-7345-8D4C-828908B99951}" destId="{FDB46EC5-DEDA-2945-90D2-235E38F76AC5}" srcOrd="0" destOrd="0" presId="urn:microsoft.com/office/officeart/2005/8/layout/orgChart1"/>
    <dgm:cxn modelId="{CD1F79E6-11FE-8D40-8E77-658E8522BDED}" type="presParOf" srcId="{DFEB3DC9-BB62-7345-8D4C-828908B99951}" destId="{E440262A-2F9B-9D43-BA3D-0A0732548A0B}" srcOrd="1" destOrd="0" presId="urn:microsoft.com/office/officeart/2005/8/layout/orgChart1"/>
    <dgm:cxn modelId="{697857EF-6051-C847-B206-4B28999D7042}" type="presParOf" srcId="{9E108386-EB9E-214A-9A8D-74AAF522BF27}" destId="{30622FEA-191C-4943-A3A7-E90AA76BABE5}" srcOrd="1" destOrd="0" presId="urn:microsoft.com/office/officeart/2005/8/layout/orgChart1"/>
    <dgm:cxn modelId="{4AE010BE-DA72-5940-8561-A14AEC304A66}" type="presParOf" srcId="{9E108386-EB9E-214A-9A8D-74AAF522BF27}" destId="{4E425195-5994-FB43-A2A4-F5901D8F189F}" srcOrd="2" destOrd="0" presId="urn:microsoft.com/office/officeart/2005/8/layout/orgChart1"/>
    <dgm:cxn modelId="{EAD7258C-5191-6343-973D-86F8C5DE4BA4}" type="presParOf" srcId="{6D14265D-D346-2F41-91AF-949713F71A30}" destId="{CA2242F8-9683-4F40-93F4-25FB19989394}" srcOrd="4" destOrd="0" presId="urn:microsoft.com/office/officeart/2005/8/layout/orgChart1"/>
    <dgm:cxn modelId="{1C583CFB-E7A5-3F45-9DA8-2B09E91509F4}" type="presParOf" srcId="{6D14265D-D346-2F41-91AF-949713F71A30}" destId="{A60FD55E-FDDD-4D47-B1A5-30B0CE79E2D8}" srcOrd="5" destOrd="0" presId="urn:microsoft.com/office/officeart/2005/8/layout/orgChart1"/>
    <dgm:cxn modelId="{F1FFDFCC-11D3-2B48-B323-BC700011D038}" type="presParOf" srcId="{A60FD55E-FDDD-4D47-B1A5-30B0CE79E2D8}" destId="{01CF6ABC-EA92-324D-99E8-633B4D72FD1A}" srcOrd="0" destOrd="0" presId="urn:microsoft.com/office/officeart/2005/8/layout/orgChart1"/>
    <dgm:cxn modelId="{ADADC549-D68D-544D-9A6B-BD1CECDDDA43}" type="presParOf" srcId="{01CF6ABC-EA92-324D-99E8-633B4D72FD1A}" destId="{2DE6C483-26D7-A348-928A-682CB38B02AF}" srcOrd="0" destOrd="0" presId="urn:microsoft.com/office/officeart/2005/8/layout/orgChart1"/>
    <dgm:cxn modelId="{7DF6CF2E-F08A-A243-97E3-C070F6E9488C}" type="presParOf" srcId="{01CF6ABC-EA92-324D-99E8-633B4D72FD1A}" destId="{9F18C83B-35D7-E849-91DC-2362B0CE0BEF}" srcOrd="1" destOrd="0" presId="urn:microsoft.com/office/officeart/2005/8/layout/orgChart1"/>
    <dgm:cxn modelId="{C3E81D46-4C1E-E348-9A56-AE853F76D2B0}" type="presParOf" srcId="{A60FD55E-FDDD-4D47-B1A5-30B0CE79E2D8}" destId="{D8D9BC8C-E4EB-E849-A31C-C852FC4279EB}" srcOrd="1" destOrd="0" presId="urn:microsoft.com/office/officeart/2005/8/layout/orgChart1"/>
    <dgm:cxn modelId="{39E43209-3BF9-5E40-BC62-7D88C1E9980C}" type="presParOf" srcId="{A60FD55E-FDDD-4D47-B1A5-30B0CE79E2D8}" destId="{443DCF24-A074-DB43-805D-DEE9E4C9C7AD}" srcOrd="2" destOrd="0" presId="urn:microsoft.com/office/officeart/2005/8/layout/orgChart1"/>
    <dgm:cxn modelId="{EED1170C-B623-9A4D-AEEB-B37B2FB6410E}" type="presParOf" srcId="{3A0AF67C-6B36-ED4B-BFBE-30C6F5779E31}" destId="{EDA29351-2B9A-9E4D-8724-3B62BCA1F61B}" srcOrd="2" destOrd="0" presId="urn:microsoft.com/office/officeart/2005/8/layout/orgChart1"/>
    <dgm:cxn modelId="{D473FE09-56E5-4B49-BC9B-8DFE490FAFE1}" type="presParOf" srcId="{C13BB47F-C051-1143-AA86-8EEAAEFE6186}" destId="{CF1DC5B4-9E92-F94E-AF84-162EBCE28115}" srcOrd="8" destOrd="0" presId="urn:microsoft.com/office/officeart/2005/8/layout/orgChart1"/>
    <dgm:cxn modelId="{5B8A6F8B-4F14-1442-9361-897DD550217B}" type="presParOf" srcId="{C13BB47F-C051-1143-AA86-8EEAAEFE6186}" destId="{D755C1B6-623C-4249-ADC3-7B99AAC382D4}" srcOrd="9" destOrd="0" presId="urn:microsoft.com/office/officeart/2005/8/layout/orgChart1"/>
    <dgm:cxn modelId="{E6306FEB-6668-6C4C-82CE-49FA3AA9648F}" type="presParOf" srcId="{D755C1B6-623C-4249-ADC3-7B99AAC382D4}" destId="{FEA6309E-7065-974B-A522-03CB7402C23B}" srcOrd="0" destOrd="0" presId="urn:microsoft.com/office/officeart/2005/8/layout/orgChart1"/>
    <dgm:cxn modelId="{7ABC2496-0865-7D4F-8716-E09E2EBF19ED}" type="presParOf" srcId="{FEA6309E-7065-974B-A522-03CB7402C23B}" destId="{6569093C-8DE5-3445-BD96-C2E632618250}" srcOrd="0" destOrd="0" presId="urn:microsoft.com/office/officeart/2005/8/layout/orgChart1"/>
    <dgm:cxn modelId="{C40F519D-EB67-5048-A785-49F9D5E463B1}" type="presParOf" srcId="{FEA6309E-7065-974B-A522-03CB7402C23B}" destId="{121693A0-F275-E848-996E-C53B119144FB}" srcOrd="1" destOrd="0" presId="urn:microsoft.com/office/officeart/2005/8/layout/orgChart1"/>
    <dgm:cxn modelId="{F685FD20-3676-674F-A92B-2B9D090D3A1C}" type="presParOf" srcId="{D755C1B6-623C-4249-ADC3-7B99AAC382D4}" destId="{DB5B261E-D136-A247-863F-C8ED80E9E077}" srcOrd="1" destOrd="0" presId="urn:microsoft.com/office/officeart/2005/8/layout/orgChart1"/>
    <dgm:cxn modelId="{72222227-6785-D74D-9F2A-69EC9730673F}" type="presParOf" srcId="{DB5B261E-D136-A247-863F-C8ED80E9E077}" destId="{77E2038E-C330-4B4B-8F6F-1A7D85772791}" srcOrd="0" destOrd="0" presId="urn:microsoft.com/office/officeart/2005/8/layout/orgChart1"/>
    <dgm:cxn modelId="{D189627B-AE1D-354E-A2B5-01B945D23953}" type="presParOf" srcId="{DB5B261E-D136-A247-863F-C8ED80E9E077}" destId="{BD7B4BA1-D6DE-A141-B8A2-1D11766CC668}" srcOrd="1" destOrd="0" presId="urn:microsoft.com/office/officeart/2005/8/layout/orgChart1"/>
    <dgm:cxn modelId="{CF713C6F-1BD6-314F-B1F3-1CFF3D8828EC}" type="presParOf" srcId="{BD7B4BA1-D6DE-A141-B8A2-1D11766CC668}" destId="{33CE0A91-169B-134E-B59C-55B5BF31C6E8}" srcOrd="0" destOrd="0" presId="urn:microsoft.com/office/officeart/2005/8/layout/orgChart1"/>
    <dgm:cxn modelId="{5797A1FE-54F1-D544-8DD8-A2B6434A61BA}" type="presParOf" srcId="{33CE0A91-169B-134E-B59C-55B5BF31C6E8}" destId="{83720A3C-E6D5-0041-98A2-D00B7C593CB5}" srcOrd="0" destOrd="0" presId="urn:microsoft.com/office/officeart/2005/8/layout/orgChart1"/>
    <dgm:cxn modelId="{BC1459B0-4A8C-3349-A373-70A78A1F4610}" type="presParOf" srcId="{33CE0A91-169B-134E-B59C-55B5BF31C6E8}" destId="{7CB633DF-8931-8F44-9398-3E159E4D2B05}" srcOrd="1" destOrd="0" presId="urn:microsoft.com/office/officeart/2005/8/layout/orgChart1"/>
    <dgm:cxn modelId="{E0EC6C1D-608F-F64E-A658-F329F2D2E90E}" type="presParOf" srcId="{BD7B4BA1-D6DE-A141-B8A2-1D11766CC668}" destId="{8EA3B9F2-1541-A349-B61C-8CD7FED327C0}" srcOrd="1" destOrd="0" presId="urn:microsoft.com/office/officeart/2005/8/layout/orgChart1"/>
    <dgm:cxn modelId="{18D43D36-2477-594C-B544-885C02B8B328}" type="presParOf" srcId="{BD7B4BA1-D6DE-A141-B8A2-1D11766CC668}" destId="{92CEE6F6-4E33-224F-ACBA-D45B99790710}" srcOrd="2" destOrd="0" presId="urn:microsoft.com/office/officeart/2005/8/layout/orgChart1"/>
    <dgm:cxn modelId="{090E74C9-3A68-F940-AB72-230D7C6E4AA9}" type="presParOf" srcId="{DB5B261E-D136-A247-863F-C8ED80E9E077}" destId="{53848289-FF77-6046-A7F1-9A061E2C9394}" srcOrd="2" destOrd="0" presId="urn:microsoft.com/office/officeart/2005/8/layout/orgChart1"/>
    <dgm:cxn modelId="{E2BA9DC0-B773-D943-94EB-29CFC245B373}" type="presParOf" srcId="{DB5B261E-D136-A247-863F-C8ED80E9E077}" destId="{3B9C73EA-A326-7841-82C4-BFE2D90FCF2C}" srcOrd="3" destOrd="0" presId="urn:microsoft.com/office/officeart/2005/8/layout/orgChart1"/>
    <dgm:cxn modelId="{4132363A-E73D-6D49-ADA2-3513F2EAD061}" type="presParOf" srcId="{3B9C73EA-A326-7841-82C4-BFE2D90FCF2C}" destId="{21F60D87-7861-524A-9C1F-C84A09E731C5}" srcOrd="0" destOrd="0" presId="urn:microsoft.com/office/officeart/2005/8/layout/orgChart1"/>
    <dgm:cxn modelId="{2B4CB599-14D6-E14D-8E66-3423D5E53816}" type="presParOf" srcId="{21F60D87-7861-524A-9C1F-C84A09E731C5}" destId="{B93DD579-2658-6245-9319-0B25CBF060FA}" srcOrd="0" destOrd="0" presId="urn:microsoft.com/office/officeart/2005/8/layout/orgChart1"/>
    <dgm:cxn modelId="{D86695DC-ED8D-C041-BC03-34F58F087E55}" type="presParOf" srcId="{21F60D87-7861-524A-9C1F-C84A09E731C5}" destId="{C5130EA0-AD02-214D-80B9-32669F181A32}" srcOrd="1" destOrd="0" presId="urn:microsoft.com/office/officeart/2005/8/layout/orgChart1"/>
    <dgm:cxn modelId="{FB2C61C5-9D14-5947-8141-FB8A2A2703F4}" type="presParOf" srcId="{3B9C73EA-A326-7841-82C4-BFE2D90FCF2C}" destId="{7E2072E8-34E1-6749-BD7A-1B54D9DD2BDD}" srcOrd="1" destOrd="0" presId="urn:microsoft.com/office/officeart/2005/8/layout/orgChart1"/>
    <dgm:cxn modelId="{98BAD62F-9A19-B444-9A8F-1D773939F43B}" type="presParOf" srcId="{3B9C73EA-A326-7841-82C4-BFE2D90FCF2C}" destId="{01CB6D48-936E-9941-BDF6-C2934433A211}" srcOrd="2" destOrd="0" presId="urn:microsoft.com/office/officeart/2005/8/layout/orgChart1"/>
    <dgm:cxn modelId="{413C6BFA-0AB4-7641-BE66-3ECA642A4813}" type="presParOf" srcId="{DB5B261E-D136-A247-863F-C8ED80E9E077}" destId="{F6ECE6E2-78A1-204D-896B-C2E4039417AD}" srcOrd="4" destOrd="0" presId="urn:microsoft.com/office/officeart/2005/8/layout/orgChart1"/>
    <dgm:cxn modelId="{CCC90247-2375-1249-A785-A20B92378762}" type="presParOf" srcId="{DB5B261E-D136-A247-863F-C8ED80E9E077}" destId="{DD1D850C-1BF0-A940-9890-01BB16DDB87E}" srcOrd="5" destOrd="0" presId="urn:microsoft.com/office/officeart/2005/8/layout/orgChart1"/>
    <dgm:cxn modelId="{2D2E58BA-4F8E-2E48-B558-A4AB57E6ABDF}" type="presParOf" srcId="{DD1D850C-1BF0-A940-9890-01BB16DDB87E}" destId="{0CF6E9B3-9E45-7845-AECF-BA6FF6598E9B}" srcOrd="0" destOrd="0" presId="urn:microsoft.com/office/officeart/2005/8/layout/orgChart1"/>
    <dgm:cxn modelId="{03BACF40-A562-D14A-A7E1-86AFA9B60576}" type="presParOf" srcId="{0CF6E9B3-9E45-7845-AECF-BA6FF6598E9B}" destId="{203961E0-36B8-9647-8A3B-B731C38AB832}" srcOrd="0" destOrd="0" presId="urn:microsoft.com/office/officeart/2005/8/layout/orgChart1"/>
    <dgm:cxn modelId="{E7E32E99-68C1-3D4E-9C9F-876788F18B71}" type="presParOf" srcId="{0CF6E9B3-9E45-7845-AECF-BA6FF6598E9B}" destId="{D0E79F74-00A8-E148-8615-533FBB2A5925}" srcOrd="1" destOrd="0" presId="urn:microsoft.com/office/officeart/2005/8/layout/orgChart1"/>
    <dgm:cxn modelId="{CB6F81E4-DB13-8347-91D2-D862C368055D}" type="presParOf" srcId="{DD1D850C-1BF0-A940-9890-01BB16DDB87E}" destId="{DCF9EFF3-2188-4B4B-97C0-6D113C613DE6}" srcOrd="1" destOrd="0" presId="urn:microsoft.com/office/officeart/2005/8/layout/orgChart1"/>
    <dgm:cxn modelId="{139C1000-91A7-844E-A4A2-6F44DA87BDBA}" type="presParOf" srcId="{DD1D850C-1BF0-A940-9890-01BB16DDB87E}" destId="{A8BC6830-F580-D84F-8B73-4EC2669A74C7}" srcOrd="2" destOrd="0" presId="urn:microsoft.com/office/officeart/2005/8/layout/orgChart1"/>
    <dgm:cxn modelId="{01746FEE-53B8-1F40-9A32-F25187D7D0C1}" type="presParOf" srcId="{D755C1B6-623C-4249-ADC3-7B99AAC382D4}" destId="{92AA2632-DCC0-4442-995A-AE96CBC0D56A}" srcOrd="2" destOrd="0" presId="urn:microsoft.com/office/officeart/2005/8/layout/orgChart1"/>
    <dgm:cxn modelId="{856854CC-78E9-9641-8601-93F78BAB9DB0}" type="presParOf" srcId="{C13BB47F-C051-1143-AA86-8EEAAEFE6186}" destId="{1C832095-8912-154C-A03A-5A095CB14F84}" srcOrd="10" destOrd="0" presId="urn:microsoft.com/office/officeart/2005/8/layout/orgChart1"/>
    <dgm:cxn modelId="{9C7EC68D-E8F8-F340-BF86-210C287063B6}" type="presParOf" srcId="{C13BB47F-C051-1143-AA86-8EEAAEFE6186}" destId="{3A4689AB-2C9B-234A-B735-EC8315606340}" srcOrd="11" destOrd="0" presId="urn:microsoft.com/office/officeart/2005/8/layout/orgChart1"/>
    <dgm:cxn modelId="{E8E2FA91-946D-244C-998D-5C05DF164CD9}" type="presParOf" srcId="{3A4689AB-2C9B-234A-B735-EC8315606340}" destId="{2C4AF423-2CB5-444A-9394-132C948AA5FD}" srcOrd="0" destOrd="0" presId="urn:microsoft.com/office/officeart/2005/8/layout/orgChart1"/>
    <dgm:cxn modelId="{36D107C7-B9E4-9747-B474-CD5C07007EAD}" type="presParOf" srcId="{2C4AF423-2CB5-444A-9394-132C948AA5FD}" destId="{1BCF435A-9847-6C49-9318-12EE1E3C9F69}" srcOrd="0" destOrd="0" presId="urn:microsoft.com/office/officeart/2005/8/layout/orgChart1"/>
    <dgm:cxn modelId="{6CB3E9F7-0439-8D43-91B1-61AE8DDE5A27}" type="presParOf" srcId="{2C4AF423-2CB5-444A-9394-132C948AA5FD}" destId="{EA48F0D3-252E-5342-A69A-D1D821DB7BFA}" srcOrd="1" destOrd="0" presId="urn:microsoft.com/office/officeart/2005/8/layout/orgChart1"/>
    <dgm:cxn modelId="{A9E05565-CBD2-E148-96BE-045038F4C9A1}" type="presParOf" srcId="{3A4689AB-2C9B-234A-B735-EC8315606340}" destId="{91905746-B273-434A-B3EB-461FDACA74DF}" srcOrd="1" destOrd="0" presId="urn:microsoft.com/office/officeart/2005/8/layout/orgChart1"/>
    <dgm:cxn modelId="{E3D3DF35-BB37-7146-9AEF-C0791A836F71}" type="presParOf" srcId="{91905746-B273-434A-B3EB-461FDACA74DF}" destId="{063EEA79-DC11-FB4D-B514-77B1CB1A6786}" srcOrd="0" destOrd="0" presId="urn:microsoft.com/office/officeart/2005/8/layout/orgChart1"/>
    <dgm:cxn modelId="{D6C852EF-3837-5742-986E-1431B541B71D}" type="presParOf" srcId="{91905746-B273-434A-B3EB-461FDACA74DF}" destId="{4CDD98FE-F5C5-9C44-BDD2-FC80387DFEFB}" srcOrd="1" destOrd="0" presId="urn:microsoft.com/office/officeart/2005/8/layout/orgChart1"/>
    <dgm:cxn modelId="{1D3A3DF7-8EC3-F940-9394-32FD114C07A2}" type="presParOf" srcId="{4CDD98FE-F5C5-9C44-BDD2-FC80387DFEFB}" destId="{5FE0CB8D-7475-9D42-B0BB-CCF6E1CCC824}" srcOrd="0" destOrd="0" presId="urn:microsoft.com/office/officeart/2005/8/layout/orgChart1"/>
    <dgm:cxn modelId="{7E4D28D4-1034-8944-A60B-104EC48DDF88}" type="presParOf" srcId="{5FE0CB8D-7475-9D42-B0BB-CCF6E1CCC824}" destId="{FD217BDB-B662-4B45-903D-ACF892906407}" srcOrd="0" destOrd="0" presId="urn:microsoft.com/office/officeart/2005/8/layout/orgChart1"/>
    <dgm:cxn modelId="{F21B3DA5-A379-9143-A9A8-3C244D365BDC}" type="presParOf" srcId="{5FE0CB8D-7475-9D42-B0BB-CCF6E1CCC824}" destId="{E31784CA-481F-3349-85E1-8501047BBE30}" srcOrd="1" destOrd="0" presId="urn:microsoft.com/office/officeart/2005/8/layout/orgChart1"/>
    <dgm:cxn modelId="{BD84DCBB-D876-FE45-99F1-3A351261215F}" type="presParOf" srcId="{4CDD98FE-F5C5-9C44-BDD2-FC80387DFEFB}" destId="{DB50F402-7BEA-414C-BFAA-7EB4E6FC9285}" srcOrd="1" destOrd="0" presId="urn:microsoft.com/office/officeart/2005/8/layout/orgChart1"/>
    <dgm:cxn modelId="{ADD42023-3BA5-8546-963D-77ED91BB7584}" type="presParOf" srcId="{4CDD98FE-F5C5-9C44-BDD2-FC80387DFEFB}" destId="{FC5FB4A3-9809-8B42-AB76-BFCC17CD4713}" srcOrd="2" destOrd="0" presId="urn:microsoft.com/office/officeart/2005/8/layout/orgChart1"/>
    <dgm:cxn modelId="{EB60B697-96E1-424B-B779-5A030A88A3F7}" type="presParOf" srcId="{91905746-B273-434A-B3EB-461FDACA74DF}" destId="{C814E980-8F00-8447-B19C-14B2F06F139C}" srcOrd="2" destOrd="0" presId="urn:microsoft.com/office/officeart/2005/8/layout/orgChart1"/>
    <dgm:cxn modelId="{63B23B8D-2A95-5442-8F57-5B9716BF87B3}" type="presParOf" srcId="{91905746-B273-434A-B3EB-461FDACA74DF}" destId="{1883A1B0-13F0-FC40-95D2-9563AD749FD4}" srcOrd="3" destOrd="0" presId="urn:microsoft.com/office/officeart/2005/8/layout/orgChart1"/>
    <dgm:cxn modelId="{99079FE3-1A57-6C4F-A825-C1FF6870CCFB}" type="presParOf" srcId="{1883A1B0-13F0-FC40-95D2-9563AD749FD4}" destId="{12BE8513-1A37-6447-8E49-FA17335D2A61}" srcOrd="0" destOrd="0" presId="urn:microsoft.com/office/officeart/2005/8/layout/orgChart1"/>
    <dgm:cxn modelId="{A265E63D-8378-6D40-983B-094DFD8F70C2}" type="presParOf" srcId="{12BE8513-1A37-6447-8E49-FA17335D2A61}" destId="{8D53C416-9728-C844-B3B6-612BC146DC67}" srcOrd="0" destOrd="0" presId="urn:microsoft.com/office/officeart/2005/8/layout/orgChart1"/>
    <dgm:cxn modelId="{D3204B72-FD06-6A46-B3E4-BE59C58BDBC7}" type="presParOf" srcId="{12BE8513-1A37-6447-8E49-FA17335D2A61}" destId="{8DD486D5-7C9B-AB42-B8C2-7EAE08B941D6}" srcOrd="1" destOrd="0" presId="urn:microsoft.com/office/officeart/2005/8/layout/orgChart1"/>
    <dgm:cxn modelId="{47884B20-6A32-B945-B131-53E449F633F0}" type="presParOf" srcId="{1883A1B0-13F0-FC40-95D2-9563AD749FD4}" destId="{C41D67B2-21D0-0241-AF3D-37507978A7B7}" srcOrd="1" destOrd="0" presId="urn:microsoft.com/office/officeart/2005/8/layout/orgChart1"/>
    <dgm:cxn modelId="{8573C0AB-13F8-A44A-B2C0-EC07CD5CD7F5}" type="presParOf" srcId="{1883A1B0-13F0-FC40-95D2-9563AD749FD4}" destId="{BF3846B0-9CC8-1340-9475-A2957F80F94C}" srcOrd="2" destOrd="0" presId="urn:microsoft.com/office/officeart/2005/8/layout/orgChart1"/>
    <dgm:cxn modelId="{5ADA9500-0AC7-0546-A6DC-B9036D69A989}" type="presParOf" srcId="{91905746-B273-434A-B3EB-461FDACA74DF}" destId="{45784B4D-E4DB-814A-807C-AA896B2D4098}" srcOrd="4" destOrd="0" presId="urn:microsoft.com/office/officeart/2005/8/layout/orgChart1"/>
    <dgm:cxn modelId="{985EA401-823B-8D49-A23E-700ADAE03658}" type="presParOf" srcId="{91905746-B273-434A-B3EB-461FDACA74DF}" destId="{43F97D40-ECF5-B049-8A54-FE932D09C9FD}" srcOrd="5" destOrd="0" presId="urn:microsoft.com/office/officeart/2005/8/layout/orgChart1"/>
    <dgm:cxn modelId="{2BB56787-54A1-7743-9B16-47C4D56FC95A}" type="presParOf" srcId="{43F97D40-ECF5-B049-8A54-FE932D09C9FD}" destId="{FDCD963D-8F92-F645-8E99-3E937BABD6A5}" srcOrd="0" destOrd="0" presId="urn:microsoft.com/office/officeart/2005/8/layout/orgChart1"/>
    <dgm:cxn modelId="{A4072F7A-60D3-6748-9822-DEF536E99D92}" type="presParOf" srcId="{FDCD963D-8F92-F645-8E99-3E937BABD6A5}" destId="{6011CE53-3DC8-E841-93BF-7B30F75A153A}" srcOrd="0" destOrd="0" presId="urn:microsoft.com/office/officeart/2005/8/layout/orgChart1"/>
    <dgm:cxn modelId="{5B6EDDF3-88CE-5A41-86EF-DF96D21BB471}" type="presParOf" srcId="{FDCD963D-8F92-F645-8E99-3E937BABD6A5}" destId="{F81B7619-DEE1-7447-B8B4-2D1C73176C7F}" srcOrd="1" destOrd="0" presId="urn:microsoft.com/office/officeart/2005/8/layout/orgChart1"/>
    <dgm:cxn modelId="{B09CE469-51E9-E546-BF45-AE61C8B945B5}" type="presParOf" srcId="{43F97D40-ECF5-B049-8A54-FE932D09C9FD}" destId="{4B1EDA2C-F19A-694D-981B-A433FC7D4B9D}" srcOrd="1" destOrd="0" presId="urn:microsoft.com/office/officeart/2005/8/layout/orgChart1"/>
    <dgm:cxn modelId="{F504DF0F-05F9-ED4E-9D26-6739615B5F6F}" type="presParOf" srcId="{43F97D40-ECF5-B049-8A54-FE932D09C9FD}" destId="{7DC8F747-B416-3347-BF47-7371A070B3AB}" srcOrd="2" destOrd="0" presId="urn:microsoft.com/office/officeart/2005/8/layout/orgChart1"/>
    <dgm:cxn modelId="{9F380DB3-BD27-9240-BFF8-868B09C93720}" type="presParOf" srcId="{3A4689AB-2C9B-234A-B735-EC8315606340}" destId="{65D0A408-D1F4-B44E-A438-6B334E771401}" srcOrd="2" destOrd="0" presId="urn:microsoft.com/office/officeart/2005/8/layout/orgChart1"/>
    <dgm:cxn modelId="{227343E7-D942-5040-960E-4C50DAAE75C9}" type="presParOf" srcId="{3B4CB2C0-0663-1C44-8551-101EEAC4303D}" destId="{8783E5CE-DE09-1544-9E01-EFECE94996D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A1F4CD-0708-4339-A47D-25F76AEDB4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A33616-6C58-403A-899C-3B7D55F71B27}">
      <dgm:prSet phldrT="[Text]" custT="1"/>
      <dgm:spPr>
        <a:xfrm>
          <a:off x="3649853" y="2509"/>
          <a:ext cx="1383219" cy="390848"/>
        </a:xfrm>
        <a:noFill/>
        <a:ln w="25400">
          <a:solidFill>
            <a:srgbClr val="4472C4"/>
          </a:solidFill>
        </a:ln>
        <a:effectLst/>
      </dgm:spPr>
      <dgm:t>
        <a:bodyPr/>
        <a:lstStyle/>
        <a:p>
          <a:pPr>
            <a:buNone/>
          </a:pPr>
          <a:r>
            <a:rPr lang="en-US" sz="2400" b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TVLBAI</a:t>
          </a:r>
        </a:p>
      </dgm:t>
    </dgm:pt>
    <dgm:pt modelId="{D5F52E3B-7BE2-4E80-90FF-8306A17CFF8A}" type="parTrans" cxnId="{B5368AB3-6A09-4986-8A56-83DA555636EB}">
      <dgm:prSet/>
      <dgm:spPr/>
      <dgm:t>
        <a:bodyPr/>
        <a:lstStyle/>
        <a:p>
          <a:endParaRPr lang="en-US"/>
        </a:p>
      </dgm:t>
    </dgm:pt>
    <dgm:pt modelId="{163CC27F-84E5-444B-8EA9-ABC32484E352}" type="sibTrans" cxnId="{B5368AB3-6A09-4986-8A56-83DA555636EB}">
      <dgm:prSet/>
      <dgm:spPr/>
      <dgm:t>
        <a:bodyPr/>
        <a:lstStyle/>
        <a:p>
          <a:endParaRPr lang="en-US"/>
        </a:p>
      </dgm:t>
    </dgm:pt>
    <dgm:pt modelId="{0518F379-9B76-4D24-9528-ABF29A5CC0F7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620063" y="557514"/>
          <a:ext cx="1103669" cy="390848"/>
        </a:xfrm>
        <a:solidFill>
          <a:srgbClr val="FFC000"/>
        </a:solidFill>
        <a:ln/>
      </dgm:spPr>
      <dgm:t>
        <a:bodyPr/>
        <a:lstStyle/>
        <a:p>
          <a:pPr>
            <a:buNone/>
          </a:pPr>
          <a: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WP-1 </a:t>
          </a:r>
        </a:p>
        <a:p>
          <a:pPr>
            <a:buNone/>
          </a:pPr>
          <a:r>
            <a:rPr lang="en-GB" sz="1200" b="0" i="0" u="none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Scientific Foundations and Physics Goals</a:t>
          </a:r>
          <a:endParaRPr lang="en-US" sz="18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gm:t>
    </dgm:pt>
    <dgm:pt modelId="{DE416E60-CF12-4738-8056-F98A479FE49F}" type="parTrans" cxnId="{DC6C29E2-CB45-4A25-A817-0402689C31A5}">
      <dgm:prSet/>
      <dgm:spPr>
        <a:xfrm>
          <a:off x="1171898" y="393358"/>
          <a:ext cx="3169564" cy="164156"/>
        </a:xfr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BE12FF9A-AA6D-4E26-8169-D66AD7FF6FB4}" type="sibTrans" cxnId="{DC6C29E2-CB45-4A25-A817-0402689C31A5}">
      <dgm:prSet/>
      <dgm:spPr/>
      <dgm:t>
        <a:bodyPr/>
        <a:lstStyle/>
        <a:p>
          <a:endParaRPr lang="en-US"/>
        </a:p>
      </dgm:t>
    </dgm:pt>
    <dgm:pt modelId="{F6A84389-7479-4671-AFAB-22C86A1013C3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895981" y="1112518"/>
          <a:ext cx="781696" cy="390848"/>
        </a:xfrm>
        <a:ln/>
      </dgm:spPr>
      <dgm:t>
        <a:bodyPr/>
        <a:lstStyle/>
        <a:p>
          <a:r>
            <a:rPr lang="en-GB" b="0" i="0" u="none"/>
            <a:t>Theory Development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5E5B7B96-2CDB-4DBE-BD1E-B6804DEF3F33}" type="parTrans" cxnId="{121FD0C0-474E-4E7F-9072-7C99AEF77048}">
      <dgm:prSet/>
      <dgm:spPr>
        <a:xfrm>
          <a:off x="730430" y="948362"/>
          <a:ext cx="165550" cy="359580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C6A80A7F-77F7-4D7F-A182-4E9EE385A904}" type="sibTrans" cxnId="{121FD0C0-474E-4E7F-9072-7C99AEF77048}">
      <dgm:prSet/>
      <dgm:spPr/>
      <dgm:t>
        <a:bodyPr/>
        <a:lstStyle/>
        <a:p>
          <a:endParaRPr lang="en-US"/>
        </a:p>
      </dgm:t>
    </dgm:pt>
    <dgm:pt modelId="{677867AE-D383-4741-A19C-212DA7B39248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1887889" y="557514"/>
          <a:ext cx="1103669" cy="390848"/>
        </a:xfrm>
        <a:solidFill>
          <a:srgbClr val="FFC000"/>
        </a:solidFill>
        <a:ln/>
      </dgm:spPr>
      <dgm:t>
        <a:bodyPr/>
        <a:lstStyle/>
        <a:p>
          <a:pPr>
            <a:buNone/>
          </a:pPr>
          <a: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WP-2</a:t>
          </a:r>
          <a:endParaRPr lang="en-US" sz="1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  <a:p>
          <a:pPr>
            <a:buNone/>
          </a:pPr>
          <a:r>
            <a:rPr lang="en-GB" sz="1200" b="0" i="0" u="none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Advanced Atom Interferometry Techniques</a:t>
          </a:r>
          <a:endParaRPr lang="en-US" sz="12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gm:t>
    </dgm:pt>
    <dgm:pt modelId="{8BE15F60-AC23-42C2-B1B2-C05367E5646B}" type="parTrans" cxnId="{6F0377BB-8D43-4C90-846E-99D061915CE7}">
      <dgm:prSet/>
      <dgm:spPr>
        <a:xfrm>
          <a:off x="2439724" y="393358"/>
          <a:ext cx="1901738" cy="164156"/>
        </a:xfr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BE18F588-8385-45F5-A5A3-006B4ED2851B}" type="sibTrans" cxnId="{6F0377BB-8D43-4C90-846E-99D061915CE7}">
      <dgm:prSet/>
      <dgm:spPr/>
      <dgm:t>
        <a:bodyPr/>
        <a:lstStyle/>
        <a:p>
          <a:endParaRPr lang="en-US"/>
        </a:p>
      </dgm:t>
    </dgm:pt>
    <dgm:pt modelId="{BD7BF20F-CF90-4343-9B85-CDA889B3002C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4423541" y="557514"/>
          <a:ext cx="1103669" cy="390848"/>
        </a:xfrm>
        <a:solidFill>
          <a:srgbClr val="FFC000"/>
        </a:solidFill>
        <a:ln/>
      </dgm:spPr>
      <dgm:t>
        <a:bodyPr/>
        <a:lstStyle/>
        <a:p>
          <a:pPr>
            <a:buNone/>
          </a:pPr>
          <a: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WP-4</a:t>
          </a:r>
        </a:p>
        <a:p>
          <a:pPr>
            <a:buNone/>
          </a:pPr>
          <a:r>
            <a:rPr lang="en-GB" sz="1200" b="0" i="0" u="none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Network Integration and Synergies</a:t>
          </a:r>
          <a:endParaRPr lang="en-US" sz="1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gm:t>
    </dgm:pt>
    <dgm:pt modelId="{9C69C267-C2CE-4680-BA9C-7D9CFB04DA07}" type="parTrans" cxnId="{65A88E62-253F-48E4-BD53-994D57C9A934}">
      <dgm:prSet/>
      <dgm:spPr>
        <a:xfrm>
          <a:off x="4341463" y="393358"/>
          <a:ext cx="633912" cy="164156"/>
        </a:xfr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B4A20142-C051-4F96-B98C-A88ED3B173C3}" type="sibTrans" cxnId="{65A88E62-253F-48E4-BD53-994D57C9A934}">
      <dgm:prSet/>
      <dgm:spPr/>
      <dgm:t>
        <a:bodyPr/>
        <a:lstStyle/>
        <a:p>
          <a:endParaRPr lang="en-US"/>
        </a:p>
      </dgm:t>
    </dgm:pt>
    <dgm:pt modelId="{BA884887-DAB9-40EF-B210-013F8580F0AC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5691366" y="557514"/>
          <a:ext cx="1103669" cy="390848"/>
        </a:xfrm>
        <a:solidFill>
          <a:srgbClr val="FFC000"/>
        </a:solidFill>
        <a:ln/>
      </dgm:spPr>
      <dgm:t>
        <a:bodyPr/>
        <a:lstStyle/>
        <a:p>
          <a:pPr>
            <a:buNone/>
          </a:pPr>
          <a: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WP-5</a:t>
          </a:r>
        </a:p>
        <a:p>
          <a:pPr>
            <a:buNone/>
          </a:pPr>
          <a:r>
            <a:rPr lang="en-GB" sz="1200" b="0" i="0" u="none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Data Analysis and Interpretation</a:t>
          </a:r>
          <a:endParaRPr lang="en-US" sz="1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gm:t>
    </dgm:pt>
    <dgm:pt modelId="{441267FB-F671-4CDA-A935-38DB662BEC19}" type="parTrans" cxnId="{D4353F35-47C6-4322-8ACD-FBF21F2E9B79}">
      <dgm:prSet/>
      <dgm:spPr>
        <a:xfrm>
          <a:off x="4341463" y="393358"/>
          <a:ext cx="1901738" cy="164156"/>
        </a:xfr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A0817886-1F54-4253-B827-73561DB71E0E}" type="sibTrans" cxnId="{D4353F35-47C6-4322-8ACD-FBF21F2E9B79}">
      <dgm:prSet/>
      <dgm:spPr/>
      <dgm:t>
        <a:bodyPr/>
        <a:lstStyle/>
        <a:p>
          <a:endParaRPr lang="en-US"/>
        </a:p>
      </dgm:t>
    </dgm:pt>
    <dgm:pt modelId="{5A059123-7559-42F8-A429-2DD037A7FC85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2163806" y="1112518"/>
          <a:ext cx="781696" cy="390848"/>
        </a:xfrm>
        <a:ln/>
      </dgm:spPr>
      <dgm:t>
        <a:bodyPr/>
        <a:lstStyle/>
        <a:p>
          <a:r>
            <a:rPr lang="en-GB" b="0" i="0" u="none"/>
            <a:t>Laser Stability and Noise Mitigation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7CBB8AA7-F18D-423C-8EAB-0B7075F294D5}" type="parTrans" cxnId="{E26AE659-F7C1-4553-812B-E24D5E92E86F}">
      <dgm:prSet/>
      <dgm:spPr>
        <a:xfrm>
          <a:off x="1998256" y="948362"/>
          <a:ext cx="165550" cy="359580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691E55BB-F63B-40CA-A7AC-84D054BDA90E}" type="sibTrans" cxnId="{E26AE659-F7C1-4553-812B-E24D5E92E86F}">
      <dgm:prSet/>
      <dgm:spPr/>
      <dgm:t>
        <a:bodyPr/>
        <a:lstStyle/>
        <a:p>
          <a:endParaRPr lang="en-US"/>
        </a:p>
      </dgm:t>
    </dgm:pt>
    <dgm:pt modelId="{387A18B9-C7FD-4D3D-8661-AA1540911CA6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7235110" y="1112518"/>
          <a:ext cx="781696" cy="390848"/>
        </a:xfrm>
        <a:ln/>
      </dgm:spPr>
      <dgm:t>
        <a:bodyPr/>
        <a:lstStyle/>
        <a:p>
          <a:r>
            <a:rPr lang="en-GB" b="0" i="0" u="none"/>
            <a:t>Workshops and Conferences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582A2D63-3B2B-47AD-8AFC-7938F6C5D036}" type="parTrans" cxnId="{64D22EEC-9091-4B1A-9D5E-4216C39BDEBD}">
      <dgm:prSet/>
      <dgm:spPr>
        <a:xfrm>
          <a:off x="7069559" y="948362"/>
          <a:ext cx="165550" cy="359580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F8E21599-760F-4403-A2B4-3D9497DF51E6}" type="sibTrans" cxnId="{64D22EEC-9091-4B1A-9D5E-4216C39BDEBD}">
      <dgm:prSet/>
      <dgm:spPr/>
      <dgm:t>
        <a:bodyPr/>
        <a:lstStyle/>
        <a:p>
          <a:endParaRPr lang="en-US"/>
        </a:p>
      </dgm:t>
    </dgm:pt>
    <dgm:pt modelId="{C99823F7-80A6-5249-93F7-C270D38EC07F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895981" y="1667523"/>
          <a:ext cx="781696" cy="390848"/>
        </a:xfrm>
        <a:ln/>
      </dgm:spPr>
      <dgm:t>
        <a:bodyPr/>
        <a:lstStyle/>
        <a:p>
          <a:r>
            <a:rPr lang="en-GB" b="0" i="0" u="none"/>
            <a:t>Simulation and Modelling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C2BB2C02-35FB-A046-B232-31ACFEF5A04E}" type="parTrans" cxnId="{45C63EB8-10D6-A84D-BF03-E90B6A9A196E}">
      <dgm:prSet/>
      <dgm:spPr>
        <a:xfrm>
          <a:off x="730430" y="948362"/>
          <a:ext cx="165550" cy="914584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EE382840-B4F8-EF47-ADA2-40817770623F}" type="sibTrans" cxnId="{45C63EB8-10D6-A84D-BF03-E90B6A9A196E}">
      <dgm:prSet/>
      <dgm:spPr/>
      <dgm:t>
        <a:bodyPr/>
        <a:lstStyle/>
        <a:p>
          <a:endParaRPr lang="en-US"/>
        </a:p>
      </dgm:t>
    </dgm:pt>
    <dgm:pt modelId="{C2FFB31B-6A56-FB48-93B9-8BB534D8442C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895981" y="2222527"/>
          <a:ext cx="781696" cy="390848"/>
        </a:xfrm>
        <a:ln/>
      </dgm:spPr>
      <dgm:t>
        <a:bodyPr/>
        <a:lstStyle/>
        <a:p>
          <a:r>
            <a:rPr lang="en-GB" b="0" i="0" u="none"/>
            <a:t>Synergies  with Existing GW and DM Experiments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B6BECBCC-3A82-6741-9C37-5619BF2912DA}" type="parTrans" cxnId="{8676DE77-9723-B247-881F-5BE35E685B4B}">
      <dgm:prSet/>
      <dgm:spPr>
        <a:xfrm>
          <a:off x="730430" y="948362"/>
          <a:ext cx="165550" cy="1469589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C206811-E5A7-0049-A9A2-8EFD39B6466D}" type="sibTrans" cxnId="{8676DE77-9723-B247-881F-5BE35E685B4B}">
      <dgm:prSet/>
      <dgm:spPr/>
      <dgm:t>
        <a:bodyPr/>
        <a:lstStyle/>
        <a:p>
          <a:endParaRPr lang="en-US"/>
        </a:p>
      </dgm:t>
    </dgm:pt>
    <dgm:pt modelId="{81F1D1F5-214F-4649-BA30-CABD80D2C2F6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3155715" y="557514"/>
          <a:ext cx="1103669" cy="390848"/>
        </a:xfrm>
        <a:solidFill>
          <a:srgbClr val="FFC000"/>
        </a:solidFill>
        <a:ln/>
      </dgm:spPr>
      <dgm:t>
        <a:bodyPr/>
        <a:lstStyle/>
        <a:p>
          <a:pPr>
            <a:buNone/>
          </a:pPr>
          <a: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WP-3</a:t>
          </a:r>
        </a:p>
        <a:p>
          <a:pPr>
            <a:buNone/>
          </a:pPr>
          <a:r>
            <a:rPr lang="en-GB" sz="1200" b="0" i="0" u="none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Site Options and Engineering &amp; Infrastructure </a:t>
          </a:r>
          <a:endParaRPr lang="en-US" sz="1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n-lt"/>
            <a:ea typeface="+mn-ea"/>
            <a:cs typeface="+mn-cs"/>
          </a:endParaRPr>
        </a:p>
      </dgm:t>
    </dgm:pt>
    <dgm:pt modelId="{E62E0EE1-30A4-4A4E-97B5-6866523191CB}" type="parTrans" cxnId="{58A42F8A-6573-9644-AE9B-4013BA308D3A}">
      <dgm:prSet/>
      <dgm:spPr>
        <a:xfrm>
          <a:off x="3707550" y="393358"/>
          <a:ext cx="633912" cy="164156"/>
        </a:xfr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52678AA9-6DE7-BC42-BED1-4BF2D011FC4D}" type="sibTrans" cxnId="{58A42F8A-6573-9644-AE9B-4013BA308D3A}">
      <dgm:prSet/>
      <dgm:spPr/>
      <dgm:t>
        <a:bodyPr/>
        <a:lstStyle/>
        <a:p>
          <a:endParaRPr lang="en-US"/>
        </a:p>
      </dgm:t>
    </dgm:pt>
    <dgm:pt modelId="{847E750E-C256-6349-8746-31C940B3E7AD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2163806" y="1667523"/>
          <a:ext cx="781696" cy="390848"/>
        </a:xfrm>
        <a:ln/>
      </dgm:spPr>
      <dgm:t>
        <a:bodyPr/>
        <a:lstStyle/>
        <a:p>
          <a:pPr>
            <a:buNone/>
          </a:pPr>
          <a:r>
            <a:rPr lang="en-GB" b="0" i="0" u="none"/>
            <a:t>Atom Source Development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A06BF4DD-6516-7549-8E2F-43565E84930F}" type="parTrans" cxnId="{05B4FEB0-101E-C340-BD7D-DE610D6332C9}">
      <dgm:prSet/>
      <dgm:spPr>
        <a:xfrm>
          <a:off x="1998256" y="948362"/>
          <a:ext cx="165550" cy="914584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5ADB4DCB-FB57-1440-B380-B436B52545C2}" type="sibTrans" cxnId="{05B4FEB0-101E-C340-BD7D-DE610D6332C9}">
      <dgm:prSet/>
      <dgm:spPr/>
      <dgm:t>
        <a:bodyPr/>
        <a:lstStyle/>
        <a:p>
          <a:endParaRPr lang="en-US"/>
        </a:p>
      </dgm:t>
    </dgm:pt>
    <dgm:pt modelId="{4D1999DC-5166-BF49-973E-8789E88E9F4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2163806" y="2222527"/>
          <a:ext cx="781696" cy="390848"/>
        </a:xfrm>
        <a:ln/>
      </dgm:spPr>
      <dgm:t>
        <a:bodyPr/>
        <a:lstStyle/>
        <a:p>
          <a:pPr>
            <a:buNone/>
          </a:pPr>
          <a:r>
            <a:rPr lang="en-US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Atom S</a:t>
          </a:r>
          <a:r>
            <a:rPr lang="en-GB" b="0" i="0" u="none" err="1">
              <a:latin typeface="+mn-lt"/>
            </a:rPr>
            <a:t>pecies</a:t>
          </a:r>
          <a:endParaRPr lang="en-US">
            <a:solidFill>
              <a:sysClr val="windowText" lastClr="000000"/>
            </a:solidFill>
            <a:latin typeface="+mn-lt"/>
            <a:ea typeface="+mn-ea"/>
            <a:cs typeface="+mn-cs"/>
          </a:endParaRPr>
        </a:p>
      </dgm:t>
    </dgm:pt>
    <dgm:pt modelId="{572ED2C7-59B1-514D-B907-25269F978E47}" type="parTrans" cxnId="{B8F55A06-B1DD-8440-BE6E-A813783A75B9}">
      <dgm:prSet/>
      <dgm:spPr>
        <a:xfrm>
          <a:off x="1998256" y="948362"/>
          <a:ext cx="165550" cy="1469589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D0637C3D-4BA2-4644-890D-785A10B7603D}" type="sibTrans" cxnId="{B8F55A06-B1DD-8440-BE6E-A813783A75B9}">
      <dgm:prSet/>
      <dgm:spPr/>
      <dgm:t>
        <a:bodyPr/>
        <a:lstStyle/>
        <a:p>
          <a:endParaRPr lang="en-US"/>
        </a:p>
      </dgm:t>
    </dgm:pt>
    <dgm:pt modelId="{15D8C5BC-724E-4B49-83B1-35663FAD0D63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3431632" y="1112518"/>
          <a:ext cx="781696" cy="390848"/>
        </a:xfrm>
        <a:ln/>
      </dgm:spPr>
      <dgm:t>
        <a:bodyPr/>
        <a:lstStyle/>
        <a:p>
          <a:r>
            <a:rPr lang="en-GB" b="0" i="0" u="none"/>
            <a:t>Site Selection and Evaluation: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249F7689-6E84-DB42-8F24-F598414914C2}" type="parTrans" cxnId="{27FA7AE8-07DF-EB47-990F-E983486443D4}">
      <dgm:prSet/>
      <dgm:spPr>
        <a:xfrm>
          <a:off x="3266082" y="948362"/>
          <a:ext cx="165550" cy="359580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78DE3CD-A129-6E43-92F5-3701526D6506}" type="sibTrans" cxnId="{27FA7AE8-07DF-EB47-990F-E983486443D4}">
      <dgm:prSet/>
      <dgm:spPr/>
      <dgm:t>
        <a:bodyPr/>
        <a:lstStyle/>
        <a:p>
          <a:endParaRPr lang="en-US"/>
        </a:p>
      </dgm:t>
    </dgm:pt>
    <dgm:pt modelId="{AA9DA6C8-F6DB-EB40-A10F-1CAA710478BF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3431632" y="1667523"/>
          <a:ext cx="781696" cy="390848"/>
        </a:xfrm>
        <a:ln/>
      </dgm:spPr>
      <dgm:t>
        <a:bodyPr/>
        <a:lstStyle/>
        <a:p>
          <a:r>
            <a:rPr lang="en-GB" b="0" i="0" u="none"/>
            <a:t>Engineering Requirements: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0C6AF23F-D4D0-814B-B30C-57807F3C4B2B}" type="parTrans" cxnId="{B8391220-27EB-324D-A6EB-E0B29CA17530}">
      <dgm:prSet/>
      <dgm:spPr>
        <a:xfrm>
          <a:off x="3266082" y="948362"/>
          <a:ext cx="165550" cy="914584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F24D677-A31E-E94A-AFF2-DCF1CB7F922C}" type="sibTrans" cxnId="{B8391220-27EB-324D-A6EB-E0B29CA17530}">
      <dgm:prSet/>
      <dgm:spPr/>
      <dgm:t>
        <a:bodyPr/>
        <a:lstStyle/>
        <a:p>
          <a:endParaRPr lang="en-US"/>
        </a:p>
      </dgm:t>
    </dgm:pt>
    <dgm:pt modelId="{6BC1CFD8-D455-924C-8E53-A687D906B3CD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3431632" y="2222527"/>
          <a:ext cx="781696" cy="390848"/>
        </a:xfrm>
        <a:ln/>
      </dgm:spPr>
      <dgm:t>
        <a:bodyPr/>
        <a:lstStyle/>
        <a:p>
          <a:r>
            <a:rPr lang="en-GB" b="0" i="0" u="none"/>
            <a:t>Infrastructure Readiness: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A3B10E58-B061-3243-BEE4-6E0C4F80B831}" type="parTrans" cxnId="{0FA7AAF3-738B-BE43-97CD-A82B7381279B}">
      <dgm:prSet/>
      <dgm:spPr>
        <a:xfrm>
          <a:off x="3266082" y="948362"/>
          <a:ext cx="165550" cy="1469589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2E89D293-D2F1-0943-B08E-9B906A1C6451}" type="sibTrans" cxnId="{0FA7AAF3-738B-BE43-97CD-A82B7381279B}">
      <dgm:prSet/>
      <dgm:spPr/>
      <dgm:t>
        <a:bodyPr/>
        <a:lstStyle/>
        <a:p>
          <a:endParaRPr lang="en-US"/>
        </a:p>
      </dgm:t>
    </dgm:pt>
    <dgm:pt modelId="{E504708F-8ECE-3A47-9CCB-62B393E35342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4699458" y="1112518"/>
          <a:ext cx="781696" cy="390848"/>
        </a:xfrm>
        <a:ln/>
      </dgm:spPr>
      <dgm:t>
        <a:bodyPr/>
        <a:lstStyle/>
        <a:p>
          <a:r>
            <a:rPr lang="en-GB" b="0" i="0" u="none"/>
            <a:t>Horizontal and Vertical Network Design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DEB5D183-AF85-AB40-9679-0260A701025B}" type="parTrans" cxnId="{704D19EB-E9CB-334C-8FC0-D5C5714C1BD4}">
      <dgm:prSet/>
      <dgm:spPr>
        <a:xfrm>
          <a:off x="4533908" y="948362"/>
          <a:ext cx="165550" cy="359580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25D21B0-94C3-524A-9A8A-73E28E27E7D7}" type="sibTrans" cxnId="{704D19EB-E9CB-334C-8FC0-D5C5714C1BD4}">
      <dgm:prSet/>
      <dgm:spPr/>
      <dgm:t>
        <a:bodyPr/>
        <a:lstStyle/>
        <a:p>
          <a:endParaRPr lang="en-US"/>
        </a:p>
      </dgm:t>
    </dgm:pt>
    <dgm:pt modelId="{32C676F6-599B-654A-A7FE-5090C5652F5A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7235110" y="1667523"/>
          <a:ext cx="781696" cy="390848"/>
        </a:xfrm>
        <a:ln/>
      </dgm:spPr>
      <dgm:t>
        <a:bodyPr/>
        <a:lstStyle/>
        <a:p>
          <a:pPr>
            <a:buNone/>
          </a:pPr>
          <a:r>
            <a:rPr lang="en-GB" b="0" i="0" u="none"/>
            <a:t>Training, Diversity, Education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CDE12977-F044-AF4A-9751-FA30C5360D24}" type="parTrans" cxnId="{A7DBBC69-D3B8-0745-8A7C-17F675BE92CF}">
      <dgm:prSet/>
      <dgm:spPr>
        <a:xfrm>
          <a:off x="7069559" y="948362"/>
          <a:ext cx="165550" cy="914584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4252757F-B90D-FE46-98FB-72606322CAF5}" type="sibTrans" cxnId="{A7DBBC69-D3B8-0745-8A7C-17F675BE92CF}">
      <dgm:prSet/>
      <dgm:spPr/>
      <dgm:t>
        <a:bodyPr/>
        <a:lstStyle/>
        <a:p>
          <a:endParaRPr lang="en-US"/>
        </a:p>
      </dgm:t>
    </dgm:pt>
    <dgm:pt modelId="{CEA03BA4-A529-9C47-969D-C0F6C2BE05C6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7235110" y="2222527"/>
          <a:ext cx="781696" cy="390848"/>
        </a:xfrm>
        <a:ln/>
      </dgm:spPr>
      <dgm:t>
        <a:bodyPr/>
        <a:lstStyle/>
        <a:p>
          <a:pPr>
            <a:buNone/>
          </a:pPr>
          <a:r>
            <a:rPr lang="en-GB" b="0" i="0" u="none"/>
            <a:t>Public and Industry Engagement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6AC09888-BE71-014A-9219-136C47ADCFBE}" type="parTrans" cxnId="{26DCB2A1-7BE2-9E45-B9DF-8343399797BC}">
      <dgm:prSet/>
      <dgm:spPr>
        <a:xfrm>
          <a:off x="7069559" y="948362"/>
          <a:ext cx="165550" cy="1469589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DC1629C2-6D9F-F04E-9AB3-F002949F5F9C}" type="sibTrans" cxnId="{26DCB2A1-7BE2-9E45-B9DF-8343399797BC}">
      <dgm:prSet/>
      <dgm:spPr/>
      <dgm:t>
        <a:bodyPr/>
        <a:lstStyle/>
        <a:p>
          <a:endParaRPr lang="en-US"/>
        </a:p>
      </dgm:t>
    </dgm:pt>
    <dgm:pt modelId="{A53E0FC2-CE4B-AB49-9C3A-3B3F6774AA5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4699458" y="1667523"/>
          <a:ext cx="781696" cy="390848"/>
        </a:xfrm>
        <a:ln/>
      </dgm:spPr>
      <dgm:t>
        <a:bodyPr/>
        <a:lstStyle/>
        <a:p>
          <a:r>
            <a:rPr lang="en-GB" b="0" i="0" u="none"/>
            <a:t>Collaborative Experimentation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45382C7C-75F5-6747-9BCC-AAAF95719F27}" type="parTrans" cxnId="{069D02C0-8F89-6044-8466-D1C01EC327AE}">
      <dgm:prSet/>
      <dgm:spPr>
        <a:xfrm>
          <a:off x="4533908" y="948362"/>
          <a:ext cx="165550" cy="914584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614FB0DE-786C-4144-9285-20A10C423576}" type="sibTrans" cxnId="{069D02C0-8F89-6044-8466-D1C01EC327AE}">
      <dgm:prSet/>
      <dgm:spPr/>
      <dgm:t>
        <a:bodyPr/>
        <a:lstStyle/>
        <a:p>
          <a:endParaRPr lang="en-US"/>
        </a:p>
      </dgm:t>
    </dgm:pt>
    <dgm:pt modelId="{F2499691-EF16-0B4A-BB88-85288EA80C16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4699458" y="1667523"/>
          <a:ext cx="781696" cy="390848"/>
        </a:xfrm>
        <a:ln/>
      </dgm:spPr>
      <dgm:t>
        <a:bodyPr/>
        <a:lstStyle/>
        <a:p>
          <a:pPr>
            <a:buNone/>
          </a:pPr>
          <a:r>
            <a:rPr lang="en-GB" b="0" i="0" u="none"/>
            <a:t>Data Sharing Protocols</a:t>
          </a:r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l</a:t>
          </a:r>
        </a:p>
      </dgm:t>
    </dgm:pt>
    <dgm:pt modelId="{450B4273-17CE-CC45-84DD-D0FB55877120}" type="parTrans" cxnId="{84696923-C267-0740-9E2E-B18FE42BF96B}">
      <dgm:prSet/>
      <dgm:spPr/>
      <dgm:t>
        <a:bodyPr/>
        <a:lstStyle/>
        <a:p>
          <a:endParaRPr lang="en-US"/>
        </a:p>
      </dgm:t>
    </dgm:pt>
    <dgm:pt modelId="{90224E6B-24C0-5C41-9943-4AAE3432AFD9}" type="sibTrans" cxnId="{84696923-C267-0740-9E2E-B18FE42BF96B}">
      <dgm:prSet/>
      <dgm:spPr/>
      <dgm:t>
        <a:bodyPr/>
        <a:lstStyle/>
        <a:p>
          <a:endParaRPr lang="en-US"/>
        </a:p>
      </dgm:t>
    </dgm:pt>
    <dgm:pt modelId="{A6D054BA-1623-460B-B083-5E4C704BB0A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5967284" y="1112518"/>
          <a:ext cx="781696" cy="390848"/>
        </a:xfrm>
        <a:ln/>
      </dgm:spPr>
      <dgm:t>
        <a:bodyPr/>
        <a:lstStyle/>
        <a:p>
          <a:r>
            <a:rPr lang="en-GB" b="0" i="0" u="none"/>
            <a:t>Signal Processing Algorithms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CAB408B4-F6B7-42D2-9D5D-F46657E4DF66}" type="sibTrans" cxnId="{D1B85D91-E690-4EF4-B138-ED98665974B1}">
      <dgm:prSet/>
      <dgm:spPr/>
      <dgm:t>
        <a:bodyPr/>
        <a:lstStyle/>
        <a:p>
          <a:endParaRPr lang="en-US"/>
        </a:p>
      </dgm:t>
    </dgm:pt>
    <dgm:pt modelId="{0E361C8E-D1B4-446C-B255-DC6D9D384AA7}" type="parTrans" cxnId="{D1B85D91-E690-4EF4-B138-ED98665974B1}">
      <dgm:prSet/>
      <dgm:spPr>
        <a:xfrm>
          <a:off x="5801733" y="948362"/>
          <a:ext cx="165550" cy="359580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A0F18FD3-1567-5F4C-B792-A4512E6DE1F7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5967284" y="1667523"/>
          <a:ext cx="781696" cy="390848"/>
        </a:xfrm>
        <a:ln/>
      </dgm:spPr>
      <dgm:t>
        <a:bodyPr/>
        <a:lstStyle/>
        <a:p>
          <a:r>
            <a:rPr lang="en-GB" b="0" i="0" u="none"/>
            <a:t>Systematic Error Mitigation</a:t>
          </a:r>
          <a:endParaRPr lang="en-US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B06A77B4-4B5D-674B-BD74-255B5A854162}" type="sibTrans" cxnId="{BD829AA0-8F7D-1542-815B-D8E77A22BBD4}">
      <dgm:prSet/>
      <dgm:spPr/>
      <dgm:t>
        <a:bodyPr/>
        <a:lstStyle/>
        <a:p>
          <a:endParaRPr lang="en-US"/>
        </a:p>
      </dgm:t>
    </dgm:pt>
    <dgm:pt modelId="{04A28523-3C11-9645-84BF-CE9CBF192AC4}" type="parTrans" cxnId="{BD829AA0-8F7D-1542-815B-D8E77A22BBD4}">
      <dgm:prSet/>
      <dgm:spPr>
        <a:xfrm>
          <a:off x="5801733" y="948362"/>
          <a:ext cx="165550" cy="914584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A3E3193-74BC-064B-BFCB-CB3CA28D577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5967284" y="2222527"/>
          <a:ext cx="781696" cy="390848"/>
        </a:xfrm>
        <a:ln/>
      </dgm:spPr>
      <dgm:t>
        <a:bodyPr/>
        <a:lstStyle/>
        <a:p>
          <a:pPr>
            <a:buNone/>
          </a:pPr>
          <a:r>
            <a:rPr lang="en-US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Data Analysis </a:t>
          </a:r>
        </a:p>
      </dgm:t>
    </dgm:pt>
    <dgm:pt modelId="{AB95C98A-174E-0246-AA0E-8502BFFF6177}" type="sibTrans" cxnId="{3E577895-691A-114A-9DB4-A274646274AA}">
      <dgm:prSet/>
      <dgm:spPr/>
      <dgm:t>
        <a:bodyPr/>
        <a:lstStyle/>
        <a:p>
          <a:endParaRPr lang="en-US"/>
        </a:p>
      </dgm:t>
    </dgm:pt>
    <dgm:pt modelId="{BED95239-8DA8-E64A-A1D1-9CF13637C208}" type="parTrans" cxnId="{3E577895-691A-114A-9DB4-A274646274AA}">
      <dgm:prSet/>
      <dgm:spPr>
        <a:xfrm>
          <a:off x="5801733" y="948362"/>
          <a:ext cx="165550" cy="1469589"/>
        </a:xfr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A23E3DD3-84C7-4F1A-A7EB-38BFC37D2455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6959192" y="557514"/>
          <a:ext cx="1103669" cy="390848"/>
        </a:xfrm>
        <a:solidFill>
          <a:srgbClr val="FFC000"/>
        </a:solidFill>
        <a:ln/>
      </dgm:spPr>
      <dgm:t>
        <a:bodyPr/>
        <a:lstStyle/>
        <a:p>
          <a:pPr>
            <a:buNone/>
          </a:pPr>
          <a: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WP-6</a:t>
          </a:r>
          <a:br>
            <a:rPr lang="en-US" sz="12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</a:br>
          <a:r>
            <a:rPr lang="en-GB" sz="1200" b="0" i="0" u="none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Community Building and Outreach</a:t>
          </a:r>
          <a:r>
            <a:rPr lang="en-US" sz="10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 </a:t>
          </a:r>
        </a:p>
      </dgm:t>
    </dgm:pt>
    <dgm:pt modelId="{2D13F887-1444-4980-A5FC-C923C8370102}" type="sibTrans" cxnId="{CC32D3BE-D3B3-4320-A280-FE481D4240AD}">
      <dgm:prSet/>
      <dgm:spPr/>
      <dgm:t>
        <a:bodyPr/>
        <a:lstStyle/>
        <a:p>
          <a:endParaRPr lang="en-US"/>
        </a:p>
      </dgm:t>
    </dgm:pt>
    <dgm:pt modelId="{6498817C-9826-4FBA-BCEC-41614DC91838}" type="parTrans" cxnId="{CC32D3BE-D3B3-4320-A280-FE481D4240AD}">
      <dgm:prSet/>
      <dgm:spPr>
        <a:xfrm>
          <a:off x="4341463" y="393358"/>
          <a:ext cx="3169564" cy="164156"/>
        </a:xfr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C34D64D7-DAB5-1240-9794-E980D2977285}" type="pres">
      <dgm:prSet presAssocID="{6EA1F4CD-0708-4339-A47D-25F76AEDB4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B4CB2C0-0663-1C44-8551-101EEAC4303D}" type="pres">
      <dgm:prSet presAssocID="{2EA33616-6C58-403A-899C-3B7D55F71B27}" presName="hierRoot1" presStyleCnt="0">
        <dgm:presLayoutVars>
          <dgm:hierBranch val="init"/>
        </dgm:presLayoutVars>
      </dgm:prSet>
      <dgm:spPr/>
    </dgm:pt>
    <dgm:pt modelId="{D7B4D83A-0F43-C04C-837D-7C944DD711A5}" type="pres">
      <dgm:prSet presAssocID="{2EA33616-6C58-403A-899C-3B7D55F71B27}" presName="rootComposite1" presStyleCnt="0"/>
      <dgm:spPr/>
    </dgm:pt>
    <dgm:pt modelId="{2AFFB343-685E-C84E-824C-5BED8C392247}" type="pres">
      <dgm:prSet presAssocID="{2EA33616-6C58-403A-899C-3B7D55F71B27}" presName="rootText1" presStyleLbl="node0" presStyleIdx="0" presStyleCnt="1">
        <dgm:presLayoutVars>
          <dgm:chPref val="3"/>
        </dgm:presLayoutVars>
      </dgm:prSet>
      <dgm:spPr/>
    </dgm:pt>
    <dgm:pt modelId="{4A699A62-AD74-5443-A5C5-A567ECF9B269}" type="pres">
      <dgm:prSet presAssocID="{2EA33616-6C58-403A-899C-3B7D55F71B27}" presName="rootConnector1" presStyleLbl="node1" presStyleIdx="0" presStyleCnt="0"/>
      <dgm:spPr/>
    </dgm:pt>
    <dgm:pt modelId="{C13BB47F-C051-1143-AA86-8EEAAEFE6186}" type="pres">
      <dgm:prSet presAssocID="{2EA33616-6C58-403A-899C-3B7D55F71B27}" presName="hierChild2" presStyleCnt="0"/>
      <dgm:spPr/>
    </dgm:pt>
    <dgm:pt modelId="{46B0742C-7FBF-EF45-8B54-53E38851B031}" type="pres">
      <dgm:prSet presAssocID="{DE416E60-CF12-4738-8056-F98A479FE49F}" presName="Name37" presStyleLbl="parChTrans1D2" presStyleIdx="0" presStyleCnt="6"/>
      <dgm:spPr/>
    </dgm:pt>
    <dgm:pt modelId="{0AC6D743-5BE8-A242-A4E2-84E1B485C923}" type="pres">
      <dgm:prSet presAssocID="{0518F379-9B76-4D24-9528-ABF29A5CC0F7}" presName="hierRoot2" presStyleCnt="0">
        <dgm:presLayoutVars>
          <dgm:hierBranch val="init"/>
        </dgm:presLayoutVars>
      </dgm:prSet>
      <dgm:spPr/>
    </dgm:pt>
    <dgm:pt modelId="{8B6672AB-2489-4044-A3CF-E6444DB43381}" type="pres">
      <dgm:prSet presAssocID="{0518F379-9B76-4D24-9528-ABF29A5CC0F7}" presName="rootComposite" presStyleCnt="0"/>
      <dgm:spPr/>
    </dgm:pt>
    <dgm:pt modelId="{69B06BB6-C644-0144-85A7-E99B8F1585DB}" type="pres">
      <dgm:prSet presAssocID="{0518F379-9B76-4D24-9528-ABF29A5CC0F7}" presName="rootText" presStyleLbl="node2" presStyleIdx="0" presStyleCnt="6">
        <dgm:presLayoutVars>
          <dgm:chPref val="3"/>
        </dgm:presLayoutVars>
      </dgm:prSet>
      <dgm:spPr/>
    </dgm:pt>
    <dgm:pt modelId="{2D06EB53-C941-3949-8F44-881E3764500A}" type="pres">
      <dgm:prSet presAssocID="{0518F379-9B76-4D24-9528-ABF29A5CC0F7}" presName="rootConnector" presStyleLbl="node2" presStyleIdx="0" presStyleCnt="6"/>
      <dgm:spPr/>
    </dgm:pt>
    <dgm:pt modelId="{F87C3C7F-B7E0-3146-9892-6B7146565B5D}" type="pres">
      <dgm:prSet presAssocID="{0518F379-9B76-4D24-9528-ABF29A5CC0F7}" presName="hierChild4" presStyleCnt="0"/>
      <dgm:spPr/>
    </dgm:pt>
    <dgm:pt modelId="{7CFC99C5-C477-7D47-9295-C4FEB8E72BB8}" type="pres">
      <dgm:prSet presAssocID="{5E5B7B96-2CDB-4DBE-BD1E-B6804DEF3F33}" presName="Name37" presStyleLbl="parChTrans1D3" presStyleIdx="0" presStyleCnt="18"/>
      <dgm:spPr/>
    </dgm:pt>
    <dgm:pt modelId="{B54F7029-70D9-9746-898C-334082CF92CB}" type="pres">
      <dgm:prSet presAssocID="{F6A84389-7479-4671-AFAB-22C86A1013C3}" presName="hierRoot2" presStyleCnt="0">
        <dgm:presLayoutVars>
          <dgm:hierBranch val="init"/>
        </dgm:presLayoutVars>
      </dgm:prSet>
      <dgm:spPr/>
    </dgm:pt>
    <dgm:pt modelId="{DC5BF243-2FD3-4D45-A715-A07BD60878DB}" type="pres">
      <dgm:prSet presAssocID="{F6A84389-7479-4671-AFAB-22C86A1013C3}" presName="rootComposite" presStyleCnt="0"/>
      <dgm:spPr/>
    </dgm:pt>
    <dgm:pt modelId="{095584A0-60FC-4044-A5BA-117CAD980EBF}" type="pres">
      <dgm:prSet presAssocID="{F6A84389-7479-4671-AFAB-22C86A1013C3}" presName="rootText" presStyleLbl="node3" presStyleIdx="0" presStyleCnt="18">
        <dgm:presLayoutVars>
          <dgm:chPref val="3"/>
        </dgm:presLayoutVars>
      </dgm:prSet>
      <dgm:spPr/>
    </dgm:pt>
    <dgm:pt modelId="{74A45EB0-D04B-C643-A5C5-04A09DE80ED4}" type="pres">
      <dgm:prSet presAssocID="{F6A84389-7479-4671-AFAB-22C86A1013C3}" presName="rootConnector" presStyleLbl="node3" presStyleIdx="0" presStyleCnt="18"/>
      <dgm:spPr/>
    </dgm:pt>
    <dgm:pt modelId="{209E888F-6C9F-2243-AC33-A4CE4147AB4C}" type="pres">
      <dgm:prSet presAssocID="{F6A84389-7479-4671-AFAB-22C86A1013C3}" presName="hierChild4" presStyleCnt="0"/>
      <dgm:spPr/>
    </dgm:pt>
    <dgm:pt modelId="{E6C0905C-E45E-2D4F-9887-D823D4F2E378}" type="pres">
      <dgm:prSet presAssocID="{F6A84389-7479-4671-AFAB-22C86A1013C3}" presName="hierChild5" presStyleCnt="0"/>
      <dgm:spPr/>
    </dgm:pt>
    <dgm:pt modelId="{0D92B642-A596-3C40-9987-74D2EBFA3C56}" type="pres">
      <dgm:prSet presAssocID="{C2BB2C02-35FB-A046-B232-31ACFEF5A04E}" presName="Name37" presStyleLbl="parChTrans1D3" presStyleIdx="1" presStyleCnt="18"/>
      <dgm:spPr/>
    </dgm:pt>
    <dgm:pt modelId="{8E29C8E1-7E99-014E-9DB0-5B334471D35E}" type="pres">
      <dgm:prSet presAssocID="{C99823F7-80A6-5249-93F7-C270D38EC07F}" presName="hierRoot2" presStyleCnt="0">
        <dgm:presLayoutVars>
          <dgm:hierBranch val="init"/>
        </dgm:presLayoutVars>
      </dgm:prSet>
      <dgm:spPr/>
    </dgm:pt>
    <dgm:pt modelId="{69D7FF87-3370-0246-88D4-899E0EF00C96}" type="pres">
      <dgm:prSet presAssocID="{C99823F7-80A6-5249-93F7-C270D38EC07F}" presName="rootComposite" presStyleCnt="0"/>
      <dgm:spPr/>
    </dgm:pt>
    <dgm:pt modelId="{7F50032A-8A26-1844-9F0C-09C9F45114B4}" type="pres">
      <dgm:prSet presAssocID="{C99823F7-80A6-5249-93F7-C270D38EC07F}" presName="rootText" presStyleLbl="node3" presStyleIdx="1" presStyleCnt="18">
        <dgm:presLayoutVars>
          <dgm:chPref val="3"/>
        </dgm:presLayoutVars>
      </dgm:prSet>
      <dgm:spPr/>
    </dgm:pt>
    <dgm:pt modelId="{138AA06E-AD55-4E4F-B03C-FF36D1BA3D64}" type="pres">
      <dgm:prSet presAssocID="{C99823F7-80A6-5249-93F7-C270D38EC07F}" presName="rootConnector" presStyleLbl="node3" presStyleIdx="1" presStyleCnt="18"/>
      <dgm:spPr/>
    </dgm:pt>
    <dgm:pt modelId="{78D9FDFF-28F4-B44F-910E-B21E3F1E6D48}" type="pres">
      <dgm:prSet presAssocID="{C99823F7-80A6-5249-93F7-C270D38EC07F}" presName="hierChild4" presStyleCnt="0"/>
      <dgm:spPr/>
    </dgm:pt>
    <dgm:pt modelId="{8A67EEBF-8642-4046-BD86-C07AB234BCB8}" type="pres">
      <dgm:prSet presAssocID="{C99823F7-80A6-5249-93F7-C270D38EC07F}" presName="hierChild5" presStyleCnt="0"/>
      <dgm:spPr/>
    </dgm:pt>
    <dgm:pt modelId="{098CA8E3-27CA-EB43-8D4A-9F56AFB6CC7E}" type="pres">
      <dgm:prSet presAssocID="{B6BECBCC-3A82-6741-9C37-5619BF2912DA}" presName="Name37" presStyleLbl="parChTrans1D3" presStyleIdx="2" presStyleCnt="18"/>
      <dgm:spPr/>
    </dgm:pt>
    <dgm:pt modelId="{2FDD94D8-0641-4641-8356-5162B76CBC31}" type="pres">
      <dgm:prSet presAssocID="{C2FFB31B-6A56-FB48-93B9-8BB534D8442C}" presName="hierRoot2" presStyleCnt="0">
        <dgm:presLayoutVars>
          <dgm:hierBranch val="init"/>
        </dgm:presLayoutVars>
      </dgm:prSet>
      <dgm:spPr/>
    </dgm:pt>
    <dgm:pt modelId="{B3DFF05A-E9AA-3D43-9139-557AE9B4D47A}" type="pres">
      <dgm:prSet presAssocID="{C2FFB31B-6A56-FB48-93B9-8BB534D8442C}" presName="rootComposite" presStyleCnt="0"/>
      <dgm:spPr/>
    </dgm:pt>
    <dgm:pt modelId="{D42391D6-2335-5E49-A24E-51C0C24845A9}" type="pres">
      <dgm:prSet presAssocID="{C2FFB31B-6A56-FB48-93B9-8BB534D8442C}" presName="rootText" presStyleLbl="node3" presStyleIdx="2" presStyleCnt="18">
        <dgm:presLayoutVars>
          <dgm:chPref val="3"/>
        </dgm:presLayoutVars>
      </dgm:prSet>
      <dgm:spPr/>
    </dgm:pt>
    <dgm:pt modelId="{115D5C38-22EC-144C-B397-A7CA481F5A1B}" type="pres">
      <dgm:prSet presAssocID="{C2FFB31B-6A56-FB48-93B9-8BB534D8442C}" presName="rootConnector" presStyleLbl="node3" presStyleIdx="2" presStyleCnt="18"/>
      <dgm:spPr/>
    </dgm:pt>
    <dgm:pt modelId="{82338F4E-3957-ED46-9D54-4E1F9040C096}" type="pres">
      <dgm:prSet presAssocID="{C2FFB31B-6A56-FB48-93B9-8BB534D8442C}" presName="hierChild4" presStyleCnt="0"/>
      <dgm:spPr/>
    </dgm:pt>
    <dgm:pt modelId="{C877DE1C-387B-2741-B36D-81F0435D99BA}" type="pres">
      <dgm:prSet presAssocID="{C2FFB31B-6A56-FB48-93B9-8BB534D8442C}" presName="hierChild5" presStyleCnt="0"/>
      <dgm:spPr/>
    </dgm:pt>
    <dgm:pt modelId="{421ED4D9-1761-9040-B6C4-CBD641FC0096}" type="pres">
      <dgm:prSet presAssocID="{0518F379-9B76-4D24-9528-ABF29A5CC0F7}" presName="hierChild5" presStyleCnt="0"/>
      <dgm:spPr/>
    </dgm:pt>
    <dgm:pt modelId="{E9D44A83-EAC0-494D-8EEF-916A826EBAFB}" type="pres">
      <dgm:prSet presAssocID="{8BE15F60-AC23-42C2-B1B2-C05367E5646B}" presName="Name37" presStyleLbl="parChTrans1D2" presStyleIdx="1" presStyleCnt="6"/>
      <dgm:spPr/>
    </dgm:pt>
    <dgm:pt modelId="{4BEA0E15-9997-AB41-87AC-A64CF64FA494}" type="pres">
      <dgm:prSet presAssocID="{677867AE-D383-4741-A19C-212DA7B39248}" presName="hierRoot2" presStyleCnt="0">
        <dgm:presLayoutVars>
          <dgm:hierBranch val="init"/>
        </dgm:presLayoutVars>
      </dgm:prSet>
      <dgm:spPr/>
    </dgm:pt>
    <dgm:pt modelId="{83C93828-67B6-CB43-A6A9-715824F60934}" type="pres">
      <dgm:prSet presAssocID="{677867AE-D383-4741-A19C-212DA7B39248}" presName="rootComposite" presStyleCnt="0"/>
      <dgm:spPr/>
    </dgm:pt>
    <dgm:pt modelId="{3C953A4F-802B-9F4F-A739-2ADBE91F227D}" type="pres">
      <dgm:prSet presAssocID="{677867AE-D383-4741-A19C-212DA7B39248}" presName="rootText" presStyleLbl="node2" presStyleIdx="1" presStyleCnt="6">
        <dgm:presLayoutVars>
          <dgm:chPref val="3"/>
        </dgm:presLayoutVars>
      </dgm:prSet>
      <dgm:spPr/>
    </dgm:pt>
    <dgm:pt modelId="{A4829FC9-1BEB-7D49-8929-84DDD356959B}" type="pres">
      <dgm:prSet presAssocID="{677867AE-D383-4741-A19C-212DA7B39248}" presName="rootConnector" presStyleLbl="node2" presStyleIdx="1" presStyleCnt="6"/>
      <dgm:spPr/>
    </dgm:pt>
    <dgm:pt modelId="{6083DDFA-A13C-AC45-B665-A0485FC39B5F}" type="pres">
      <dgm:prSet presAssocID="{677867AE-D383-4741-A19C-212DA7B39248}" presName="hierChild4" presStyleCnt="0"/>
      <dgm:spPr/>
    </dgm:pt>
    <dgm:pt modelId="{B4DD5740-11D5-F04F-A713-C9DEF66E1F6C}" type="pres">
      <dgm:prSet presAssocID="{7CBB8AA7-F18D-423C-8EAB-0B7075F294D5}" presName="Name37" presStyleLbl="parChTrans1D3" presStyleIdx="3" presStyleCnt="18"/>
      <dgm:spPr/>
    </dgm:pt>
    <dgm:pt modelId="{C2936C68-D795-A842-AB15-FB6F937EC91D}" type="pres">
      <dgm:prSet presAssocID="{5A059123-7559-42F8-A429-2DD037A7FC85}" presName="hierRoot2" presStyleCnt="0">
        <dgm:presLayoutVars>
          <dgm:hierBranch val="init"/>
        </dgm:presLayoutVars>
      </dgm:prSet>
      <dgm:spPr/>
    </dgm:pt>
    <dgm:pt modelId="{9FF6AE03-DFC6-B44F-9CFD-4BFF63FC7ADF}" type="pres">
      <dgm:prSet presAssocID="{5A059123-7559-42F8-A429-2DD037A7FC85}" presName="rootComposite" presStyleCnt="0"/>
      <dgm:spPr/>
    </dgm:pt>
    <dgm:pt modelId="{9BD63637-AAA4-BE44-A2B2-FCC014410726}" type="pres">
      <dgm:prSet presAssocID="{5A059123-7559-42F8-A429-2DD037A7FC85}" presName="rootText" presStyleLbl="node3" presStyleIdx="3" presStyleCnt="18">
        <dgm:presLayoutVars>
          <dgm:chPref val="3"/>
        </dgm:presLayoutVars>
      </dgm:prSet>
      <dgm:spPr/>
    </dgm:pt>
    <dgm:pt modelId="{49743F84-384F-D94A-B383-E998A3EE2B7A}" type="pres">
      <dgm:prSet presAssocID="{5A059123-7559-42F8-A429-2DD037A7FC85}" presName="rootConnector" presStyleLbl="node3" presStyleIdx="3" presStyleCnt="18"/>
      <dgm:spPr/>
    </dgm:pt>
    <dgm:pt modelId="{46EA296D-469F-3445-AF94-8F8E5B519F15}" type="pres">
      <dgm:prSet presAssocID="{5A059123-7559-42F8-A429-2DD037A7FC85}" presName="hierChild4" presStyleCnt="0"/>
      <dgm:spPr/>
    </dgm:pt>
    <dgm:pt modelId="{2EBA2D08-B453-6140-BBEE-95474EC328AD}" type="pres">
      <dgm:prSet presAssocID="{5A059123-7559-42F8-A429-2DD037A7FC85}" presName="hierChild5" presStyleCnt="0"/>
      <dgm:spPr/>
    </dgm:pt>
    <dgm:pt modelId="{D5CCAE5B-68F6-384B-A2BD-EC24072C0333}" type="pres">
      <dgm:prSet presAssocID="{A06BF4DD-6516-7549-8E2F-43565E84930F}" presName="Name37" presStyleLbl="parChTrans1D3" presStyleIdx="4" presStyleCnt="18"/>
      <dgm:spPr/>
    </dgm:pt>
    <dgm:pt modelId="{A288D054-6E0A-8D40-9F6E-9E11FCA46D27}" type="pres">
      <dgm:prSet presAssocID="{847E750E-C256-6349-8746-31C940B3E7AD}" presName="hierRoot2" presStyleCnt="0">
        <dgm:presLayoutVars>
          <dgm:hierBranch val="init"/>
        </dgm:presLayoutVars>
      </dgm:prSet>
      <dgm:spPr/>
    </dgm:pt>
    <dgm:pt modelId="{41E2C7F1-2790-0F47-90E3-330B9BCC287F}" type="pres">
      <dgm:prSet presAssocID="{847E750E-C256-6349-8746-31C940B3E7AD}" presName="rootComposite" presStyleCnt="0"/>
      <dgm:spPr/>
    </dgm:pt>
    <dgm:pt modelId="{D66D3401-42C1-4B44-A066-6B9964046E9F}" type="pres">
      <dgm:prSet presAssocID="{847E750E-C256-6349-8746-31C940B3E7AD}" presName="rootText" presStyleLbl="node3" presStyleIdx="4" presStyleCnt="18">
        <dgm:presLayoutVars>
          <dgm:chPref val="3"/>
        </dgm:presLayoutVars>
      </dgm:prSet>
      <dgm:spPr/>
    </dgm:pt>
    <dgm:pt modelId="{7BEE76EB-3BC1-0E43-9324-533C76F58A54}" type="pres">
      <dgm:prSet presAssocID="{847E750E-C256-6349-8746-31C940B3E7AD}" presName="rootConnector" presStyleLbl="node3" presStyleIdx="4" presStyleCnt="18"/>
      <dgm:spPr/>
    </dgm:pt>
    <dgm:pt modelId="{789C41A3-5C25-8D47-A550-FF1BC13F1A8B}" type="pres">
      <dgm:prSet presAssocID="{847E750E-C256-6349-8746-31C940B3E7AD}" presName="hierChild4" presStyleCnt="0"/>
      <dgm:spPr/>
    </dgm:pt>
    <dgm:pt modelId="{01E9F8CB-1A8D-7D4E-8BCE-4B8973B46174}" type="pres">
      <dgm:prSet presAssocID="{847E750E-C256-6349-8746-31C940B3E7AD}" presName="hierChild5" presStyleCnt="0"/>
      <dgm:spPr/>
    </dgm:pt>
    <dgm:pt modelId="{FA020544-FF8F-BE42-BFC8-CB2273449404}" type="pres">
      <dgm:prSet presAssocID="{572ED2C7-59B1-514D-B907-25269F978E47}" presName="Name37" presStyleLbl="parChTrans1D3" presStyleIdx="5" presStyleCnt="18"/>
      <dgm:spPr/>
    </dgm:pt>
    <dgm:pt modelId="{1C2A9607-A3DE-A148-A0AF-3250FF76397B}" type="pres">
      <dgm:prSet presAssocID="{4D1999DC-5166-BF49-973E-8789E88E9F4E}" presName="hierRoot2" presStyleCnt="0">
        <dgm:presLayoutVars>
          <dgm:hierBranch val="init"/>
        </dgm:presLayoutVars>
      </dgm:prSet>
      <dgm:spPr/>
    </dgm:pt>
    <dgm:pt modelId="{776913C6-E7B8-664F-B8E8-4EDFB1737F98}" type="pres">
      <dgm:prSet presAssocID="{4D1999DC-5166-BF49-973E-8789E88E9F4E}" presName="rootComposite" presStyleCnt="0"/>
      <dgm:spPr/>
    </dgm:pt>
    <dgm:pt modelId="{A6862571-D587-D843-A12A-EA866C3BCB53}" type="pres">
      <dgm:prSet presAssocID="{4D1999DC-5166-BF49-973E-8789E88E9F4E}" presName="rootText" presStyleLbl="node3" presStyleIdx="5" presStyleCnt="18">
        <dgm:presLayoutVars>
          <dgm:chPref val="3"/>
        </dgm:presLayoutVars>
      </dgm:prSet>
      <dgm:spPr/>
    </dgm:pt>
    <dgm:pt modelId="{179F6A25-DB5B-0A4D-86C5-800258F6A85B}" type="pres">
      <dgm:prSet presAssocID="{4D1999DC-5166-BF49-973E-8789E88E9F4E}" presName="rootConnector" presStyleLbl="node3" presStyleIdx="5" presStyleCnt="18"/>
      <dgm:spPr/>
    </dgm:pt>
    <dgm:pt modelId="{5F60D1B1-C967-434C-AAA3-FA729C249B26}" type="pres">
      <dgm:prSet presAssocID="{4D1999DC-5166-BF49-973E-8789E88E9F4E}" presName="hierChild4" presStyleCnt="0"/>
      <dgm:spPr/>
    </dgm:pt>
    <dgm:pt modelId="{414D1A54-2F34-EC45-AE5B-89F9881BB943}" type="pres">
      <dgm:prSet presAssocID="{4D1999DC-5166-BF49-973E-8789E88E9F4E}" presName="hierChild5" presStyleCnt="0"/>
      <dgm:spPr/>
    </dgm:pt>
    <dgm:pt modelId="{A61F2B56-B434-9542-BA87-D033325AE866}" type="pres">
      <dgm:prSet presAssocID="{677867AE-D383-4741-A19C-212DA7B39248}" presName="hierChild5" presStyleCnt="0"/>
      <dgm:spPr/>
    </dgm:pt>
    <dgm:pt modelId="{EA065D8F-C0F1-0E4C-BB32-01F7B0A48335}" type="pres">
      <dgm:prSet presAssocID="{E62E0EE1-30A4-4A4E-97B5-6866523191CB}" presName="Name37" presStyleLbl="parChTrans1D2" presStyleIdx="2" presStyleCnt="6"/>
      <dgm:spPr/>
    </dgm:pt>
    <dgm:pt modelId="{9DBDAEF0-DB0C-EC47-8374-E8523F4F1AA0}" type="pres">
      <dgm:prSet presAssocID="{81F1D1F5-214F-4649-BA30-CABD80D2C2F6}" presName="hierRoot2" presStyleCnt="0">
        <dgm:presLayoutVars>
          <dgm:hierBranch val="init"/>
        </dgm:presLayoutVars>
      </dgm:prSet>
      <dgm:spPr/>
    </dgm:pt>
    <dgm:pt modelId="{987800D7-B350-CB49-9B0B-C04E7CE79041}" type="pres">
      <dgm:prSet presAssocID="{81F1D1F5-214F-4649-BA30-CABD80D2C2F6}" presName="rootComposite" presStyleCnt="0"/>
      <dgm:spPr/>
    </dgm:pt>
    <dgm:pt modelId="{5F330CA6-66A9-6B48-8393-3664C76FBA50}" type="pres">
      <dgm:prSet presAssocID="{81F1D1F5-214F-4649-BA30-CABD80D2C2F6}" presName="rootText" presStyleLbl="node2" presStyleIdx="2" presStyleCnt="6">
        <dgm:presLayoutVars>
          <dgm:chPref val="3"/>
        </dgm:presLayoutVars>
      </dgm:prSet>
      <dgm:spPr/>
    </dgm:pt>
    <dgm:pt modelId="{1A0AA0D7-227E-454D-9327-1BB9DBC0DD58}" type="pres">
      <dgm:prSet presAssocID="{81F1D1F5-214F-4649-BA30-CABD80D2C2F6}" presName="rootConnector" presStyleLbl="node2" presStyleIdx="2" presStyleCnt="6"/>
      <dgm:spPr/>
    </dgm:pt>
    <dgm:pt modelId="{A95D53EF-5762-6F4C-99C0-0ACA7CB0D4FC}" type="pres">
      <dgm:prSet presAssocID="{81F1D1F5-214F-4649-BA30-CABD80D2C2F6}" presName="hierChild4" presStyleCnt="0"/>
      <dgm:spPr/>
    </dgm:pt>
    <dgm:pt modelId="{09A707C3-8A85-F640-A4ED-8D612A3C8096}" type="pres">
      <dgm:prSet presAssocID="{249F7689-6E84-DB42-8F24-F598414914C2}" presName="Name37" presStyleLbl="parChTrans1D3" presStyleIdx="6" presStyleCnt="18"/>
      <dgm:spPr/>
    </dgm:pt>
    <dgm:pt modelId="{1B2F4740-2655-3A46-9EFF-971C3C3C47CF}" type="pres">
      <dgm:prSet presAssocID="{15D8C5BC-724E-4B49-83B1-35663FAD0D63}" presName="hierRoot2" presStyleCnt="0">
        <dgm:presLayoutVars>
          <dgm:hierBranch val="init"/>
        </dgm:presLayoutVars>
      </dgm:prSet>
      <dgm:spPr/>
    </dgm:pt>
    <dgm:pt modelId="{69CD0561-2980-3548-A19B-744CB744E37D}" type="pres">
      <dgm:prSet presAssocID="{15D8C5BC-724E-4B49-83B1-35663FAD0D63}" presName="rootComposite" presStyleCnt="0"/>
      <dgm:spPr/>
    </dgm:pt>
    <dgm:pt modelId="{029CF05C-64B3-F742-BF4E-26207B848752}" type="pres">
      <dgm:prSet presAssocID="{15D8C5BC-724E-4B49-83B1-35663FAD0D63}" presName="rootText" presStyleLbl="node3" presStyleIdx="6" presStyleCnt="18">
        <dgm:presLayoutVars>
          <dgm:chPref val="3"/>
        </dgm:presLayoutVars>
      </dgm:prSet>
      <dgm:spPr/>
    </dgm:pt>
    <dgm:pt modelId="{D7D00978-FA8C-114C-879A-8E9266FFC5C8}" type="pres">
      <dgm:prSet presAssocID="{15D8C5BC-724E-4B49-83B1-35663FAD0D63}" presName="rootConnector" presStyleLbl="node3" presStyleIdx="6" presStyleCnt="18"/>
      <dgm:spPr/>
    </dgm:pt>
    <dgm:pt modelId="{64B06CCD-E1A3-7F42-80B2-5ABAD3A0791A}" type="pres">
      <dgm:prSet presAssocID="{15D8C5BC-724E-4B49-83B1-35663FAD0D63}" presName="hierChild4" presStyleCnt="0"/>
      <dgm:spPr/>
    </dgm:pt>
    <dgm:pt modelId="{A4BAF503-E108-E64B-A91A-465B74B5E150}" type="pres">
      <dgm:prSet presAssocID="{15D8C5BC-724E-4B49-83B1-35663FAD0D63}" presName="hierChild5" presStyleCnt="0"/>
      <dgm:spPr/>
    </dgm:pt>
    <dgm:pt modelId="{65177D14-42AF-0C41-BD3C-83F13A0C8F26}" type="pres">
      <dgm:prSet presAssocID="{0C6AF23F-D4D0-814B-B30C-57807F3C4B2B}" presName="Name37" presStyleLbl="parChTrans1D3" presStyleIdx="7" presStyleCnt="18"/>
      <dgm:spPr/>
    </dgm:pt>
    <dgm:pt modelId="{70EDF7A3-DC77-BC47-BD64-983ABEC4F24D}" type="pres">
      <dgm:prSet presAssocID="{AA9DA6C8-F6DB-EB40-A10F-1CAA710478BF}" presName="hierRoot2" presStyleCnt="0">
        <dgm:presLayoutVars>
          <dgm:hierBranch val="init"/>
        </dgm:presLayoutVars>
      </dgm:prSet>
      <dgm:spPr/>
    </dgm:pt>
    <dgm:pt modelId="{F6814FA4-0C43-F34C-A044-B91E113FDDD6}" type="pres">
      <dgm:prSet presAssocID="{AA9DA6C8-F6DB-EB40-A10F-1CAA710478BF}" presName="rootComposite" presStyleCnt="0"/>
      <dgm:spPr/>
    </dgm:pt>
    <dgm:pt modelId="{31ACB7EC-8980-7149-91C2-124EEF270542}" type="pres">
      <dgm:prSet presAssocID="{AA9DA6C8-F6DB-EB40-A10F-1CAA710478BF}" presName="rootText" presStyleLbl="node3" presStyleIdx="7" presStyleCnt="18">
        <dgm:presLayoutVars>
          <dgm:chPref val="3"/>
        </dgm:presLayoutVars>
      </dgm:prSet>
      <dgm:spPr/>
    </dgm:pt>
    <dgm:pt modelId="{526DD7BA-FD50-964C-BD0C-9CF2C34B8266}" type="pres">
      <dgm:prSet presAssocID="{AA9DA6C8-F6DB-EB40-A10F-1CAA710478BF}" presName="rootConnector" presStyleLbl="node3" presStyleIdx="7" presStyleCnt="18"/>
      <dgm:spPr/>
    </dgm:pt>
    <dgm:pt modelId="{98220F2F-394B-5148-9214-5A6486A4EAEA}" type="pres">
      <dgm:prSet presAssocID="{AA9DA6C8-F6DB-EB40-A10F-1CAA710478BF}" presName="hierChild4" presStyleCnt="0"/>
      <dgm:spPr/>
    </dgm:pt>
    <dgm:pt modelId="{48EBE475-B5EF-EB4C-875A-AB7FE9D5C36E}" type="pres">
      <dgm:prSet presAssocID="{AA9DA6C8-F6DB-EB40-A10F-1CAA710478BF}" presName="hierChild5" presStyleCnt="0"/>
      <dgm:spPr/>
    </dgm:pt>
    <dgm:pt modelId="{F15A7BBA-DCFB-5A48-B731-D3391D8EB5C0}" type="pres">
      <dgm:prSet presAssocID="{A3B10E58-B061-3243-BEE4-6E0C4F80B831}" presName="Name37" presStyleLbl="parChTrans1D3" presStyleIdx="8" presStyleCnt="18"/>
      <dgm:spPr/>
    </dgm:pt>
    <dgm:pt modelId="{98FF604F-E072-0440-99C1-AA2A3B141799}" type="pres">
      <dgm:prSet presAssocID="{6BC1CFD8-D455-924C-8E53-A687D906B3CD}" presName="hierRoot2" presStyleCnt="0">
        <dgm:presLayoutVars>
          <dgm:hierBranch val="init"/>
        </dgm:presLayoutVars>
      </dgm:prSet>
      <dgm:spPr/>
    </dgm:pt>
    <dgm:pt modelId="{6327EC18-AF67-0041-A487-6FE04730A830}" type="pres">
      <dgm:prSet presAssocID="{6BC1CFD8-D455-924C-8E53-A687D906B3CD}" presName="rootComposite" presStyleCnt="0"/>
      <dgm:spPr/>
    </dgm:pt>
    <dgm:pt modelId="{D50CC089-1D6F-3A49-A315-19CD538DF434}" type="pres">
      <dgm:prSet presAssocID="{6BC1CFD8-D455-924C-8E53-A687D906B3CD}" presName="rootText" presStyleLbl="node3" presStyleIdx="8" presStyleCnt="18">
        <dgm:presLayoutVars>
          <dgm:chPref val="3"/>
        </dgm:presLayoutVars>
      </dgm:prSet>
      <dgm:spPr/>
    </dgm:pt>
    <dgm:pt modelId="{25F21652-988A-FE4C-A7E7-149440C7B03D}" type="pres">
      <dgm:prSet presAssocID="{6BC1CFD8-D455-924C-8E53-A687D906B3CD}" presName="rootConnector" presStyleLbl="node3" presStyleIdx="8" presStyleCnt="18"/>
      <dgm:spPr/>
    </dgm:pt>
    <dgm:pt modelId="{5399C745-D478-4F43-8D07-24DA7992FE6C}" type="pres">
      <dgm:prSet presAssocID="{6BC1CFD8-D455-924C-8E53-A687D906B3CD}" presName="hierChild4" presStyleCnt="0"/>
      <dgm:spPr/>
    </dgm:pt>
    <dgm:pt modelId="{35C9F26E-4677-3F4A-9C12-94D930D040E2}" type="pres">
      <dgm:prSet presAssocID="{6BC1CFD8-D455-924C-8E53-A687D906B3CD}" presName="hierChild5" presStyleCnt="0"/>
      <dgm:spPr/>
    </dgm:pt>
    <dgm:pt modelId="{FDB8C4D9-C4B1-954C-977D-0ECB941398BE}" type="pres">
      <dgm:prSet presAssocID="{81F1D1F5-214F-4649-BA30-CABD80D2C2F6}" presName="hierChild5" presStyleCnt="0"/>
      <dgm:spPr/>
    </dgm:pt>
    <dgm:pt modelId="{30AFF973-0E4A-5148-98E3-1EEF5F824D1B}" type="pres">
      <dgm:prSet presAssocID="{9C69C267-C2CE-4680-BA9C-7D9CFB04DA07}" presName="Name37" presStyleLbl="parChTrans1D2" presStyleIdx="3" presStyleCnt="6"/>
      <dgm:spPr/>
    </dgm:pt>
    <dgm:pt modelId="{3A0AF67C-6B36-ED4B-BFBE-30C6F5779E31}" type="pres">
      <dgm:prSet presAssocID="{BD7BF20F-CF90-4343-9B85-CDA889B3002C}" presName="hierRoot2" presStyleCnt="0">
        <dgm:presLayoutVars>
          <dgm:hierBranch val="init"/>
        </dgm:presLayoutVars>
      </dgm:prSet>
      <dgm:spPr/>
    </dgm:pt>
    <dgm:pt modelId="{11A98815-50FF-AA4A-B107-0598CA3244DC}" type="pres">
      <dgm:prSet presAssocID="{BD7BF20F-CF90-4343-9B85-CDA889B3002C}" presName="rootComposite" presStyleCnt="0"/>
      <dgm:spPr/>
    </dgm:pt>
    <dgm:pt modelId="{5DE0969F-8120-B040-B019-4A99BE00F017}" type="pres">
      <dgm:prSet presAssocID="{BD7BF20F-CF90-4343-9B85-CDA889B3002C}" presName="rootText" presStyleLbl="node2" presStyleIdx="3" presStyleCnt="6">
        <dgm:presLayoutVars>
          <dgm:chPref val="3"/>
        </dgm:presLayoutVars>
      </dgm:prSet>
      <dgm:spPr/>
    </dgm:pt>
    <dgm:pt modelId="{333EF3B8-0FB0-624D-9970-B2C762A4C5E7}" type="pres">
      <dgm:prSet presAssocID="{BD7BF20F-CF90-4343-9B85-CDA889B3002C}" presName="rootConnector" presStyleLbl="node2" presStyleIdx="3" presStyleCnt="6"/>
      <dgm:spPr/>
    </dgm:pt>
    <dgm:pt modelId="{6D14265D-D346-2F41-91AF-949713F71A30}" type="pres">
      <dgm:prSet presAssocID="{BD7BF20F-CF90-4343-9B85-CDA889B3002C}" presName="hierChild4" presStyleCnt="0"/>
      <dgm:spPr/>
    </dgm:pt>
    <dgm:pt modelId="{00B925B2-83A1-7742-B6FA-8307440178E6}" type="pres">
      <dgm:prSet presAssocID="{DEB5D183-AF85-AB40-9679-0260A701025B}" presName="Name37" presStyleLbl="parChTrans1D3" presStyleIdx="9" presStyleCnt="18"/>
      <dgm:spPr/>
    </dgm:pt>
    <dgm:pt modelId="{F1778A89-6A6F-4D42-A6D7-B9B17B974E29}" type="pres">
      <dgm:prSet presAssocID="{E504708F-8ECE-3A47-9CCB-62B393E35342}" presName="hierRoot2" presStyleCnt="0">
        <dgm:presLayoutVars>
          <dgm:hierBranch val="init"/>
        </dgm:presLayoutVars>
      </dgm:prSet>
      <dgm:spPr/>
    </dgm:pt>
    <dgm:pt modelId="{5AF372EC-7312-9A4A-A082-EEFA5577B8F4}" type="pres">
      <dgm:prSet presAssocID="{E504708F-8ECE-3A47-9CCB-62B393E35342}" presName="rootComposite" presStyleCnt="0"/>
      <dgm:spPr/>
    </dgm:pt>
    <dgm:pt modelId="{55DF7365-D5EF-6E4B-B12B-9EB0A7A3D49E}" type="pres">
      <dgm:prSet presAssocID="{E504708F-8ECE-3A47-9CCB-62B393E35342}" presName="rootText" presStyleLbl="node3" presStyleIdx="9" presStyleCnt="18">
        <dgm:presLayoutVars>
          <dgm:chPref val="3"/>
        </dgm:presLayoutVars>
      </dgm:prSet>
      <dgm:spPr/>
    </dgm:pt>
    <dgm:pt modelId="{2ED3574B-8229-3E4B-B2F1-F58379EF1327}" type="pres">
      <dgm:prSet presAssocID="{E504708F-8ECE-3A47-9CCB-62B393E35342}" presName="rootConnector" presStyleLbl="node3" presStyleIdx="9" presStyleCnt="18"/>
      <dgm:spPr/>
    </dgm:pt>
    <dgm:pt modelId="{D24A01CF-52A5-374B-88D9-E51C3D30C2B3}" type="pres">
      <dgm:prSet presAssocID="{E504708F-8ECE-3A47-9CCB-62B393E35342}" presName="hierChild4" presStyleCnt="0"/>
      <dgm:spPr/>
    </dgm:pt>
    <dgm:pt modelId="{CFA29384-8DAD-9344-BA0B-CA5A3E065658}" type="pres">
      <dgm:prSet presAssocID="{E504708F-8ECE-3A47-9CCB-62B393E35342}" presName="hierChild5" presStyleCnt="0"/>
      <dgm:spPr/>
    </dgm:pt>
    <dgm:pt modelId="{DEA1E1CD-420C-E648-B870-8CBB280709E1}" type="pres">
      <dgm:prSet presAssocID="{45382C7C-75F5-6747-9BCC-AAAF95719F27}" presName="Name37" presStyleLbl="parChTrans1D3" presStyleIdx="10" presStyleCnt="18"/>
      <dgm:spPr/>
    </dgm:pt>
    <dgm:pt modelId="{9E108386-EB9E-214A-9A8D-74AAF522BF27}" type="pres">
      <dgm:prSet presAssocID="{A53E0FC2-CE4B-AB49-9C3A-3B3F6774AA50}" presName="hierRoot2" presStyleCnt="0">
        <dgm:presLayoutVars>
          <dgm:hierBranch val="init"/>
        </dgm:presLayoutVars>
      </dgm:prSet>
      <dgm:spPr/>
    </dgm:pt>
    <dgm:pt modelId="{DFEB3DC9-BB62-7345-8D4C-828908B99951}" type="pres">
      <dgm:prSet presAssocID="{A53E0FC2-CE4B-AB49-9C3A-3B3F6774AA50}" presName="rootComposite" presStyleCnt="0"/>
      <dgm:spPr/>
    </dgm:pt>
    <dgm:pt modelId="{FDB46EC5-DEDA-2945-90D2-235E38F76AC5}" type="pres">
      <dgm:prSet presAssocID="{A53E0FC2-CE4B-AB49-9C3A-3B3F6774AA50}" presName="rootText" presStyleLbl="node3" presStyleIdx="10" presStyleCnt="18">
        <dgm:presLayoutVars>
          <dgm:chPref val="3"/>
        </dgm:presLayoutVars>
      </dgm:prSet>
      <dgm:spPr/>
    </dgm:pt>
    <dgm:pt modelId="{E440262A-2F9B-9D43-BA3D-0A0732548A0B}" type="pres">
      <dgm:prSet presAssocID="{A53E0FC2-CE4B-AB49-9C3A-3B3F6774AA50}" presName="rootConnector" presStyleLbl="node3" presStyleIdx="10" presStyleCnt="18"/>
      <dgm:spPr/>
    </dgm:pt>
    <dgm:pt modelId="{30622FEA-191C-4943-A3A7-E90AA76BABE5}" type="pres">
      <dgm:prSet presAssocID="{A53E0FC2-CE4B-AB49-9C3A-3B3F6774AA50}" presName="hierChild4" presStyleCnt="0"/>
      <dgm:spPr/>
    </dgm:pt>
    <dgm:pt modelId="{4E425195-5994-FB43-A2A4-F5901D8F189F}" type="pres">
      <dgm:prSet presAssocID="{A53E0FC2-CE4B-AB49-9C3A-3B3F6774AA50}" presName="hierChild5" presStyleCnt="0"/>
      <dgm:spPr/>
    </dgm:pt>
    <dgm:pt modelId="{CA2242F8-9683-4F40-93F4-25FB19989394}" type="pres">
      <dgm:prSet presAssocID="{450B4273-17CE-CC45-84DD-D0FB55877120}" presName="Name37" presStyleLbl="parChTrans1D3" presStyleIdx="11" presStyleCnt="18"/>
      <dgm:spPr/>
    </dgm:pt>
    <dgm:pt modelId="{A60FD55E-FDDD-4D47-B1A5-30B0CE79E2D8}" type="pres">
      <dgm:prSet presAssocID="{F2499691-EF16-0B4A-BB88-85288EA80C16}" presName="hierRoot2" presStyleCnt="0">
        <dgm:presLayoutVars>
          <dgm:hierBranch val="init"/>
        </dgm:presLayoutVars>
      </dgm:prSet>
      <dgm:spPr/>
    </dgm:pt>
    <dgm:pt modelId="{01CF6ABC-EA92-324D-99E8-633B4D72FD1A}" type="pres">
      <dgm:prSet presAssocID="{F2499691-EF16-0B4A-BB88-85288EA80C16}" presName="rootComposite" presStyleCnt="0"/>
      <dgm:spPr/>
    </dgm:pt>
    <dgm:pt modelId="{2DE6C483-26D7-A348-928A-682CB38B02AF}" type="pres">
      <dgm:prSet presAssocID="{F2499691-EF16-0B4A-BB88-85288EA80C16}" presName="rootText" presStyleLbl="node3" presStyleIdx="11" presStyleCnt="18">
        <dgm:presLayoutVars>
          <dgm:chPref val="3"/>
        </dgm:presLayoutVars>
      </dgm:prSet>
      <dgm:spPr/>
    </dgm:pt>
    <dgm:pt modelId="{9F18C83B-35D7-E849-91DC-2362B0CE0BEF}" type="pres">
      <dgm:prSet presAssocID="{F2499691-EF16-0B4A-BB88-85288EA80C16}" presName="rootConnector" presStyleLbl="node3" presStyleIdx="11" presStyleCnt="18"/>
      <dgm:spPr/>
    </dgm:pt>
    <dgm:pt modelId="{D8D9BC8C-E4EB-E849-A31C-C852FC4279EB}" type="pres">
      <dgm:prSet presAssocID="{F2499691-EF16-0B4A-BB88-85288EA80C16}" presName="hierChild4" presStyleCnt="0"/>
      <dgm:spPr/>
    </dgm:pt>
    <dgm:pt modelId="{443DCF24-A074-DB43-805D-DEE9E4C9C7AD}" type="pres">
      <dgm:prSet presAssocID="{F2499691-EF16-0B4A-BB88-85288EA80C16}" presName="hierChild5" presStyleCnt="0"/>
      <dgm:spPr/>
    </dgm:pt>
    <dgm:pt modelId="{EDA29351-2B9A-9E4D-8724-3B62BCA1F61B}" type="pres">
      <dgm:prSet presAssocID="{BD7BF20F-CF90-4343-9B85-CDA889B3002C}" presName="hierChild5" presStyleCnt="0"/>
      <dgm:spPr/>
    </dgm:pt>
    <dgm:pt modelId="{CF1DC5B4-9E92-F94E-AF84-162EBCE28115}" type="pres">
      <dgm:prSet presAssocID="{441267FB-F671-4CDA-A935-38DB662BEC19}" presName="Name37" presStyleLbl="parChTrans1D2" presStyleIdx="4" presStyleCnt="6"/>
      <dgm:spPr/>
    </dgm:pt>
    <dgm:pt modelId="{D755C1B6-623C-4249-ADC3-7B99AAC382D4}" type="pres">
      <dgm:prSet presAssocID="{BA884887-DAB9-40EF-B210-013F8580F0AC}" presName="hierRoot2" presStyleCnt="0">
        <dgm:presLayoutVars>
          <dgm:hierBranch val="init"/>
        </dgm:presLayoutVars>
      </dgm:prSet>
      <dgm:spPr/>
    </dgm:pt>
    <dgm:pt modelId="{FEA6309E-7065-974B-A522-03CB7402C23B}" type="pres">
      <dgm:prSet presAssocID="{BA884887-DAB9-40EF-B210-013F8580F0AC}" presName="rootComposite" presStyleCnt="0"/>
      <dgm:spPr/>
    </dgm:pt>
    <dgm:pt modelId="{6569093C-8DE5-3445-BD96-C2E632618250}" type="pres">
      <dgm:prSet presAssocID="{BA884887-DAB9-40EF-B210-013F8580F0AC}" presName="rootText" presStyleLbl="node2" presStyleIdx="4" presStyleCnt="6">
        <dgm:presLayoutVars>
          <dgm:chPref val="3"/>
        </dgm:presLayoutVars>
      </dgm:prSet>
      <dgm:spPr/>
    </dgm:pt>
    <dgm:pt modelId="{121693A0-F275-E848-996E-C53B119144FB}" type="pres">
      <dgm:prSet presAssocID="{BA884887-DAB9-40EF-B210-013F8580F0AC}" presName="rootConnector" presStyleLbl="node2" presStyleIdx="4" presStyleCnt="6"/>
      <dgm:spPr/>
    </dgm:pt>
    <dgm:pt modelId="{DB5B261E-D136-A247-863F-C8ED80E9E077}" type="pres">
      <dgm:prSet presAssocID="{BA884887-DAB9-40EF-B210-013F8580F0AC}" presName="hierChild4" presStyleCnt="0"/>
      <dgm:spPr/>
    </dgm:pt>
    <dgm:pt modelId="{77E2038E-C330-4B4B-8F6F-1A7D85772791}" type="pres">
      <dgm:prSet presAssocID="{0E361C8E-D1B4-446C-B255-DC6D9D384AA7}" presName="Name37" presStyleLbl="parChTrans1D3" presStyleIdx="12" presStyleCnt="18"/>
      <dgm:spPr/>
    </dgm:pt>
    <dgm:pt modelId="{BD7B4BA1-D6DE-A141-B8A2-1D11766CC668}" type="pres">
      <dgm:prSet presAssocID="{A6D054BA-1623-460B-B083-5E4C704BB0A0}" presName="hierRoot2" presStyleCnt="0">
        <dgm:presLayoutVars>
          <dgm:hierBranch val="init"/>
        </dgm:presLayoutVars>
      </dgm:prSet>
      <dgm:spPr/>
    </dgm:pt>
    <dgm:pt modelId="{33CE0A91-169B-134E-B59C-55B5BF31C6E8}" type="pres">
      <dgm:prSet presAssocID="{A6D054BA-1623-460B-B083-5E4C704BB0A0}" presName="rootComposite" presStyleCnt="0"/>
      <dgm:spPr/>
    </dgm:pt>
    <dgm:pt modelId="{83720A3C-E6D5-0041-98A2-D00B7C593CB5}" type="pres">
      <dgm:prSet presAssocID="{A6D054BA-1623-460B-B083-5E4C704BB0A0}" presName="rootText" presStyleLbl="node3" presStyleIdx="12" presStyleCnt="18">
        <dgm:presLayoutVars>
          <dgm:chPref val="3"/>
        </dgm:presLayoutVars>
      </dgm:prSet>
      <dgm:spPr/>
    </dgm:pt>
    <dgm:pt modelId="{7CB633DF-8931-8F44-9398-3E159E4D2B05}" type="pres">
      <dgm:prSet presAssocID="{A6D054BA-1623-460B-B083-5E4C704BB0A0}" presName="rootConnector" presStyleLbl="node3" presStyleIdx="12" presStyleCnt="18"/>
      <dgm:spPr/>
    </dgm:pt>
    <dgm:pt modelId="{8EA3B9F2-1541-A349-B61C-8CD7FED327C0}" type="pres">
      <dgm:prSet presAssocID="{A6D054BA-1623-460B-B083-5E4C704BB0A0}" presName="hierChild4" presStyleCnt="0"/>
      <dgm:spPr/>
    </dgm:pt>
    <dgm:pt modelId="{92CEE6F6-4E33-224F-ACBA-D45B99790710}" type="pres">
      <dgm:prSet presAssocID="{A6D054BA-1623-460B-B083-5E4C704BB0A0}" presName="hierChild5" presStyleCnt="0"/>
      <dgm:spPr/>
    </dgm:pt>
    <dgm:pt modelId="{53848289-FF77-6046-A7F1-9A061E2C9394}" type="pres">
      <dgm:prSet presAssocID="{04A28523-3C11-9645-84BF-CE9CBF192AC4}" presName="Name37" presStyleLbl="parChTrans1D3" presStyleIdx="13" presStyleCnt="18"/>
      <dgm:spPr/>
    </dgm:pt>
    <dgm:pt modelId="{3B9C73EA-A326-7841-82C4-BFE2D90FCF2C}" type="pres">
      <dgm:prSet presAssocID="{A0F18FD3-1567-5F4C-B792-A4512E6DE1F7}" presName="hierRoot2" presStyleCnt="0">
        <dgm:presLayoutVars>
          <dgm:hierBranch val="init"/>
        </dgm:presLayoutVars>
      </dgm:prSet>
      <dgm:spPr/>
    </dgm:pt>
    <dgm:pt modelId="{21F60D87-7861-524A-9C1F-C84A09E731C5}" type="pres">
      <dgm:prSet presAssocID="{A0F18FD3-1567-5F4C-B792-A4512E6DE1F7}" presName="rootComposite" presStyleCnt="0"/>
      <dgm:spPr/>
    </dgm:pt>
    <dgm:pt modelId="{B93DD579-2658-6245-9319-0B25CBF060FA}" type="pres">
      <dgm:prSet presAssocID="{A0F18FD3-1567-5F4C-B792-A4512E6DE1F7}" presName="rootText" presStyleLbl="node3" presStyleIdx="13" presStyleCnt="18">
        <dgm:presLayoutVars>
          <dgm:chPref val="3"/>
        </dgm:presLayoutVars>
      </dgm:prSet>
      <dgm:spPr/>
    </dgm:pt>
    <dgm:pt modelId="{C5130EA0-AD02-214D-80B9-32669F181A32}" type="pres">
      <dgm:prSet presAssocID="{A0F18FD3-1567-5F4C-B792-A4512E6DE1F7}" presName="rootConnector" presStyleLbl="node3" presStyleIdx="13" presStyleCnt="18"/>
      <dgm:spPr/>
    </dgm:pt>
    <dgm:pt modelId="{7E2072E8-34E1-6749-BD7A-1B54D9DD2BDD}" type="pres">
      <dgm:prSet presAssocID="{A0F18FD3-1567-5F4C-B792-A4512E6DE1F7}" presName="hierChild4" presStyleCnt="0"/>
      <dgm:spPr/>
    </dgm:pt>
    <dgm:pt modelId="{01CB6D48-936E-9941-BDF6-C2934433A211}" type="pres">
      <dgm:prSet presAssocID="{A0F18FD3-1567-5F4C-B792-A4512E6DE1F7}" presName="hierChild5" presStyleCnt="0"/>
      <dgm:spPr/>
    </dgm:pt>
    <dgm:pt modelId="{F6ECE6E2-78A1-204D-896B-C2E4039417AD}" type="pres">
      <dgm:prSet presAssocID="{BED95239-8DA8-E64A-A1D1-9CF13637C208}" presName="Name37" presStyleLbl="parChTrans1D3" presStyleIdx="14" presStyleCnt="18"/>
      <dgm:spPr/>
    </dgm:pt>
    <dgm:pt modelId="{DD1D850C-1BF0-A940-9890-01BB16DDB87E}" type="pres">
      <dgm:prSet presAssocID="{9A3E3193-74BC-064B-BFCB-CB3CA28D577F}" presName="hierRoot2" presStyleCnt="0">
        <dgm:presLayoutVars>
          <dgm:hierBranch val="init"/>
        </dgm:presLayoutVars>
      </dgm:prSet>
      <dgm:spPr/>
    </dgm:pt>
    <dgm:pt modelId="{0CF6E9B3-9E45-7845-AECF-BA6FF6598E9B}" type="pres">
      <dgm:prSet presAssocID="{9A3E3193-74BC-064B-BFCB-CB3CA28D577F}" presName="rootComposite" presStyleCnt="0"/>
      <dgm:spPr/>
    </dgm:pt>
    <dgm:pt modelId="{203961E0-36B8-9647-8A3B-B731C38AB832}" type="pres">
      <dgm:prSet presAssocID="{9A3E3193-74BC-064B-BFCB-CB3CA28D577F}" presName="rootText" presStyleLbl="node3" presStyleIdx="14" presStyleCnt="18">
        <dgm:presLayoutVars>
          <dgm:chPref val="3"/>
        </dgm:presLayoutVars>
      </dgm:prSet>
      <dgm:spPr/>
    </dgm:pt>
    <dgm:pt modelId="{D0E79F74-00A8-E148-8615-533FBB2A5925}" type="pres">
      <dgm:prSet presAssocID="{9A3E3193-74BC-064B-BFCB-CB3CA28D577F}" presName="rootConnector" presStyleLbl="node3" presStyleIdx="14" presStyleCnt="18"/>
      <dgm:spPr/>
    </dgm:pt>
    <dgm:pt modelId="{DCF9EFF3-2188-4B4B-97C0-6D113C613DE6}" type="pres">
      <dgm:prSet presAssocID="{9A3E3193-74BC-064B-BFCB-CB3CA28D577F}" presName="hierChild4" presStyleCnt="0"/>
      <dgm:spPr/>
    </dgm:pt>
    <dgm:pt modelId="{A8BC6830-F580-D84F-8B73-4EC2669A74C7}" type="pres">
      <dgm:prSet presAssocID="{9A3E3193-74BC-064B-BFCB-CB3CA28D577F}" presName="hierChild5" presStyleCnt="0"/>
      <dgm:spPr/>
    </dgm:pt>
    <dgm:pt modelId="{92AA2632-DCC0-4442-995A-AE96CBC0D56A}" type="pres">
      <dgm:prSet presAssocID="{BA884887-DAB9-40EF-B210-013F8580F0AC}" presName="hierChild5" presStyleCnt="0"/>
      <dgm:spPr/>
    </dgm:pt>
    <dgm:pt modelId="{1C832095-8912-154C-A03A-5A095CB14F84}" type="pres">
      <dgm:prSet presAssocID="{6498817C-9826-4FBA-BCEC-41614DC91838}" presName="Name37" presStyleLbl="parChTrans1D2" presStyleIdx="5" presStyleCnt="6"/>
      <dgm:spPr/>
    </dgm:pt>
    <dgm:pt modelId="{3A4689AB-2C9B-234A-B735-EC8315606340}" type="pres">
      <dgm:prSet presAssocID="{A23E3DD3-84C7-4F1A-A7EB-38BFC37D2455}" presName="hierRoot2" presStyleCnt="0">
        <dgm:presLayoutVars>
          <dgm:hierBranch val="init"/>
        </dgm:presLayoutVars>
      </dgm:prSet>
      <dgm:spPr/>
    </dgm:pt>
    <dgm:pt modelId="{2C4AF423-2CB5-444A-9394-132C948AA5FD}" type="pres">
      <dgm:prSet presAssocID="{A23E3DD3-84C7-4F1A-A7EB-38BFC37D2455}" presName="rootComposite" presStyleCnt="0"/>
      <dgm:spPr/>
    </dgm:pt>
    <dgm:pt modelId="{1BCF435A-9847-6C49-9318-12EE1E3C9F69}" type="pres">
      <dgm:prSet presAssocID="{A23E3DD3-84C7-4F1A-A7EB-38BFC37D2455}" presName="rootText" presStyleLbl="node2" presStyleIdx="5" presStyleCnt="6">
        <dgm:presLayoutVars>
          <dgm:chPref val="3"/>
        </dgm:presLayoutVars>
      </dgm:prSet>
      <dgm:spPr/>
    </dgm:pt>
    <dgm:pt modelId="{EA48F0D3-252E-5342-A69A-D1D821DB7BFA}" type="pres">
      <dgm:prSet presAssocID="{A23E3DD3-84C7-4F1A-A7EB-38BFC37D2455}" presName="rootConnector" presStyleLbl="node2" presStyleIdx="5" presStyleCnt="6"/>
      <dgm:spPr/>
    </dgm:pt>
    <dgm:pt modelId="{91905746-B273-434A-B3EB-461FDACA74DF}" type="pres">
      <dgm:prSet presAssocID="{A23E3DD3-84C7-4F1A-A7EB-38BFC37D2455}" presName="hierChild4" presStyleCnt="0"/>
      <dgm:spPr/>
    </dgm:pt>
    <dgm:pt modelId="{063EEA79-DC11-FB4D-B514-77B1CB1A6786}" type="pres">
      <dgm:prSet presAssocID="{582A2D63-3B2B-47AD-8AFC-7938F6C5D036}" presName="Name37" presStyleLbl="parChTrans1D3" presStyleIdx="15" presStyleCnt="18"/>
      <dgm:spPr/>
    </dgm:pt>
    <dgm:pt modelId="{4CDD98FE-F5C5-9C44-BDD2-FC80387DFEFB}" type="pres">
      <dgm:prSet presAssocID="{387A18B9-C7FD-4D3D-8661-AA1540911CA6}" presName="hierRoot2" presStyleCnt="0">
        <dgm:presLayoutVars>
          <dgm:hierBranch val="init"/>
        </dgm:presLayoutVars>
      </dgm:prSet>
      <dgm:spPr/>
    </dgm:pt>
    <dgm:pt modelId="{5FE0CB8D-7475-9D42-B0BB-CCF6E1CCC824}" type="pres">
      <dgm:prSet presAssocID="{387A18B9-C7FD-4D3D-8661-AA1540911CA6}" presName="rootComposite" presStyleCnt="0"/>
      <dgm:spPr/>
    </dgm:pt>
    <dgm:pt modelId="{FD217BDB-B662-4B45-903D-ACF892906407}" type="pres">
      <dgm:prSet presAssocID="{387A18B9-C7FD-4D3D-8661-AA1540911CA6}" presName="rootText" presStyleLbl="node3" presStyleIdx="15" presStyleCnt="18">
        <dgm:presLayoutVars>
          <dgm:chPref val="3"/>
        </dgm:presLayoutVars>
      </dgm:prSet>
      <dgm:spPr/>
    </dgm:pt>
    <dgm:pt modelId="{E31784CA-481F-3349-85E1-8501047BBE30}" type="pres">
      <dgm:prSet presAssocID="{387A18B9-C7FD-4D3D-8661-AA1540911CA6}" presName="rootConnector" presStyleLbl="node3" presStyleIdx="15" presStyleCnt="18"/>
      <dgm:spPr/>
    </dgm:pt>
    <dgm:pt modelId="{DB50F402-7BEA-414C-BFAA-7EB4E6FC9285}" type="pres">
      <dgm:prSet presAssocID="{387A18B9-C7FD-4D3D-8661-AA1540911CA6}" presName="hierChild4" presStyleCnt="0"/>
      <dgm:spPr/>
    </dgm:pt>
    <dgm:pt modelId="{FC5FB4A3-9809-8B42-AB76-BFCC17CD4713}" type="pres">
      <dgm:prSet presAssocID="{387A18B9-C7FD-4D3D-8661-AA1540911CA6}" presName="hierChild5" presStyleCnt="0"/>
      <dgm:spPr/>
    </dgm:pt>
    <dgm:pt modelId="{C814E980-8F00-8447-B19C-14B2F06F139C}" type="pres">
      <dgm:prSet presAssocID="{CDE12977-F044-AF4A-9751-FA30C5360D24}" presName="Name37" presStyleLbl="parChTrans1D3" presStyleIdx="16" presStyleCnt="18"/>
      <dgm:spPr/>
    </dgm:pt>
    <dgm:pt modelId="{1883A1B0-13F0-FC40-95D2-9563AD749FD4}" type="pres">
      <dgm:prSet presAssocID="{32C676F6-599B-654A-A7FE-5090C5652F5A}" presName="hierRoot2" presStyleCnt="0">
        <dgm:presLayoutVars>
          <dgm:hierBranch val="init"/>
        </dgm:presLayoutVars>
      </dgm:prSet>
      <dgm:spPr/>
    </dgm:pt>
    <dgm:pt modelId="{12BE8513-1A37-6447-8E49-FA17335D2A61}" type="pres">
      <dgm:prSet presAssocID="{32C676F6-599B-654A-A7FE-5090C5652F5A}" presName="rootComposite" presStyleCnt="0"/>
      <dgm:spPr/>
    </dgm:pt>
    <dgm:pt modelId="{8D53C416-9728-C844-B3B6-612BC146DC67}" type="pres">
      <dgm:prSet presAssocID="{32C676F6-599B-654A-A7FE-5090C5652F5A}" presName="rootText" presStyleLbl="node3" presStyleIdx="16" presStyleCnt="18">
        <dgm:presLayoutVars>
          <dgm:chPref val="3"/>
        </dgm:presLayoutVars>
      </dgm:prSet>
      <dgm:spPr/>
    </dgm:pt>
    <dgm:pt modelId="{8DD486D5-7C9B-AB42-B8C2-7EAE08B941D6}" type="pres">
      <dgm:prSet presAssocID="{32C676F6-599B-654A-A7FE-5090C5652F5A}" presName="rootConnector" presStyleLbl="node3" presStyleIdx="16" presStyleCnt="18"/>
      <dgm:spPr/>
    </dgm:pt>
    <dgm:pt modelId="{C41D67B2-21D0-0241-AF3D-37507978A7B7}" type="pres">
      <dgm:prSet presAssocID="{32C676F6-599B-654A-A7FE-5090C5652F5A}" presName="hierChild4" presStyleCnt="0"/>
      <dgm:spPr/>
    </dgm:pt>
    <dgm:pt modelId="{BF3846B0-9CC8-1340-9475-A2957F80F94C}" type="pres">
      <dgm:prSet presAssocID="{32C676F6-599B-654A-A7FE-5090C5652F5A}" presName="hierChild5" presStyleCnt="0"/>
      <dgm:spPr/>
    </dgm:pt>
    <dgm:pt modelId="{45784B4D-E4DB-814A-807C-AA896B2D4098}" type="pres">
      <dgm:prSet presAssocID="{6AC09888-BE71-014A-9219-136C47ADCFBE}" presName="Name37" presStyleLbl="parChTrans1D3" presStyleIdx="17" presStyleCnt="18"/>
      <dgm:spPr/>
    </dgm:pt>
    <dgm:pt modelId="{43F97D40-ECF5-B049-8A54-FE932D09C9FD}" type="pres">
      <dgm:prSet presAssocID="{CEA03BA4-A529-9C47-969D-C0F6C2BE05C6}" presName="hierRoot2" presStyleCnt="0">
        <dgm:presLayoutVars>
          <dgm:hierBranch val="init"/>
        </dgm:presLayoutVars>
      </dgm:prSet>
      <dgm:spPr/>
    </dgm:pt>
    <dgm:pt modelId="{FDCD963D-8F92-F645-8E99-3E937BABD6A5}" type="pres">
      <dgm:prSet presAssocID="{CEA03BA4-A529-9C47-969D-C0F6C2BE05C6}" presName="rootComposite" presStyleCnt="0"/>
      <dgm:spPr/>
    </dgm:pt>
    <dgm:pt modelId="{6011CE53-3DC8-E841-93BF-7B30F75A153A}" type="pres">
      <dgm:prSet presAssocID="{CEA03BA4-A529-9C47-969D-C0F6C2BE05C6}" presName="rootText" presStyleLbl="node3" presStyleIdx="17" presStyleCnt="18">
        <dgm:presLayoutVars>
          <dgm:chPref val="3"/>
        </dgm:presLayoutVars>
      </dgm:prSet>
      <dgm:spPr/>
    </dgm:pt>
    <dgm:pt modelId="{F81B7619-DEE1-7447-B8B4-2D1C73176C7F}" type="pres">
      <dgm:prSet presAssocID="{CEA03BA4-A529-9C47-969D-C0F6C2BE05C6}" presName="rootConnector" presStyleLbl="node3" presStyleIdx="17" presStyleCnt="18"/>
      <dgm:spPr/>
    </dgm:pt>
    <dgm:pt modelId="{4B1EDA2C-F19A-694D-981B-A433FC7D4B9D}" type="pres">
      <dgm:prSet presAssocID="{CEA03BA4-A529-9C47-969D-C0F6C2BE05C6}" presName="hierChild4" presStyleCnt="0"/>
      <dgm:spPr/>
    </dgm:pt>
    <dgm:pt modelId="{7DC8F747-B416-3347-BF47-7371A070B3AB}" type="pres">
      <dgm:prSet presAssocID="{CEA03BA4-A529-9C47-969D-C0F6C2BE05C6}" presName="hierChild5" presStyleCnt="0"/>
      <dgm:spPr/>
    </dgm:pt>
    <dgm:pt modelId="{65D0A408-D1F4-B44E-A438-6B334E771401}" type="pres">
      <dgm:prSet presAssocID="{A23E3DD3-84C7-4F1A-A7EB-38BFC37D2455}" presName="hierChild5" presStyleCnt="0"/>
      <dgm:spPr/>
    </dgm:pt>
    <dgm:pt modelId="{8783E5CE-DE09-1544-9E01-EFECE94996D0}" type="pres">
      <dgm:prSet presAssocID="{2EA33616-6C58-403A-899C-3B7D55F71B27}" presName="hierChild3" presStyleCnt="0"/>
      <dgm:spPr/>
    </dgm:pt>
  </dgm:ptLst>
  <dgm:cxnLst>
    <dgm:cxn modelId="{A61DD901-4B24-B44B-A603-AD799743184A}" type="presOf" srcId="{32C676F6-599B-654A-A7FE-5090C5652F5A}" destId="{8DD486D5-7C9B-AB42-B8C2-7EAE08B941D6}" srcOrd="1" destOrd="0" presId="urn:microsoft.com/office/officeart/2005/8/layout/orgChart1"/>
    <dgm:cxn modelId="{F8C3D003-07A4-894B-9E3B-133CF110FA23}" type="presOf" srcId="{7CBB8AA7-F18D-423C-8EAB-0B7075F294D5}" destId="{B4DD5740-11D5-F04F-A713-C9DEF66E1F6C}" srcOrd="0" destOrd="0" presId="urn:microsoft.com/office/officeart/2005/8/layout/orgChart1"/>
    <dgm:cxn modelId="{B8F55A06-B1DD-8440-BE6E-A813783A75B9}" srcId="{677867AE-D383-4741-A19C-212DA7B39248}" destId="{4D1999DC-5166-BF49-973E-8789E88E9F4E}" srcOrd="2" destOrd="0" parTransId="{572ED2C7-59B1-514D-B907-25269F978E47}" sibTransId="{D0637C3D-4BA2-4644-890D-785A10B7603D}"/>
    <dgm:cxn modelId="{436B0008-BB62-2B4C-93C3-BF2BB25CA278}" type="presOf" srcId="{A6D054BA-1623-460B-B083-5E4C704BB0A0}" destId="{7CB633DF-8931-8F44-9398-3E159E4D2B05}" srcOrd="1" destOrd="0" presId="urn:microsoft.com/office/officeart/2005/8/layout/orgChart1"/>
    <dgm:cxn modelId="{7E5AEA08-E69B-BC4F-91EE-62C6FB739D2E}" type="presOf" srcId="{CEA03BA4-A529-9C47-969D-C0F6C2BE05C6}" destId="{F81B7619-DEE1-7447-B8B4-2D1C73176C7F}" srcOrd="1" destOrd="0" presId="urn:microsoft.com/office/officeart/2005/8/layout/orgChart1"/>
    <dgm:cxn modelId="{8E3D9013-7651-7D49-B5DA-59A49F21E7F5}" type="presOf" srcId="{A0F18FD3-1567-5F4C-B792-A4512E6DE1F7}" destId="{C5130EA0-AD02-214D-80B9-32669F181A32}" srcOrd="1" destOrd="0" presId="urn:microsoft.com/office/officeart/2005/8/layout/orgChart1"/>
    <dgm:cxn modelId="{F3DE2315-9C16-CF49-A373-4A14EB7D4184}" type="presOf" srcId="{AA9DA6C8-F6DB-EB40-A10F-1CAA710478BF}" destId="{31ACB7EC-8980-7149-91C2-124EEF270542}" srcOrd="0" destOrd="0" presId="urn:microsoft.com/office/officeart/2005/8/layout/orgChart1"/>
    <dgm:cxn modelId="{91704717-B17D-1944-A37A-DAC4B5D12B1D}" type="presOf" srcId="{6AC09888-BE71-014A-9219-136C47ADCFBE}" destId="{45784B4D-E4DB-814A-807C-AA896B2D4098}" srcOrd="0" destOrd="0" presId="urn:microsoft.com/office/officeart/2005/8/layout/orgChart1"/>
    <dgm:cxn modelId="{450D9518-55AC-2346-B6C3-A7A86329760A}" type="presOf" srcId="{C2BB2C02-35FB-A046-B232-31ACFEF5A04E}" destId="{0D92B642-A596-3C40-9987-74D2EBFA3C56}" srcOrd="0" destOrd="0" presId="urn:microsoft.com/office/officeart/2005/8/layout/orgChart1"/>
    <dgm:cxn modelId="{FFEF7E1D-3A5A-064E-9BFB-F87B68244E78}" type="presOf" srcId="{6498817C-9826-4FBA-BCEC-41614DC91838}" destId="{1C832095-8912-154C-A03A-5A095CB14F84}" srcOrd="0" destOrd="0" presId="urn:microsoft.com/office/officeart/2005/8/layout/orgChart1"/>
    <dgm:cxn modelId="{59F97F1E-9398-0A48-A36A-9FAC54BB8CC2}" type="presOf" srcId="{CDE12977-F044-AF4A-9751-FA30C5360D24}" destId="{C814E980-8F00-8447-B19C-14B2F06F139C}" srcOrd="0" destOrd="0" presId="urn:microsoft.com/office/officeart/2005/8/layout/orgChart1"/>
    <dgm:cxn modelId="{B8391220-27EB-324D-A6EB-E0B29CA17530}" srcId="{81F1D1F5-214F-4649-BA30-CABD80D2C2F6}" destId="{AA9DA6C8-F6DB-EB40-A10F-1CAA710478BF}" srcOrd="1" destOrd="0" parTransId="{0C6AF23F-D4D0-814B-B30C-57807F3C4B2B}" sibTransId="{1F24D677-A31E-E94A-AFF2-DCF1CB7F922C}"/>
    <dgm:cxn modelId="{84696923-C267-0740-9E2E-B18FE42BF96B}" srcId="{BD7BF20F-CF90-4343-9B85-CDA889B3002C}" destId="{F2499691-EF16-0B4A-BB88-85288EA80C16}" srcOrd="2" destOrd="0" parTransId="{450B4273-17CE-CC45-84DD-D0FB55877120}" sibTransId="{90224E6B-24C0-5C41-9943-4AAE3432AFD9}"/>
    <dgm:cxn modelId="{43880424-ECC9-CB41-93CC-304FBCA47567}" type="presOf" srcId="{441267FB-F671-4CDA-A935-38DB662BEC19}" destId="{CF1DC5B4-9E92-F94E-AF84-162EBCE28115}" srcOrd="0" destOrd="0" presId="urn:microsoft.com/office/officeart/2005/8/layout/orgChart1"/>
    <dgm:cxn modelId="{3773CA26-2983-054A-90E6-167AC9E9500C}" type="presOf" srcId="{A23E3DD3-84C7-4F1A-A7EB-38BFC37D2455}" destId="{1BCF435A-9847-6C49-9318-12EE1E3C9F69}" srcOrd="0" destOrd="0" presId="urn:microsoft.com/office/officeart/2005/8/layout/orgChart1"/>
    <dgm:cxn modelId="{B28D4C2D-80AC-204C-8FC8-ED5C8F8AE1C4}" type="presOf" srcId="{4D1999DC-5166-BF49-973E-8789E88E9F4E}" destId="{A6862571-D587-D843-A12A-EA866C3BCB53}" srcOrd="0" destOrd="0" presId="urn:microsoft.com/office/officeart/2005/8/layout/orgChart1"/>
    <dgm:cxn modelId="{A299892F-AA05-9A4A-AC97-2AEA4E8D5071}" type="presOf" srcId="{32C676F6-599B-654A-A7FE-5090C5652F5A}" destId="{8D53C416-9728-C844-B3B6-612BC146DC67}" srcOrd="0" destOrd="0" presId="urn:microsoft.com/office/officeart/2005/8/layout/orgChart1"/>
    <dgm:cxn modelId="{D4353F35-47C6-4322-8ACD-FBF21F2E9B79}" srcId="{2EA33616-6C58-403A-899C-3B7D55F71B27}" destId="{BA884887-DAB9-40EF-B210-013F8580F0AC}" srcOrd="4" destOrd="0" parTransId="{441267FB-F671-4CDA-A935-38DB662BEC19}" sibTransId="{A0817886-1F54-4253-B827-73561DB71E0E}"/>
    <dgm:cxn modelId="{1473C839-3BAB-694C-A093-885E511649A3}" type="presOf" srcId="{A6D054BA-1623-460B-B083-5E4C704BB0A0}" destId="{83720A3C-E6D5-0041-98A2-D00B7C593CB5}" srcOrd="0" destOrd="0" presId="urn:microsoft.com/office/officeart/2005/8/layout/orgChart1"/>
    <dgm:cxn modelId="{BA42CE3B-B900-3849-A788-7768E4B03BAA}" type="presOf" srcId="{9A3E3193-74BC-064B-BFCB-CB3CA28D577F}" destId="{D0E79F74-00A8-E148-8615-533FBB2A5925}" srcOrd="1" destOrd="0" presId="urn:microsoft.com/office/officeart/2005/8/layout/orgChart1"/>
    <dgm:cxn modelId="{4E1F793E-C9B3-DC49-8FDE-5CA9CEA23D2A}" type="presOf" srcId="{C2FFB31B-6A56-FB48-93B9-8BB534D8442C}" destId="{115D5C38-22EC-144C-B397-A7CA481F5A1B}" srcOrd="1" destOrd="0" presId="urn:microsoft.com/office/officeart/2005/8/layout/orgChart1"/>
    <dgm:cxn modelId="{8287FE3E-99CE-024C-B364-67874CDD8129}" type="presOf" srcId="{677867AE-D383-4741-A19C-212DA7B39248}" destId="{A4829FC9-1BEB-7D49-8929-84DDD356959B}" srcOrd="1" destOrd="0" presId="urn:microsoft.com/office/officeart/2005/8/layout/orgChart1"/>
    <dgm:cxn modelId="{C78C0742-056E-5649-BAC5-0FC5FC5F3F28}" type="presOf" srcId="{6EA1F4CD-0708-4339-A47D-25F76AEDB4DB}" destId="{C34D64D7-DAB5-1240-9794-E980D2977285}" srcOrd="0" destOrd="0" presId="urn:microsoft.com/office/officeart/2005/8/layout/orgChart1"/>
    <dgm:cxn modelId="{79CC4845-8BCB-604B-8515-5912F917C7A6}" type="presOf" srcId="{BD7BF20F-CF90-4343-9B85-CDA889B3002C}" destId="{333EF3B8-0FB0-624D-9970-B2C762A4C5E7}" srcOrd="1" destOrd="0" presId="urn:microsoft.com/office/officeart/2005/8/layout/orgChart1"/>
    <dgm:cxn modelId="{591F6F47-4695-7549-8558-28E01D4662C9}" type="presOf" srcId="{AA9DA6C8-F6DB-EB40-A10F-1CAA710478BF}" destId="{526DD7BA-FD50-964C-BD0C-9CF2C34B8266}" srcOrd="1" destOrd="0" presId="urn:microsoft.com/office/officeart/2005/8/layout/orgChart1"/>
    <dgm:cxn modelId="{3EB9CF48-EAC5-D646-B17A-19983F27408B}" type="presOf" srcId="{C2FFB31B-6A56-FB48-93B9-8BB534D8442C}" destId="{D42391D6-2335-5E49-A24E-51C0C24845A9}" srcOrd="0" destOrd="0" presId="urn:microsoft.com/office/officeart/2005/8/layout/orgChart1"/>
    <dgm:cxn modelId="{49DBBA4D-688B-9C48-B291-A1506D98CD33}" type="presOf" srcId="{DE416E60-CF12-4738-8056-F98A479FE49F}" destId="{46B0742C-7FBF-EF45-8B54-53E38851B031}" srcOrd="0" destOrd="0" presId="urn:microsoft.com/office/officeart/2005/8/layout/orgChart1"/>
    <dgm:cxn modelId="{4B456A52-7BD8-364E-BF45-81E798798B4D}" type="presOf" srcId="{A53E0FC2-CE4B-AB49-9C3A-3B3F6774AA50}" destId="{E440262A-2F9B-9D43-BA3D-0A0732548A0B}" srcOrd="1" destOrd="0" presId="urn:microsoft.com/office/officeart/2005/8/layout/orgChart1"/>
    <dgm:cxn modelId="{FCE5A052-392C-2A49-A83D-AE889C9BBEDA}" type="presOf" srcId="{8BE15F60-AC23-42C2-B1B2-C05367E5646B}" destId="{E9D44A83-EAC0-494D-8EEF-916A826EBAFB}" srcOrd="0" destOrd="0" presId="urn:microsoft.com/office/officeart/2005/8/layout/orgChart1"/>
    <dgm:cxn modelId="{0AD4B552-E3D1-5D4A-9B0B-53D71997A7AF}" type="presOf" srcId="{0C6AF23F-D4D0-814B-B30C-57807F3C4B2B}" destId="{65177D14-42AF-0C41-BD3C-83F13A0C8F26}" srcOrd="0" destOrd="0" presId="urn:microsoft.com/office/officeart/2005/8/layout/orgChart1"/>
    <dgm:cxn modelId="{F8DBCF53-6244-D24E-B8E7-6B05C77F7D4E}" type="presOf" srcId="{A23E3DD3-84C7-4F1A-A7EB-38BFC37D2455}" destId="{EA48F0D3-252E-5342-A69A-D1D821DB7BFA}" srcOrd="1" destOrd="0" presId="urn:microsoft.com/office/officeart/2005/8/layout/orgChart1"/>
    <dgm:cxn modelId="{E1773954-B05E-FE4F-8BF5-2B15FE29D4C9}" type="presOf" srcId="{5E5B7B96-2CDB-4DBE-BD1E-B6804DEF3F33}" destId="{7CFC99C5-C477-7D47-9295-C4FEB8E72BB8}" srcOrd="0" destOrd="0" presId="urn:microsoft.com/office/officeart/2005/8/layout/orgChart1"/>
    <dgm:cxn modelId="{6EFC5C58-584E-934D-BF66-542F389964A0}" type="presOf" srcId="{F6A84389-7479-4671-AFAB-22C86A1013C3}" destId="{095584A0-60FC-4044-A5BA-117CAD980EBF}" srcOrd="0" destOrd="0" presId="urn:microsoft.com/office/officeart/2005/8/layout/orgChart1"/>
    <dgm:cxn modelId="{E26AE659-F7C1-4553-812B-E24D5E92E86F}" srcId="{677867AE-D383-4741-A19C-212DA7B39248}" destId="{5A059123-7559-42F8-A429-2DD037A7FC85}" srcOrd="0" destOrd="0" parTransId="{7CBB8AA7-F18D-423C-8EAB-0B7075F294D5}" sibTransId="{691E55BB-F63B-40CA-A7AC-84D054BDA90E}"/>
    <dgm:cxn modelId="{35724C5B-13BC-5249-B748-F34AC59D042E}" type="presOf" srcId="{572ED2C7-59B1-514D-B907-25269F978E47}" destId="{FA020544-FF8F-BE42-BFC8-CB2273449404}" srcOrd="0" destOrd="0" presId="urn:microsoft.com/office/officeart/2005/8/layout/orgChart1"/>
    <dgm:cxn modelId="{C206A65F-8E73-2D46-AB19-20BC136E3B71}" type="presOf" srcId="{582A2D63-3B2B-47AD-8AFC-7938F6C5D036}" destId="{063EEA79-DC11-FB4D-B514-77B1CB1A6786}" srcOrd="0" destOrd="0" presId="urn:microsoft.com/office/officeart/2005/8/layout/orgChart1"/>
    <dgm:cxn modelId="{65A88E62-253F-48E4-BD53-994D57C9A934}" srcId="{2EA33616-6C58-403A-899C-3B7D55F71B27}" destId="{BD7BF20F-CF90-4343-9B85-CDA889B3002C}" srcOrd="3" destOrd="0" parTransId="{9C69C267-C2CE-4680-BA9C-7D9CFB04DA07}" sibTransId="{B4A20142-C051-4F96-B98C-A88ED3B173C3}"/>
    <dgm:cxn modelId="{642EA362-C4E0-F944-80F7-64913C6BCE0D}" type="presOf" srcId="{45382C7C-75F5-6747-9BCC-AAAF95719F27}" destId="{DEA1E1CD-420C-E648-B870-8CBB280709E1}" srcOrd="0" destOrd="0" presId="urn:microsoft.com/office/officeart/2005/8/layout/orgChart1"/>
    <dgm:cxn modelId="{9ABB7B69-60F9-A744-A52B-FD2B4734BC61}" type="presOf" srcId="{BA884887-DAB9-40EF-B210-013F8580F0AC}" destId="{6569093C-8DE5-3445-BD96-C2E632618250}" srcOrd="0" destOrd="0" presId="urn:microsoft.com/office/officeart/2005/8/layout/orgChart1"/>
    <dgm:cxn modelId="{A7DBBC69-D3B8-0745-8A7C-17F675BE92CF}" srcId="{A23E3DD3-84C7-4F1A-A7EB-38BFC37D2455}" destId="{32C676F6-599B-654A-A7FE-5090C5652F5A}" srcOrd="1" destOrd="0" parTransId="{CDE12977-F044-AF4A-9751-FA30C5360D24}" sibTransId="{4252757F-B90D-FE46-98FB-72606322CAF5}"/>
    <dgm:cxn modelId="{930DAB6E-6132-FE46-9775-C6C45457BA19}" type="presOf" srcId="{5A059123-7559-42F8-A429-2DD037A7FC85}" destId="{49743F84-384F-D94A-B383-E998A3EE2B7A}" srcOrd="1" destOrd="0" presId="urn:microsoft.com/office/officeart/2005/8/layout/orgChart1"/>
    <dgm:cxn modelId="{9CE75E70-3051-3D46-B2BC-4703F4702B1F}" type="presOf" srcId="{4D1999DC-5166-BF49-973E-8789E88E9F4E}" destId="{179F6A25-DB5B-0A4D-86C5-800258F6A85B}" srcOrd="1" destOrd="0" presId="urn:microsoft.com/office/officeart/2005/8/layout/orgChart1"/>
    <dgm:cxn modelId="{8676DE77-9723-B247-881F-5BE35E685B4B}" srcId="{0518F379-9B76-4D24-9528-ABF29A5CC0F7}" destId="{C2FFB31B-6A56-FB48-93B9-8BB534D8442C}" srcOrd="2" destOrd="0" parTransId="{B6BECBCC-3A82-6741-9C37-5619BF2912DA}" sibTransId="{9C206811-E5A7-0049-A9A2-8EFD39B6466D}"/>
    <dgm:cxn modelId="{98BAD07B-14B3-0747-928E-2C7AD6A36A17}" type="presOf" srcId="{6BC1CFD8-D455-924C-8E53-A687D906B3CD}" destId="{25F21652-988A-FE4C-A7E7-149440C7B03D}" srcOrd="1" destOrd="0" presId="urn:microsoft.com/office/officeart/2005/8/layout/orgChart1"/>
    <dgm:cxn modelId="{06EB7F81-C6F5-4C4B-817B-BBF17A802076}" type="presOf" srcId="{E62E0EE1-30A4-4A4E-97B5-6866523191CB}" destId="{EA065D8F-C0F1-0E4C-BB32-01F7B0A48335}" srcOrd="0" destOrd="0" presId="urn:microsoft.com/office/officeart/2005/8/layout/orgChart1"/>
    <dgm:cxn modelId="{7E46D381-1A9D-204C-A1A4-F700D3E3DCDE}" type="presOf" srcId="{BED95239-8DA8-E64A-A1D1-9CF13637C208}" destId="{F6ECE6E2-78A1-204D-896B-C2E4039417AD}" srcOrd="0" destOrd="0" presId="urn:microsoft.com/office/officeart/2005/8/layout/orgChart1"/>
    <dgm:cxn modelId="{14E4CE82-BD77-8A40-BA65-08BCB6C3B994}" type="presOf" srcId="{15D8C5BC-724E-4B49-83B1-35663FAD0D63}" destId="{029CF05C-64B3-F742-BF4E-26207B848752}" srcOrd="0" destOrd="0" presId="urn:microsoft.com/office/officeart/2005/8/layout/orgChart1"/>
    <dgm:cxn modelId="{A6ED7983-3E61-B347-B8E3-862006788504}" type="presOf" srcId="{2EA33616-6C58-403A-899C-3B7D55F71B27}" destId="{2AFFB343-685E-C84E-824C-5BED8C392247}" srcOrd="0" destOrd="0" presId="urn:microsoft.com/office/officeart/2005/8/layout/orgChart1"/>
    <dgm:cxn modelId="{D6FE8883-E889-184F-8387-2BBC542FC5E2}" type="presOf" srcId="{DEB5D183-AF85-AB40-9679-0260A701025B}" destId="{00B925B2-83A1-7742-B6FA-8307440178E6}" srcOrd="0" destOrd="0" presId="urn:microsoft.com/office/officeart/2005/8/layout/orgChart1"/>
    <dgm:cxn modelId="{FAE09283-1E86-3B42-8C37-97CF2ED0AB4E}" type="presOf" srcId="{F6A84389-7479-4671-AFAB-22C86A1013C3}" destId="{74A45EB0-D04B-C643-A5C5-04A09DE80ED4}" srcOrd="1" destOrd="0" presId="urn:microsoft.com/office/officeart/2005/8/layout/orgChart1"/>
    <dgm:cxn modelId="{58A42F8A-6573-9644-AE9B-4013BA308D3A}" srcId="{2EA33616-6C58-403A-899C-3B7D55F71B27}" destId="{81F1D1F5-214F-4649-BA30-CABD80D2C2F6}" srcOrd="2" destOrd="0" parTransId="{E62E0EE1-30A4-4A4E-97B5-6866523191CB}" sibTransId="{52678AA9-6DE7-BC42-BED1-4BF2D011FC4D}"/>
    <dgm:cxn modelId="{8895178F-613F-2E47-8521-4CE8CDCA2156}" type="presOf" srcId="{BA884887-DAB9-40EF-B210-013F8580F0AC}" destId="{121693A0-F275-E848-996E-C53B119144FB}" srcOrd="1" destOrd="0" presId="urn:microsoft.com/office/officeart/2005/8/layout/orgChart1"/>
    <dgm:cxn modelId="{D1B85D91-E690-4EF4-B138-ED98665974B1}" srcId="{BA884887-DAB9-40EF-B210-013F8580F0AC}" destId="{A6D054BA-1623-460B-B083-5E4C704BB0A0}" srcOrd="0" destOrd="0" parTransId="{0E361C8E-D1B4-446C-B255-DC6D9D384AA7}" sibTransId="{CAB408B4-F6B7-42D2-9D5D-F46657E4DF66}"/>
    <dgm:cxn modelId="{BCE80B93-E27D-B140-94E4-D551D4E70EFC}" type="presOf" srcId="{A3B10E58-B061-3243-BEE4-6E0C4F80B831}" destId="{F15A7BBA-DCFB-5A48-B731-D3391D8EB5C0}" srcOrd="0" destOrd="0" presId="urn:microsoft.com/office/officeart/2005/8/layout/orgChart1"/>
    <dgm:cxn modelId="{0F8AC693-9E7A-6B48-89CF-790BF7560ED9}" type="presOf" srcId="{E504708F-8ECE-3A47-9CCB-62B393E35342}" destId="{55DF7365-D5EF-6E4B-B12B-9EB0A7A3D49E}" srcOrd="0" destOrd="0" presId="urn:microsoft.com/office/officeart/2005/8/layout/orgChart1"/>
    <dgm:cxn modelId="{E0605D95-5C97-0144-A37B-678EA198DD3D}" type="presOf" srcId="{15D8C5BC-724E-4B49-83B1-35663FAD0D63}" destId="{D7D00978-FA8C-114C-879A-8E9266FFC5C8}" srcOrd="1" destOrd="0" presId="urn:microsoft.com/office/officeart/2005/8/layout/orgChart1"/>
    <dgm:cxn modelId="{3E577895-691A-114A-9DB4-A274646274AA}" srcId="{BA884887-DAB9-40EF-B210-013F8580F0AC}" destId="{9A3E3193-74BC-064B-BFCB-CB3CA28D577F}" srcOrd="2" destOrd="0" parTransId="{BED95239-8DA8-E64A-A1D1-9CF13637C208}" sibTransId="{AB95C98A-174E-0246-AA0E-8502BFFF6177}"/>
    <dgm:cxn modelId="{BBB3FA9B-6FD6-E14A-8615-9CA543EE9978}" type="presOf" srcId="{BD7BF20F-CF90-4343-9B85-CDA889B3002C}" destId="{5DE0969F-8120-B040-B019-4A99BE00F017}" srcOrd="0" destOrd="0" presId="urn:microsoft.com/office/officeart/2005/8/layout/orgChart1"/>
    <dgm:cxn modelId="{BD829AA0-8F7D-1542-815B-D8E77A22BBD4}" srcId="{BA884887-DAB9-40EF-B210-013F8580F0AC}" destId="{A0F18FD3-1567-5F4C-B792-A4512E6DE1F7}" srcOrd="1" destOrd="0" parTransId="{04A28523-3C11-9645-84BF-CE9CBF192AC4}" sibTransId="{B06A77B4-4B5D-674B-BD74-255B5A854162}"/>
    <dgm:cxn modelId="{26DCB2A1-7BE2-9E45-B9DF-8343399797BC}" srcId="{A23E3DD3-84C7-4F1A-A7EB-38BFC37D2455}" destId="{CEA03BA4-A529-9C47-969D-C0F6C2BE05C6}" srcOrd="2" destOrd="0" parTransId="{6AC09888-BE71-014A-9219-136C47ADCFBE}" sibTransId="{DC1629C2-6D9F-F04E-9AB3-F002949F5F9C}"/>
    <dgm:cxn modelId="{F26B53A7-12A4-E149-8146-DD9E9D5B4402}" type="presOf" srcId="{81F1D1F5-214F-4649-BA30-CABD80D2C2F6}" destId="{5F330CA6-66A9-6B48-8393-3664C76FBA50}" srcOrd="0" destOrd="0" presId="urn:microsoft.com/office/officeart/2005/8/layout/orgChart1"/>
    <dgm:cxn modelId="{C3920BAA-A8D3-0540-8EAF-0C50D3544A75}" type="presOf" srcId="{04A28523-3C11-9645-84BF-CE9CBF192AC4}" destId="{53848289-FF77-6046-A7F1-9A061E2C9394}" srcOrd="0" destOrd="0" presId="urn:microsoft.com/office/officeart/2005/8/layout/orgChart1"/>
    <dgm:cxn modelId="{7A4F72AD-820A-7C44-BFC0-B88AE73EBF87}" type="presOf" srcId="{A06BF4DD-6516-7549-8E2F-43565E84930F}" destId="{D5CCAE5B-68F6-384B-A2BD-EC24072C0333}" srcOrd="0" destOrd="0" presId="urn:microsoft.com/office/officeart/2005/8/layout/orgChart1"/>
    <dgm:cxn modelId="{B96A4EAE-DDD5-C14A-AAFA-9ED5046EE3A8}" type="presOf" srcId="{5A059123-7559-42F8-A429-2DD037A7FC85}" destId="{9BD63637-AAA4-BE44-A2B2-FCC014410726}" srcOrd="0" destOrd="0" presId="urn:microsoft.com/office/officeart/2005/8/layout/orgChart1"/>
    <dgm:cxn modelId="{05B4FEB0-101E-C340-BD7D-DE610D6332C9}" srcId="{677867AE-D383-4741-A19C-212DA7B39248}" destId="{847E750E-C256-6349-8746-31C940B3E7AD}" srcOrd="1" destOrd="0" parTransId="{A06BF4DD-6516-7549-8E2F-43565E84930F}" sibTransId="{5ADB4DCB-FB57-1440-B380-B436B52545C2}"/>
    <dgm:cxn modelId="{C747D6B2-985B-0D42-99F3-96437C2FBC83}" type="presOf" srcId="{A0F18FD3-1567-5F4C-B792-A4512E6DE1F7}" destId="{B93DD579-2658-6245-9319-0B25CBF060FA}" srcOrd="0" destOrd="0" presId="urn:microsoft.com/office/officeart/2005/8/layout/orgChart1"/>
    <dgm:cxn modelId="{B5368AB3-6A09-4986-8A56-83DA555636EB}" srcId="{6EA1F4CD-0708-4339-A47D-25F76AEDB4DB}" destId="{2EA33616-6C58-403A-899C-3B7D55F71B27}" srcOrd="0" destOrd="0" parTransId="{D5F52E3B-7BE2-4E80-90FF-8306A17CFF8A}" sibTransId="{163CC27F-84E5-444B-8EA9-ABC32484E352}"/>
    <dgm:cxn modelId="{45C63EB8-10D6-A84D-BF03-E90B6A9A196E}" srcId="{0518F379-9B76-4D24-9528-ABF29A5CC0F7}" destId="{C99823F7-80A6-5249-93F7-C270D38EC07F}" srcOrd="1" destOrd="0" parTransId="{C2BB2C02-35FB-A046-B232-31ACFEF5A04E}" sibTransId="{EE382840-B4F8-EF47-ADA2-40817770623F}"/>
    <dgm:cxn modelId="{B61D8EB9-FAC9-DC46-8AFF-9957D7F2DCCD}" type="presOf" srcId="{0E361C8E-D1B4-446C-B255-DC6D9D384AA7}" destId="{77E2038E-C330-4B4B-8F6F-1A7D85772791}" srcOrd="0" destOrd="0" presId="urn:microsoft.com/office/officeart/2005/8/layout/orgChart1"/>
    <dgm:cxn modelId="{AC8DD6B9-0B42-5641-8647-6967F944756A}" type="presOf" srcId="{387A18B9-C7FD-4D3D-8661-AA1540911CA6}" destId="{FD217BDB-B662-4B45-903D-ACF892906407}" srcOrd="0" destOrd="0" presId="urn:microsoft.com/office/officeart/2005/8/layout/orgChart1"/>
    <dgm:cxn modelId="{1327EBBA-2026-8543-9113-C110098C2260}" type="presOf" srcId="{450B4273-17CE-CC45-84DD-D0FB55877120}" destId="{CA2242F8-9683-4F40-93F4-25FB19989394}" srcOrd="0" destOrd="0" presId="urn:microsoft.com/office/officeart/2005/8/layout/orgChart1"/>
    <dgm:cxn modelId="{6F0377BB-8D43-4C90-846E-99D061915CE7}" srcId="{2EA33616-6C58-403A-899C-3B7D55F71B27}" destId="{677867AE-D383-4741-A19C-212DA7B39248}" srcOrd="1" destOrd="0" parTransId="{8BE15F60-AC23-42C2-B1B2-C05367E5646B}" sibTransId="{BE18F588-8385-45F5-A5A3-006B4ED2851B}"/>
    <dgm:cxn modelId="{0DF78EBB-F044-9A4B-879E-4B7CEDFD9A46}" type="presOf" srcId="{2EA33616-6C58-403A-899C-3B7D55F71B27}" destId="{4A699A62-AD74-5443-A5C5-A567ECF9B269}" srcOrd="1" destOrd="0" presId="urn:microsoft.com/office/officeart/2005/8/layout/orgChart1"/>
    <dgm:cxn modelId="{0E495FBE-A246-DB4A-AB41-B81DDDDD9BEE}" type="presOf" srcId="{C99823F7-80A6-5249-93F7-C270D38EC07F}" destId="{138AA06E-AD55-4E4F-B03C-FF36D1BA3D64}" srcOrd="1" destOrd="0" presId="urn:microsoft.com/office/officeart/2005/8/layout/orgChart1"/>
    <dgm:cxn modelId="{CC32D3BE-D3B3-4320-A280-FE481D4240AD}" srcId="{2EA33616-6C58-403A-899C-3B7D55F71B27}" destId="{A23E3DD3-84C7-4F1A-A7EB-38BFC37D2455}" srcOrd="5" destOrd="0" parTransId="{6498817C-9826-4FBA-BCEC-41614DC91838}" sibTransId="{2D13F887-1444-4980-A5FC-C923C8370102}"/>
    <dgm:cxn modelId="{B1554DBF-0C1A-C043-AA34-015A9D29D15D}" type="presOf" srcId="{387A18B9-C7FD-4D3D-8661-AA1540911CA6}" destId="{E31784CA-481F-3349-85E1-8501047BBE30}" srcOrd="1" destOrd="0" presId="urn:microsoft.com/office/officeart/2005/8/layout/orgChart1"/>
    <dgm:cxn modelId="{069D02C0-8F89-6044-8466-D1C01EC327AE}" srcId="{BD7BF20F-CF90-4343-9B85-CDA889B3002C}" destId="{A53E0FC2-CE4B-AB49-9C3A-3B3F6774AA50}" srcOrd="1" destOrd="0" parTransId="{45382C7C-75F5-6747-9BCC-AAAF95719F27}" sibTransId="{614FB0DE-786C-4144-9285-20A10C423576}"/>
    <dgm:cxn modelId="{121FD0C0-474E-4E7F-9072-7C99AEF77048}" srcId="{0518F379-9B76-4D24-9528-ABF29A5CC0F7}" destId="{F6A84389-7479-4671-AFAB-22C86A1013C3}" srcOrd="0" destOrd="0" parTransId="{5E5B7B96-2CDB-4DBE-BD1E-B6804DEF3F33}" sibTransId="{C6A80A7F-77F7-4D7F-A182-4E9EE385A904}"/>
    <dgm:cxn modelId="{859E28C8-5498-7145-9A42-73C3E9D41C56}" type="presOf" srcId="{B6BECBCC-3A82-6741-9C37-5619BF2912DA}" destId="{098CA8E3-27CA-EB43-8D4A-9F56AFB6CC7E}" srcOrd="0" destOrd="0" presId="urn:microsoft.com/office/officeart/2005/8/layout/orgChart1"/>
    <dgm:cxn modelId="{C5B586CB-A770-FE44-8F1B-77022DB54F74}" type="presOf" srcId="{9C69C267-C2CE-4680-BA9C-7D9CFB04DA07}" destId="{30AFF973-0E4A-5148-98E3-1EEF5F824D1B}" srcOrd="0" destOrd="0" presId="urn:microsoft.com/office/officeart/2005/8/layout/orgChart1"/>
    <dgm:cxn modelId="{4D5400CC-BE65-CD4B-BA19-B1CC8B87CA8F}" type="presOf" srcId="{E504708F-8ECE-3A47-9CCB-62B393E35342}" destId="{2ED3574B-8229-3E4B-B2F1-F58379EF1327}" srcOrd="1" destOrd="0" presId="urn:microsoft.com/office/officeart/2005/8/layout/orgChart1"/>
    <dgm:cxn modelId="{6C2704CD-EDC0-D945-B36D-6FD0A930B004}" type="presOf" srcId="{81F1D1F5-214F-4649-BA30-CABD80D2C2F6}" destId="{1A0AA0D7-227E-454D-9327-1BB9DBC0DD58}" srcOrd="1" destOrd="0" presId="urn:microsoft.com/office/officeart/2005/8/layout/orgChart1"/>
    <dgm:cxn modelId="{C22C7AD5-FF68-514F-9035-B8AACF8F3DFC}" type="presOf" srcId="{847E750E-C256-6349-8746-31C940B3E7AD}" destId="{D66D3401-42C1-4B44-A066-6B9964046E9F}" srcOrd="0" destOrd="0" presId="urn:microsoft.com/office/officeart/2005/8/layout/orgChart1"/>
    <dgm:cxn modelId="{A0BABDDC-DC30-3945-B4F0-D35391BCDC23}" type="presOf" srcId="{677867AE-D383-4741-A19C-212DA7B39248}" destId="{3C953A4F-802B-9F4F-A739-2ADBE91F227D}" srcOrd="0" destOrd="0" presId="urn:microsoft.com/office/officeart/2005/8/layout/orgChart1"/>
    <dgm:cxn modelId="{DC6C29E2-CB45-4A25-A817-0402689C31A5}" srcId="{2EA33616-6C58-403A-899C-3B7D55F71B27}" destId="{0518F379-9B76-4D24-9528-ABF29A5CC0F7}" srcOrd="0" destOrd="0" parTransId="{DE416E60-CF12-4738-8056-F98A479FE49F}" sibTransId="{BE12FF9A-AA6D-4E26-8169-D66AD7FF6FB4}"/>
    <dgm:cxn modelId="{A18EAEE6-A77F-7A49-B38A-2ED173579479}" type="presOf" srcId="{0518F379-9B76-4D24-9528-ABF29A5CC0F7}" destId="{2D06EB53-C941-3949-8F44-881E3764500A}" srcOrd="1" destOrd="0" presId="urn:microsoft.com/office/officeart/2005/8/layout/orgChart1"/>
    <dgm:cxn modelId="{27FA7AE8-07DF-EB47-990F-E983486443D4}" srcId="{81F1D1F5-214F-4649-BA30-CABD80D2C2F6}" destId="{15D8C5BC-724E-4B49-83B1-35663FAD0D63}" srcOrd="0" destOrd="0" parTransId="{249F7689-6E84-DB42-8F24-F598414914C2}" sibTransId="{978DE3CD-A129-6E43-92F5-3701526D6506}"/>
    <dgm:cxn modelId="{8ABCAFE9-D6B9-5340-8385-90A7667E0238}" type="presOf" srcId="{9A3E3193-74BC-064B-BFCB-CB3CA28D577F}" destId="{203961E0-36B8-9647-8A3B-B731C38AB832}" srcOrd="0" destOrd="0" presId="urn:microsoft.com/office/officeart/2005/8/layout/orgChart1"/>
    <dgm:cxn modelId="{2D9888EA-3E9A-5146-859A-9BA8A6290591}" type="presOf" srcId="{C99823F7-80A6-5249-93F7-C270D38EC07F}" destId="{7F50032A-8A26-1844-9F0C-09C9F45114B4}" srcOrd="0" destOrd="0" presId="urn:microsoft.com/office/officeart/2005/8/layout/orgChart1"/>
    <dgm:cxn modelId="{704D19EB-E9CB-334C-8FC0-D5C5714C1BD4}" srcId="{BD7BF20F-CF90-4343-9B85-CDA889B3002C}" destId="{E504708F-8ECE-3A47-9CCB-62B393E35342}" srcOrd="0" destOrd="0" parTransId="{DEB5D183-AF85-AB40-9679-0260A701025B}" sibTransId="{825D21B0-94C3-524A-9A8A-73E28E27E7D7}"/>
    <dgm:cxn modelId="{1A69F9EB-000C-BC44-8282-4C3CA4A074FF}" type="presOf" srcId="{A53E0FC2-CE4B-AB49-9C3A-3B3F6774AA50}" destId="{FDB46EC5-DEDA-2945-90D2-235E38F76AC5}" srcOrd="0" destOrd="0" presId="urn:microsoft.com/office/officeart/2005/8/layout/orgChart1"/>
    <dgm:cxn modelId="{64D22EEC-9091-4B1A-9D5E-4216C39BDEBD}" srcId="{A23E3DD3-84C7-4F1A-A7EB-38BFC37D2455}" destId="{387A18B9-C7FD-4D3D-8661-AA1540911CA6}" srcOrd="0" destOrd="0" parTransId="{582A2D63-3B2B-47AD-8AFC-7938F6C5D036}" sibTransId="{F8E21599-760F-4403-A2B4-3D9497DF51E6}"/>
    <dgm:cxn modelId="{0FA7AAF3-738B-BE43-97CD-A82B7381279B}" srcId="{81F1D1F5-214F-4649-BA30-CABD80D2C2F6}" destId="{6BC1CFD8-D455-924C-8E53-A687D906B3CD}" srcOrd="2" destOrd="0" parTransId="{A3B10E58-B061-3243-BEE4-6E0C4F80B831}" sibTransId="{2E89D293-D2F1-0943-B08E-9B906A1C6451}"/>
    <dgm:cxn modelId="{0AD84AF4-7C22-0040-B99D-1BDF452FEDDF}" type="presOf" srcId="{CEA03BA4-A529-9C47-969D-C0F6C2BE05C6}" destId="{6011CE53-3DC8-E841-93BF-7B30F75A153A}" srcOrd="0" destOrd="0" presId="urn:microsoft.com/office/officeart/2005/8/layout/orgChart1"/>
    <dgm:cxn modelId="{C0165CF5-4EE8-084F-A3CB-0401026A2B41}" type="presOf" srcId="{249F7689-6E84-DB42-8F24-F598414914C2}" destId="{09A707C3-8A85-F640-A4ED-8D612A3C8096}" srcOrd="0" destOrd="0" presId="urn:microsoft.com/office/officeart/2005/8/layout/orgChart1"/>
    <dgm:cxn modelId="{3A38B5F5-179B-9144-A1FD-C04442B335A1}" type="presOf" srcId="{F2499691-EF16-0B4A-BB88-85288EA80C16}" destId="{9F18C83B-35D7-E849-91DC-2362B0CE0BEF}" srcOrd="1" destOrd="0" presId="urn:microsoft.com/office/officeart/2005/8/layout/orgChart1"/>
    <dgm:cxn modelId="{4D8C7FF9-179B-8C41-B44D-BF7067DCA1D8}" type="presOf" srcId="{0518F379-9B76-4D24-9528-ABF29A5CC0F7}" destId="{69B06BB6-C644-0144-85A7-E99B8F1585DB}" srcOrd="0" destOrd="0" presId="urn:microsoft.com/office/officeart/2005/8/layout/orgChart1"/>
    <dgm:cxn modelId="{4F23B9FB-7298-9647-BABA-A63E9566962D}" type="presOf" srcId="{F2499691-EF16-0B4A-BB88-85288EA80C16}" destId="{2DE6C483-26D7-A348-928A-682CB38B02AF}" srcOrd="0" destOrd="0" presId="urn:microsoft.com/office/officeart/2005/8/layout/orgChart1"/>
    <dgm:cxn modelId="{C5053CFD-77F3-9E4F-A181-9BD1EAC3FC06}" type="presOf" srcId="{847E750E-C256-6349-8746-31C940B3E7AD}" destId="{7BEE76EB-3BC1-0E43-9324-533C76F58A54}" srcOrd="1" destOrd="0" presId="urn:microsoft.com/office/officeart/2005/8/layout/orgChart1"/>
    <dgm:cxn modelId="{7528D3FE-221A-8C4A-A1D4-D5472209FD16}" type="presOf" srcId="{6BC1CFD8-D455-924C-8E53-A687D906B3CD}" destId="{D50CC089-1D6F-3A49-A315-19CD538DF434}" srcOrd="0" destOrd="0" presId="urn:microsoft.com/office/officeart/2005/8/layout/orgChart1"/>
    <dgm:cxn modelId="{661ADE3D-8442-2A41-937B-6D7AF0D5D24D}" type="presParOf" srcId="{C34D64D7-DAB5-1240-9794-E980D2977285}" destId="{3B4CB2C0-0663-1C44-8551-101EEAC4303D}" srcOrd="0" destOrd="0" presId="urn:microsoft.com/office/officeart/2005/8/layout/orgChart1"/>
    <dgm:cxn modelId="{6F462FD4-C813-FE4F-B06A-958149C0DAD6}" type="presParOf" srcId="{3B4CB2C0-0663-1C44-8551-101EEAC4303D}" destId="{D7B4D83A-0F43-C04C-837D-7C944DD711A5}" srcOrd="0" destOrd="0" presId="urn:microsoft.com/office/officeart/2005/8/layout/orgChart1"/>
    <dgm:cxn modelId="{62E61E24-9E79-754B-9FBF-4D824CE930C2}" type="presParOf" srcId="{D7B4D83A-0F43-C04C-837D-7C944DD711A5}" destId="{2AFFB343-685E-C84E-824C-5BED8C392247}" srcOrd="0" destOrd="0" presId="urn:microsoft.com/office/officeart/2005/8/layout/orgChart1"/>
    <dgm:cxn modelId="{5E3A580D-E57B-344B-A228-C7E950313FB2}" type="presParOf" srcId="{D7B4D83A-0F43-C04C-837D-7C944DD711A5}" destId="{4A699A62-AD74-5443-A5C5-A567ECF9B269}" srcOrd="1" destOrd="0" presId="urn:microsoft.com/office/officeart/2005/8/layout/orgChart1"/>
    <dgm:cxn modelId="{D66A341C-28B4-AE4B-B95F-6AC59BB41A78}" type="presParOf" srcId="{3B4CB2C0-0663-1C44-8551-101EEAC4303D}" destId="{C13BB47F-C051-1143-AA86-8EEAAEFE6186}" srcOrd="1" destOrd="0" presId="urn:microsoft.com/office/officeart/2005/8/layout/orgChart1"/>
    <dgm:cxn modelId="{F84D6BDD-3994-9D45-AC2F-8F133FB5DB2C}" type="presParOf" srcId="{C13BB47F-C051-1143-AA86-8EEAAEFE6186}" destId="{46B0742C-7FBF-EF45-8B54-53E38851B031}" srcOrd="0" destOrd="0" presId="urn:microsoft.com/office/officeart/2005/8/layout/orgChart1"/>
    <dgm:cxn modelId="{A498EB37-D3E8-B148-B357-0963E86192C5}" type="presParOf" srcId="{C13BB47F-C051-1143-AA86-8EEAAEFE6186}" destId="{0AC6D743-5BE8-A242-A4E2-84E1B485C923}" srcOrd="1" destOrd="0" presId="urn:microsoft.com/office/officeart/2005/8/layout/orgChart1"/>
    <dgm:cxn modelId="{6A748B24-9819-5A47-A73C-B6F8DB8F67ED}" type="presParOf" srcId="{0AC6D743-5BE8-A242-A4E2-84E1B485C923}" destId="{8B6672AB-2489-4044-A3CF-E6444DB43381}" srcOrd="0" destOrd="0" presId="urn:microsoft.com/office/officeart/2005/8/layout/orgChart1"/>
    <dgm:cxn modelId="{3A7A7361-0BC4-5645-A2A8-423A12EDFBF7}" type="presParOf" srcId="{8B6672AB-2489-4044-A3CF-E6444DB43381}" destId="{69B06BB6-C644-0144-85A7-E99B8F1585DB}" srcOrd="0" destOrd="0" presId="urn:microsoft.com/office/officeart/2005/8/layout/orgChart1"/>
    <dgm:cxn modelId="{8C0B30E2-3B21-D741-ABA0-9138FAF943E1}" type="presParOf" srcId="{8B6672AB-2489-4044-A3CF-E6444DB43381}" destId="{2D06EB53-C941-3949-8F44-881E3764500A}" srcOrd="1" destOrd="0" presId="urn:microsoft.com/office/officeart/2005/8/layout/orgChart1"/>
    <dgm:cxn modelId="{BB1AB0A7-A474-3A45-B24B-D26B07BF2E3E}" type="presParOf" srcId="{0AC6D743-5BE8-A242-A4E2-84E1B485C923}" destId="{F87C3C7F-B7E0-3146-9892-6B7146565B5D}" srcOrd="1" destOrd="0" presId="urn:microsoft.com/office/officeart/2005/8/layout/orgChart1"/>
    <dgm:cxn modelId="{A086ED02-CEB4-6641-988D-C607EDF05A5F}" type="presParOf" srcId="{F87C3C7F-B7E0-3146-9892-6B7146565B5D}" destId="{7CFC99C5-C477-7D47-9295-C4FEB8E72BB8}" srcOrd="0" destOrd="0" presId="urn:microsoft.com/office/officeart/2005/8/layout/orgChart1"/>
    <dgm:cxn modelId="{FC2323F3-AB5B-F44E-A4D3-BB1B25C2254E}" type="presParOf" srcId="{F87C3C7F-B7E0-3146-9892-6B7146565B5D}" destId="{B54F7029-70D9-9746-898C-334082CF92CB}" srcOrd="1" destOrd="0" presId="urn:microsoft.com/office/officeart/2005/8/layout/orgChart1"/>
    <dgm:cxn modelId="{D1FAC3C6-58D0-7B43-A889-1F59068C5EF6}" type="presParOf" srcId="{B54F7029-70D9-9746-898C-334082CF92CB}" destId="{DC5BF243-2FD3-4D45-A715-A07BD60878DB}" srcOrd="0" destOrd="0" presId="urn:microsoft.com/office/officeart/2005/8/layout/orgChart1"/>
    <dgm:cxn modelId="{FFE4DBD7-4591-B34F-B95A-44D93E9D7DCE}" type="presParOf" srcId="{DC5BF243-2FD3-4D45-A715-A07BD60878DB}" destId="{095584A0-60FC-4044-A5BA-117CAD980EBF}" srcOrd="0" destOrd="0" presId="urn:microsoft.com/office/officeart/2005/8/layout/orgChart1"/>
    <dgm:cxn modelId="{8148EAD9-3D78-B947-A257-6FE97E0F0F2D}" type="presParOf" srcId="{DC5BF243-2FD3-4D45-A715-A07BD60878DB}" destId="{74A45EB0-D04B-C643-A5C5-04A09DE80ED4}" srcOrd="1" destOrd="0" presId="urn:microsoft.com/office/officeart/2005/8/layout/orgChart1"/>
    <dgm:cxn modelId="{A07E5545-B8B4-484E-9E73-F885BFED700E}" type="presParOf" srcId="{B54F7029-70D9-9746-898C-334082CF92CB}" destId="{209E888F-6C9F-2243-AC33-A4CE4147AB4C}" srcOrd="1" destOrd="0" presId="urn:microsoft.com/office/officeart/2005/8/layout/orgChart1"/>
    <dgm:cxn modelId="{DA0EF593-70E2-9047-9A46-836D74331631}" type="presParOf" srcId="{B54F7029-70D9-9746-898C-334082CF92CB}" destId="{E6C0905C-E45E-2D4F-9887-D823D4F2E378}" srcOrd="2" destOrd="0" presId="urn:microsoft.com/office/officeart/2005/8/layout/orgChart1"/>
    <dgm:cxn modelId="{91EB6F14-5230-F742-9046-337C4DB7719D}" type="presParOf" srcId="{F87C3C7F-B7E0-3146-9892-6B7146565B5D}" destId="{0D92B642-A596-3C40-9987-74D2EBFA3C56}" srcOrd="2" destOrd="0" presId="urn:microsoft.com/office/officeart/2005/8/layout/orgChart1"/>
    <dgm:cxn modelId="{ADDF6D96-4700-E84A-8EDA-BA6B78466F38}" type="presParOf" srcId="{F87C3C7F-B7E0-3146-9892-6B7146565B5D}" destId="{8E29C8E1-7E99-014E-9DB0-5B334471D35E}" srcOrd="3" destOrd="0" presId="urn:microsoft.com/office/officeart/2005/8/layout/orgChart1"/>
    <dgm:cxn modelId="{08DE0F78-426E-ED42-8289-895E23F3930B}" type="presParOf" srcId="{8E29C8E1-7E99-014E-9DB0-5B334471D35E}" destId="{69D7FF87-3370-0246-88D4-899E0EF00C96}" srcOrd="0" destOrd="0" presId="urn:microsoft.com/office/officeart/2005/8/layout/orgChart1"/>
    <dgm:cxn modelId="{4FD23CA6-2F8F-434C-A706-58C607C3B251}" type="presParOf" srcId="{69D7FF87-3370-0246-88D4-899E0EF00C96}" destId="{7F50032A-8A26-1844-9F0C-09C9F45114B4}" srcOrd="0" destOrd="0" presId="urn:microsoft.com/office/officeart/2005/8/layout/orgChart1"/>
    <dgm:cxn modelId="{4589CDEE-0072-0146-B91B-8DCD0407269B}" type="presParOf" srcId="{69D7FF87-3370-0246-88D4-899E0EF00C96}" destId="{138AA06E-AD55-4E4F-B03C-FF36D1BA3D64}" srcOrd="1" destOrd="0" presId="urn:microsoft.com/office/officeart/2005/8/layout/orgChart1"/>
    <dgm:cxn modelId="{8D017CF9-0DE8-6B4D-8118-B15DC68ED540}" type="presParOf" srcId="{8E29C8E1-7E99-014E-9DB0-5B334471D35E}" destId="{78D9FDFF-28F4-B44F-910E-B21E3F1E6D48}" srcOrd="1" destOrd="0" presId="urn:microsoft.com/office/officeart/2005/8/layout/orgChart1"/>
    <dgm:cxn modelId="{BB643971-365B-4D42-9D33-AF242827D787}" type="presParOf" srcId="{8E29C8E1-7E99-014E-9DB0-5B334471D35E}" destId="{8A67EEBF-8642-4046-BD86-C07AB234BCB8}" srcOrd="2" destOrd="0" presId="urn:microsoft.com/office/officeart/2005/8/layout/orgChart1"/>
    <dgm:cxn modelId="{B5FCBB1D-4771-2A45-8ED6-D19D950A8B55}" type="presParOf" srcId="{F87C3C7F-B7E0-3146-9892-6B7146565B5D}" destId="{098CA8E3-27CA-EB43-8D4A-9F56AFB6CC7E}" srcOrd="4" destOrd="0" presId="urn:microsoft.com/office/officeart/2005/8/layout/orgChart1"/>
    <dgm:cxn modelId="{F61115A7-4283-7042-9BDE-C78A0B345FD6}" type="presParOf" srcId="{F87C3C7F-B7E0-3146-9892-6B7146565B5D}" destId="{2FDD94D8-0641-4641-8356-5162B76CBC31}" srcOrd="5" destOrd="0" presId="urn:microsoft.com/office/officeart/2005/8/layout/orgChart1"/>
    <dgm:cxn modelId="{7FFA2F8B-E4D5-B847-8576-8AB107408248}" type="presParOf" srcId="{2FDD94D8-0641-4641-8356-5162B76CBC31}" destId="{B3DFF05A-E9AA-3D43-9139-557AE9B4D47A}" srcOrd="0" destOrd="0" presId="urn:microsoft.com/office/officeart/2005/8/layout/orgChart1"/>
    <dgm:cxn modelId="{77B5B754-88E0-964B-B770-D61C3279F144}" type="presParOf" srcId="{B3DFF05A-E9AA-3D43-9139-557AE9B4D47A}" destId="{D42391D6-2335-5E49-A24E-51C0C24845A9}" srcOrd="0" destOrd="0" presId="urn:microsoft.com/office/officeart/2005/8/layout/orgChart1"/>
    <dgm:cxn modelId="{D7F28C05-6850-1A42-B061-52EDF3864B83}" type="presParOf" srcId="{B3DFF05A-E9AA-3D43-9139-557AE9B4D47A}" destId="{115D5C38-22EC-144C-B397-A7CA481F5A1B}" srcOrd="1" destOrd="0" presId="urn:microsoft.com/office/officeart/2005/8/layout/orgChart1"/>
    <dgm:cxn modelId="{AF734D8F-08A2-194D-AF2C-7A6DB95BC34F}" type="presParOf" srcId="{2FDD94D8-0641-4641-8356-5162B76CBC31}" destId="{82338F4E-3957-ED46-9D54-4E1F9040C096}" srcOrd="1" destOrd="0" presId="urn:microsoft.com/office/officeart/2005/8/layout/orgChart1"/>
    <dgm:cxn modelId="{01F6932B-B090-004F-B948-28C77F1CCC9E}" type="presParOf" srcId="{2FDD94D8-0641-4641-8356-5162B76CBC31}" destId="{C877DE1C-387B-2741-B36D-81F0435D99BA}" srcOrd="2" destOrd="0" presId="urn:microsoft.com/office/officeart/2005/8/layout/orgChart1"/>
    <dgm:cxn modelId="{9123BD40-A9CB-2846-AD53-D96B0D23B3D0}" type="presParOf" srcId="{0AC6D743-5BE8-A242-A4E2-84E1B485C923}" destId="{421ED4D9-1761-9040-B6C4-CBD641FC0096}" srcOrd="2" destOrd="0" presId="urn:microsoft.com/office/officeart/2005/8/layout/orgChart1"/>
    <dgm:cxn modelId="{75823BBB-2371-7748-9565-6C367D21F277}" type="presParOf" srcId="{C13BB47F-C051-1143-AA86-8EEAAEFE6186}" destId="{E9D44A83-EAC0-494D-8EEF-916A826EBAFB}" srcOrd="2" destOrd="0" presId="urn:microsoft.com/office/officeart/2005/8/layout/orgChart1"/>
    <dgm:cxn modelId="{44E17DFD-A746-DD4F-8167-EDF67BA10F48}" type="presParOf" srcId="{C13BB47F-C051-1143-AA86-8EEAAEFE6186}" destId="{4BEA0E15-9997-AB41-87AC-A64CF64FA494}" srcOrd="3" destOrd="0" presId="urn:microsoft.com/office/officeart/2005/8/layout/orgChart1"/>
    <dgm:cxn modelId="{FDF44ED0-F942-C444-B188-72C6EB69680F}" type="presParOf" srcId="{4BEA0E15-9997-AB41-87AC-A64CF64FA494}" destId="{83C93828-67B6-CB43-A6A9-715824F60934}" srcOrd="0" destOrd="0" presId="urn:microsoft.com/office/officeart/2005/8/layout/orgChart1"/>
    <dgm:cxn modelId="{E97E6E1F-94E3-6441-8D29-94212166479F}" type="presParOf" srcId="{83C93828-67B6-CB43-A6A9-715824F60934}" destId="{3C953A4F-802B-9F4F-A739-2ADBE91F227D}" srcOrd="0" destOrd="0" presId="urn:microsoft.com/office/officeart/2005/8/layout/orgChart1"/>
    <dgm:cxn modelId="{00578000-50B1-744D-B855-AE75171AB76F}" type="presParOf" srcId="{83C93828-67B6-CB43-A6A9-715824F60934}" destId="{A4829FC9-1BEB-7D49-8929-84DDD356959B}" srcOrd="1" destOrd="0" presId="urn:microsoft.com/office/officeart/2005/8/layout/orgChart1"/>
    <dgm:cxn modelId="{CFA1356B-3C8F-C04B-8F57-6F2621DC311E}" type="presParOf" srcId="{4BEA0E15-9997-AB41-87AC-A64CF64FA494}" destId="{6083DDFA-A13C-AC45-B665-A0485FC39B5F}" srcOrd="1" destOrd="0" presId="urn:microsoft.com/office/officeart/2005/8/layout/orgChart1"/>
    <dgm:cxn modelId="{3C327E43-19D6-9F4B-A267-1CA1E02A55C5}" type="presParOf" srcId="{6083DDFA-A13C-AC45-B665-A0485FC39B5F}" destId="{B4DD5740-11D5-F04F-A713-C9DEF66E1F6C}" srcOrd="0" destOrd="0" presId="urn:microsoft.com/office/officeart/2005/8/layout/orgChart1"/>
    <dgm:cxn modelId="{62CFCA81-A984-B542-80E1-15D25CF64AD8}" type="presParOf" srcId="{6083DDFA-A13C-AC45-B665-A0485FC39B5F}" destId="{C2936C68-D795-A842-AB15-FB6F937EC91D}" srcOrd="1" destOrd="0" presId="urn:microsoft.com/office/officeart/2005/8/layout/orgChart1"/>
    <dgm:cxn modelId="{70DBB045-A430-F54A-94DF-C50964D76BAF}" type="presParOf" srcId="{C2936C68-D795-A842-AB15-FB6F937EC91D}" destId="{9FF6AE03-DFC6-B44F-9CFD-4BFF63FC7ADF}" srcOrd="0" destOrd="0" presId="urn:microsoft.com/office/officeart/2005/8/layout/orgChart1"/>
    <dgm:cxn modelId="{C8606AFA-9F2B-2A4C-B988-9F650B5D7413}" type="presParOf" srcId="{9FF6AE03-DFC6-B44F-9CFD-4BFF63FC7ADF}" destId="{9BD63637-AAA4-BE44-A2B2-FCC014410726}" srcOrd="0" destOrd="0" presId="urn:microsoft.com/office/officeart/2005/8/layout/orgChart1"/>
    <dgm:cxn modelId="{6C0B6C57-9360-D44D-9EAA-2C0EFD48CD72}" type="presParOf" srcId="{9FF6AE03-DFC6-B44F-9CFD-4BFF63FC7ADF}" destId="{49743F84-384F-D94A-B383-E998A3EE2B7A}" srcOrd="1" destOrd="0" presId="urn:microsoft.com/office/officeart/2005/8/layout/orgChart1"/>
    <dgm:cxn modelId="{76CA24DA-042D-894E-B778-366DBC66C39C}" type="presParOf" srcId="{C2936C68-D795-A842-AB15-FB6F937EC91D}" destId="{46EA296D-469F-3445-AF94-8F8E5B519F15}" srcOrd="1" destOrd="0" presId="urn:microsoft.com/office/officeart/2005/8/layout/orgChart1"/>
    <dgm:cxn modelId="{3D13D548-2B25-A742-BDED-EB4232E38BA4}" type="presParOf" srcId="{C2936C68-D795-A842-AB15-FB6F937EC91D}" destId="{2EBA2D08-B453-6140-BBEE-95474EC328AD}" srcOrd="2" destOrd="0" presId="urn:microsoft.com/office/officeart/2005/8/layout/orgChart1"/>
    <dgm:cxn modelId="{ADB25270-6B97-4741-BE8F-9B834815D7C9}" type="presParOf" srcId="{6083DDFA-A13C-AC45-B665-A0485FC39B5F}" destId="{D5CCAE5B-68F6-384B-A2BD-EC24072C0333}" srcOrd="2" destOrd="0" presId="urn:microsoft.com/office/officeart/2005/8/layout/orgChart1"/>
    <dgm:cxn modelId="{A57BF745-C1B6-CD42-B401-3BB45313E66C}" type="presParOf" srcId="{6083DDFA-A13C-AC45-B665-A0485FC39B5F}" destId="{A288D054-6E0A-8D40-9F6E-9E11FCA46D27}" srcOrd="3" destOrd="0" presId="urn:microsoft.com/office/officeart/2005/8/layout/orgChart1"/>
    <dgm:cxn modelId="{263CC2B5-17D5-1044-96F4-BDD87D3D993B}" type="presParOf" srcId="{A288D054-6E0A-8D40-9F6E-9E11FCA46D27}" destId="{41E2C7F1-2790-0F47-90E3-330B9BCC287F}" srcOrd="0" destOrd="0" presId="urn:microsoft.com/office/officeart/2005/8/layout/orgChart1"/>
    <dgm:cxn modelId="{4619C7F6-14A2-AB40-82AD-CA0AA499DEEB}" type="presParOf" srcId="{41E2C7F1-2790-0F47-90E3-330B9BCC287F}" destId="{D66D3401-42C1-4B44-A066-6B9964046E9F}" srcOrd="0" destOrd="0" presId="urn:microsoft.com/office/officeart/2005/8/layout/orgChart1"/>
    <dgm:cxn modelId="{EE832FB1-3382-7341-9EFA-CE6E8A699896}" type="presParOf" srcId="{41E2C7F1-2790-0F47-90E3-330B9BCC287F}" destId="{7BEE76EB-3BC1-0E43-9324-533C76F58A54}" srcOrd="1" destOrd="0" presId="urn:microsoft.com/office/officeart/2005/8/layout/orgChart1"/>
    <dgm:cxn modelId="{2F0BB306-CCED-0747-AE45-BAE6C21E3776}" type="presParOf" srcId="{A288D054-6E0A-8D40-9F6E-9E11FCA46D27}" destId="{789C41A3-5C25-8D47-A550-FF1BC13F1A8B}" srcOrd="1" destOrd="0" presId="urn:microsoft.com/office/officeart/2005/8/layout/orgChart1"/>
    <dgm:cxn modelId="{827F1782-172C-814E-B690-46D6AE1DA87F}" type="presParOf" srcId="{A288D054-6E0A-8D40-9F6E-9E11FCA46D27}" destId="{01E9F8CB-1A8D-7D4E-8BCE-4B8973B46174}" srcOrd="2" destOrd="0" presId="urn:microsoft.com/office/officeart/2005/8/layout/orgChart1"/>
    <dgm:cxn modelId="{E4CB8126-C2D9-C949-898A-9A9B62452219}" type="presParOf" srcId="{6083DDFA-A13C-AC45-B665-A0485FC39B5F}" destId="{FA020544-FF8F-BE42-BFC8-CB2273449404}" srcOrd="4" destOrd="0" presId="urn:microsoft.com/office/officeart/2005/8/layout/orgChart1"/>
    <dgm:cxn modelId="{1BC1BE3D-F9C4-A947-AEA5-ACD92B0044DB}" type="presParOf" srcId="{6083DDFA-A13C-AC45-B665-A0485FC39B5F}" destId="{1C2A9607-A3DE-A148-A0AF-3250FF76397B}" srcOrd="5" destOrd="0" presId="urn:microsoft.com/office/officeart/2005/8/layout/orgChart1"/>
    <dgm:cxn modelId="{79FBF9B5-0406-7B4E-8563-3D3597B5C1A2}" type="presParOf" srcId="{1C2A9607-A3DE-A148-A0AF-3250FF76397B}" destId="{776913C6-E7B8-664F-B8E8-4EDFB1737F98}" srcOrd="0" destOrd="0" presId="urn:microsoft.com/office/officeart/2005/8/layout/orgChart1"/>
    <dgm:cxn modelId="{BAB9B0E2-34EE-4544-AEB0-50214606A6C6}" type="presParOf" srcId="{776913C6-E7B8-664F-B8E8-4EDFB1737F98}" destId="{A6862571-D587-D843-A12A-EA866C3BCB53}" srcOrd="0" destOrd="0" presId="urn:microsoft.com/office/officeart/2005/8/layout/orgChart1"/>
    <dgm:cxn modelId="{252F51AB-F5F7-5648-A63C-616A69551E17}" type="presParOf" srcId="{776913C6-E7B8-664F-B8E8-4EDFB1737F98}" destId="{179F6A25-DB5B-0A4D-86C5-800258F6A85B}" srcOrd="1" destOrd="0" presId="urn:microsoft.com/office/officeart/2005/8/layout/orgChart1"/>
    <dgm:cxn modelId="{3D66BFAD-7848-514D-A374-7FEBDE02C0FD}" type="presParOf" srcId="{1C2A9607-A3DE-A148-A0AF-3250FF76397B}" destId="{5F60D1B1-C967-434C-AAA3-FA729C249B26}" srcOrd="1" destOrd="0" presId="urn:microsoft.com/office/officeart/2005/8/layout/orgChart1"/>
    <dgm:cxn modelId="{B1255FBA-3314-844A-85BA-88CC9891F144}" type="presParOf" srcId="{1C2A9607-A3DE-A148-A0AF-3250FF76397B}" destId="{414D1A54-2F34-EC45-AE5B-89F9881BB943}" srcOrd="2" destOrd="0" presId="urn:microsoft.com/office/officeart/2005/8/layout/orgChart1"/>
    <dgm:cxn modelId="{6B06347D-0461-714B-94C1-4CC32992FE4F}" type="presParOf" srcId="{4BEA0E15-9997-AB41-87AC-A64CF64FA494}" destId="{A61F2B56-B434-9542-BA87-D033325AE866}" srcOrd="2" destOrd="0" presId="urn:microsoft.com/office/officeart/2005/8/layout/orgChart1"/>
    <dgm:cxn modelId="{127EA9C0-7C5D-D34C-A42B-3B6B45B3E96E}" type="presParOf" srcId="{C13BB47F-C051-1143-AA86-8EEAAEFE6186}" destId="{EA065D8F-C0F1-0E4C-BB32-01F7B0A48335}" srcOrd="4" destOrd="0" presId="urn:microsoft.com/office/officeart/2005/8/layout/orgChart1"/>
    <dgm:cxn modelId="{12440966-103C-2A4A-B8B7-8AC8E9A20CE8}" type="presParOf" srcId="{C13BB47F-C051-1143-AA86-8EEAAEFE6186}" destId="{9DBDAEF0-DB0C-EC47-8374-E8523F4F1AA0}" srcOrd="5" destOrd="0" presId="urn:microsoft.com/office/officeart/2005/8/layout/orgChart1"/>
    <dgm:cxn modelId="{0F5E3741-5669-EA4C-8A25-1EF7658A14BA}" type="presParOf" srcId="{9DBDAEF0-DB0C-EC47-8374-E8523F4F1AA0}" destId="{987800D7-B350-CB49-9B0B-C04E7CE79041}" srcOrd="0" destOrd="0" presId="urn:microsoft.com/office/officeart/2005/8/layout/orgChart1"/>
    <dgm:cxn modelId="{D6898936-1835-5642-863A-4F327430DC99}" type="presParOf" srcId="{987800D7-B350-CB49-9B0B-C04E7CE79041}" destId="{5F330CA6-66A9-6B48-8393-3664C76FBA50}" srcOrd="0" destOrd="0" presId="urn:microsoft.com/office/officeart/2005/8/layout/orgChart1"/>
    <dgm:cxn modelId="{0402422C-F2D2-4145-8835-E3A7F0F8B442}" type="presParOf" srcId="{987800D7-B350-CB49-9B0B-C04E7CE79041}" destId="{1A0AA0D7-227E-454D-9327-1BB9DBC0DD58}" srcOrd="1" destOrd="0" presId="urn:microsoft.com/office/officeart/2005/8/layout/orgChart1"/>
    <dgm:cxn modelId="{D124EACA-5E83-3147-80E2-4FC118F39551}" type="presParOf" srcId="{9DBDAEF0-DB0C-EC47-8374-E8523F4F1AA0}" destId="{A95D53EF-5762-6F4C-99C0-0ACA7CB0D4FC}" srcOrd="1" destOrd="0" presId="urn:microsoft.com/office/officeart/2005/8/layout/orgChart1"/>
    <dgm:cxn modelId="{F3EBC2C1-A479-2947-A4E7-887C061154EE}" type="presParOf" srcId="{A95D53EF-5762-6F4C-99C0-0ACA7CB0D4FC}" destId="{09A707C3-8A85-F640-A4ED-8D612A3C8096}" srcOrd="0" destOrd="0" presId="urn:microsoft.com/office/officeart/2005/8/layout/orgChart1"/>
    <dgm:cxn modelId="{D66C6B11-EB00-F246-97FB-0529A9CDA680}" type="presParOf" srcId="{A95D53EF-5762-6F4C-99C0-0ACA7CB0D4FC}" destId="{1B2F4740-2655-3A46-9EFF-971C3C3C47CF}" srcOrd="1" destOrd="0" presId="urn:microsoft.com/office/officeart/2005/8/layout/orgChart1"/>
    <dgm:cxn modelId="{B0474E58-BE1F-224C-B190-F9198310DCFE}" type="presParOf" srcId="{1B2F4740-2655-3A46-9EFF-971C3C3C47CF}" destId="{69CD0561-2980-3548-A19B-744CB744E37D}" srcOrd="0" destOrd="0" presId="urn:microsoft.com/office/officeart/2005/8/layout/orgChart1"/>
    <dgm:cxn modelId="{9BC0F335-A4A1-594C-9EF9-081F8D287AE4}" type="presParOf" srcId="{69CD0561-2980-3548-A19B-744CB744E37D}" destId="{029CF05C-64B3-F742-BF4E-26207B848752}" srcOrd="0" destOrd="0" presId="urn:microsoft.com/office/officeart/2005/8/layout/orgChart1"/>
    <dgm:cxn modelId="{F13E05E5-DB24-6E47-AD58-63995C9E7B55}" type="presParOf" srcId="{69CD0561-2980-3548-A19B-744CB744E37D}" destId="{D7D00978-FA8C-114C-879A-8E9266FFC5C8}" srcOrd="1" destOrd="0" presId="urn:microsoft.com/office/officeart/2005/8/layout/orgChart1"/>
    <dgm:cxn modelId="{A01A59F3-A9EB-D345-9F8A-D020E4D6852A}" type="presParOf" srcId="{1B2F4740-2655-3A46-9EFF-971C3C3C47CF}" destId="{64B06CCD-E1A3-7F42-80B2-5ABAD3A0791A}" srcOrd="1" destOrd="0" presId="urn:microsoft.com/office/officeart/2005/8/layout/orgChart1"/>
    <dgm:cxn modelId="{FF487C1C-5B27-2A4A-AE15-6E0B34015002}" type="presParOf" srcId="{1B2F4740-2655-3A46-9EFF-971C3C3C47CF}" destId="{A4BAF503-E108-E64B-A91A-465B74B5E150}" srcOrd="2" destOrd="0" presId="urn:microsoft.com/office/officeart/2005/8/layout/orgChart1"/>
    <dgm:cxn modelId="{D45E88ED-AE0A-F545-8B2F-D99E00B54BB3}" type="presParOf" srcId="{A95D53EF-5762-6F4C-99C0-0ACA7CB0D4FC}" destId="{65177D14-42AF-0C41-BD3C-83F13A0C8F26}" srcOrd="2" destOrd="0" presId="urn:microsoft.com/office/officeart/2005/8/layout/orgChart1"/>
    <dgm:cxn modelId="{ADA8E665-C8D2-8448-854F-C18E2D442393}" type="presParOf" srcId="{A95D53EF-5762-6F4C-99C0-0ACA7CB0D4FC}" destId="{70EDF7A3-DC77-BC47-BD64-983ABEC4F24D}" srcOrd="3" destOrd="0" presId="urn:microsoft.com/office/officeart/2005/8/layout/orgChart1"/>
    <dgm:cxn modelId="{C226D39D-949E-FD45-8C06-011D027C6577}" type="presParOf" srcId="{70EDF7A3-DC77-BC47-BD64-983ABEC4F24D}" destId="{F6814FA4-0C43-F34C-A044-B91E113FDDD6}" srcOrd="0" destOrd="0" presId="urn:microsoft.com/office/officeart/2005/8/layout/orgChart1"/>
    <dgm:cxn modelId="{3E4E2C49-5AF8-694D-858D-92C2CEF7254F}" type="presParOf" srcId="{F6814FA4-0C43-F34C-A044-B91E113FDDD6}" destId="{31ACB7EC-8980-7149-91C2-124EEF270542}" srcOrd="0" destOrd="0" presId="urn:microsoft.com/office/officeart/2005/8/layout/orgChart1"/>
    <dgm:cxn modelId="{28937D09-9B6D-0D46-A4B8-6B6B7D11270B}" type="presParOf" srcId="{F6814FA4-0C43-F34C-A044-B91E113FDDD6}" destId="{526DD7BA-FD50-964C-BD0C-9CF2C34B8266}" srcOrd="1" destOrd="0" presId="urn:microsoft.com/office/officeart/2005/8/layout/orgChart1"/>
    <dgm:cxn modelId="{1EFB1928-5B62-9A4B-BBD7-B69D691752FD}" type="presParOf" srcId="{70EDF7A3-DC77-BC47-BD64-983ABEC4F24D}" destId="{98220F2F-394B-5148-9214-5A6486A4EAEA}" srcOrd="1" destOrd="0" presId="urn:microsoft.com/office/officeart/2005/8/layout/orgChart1"/>
    <dgm:cxn modelId="{962F9D03-F533-9944-9B88-1AA482F8370D}" type="presParOf" srcId="{70EDF7A3-DC77-BC47-BD64-983ABEC4F24D}" destId="{48EBE475-B5EF-EB4C-875A-AB7FE9D5C36E}" srcOrd="2" destOrd="0" presId="urn:microsoft.com/office/officeart/2005/8/layout/orgChart1"/>
    <dgm:cxn modelId="{5ECFAE20-D5F9-9547-B268-F30200DF1F17}" type="presParOf" srcId="{A95D53EF-5762-6F4C-99C0-0ACA7CB0D4FC}" destId="{F15A7BBA-DCFB-5A48-B731-D3391D8EB5C0}" srcOrd="4" destOrd="0" presId="urn:microsoft.com/office/officeart/2005/8/layout/orgChart1"/>
    <dgm:cxn modelId="{EF8AE1ED-8E51-3043-A89A-B3E9E1EB0ED8}" type="presParOf" srcId="{A95D53EF-5762-6F4C-99C0-0ACA7CB0D4FC}" destId="{98FF604F-E072-0440-99C1-AA2A3B141799}" srcOrd="5" destOrd="0" presId="urn:microsoft.com/office/officeart/2005/8/layout/orgChart1"/>
    <dgm:cxn modelId="{C0EB491D-9E2D-014E-B255-6A82B789A0E7}" type="presParOf" srcId="{98FF604F-E072-0440-99C1-AA2A3B141799}" destId="{6327EC18-AF67-0041-A487-6FE04730A830}" srcOrd="0" destOrd="0" presId="urn:microsoft.com/office/officeart/2005/8/layout/orgChart1"/>
    <dgm:cxn modelId="{029A8565-B93A-A747-B54B-3AE881E7D621}" type="presParOf" srcId="{6327EC18-AF67-0041-A487-6FE04730A830}" destId="{D50CC089-1D6F-3A49-A315-19CD538DF434}" srcOrd="0" destOrd="0" presId="urn:microsoft.com/office/officeart/2005/8/layout/orgChart1"/>
    <dgm:cxn modelId="{162C4529-4426-0444-B01C-B6EB39FEF787}" type="presParOf" srcId="{6327EC18-AF67-0041-A487-6FE04730A830}" destId="{25F21652-988A-FE4C-A7E7-149440C7B03D}" srcOrd="1" destOrd="0" presId="urn:microsoft.com/office/officeart/2005/8/layout/orgChart1"/>
    <dgm:cxn modelId="{D65402C5-2C9D-274B-A626-EC4253B9D7B4}" type="presParOf" srcId="{98FF604F-E072-0440-99C1-AA2A3B141799}" destId="{5399C745-D478-4F43-8D07-24DA7992FE6C}" srcOrd="1" destOrd="0" presId="urn:microsoft.com/office/officeart/2005/8/layout/orgChart1"/>
    <dgm:cxn modelId="{5BB52536-1305-1143-8A66-EF554E964BA9}" type="presParOf" srcId="{98FF604F-E072-0440-99C1-AA2A3B141799}" destId="{35C9F26E-4677-3F4A-9C12-94D930D040E2}" srcOrd="2" destOrd="0" presId="urn:microsoft.com/office/officeart/2005/8/layout/orgChart1"/>
    <dgm:cxn modelId="{4268E27B-E166-0649-9762-AB96C7EAFAD9}" type="presParOf" srcId="{9DBDAEF0-DB0C-EC47-8374-E8523F4F1AA0}" destId="{FDB8C4D9-C4B1-954C-977D-0ECB941398BE}" srcOrd="2" destOrd="0" presId="urn:microsoft.com/office/officeart/2005/8/layout/orgChart1"/>
    <dgm:cxn modelId="{04031DED-2B83-3146-BDFB-B9CAC87BB616}" type="presParOf" srcId="{C13BB47F-C051-1143-AA86-8EEAAEFE6186}" destId="{30AFF973-0E4A-5148-98E3-1EEF5F824D1B}" srcOrd="6" destOrd="0" presId="urn:microsoft.com/office/officeart/2005/8/layout/orgChart1"/>
    <dgm:cxn modelId="{EDE89A1E-03B5-F242-BB0E-5B675275A398}" type="presParOf" srcId="{C13BB47F-C051-1143-AA86-8EEAAEFE6186}" destId="{3A0AF67C-6B36-ED4B-BFBE-30C6F5779E31}" srcOrd="7" destOrd="0" presId="urn:microsoft.com/office/officeart/2005/8/layout/orgChart1"/>
    <dgm:cxn modelId="{71EC9FE9-07CF-F142-9C54-CD3466EA4127}" type="presParOf" srcId="{3A0AF67C-6B36-ED4B-BFBE-30C6F5779E31}" destId="{11A98815-50FF-AA4A-B107-0598CA3244DC}" srcOrd="0" destOrd="0" presId="urn:microsoft.com/office/officeart/2005/8/layout/orgChart1"/>
    <dgm:cxn modelId="{6E37A3A2-EFA4-A24C-9DAB-1EC3B04B58CF}" type="presParOf" srcId="{11A98815-50FF-AA4A-B107-0598CA3244DC}" destId="{5DE0969F-8120-B040-B019-4A99BE00F017}" srcOrd="0" destOrd="0" presId="urn:microsoft.com/office/officeart/2005/8/layout/orgChart1"/>
    <dgm:cxn modelId="{2F83D2C6-EBF2-984D-B015-3ABFD7A174C9}" type="presParOf" srcId="{11A98815-50FF-AA4A-B107-0598CA3244DC}" destId="{333EF3B8-0FB0-624D-9970-B2C762A4C5E7}" srcOrd="1" destOrd="0" presId="urn:microsoft.com/office/officeart/2005/8/layout/orgChart1"/>
    <dgm:cxn modelId="{F7CC3E54-272A-044B-BEE8-1B752AC93602}" type="presParOf" srcId="{3A0AF67C-6B36-ED4B-BFBE-30C6F5779E31}" destId="{6D14265D-D346-2F41-91AF-949713F71A30}" srcOrd="1" destOrd="0" presId="urn:microsoft.com/office/officeart/2005/8/layout/orgChart1"/>
    <dgm:cxn modelId="{DBBA52E9-81A6-1148-A56E-D4220402938C}" type="presParOf" srcId="{6D14265D-D346-2F41-91AF-949713F71A30}" destId="{00B925B2-83A1-7742-B6FA-8307440178E6}" srcOrd="0" destOrd="0" presId="urn:microsoft.com/office/officeart/2005/8/layout/orgChart1"/>
    <dgm:cxn modelId="{CC7ADC47-F418-1E49-9339-27AEE2E833C8}" type="presParOf" srcId="{6D14265D-D346-2F41-91AF-949713F71A30}" destId="{F1778A89-6A6F-4D42-A6D7-B9B17B974E29}" srcOrd="1" destOrd="0" presId="urn:microsoft.com/office/officeart/2005/8/layout/orgChart1"/>
    <dgm:cxn modelId="{33C35818-C9B7-6045-88A3-D6A5C773EB66}" type="presParOf" srcId="{F1778A89-6A6F-4D42-A6D7-B9B17B974E29}" destId="{5AF372EC-7312-9A4A-A082-EEFA5577B8F4}" srcOrd="0" destOrd="0" presId="urn:microsoft.com/office/officeart/2005/8/layout/orgChart1"/>
    <dgm:cxn modelId="{BAD80F45-B050-DC48-B1D4-C070AB71FEC6}" type="presParOf" srcId="{5AF372EC-7312-9A4A-A082-EEFA5577B8F4}" destId="{55DF7365-D5EF-6E4B-B12B-9EB0A7A3D49E}" srcOrd="0" destOrd="0" presId="urn:microsoft.com/office/officeart/2005/8/layout/orgChart1"/>
    <dgm:cxn modelId="{8A8B459B-957A-1D43-AFF7-ED310A320E56}" type="presParOf" srcId="{5AF372EC-7312-9A4A-A082-EEFA5577B8F4}" destId="{2ED3574B-8229-3E4B-B2F1-F58379EF1327}" srcOrd="1" destOrd="0" presId="urn:microsoft.com/office/officeart/2005/8/layout/orgChart1"/>
    <dgm:cxn modelId="{8A5437EA-D2F0-0441-9A5F-E908A4C172C8}" type="presParOf" srcId="{F1778A89-6A6F-4D42-A6D7-B9B17B974E29}" destId="{D24A01CF-52A5-374B-88D9-E51C3D30C2B3}" srcOrd="1" destOrd="0" presId="urn:microsoft.com/office/officeart/2005/8/layout/orgChart1"/>
    <dgm:cxn modelId="{8460EEDF-0D71-3048-A0C6-7B6405E116CF}" type="presParOf" srcId="{F1778A89-6A6F-4D42-A6D7-B9B17B974E29}" destId="{CFA29384-8DAD-9344-BA0B-CA5A3E065658}" srcOrd="2" destOrd="0" presId="urn:microsoft.com/office/officeart/2005/8/layout/orgChart1"/>
    <dgm:cxn modelId="{F93C9A1E-FF7E-7743-B5F1-B88CBD3B51A4}" type="presParOf" srcId="{6D14265D-D346-2F41-91AF-949713F71A30}" destId="{DEA1E1CD-420C-E648-B870-8CBB280709E1}" srcOrd="2" destOrd="0" presId="urn:microsoft.com/office/officeart/2005/8/layout/orgChart1"/>
    <dgm:cxn modelId="{3375423D-E636-574A-8C0B-9C6B91005688}" type="presParOf" srcId="{6D14265D-D346-2F41-91AF-949713F71A30}" destId="{9E108386-EB9E-214A-9A8D-74AAF522BF27}" srcOrd="3" destOrd="0" presId="urn:microsoft.com/office/officeart/2005/8/layout/orgChart1"/>
    <dgm:cxn modelId="{8F159D31-0695-0241-A26F-D559832F7C33}" type="presParOf" srcId="{9E108386-EB9E-214A-9A8D-74AAF522BF27}" destId="{DFEB3DC9-BB62-7345-8D4C-828908B99951}" srcOrd="0" destOrd="0" presId="urn:microsoft.com/office/officeart/2005/8/layout/orgChart1"/>
    <dgm:cxn modelId="{71CB4617-7DB2-5143-A1FC-137413B3D263}" type="presParOf" srcId="{DFEB3DC9-BB62-7345-8D4C-828908B99951}" destId="{FDB46EC5-DEDA-2945-90D2-235E38F76AC5}" srcOrd="0" destOrd="0" presId="urn:microsoft.com/office/officeart/2005/8/layout/orgChart1"/>
    <dgm:cxn modelId="{CD1F79E6-11FE-8D40-8E77-658E8522BDED}" type="presParOf" srcId="{DFEB3DC9-BB62-7345-8D4C-828908B99951}" destId="{E440262A-2F9B-9D43-BA3D-0A0732548A0B}" srcOrd="1" destOrd="0" presId="urn:microsoft.com/office/officeart/2005/8/layout/orgChart1"/>
    <dgm:cxn modelId="{697857EF-6051-C847-B206-4B28999D7042}" type="presParOf" srcId="{9E108386-EB9E-214A-9A8D-74AAF522BF27}" destId="{30622FEA-191C-4943-A3A7-E90AA76BABE5}" srcOrd="1" destOrd="0" presId="urn:microsoft.com/office/officeart/2005/8/layout/orgChart1"/>
    <dgm:cxn modelId="{4AE010BE-DA72-5940-8561-A14AEC304A66}" type="presParOf" srcId="{9E108386-EB9E-214A-9A8D-74AAF522BF27}" destId="{4E425195-5994-FB43-A2A4-F5901D8F189F}" srcOrd="2" destOrd="0" presId="urn:microsoft.com/office/officeart/2005/8/layout/orgChart1"/>
    <dgm:cxn modelId="{EAD7258C-5191-6343-973D-86F8C5DE4BA4}" type="presParOf" srcId="{6D14265D-D346-2F41-91AF-949713F71A30}" destId="{CA2242F8-9683-4F40-93F4-25FB19989394}" srcOrd="4" destOrd="0" presId="urn:microsoft.com/office/officeart/2005/8/layout/orgChart1"/>
    <dgm:cxn modelId="{1C583CFB-E7A5-3F45-9DA8-2B09E91509F4}" type="presParOf" srcId="{6D14265D-D346-2F41-91AF-949713F71A30}" destId="{A60FD55E-FDDD-4D47-B1A5-30B0CE79E2D8}" srcOrd="5" destOrd="0" presId="urn:microsoft.com/office/officeart/2005/8/layout/orgChart1"/>
    <dgm:cxn modelId="{F1FFDFCC-11D3-2B48-B323-BC700011D038}" type="presParOf" srcId="{A60FD55E-FDDD-4D47-B1A5-30B0CE79E2D8}" destId="{01CF6ABC-EA92-324D-99E8-633B4D72FD1A}" srcOrd="0" destOrd="0" presId="urn:microsoft.com/office/officeart/2005/8/layout/orgChart1"/>
    <dgm:cxn modelId="{ADADC549-D68D-544D-9A6B-BD1CECDDDA43}" type="presParOf" srcId="{01CF6ABC-EA92-324D-99E8-633B4D72FD1A}" destId="{2DE6C483-26D7-A348-928A-682CB38B02AF}" srcOrd="0" destOrd="0" presId="urn:microsoft.com/office/officeart/2005/8/layout/orgChart1"/>
    <dgm:cxn modelId="{7DF6CF2E-F08A-A243-97E3-C070F6E9488C}" type="presParOf" srcId="{01CF6ABC-EA92-324D-99E8-633B4D72FD1A}" destId="{9F18C83B-35D7-E849-91DC-2362B0CE0BEF}" srcOrd="1" destOrd="0" presId="urn:microsoft.com/office/officeart/2005/8/layout/orgChart1"/>
    <dgm:cxn modelId="{C3E81D46-4C1E-E348-9A56-AE853F76D2B0}" type="presParOf" srcId="{A60FD55E-FDDD-4D47-B1A5-30B0CE79E2D8}" destId="{D8D9BC8C-E4EB-E849-A31C-C852FC4279EB}" srcOrd="1" destOrd="0" presId="urn:microsoft.com/office/officeart/2005/8/layout/orgChart1"/>
    <dgm:cxn modelId="{39E43209-3BF9-5E40-BC62-7D88C1E9980C}" type="presParOf" srcId="{A60FD55E-FDDD-4D47-B1A5-30B0CE79E2D8}" destId="{443DCF24-A074-DB43-805D-DEE9E4C9C7AD}" srcOrd="2" destOrd="0" presId="urn:microsoft.com/office/officeart/2005/8/layout/orgChart1"/>
    <dgm:cxn modelId="{EED1170C-B623-9A4D-AEEB-B37B2FB6410E}" type="presParOf" srcId="{3A0AF67C-6B36-ED4B-BFBE-30C6F5779E31}" destId="{EDA29351-2B9A-9E4D-8724-3B62BCA1F61B}" srcOrd="2" destOrd="0" presId="urn:microsoft.com/office/officeart/2005/8/layout/orgChart1"/>
    <dgm:cxn modelId="{D473FE09-56E5-4B49-BC9B-8DFE490FAFE1}" type="presParOf" srcId="{C13BB47F-C051-1143-AA86-8EEAAEFE6186}" destId="{CF1DC5B4-9E92-F94E-AF84-162EBCE28115}" srcOrd="8" destOrd="0" presId="urn:microsoft.com/office/officeart/2005/8/layout/orgChart1"/>
    <dgm:cxn modelId="{5B8A6F8B-4F14-1442-9361-897DD550217B}" type="presParOf" srcId="{C13BB47F-C051-1143-AA86-8EEAAEFE6186}" destId="{D755C1B6-623C-4249-ADC3-7B99AAC382D4}" srcOrd="9" destOrd="0" presId="urn:microsoft.com/office/officeart/2005/8/layout/orgChart1"/>
    <dgm:cxn modelId="{E6306FEB-6668-6C4C-82CE-49FA3AA9648F}" type="presParOf" srcId="{D755C1B6-623C-4249-ADC3-7B99AAC382D4}" destId="{FEA6309E-7065-974B-A522-03CB7402C23B}" srcOrd="0" destOrd="0" presId="urn:microsoft.com/office/officeart/2005/8/layout/orgChart1"/>
    <dgm:cxn modelId="{7ABC2496-0865-7D4F-8716-E09E2EBF19ED}" type="presParOf" srcId="{FEA6309E-7065-974B-A522-03CB7402C23B}" destId="{6569093C-8DE5-3445-BD96-C2E632618250}" srcOrd="0" destOrd="0" presId="urn:microsoft.com/office/officeart/2005/8/layout/orgChart1"/>
    <dgm:cxn modelId="{C40F519D-EB67-5048-A785-49F9D5E463B1}" type="presParOf" srcId="{FEA6309E-7065-974B-A522-03CB7402C23B}" destId="{121693A0-F275-E848-996E-C53B119144FB}" srcOrd="1" destOrd="0" presId="urn:microsoft.com/office/officeart/2005/8/layout/orgChart1"/>
    <dgm:cxn modelId="{F685FD20-3676-674F-A92B-2B9D090D3A1C}" type="presParOf" srcId="{D755C1B6-623C-4249-ADC3-7B99AAC382D4}" destId="{DB5B261E-D136-A247-863F-C8ED80E9E077}" srcOrd="1" destOrd="0" presId="urn:microsoft.com/office/officeart/2005/8/layout/orgChart1"/>
    <dgm:cxn modelId="{72222227-6785-D74D-9F2A-69EC9730673F}" type="presParOf" srcId="{DB5B261E-D136-A247-863F-C8ED80E9E077}" destId="{77E2038E-C330-4B4B-8F6F-1A7D85772791}" srcOrd="0" destOrd="0" presId="urn:microsoft.com/office/officeart/2005/8/layout/orgChart1"/>
    <dgm:cxn modelId="{D189627B-AE1D-354E-A2B5-01B945D23953}" type="presParOf" srcId="{DB5B261E-D136-A247-863F-C8ED80E9E077}" destId="{BD7B4BA1-D6DE-A141-B8A2-1D11766CC668}" srcOrd="1" destOrd="0" presId="urn:microsoft.com/office/officeart/2005/8/layout/orgChart1"/>
    <dgm:cxn modelId="{CF713C6F-1BD6-314F-B1F3-1CFF3D8828EC}" type="presParOf" srcId="{BD7B4BA1-D6DE-A141-B8A2-1D11766CC668}" destId="{33CE0A91-169B-134E-B59C-55B5BF31C6E8}" srcOrd="0" destOrd="0" presId="urn:microsoft.com/office/officeart/2005/8/layout/orgChart1"/>
    <dgm:cxn modelId="{5797A1FE-54F1-D544-8DD8-A2B6434A61BA}" type="presParOf" srcId="{33CE0A91-169B-134E-B59C-55B5BF31C6E8}" destId="{83720A3C-E6D5-0041-98A2-D00B7C593CB5}" srcOrd="0" destOrd="0" presId="urn:microsoft.com/office/officeart/2005/8/layout/orgChart1"/>
    <dgm:cxn modelId="{BC1459B0-4A8C-3349-A373-70A78A1F4610}" type="presParOf" srcId="{33CE0A91-169B-134E-B59C-55B5BF31C6E8}" destId="{7CB633DF-8931-8F44-9398-3E159E4D2B05}" srcOrd="1" destOrd="0" presId="urn:microsoft.com/office/officeart/2005/8/layout/orgChart1"/>
    <dgm:cxn modelId="{E0EC6C1D-608F-F64E-A658-F329F2D2E90E}" type="presParOf" srcId="{BD7B4BA1-D6DE-A141-B8A2-1D11766CC668}" destId="{8EA3B9F2-1541-A349-B61C-8CD7FED327C0}" srcOrd="1" destOrd="0" presId="urn:microsoft.com/office/officeart/2005/8/layout/orgChart1"/>
    <dgm:cxn modelId="{18D43D36-2477-594C-B544-885C02B8B328}" type="presParOf" srcId="{BD7B4BA1-D6DE-A141-B8A2-1D11766CC668}" destId="{92CEE6F6-4E33-224F-ACBA-D45B99790710}" srcOrd="2" destOrd="0" presId="urn:microsoft.com/office/officeart/2005/8/layout/orgChart1"/>
    <dgm:cxn modelId="{090E74C9-3A68-F940-AB72-230D7C6E4AA9}" type="presParOf" srcId="{DB5B261E-D136-A247-863F-C8ED80E9E077}" destId="{53848289-FF77-6046-A7F1-9A061E2C9394}" srcOrd="2" destOrd="0" presId="urn:microsoft.com/office/officeart/2005/8/layout/orgChart1"/>
    <dgm:cxn modelId="{E2BA9DC0-B773-D943-94EB-29CFC245B373}" type="presParOf" srcId="{DB5B261E-D136-A247-863F-C8ED80E9E077}" destId="{3B9C73EA-A326-7841-82C4-BFE2D90FCF2C}" srcOrd="3" destOrd="0" presId="urn:microsoft.com/office/officeart/2005/8/layout/orgChart1"/>
    <dgm:cxn modelId="{4132363A-E73D-6D49-ADA2-3513F2EAD061}" type="presParOf" srcId="{3B9C73EA-A326-7841-82C4-BFE2D90FCF2C}" destId="{21F60D87-7861-524A-9C1F-C84A09E731C5}" srcOrd="0" destOrd="0" presId="urn:microsoft.com/office/officeart/2005/8/layout/orgChart1"/>
    <dgm:cxn modelId="{2B4CB599-14D6-E14D-8E66-3423D5E53816}" type="presParOf" srcId="{21F60D87-7861-524A-9C1F-C84A09E731C5}" destId="{B93DD579-2658-6245-9319-0B25CBF060FA}" srcOrd="0" destOrd="0" presId="urn:microsoft.com/office/officeart/2005/8/layout/orgChart1"/>
    <dgm:cxn modelId="{D86695DC-ED8D-C041-BC03-34F58F087E55}" type="presParOf" srcId="{21F60D87-7861-524A-9C1F-C84A09E731C5}" destId="{C5130EA0-AD02-214D-80B9-32669F181A32}" srcOrd="1" destOrd="0" presId="urn:microsoft.com/office/officeart/2005/8/layout/orgChart1"/>
    <dgm:cxn modelId="{FB2C61C5-9D14-5947-8141-FB8A2A2703F4}" type="presParOf" srcId="{3B9C73EA-A326-7841-82C4-BFE2D90FCF2C}" destId="{7E2072E8-34E1-6749-BD7A-1B54D9DD2BDD}" srcOrd="1" destOrd="0" presId="urn:microsoft.com/office/officeart/2005/8/layout/orgChart1"/>
    <dgm:cxn modelId="{98BAD62F-9A19-B444-9A8F-1D773939F43B}" type="presParOf" srcId="{3B9C73EA-A326-7841-82C4-BFE2D90FCF2C}" destId="{01CB6D48-936E-9941-BDF6-C2934433A211}" srcOrd="2" destOrd="0" presId="urn:microsoft.com/office/officeart/2005/8/layout/orgChart1"/>
    <dgm:cxn modelId="{413C6BFA-0AB4-7641-BE66-3ECA642A4813}" type="presParOf" srcId="{DB5B261E-D136-A247-863F-C8ED80E9E077}" destId="{F6ECE6E2-78A1-204D-896B-C2E4039417AD}" srcOrd="4" destOrd="0" presId="urn:microsoft.com/office/officeart/2005/8/layout/orgChart1"/>
    <dgm:cxn modelId="{CCC90247-2375-1249-A785-A20B92378762}" type="presParOf" srcId="{DB5B261E-D136-A247-863F-C8ED80E9E077}" destId="{DD1D850C-1BF0-A940-9890-01BB16DDB87E}" srcOrd="5" destOrd="0" presId="urn:microsoft.com/office/officeart/2005/8/layout/orgChart1"/>
    <dgm:cxn modelId="{2D2E58BA-4F8E-2E48-B558-A4AB57E6ABDF}" type="presParOf" srcId="{DD1D850C-1BF0-A940-9890-01BB16DDB87E}" destId="{0CF6E9B3-9E45-7845-AECF-BA6FF6598E9B}" srcOrd="0" destOrd="0" presId="urn:microsoft.com/office/officeart/2005/8/layout/orgChart1"/>
    <dgm:cxn modelId="{03BACF40-A562-D14A-A7E1-86AFA9B60576}" type="presParOf" srcId="{0CF6E9B3-9E45-7845-AECF-BA6FF6598E9B}" destId="{203961E0-36B8-9647-8A3B-B731C38AB832}" srcOrd="0" destOrd="0" presId="urn:microsoft.com/office/officeart/2005/8/layout/orgChart1"/>
    <dgm:cxn modelId="{E7E32E99-68C1-3D4E-9C9F-876788F18B71}" type="presParOf" srcId="{0CF6E9B3-9E45-7845-AECF-BA6FF6598E9B}" destId="{D0E79F74-00A8-E148-8615-533FBB2A5925}" srcOrd="1" destOrd="0" presId="urn:microsoft.com/office/officeart/2005/8/layout/orgChart1"/>
    <dgm:cxn modelId="{CB6F81E4-DB13-8347-91D2-D862C368055D}" type="presParOf" srcId="{DD1D850C-1BF0-A940-9890-01BB16DDB87E}" destId="{DCF9EFF3-2188-4B4B-97C0-6D113C613DE6}" srcOrd="1" destOrd="0" presId="urn:microsoft.com/office/officeart/2005/8/layout/orgChart1"/>
    <dgm:cxn modelId="{139C1000-91A7-844E-A4A2-6F44DA87BDBA}" type="presParOf" srcId="{DD1D850C-1BF0-A940-9890-01BB16DDB87E}" destId="{A8BC6830-F580-D84F-8B73-4EC2669A74C7}" srcOrd="2" destOrd="0" presId="urn:microsoft.com/office/officeart/2005/8/layout/orgChart1"/>
    <dgm:cxn modelId="{01746FEE-53B8-1F40-9A32-F25187D7D0C1}" type="presParOf" srcId="{D755C1B6-623C-4249-ADC3-7B99AAC382D4}" destId="{92AA2632-DCC0-4442-995A-AE96CBC0D56A}" srcOrd="2" destOrd="0" presId="urn:microsoft.com/office/officeart/2005/8/layout/orgChart1"/>
    <dgm:cxn modelId="{856854CC-78E9-9641-8601-93F78BAB9DB0}" type="presParOf" srcId="{C13BB47F-C051-1143-AA86-8EEAAEFE6186}" destId="{1C832095-8912-154C-A03A-5A095CB14F84}" srcOrd="10" destOrd="0" presId="urn:microsoft.com/office/officeart/2005/8/layout/orgChart1"/>
    <dgm:cxn modelId="{9C7EC68D-E8F8-F340-BF86-210C287063B6}" type="presParOf" srcId="{C13BB47F-C051-1143-AA86-8EEAAEFE6186}" destId="{3A4689AB-2C9B-234A-B735-EC8315606340}" srcOrd="11" destOrd="0" presId="urn:microsoft.com/office/officeart/2005/8/layout/orgChart1"/>
    <dgm:cxn modelId="{E8E2FA91-946D-244C-998D-5C05DF164CD9}" type="presParOf" srcId="{3A4689AB-2C9B-234A-B735-EC8315606340}" destId="{2C4AF423-2CB5-444A-9394-132C948AA5FD}" srcOrd="0" destOrd="0" presId="urn:microsoft.com/office/officeart/2005/8/layout/orgChart1"/>
    <dgm:cxn modelId="{36D107C7-B9E4-9747-B474-CD5C07007EAD}" type="presParOf" srcId="{2C4AF423-2CB5-444A-9394-132C948AA5FD}" destId="{1BCF435A-9847-6C49-9318-12EE1E3C9F69}" srcOrd="0" destOrd="0" presId="urn:microsoft.com/office/officeart/2005/8/layout/orgChart1"/>
    <dgm:cxn modelId="{6CB3E9F7-0439-8D43-91B1-61AE8DDE5A27}" type="presParOf" srcId="{2C4AF423-2CB5-444A-9394-132C948AA5FD}" destId="{EA48F0D3-252E-5342-A69A-D1D821DB7BFA}" srcOrd="1" destOrd="0" presId="urn:microsoft.com/office/officeart/2005/8/layout/orgChart1"/>
    <dgm:cxn modelId="{A9E05565-CBD2-E148-96BE-045038F4C9A1}" type="presParOf" srcId="{3A4689AB-2C9B-234A-B735-EC8315606340}" destId="{91905746-B273-434A-B3EB-461FDACA74DF}" srcOrd="1" destOrd="0" presId="urn:microsoft.com/office/officeart/2005/8/layout/orgChart1"/>
    <dgm:cxn modelId="{E3D3DF35-BB37-7146-9AEF-C0791A836F71}" type="presParOf" srcId="{91905746-B273-434A-B3EB-461FDACA74DF}" destId="{063EEA79-DC11-FB4D-B514-77B1CB1A6786}" srcOrd="0" destOrd="0" presId="urn:microsoft.com/office/officeart/2005/8/layout/orgChart1"/>
    <dgm:cxn modelId="{D6C852EF-3837-5742-986E-1431B541B71D}" type="presParOf" srcId="{91905746-B273-434A-B3EB-461FDACA74DF}" destId="{4CDD98FE-F5C5-9C44-BDD2-FC80387DFEFB}" srcOrd="1" destOrd="0" presId="urn:microsoft.com/office/officeart/2005/8/layout/orgChart1"/>
    <dgm:cxn modelId="{1D3A3DF7-8EC3-F940-9394-32FD114C07A2}" type="presParOf" srcId="{4CDD98FE-F5C5-9C44-BDD2-FC80387DFEFB}" destId="{5FE0CB8D-7475-9D42-B0BB-CCF6E1CCC824}" srcOrd="0" destOrd="0" presId="urn:microsoft.com/office/officeart/2005/8/layout/orgChart1"/>
    <dgm:cxn modelId="{7E4D28D4-1034-8944-A60B-104EC48DDF88}" type="presParOf" srcId="{5FE0CB8D-7475-9D42-B0BB-CCF6E1CCC824}" destId="{FD217BDB-B662-4B45-903D-ACF892906407}" srcOrd="0" destOrd="0" presId="urn:microsoft.com/office/officeart/2005/8/layout/orgChart1"/>
    <dgm:cxn modelId="{F21B3DA5-A379-9143-A9A8-3C244D365BDC}" type="presParOf" srcId="{5FE0CB8D-7475-9D42-B0BB-CCF6E1CCC824}" destId="{E31784CA-481F-3349-85E1-8501047BBE30}" srcOrd="1" destOrd="0" presId="urn:microsoft.com/office/officeart/2005/8/layout/orgChart1"/>
    <dgm:cxn modelId="{BD84DCBB-D876-FE45-99F1-3A351261215F}" type="presParOf" srcId="{4CDD98FE-F5C5-9C44-BDD2-FC80387DFEFB}" destId="{DB50F402-7BEA-414C-BFAA-7EB4E6FC9285}" srcOrd="1" destOrd="0" presId="urn:microsoft.com/office/officeart/2005/8/layout/orgChart1"/>
    <dgm:cxn modelId="{ADD42023-3BA5-8546-963D-77ED91BB7584}" type="presParOf" srcId="{4CDD98FE-F5C5-9C44-BDD2-FC80387DFEFB}" destId="{FC5FB4A3-9809-8B42-AB76-BFCC17CD4713}" srcOrd="2" destOrd="0" presId="urn:microsoft.com/office/officeart/2005/8/layout/orgChart1"/>
    <dgm:cxn modelId="{EB60B697-96E1-424B-B779-5A030A88A3F7}" type="presParOf" srcId="{91905746-B273-434A-B3EB-461FDACA74DF}" destId="{C814E980-8F00-8447-B19C-14B2F06F139C}" srcOrd="2" destOrd="0" presId="urn:microsoft.com/office/officeart/2005/8/layout/orgChart1"/>
    <dgm:cxn modelId="{63B23B8D-2A95-5442-8F57-5B9716BF87B3}" type="presParOf" srcId="{91905746-B273-434A-B3EB-461FDACA74DF}" destId="{1883A1B0-13F0-FC40-95D2-9563AD749FD4}" srcOrd="3" destOrd="0" presId="urn:microsoft.com/office/officeart/2005/8/layout/orgChart1"/>
    <dgm:cxn modelId="{99079FE3-1A57-6C4F-A825-C1FF6870CCFB}" type="presParOf" srcId="{1883A1B0-13F0-FC40-95D2-9563AD749FD4}" destId="{12BE8513-1A37-6447-8E49-FA17335D2A61}" srcOrd="0" destOrd="0" presId="urn:microsoft.com/office/officeart/2005/8/layout/orgChart1"/>
    <dgm:cxn modelId="{A265E63D-8378-6D40-983B-094DFD8F70C2}" type="presParOf" srcId="{12BE8513-1A37-6447-8E49-FA17335D2A61}" destId="{8D53C416-9728-C844-B3B6-612BC146DC67}" srcOrd="0" destOrd="0" presId="urn:microsoft.com/office/officeart/2005/8/layout/orgChart1"/>
    <dgm:cxn modelId="{D3204B72-FD06-6A46-B3E4-BE59C58BDBC7}" type="presParOf" srcId="{12BE8513-1A37-6447-8E49-FA17335D2A61}" destId="{8DD486D5-7C9B-AB42-B8C2-7EAE08B941D6}" srcOrd="1" destOrd="0" presId="urn:microsoft.com/office/officeart/2005/8/layout/orgChart1"/>
    <dgm:cxn modelId="{47884B20-6A32-B945-B131-53E449F633F0}" type="presParOf" srcId="{1883A1B0-13F0-FC40-95D2-9563AD749FD4}" destId="{C41D67B2-21D0-0241-AF3D-37507978A7B7}" srcOrd="1" destOrd="0" presId="urn:microsoft.com/office/officeart/2005/8/layout/orgChart1"/>
    <dgm:cxn modelId="{8573C0AB-13F8-A44A-B2C0-EC07CD5CD7F5}" type="presParOf" srcId="{1883A1B0-13F0-FC40-95D2-9563AD749FD4}" destId="{BF3846B0-9CC8-1340-9475-A2957F80F94C}" srcOrd="2" destOrd="0" presId="urn:microsoft.com/office/officeart/2005/8/layout/orgChart1"/>
    <dgm:cxn modelId="{5ADA9500-0AC7-0546-A6DC-B9036D69A989}" type="presParOf" srcId="{91905746-B273-434A-B3EB-461FDACA74DF}" destId="{45784B4D-E4DB-814A-807C-AA896B2D4098}" srcOrd="4" destOrd="0" presId="urn:microsoft.com/office/officeart/2005/8/layout/orgChart1"/>
    <dgm:cxn modelId="{985EA401-823B-8D49-A23E-700ADAE03658}" type="presParOf" srcId="{91905746-B273-434A-B3EB-461FDACA74DF}" destId="{43F97D40-ECF5-B049-8A54-FE932D09C9FD}" srcOrd="5" destOrd="0" presId="urn:microsoft.com/office/officeart/2005/8/layout/orgChart1"/>
    <dgm:cxn modelId="{2BB56787-54A1-7743-9B16-47C4D56FC95A}" type="presParOf" srcId="{43F97D40-ECF5-B049-8A54-FE932D09C9FD}" destId="{FDCD963D-8F92-F645-8E99-3E937BABD6A5}" srcOrd="0" destOrd="0" presId="urn:microsoft.com/office/officeart/2005/8/layout/orgChart1"/>
    <dgm:cxn modelId="{A4072F7A-60D3-6748-9822-DEF536E99D92}" type="presParOf" srcId="{FDCD963D-8F92-F645-8E99-3E937BABD6A5}" destId="{6011CE53-3DC8-E841-93BF-7B30F75A153A}" srcOrd="0" destOrd="0" presId="urn:microsoft.com/office/officeart/2005/8/layout/orgChart1"/>
    <dgm:cxn modelId="{5B6EDDF3-88CE-5A41-86EF-DF96D21BB471}" type="presParOf" srcId="{FDCD963D-8F92-F645-8E99-3E937BABD6A5}" destId="{F81B7619-DEE1-7447-B8B4-2D1C73176C7F}" srcOrd="1" destOrd="0" presId="urn:microsoft.com/office/officeart/2005/8/layout/orgChart1"/>
    <dgm:cxn modelId="{B09CE469-51E9-E546-BF45-AE61C8B945B5}" type="presParOf" srcId="{43F97D40-ECF5-B049-8A54-FE932D09C9FD}" destId="{4B1EDA2C-F19A-694D-981B-A433FC7D4B9D}" srcOrd="1" destOrd="0" presId="urn:microsoft.com/office/officeart/2005/8/layout/orgChart1"/>
    <dgm:cxn modelId="{F504DF0F-05F9-ED4E-9D26-6739615B5F6F}" type="presParOf" srcId="{43F97D40-ECF5-B049-8A54-FE932D09C9FD}" destId="{7DC8F747-B416-3347-BF47-7371A070B3AB}" srcOrd="2" destOrd="0" presId="urn:microsoft.com/office/officeart/2005/8/layout/orgChart1"/>
    <dgm:cxn modelId="{9F380DB3-BD27-9240-BFF8-868B09C93720}" type="presParOf" srcId="{3A4689AB-2C9B-234A-B735-EC8315606340}" destId="{65D0A408-D1F4-B44E-A438-6B334E771401}" srcOrd="2" destOrd="0" presId="urn:microsoft.com/office/officeart/2005/8/layout/orgChart1"/>
    <dgm:cxn modelId="{227343E7-D942-5040-960E-4C50DAAE75C9}" type="presParOf" srcId="{3B4CB2C0-0663-1C44-8551-101EEAC4303D}" destId="{8783E5CE-DE09-1544-9E01-EFECE94996D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84B4D-E4DB-814A-807C-AA896B2D4098}">
      <dsp:nvSpPr>
        <dsp:cNvPr id="0" name=""/>
        <dsp:cNvSpPr/>
      </dsp:nvSpPr>
      <dsp:spPr>
        <a:xfrm>
          <a:off x="9502780" y="1800524"/>
          <a:ext cx="222849" cy="279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3050"/>
              </a:lnTo>
              <a:lnTo>
                <a:pt x="222849" y="2793050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14E980-8F00-8447-B19C-14B2F06F139C}">
      <dsp:nvSpPr>
        <dsp:cNvPr id="0" name=""/>
        <dsp:cNvSpPr/>
      </dsp:nvSpPr>
      <dsp:spPr>
        <a:xfrm>
          <a:off x="9502780" y="1800524"/>
          <a:ext cx="222849" cy="173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8228"/>
              </a:lnTo>
              <a:lnTo>
                <a:pt x="222849" y="1738228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3EEA79-DC11-FB4D-B514-77B1CB1A6786}">
      <dsp:nvSpPr>
        <dsp:cNvPr id="0" name=""/>
        <dsp:cNvSpPr/>
      </dsp:nvSpPr>
      <dsp:spPr>
        <a:xfrm>
          <a:off x="9502780" y="1800524"/>
          <a:ext cx="222849" cy="68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405"/>
              </a:lnTo>
              <a:lnTo>
                <a:pt x="222849" y="683405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832095-8912-154C-A03A-5A095CB14F84}">
      <dsp:nvSpPr>
        <dsp:cNvPr id="0" name=""/>
        <dsp:cNvSpPr/>
      </dsp:nvSpPr>
      <dsp:spPr>
        <a:xfrm>
          <a:off x="5602909" y="745701"/>
          <a:ext cx="4494136" cy="311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994"/>
              </a:lnTo>
              <a:lnTo>
                <a:pt x="4494136" y="155994"/>
              </a:lnTo>
              <a:lnTo>
                <a:pt x="4494136" y="311989"/>
              </a:lnTo>
            </a:path>
          </a:pathLst>
        </a:custGeo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ECE6E2-78A1-204D-896B-C2E4039417AD}">
      <dsp:nvSpPr>
        <dsp:cNvPr id="0" name=""/>
        <dsp:cNvSpPr/>
      </dsp:nvSpPr>
      <dsp:spPr>
        <a:xfrm>
          <a:off x="7705125" y="1800524"/>
          <a:ext cx="222849" cy="279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3050"/>
              </a:lnTo>
              <a:lnTo>
                <a:pt x="222849" y="2793050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848289-FF77-6046-A7F1-9A061E2C9394}">
      <dsp:nvSpPr>
        <dsp:cNvPr id="0" name=""/>
        <dsp:cNvSpPr/>
      </dsp:nvSpPr>
      <dsp:spPr>
        <a:xfrm>
          <a:off x="7705125" y="1800524"/>
          <a:ext cx="222849" cy="173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8228"/>
              </a:lnTo>
              <a:lnTo>
                <a:pt x="222849" y="1738228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2038E-C330-4B4B-8F6F-1A7D85772791}">
      <dsp:nvSpPr>
        <dsp:cNvPr id="0" name=""/>
        <dsp:cNvSpPr/>
      </dsp:nvSpPr>
      <dsp:spPr>
        <a:xfrm>
          <a:off x="7705125" y="1800524"/>
          <a:ext cx="222849" cy="68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405"/>
              </a:lnTo>
              <a:lnTo>
                <a:pt x="222849" y="683405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1DC5B4-9E92-F94E-AF84-162EBCE28115}">
      <dsp:nvSpPr>
        <dsp:cNvPr id="0" name=""/>
        <dsp:cNvSpPr/>
      </dsp:nvSpPr>
      <dsp:spPr>
        <a:xfrm>
          <a:off x="5602909" y="745701"/>
          <a:ext cx="2696482" cy="311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994"/>
              </a:lnTo>
              <a:lnTo>
                <a:pt x="2696482" y="155994"/>
              </a:lnTo>
              <a:lnTo>
                <a:pt x="2696482" y="311989"/>
              </a:lnTo>
            </a:path>
          </a:pathLst>
        </a:custGeo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2242F8-9683-4F40-93F4-25FB19989394}">
      <dsp:nvSpPr>
        <dsp:cNvPr id="0" name=""/>
        <dsp:cNvSpPr/>
      </dsp:nvSpPr>
      <dsp:spPr>
        <a:xfrm>
          <a:off x="5907470" y="1800524"/>
          <a:ext cx="222849" cy="279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3050"/>
              </a:lnTo>
              <a:lnTo>
                <a:pt x="222849" y="27930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A1E1CD-420C-E648-B870-8CBB280709E1}">
      <dsp:nvSpPr>
        <dsp:cNvPr id="0" name=""/>
        <dsp:cNvSpPr/>
      </dsp:nvSpPr>
      <dsp:spPr>
        <a:xfrm>
          <a:off x="5907470" y="1800524"/>
          <a:ext cx="222849" cy="173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8228"/>
              </a:lnTo>
              <a:lnTo>
                <a:pt x="222849" y="1738228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B925B2-83A1-7742-B6FA-8307440178E6}">
      <dsp:nvSpPr>
        <dsp:cNvPr id="0" name=""/>
        <dsp:cNvSpPr/>
      </dsp:nvSpPr>
      <dsp:spPr>
        <a:xfrm>
          <a:off x="5907470" y="1800524"/>
          <a:ext cx="222849" cy="68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405"/>
              </a:lnTo>
              <a:lnTo>
                <a:pt x="222849" y="683405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AFF973-0E4A-5148-98E3-1EEF5F824D1B}">
      <dsp:nvSpPr>
        <dsp:cNvPr id="0" name=""/>
        <dsp:cNvSpPr/>
      </dsp:nvSpPr>
      <dsp:spPr>
        <a:xfrm>
          <a:off x="5602909" y="745701"/>
          <a:ext cx="898827" cy="311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994"/>
              </a:lnTo>
              <a:lnTo>
                <a:pt x="898827" y="155994"/>
              </a:lnTo>
              <a:lnTo>
                <a:pt x="898827" y="311989"/>
              </a:lnTo>
            </a:path>
          </a:pathLst>
        </a:custGeo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A7BBA-DCFB-5A48-B731-D3391D8EB5C0}">
      <dsp:nvSpPr>
        <dsp:cNvPr id="0" name=""/>
        <dsp:cNvSpPr/>
      </dsp:nvSpPr>
      <dsp:spPr>
        <a:xfrm>
          <a:off x="4109815" y="1800524"/>
          <a:ext cx="222849" cy="279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3050"/>
              </a:lnTo>
              <a:lnTo>
                <a:pt x="222849" y="2793050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177D14-42AF-0C41-BD3C-83F13A0C8F26}">
      <dsp:nvSpPr>
        <dsp:cNvPr id="0" name=""/>
        <dsp:cNvSpPr/>
      </dsp:nvSpPr>
      <dsp:spPr>
        <a:xfrm>
          <a:off x="4109815" y="1800524"/>
          <a:ext cx="222849" cy="173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8228"/>
              </a:lnTo>
              <a:lnTo>
                <a:pt x="222849" y="1738228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707C3-8A85-F640-A4ED-8D612A3C8096}">
      <dsp:nvSpPr>
        <dsp:cNvPr id="0" name=""/>
        <dsp:cNvSpPr/>
      </dsp:nvSpPr>
      <dsp:spPr>
        <a:xfrm>
          <a:off x="4109815" y="1800524"/>
          <a:ext cx="222849" cy="68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405"/>
              </a:lnTo>
              <a:lnTo>
                <a:pt x="222849" y="683405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065D8F-C0F1-0E4C-BB32-01F7B0A48335}">
      <dsp:nvSpPr>
        <dsp:cNvPr id="0" name=""/>
        <dsp:cNvSpPr/>
      </dsp:nvSpPr>
      <dsp:spPr>
        <a:xfrm>
          <a:off x="4704081" y="745701"/>
          <a:ext cx="898827" cy="311989"/>
        </a:xfrm>
        <a:custGeom>
          <a:avLst/>
          <a:gdLst/>
          <a:ahLst/>
          <a:cxnLst/>
          <a:rect l="0" t="0" r="0" b="0"/>
          <a:pathLst>
            <a:path>
              <a:moveTo>
                <a:pt x="898827" y="0"/>
              </a:moveTo>
              <a:lnTo>
                <a:pt x="898827" y="155994"/>
              </a:lnTo>
              <a:lnTo>
                <a:pt x="0" y="155994"/>
              </a:lnTo>
              <a:lnTo>
                <a:pt x="0" y="311989"/>
              </a:lnTo>
            </a:path>
          </a:pathLst>
        </a:custGeo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020544-FF8F-BE42-BFC8-CB2273449404}">
      <dsp:nvSpPr>
        <dsp:cNvPr id="0" name=""/>
        <dsp:cNvSpPr/>
      </dsp:nvSpPr>
      <dsp:spPr>
        <a:xfrm>
          <a:off x="2312161" y="1800524"/>
          <a:ext cx="222849" cy="279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3050"/>
              </a:lnTo>
              <a:lnTo>
                <a:pt x="222849" y="2793050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CCAE5B-68F6-384B-A2BD-EC24072C0333}">
      <dsp:nvSpPr>
        <dsp:cNvPr id="0" name=""/>
        <dsp:cNvSpPr/>
      </dsp:nvSpPr>
      <dsp:spPr>
        <a:xfrm>
          <a:off x="2312161" y="1800524"/>
          <a:ext cx="222849" cy="173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8228"/>
              </a:lnTo>
              <a:lnTo>
                <a:pt x="222849" y="1738228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D5740-11D5-F04F-A713-C9DEF66E1F6C}">
      <dsp:nvSpPr>
        <dsp:cNvPr id="0" name=""/>
        <dsp:cNvSpPr/>
      </dsp:nvSpPr>
      <dsp:spPr>
        <a:xfrm>
          <a:off x="2312161" y="1800524"/>
          <a:ext cx="222849" cy="68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405"/>
              </a:lnTo>
              <a:lnTo>
                <a:pt x="222849" y="683405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D44A83-EAC0-494D-8EEF-916A826EBAFB}">
      <dsp:nvSpPr>
        <dsp:cNvPr id="0" name=""/>
        <dsp:cNvSpPr/>
      </dsp:nvSpPr>
      <dsp:spPr>
        <a:xfrm>
          <a:off x="2906427" y="745701"/>
          <a:ext cx="2696482" cy="311989"/>
        </a:xfrm>
        <a:custGeom>
          <a:avLst/>
          <a:gdLst/>
          <a:ahLst/>
          <a:cxnLst/>
          <a:rect l="0" t="0" r="0" b="0"/>
          <a:pathLst>
            <a:path>
              <a:moveTo>
                <a:pt x="2696482" y="0"/>
              </a:moveTo>
              <a:lnTo>
                <a:pt x="2696482" y="155994"/>
              </a:lnTo>
              <a:lnTo>
                <a:pt x="0" y="155994"/>
              </a:lnTo>
              <a:lnTo>
                <a:pt x="0" y="311989"/>
              </a:lnTo>
            </a:path>
          </a:pathLst>
        </a:custGeo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8CA8E3-27CA-EB43-8D4A-9F56AFB6CC7E}">
      <dsp:nvSpPr>
        <dsp:cNvPr id="0" name=""/>
        <dsp:cNvSpPr/>
      </dsp:nvSpPr>
      <dsp:spPr>
        <a:xfrm>
          <a:off x="514506" y="1800524"/>
          <a:ext cx="222849" cy="279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3050"/>
              </a:lnTo>
              <a:lnTo>
                <a:pt x="222849" y="2793050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92B642-A596-3C40-9987-74D2EBFA3C56}">
      <dsp:nvSpPr>
        <dsp:cNvPr id="0" name=""/>
        <dsp:cNvSpPr/>
      </dsp:nvSpPr>
      <dsp:spPr>
        <a:xfrm>
          <a:off x="514506" y="1800524"/>
          <a:ext cx="222849" cy="173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8228"/>
              </a:lnTo>
              <a:lnTo>
                <a:pt x="222849" y="1738228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FC99C5-C477-7D47-9295-C4FEB8E72BB8}">
      <dsp:nvSpPr>
        <dsp:cNvPr id="0" name=""/>
        <dsp:cNvSpPr/>
      </dsp:nvSpPr>
      <dsp:spPr>
        <a:xfrm>
          <a:off x="514506" y="1800524"/>
          <a:ext cx="222849" cy="68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405"/>
              </a:lnTo>
              <a:lnTo>
                <a:pt x="222849" y="683405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B0742C-7FBF-EF45-8B54-53E38851B031}">
      <dsp:nvSpPr>
        <dsp:cNvPr id="0" name=""/>
        <dsp:cNvSpPr/>
      </dsp:nvSpPr>
      <dsp:spPr>
        <a:xfrm>
          <a:off x="1108772" y="745701"/>
          <a:ext cx="4494136" cy="311989"/>
        </a:xfrm>
        <a:custGeom>
          <a:avLst/>
          <a:gdLst/>
          <a:ahLst/>
          <a:cxnLst/>
          <a:rect l="0" t="0" r="0" b="0"/>
          <a:pathLst>
            <a:path>
              <a:moveTo>
                <a:pt x="4494136" y="0"/>
              </a:moveTo>
              <a:lnTo>
                <a:pt x="4494136" y="155994"/>
              </a:lnTo>
              <a:lnTo>
                <a:pt x="0" y="155994"/>
              </a:lnTo>
              <a:lnTo>
                <a:pt x="0" y="311989"/>
              </a:lnTo>
            </a:path>
          </a:pathLst>
        </a:custGeo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FFB343-685E-C84E-824C-5BED8C392247}">
      <dsp:nvSpPr>
        <dsp:cNvPr id="0" name=""/>
        <dsp:cNvSpPr/>
      </dsp:nvSpPr>
      <dsp:spPr>
        <a:xfrm>
          <a:off x="4860076" y="2869"/>
          <a:ext cx="1485665" cy="742832"/>
        </a:xfrm>
        <a:prstGeom prst="rect">
          <a:avLst/>
        </a:prstGeom>
        <a:noFill/>
        <a:ln w="25400">
          <a:solidFill>
            <a:srgbClr val="4472C4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TVLBAI</a:t>
          </a:r>
        </a:p>
      </dsp:txBody>
      <dsp:txXfrm>
        <a:off x="4860076" y="2869"/>
        <a:ext cx="1485665" cy="742832"/>
      </dsp:txXfrm>
    </dsp:sp>
    <dsp:sp modelId="{69B06BB6-C644-0144-85A7-E99B8F1585DB}">
      <dsp:nvSpPr>
        <dsp:cNvPr id="0" name=""/>
        <dsp:cNvSpPr/>
      </dsp:nvSpPr>
      <dsp:spPr>
        <a:xfrm>
          <a:off x="365939" y="1057691"/>
          <a:ext cx="1485665" cy="74283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WP-1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u="none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Scientific Foundations and Physics Goals</a:t>
          </a:r>
          <a:endParaRPr lang="en-US" sz="18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sp:txBody>
      <dsp:txXfrm>
        <a:off x="365939" y="1057691"/>
        <a:ext cx="1485665" cy="742832"/>
      </dsp:txXfrm>
    </dsp:sp>
    <dsp:sp modelId="{095584A0-60FC-4044-A5BA-117CAD980EBF}">
      <dsp:nvSpPr>
        <dsp:cNvPr id="0" name=""/>
        <dsp:cNvSpPr/>
      </dsp:nvSpPr>
      <dsp:spPr>
        <a:xfrm>
          <a:off x="737356" y="2112513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Theory Development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737356" y="2112513"/>
        <a:ext cx="1485665" cy="742832"/>
      </dsp:txXfrm>
    </dsp:sp>
    <dsp:sp modelId="{7F50032A-8A26-1844-9F0C-09C9F45114B4}">
      <dsp:nvSpPr>
        <dsp:cNvPr id="0" name=""/>
        <dsp:cNvSpPr/>
      </dsp:nvSpPr>
      <dsp:spPr>
        <a:xfrm>
          <a:off x="737356" y="3167335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Simulation and Modelling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737356" y="3167335"/>
        <a:ext cx="1485665" cy="742832"/>
      </dsp:txXfrm>
    </dsp:sp>
    <dsp:sp modelId="{D42391D6-2335-5E49-A24E-51C0C24845A9}">
      <dsp:nvSpPr>
        <dsp:cNvPr id="0" name=""/>
        <dsp:cNvSpPr/>
      </dsp:nvSpPr>
      <dsp:spPr>
        <a:xfrm>
          <a:off x="737356" y="4222158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Synergies  with Existing GW and DM Experiments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737356" y="4222158"/>
        <a:ext cx="1485665" cy="742832"/>
      </dsp:txXfrm>
    </dsp:sp>
    <dsp:sp modelId="{3C953A4F-802B-9F4F-A739-2ADBE91F227D}">
      <dsp:nvSpPr>
        <dsp:cNvPr id="0" name=""/>
        <dsp:cNvSpPr/>
      </dsp:nvSpPr>
      <dsp:spPr>
        <a:xfrm>
          <a:off x="2163594" y="1057691"/>
          <a:ext cx="1485665" cy="74283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WP-2</a:t>
          </a:r>
          <a:endParaRPr lang="en-US" sz="10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u="none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Advanced Atom Interferometry Techniques</a:t>
          </a:r>
          <a:endParaRPr lang="en-US" sz="12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sp:txBody>
      <dsp:txXfrm>
        <a:off x="2163594" y="1057691"/>
        <a:ext cx="1485665" cy="742832"/>
      </dsp:txXfrm>
    </dsp:sp>
    <dsp:sp modelId="{9BD63637-AAA4-BE44-A2B2-FCC014410726}">
      <dsp:nvSpPr>
        <dsp:cNvPr id="0" name=""/>
        <dsp:cNvSpPr/>
      </dsp:nvSpPr>
      <dsp:spPr>
        <a:xfrm>
          <a:off x="2535010" y="2112513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Laser Stability and Noise Mitigation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535010" y="2112513"/>
        <a:ext cx="1485665" cy="742832"/>
      </dsp:txXfrm>
    </dsp:sp>
    <dsp:sp modelId="{D66D3401-42C1-4B44-A066-6B9964046E9F}">
      <dsp:nvSpPr>
        <dsp:cNvPr id="0" name=""/>
        <dsp:cNvSpPr/>
      </dsp:nvSpPr>
      <dsp:spPr>
        <a:xfrm>
          <a:off x="2535010" y="3167335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Atom Source Development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535010" y="3167335"/>
        <a:ext cx="1485665" cy="742832"/>
      </dsp:txXfrm>
    </dsp:sp>
    <dsp:sp modelId="{A6862571-D587-D843-A12A-EA866C3BCB53}">
      <dsp:nvSpPr>
        <dsp:cNvPr id="0" name=""/>
        <dsp:cNvSpPr/>
      </dsp:nvSpPr>
      <dsp:spPr>
        <a:xfrm>
          <a:off x="2535010" y="4222158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Atom S</a:t>
          </a:r>
          <a:r>
            <a:rPr lang="en-GB" sz="1500" b="0" i="0" u="none" kern="1200" err="1">
              <a:latin typeface="+mn-lt"/>
            </a:rPr>
            <a:t>pecies</a:t>
          </a:r>
          <a:endParaRPr lang="en-US" sz="1500" kern="1200">
            <a:solidFill>
              <a:sysClr val="windowText" lastClr="000000"/>
            </a:solidFill>
            <a:latin typeface="+mn-lt"/>
            <a:ea typeface="+mn-ea"/>
            <a:cs typeface="+mn-cs"/>
          </a:endParaRPr>
        </a:p>
      </dsp:txBody>
      <dsp:txXfrm>
        <a:off x="2535010" y="4222158"/>
        <a:ext cx="1485665" cy="742832"/>
      </dsp:txXfrm>
    </dsp:sp>
    <dsp:sp modelId="{5F330CA6-66A9-6B48-8393-3664C76FBA50}">
      <dsp:nvSpPr>
        <dsp:cNvPr id="0" name=""/>
        <dsp:cNvSpPr/>
      </dsp:nvSpPr>
      <dsp:spPr>
        <a:xfrm>
          <a:off x="3961249" y="1057691"/>
          <a:ext cx="1485665" cy="74283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WP-3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u="none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Site Options and Engineering &amp; Infrastructure </a:t>
          </a:r>
          <a:endParaRPr lang="en-US" sz="10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n-lt"/>
            <a:ea typeface="+mn-ea"/>
            <a:cs typeface="+mn-cs"/>
          </a:endParaRPr>
        </a:p>
      </dsp:txBody>
      <dsp:txXfrm>
        <a:off x="3961249" y="1057691"/>
        <a:ext cx="1485665" cy="742832"/>
      </dsp:txXfrm>
    </dsp:sp>
    <dsp:sp modelId="{029CF05C-64B3-F742-BF4E-26207B848752}">
      <dsp:nvSpPr>
        <dsp:cNvPr id="0" name=""/>
        <dsp:cNvSpPr/>
      </dsp:nvSpPr>
      <dsp:spPr>
        <a:xfrm>
          <a:off x="4332665" y="2112513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Site Selection and Evaluation: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665" y="2112513"/>
        <a:ext cx="1485665" cy="742832"/>
      </dsp:txXfrm>
    </dsp:sp>
    <dsp:sp modelId="{31ACB7EC-8980-7149-91C2-124EEF270542}">
      <dsp:nvSpPr>
        <dsp:cNvPr id="0" name=""/>
        <dsp:cNvSpPr/>
      </dsp:nvSpPr>
      <dsp:spPr>
        <a:xfrm>
          <a:off x="4332665" y="3167335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Engineering Requirements: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665" y="3167335"/>
        <a:ext cx="1485665" cy="742832"/>
      </dsp:txXfrm>
    </dsp:sp>
    <dsp:sp modelId="{D50CC089-1D6F-3A49-A315-19CD538DF434}">
      <dsp:nvSpPr>
        <dsp:cNvPr id="0" name=""/>
        <dsp:cNvSpPr/>
      </dsp:nvSpPr>
      <dsp:spPr>
        <a:xfrm>
          <a:off x="4332665" y="4222158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Infrastructure Readiness: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665" y="4222158"/>
        <a:ext cx="1485665" cy="742832"/>
      </dsp:txXfrm>
    </dsp:sp>
    <dsp:sp modelId="{5DE0969F-8120-B040-B019-4A99BE00F017}">
      <dsp:nvSpPr>
        <dsp:cNvPr id="0" name=""/>
        <dsp:cNvSpPr/>
      </dsp:nvSpPr>
      <dsp:spPr>
        <a:xfrm>
          <a:off x="5758904" y="1057691"/>
          <a:ext cx="1485665" cy="74283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WP-4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u="none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Network Integration and Synergies</a:t>
          </a:r>
          <a:endParaRPr lang="en-US" sz="10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sp:txBody>
      <dsp:txXfrm>
        <a:off x="5758904" y="1057691"/>
        <a:ext cx="1485665" cy="742832"/>
      </dsp:txXfrm>
    </dsp:sp>
    <dsp:sp modelId="{55DF7365-D5EF-6E4B-B12B-9EB0A7A3D49E}">
      <dsp:nvSpPr>
        <dsp:cNvPr id="0" name=""/>
        <dsp:cNvSpPr/>
      </dsp:nvSpPr>
      <dsp:spPr>
        <a:xfrm>
          <a:off x="6130320" y="2112513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Horizontal and Vertical Network Design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6130320" y="2112513"/>
        <a:ext cx="1485665" cy="742832"/>
      </dsp:txXfrm>
    </dsp:sp>
    <dsp:sp modelId="{FDB46EC5-DEDA-2945-90D2-235E38F76AC5}">
      <dsp:nvSpPr>
        <dsp:cNvPr id="0" name=""/>
        <dsp:cNvSpPr/>
      </dsp:nvSpPr>
      <dsp:spPr>
        <a:xfrm>
          <a:off x="6130320" y="3167335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Collaborative Experimentation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6130320" y="3167335"/>
        <a:ext cx="1485665" cy="742832"/>
      </dsp:txXfrm>
    </dsp:sp>
    <dsp:sp modelId="{2DE6C483-26D7-A348-928A-682CB38B02AF}">
      <dsp:nvSpPr>
        <dsp:cNvPr id="0" name=""/>
        <dsp:cNvSpPr/>
      </dsp:nvSpPr>
      <dsp:spPr>
        <a:xfrm>
          <a:off x="6130320" y="4222158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Data Sharing Protocols</a:t>
          </a:r>
          <a:r>
            <a:rPr lang="en-US" sz="1500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l</a:t>
          </a:r>
        </a:p>
      </dsp:txBody>
      <dsp:txXfrm>
        <a:off x="6130320" y="4222158"/>
        <a:ext cx="1485665" cy="742832"/>
      </dsp:txXfrm>
    </dsp:sp>
    <dsp:sp modelId="{6569093C-8DE5-3445-BD96-C2E632618250}">
      <dsp:nvSpPr>
        <dsp:cNvPr id="0" name=""/>
        <dsp:cNvSpPr/>
      </dsp:nvSpPr>
      <dsp:spPr>
        <a:xfrm>
          <a:off x="7556558" y="1057691"/>
          <a:ext cx="1485665" cy="74283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WP-5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u="none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Data Analysis and Interpretation</a:t>
          </a:r>
          <a:endParaRPr lang="en-US" sz="10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sp:txBody>
      <dsp:txXfrm>
        <a:off x="7556558" y="1057691"/>
        <a:ext cx="1485665" cy="742832"/>
      </dsp:txXfrm>
    </dsp:sp>
    <dsp:sp modelId="{83720A3C-E6D5-0041-98A2-D00B7C593CB5}">
      <dsp:nvSpPr>
        <dsp:cNvPr id="0" name=""/>
        <dsp:cNvSpPr/>
      </dsp:nvSpPr>
      <dsp:spPr>
        <a:xfrm>
          <a:off x="7927975" y="2112513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Signal Processing Algorithms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7927975" y="2112513"/>
        <a:ext cx="1485665" cy="742832"/>
      </dsp:txXfrm>
    </dsp:sp>
    <dsp:sp modelId="{B93DD579-2658-6245-9319-0B25CBF060FA}">
      <dsp:nvSpPr>
        <dsp:cNvPr id="0" name=""/>
        <dsp:cNvSpPr/>
      </dsp:nvSpPr>
      <dsp:spPr>
        <a:xfrm>
          <a:off x="7927975" y="3167335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Systematic Error Mitigation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7927975" y="3167335"/>
        <a:ext cx="1485665" cy="742832"/>
      </dsp:txXfrm>
    </dsp:sp>
    <dsp:sp modelId="{203961E0-36B8-9647-8A3B-B731C38AB832}">
      <dsp:nvSpPr>
        <dsp:cNvPr id="0" name=""/>
        <dsp:cNvSpPr/>
      </dsp:nvSpPr>
      <dsp:spPr>
        <a:xfrm>
          <a:off x="7927975" y="4222158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Data Analysis </a:t>
          </a:r>
        </a:p>
      </dsp:txBody>
      <dsp:txXfrm>
        <a:off x="7927975" y="4222158"/>
        <a:ext cx="1485665" cy="742832"/>
      </dsp:txXfrm>
    </dsp:sp>
    <dsp:sp modelId="{1BCF435A-9847-6C49-9318-12EE1E3C9F69}">
      <dsp:nvSpPr>
        <dsp:cNvPr id="0" name=""/>
        <dsp:cNvSpPr/>
      </dsp:nvSpPr>
      <dsp:spPr>
        <a:xfrm>
          <a:off x="9354213" y="1057691"/>
          <a:ext cx="1485665" cy="74283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WP-6</a:t>
          </a:r>
          <a:b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</a:br>
          <a:r>
            <a:rPr lang="en-GB" sz="1200" b="0" i="0" u="none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Community Building and Outreach</a:t>
          </a:r>
          <a:r>
            <a:rPr lang="en-US" sz="10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 </a:t>
          </a:r>
        </a:p>
      </dsp:txBody>
      <dsp:txXfrm>
        <a:off x="9354213" y="1057691"/>
        <a:ext cx="1485665" cy="742832"/>
      </dsp:txXfrm>
    </dsp:sp>
    <dsp:sp modelId="{FD217BDB-B662-4B45-903D-ACF892906407}">
      <dsp:nvSpPr>
        <dsp:cNvPr id="0" name=""/>
        <dsp:cNvSpPr/>
      </dsp:nvSpPr>
      <dsp:spPr>
        <a:xfrm>
          <a:off x="9725629" y="2112513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Workshops and Conferences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9725629" y="2112513"/>
        <a:ext cx="1485665" cy="742832"/>
      </dsp:txXfrm>
    </dsp:sp>
    <dsp:sp modelId="{8D53C416-9728-C844-B3B6-612BC146DC67}">
      <dsp:nvSpPr>
        <dsp:cNvPr id="0" name=""/>
        <dsp:cNvSpPr/>
      </dsp:nvSpPr>
      <dsp:spPr>
        <a:xfrm>
          <a:off x="9725629" y="3167335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Training, Diversity, Education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9725629" y="3167335"/>
        <a:ext cx="1485665" cy="742832"/>
      </dsp:txXfrm>
    </dsp:sp>
    <dsp:sp modelId="{6011CE53-3DC8-E841-93BF-7B30F75A153A}">
      <dsp:nvSpPr>
        <dsp:cNvPr id="0" name=""/>
        <dsp:cNvSpPr/>
      </dsp:nvSpPr>
      <dsp:spPr>
        <a:xfrm>
          <a:off x="9725629" y="4222158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Public and Industry Engagement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9725629" y="4222158"/>
        <a:ext cx="1485665" cy="7428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84B4D-E4DB-814A-807C-AA896B2D4098}">
      <dsp:nvSpPr>
        <dsp:cNvPr id="0" name=""/>
        <dsp:cNvSpPr/>
      </dsp:nvSpPr>
      <dsp:spPr>
        <a:xfrm>
          <a:off x="9502780" y="1800524"/>
          <a:ext cx="222849" cy="279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3050"/>
              </a:lnTo>
              <a:lnTo>
                <a:pt x="222849" y="2793050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14E980-8F00-8447-B19C-14B2F06F139C}">
      <dsp:nvSpPr>
        <dsp:cNvPr id="0" name=""/>
        <dsp:cNvSpPr/>
      </dsp:nvSpPr>
      <dsp:spPr>
        <a:xfrm>
          <a:off x="9502780" y="1800524"/>
          <a:ext cx="222849" cy="173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8228"/>
              </a:lnTo>
              <a:lnTo>
                <a:pt x="222849" y="1738228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3EEA79-DC11-FB4D-B514-77B1CB1A6786}">
      <dsp:nvSpPr>
        <dsp:cNvPr id="0" name=""/>
        <dsp:cNvSpPr/>
      </dsp:nvSpPr>
      <dsp:spPr>
        <a:xfrm>
          <a:off x="9502780" y="1800524"/>
          <a:ext cx="222849" cy="68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405"/>
              </a:lnTo>
              <a:lnTo>
                <a:pt x="222849" y="683405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832095-8912-154C-A03A-5A095CB14F84}">
      <dsp:nvSpPr>
        <dsp:cNvPr id="0" name=""/>
        <dsp:cNvSpPr/>
      </dsp:nvSpPr>
      <dsp:spPr>
        <a:xfrm>
          <a:off x="5602909" y="745701"/>
          <a:ext cx="4494136" cy="311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994"/>
              </a:lnTo>
              <a:lnTo>
                <a:pt x="4494136" y="155994"/>
              </a:lnTo>
              <a:lnTo>
                <a:pt x="4494136" y="311989"/>
              </a:lnTo>
            </a:path>
          </a:pathLst>
        </a:custGeo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ECE6E2-78A1-204D-896B-C2E4039417AD}">
      <dsp:nvSpPr>
        <dsp:cNvPr id="0" name=""/>
        <dsp:cNvSpPr/>
      </dsp:nvSpPr>
      <dsp:spPr>
        <a:xfrm>
          <a:off x="7705125" y="1800524"/>
          <a:ext cx="222849" cy="279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3050"/>
              </a:lnTo>
              <a:lnTo>
                <a:pt x="222849" y="2793050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848289-FF77-6046-A7F1-9A061E2C9394}">
      <dsp:nvSpPr>
        <dsp:cNvPr id="0" name=""/>
        <dsp:cNvSpPr/>
      </dsp:nvSpPr>
      <dsp:spPr>
        <a:xfrm>
          <a:off x="7705125" y="1800524"/>
          <a:ext cx="222849" cy="173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8228"/>
              </a:lnTo>
              <a:lnTo>
                <a:pt x="222849" y="1738228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2038E-C330-4B4B-8F6F-1A7D85772791}">
      <dsp:nvSpPr>
        <dsp:cNvPr id="0" name=""/>
        <dsp:cNvSpPr/>
      </dsp:nvSpPr>
      <dsp:spPr>
        <a:xfrm>
          <a:off x="7705125" y="1800524"/>
          <a:ext cx="222849" cy="68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405"/>
              </a:lnTo>
              <a:lnTo>
                <a:pt x="222849" y="683405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1DC5B4-9E92-F94E-AF84-162EBCE28115}">
      <dsp:nvSpPr>
        <dsp:cNvPr id="0" name=""/>
        <dsp:cNvSpPr/>
      </dsp:nvSpPr>
      <dsp:spPr>
        <a:xfrm>
          <a:off x="5602909" y="745701"/>
          <a:ext cx="2696482" cy="311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994"/>
              </a:lnTo>
              <a:lnTo>
                <a:pt x="2696482" y="155994"/>
              </a:lnTo>
              <a:lnTo>
                <a:pt x="2696482" y="311989"/>
              </a:lnTo>
            </a:path>
          </a:pathLst>
        </a:custGeo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2242F8-9683-4F40-93F4-25FB19989394}">
      <dsp:nvSpPr>
        <dsp:cNvPr id="0" name=""/>
        <dsp:cNvSpPr/>
      </dsp:nvSpPr>
      <dsp:spPr>
        <a:xfrm>
          <a:off x="5907470" y="1800524"/>
          <a:ext cx="222849" cy="279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3050"/>
              </a:lnTo>
              <a:lnTo>
                <a:pt x="222849" y="27930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A1E1CD-420C-E648-B870-8CBB280709E1}">
      <dsp:nvSpPr>
        <dsp:cNvPr id="0" name=""/>
        <dsp:cNvSpPr/>
      </dsp:nvSpPr>
      <dsp:spPr>
        <a:xfrm>
          <a:off x="5907470" y="1800524"/>
          <a:ext cx="222849" cy="173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8228"/>
              </a:lnTo>
              <a:lnTo>
                <a:pt x="222849" y="1738228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B925B2-83A1-7742-B6FA-8307440178E6}">
      <dsp:nvSpPr>
        <dsp:cNvPr id="0" name=""/>
        <dsp:cNvSpPr/>
      </dsp:nvSpPr>
      <dsp:spPr>
        <a:xfrm>
          <a:off x="5907470" y="1800524"/>
          <a:ext cx="222849" cy="68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405"/>
              </a:lnTo>
              <a:lnTo>
                <a:pt x="222849" y="683405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AFF973-0E4A-5148-98E3-1EEF5F824D1B}">
      <dsp:nvSpPr>
        <dsp:cNvPr id="0" name=""/>
        <dsp:cNvSpPr/>
      </dsp:nvSpPr>
      <dsp:spPr>
        <a:xfrm>
          <a:off x="5602909" y="745701"/>
          <a:ext cx="898827" cy="311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994"/>
              </a:lnTo>
              <a:lnTo>
                <a:pt x="898827" y="155994"/>
              </a:lnTo>
              <a:lnTo>
                <a:pt x="898827" y="311989"/>
              </a:lnTo>
            </a:path>
          </a:pathLst>
        </a:custGeo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A7BBA-DCFB-5A48-B731-D3391D8EB5C0}">
      <dsp:nvSpPr>
        <dsp:cNvPr id="0" name=""/>
        <dsp:cNvSpPr/>
      </dsp:nvSpPr>
      <dsp:spPr>
        <a:xfrm>
          <a:off x="4109815" y="1800524"/>
          <a:ext cx="222849" cy="279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3050"/>
              </a:lnTo>
              <a:lnTo>
                <a:pt x="222849" y="2793050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177D14-42AF-0C41-BD3C-83F13A0C8F26}">
      <dsp:nvSpPr>
        <dsp:cNvPr id="0" name=""/>
        <dsp:cNvSpPr/>
      </dsp:nvSpPr>
      <dsp:spPr>
        <a:xfrm>
          <a:off x="4109815" y="1800524"/>
          <a:ext cx="222849" cy="173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8228"/>
              </a:lnTo>
              <a:lnTo>
                <a:pt x="222849" y="1738228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707C3-8A85-F640-A4ED-8D612A3C8096}">
      <dsp:nvSpPr>
        <dsp:cNvPr id="0" name=""/>
        <dsp:cNvSpPr/>
      </dsp:nvSpPr>
      <dsp:spPr>
        <a:xfrm>
          <a:off x="4109815" y="1800524"/>
          <a:ext cx="222849" cy="68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405"/>
              </a:lnTo>
              <a:lnTo>
                <a:pt x="222849" y="683405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065D8F-C0F1-0E4C-BB32-01F7B0A48335}">
      <dsp:nvSpPr>
        <dsp:cNvPr id="0" name=""/>
        <dsp:cNvSpPr/>
      </dsp:nvSpPr>
      <dsp:spPr>
        <a:xfrm>
          <a:off x="4704081" y="745701"/>
          <a:ext cx="898827" cy="311989"/>
        </a:xfrm>
        <a:custGeom>
          <a:avLst/>
          <a:gdLst/>
          <a:ahLst/>
          <a:cxnLst/>
          <a:rect l="0" t="0" r="0" b="0"/>
          <a:pathLst>
            <a:path>
              <a:moveTo>
                <a:pt x="898827" y="0"/>
              </a:moveTo>
              <a:lnTo>
                <a:pt x="898827" y="155994"/>
              </a:lnTo>
              <a:lnTo>
                <a:pt x="0" y="155994"/>
              </a:lnTo>
              <a:lnTo>
                <a:pt x="0" y="311989"/>
              </a:lnTo>
            </a:path>
          </a:pathLst>
        </a:custGeo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020544-FF8F-BE42-BFC8-CB2273449404}">
      <dsp:nvSpPr>
        <dsp:cNvPr id="0" name=""/>
        <dsp:cNvSpPr/>
      </dsp:nvSpPr>
      <dsp:spPr>
        <a:xfrm>
          <a:off x="2312161" y="1800524"/>
          <a:ext cx="222849" cy="279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3050"/>
              </a:lnTo>
              <a:lnTo>
                <a:pt x="222849" y="2793050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CCAE5B-68F6-384B-A2BD-EC24072C0333}">
      <dsp:nvSpPr>
        <dsp:cNvPr id="0" name=""/>
        <dsp:cNvSpPr/>
      </dsp:nvSpPr>
      <dsp:spPr>
        <a:xfrm>
          <a:off x="2312161" y="1800524"/>
          <a:ext cx="222849" cy="173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8228"/>
              </a:lnTo>
              <a:lnTo>
                <a:pt x="222849" y="1738228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D5740-11D5-F04F-A713-C9DEF66E1F6C}">
      <dsp:nvSpPr>
        <dsp:cNvPr id="0" name=""/>
        <dsp:cNvSpPr/>
      </dsp:nvSpPr>
      <dsp:spPr>
        <a:xfrm>
          <a:off x="2312161" y="1800524"/>
          <a:ext cx="222849" cy="68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405"/>
              </a:lnTo>
              <a:lnTo>
                <a:pt x="222849" y="683405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D44A83-EAC0-494D-8EEF-916A826EBAFB}">
      <dsp:nvSpPr>
        <dsp:cNvPr id="0" name=""/>
        <dsp:cNvSpPr/>
      </dsp:nvSpPr>
      <dsp:spPr>
        <a:xfrm>
          <a:off x="2906427" y="745701"/>
          <a:ext cx="2696482" cy="311989"/>
        </a:xfrm>
        <a:custGeom>
          <a:avLst/>
          <a:gdLst/>
          <a:ahLst/>
          <a:cxnLst/>
          <a:rect l="0" t="0" r="0" b="0"/>
          <a:pathLst>
            <a:path>
              <a:moveTo>
                <a:pt x="2696482" y="0"/>
              </a:moveTo>
              <a:lnTo>
                <a:pt x="2696482" y="155994"/>
              </a:lnTo>
              <a:lnTo>
                <a:pt x="0" y="155994"/>
              </a:lnTo>
              <a:lnTo>
                <a:pt x="0" y="311989"/>
              </a:lnTo>
            </a:path>
          </a:pathLst>
        </a:custGeo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8CA8E3-27CA-EB43-8D4A-9F56AFB6CC7E}">
      <dsp:nvSpPr>
        <dsp:cNvPr id="0" name=""/>
        <dsp:cNvSpPr/>
      </dsp:nvSpPr>
      <dsp:spPr>
        <a:xfrm>
          <a:off x="514506" y="1800524"/>
          <a:ext cx="222849" cy="279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3050"/>
              </a:lnTo>
              <a:lnTo>
                <a:pt x="222849" y="2793050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92B642-A596-3C40-9987-74D2EBFA3C56}">
      <dsp:nvSpPr>
        <dsp:cNvPr id="0" name=""/>
        <dsp:cNvSpPr/>
      </dsp:nvSpPr>
      <dsp:spPr>
        <a:xfrm>
          <a:off x="514506" y="1800524"/>
          <a:ext cx="222849" cy="1738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8228"/>
              </a:lnTo>
              <a:lnTo>
                <a:pt x="222849" y="1738228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FC99C5-C477-7D47-9295-C4FEB8E72BB8}">
      <dsp:nvSpPr>
        <dsp:cNvPr id="0" name=""/>
        <dsp:cNvSpPr/>
      </dsp:nvSpPr>
      <dsp:spPr>
        <a:xfrm>
          <a:off x="514506" y="1800524"/>
          <a:ext cx="222849" cy="68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405"/>
              </a:lnTo>
              <a:lnTo>
                <a:pt x="222849" y="683405"/>
              </a:lnTo>
            </a:path>
          </a:pathLst>
        </a:custGeom>
        <a:noFill/>
        <a:ln w="635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B0742C-7FBF-EF45-8B54-53E38851B031}">
      <dsp:nvSpPr>
        <dsp:cNvPr id="0" name=""/>
        <dsp:cNvSpPr/>
      </dsp:nvSpPr>
      <dsp:spPr>
        <a:xfrm>
          <a:off x="1108772" y="745701"/>
          <a:ext cx="4494136" cy="311989"/>
        </a:xfrm>
        <a:custGeom>
          <a:avLst/>
          <a:gdLst/>
          <a:ahLst/>
          <a:cxnLst/>
          <a:rect l="0" t="0" r="0" b="0"/>
          <a:pathLst>
            <a:path>
              <a:moveTo>
                <a:pt x="4494136" y="0"/>
              </a:moveTo>
              <a:lnTo>
                <a:pt x="4494136" y="155994"/>
              </a:lnTo>
              <a:lnTo>
                <a:pt x="0" y="155994"/>
              </a:lnTo>
              <a:lnTo>
                <a:pt x="0" y="311989"/>
              </a:lnTo>
            </a:path>
          </a:pathLst>
        </a:custGeom>
        <a:noFill/>
        <a:ln w="635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FFB343-685E-C84E-824C-5BED8C392247}">
      <dsp:nvSpPr>
        <dsp:cNvPr id="0" name=""/>
        <dsp:cNvSpPr/>
      </dsp:nvSpPr>
      <dsp:spPr>
        <a:xfrm>
          <a:off x="4860076" y="2869"/>
          <a:ext cx="1485665" cy="742832"/>
        </a:xfrm>
        <a:prstGeom prst="rect">
          <a:avLst/>
        </a:prstGeom>
        <a:noFill/>
        <a:ln w="25400">
          <a:solidFill>
            <a:srgbClr val="4472C4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TVLBAI</a:t>
          </a:r>
        </a:p>
      </dsp:txBody>
      <dsp:txXfrm>
        <a:off x="4860076" y="2869"/>
        <a:ext cx="1485665" cy="742832"/>
      </dsp:txXfrm>
    </dsp:sp>
    <dsp:sp modelId="{69B06BB6-C644-0144-85A7-E99B8F1585DB}">
      <dsp:nvSpPr>
        <dsp:cNvPr id="0" name=""/>
        <dsp:cNvSpPr/>
      </dsp:nvSpPr>
      <dsp:spPr>
        <a:xfrm>
          <a:off x="365939" y="1057691"/>
          <a:ext cx="1485665" cy="74283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WP-1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u="none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Scientific Foundations and Physics Goals</a:t>
          </a:r>
          <a:endParaRPr lang="en-US" sz="18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sp:txBody>
      <dsp:txXfrm>
        <a:off x="365939" y="1057691"/>
        <a:ext cx="1485665" cy="742832"/>
      </dsp:txXfrm>
    </dsp:sp>
    <dsp:sp modelId="{095584A0-60FC-4044-A5BA-117CAD980EBF}">
      <dsp:nvSpPr>
        <dsp:cNvPr id="0" name=""/>
        <dsp:cNvSpPr/>
      </dsp:nvSpPr>
      <dsp:spPr>
        <a:xfrm>
          <a:off x="737356" y="2112513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Theory Development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737356" y="2112513"/>
        <a:ext cx="1485665" cy="742832"/>
      </dsp:txXfrm>
    </dsp:sp>
    <dsp:sp modelId="{7F50032A-8A26-1844-9F0C-09C9F45114B4}">
      <dsp:nvSpPr>
        <dsp:cNvPr id="0" name=""/>
        <dsp:cNvSpPr/>
      </dsp:nvSpPr>
      <dsp:spPr>
        <a:xfrm>
          <a:off x="737356" y="3167335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Simulation and Modelling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737356" y="3167335"/>
        <a:ext cx="1485665" cy="742832"/>
      </dsp:txXfrm>
    </dsp:sp>
    <dsp:sp modelId="{D42391D6-2335-5E49-A24E-51C0C24845A9}">
      <dsp:nvSpPr>
        <dsp:cNvPr id="0" name=""/>
        <dsp:cNvSpPr/>
      </dsp:nvSpPr>
      <dsp:spPr>
        <a:xfrm>
          <a:off x="737356" y="4222158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Synergies  with Existing GW and DM Experiments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737356" y="4222158"/>
        <a:ext cx="1485665" cy="742832"/>
      </dsp:txXfrm>
    </dsp:sp>
    <dsp:sp modelId="{3C953A4F-802B-9F4F-A739-2ADBE91F227D}">
      <dsp:nvSpPr>
        <dsp:cNvPr id="0" name=""/>
        <dsp:cNvSpPr/>
      </dsp:nvSpPr>
      <dsp:spPr>
        <a:xfrm>
          <a:off x="2163594" y="1057691"/>
          <a:ext cx="1485665" cy="74283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WP-2</a:t>
          </a:r>
          <a:endParaRPr lang="en-US" sz="10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u="none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Advanced Atom Interferometry Techniques</a:t>
          </a:r>
          <a:endParaRPr lang="en-US" sz="12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sp:txBody>
      <dsp:txXfrm>
        <a:off x="2163594" y="1057691"/>
        <a:ext cx="1485665" cy="742832"/>
      </dsp:txXfrm>
    </dsp:sp>
    <dsp:sp modelId="{9BD63637-AAA4-BE44-A2B2-FCC014410726}">
      <dsp:nvSpPr>
        <dsp:cNvPr id="0" name=""/>
        <dsp:cNvSpPr/>
      </dsp:nvSpPr>
      <dsp:spPr>
        <a:xfrm>
          <a:off x="2535010" y="2112513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Laser Stability and Noise Mitigation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535010" y="2112513"/>
        <a:ext cx="1485665" cy="742832"/>
      </dsp:txXfrm>
    </dsp:sp>
    <dsp:sp modelId="{D66D3401-42C1-4B44-A066-6B9964046E9F}">
      <dsp:nvSpPr>
        <dsp:cNvPr id="0" name=""/>
        <dsp:cNvSpPr/>
      </dsp:nvSpPr>
      <dsp:spPr>
        <a:xfrm>
          <a:off x="2535010" y="3167335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Atom Source Development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535010" y="3167335"/>
        <a:ext cx="1485665" cy="742832"/>
      </dsp:txXfrm>
    </dsp:sp>
    <dsp:sp modelId="{A6862571-D587-D843-A12A-EA866C3BCB53}">
      <dsp:nvSpPr>
        <dsp:cNvPr id="0" name=""/>
        <dsp:cNvSpPr/>
      </dsp:nvSpPr>
      <dsp:spPr>
        <a:xfrm>
          <a:off x="2535010" y="4222158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Atom S</a:t>
          </a:r>
          <a:r>
            <a:rPr lang="en-GB" sz="1500" b="0" i="0" u="none" kern="1200" err="1">
              <a:latin typeface="+mn-lt"/>
            </a:rPr>
            <a:t>pecies</a:t>
          </a:r>
          <a:endParaRPr lang="en-US" sz="1500" kern="1200">
            <a:solidFill>
              <a:sysClr val="windowText" lastClr="000000"/>
            </a:solidFill>
            <a:latin typeface="+mn-lt"/>
            <a:ea typeface="+mn-ea"/>
            <a:cs typeface="+mn-cs"/>
          </a:endParaRPr>
        </a:p>
      </dsp:txBody>
      <dsp:txXfrm>
        <a:off x="2535010" y="4222158"/>
        <a:ext cx="1485665" cy="742832"/>
      </dsp:txXfrm>
    </dsp:sp>
    <dsp:sp modelId="{5F330CA6-66A9-6B48-8393-3664C76FBA50}">
      <dsp:nvSpPr>
        <dsp:cNvPr id="0" name=""/>
        <dsp:cNvSpPr/>
      </dsp:nvSpPr>
      <dsp:spPr>
        <a:xfrm>
          <a:off x="3961249" y="1057691"/>
          <a:ext cx="1485665" cy="74283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WP-3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u="none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rPr>
            <a:t>Site Options and Engineering &amp; Infrastructure </a:t>
          </a:r>
          <a:endParaRPr lang="en-US" sz="10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n-lt"/>
            <a:ea typeface="+mn-ea"/>
            <a:cs typeface="+mn-cs"/>
          </a:endParaRPr>
        </a:p>
      </dsp:txBody>
      <dsp:txXfrm>
        <a:off x="3961249" y="1057691"/>
        <a:ext cx="1485665" cy="742832"/>
      </dsp:txXfrm>
    </dsp:sp>
    <dsp:sp modelId="{029CF05C-64B3-F742-BF4E-26207B848752}">
      <dsp:nvSpPr>
        <dsp:cNvPr id="0" name=""/>
        <dsp:cNvSpPr/>
      </dsp:nvSpPr>
      <dsp:spPr>
        <a:xfrm>
          <a:off x="4332665" y="2112513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Site Selection and Evaluation: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665" y="2112513"/>
        <a:ext cx="1485665" cy="742832"/>
      </dsp:txXfrm>
    </dsp:sp>
    <dsp:sp modelId="{31ACB7EC-8980-7149-91C2-124EEF270542}">
      <dsp:nvSpPr>
        <dsp:cNvPr id="0" name=""/>
        <dsp:cNvSpPr/>
      </dsp:nvSpPr>
      <dsp:spPr>
        <a:xfrm>
          <a:off x="4332665" y="3167335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Engineering Requirements: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665" y="3167335"/>
        <a:ext cx="1485665" cy="742832"/>
      </dsp:txXfrm>
    </dsp:sp>
    <dsp:sp modelId="{D50CC089-1D6F-3A49-A315-19CD538DF434}">
      <dsp:nvSpPr>
        <dsp:cNvPr id="0" name=""/>
        <dsp:cNvSpPr/>
      </dsp:nvSpPr>
      <dsp:spPr>
        <a:xfrm>
          <a:off x="4332665" y="4222158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Infrastructure Readiness: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665" y="4222158"/>
        <a:ext cx="1485665" cy="742832"/>
      </dsp:txXfrm>
    </dsp:sp>
    <dsp:sp modelId="{5DE0969F-8120-B040-B019-4A99BE00F017}">
      <dsp:nvSpPr>
        <dsp:cNvPr id="0" name=""/>
        <dsp:cNvSpPr/>
      </dsp:nvSpPr>
      <dsp:spPr>
        <a:xfrm>
          <a:off x="5758904" y="1057691"/>
          <a:ext cx="1485665" cy="74283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WP-4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u="none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Network Integration and Synergies</a:t>
          </a:r>
          <a:endParaRPr lang="en-US" sz="10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sp:txBody>
      <dsp:txXfrm>
        <a:off x="5758904" y="1057691"/>
        <a:ext cx="1485665" cy="742832"/>
      </dsp:txXfrm>
    </dsp:sp>
    <dsp:sp modelId="{55DF7365-D5EF-6E4B-B12B-9EB0A7A3D49E}">
      <dsp:nvSpPr>
        <dsp:cNvPr id="0" name=""/>
        <dsp:cNvSpPr/>
      </dsp:nvSpPr>
      <dsp:spPr>
        <a:xfrm>
          <a:off x="6130320" y="2112513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Horizontal and Vertical Network Design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6130320" y="2112513"/>
        <a:ext cx="1485665" cy="742832"/>
      </dsp:txXfrm>
    </dsp:sp>
    <dsp:sp modelId="{FDB46EC5-DEDA-2945-90D2-235E38F76AC5}">
      <dsp:nvSpPr>
        <dsp:cNvPr id="0" name=""/>
        <dsp:cNvSpPr/>
      </dsp:nvSpPr>
      <dsp:spPr>
        <a:xfrm>
          <a:off x="6130320" y="3167335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Collaborative Experimentation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6130320" y="3167335"/>
        <a:ext cx="1485665" cy="742832"/>
      </dsp:txXfrm>
    </dsp:sp>
    <dsp:sp modelId="{2DE6C483-26D7-A348-928A-682CB38B02AF}">
      <dsp:nvSpPr>
        <dsp:cNvPr id="0" name=""/>
        <dsp:cNvSpPr/>
      </dsp:nvSpPr>
      <dsp:spPr>
        <a:xfrm>
          <a:off x="6130320" y="4222158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Data Sharing Protocols</a:t>
          </a:r>
          <a:r>
            <a:rPr lang="en-US" sz="1500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l</a:t>
          </a:r>
        </a:p>
      </dsp:txBody>
      <dsp:txXfrm>
        <a:off x="6130320" y="4222158"/>
        <a:ext cx="1485665" cy="742832"/>
      </dsp:txXfrm>
    </dsp:sp>
    <dsp:sp modelId="{6569093C-8DE5-3445-BD96-C2E632618250}">
      <dsp:nvSpPr>
        <dsp:cNvPr id="0" name=""/>
        <dsp:cNvSpPr/>
      </dsp:nvSpPr>
      <dsp:spPr>
        <a:xfrm>
          <a:off x="7556558" y="1057691"/>
          <a:ext cx="1485665" cy="74283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WP-5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u="none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Data Analysis and Interpretation</a:t>
          </a:r>
          <a:endParaRPr lang="en-US" sz="10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+mj-lt"/>
            <a:ea typeface="+mn-ea"/>
            <a:cs typeface="+mn-cs"/>
          </a:endParaRPr>
        </a:p>
      </dsp:txBody>
      <dsp:txXfrm>
        <a:off x="7556558" y="1057691"/>
        <a:ext cx="1485665" cy="742832"/>
      </dsp:txXfrm>
    </dsp:sp>
    <dsp:sp modelId="{83720A3C-E6D5-0041-98A2-D00B7C593CB5}">
      <dsp:nvSpPr>
        <dsp:cNvPr id="0" name=""/>
        <dsp:cNvSpPr/>
      </dsp:nvSpPr>
      <dsp:spPr>
        <a:xfrm>
          <a:off x="7927975" y="2112513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Signal Processing Algorithms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7927975" y="2112513"/>
        <a:ext cx="1485665" cy="742832"/>
      </dsp:txXfrm>
    </dsp:sp>
    <dsp:sp modelId="{B93DD579-2658-6245-9319-0B25CBF060FA}">
      <dsp:nvSpPr>
        <dsp:cNvPr id="0" name=""/>
        <dsp:cNvSpPr/>
      </dsp:nvSpPr>
      <dsp:spPr>
        <a:xfrm>
          <a:off x="7927975" y="3167335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Systematic Error Mitigation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7927975" y="3167335"/>
        <a:ext cx="1485665" cy="742832"/>
      </dsp:txXfrm>
    </dsp:sp>
    <dsp:sp modelId="{203961E0-36B8-9647-8A3B-B731C38AB832}">
      <dsp:nvSpPr>
        <dsp:cNvPr id="0" name=""/>
        <dsp:cNvSpPr/>
      </dsp:nvSpPr>
      <dsp:spPr>
        <a:xfrm>
          <a:off x="7927975" y="4222158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Data Analysis </a:t>
          </a:r>
        </a:p>
      </dsp:txBody>
      <dsp:txXfrm>
        <a:off x="7927975" y="4222158"/>
        <a:ext cx="1485665" cy="742832"/>
      </dsp:txXfrm>
    </dsp:sp>
    <dsp:sp modelId="{1BCF435A-9847-6C49-9318-12EE1E3C9F69}">
      <dsp:nvSpPr>
        <dsp:cNvPr id="0" name=""/>
        <dsp:cNvSpPr/>
      </dsp:nvSpPr>
      <dsp:spPr>
        <a:xfrm>
          <a:off x="9354213" y="1057691"/>
          <a:ext cx="1485665" cy="74283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WP-6</a:t>
          </a:r>
          <a:br>
            <a:rPr lang="en-US" sz="12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</a:br>
          <a:r>
            <a:rPr lang="en-GB" sz="1200" b="0" i="0" u="none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rPr>
            <a:t>Community Building and Outreach</a:t>
          </a:r>
          <a:r>
            <a:rPr lang="en-US" sz="10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n-ea"/>
              <a:cs typeface="+mn-cs"/>
            </a:rPr>
            <a:t> </a:t>
          </a:r>
        </a:p>
      </dsp:txBody>
      <dsp:txXfrm>
        <a:off x="9354213" y="1057691"/>
        <a:ext cx="1485665" cy="742832"/>
      </dsp:txXfrm>
    </dsp:sp>
    <dsp:sp modelId="{FD217BDB-B662-4B45-903D-ACF892906407}">
      <dsp:nvSpPr>
        <dsp:cNvPr id="0" name=""/>
        <dsp:cNvSpPr/>
      </dsp:nvSpPr>
      <dsp:spPr>
        <a:xfrm>
          <a:off x="9725629" y="2112513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Workshops and Conferences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9725629" y="2112513"/>
        <a:ext cx="1485665" cy="742832"/>
      </dsp:txXfrm>
    </dsp:sp>
    <dsp:sp modelId="{8D53C416-9728-C844-B3B6-612BC146DC67}">
      <dsp:nvSpPr>
        <dsp:cNvPr id="0" name=""/>
        <dsp:cNvSpPr/>
      </dsp:nvSpPr>
      <dsp:spPr>
        <a:xfrm>
          <a:off x="9725629" y="3167335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Training, Diversity, Education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9725629" y="3167335"/>
        <a:ext cx="1485665" cy="742832"/>
      </dsp:txXfrm>
    </dsp:sp>
    <dsp:sp modelId="{6011CE53-3DC8-E841-93BF-7B30F75A153A}">
      <dsp:nvSpPr>
        <dsp:cNvPr id="0" name=""/>
        <dsp:cNvSpPr/>
      </dsp:nvSpPr>
      <dsp:spPr>
        <a:xfrm>
          <a:off x="9725629" y="4222158"/>
          <a:ext cx="1485665" cy="74283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u="none" kern="1200"/>
            <a:t>Public and Industry Engagement</a:t>
          </a:r>
          <a:endParaRPr lang="en-US" sz="1500" kern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9725629" y="4222158"/>
        <a:ext cx="1485665" cy="7428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70412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357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1E20FF-3651-32AD-C232-19420DD86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B78224-633F-43DD-F81D-D9E6104AC8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9B0CD8-4097-F969-6DCD-27B5BD5283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B71F95-56A4-5025-27F5-E6D4A914E5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9339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1EE97A-32D2-8C61-1F82-9616BA6803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45CD43-1DE8-DF84-84AD-839B8B0892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4E3F28-D2B5-A644-CF9C-ACA46C3B6F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E4C54B-D7B1-7A06-FB82-0E23D7391C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44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85E06-71D7-8186-FD35-4EC859AD6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BCE3C8-6C86-8B8F-98C4-01E7E77CA9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7EDA1C-50C0-B2DF-ECF7-3B9F6919A0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3D59C7-05B0-E662-386F-2F4352F163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370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9809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speaker can highlight CERN’s second mission as stated when it was established: to foster peaceful collaborations between nations that had recently been at war.</a:t>
            </a: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information (OPTIONAL)</a:t>
            </a:r>
          </a:p>
          <a:p>
            <a:pPr lvl="0"/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than 40% of CERN’s budget is returned to industry through materials, utilities and services </a:t>
            </a:r>
          </a:p>
          <a:p>
            <a:endParaRPr lang="en-US" b="1" u="sn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03848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SLIDE WILL INCLUDE THE NUMBER OF MEMBERS OF PERSONNEL OF THE VISITORS’ COUNTRY OF ORIGIN</a:t>
            </a:r>
          </a:p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1082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393353-836E-BC4E-AA1E-4BF4892E4C33}" type="slidenum">
              <a:rPr lang="en-US"/>
              <a:pPr/>
              <a:t>21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98067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B73AD4-6D8D-9040-83BE-5F9F6EBA0929}" type="slidenum">
              <a:rPr lang="en-US"/>
              <a:pPr/>
              <a:t>22</a:t>
            </a:fld>
            <a:endParaRPr lang="en-US"/>
          </a:p>
        </p:txBody>
      </p:sp>
      <p:sp>
        <p:nvSpPr>
          <p:cNvPr id="7475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434975" y="722313"/>
            <a:ext cx="5988050" cy="33686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47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072" y="4331369"/>
            <a:ext cx="5061857" cy="4090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24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000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546811-0FBB-71D3-49F5-0AA840C33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B9D174-0353-2529-81DA-7D0F7BAA8E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E2DD3C-798F-1F0D-A34B-5058A8C9BE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19A74-83F1-1F86-A6D0-E3B4332E52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253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D3231-A83E-9E64-177F-6F528677A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C599F8-C00C-4C2F-6655-F8ACECA5DE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547717-6912-62EC-93DE-F8D699DF2F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95AD0D-C35F-1F27-55C3-9BF6F70871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115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95B81C-F5B1-29D8-539C-277C8EDE7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EFA5D2-3D37-3B42-7E8F-599D0563E8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6A1550-120E-D5EF-DFB0-E75DDC90C1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DA960-1FC1-3975-302B-E743850329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222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F3D720-9F5A-5A74-DD67-237A50600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38AB4A-09C4-E9FA-A75F-C901010868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D31D83-3FFD-9ED7-B192-1E7C204395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47E9F-36D5-9A08-8D4A-4A26A447D8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066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250CA3-C437-0AE0-AC1E-54F11AB31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1CF052-2616-827E-E62B-C4DAC7F0C3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3ED3D5-FA74-C51A-C256-6A3C78CAE1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618ADC-DAAB-CFE7-3C41-E40BC2B428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625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57A96-43A2-2912-8421-3CADB7CBB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8E603C-187A-3D94-F1C4-3C06AC99BB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3877A5-D28F-39F2-0259-53BE49CF93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724CCE-25C8-37AE-6DAB-BB6ECFE807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569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A1A20B-0C14-3872-075A-AE4092403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6B1736-3514-62FA-0146-10E364FC16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CF1FFC-C59F-EEC6-4783-C70FA36551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6198AF-C086-7D5E-BBC1-242D1AA4A3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348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C8680-91E3-5EF5-2A3B-0C807C935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F6C52F-C48E-8878-11FA-77B121792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1659E3-4B12-F093-E4D0-86359F8194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8DBF7E-B3C8-6C5E-E3A8-4F309452C8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91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433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C51B1-2E19-2643-1120-CC8590157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322B53-4F6E-799D-225E-30E815731D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F0DD43-A4BB-A3B8-8358-4127B2597A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1DE1FB-E8E3-6364-DE16-CB4B553D69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23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81024"/>
            <a:ext cx="2743200" cy="57451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11" y="381024"/>
            <a:ext cx="8042031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October 2021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/>
              <a:t> Canada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534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22"/>
            <a:ext cx="103632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4" y="1600206"/>
            <a:ext cx="5392616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4" y="1600206"/>
            <a:ext cx="5392616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755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5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710" y="1535114"/>
            <a:ext cx="5388708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710" y="2174875"/>
            <a:ext cx="5388708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1" y="273051"/>
            <a:ext cx="4011247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4" y="273074"/>
            <a:ext cx="6815016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1" y="1435104"/>
            <a:ext cx="4011247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555" y="4800600"/>
            <a:ext cx="73152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555" y="5367338"/>
            <a:ext cx="73152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469908" y="304821"/>
            <a:ext cx="1125220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sz="1800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812800" y="990600"/>
            <a:ext cx="105664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sz="1800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749300" y="381000"/>
            <a:ext cx="1069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19336" y="44624"/>
            <a:ext cx="112744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2032722" y="2556723"/>
            <a:ext cx="4536503" cy="52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 i="0" u="none" strike="noStrike" kern="1200" noProof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Ｐゴシック" pitchFamily="1" charset="-128"/>
                <a:cs typeface="Times New Roman" panose="02020603050405020304" pitchFamily="18" charset="0"/>
              </a:rPr>
              <a:t>VLBAI Workshop at CERN: Introduction </a:t>
            </a:r>
            <a:r>
              <a:rPr lang="en-GB" sz="1200" i="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1200" i="0" noProof="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11568608" y="6453337"/>
            <a:ext cx="11176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  <p:sldLayoutId id="214748422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jp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2.jpeg"/><Relationship Id="rId12" Type="http://schemas.openxmlformats.org/officeDocument/2006/relationships/image" Target="../media/image37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31.jpe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jpg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Relationship Id="rId14" Type="http://schemas.openxmlformats.org/officeDocument/2006/relationships/image" Target="../media/image39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42.png"/><Relationship Id="rId4" Type="http://schemas.openxmlformats.org/officeDocument/2006/relationships/image" Target="../media/image17.png"/><Relationship Id="rId9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44.png"/><Relationship Id="rId5" Type="http://schemas.openxmlformats.org/officeDocument/2006/relationships/image" Target="../media/image18.png"/><Relationship Id="rId10" Type="http://schemas.openxmlformats.org/officeDocument/2006/relationships/image" Target="../media/image43.png"/><Relationship Id="rId4" Type="http://schemas.openxmlformats.org/officeDocument/2006/relationships/image" Target="../media/image17.png"/><Relationship Id="rId9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pjquantumtechnology.springeropen.com/articles/10.1140/epjqt/s40507-025-00344-3" TargetMode="Externa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pjquantumtechnology.springeropen.com/articles/10.1140/epjqt/s40507-025-00344-3" TargetMode="External"/><Relationship Id="rId5" Type="http://schemas.openxmlformats.org/officeDocument/2006/relationships/hyperlink" Target="https://doi.org/10.1116/5.0185291" TargetMode="Externa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pjquantumtechnology.springeropen.com/articles/10.1140/epjqt/s40507-025-00344-3" TargetMode="External"/><Relationship Id="rId5" Type="http://schemas.openxmlformats.org/officeDocument/2006/relationships/hyperlink" Target="https://doi.org/10.1116/5.0185291" TargetMode="Externa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doi.org/10.1116/5.0185291" TargetMode="Externa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80407-8B30-876A-485C-C46CAC5A1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A black background with white text and green waves&#10;&#10;AI-generated content may be incorrect.">
            <a:extLst>
              <a:ext uri="{FF2B5EF4-FFF2-40B4-BE49-F238E27FC236}">
                <a16:creationId xmlns:a16="http://schemas.microsoft.com/office/drawing/2014/main" id="{16EFDF3C-2051-90B1-5052-D7C297502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0" y="30104"/>
            <a:ext cx="7772400" cy="48482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CC5A9E-C795-F7BB-4245-61DA597D52CE}"/>
              </a:ext>
            </a:extLst>
          </p:cNvPr>
          <p:cNvSpPr txBox="1"/>
          <p:nvPr/>
        </p:nvSpPr>
        <p:spPr>
          <a:xfrm>
            <a:off x="7787680" y="30104"/>
            <a:ext cx="4389040" cy="5055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A list of college names&#10;&#10;AI-generated content may be incorrect.">
            <a:extLst>
              <a:ext uri="{FF2B5EF4-FFF2-40B4-BE49-F238E27FC236}">
                <a16:creationId xmlns:a16="http://schemas.microsoft.com/office/drawing/2014/main" id="{D4D04E68-3E42-ED13-DA9E-40DC1B197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175" y="30104"/>
            <a:ext cx="4486155" cy="67397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AC723F-C52E-5B4D-F303-6C98CB7D91A1}"/>
              </a:ext>
            </a:extLst>
          </p:cNvPr>
          <p:cNvSpPr txBox="1"/>
          <p:nvPr/>
        </p:nvSpPr>
        <p:spPr>
          <a:xfrm>
            <a:off x="119336" y="5013176"/>
            <a:ext cx="7510490" cy="1708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The 3rd </a:t>
            </a:r>
            <a:r>
              <a:rPr lang="en-US" sz="1500" b="1" dirty="0" err="1"/>
              <a:t>TVLBAl</a:t>
            </a:r>
            <a:r>
              <a:rPr lang="en-US" sz="1500" b="1" dirty="0"/>
              <a:t> workshop follows the formation of the TVLBAI Proto-Collaboration and will focus on discussing] the technology and physics drivers for large-scale Atom Interferometry as well as establishing a comprehensive roadmap. The primary objectives are to bring together researchers from diverse institutions, foster strategic discussions, and develop a pathway towards funding for Terrestrial Very-Long Baseline Atom Interferometer projects</a:t>
            </a:r>
          </a:p>
          <a:p>
            <a:pPr algn="ctr"/>
            <a:r>
              <a:rPr lang="en-US" sz="1500" b="1" dirty="0"/>
              <a:t>expected to become operational in the mid-2030s.</a:t>
            </a:r>
          </a:p>
        </p:txBody>
      </p:sp>
    </p:spTree>
    <p:extLst>
      <p:ext uri="{BB962C8B-B14F-4D97-AF65-F5344CB8AC3E}">
        <p14:creationId xmlns:p14="http://schemas.microsoft.com/office/powerpoint/2010/main" val="3677564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56385E-BE61-2E40-C1A2-CA20FA396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D50BE-2603-0235-3C5F-990A9446D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TVLBAI Proto-Collaboration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D10317-DF7A-D179-8939-15BB052DD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544" y="2272985"/>
            <a:ext cx="7772400" cy="44683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D11040-50BD-E1C7-DAB3-509191DCBBAA}"/>
              </a:ext>
            </a:extLst>
          </p:cNvPr>
          <p:cNvSpPr txBox="1"/>
          <p:nvPr/>
        </p:nvSpPr>
        <p:spPr>
          <a:xfrm>
            <a:off x="690137" y="1021941"/>
            <a:ext cx="20277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Austria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Science and Technology Austria</a:t>
            </a:r>
          </a:p>
          <a:p>
            <a:r>
              <a:rPr lang="en-GB" sz="900" b="1">
                <a:solidFill>
                  <a:srgbClr val="FF0000"/>
                </a:solidFill>
              </a:rPr>
              <a:t>Bosnia and Herzegovina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Sarajevo - Faculty of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Denmark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Aarhus University - Department of Physics and Astronomy</a:t>
            </a:r>
          </a:p>
          <a:p>
            <a:r>
              <a:rPr lang="en-GB" sz="900" b="1">
                <a:solidFill>
                  <a:srgbClr val="FF0000"/>
                </a:solidFill>
              </a:rPr>
              <a:t>Estonia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National Institute of Chemical Physics and Biophysics (KBFI)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00DFB7-3BDA-7147-537B-8125A39C5444}"/>
              </a:ext>
            </a:extLst>
          </p:cNvPr>
          <p:cNvSpPr txBox="1"/>
          <p:nvPr/>
        </p:nvSpPr>
        <p:spPr>
          <a:xfrm>
            <a:off x="2739930" y="993056"/>
            <a:ext cx="2707759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France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Toulouse III – Paul Sabatier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École Normale Supérieure</a:t>
            </a:r>
          </a:p>
          <a:p>
            <a:r>
              <a:rPr lang="en-GB" sz="900" b="1">
                <a:solidFill>
                  <a:srgbClr val="FF0000"/>
                </a:solidFill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Technische</a:t>
            </a:r>
            <a:r>
              <a:rPr lang="en-GB" sz="900"/>
              <a:t> Universität Darmstadt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Leibniz University Hannover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Ulm University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8EDF32-B2BE-0958-77B9-4F90CAFAA63B}"/>
              </a:ext>
            </a:extLst>
          </p:cNvPr>
          <p:cNvSpPr txBox="1"/>
          <p:nvPr/>
        </p:nvSpPr>
        <p:spPr>
          <a:xfrm>
            <a:off x="690137" y="4158622"/>
            <a:ext cx="187747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00B0F0"/>
                </a:solidFill>
              </a:rPr>
              <a:t>Mexico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Aguascalientes (UAA)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567500-D7E7-4D9A-6AC5-A61201C3C7DA}"/>
              </a:ext>
            </a:extLst>
          </p:cNvPr>
          <p:cNvSpPr txBox="1"/>
          <p:nvPr/>
        </p:nvSpPr>
        <p:spPr>
          <a:xfrm>
            <a:off x="4970946" y="949077"/>
            <a:ext cx="2888048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Greece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Theoretical and Computational Physics, National Technical University of Athens (</a:t>
            </a:r>
            <a:r>
              <a:rPr lang="en-GB" sz="900" err="1"/>
              <a:t>LThCP</a:t>
            </a:r>
            <a:r>
              <a:rPr lang="en-GB" sz="90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effectLst/>
                <a:latin typeface="+mn-lt"/>
              </a:rPr>
              <a:t>Foundation for Research and Technology – Hellas (FORTH) </a:t>
            </a:r>
            <a:endParaRPr lang="en-GB" sz="900"/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Astronomy, Aristotle University of Thessaloniki (AUTH)</a:t>
            </a:r>
          </a:p>
          <a:p>
            <a:r>
              <a:rPr lang="en-GB" sz="900" b="1">
                <a:solidFill>
                  <a:srgbClr val="FF0000"/>
                </a:solidFill>
              </a:rPr>
              <a:t>Ireland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Tyndall National Institute</a:t>
            </a:r>
          </a:p>
          <a:p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9BF183-AB59-4AE6-7F09-78D6BF283BCA}"/>
              </a:ext>
            </a:extLst>
          </p:cNvPr>
          <p:cNvSpPr txBox="1"/>
          <p:nvPr/>
        </p:nvSpPr>
        <p:spPr>
          <a:xfrm>
            <a:off x="7858994" y="1032812"/>
            <a:ext cx="27338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Italy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Florence – DFA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LENS Laboratory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Pisa</a:t>
            </a:r>
            <a:endParaRPr lang="en-GB" sz="900" b="1"/>
          </a:p>
          <a:p>
            <a:r>
              <a:rPr lang="en-GB" sz="900" b="1">
                <a:solidFill>
                  <a:srgbClr val="FF0000"/>
                </a:solidFill>
              </a:rPr>
              <a:t>Malta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Malta</a:t>
            </a:r>
          </a:p>
          <a:p>
            <a:r>
              <a:rPr lang="en-GB" sz="900" b="1">
                <a:solidFill>
                  <a:srgbClr val="FF0000"/>
                </a:solidFill>
              </a:rPr>
              <a:t>Netherlands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Amsterdam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1CE2EE-3D26-0AAD-5D31-BDDCC6AF3840}"/>
              </a:ext>
            </a:extLst>
          </p:cNvPr>
          <p:cNvSpPr txBox="1"/>
          <p:nvPr/>
        </p:nvSpPr>
        <p:spPr>
          <a:xfrm>
            <a:off x="9588679" y="980728"/>
            <a:ext cx="240628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Poland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Space Technology Centre, AGH University of Science and Technology, Krakow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Center</a:t>
            </a:r>
            <a:r>
              <a:rPr lang="en-GB" sz="900"/>
              <a:t> for Theoretical Physics, Polish Academy of Sciences (CTP PAS)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  <a:latin typeface="+mn-lt"/>
              </a:rPr>
              <a:t>University of Warsaw 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Portugal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Instituto de </a:t>
            </a:r>
            <a:r>
              <a:rPr lang="en-GB" sz="900" err="1"/>
              <a:t>Telecomunicações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Romania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Space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Serbia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Physics Belgrade (IPB)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South East European Network for Mathematical and Theoretical Physics (SEENET-MTP) Centre</a:t>
            </a:r>
          </a:p>
          <a:p>
            <a:r>
              <a:rPr lang="en-GB" sz="900" b="1">
                <a:solidFill>
                  <a:srgbClr val="FF0000"/>
                </a:solidFill>
              </a:rPr>
              <a:t>Spain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Theoretical Physics (IFT UAM-CSIC)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Corpuscular Physics (IFIC), Valencia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Madrid (UAM)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 err="1">
                <a:effectLst/>
                <a:latin typeface="+mn-lt"/>
              </a:rPr>
              <a:t>Institut</a:t>
            </a:r>
            <a:r>
              <a:rPr lang="en-GB" sz="900" b="0" i="0" u="none" strike="noStrike">
                <a:effectLst/>
                <a:latin typeface="+mn-lt"/>
              </a:rPr>
              <a:t> de </a:t>
            </a:r>
            <a:r>
              <a:rPr lang="en-GB" sz="900" b="0" i="0" u="none" strike="noStrike" err="1">
                <a:effectLst/>
                <a:latin typeface="+mn-lt"/>
              </a:rPr>
              <a:t>Fisica</a:t>
            </a:r>
            <a:r>
              <a:rPr lang="en-GB" sz="900" b="0" i="0" u="none" strike="noStrike">
                <a:effectLst/>
                <a:latin typeface="+mn-lt"/>
              </a:rPr>
              <a:t> </a:t>
            </a:r>
            <a:r>
              <a:rPr lang="en-GB" sz="900" b="0" i="0" u="none" strike="noStrike" err="1">
                <a:effectLst/>
                <a:latin typeface="+mn-lt"/>
              </a:rPr>
              <a:t>d'Altes</a:t>
            </a:r>
            <a:r>
              <a:rPr lang="en-GB" sz="900" b="0" i="0" u="none" strike="noStrike">
                <a:effectLst/>
                <a:latin typeface="+mn-lt"/>
              </a:rPr>
              <a:t> Energies (IFAE)  </a:t>
            </a:r>
            <a:endParaRPr lang="en-GB" sz="900"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970D52-136F-2BA6-3030-81143686863F}"/>
              </a:ext>
            </a:extLst>
          </p:cNvPr>
          <p:cNvSpPr txBox="1"/>
          <p:nvPr/>
        </p:nvSpPr>
        <p:spPr>
          <a:xfrm>
            <a:off x="10056440" y="4005064"/>
            <a:ext cx="1904384" cy="272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Switzerland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Geneva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Neuchâtel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Zurich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Fachhochschule</a:t>
            </a:r>
            <a:r>
              <a:rPr lang="en-GB" sz="900"/>
              <a:t> Graubünden</a:t>
            </a:r>
          </a:p>
          <a:p>
            <a:r>
              <a:rPr lang="en-GB" sz="900" b="1">
                <a:solidFill>
                  <a:srgbClr val="FF0000"/>
                </a:solidFill>
              </a:rPr>
              <a:t>United Kingdom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Imperial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King's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College London (UCL)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Birmingham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Cambridge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Liverpool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Manchester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Oxford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Southampton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Sussex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Warwick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UKRI-STFC RAL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EF12BF-4A05-1860-C211-EAEC8F8530CD}"/>
              </a:ext>
            </a:extLst>
          </p:cNvPr>
          <p:cNvSpPr txBox="1"/>
          <p:nvPr/>
        </p:nvSpPr>
        <p:spPr>
          <a:xfrm>
            <a:off x="661755" y="2958293"/>
            <a:ext cx="63444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 b="0" i="0" u="none" strike="noStrike">
              <a:solidFill>
                <a:srgbClr val="00B0F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Arizona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Johns Hopkins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Stanford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Northwestern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Delaware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Kentucky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Bates College, Maine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9AB772-1209-7995-03A7-A03CFA4F55E3}"/>
              </a:ext>
            </a:extLst>
          </p:cNvPr>
          <p:cNvSpPr txBox="1"/>
          <p:nvPr/>
        </p:nvSpPr>
        <p:spPr>
          <a:xfrm>
            <a:off x="8365163" y="6359555"/>
            <a:ext cx="63444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22FF31"/>
                </a:solidFill>
              </a:rPr>
              <a:t>Australia</a:t>
            </a:r>
            <a:endParaRPr lang="en-GB" sz="900">
              <a:solidFill>
                <a:srgbClr val="22FF3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Western Australia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04A114-3AD3-CEF3-DEA6-56DC6FCFF3D3}"/>
              </a:ext>
            </a:extLst>
          </p:cNvPr>
          <p:cNvSpPr txBox="1"/>
          <p:nvPr/>
        </p:nvSpPr>
        <p:spPr>
          <a:xfrm>
            <a:off x="654621" y="5235894"/>
            <a:ext cx="28490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0000"/>
                </a:solidFill>
                <a:effectLst/>
              </a:rPr>
              <a:t>Observers (Under Evaluation)</a:t>
            </a:r>
          </a:p>
          <a:p>
            <a:pPr algn="l"/>
            <a:r>
              <a:rPr lang="en-GB" sz="900" b="1" i="0" u="none" strike="noStrike">
                <a:solidFill>
                  <a:srgbClr val="FF0000"/>
                </a:solidFill>
                <a:effectLst/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German Aerospace </a:t>
            </a:r>
            <a:r>
              <a:rPr lang="en-GB" sz="900" b="0" i="0" u="none" strike="noStrike" err="1">
                <a:solidFill>
                  <a:srgbClr val="000000"/>
                </a:solidFill>
                <a:effectLst/>
              </a:rPr>
              <a:t>Center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 (DLR)</a:t>
            </a:r>
          </a:p>
          <a:p>
            <a:pPr algn="l"/>
            <a:r>
              <a:rPr lang="en-GB" sz="900" b="1" i="0" u="none" strike="noStrike">
                <a:solidFill>
                  <a:srgbClr val="D315FF"/>
                </a:solidFill>
                <a:effectLst/>
              </a:rPr>
              <a:t>Iran</a:t>
            </a:r>
            <a:endParaRPr lang="en-GB" sz="900">
              <a:solidFill>
                <a:srgbClr val="D315FF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I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sfahan University of Technology</a:t>
            </a:r>
          </a:p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>
              <a:solidFill>
                <a:srgbClr val="00B0F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Fermi National Accelerator Laboratory (Fermilab)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Jet Propulsion Laboratory (JPL)</a:t>
            </a:r>
            <a:endParaRPr lang="en-GB" sz="900" b="0" i="0" u="none" strike="noStrike">
              <a:solidFill>
                <a:srgbClr val="000000"/>
              </a:solidFill>
              <a:effectLst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482501-D1A0-47E7-AEA6-8E0727AA5E7E}"/>
              </a:ext>
            </a:extLst>
          </p:cNvPr>
          <p:cNvSpPr txBox="1"/>
          <p:nvPr/>
        </p:nvSpPr>
        <p:spPr>
          <a:xfrm>
            <a:off x="4799856" y="5373216"/>
            <a:ext cx="3847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55 institutions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 from </a:t>
            </a:r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21 countries</a:t>
            </a:r>
          </a:p>
          <a:p>
            <a:r>
              <a:rPr lang="en-GB" b="1">
                <a:solidFill>
                  <a:srgbClr val="000000"/>
                </a:solidFill>
                <a:latin typeface="-webkit-standard"/>
              </a:rPr>
              <a:t>TVLBAI Chair: Prof. O. Buchmueller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 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D7DA01-4703-7946-EBC9-13CEAF92780E}"/>
              </a:ext>
            </a:extLst>
          </p:cNvPr>
          <p:cNvSpPr txBox="1"/>
          <p:nvPr/>
        </p:nvSpPr>
        <p:spPr>
          <a:xfrm>
            <a:off x="2493852" y="3429000"/>
            <a:ext cx="6698492" cy="1200329"/>
          </a:xfrm>
          <a:prstGeom prst="rect">
            <a:avLst/>
          </a:prstGeom>
          <a:solidFill>
            <a:srgbClr val="FFFF00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2400" b="1"/>
              <a:t>This is an open science collaboration, and we welcome applications from other institutions at any time.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506793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6CE96E-6EE2-EB97-704A-E05031A8BB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D43A2-903A-0923-451D-58B55F41E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 Packages (Proposal adopted by ICB)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B33BD9-65FA-F56D-3C11-6A6200734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62800" y="48688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92B079C-D760-0845-8A80-48C5C0A272C2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7" descr="Organization Chart" title="SmartArt">
            <a:extLst>
              <a:ext uri="{FF2B5EF4-FFF2-40B4-BE49-F238E27FC236}">
                <a16:creationId xmlns:a16="http://schemas.microsoft.com/office/drawing/2014/main" id="{FFB326E4-90D1-00B0-6298-63B617F221EF}"/>
              </a:ext>
            </a:extLst>
          </p:cNvPr>
          <p:cNvGraphicFramePr>
            <a:graphicFrameLocks/>
          </p:cNvGraphicFramePr>
          <p:nvPr/>
        </p:nvGraphicFramePr>
        <p:xfrm>
          <a:off x="307382" y="1124744"/>
          <a:ext cx="11577235" cy="4967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7296429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BC214-E576-7E99-9A67-6D27D0978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A0B4C-3131-7334-77F2-55393C9F7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 Packages (Proposal adopted by ICB)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FC95AB-43E7-5512-DB83-DAB884461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62800" y="48688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92B079C-D760-0845-8A80-48C5C0A272C2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Content Placeholder 7" descr="Organization Chart" title="SmartArt">
            <a:extLst>
              <a:ext uri="{FF2B5EF4-FFF2-40B4-BE49-F238E27FC236}">
                <a16:creationId xmlns:a16="http://schemas.microsoft.com/office/drawing/2014/main" id="{05D7CDD3-4ADC-9D77-E0EA-E7728BEB1C3E}"/>
              </a:ext>
            </a:extLst>
          </p:cNvPr>
          <p:cNvGraphicFramePr>
            <a:graphicFrameLocks/>
          </p:cNvGraphicFramePr>
          <p:nvPr/>
        </p:nvGraphicFramePr>
        <p:xfrm>
          <a:off x="307382" y="1124744"/>
          <a:ext cx="11577235" cy="4967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59609CF-755B-CBFF-0B46-E4CE89249AF6}"/>
              </a:ext>
            </a:extLst>
          </p:cNvPr>
          <p:cNvSpPr txBox="1"/>
          <p:nvPr/>
        </p:nvSpPr>
        <p:spPr>
          <a:xfrm>
            <a:off x="2539752" y="3722707"/>
            <a:ext cx="6940624" cy="1754326"/>
          </a:xfrm>
          <a:prstGeom prst="rect">
            <a:avLst/>
          </a:prstGeom>
          <a:solidFill>
            <a:srgbClr val="FFFF00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b="1" dirty="0"/>
              <a:t>We are appointing co-conveners for each WP. If your institution is part of TVLBAI and you are interested or wish to propose candidates, please send nominations to: </a:t>
            </a:r>
          </a:p>
          <a:p>
            <a:pPr algn="ctr">
              <a:buNone/>
            </a:pPr>
            <a:endParaRPr lang="en-GB" b="1" dirty="0"/>
          </a:p>
          <a:p>
            <a:pPr algn="ctr">
              <a:buNone/>
            </a:pPr>
            <a:r>
              <a:rPr lang="en-GB" b="1" dirty="0" err="1"/>
              <a:t>Oliver.Buchmueller@cern.ch</a:t>
            </a:r>
            <a:r>
              <a:rPr lang="en-GB" b="1" dirty="0"/>
              <a:t>, </a:t>
            </a:r>
            <a:r>
              <a:rPr lang="en-GB" b="1" dirty="0" err="1"/>
              <a:t>John.Ellis@cern.ch</a:t>
            </a:r>
            <a:r>
              <a:rPr lang="en-GB" b="1" dirty="0"/>
              <a:t>, </a:t>
            </a:r>
            <a:r>
              <a:rPr lang="en-GB" b="1" dirty="0" err="1"/>
              <a:t>Sergio.Calatroni@cern.ch</a:t>
            </a:r>
            <a:r>
              <a:rPr lang="en-GB" b="1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355707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02C450A-DEED-B456-487C-BFD7FC152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00" y="381000"/>
            <a:ext cx="10693400" cy="457200"/>
          </a:xfrm>
        </p:spPr>
        <p:txBody>
          <a:bodyPr/>
          <a:lstStyle/>
          <a:p>
            <a:r>
              <a:rPr lang="en-US"/>
              <a:t>TVLBAI Logo Contest – slide from Sergio </a:t>
            </a:r>
          </a:p>
        </p:txBody>
      </p:sp>
      <p:pic>
        <p:nvPicPr>
          <p:cNvPr id="3" name="Picture 2" descr="A close-up of a logo&#10;&#10;AI-generated content may be incorrect.">
            <a:extLst>
              <a:ext uri="{FF2B5EF4-FFF2-40B4-BE49-F238E27FC236}">
                <a16:creationId xmlns:a16="http://schemas.microsoft.com/office/drawing/2014/main" id="{08B71CC4-75D5-42EC-D802-6F1C09C383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647" b="6698"/>
          <a:stretch>
            <a:fillRect/>
          </a:stretch>
        </p:blipFill>
        <p:spPr>
          <a:xfrm>
            <a:off x="191343" y="1340768"/>
            <a:ext cx="11945753" cy="4927278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8E69AA-680A-BB7B-6645-0CB40C27AA44}"/>
              </a:ext>
            </a:extLst>
          </p:cNvPr>
          <p:cNvSpPr txBox="1"/>
          <p:nvPr/>
        </p:nvSpPr>
        <p:spPr>
          <a:xfrm>
            <a:off x="-240704" y="6071921"/>
            <a:ext cx="121154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b="1" dirty="0"/>
              <a:t>Send to: </a:t>
            </a:r>
            <a:r>
              <a:rPr lang="en-GB" b="1" dirty="0" err="1"/>
              <a:t>Oliver.Buchmueller@cern.ch</a:t>
            </a:r>
            <a:r>
              <a:rPr lang="en-GB" b="1" dirty="0"/>
              <a:t>, </a:t>
            </a:r>
            <a:r>
              <a:rPr lang="en-GB" b="1" dirty="0" err="1"/>
              <a:t>John.Ellis@cern.ch</a:t>
            </a:r>
            <a:r>
              <a:rPr lang="en-GB" b="1" dirty="0"/>
              <a:t>, </a:t>
            </a:r>
            <a:r>
              <a:rPr lang="en-GB" b="1" dirty="0" err="1"/>
              <a:t>Sergio.Calatroni@cern.ch</a:t>
            </a:r>
            <a:r>
              <a:rPr lang="en-GB" b="1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2979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28D1F-E61B-ED65-9E52-55A9363EBA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3FAC2-5A94-7C0D-9A66-D0D2C5F94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TVLBAI Proto-Collaboration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C1EF25-916B-DC81-D3E3-57460FD50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544" y="2272985"/>
            <a:ext cx="7772400" cy="44683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0039D2-9CE4-D995-2D71-37A508438B40}"/>
              </a:ext>
            </a:extLst>
          </p:cNvPr>
          <p:cNvSpPr txBox="1"/>
          <p:nvPr/>
        </p:nvSpPr>
        <p:spPr>
          <a:xfrm>
            <a:off x="690137" y="1021941"/>
            <a:ext cx="20277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Austria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Science and Technology Austria</a:t>
            </a:r>
          </a:p>
          <a:p>
            <a:r>
              <a:rPr lang="en-GB" sz="900" b="1">
                <a:solidFill>
                  <a:srgbClr val="FF0000"/>
                </a:solidFill>
              </a:rPr>
              <a:t>Bosnia and Herzegovina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Sarajevo - Faculty of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Denmark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Aarhus University - Department of Physics and Astronomy</a:t>
            </a:r>
          </a:p>
          <a:p>
            <a:r>
              <a:rPr lang="en-GB" sz="900" b="1">
                <a:solidFill>
                  <a:srgbClr val="FF0000"/>
                </a:solidFill>
              </a:rPr>
              <a:t>Estonia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National Institute of Chemical Physics and Biophysics (KBFI)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BA462F-B593-1CFC-2233-4878AD26F605}"/>
              </a:ext>
            </a:extLst>
          </p:cNvPr>
          <p:cNvSpPr txBox="1"/>
          <p:nvPr/>
        </p:nvSpPr>
        <p:spPr>
          <a:xfrm>
            <a:off x="2739930" y="993056"/>
            <a:ext cx="2707759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France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Toulouse III – Paul Sabatier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École Normale Supérieure</a:t>
            </a:r>
          </a:p>
          <a:p>
            <a:r>
              <a:rPr lang="en-GB" sz="900" b="1">
                <a:solidFill>
                  <a:srgbClr val="FF0000"/>
                </a:solidFill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Technische</a:t>
            </a:r>
            <a:r>
              <a:rPr lang="en-GB" sz="900"/>
              <a:t> Universität Darmstadt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Leibniz University Hannover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Ulm University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E1580A-E8E1-8CEF-4CD3-08167AFE9847}"/>
              </a:ext>
            </a:extLst>
          </p:cNvPr>
          <p:cNvSpPr txBox="1"/>
          <p:nvPr/>
        </p:nvSpPr>
        <p:spPr>
          <a:xfrm>
            <a:off x="690137" y="4158622"/>
            <a:ext cx="187747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00B0F0"/>
                </a:solidFill>
              </a:rPr>
              <a:t>Mexico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Aguascalientes (UAA)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7FB74-B354-B665-0F69-134236CD7979}"/>
              </a:ext>
            </a:extLst>
          </p:cNvPr>
          <p:cNvSpPr txBox="1"/>
          <p:nvPr/>
        </p:nvSpPr>
        <p:spPr>
          <a:xfrm>
            <a:off x="4970946" y="949077"/>
            <a:ext cx="2888048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Greece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Theoretical and Computational Physics, National Technical University of Athens (</a:t>
            </a:r>
            <a:r>
              <a:rPr lang="en-GB" sz="900" err="1"/>
              <a:t>LThCP</a:t>
            </a:r>
            <a:r>
              <a:rPr lang="en-GB" sz="90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effectLst/>
                <a:latin typeface="+mn-lt"/>
              </a:rPr>
              <a:t>Foundation for Research and Technology – Hellas (FORTH) </a:t>
            </a:r>
            <a:endParaRPr lang="en-GB" sz="900"/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Astronomy, Aristotle University of Thessaloniki (AUTH)</a:t>
            </a:r>
          </a:p>
          <a:p>
            <a:r>
              <a:rPr lang="en-GB" sz="900" b="1">
                <a:solidFill>
                  <a:srgbClr val="FF0000"/>
                </a:solidFill>
              </a:rPr>
              <a:t>Ireland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Tyndall National Institute</a:t>
            </a:r>
          </a:p>
          <a:p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80716A-29DF-E354-D57A-4C78682B1629}"/>
              </a:ext>
            </a:extLst>
          </p:cNvPr>
          <p:cNvSpPr txBox="1"/>
          <p:nvPr/>
        </p:nvSpPr>
        <p:spPr>
          <a:xfrm>
            <a:off x="7858994" y="1032812"/>
            <a:ext cx="27338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Italy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Florence – DFA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LENS Laboratory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Pisa</a:t>
            </a:r>
            <a:endParaRPr lang="en-GB" sz="900" b="1"/>
          </a:p>
          <a:p>
            <a:r>
              <a:rPr lang="en-GB" sz="900" b="1">
                <a:solidFill>
                  <a:srgbClr val="FF0000"/>
                </a:solidFill>
              </a:rPr>
              <a:t>Malta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Malta</a:t>
            </a:r>
          </a:p>
          <a:p>
            <a:r>
              <a:rPr lang="en-GB" sz="900" b="1">
                <a:solidFill>
                  <a:srgbClr val="FF0000"/>
                </a:solidFill>
              </a:rPr>
              <a:t>Netherlands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Amsterdam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3A3A0E-D451-B032-569F-4AD1E335643A}"/>
              </a:ext>
            </a:extLst>
          </p:cNvPr>
          <p:cNvSpPr txBox="1"/>
          <p:nvPr/>
        </p:nvSpPr>
        <p:spPr>
          <a:xfrm>
            <a:off x="9588679" y="980728"/>
            <a:ext cx="240628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Poland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Space Technology Centre, AGH University of Science and Technology, Krakow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Center</a:t>
            </a:r>
            <a:r>
              <a:rPr lang="en-GB" sz="900"/>
              <a:t> for Theoretical Physics, Polish Academy of Sciences (CTP PAS)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  <a:latin typeface="+mn-lt"/>
              </a:rPr>
              <a:t>University of Warsaw 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Portugal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Instituto de </a:t>
            </a:r>
            <a:r>
              <a:rPr lang="en-GB" sz="900" err="1"/>
              <a:t>Telecomunicações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Romania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Space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Serbia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Physics Belgrade (IPB)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South East European Network for Mathematical and Theoretical Physics (SEENET-MTP) Centre</a:t>
            </a:r>
          </a:p>
          <a:p>
            <a:r>
              <a:rPr lang="en-GB" sz="900" b="1">
                <a:solidFill>
                  <a:srgbClr val="FF0000"/>
                </a:solidFill>
              </a:rPr>
              <a:t>Spain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Theoretical Physics (IFT UAM-CSIC)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Corpuscular Physics (IFIC), Valencia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Madrid (UAM)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 err="1">
                <a:effectLst/>
                <a:latin typeface="+mn-lt"/>
              </a:rPr>
              <a:t>Institut</a:t>
            </a:r>
            <a:r>
              <a:rPr lang="en-GB" sz="900" b="0" i="0" u="none" strike="noStrike">
                <a:effectLst/>
                <a:latin typeface="+mn-lt"/>
              </a:rPr>
              <a:t> de </a:t>
            </a:r>
            <a:r>
              <a:rPr lang="en-GB" sz="900" b="0" i="0" u="none" strike="noStrike" err="1">
                <a:effectLst/>
                <a:latin typeface="+mn-lt"/>
              </a:rPr>
              <a:t>Fisica</a:t>
            </a:r>
            <a:r>
              <a:rPr lang="en-GB" sz="900" b="0" i="0" u="none" strike="noStrike">
                <a:effectLst/>
                <a:latin typeface="+mn-lt"/>
              </a:rPr>
              <a:t> </a:t>
            </a:r>
            <a:r>
              <a:rPr lang="en-GB" sz="900" b="0" i="0" u="none" strike="noStrike" err="1">
                <a:effectLst/>
                <a:latin typeface="+mn-lt"/>
              </a:rPr>
              <a:t>d'Altes</a:t>
            </a:r>
            <a:r>
              <a:rPr lang="en-GB" sz="900" b="0" i="0" u="none" strike="noStrike">
                <a:effectLst/>
                <a:latin typeface="+mn-lt"/>
              </a:rPr>
              <a:t> Energies (IFAE)  </a:t>
            </a:r>
            <a:endParaRPr lang="en-GB" sz="900"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3660B0-B0C4-BBBF-CFF4-2939C5CC0046}"/>
              </a:ext>
            </a:extLst>
          </p:cNvPr>
          <p:cNvSpPr txBox="1"/>
          <p:nvPr/>
        </p:nvSpPr>
        <p:spPr>
          <a:xfrm>
            <a:off x="10056440" y="4005064"/>
            <a:ext cx="1904384" cy="272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Switzerland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Geneva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Neuchâtel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Zurich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Fachhochschule</a:t>
            </a:r>
            <a:r>
              <a:rPr lang="en-GB" sz="900"/>
              <a:t> Graubünden</a:t>
            </a:r>
          </a:p>
          <a:p>
            <a:r>
              <a:rPr lang="en-GB" sz="900" b="1">
                <a:solidFill>
                  <a:srgbClr val="FF0000"/>
                </a:solidFill>
              </a:rPr>
              <a:t>United Kingdom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Imperial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King's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College London (UCL)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Birmingham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Cambridge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Liverpool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Manchester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Oxford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Southampton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Sussex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Warwick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UKRI-STFC RAL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360756-0B8C-5B93-3BEA-591CA330433C}"/>
              </a:ext>
            </a:extLst>
          </p:cNvPr>
          <p:cNvSpPr txBox="1"/>
          <p:nvPr/>
        </p:nvSpPr>
        <p:spPr>
          <a:xfrm>
            <a:off x="661755" y="2958293"/>
            <a:ext cx="63444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 b="0" i="0" u="none" strike="noStrike">
              <a:solidFill>
                <a:srgbClr val="00B0F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Arizona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Johns Hopkins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Stanford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Northwestern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Delaware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Kentucky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Bates College, Maine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5A86E3-645E-D07D-EC57-6FA0522290C9}"/>
              </a:ext>
            </a:extLst>
          </p:cNvPr>
          <p:cNvSpPr txBox="1"/>
          <p:nvPr/>
        </p:nvSpPr>
        <p:spPr>
          <a:xfrm>
            <a:off x="8365163" y="6359555"/>
            <a:ext cx="63444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22FF31"/>
                </a:solidFill>
              </a:rPr>
              <a:t>Australia</a:t>
            </a:r>
            <a:endParaRPr lang="en-GB" sz="900">
              <a:solidFill>
                <a:srgbClr val="22FF3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Western Australia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DDF021-AD22-EBC3-DD6D-C4A08955726E}"/>
              </a:ext>
            </a:extLst>
          </p:cNvPr>
          <p:cNvSpPr txBox="1"/>
          <p:nvPr/>
        </p:nvSpPr>
        <p:spPr>
          <a:xfrm>
            <a:off x="654621" y="5235894"/>
            <a:ext cx="28490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0000"/>
                </a:solidFill>
                <a:effectLst/>
              </a:rPr>
              <a:t>Observers (Under Evaluation)</a:t>
            </a:r>
          </a:p>
          <a:p>
            <a:pPr algn="l"/>
            <a:r>
              <a:rPr lang="en-GB" sz="900" b="1" i="0" u="none" strike="noStrike">
                <a:solidFill>
                  <a:srgbClr val="FF0000"/>
                </a:solidFill>
                <a:effectLst/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German Aerospace </a:t>
            </a:r>
            <a:r>
              <a:rPr lang="en-GB" sz="900" b="0" i="0" u="none" strike="noStrike" err="1">
                <a:solidFill>
                  <a:srgbClr val="000000"/>
                </a:solidFill>
                <a:effectLst/>
              </a:rPr>
              <a:t>Center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 (DLR)</a:t>
            </a:r>
          </a:p>
          <a:p>
            <a:pPr algn="l"/>
            <a:r>
              <a:rPr lang="en-GB" sz="900" b="1" i="0" u="none" strike="noStrike">
                <a:solidFill>
                  <a:srgbClr val="D315FF"/>
                </a:solidFill>
                <a:effectLst/>
              </a:rPr>
              <a:t>Iran</a:t>
            </a:r>
            <a:endParaRPr lang="en-GB" sz="900">
              <a:solidFill>
                <a:srgbClr val="D315FF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I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sfahan University of Technology</a:t>
            </a:r>
          </a:p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>
              <a:solidFill>
                <a:srgbClr val="00B0F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Fermi National Accelerator Laboratory (Fermilab)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Jet Propulsion Laboratory (JPL)</a:t>
            </a:r>
            <a:endParaRPr lang="en-GB" sz="900" b="0" i="0" u="none" strike="noStrike">
              <a:solidFill>
                <a:srgbClr val="000000"/>
              </a:solidFill>
              <a:effectLst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E74AB5-46A1-ADA3-38E0-68E8193B592D}"/>
              </a:ext>
            </a:extLst>
          </p:cNvPr>
          <p:cNvSpPr txBox="1"/>
          <p:nvPr/>
        </p:nvSpPr>
        <p:spPr>
          <a:xfrm>
            <a:off x="4799856" y="5373216"/>
            <a:ext cx="3847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55 institutions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 from </a:t>
            </a:r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21 countries</a:t>
            </a:r>
          </a:p>
          <a:p>
            <a:r>
              <a:rPr lang="en-GB" b="1">
                <a:solidFill>
                  <a:srgbClr val="000000"/>
                </a:solidFill>
                <a:latin typeface="-webkit-standard"/>
              </a:rPr>
              <a:t>TVLBAI Chair: Prof. O. Buchmueller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96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2A33E-CF65-D678-CD04-02C8479EC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9B366-5368-07C9-758A-C593F67FD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TVLBAI Proto-Collaboration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4F5AA8-4866-ACF8-BC0E-C3481847E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544" y="2272985"/>
            <a:ext cx="7772400" cy="44683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893B78-CE35-81E9-0EDA-877C9FC1027A}"/>
              </a:ext>
            </a:extLst>
          </p:cNvPr>
          <p:cNvSpPr txBox="1"/>
          <p:nvPr/>
        </p:nvSpPr>
        <p:spPr>
          <a:xfrm>
            <a:off x="690137" y="1021941"/>
            <a:ext cx="20277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Austria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Science and Technology Austria</a:t>
            </a:r>
          </a:p>
          <a:p>
            <a:r>
              <a:rPr lang="en-GB" sz="900" b="1">
                <a:solidFill>
                  <a:srgbClr val="FF0000"/>
                </a:solidFill>
              </a:rPr>
              <a:t>Bosnia and Herzegovina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Sarajevo - Faculty of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Denmark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Aarhus University - Department of Physics and Astronomy</a:t>
            </a:r>
          </a:p>
          <a:p>
            <a:r>
              <a:rPr lang="en-GB" sz="900" b="1">
                <a:solidFill>
                  <a:srgbClr val="FF0000"/>
                </a:solidFill>
              </a:rPr>
              <a:t>Estonia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National Institute of Chemical Physics and Biophysics (KBFI)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B1CBF2-4A55-4C7F-F27F-4CC1983E020D}"/>
              </a:ext>
            </a:extLst>
          </p:cNvPr>
          <p:cNvSpPr txBox="1"/>
          <p:nvPr/>
        </p:nvSpPr>
        <p:spPr>
          <a:xfrm>
            <a:off x="2739930" y="993056"/>
            <a:ext cx="2707759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France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Toulouse III – Paul Sabatier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École Normale Supérieure</a:t>
            </a:r>
          </a:p>
          <a:p>
            <a:r>
              <a:rPr lang="en-GB" sz="900" b="1">
                <a:solidFill>
                  <a:srgbClr val="FF0000"/>
                </a:solidFill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Technische</a:t>
            </a:r>
            <a:r>
              <a:rPr lang="en-GB" sz="900"/>
              <a:t> Universität Darmstadt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Leibniz University Hannover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Ulm University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886170-24B3-2A2A-FD3E-486419D77DC0}"/>
              </a:ext>
            </a:extLst>
          </p:cNvPr>
          <p:cNvSpPr txBox="1"/>
          <p:nvPr/>
        </p:nvSpPr>
        <p:spPr>
          <a:xfrm>
            <a:off x="690137" y="4158622"/>
            <a:ext cx="187747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00B0F0"/>
                </a:solidFill>
              </a:rPr>
              <a:t>Mexico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Aguascalientes (UAA)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0FB224-C8A5-13E6-43EE-8DE70692EC8C}"/>
              </a:ext>
            </a:extLst>
          </p:cNvPr>
          <p:cNvSpPr txBox="1"/>
          <p:nvPr/>
        </p:nvSpPr>
        <p:spPr>
          <a:xfrm>
            <a:off x="4970946" y="949077"/>
            <a:ext cx="2888048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Greece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Theoretical and Computational Physics, National Technical University of Athens (</a:t>
            </a:r>
            <a:r>
              <a:rPr lang="en-GB" sz="900" err="1"/>
              <a:t>LThCP</a:t>
            </a:r>
            <a:r>
              <a:rPr lang="en-GB" sz="90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effectLst/>
                <a:latin typeface="+mn-lt"/>
              </a:rPr>
              <a:t>Foundation for Research and Technology – Hellas (FORTH) </a:t>
            </a:r>
            <a:endParaRPr lang="en-GB" sz="900"/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Astronomy, Aristotle University of Thessaloniki (AUTH)</a:t>
            </a:r>
          </a:p>
          <a:p>
            <a:r>
              <a:rPr lang="en-GB" sz="900" b="1">
                <a:solidFill>
                  <a:srgbClr val="FF0000"/>
                </a:solidFill>
              </a:rPr>
              <a:t>Ireland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Tyndall National Institute</a:t>
            </a:r>
          </a:p>
          <a:p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1D9E9E-1DFB-5153-1CDC-B5A39820D14F}"/>
              </a:ext>
            </a:extLst>
          </p:cNvPr>
          <p:cNvSpPr txBox="1"/>
          <p:nvPr/>
        </p:nvSpPr>
        <p:spPr>
          <a:xfrm>
            <a:off x="7858994" y="1032812"/>
            <a:ext cx="27338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Italy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Florence – DFA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LENS Laboratory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Pisa</a:t>
            </a:r>
            <a:endParaRPr lang="en-GB" sz="900" b="1"/>
          </a:p>
          <a:p>
            <a:r>
              <a:rPr lang="en-GB" sz="900" b="1">
                <a:solidFill>
                  <a:srgbClr val="FF0000"/>
                </a:solidFill>
              </a:rPr>
              <a:t>Malta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Malta</a:t>
            </a:r>
          </a:p>
          <a:p>
            <a:r>
              <a:rPr lang="en-GB" sz="900" b="1">
                <a:solidFill>
                  <a:srgbClr val="FF0000"/>
                </a:solidFill>
              </a:rPr>
              <a:t>Netherlands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Amsterdam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283E36-22C1-388D-7036-41F1E204746E}"/>
              </a:ext>
            </a:extLst>
          </p:cNvPr>
          <p:cNvSpPr txBox="1"/>
          <p:nvPr/>
        </p:nvSpPr>
        <p:spPr>
          <a:xfrm>
            <a:off x="9588679" y="980728"/>
            <a:ext cx="240628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Poland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Space Technology Centre, AGH University of Science and Technology, Krakow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Center</a:t>
            </a:r>
            <a:r>
              <a:rPr lang="en-GB" sz="900"/>
              <a:t> for Theoretical Physics, Polish Academy of Sciences (CTP PAS)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  <a:latin typeface="+mn-lt"/>
              </a:rPr>
              <a:t>University of Warsaw 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Portugal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Instituto de </a:t>
            </a:r>
            <a:r>
              <a:rPr lang="en-GB" sz="900" err="1"/>
              <a:t>Telecomunicações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Romania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Space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Serbia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Physics Belgrade (IPB)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South East European Network for Mathematical and Theoretical Physics (SEENET-MTP) Centre</a:t>
            </a:r>
          </a:p>
          <a:p>
            <a:r>
              <a:rPr lang="en-GB" sz="900" b="1">
                <a:solidFill>
                  <a:srgbClr val="FF0000"/>
                </a:solidFill>
              </a:rPr>
              <a:t>Spain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Theoretical Physics (IFT UAM-CSIC)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Corpuscular Physics (IFIC), Valencia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Madrid (UAM)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 err="1">
                <a:effectLst/>
                <a:latin typeface="+mn-lt"/>
              </a:rPr>
              <a:t>Institut</a:t>
            </a:r>
            <a:r>
              <a:rPr lang="en-GB" sz="900" b="0" i="0" u="none" strike="noStrike">
                <a:effectLst/>
                <a:latin typeface="+mn-lt"/>
              </a:rPr>
              <a:t> de </a:t>
            </a:r>
            <a:r>
              <a:rPr lang="en-GB" sz="900" b="0" i="0" u="none" strike="noStrike" err="1">
                <a:effectLst/>
                <a:latin typeface="+mn-lt"/>
              </a:rPr>
              <a:t>Fisica</a:t>
            </a:r>
            <a:r>
              <a:rPr lang="en-GB" sz="900" b="0" i="0" u="none" strike="noStrike">
                <a:effectLst/>
                <a:latin typeface="+mn-lt"/>
              </a:rPr>
              <a:t> </a:t>
            </a:r>
            <a:r>
              <a:rPr lang="en-GB" sz="900" b="0" i="0" u="none" strike="noStrike" err="1">
                <a:effectLst/>
                <a:latin typeface="+mn-lt"/>
              </a:rPr>
              <a:t>d'Altes</a:t>
            </a:r>
            <a:r>
              <a:rPr lang="en-GB" sz="900" b="0" i="0" u="none" strike="noStrike">
                <a:effectLst/>
                <a:latin typeface="+mn-lt"/>
              </a:rPr>
              <a:t> Energies (IFAE)  </a:t>
            </a:r>
            <a:endParaRPr lang="en-GB" sz="900"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864C7E-E04B-9669-76C9-FA6EDE4AAEB3}"/>
              </a:ext>
            </a:extLst>
          </p:cNvPr>
          <p:cNvSpPr txBox="1"/>
          <p:nvPr/>
        </p:nvSpPr>
        <p:spPr>
          <a:xfrm>
            <a:off x="10056440" y="4005064"/>
            <a:ext cx="1904384" cy="2446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Switzerland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Geneva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Neuchâtel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Zurich</a:t>
            </a:r>
          </a:p>
          <a:p>
            <a:r>
              <a:rPr lang="en-GB" sz="900" b="1">
                <a:solidFill>
                  <a:srgbClr val="FF0000"/>
                </a:solidFill>
              </a:rPr>
              <a:t>United Kingdom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Imperial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King's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College London (UCL)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Birmingham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Liverpool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Manchester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Oxford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Southampton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Sussex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Warwick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UKRI-STFC RAL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AFB930-1825-040F-0D65-0AA829930CF7}"/>
              </a:ext>
            </a:extLst>
          </p:cNvPr>
          <p:cNvSpPr txBox="1"/>
          <p:nvPr/>
        </p:nvSpPr>
        <p:spPr>
          <a:xfrm>
            <a:off x="661755" y="2958293"/>
            <a:ext cx="63444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 b="0" i="0" u="none" strike="noStrike">
              <a:solidFill>
                <a:srgbClr val="00B0F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Arizona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Johns Hopkins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Stanford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Northwestern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Delaware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Kentucky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Bates College, Maine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30901E-576D-638D-02D0-7F0919B35876}"/>
              </a:ext>
            </a:extLst>
          </p:cNvPr>
          <p:cNvSpPr txBox="1"/>
          <p:nvPr/>
        </p:nvSpPr>
        <p:spPr>
          <a:xfrm>
            <a:off x="8688288" y="6201550"/>
            <a:ext cx="63444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22FF31"/>
                </a:solidFill>
              </a:rPr>
              <a:t>Australia</a:t>
            </a:r>
            <a:endParaRPr lang="en-GB" sz="900">
              <a:solidFill>
                <a:srgbClr val="22FF3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Western Australia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FA2642-CA9D-57F6-9409-C5A737A4B28C}"/>
              </a:ext>
            </a:extLst>
          </p:cNvPr>
          <p:cNvSpPr txBox="1"/>
          <p:nvPr/>
        </p:nvSpPr>
        <p:spPr>
          <a:xfrm>
            <a:off x="654621" y="5235894"/>
            <a:ext cx="28490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0000"/>
                </a:solidFill>
                <a:effectLst/>
              </a:rPr>
              <a:t>Observers (Under Evaluation)</a:t>
            </a:r>
          </a:p>
          <a:p>
            <a:pPr algn="l"/>
            <a:r>
              <a:rPr lang="en-GB" sz="900" b="1" i="0" u="none" strike="noStrike">
                <a:solidFill>
                  <a:srgbClr val="FF0000"/>
                </a:solidFill>
                <a:effectLst/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German Aerospace </a:t>
            </a:r>
            <a:r>
              <a:rPr lang="en-GB" sz="900" b="0" i="0" u="none" strike="noStrike" err="1">
                <a:solidFill>
                  <a:srgbClr val="000000"/>
                </a:solidFill>
                <a:effectLst/>
              </a:rPr>
              <a:t>Center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 (DLR)</a:t>
            </a:r>
          </a:p>
          <a:p>
            <a:pPr algn="l"/>
            <a:r>
              <a:rPr lang="en-GB" sz="900" b="1" i="0" u="none" strike="noStrike">
                <a:solidFill>
                  <a:srgbClr val="D315FF"/>
                </a:solidFill>
                <a:effectLst/>
              </a:rPr>
              <a:t>Iran</a:t>
            </a:r>
            <a:endParaRPr lang="en-GB" sz="900">
              <a:solidFill>
                <a:srgbClr val="D315FF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I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sfahan University of Technology</a:t>
            </a:r>
          </a:p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>
              <a:solidFill>
                <a:srgbClr val="00B0F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Fermi National Accelerator Laboratory (Fermilab)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Jet Propulsion Laboratory (JPL)</a:t>
            </a:r>
            <a:endParaRPr lang="en-GB" sz="900" b="0" i="0" u="none" strike="noStrike">
              <a:solidFill>
                <a:srgbClr val="000000"/>
              </a:solidFill>
              <a:effectLst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64DC12C-EFE3-E44D-8071-553DB720CCD6}"/>
              </a:ext>
            </a:extLst>
          </p:cNvPr>
          <p:cNvSpPr txBox="1"/>
          <p:nvPr/>
        </p:nvSpPr>
        <p:spPr>
          <a:xfrm>
            <a:off x="4799856" y="5373216"/>
            <a:ext cx="3847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55 institutions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 from </a:t>
            </a:r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21 countries</a:t>
            </a:r>
          </a:p>
          <a:p>
            <a:r>
              <a:rPr lang="en-GB" b="1">
                <a:solidFill>
                  <a:srgbClr val="000000"/>
                </a:solidFill>
                <a:latin typeface="-webkit-standard"/>
              </a:rPr>
              <a:t>TVLBAI Chair: Prof. O. </a:t>
            </a:r>
            <a:r>
              <a:rPr lang="en-GB" b="1" err="1">
                <a:solidFill>
                  <a:srgbClr val="000000"/>
                </a:solidFill>
                <a:latin typeface="-webkit-standard"/>
              </a:rPr>
              <a:t>Buchmueller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 </a:t>
            </a:r>
            <a:endParaRPr lang="en-US"/>
          </a:p>
        </p:txBody>
      </p:sp>
      <p:pic>
        <p:nvPicPr>
          <p:cNvPr id="5" name="Picture 4" descr="A close-up of a document&#10;&#10;AI-generated content may be incorrect.">
            <a:extLst>
              <a:ext uri="{FF2B5EF4-FFF2-40B4-BE49-F238E27FC236}">
                <a16:creationId xmlns:a16="http://schemas.microsoft.com/office/drawing/2014/main" id="{186A9A05-4875-BD0E-2C25-02D5A0E3F0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1498176"/>
            <a:ext cx="6113483" cy="50030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421A083-8B58-C9E3-98CB-FF793E65A1B2}"/>
              </a:ext>
            </a:extLst>
          </p:cNvPr>
          <p:cNvSpPr/>
          <p:nvPr/>
        </p:nvSpPr>
        <p:spPr bwMode="auto">
          <a:xfrm>
            <a:off x="479376" y="4666453"/>
            <a:ext cx="5400599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1C2D7E-B36F-7C51-CB82-9B6815BD5AF4}"/>
              </a:ext>
            </a:extLst>
          </p:cNvPr>
          <p:cNvSpPr/>
          <p:nvPr/>
        </p:nvSpPr>
        <p:spPr bwMode="auto">
          <a:xfrm>
            <a:off x="532321" y="4634857"/>
            <a:ext cx="5400599" cy="507832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907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7119C-0450-EC79-A629-63F8637AA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F80C6-1D4B-FD80-43FF-872084A51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TVLBAI Proto-Collaboration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830CCA-7A24-A891-327C-729541F764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544" y="2272985"/>
            <a:ext cx="7772400" cy="44683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5009C4-3295-D57E-FDDF-E995B0F8E187}"/>
              </a:ext>
            </a:extLst>
          </p:cNvPr>
          <p:cNvSpPr txBox="1"/>
          <p:nvPr/>
        </p:nvSpPr>
        <p:spPr>
          <a:xfrm>
            <a:off x="690137" y="1021941"/>
            <a:ext cx="20277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Austria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Science and Technology Austria</a:t>
            </a:r>
          </a:p>
          <a:p>
            <a:r>
              <a:rPr lang="en-GB" sz="900" b="1">
                <a:solidFill>
                  <a:srgbClr val="FF0000"/>
                </a:solidFill>
              </a:rPr>
              <a:t>Bosnia and Herzegovina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Sarajevo - Faculty of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Denmark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Aarhus University - Department of Physics and Astronomy</a:t>
            </a:r>
          </a:p>
          <a:p>
            <a:r>
              <a:rPr lang="en-GB" sz="900" b="1">
                <a:solidFill>
                  <a:srgbClr val="FF0000"/>
                </a:solidFill>
              </a:rPr>
              <a:t>Estonia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National Institute of Chemical Physics and Biophysics (KBFI)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52303E-3A8F-364A-1A6E-AECE82040E26}"/>
              </a:ext>
            </a:extLst>
          </p:cNvPr>
          <p:cNvSpPr txBox="1"/>
          <p:nvPr/>
        </p:nvSpPr>
        <p:spPr>
          <a:xfrm>
            <a:off x="2739930" y="993056"/>
            <a:ext cx="2707759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France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Toulouse III – Paul Sabatier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École Normale Supérieure</a:t>
            </a:r>
          </a:p>
          <a:p>
            <a:r>
              <a:rPr lang="en-GB" sz="900" b="1">
                <a:solidFill>
                  <a:srgbClr val="FF0000"/>
                </a:solidFill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Technische</a:t>
            </a:r>
            <a:r>
              <a:rPr lang="en-GB" sz="900"/>
              <a:t> Universität Darmstadt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Leibniz University Hannover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Ulm University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821112-F716-2B8E-EB74-70F3E3967308}"/>
              </a:ext>
            </a:extLst>
          </p:cNvPr>
          <p:cNvSpPr txBox="1"/>
          <p:nvPr/>
        </p:nvSpPr>
        <p:spPr>
          <a:xfrm>
            <a:off x="690137" y="4158622"/>
            <a:ext cx="187747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00B0F0"/>
                </a:solidFill>
              </a:rPr>
              <a:t>Mexico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Aguascalientes (UAA)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B84B87-6F20-C27D-8F12-457FE85F7EBB}"/>
              </a:ext>
            </a:extLst>
          </p:cNvPr>
          <p:cNvSpPr txBox="1"/>
          <p:nvPr/>
        </p:nvSpPr>
        <p:spPr>
          <a:xfrm>
            <a:off x="4970946" y="949077"/>
            <a:ext cx="2888048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Greece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Theoretical and Computational Physics, National Technical University of Athens (</a:t>
            </a:r>
            <a:r>
              <a:rPr lang="en-GB" sz="900" err="1"/>
              <a:t>LThCP</a:t>
            </a:r>
            <a:r>
              <a:rPr lang="en-GB" sz="90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effectLst/>
                <a:latin typeface="+mn-lt"/>
              </a:rPr>
              <a:t>Foundation for Research and Technology – Hellas (FORTH) </a:t>
            </a:r>
            <a:endParaRPr lang="en-GB" sz="900"/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Astronomy, Aristotle University of Thessaloniki (AUTH)</a:t>
            </a:r>
          </a:p>
          <a:p>
            <a:r>
              <a:rPr lang="en-GB" sz="900" b="1">
                <a:solidFill>
                  <a:srgbClr val="FF0000"/>
                </a:solidFill>
              </a:rPr>
              <a:t>Ireland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Tyndall National Institute</a:t>
            </a:r>
          </a:p>
          <a:p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F7432-F52C-2A57-F0E3-852C3BAE83C5}"/>
              </a:ext>
            </a:extLst>
          </p:cNvPr>
          <p:cNvSpPr txBox="1"/>
          <p:nvPr/>
        </p:nvSpPr>
        <p:spPr>
          <a:xfrm>
            <a:off x="7858994" y="1032812"/>
            <a:ext cx="27338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Italy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Florence – DFA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LENS Laboratory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Pisa</a:t>
            </a:r>
            <a:endParaRPr lang="en-GB" sz="900" b="1"/>
          </a:p>
          <a:p>
            <a:r>
              <a:rPr lang="en-GB" sz="900" b="1">
                <a:solidFill>
                  <a:srgbClr val="FF0000"/>
                </a:solidFill>
              </a:rPr>
              <a:t>Malta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Malta</a:t>
            </a:r>
          </a:p>
          <a:p>
            <a:r>
              <a:rPr lang="en-GB" sz="900" b="1">
                <a:solidFill>
                  <a:srgbClr val="FF0000"/>
                </a:solidFill>
              </a:rPr>
              <a:t>Netherlands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Amsterdam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C1F4B7-702C-DA3A-A3FB-A76FDBEAE1AD}"/>
              </a:ext>
            </a:extLst>
          </p:cNvPr>
          <p:cNvSpPr txBox="1"/>
          <p:nvPr/>
        </p:nvSpPr>
        <p:spPr>
          <a:xfrm>
            <a:off x="9588679" y="980728"/>
            <a:ext cx="240628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Poland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Space Technology Centre, AGH University of Science and Technology, Krakow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Center</a:t>
            </a:r>
            <a:r>
              <a:rPr lang="en-GB" sz="900"/>
              <a:t> for Theoretical Physics, Polish Academy of Sciences (CTP PAS)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  <a:latin typeface="+mn-lt"/>
              </a:rPr>
              <a:t>University of Warsaw 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Portugal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Instituto de </a:t>
            </a:r>
            <a:r>
              <a:rPr lang="en-GB" sz="900" err="1"/>
              <a:t>Telecomunicações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Romania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Space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Serbia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Physics Belgrade (IPB)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South East European Network for Mathematical and Theoretical Physics (SEENET-MTP) Centre</a:t>
            </a:r>
          </a:p>
          <a:p>
            <a:r>
              <a:rPr lang="en-GB" sz="900" b="1">
                <a:solidFill>
                  <a:srgbClr val="FF0000"/>
                </a:solidFill>
              </a:rPr>
              <a:t>Spain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Theoretical Physics (IFT UAM-CSIC)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Corpuscular Physics (IFIC), Valencia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Madrid (UAM)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 err="1">
                <a:effectLst/>
                <a:latin typeface="+mn-lt"/>
              </a:rPr>
              <a:t>Institut</a:t>
            </a:r>
            <a:r>
              <a:rPr lang="en-GB" sz="900" b="0" i="0" u="none" strike="noStrike">
                <a:effectLst/>
                <a:latin typeface="+mn-lt"/>
              </a:rPr>
              <a:t> de </a:t>
            </a:r>
            <a:r>
              <a:rPr lang="en-GB" sz="900" b="0" i="0" u="none" strike="noStrike" err="1">
                <a:effectLst/>
                <a:latin typeface="+mn-lt"/>
              </a:rPr>
              <a:t>Fisica</a:t>
            </a:r>
            <a:r>
              <a:rPr lang="en-GB" sz="900" b="0" i="0" u="none" strike="noStrike">
                <a:effectLst/>
                <a:latin typeface="+mn-lt"/>
              </a:rPr>
              <a:t> </a:t>
            </a:r>
            <a:r>
              <a:rPr lang="en-GB" sz="900" b="0" i="0" u="none" strike="noStrike" err="1">
                <a:effectLst/>
                <a:latin typeface="+mn-lt"/>
              </a:rPr>
              <a:t>d'Altes</a:t>
            </a:r>
            <a:r>
              <a:rPr lang="en-GB" sz="900" b="0" i="0" u="none" strike="noStrike">
                <a:effectLst/>
                <a:latin typeface="+mn-lt"/>
              </a:rPr>
              <a:t> Energies (IFAE)  </a:t>
            </a:r>
            <a:endParaRPr lang="en-GB" sz="900"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61B484-6D5C-11D2-D028-1C2D0AA8B55A}"/>
              </a:ext>
            </a:extLst>
          </p:cNvPr>
          <p:cNvSpPr txBox="1"/>
          <p:nvPr/>
        </p:nvSpPr>
        <p:spPr>
          <a:xfrm>
            <a:off x="10056440" y="4005064"/>
            <a:ext cx="1904384" cy="2446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Switzerland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Geneva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Neuchâtel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Zurich</a:t>
            </a:r>
          </a:p>
          <a:p>
            <a:r>
              <a:rPr lang="en-GB" sz="900" b="1">
                <a:solidFill>
                  <a:srgbClr val="FF0000"/>
                </a:solidFill>
              </a:rPr>
              <a:t>United Kingdom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Imperial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King's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College London (UCL)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Birmingham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Liverpool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Manchester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Oxford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Southampton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Sussex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Warwick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UKRI-STFC RAL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2FB0F5-1779-2519-4BE2-D99B1F36340F}"/>
              </a:ext>
            </a:extLst>
          </p:cNvPr>
          <p:cNvSpPr txBox="1"/>
          <p:nvPr/>
        </p:nvSpPr>
        <p:spPr>
          <a:xfrm>
            <a:off x="661755" y="2958293"/>
            <a:ext cx="63444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 b="0" i="0" u="none" strike="noStrike">
              <a:solidFill>
                <a:srgbClr val="00B0F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Arizona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Johns Hopkins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Stanford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Northwestern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Delaware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Kentucky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Bates College, Maine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A3F1E2-2DA0-2A79-4087-B5F7573B558C}"/>
              </a:ext>
            </a:extLst>
          </p:cNvPr>
          <p:cNvSpPr txBox="1"/>
          <p:nvPr/>
        </p:nvSpPr>
        <p:spPr>
          <a:xfrm>
            <a:off x="8688288" y="6201550"/>
            <a:ext cx="63444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22FF31"/>
                </a:solidFill>
              </a:rPr>
              <a:t>Australia</a:t>
            </a:r>
            <a:endParaRPr lang="en-GB" sz="900">
              <a:solidFill>
                <a:srgbClr val="22FF3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Western Australia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FA9A593-0175-0497-9AE9-91123D4364E1}"/>
              </a:ext>
            </a:extLst>
          </p:cNvPr>
          <p:cNvSpPr txBox="1"/>
          <p:nvPr/>
        </p:nvSpPr>
        <p:spPr>
          <a:xfrm>
            <a:off x="654621" y="5235894"/>
            <a:ext cx="28490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0000"/>
                </a:solidFill>
                <a:effectLst/>
              </a:rPr>
              <a:t>Observers (Under Evaluation)</a:t>
            </a:r>
          </a:p>
          <a:p>
            <a:pPr algn="l"/>
            <a:r>
              <a:rPr lang="en-GB" sz="900" b="1" i="0" u="none" strike="noStrike">
                <a:solidFill>
                  <a:srgbClr val="FF0000"/>
                </a:solidFill>
                <a:effectLst/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German Aerospace </a:t>
            </a:r>
            <a:r>
              <a:rPr lang="en-GB" sz="900" b="0" i="0" u="none" strike="noStrike" err="1">
                <a:solidFill>
                  <a:srgbClr val="000000"/>
                </a:solidFill>
                <a:effectLst/>
              </a:rPr>
              <a:t>Center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 (DLR)</a:t>
            </a:r>
          </a:p>
          <a:p>
            <a:pPr algn="l"/>
            <a:r>
              <a:rPr lang="en-GB" sz="900" b="1" i="0" u="none" strike="noStrike">
                <a:solidFill>
                  <a:srgbClr val="D315FF"/>
                </a:solidFill>
                <a:effectLst/>
              </a:rPr>
              <a:t>Iran</a:t>
            </a:r>
            <a:endParaRPr lang="en-GB" sz="900">
              <a:solidFill>
                <a:srgbClr val="D315FF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I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sfahan University of Technology</a:t>
            </a:r>
          </a:p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>
              <a:solidFill>
                <a:srgbClr val="00B0F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Fermi National Accelerator Laboratory (Fermilab)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Jet Propulsion Laboratory (JPL)</a:t>
            </a:r>
            <a:endParaRPr lang="en-GB" sz="900" b="0" i="0" u="none" strike="noStrike">
              <a:solidFill>
                <a:srgbClr val="000000"/>
              </a:solidFill>
              <a:effectLst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C5DE73-40FC-9CB7-76AF-928635A47546}"/>
              </a:ext>
            </a:extLst>
          </p:cNvPr>
          <p:cNvSpPr txBox="1"/>
          <p:nvPr/>
        </p:nvSpPr>
        <p:spPr>
          <a:xfrm>
            <a:off x="4799856" y="5373216"/>
            <a:ext cx="3847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55 institutions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 from </a:t>
            </a:r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21 countries</a:t>
            </a:r>
          </a:p>
          <a:p>
            <a:r>
              <a:rPr lang="en-GB" b="1">
                <a:solidFill>
                  <a:srgbClr val="000000"/>
                </a:solidFill>
                <a:latin typeface="-webkit-standard"/>
              </a:rPr>
              <a:t>TVLBAI Chair: Prof. O. </a:t>
            </a:r>
            <a:r>
              <a:rPr lang="en-GB" b="1" err="1">
                <a:solidFill>
                  <a:srgbClr val="000000"/>
                </a:solidFill>
                <a:latin typeface="-webkit-standard"/>
              </a:rPr>
              <a:t>Buchmueller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 </a:t>
            </a:r>
            <a:endParaRPr lang="en-US"/>
          </a:p>
        </p:txBody>
      </p:sp>
      <p:pic>
        <p:nvPicPr>
          <p:cNvPr id="5" name="Picture 4" descr="A close-up of a document&#10;&#10;AI-generated content may be incorrect.">
            <a:extLst>
              <a:ext uri="{FF2B5EF4-FFF2-40B4-BE49-F238E27FC236}">
                <a16:creationId xmlns:a16="http://schemas.microsoft.com/office/drawing/2014/main" id="{84611783-33EF-56A5-D730-FD8D61E4F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1498176"/>
            <a:ext cx="6113483" cy="50030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684FFD-2C5B-12CC-3D32-3C3BD7C390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7325" y="208596"/>
            <a:ext cx="4583885" cy="64838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868C299-C862-A046-B562-F29F9961299B}"/>
              </a:ext>
            </a:extLst>
          </p:cNvPr>
          <p:cNvSpPr/>
          <p:nvPr/>
        </p:nvSpPr>
        <p:spPr bwMode="auto">
          <a:xfrm>
            <a:off x="532321" y="4634857"/>
            <a:ext cx="5400599" cy="507832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755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2CEE-FB85-2835-1227-00EE810BF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site for a vertical VLBAI at CERN: 140 m deep pit at LHC Pt 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ACF2F1-54AB-C262-D238-DC9D14995519}"/>
              </a:ext>
            </a:extLst>
          </p:cNvPr>
          <p:cNvSpPr txBox="1"/>
          <p:nvPr/>
        </p:nvSpPr>
        <p:spPr>
          <a:xfrm>
            <a:off x="4943872" y="1281467"/>
            <a:ext cx="3826371" cy="707886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PX46 – P4 Support shaft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</a:rPr>
              <a:t>Depth 143m, diameter 10.10m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630BE68-A00F-26F8-204C-ACD346BF3865}"/>
              </a:ext>
            </a:extLst>
          </p:cNvPr>
          <p:cNvGrpSpPr/>
          <p:nvPr/>
        </p:nvGrpSpPr>
        <p:grpSpPr>
          <a:xfrm>
            <a:off x="648742" y="1052736"/>
            <a:ext cx="4079106" cy="3774803"/>
            <a:chOff x="551384" y="1052736"/>
            <a:chExt cx="4079106" cy="3774803"/>
          </a:xfrm>
        </p:grpSpPr>
        <p:pic>
          <p:nvPicPr>
            <p:cNvPr id="4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CBFCBA71-E211-4B68-3ABE-AA1FB09A53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1384" y="1052736"/>
              <a:ext cx="4079106" cy="377480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17DB3F6-6D85-B1C6-C537-E48E7415C073}"/>
                </a:ext>
              </a:extLst>
            </p:cNvPr>
            <p:cNvSpPr/>
            <p:nvPr/>
          </p:nvSpPr>
          <p:spPr bwMode="auto">
            <a:xfrm>
              <a:off x="2731477" y="1488831"/>
              <a:ext cx="228600" cy="2203937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</p:grp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58E1257B-3845-CC90-5F20-E265494131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090" y="2075151"/>
            <a:ext cx="4079106" cy="244365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B167F0C-73BD-E6BE-0745-292A3C4693FD}"/>
              </a:ext>
            </a:extLst>
          </p:cNvPr>
          <p:cNvCxnSpPr>
            <a:stCxn id="5" idx="1"/>
            <a:endCxn id="6" idx="3"/>
          </p:cNvCxnSpPr>
          <p:nvPr/>
        </p:nvCxnSpPr>
        <p:spPr bwMode="auto">
          <a:xfrm flipH="1">
            <a:off x="3057435" y="1635410"/>
            <a:ext cx="1886437" cy="955390"/>
          </a:xfrm>
          <a:prstGeom prst="straightConnector1">
            <a:avLst/>
          </a:prstGeom>
          <a:noFill/>
          <a:ln w="952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5" name="Picture 14" descr="Chart, bar chart&#10;&#10;Description automatically generated">
            <a:extLst>
              <a:ext uri="{FF2B5EF4-FFF2-40B4-BE49-F238E27FC236}">
                <a16:creationId xmlns:a16="http://schemas.microsoft.com/office/drawing/2014/main" id="{307A1445-A423-380C-C430-4B3CB5E1E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2211" y="4651976"/>
            <a:ext cx="4432863" cy="22075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F1E231D-F5F0-571E-F266-E6703571B008}"/>
              </a:ext>
            </a:extLst>
          </p:cNvPr>
          <p:cNvSpPr txBox="1"/>
          <p:nvPr/>
        </p:nvSpPr>
        <p:spPr>
          <a:xfrm>
            <a:off x="7875065" y="4558653"/>
            <a:ext cx="11304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LHC beam on</a:t>
            </a:r>
            <a:endParaRPr lang="en-GB" sz="12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1267115-BB44-E0A4-AFE3-CCBBFD97E4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822"/>
          <a:stretch/>
        </p:blipFill>
        <p:spPr>
          <a:xfrm>
            <a:off x="9286649" y="1772816"/>
            <a:ext cx="2736284" cy="473124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BCEAF84-4815-08DB-5D32-97A0A6BB8086}"/>
              </a:ext>
            </a:extLst>
          </p:cNvPr>
          <p:cNvSpPr txBox="1"/>
          <p:nvPr/>
        </p:nvSpPr>
        <p:spPr>
          <a:xfrm>
            <a:off x="9331170" y="1248665"/>
            <a:ext cx="2691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Dose equivalent – case of beam loss</a:t>
            </a:r>
          </a:p>
          <a:p>
            <a:r>
              <a:rPr lang="en-US" sz="1200" dirty="0"/>
              <a:t>Shielding wall at the bottom of TX46</a:t>
            </a:r>
            <a:endParaRPr lang="en-GB" sz="1200" dirty="0"/>
          </a:p>
        </p:txBody>
      </p:sp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42B34365-61AF-DD14-95F4-81780580E8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806" y="5731743"/>
            <a:ext cx="3497482" cy="95114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F6FA31A-5A57-C5E2-2C5F-108719DFD75F}"/>
              </a:ext>
            </a:extLst>
          </p:cNvPr>
          <p:cNvSpPr txBox="1"/>
          <p:nvPr/>
        </p:nvSpPr>
        <p:spPr>
          <a:xfrm>
            <a:off x="426228" y="4834162"/>
            <a:ext cx="4432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Safety, access, evacuation, etc.: demonstrated feasibility for 365d/y 24h24 access and AION operation, also when the LHC beam is on</a:t>
            </a:r>
            <a:endParaRPr lang="en-GB" sz="16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FEB4A83F-C8D9-35EF-7367-02611A53443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502" t="2741" r="3897"/>
          <a:stretch/>
        </p:blipFill>
        <p:spPr>
          <a:xfrm>
            <a:off x="330423" y="1110179"/>
            <a:ext cx="1655998" cy="1588247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E13953DD-A55A-0F43-5C7C-8F88FFB333E1}"/>
              </a:ext>
            </a:extLst>
          </p:cNvPr>
          <p:cNvSpPr/>
          <p:nvPr/>
        </p:nvSpPr>
        <p:spPr bwMode="auto">
          <a:xfrm>
            <a:off x="551384" y="1147364"/>
            <a:ext cx="360040" cy="3600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470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11">
            <a:extLst>
              <a:ext uri="{FF2B5EF4-FFF2-40B4-BE49-F238E27FC236}">
                <a16:creationId xmlns:a16="http://schemas.microsoft.com/office/drawing/2014/main" id="{2F2D57A9-3497-B098-DCAB-6B14E4EF7D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1357" y="0"/>
            <a:ext cx="12574713" cy="6858000"/>
          </a:xfrm>
          <a:prstGeom prst="rect">
            <a:avLst/>
          </a:prstGeom>
        </p:spPr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A8D790F-ACAE-0242-BFDE-4108271E38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8724"/>
            <a:ext cx="12192000" cy="6649276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DF412CD-289F-2942-806A-F92101D4D7C6}"/>
              </a:ext>
            </a:extLst>
          </p:cNvPr>
          <p:cNvSpPr/>
          <p:nvPr/>
        </p:nvSpPr>
        <p:spPr>
          <a:xfrm>
            <a:off x="7704666" y="1616291"/>
            <a:ext cx="4487333" cy="163693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6" name="ZoneTexte 10">
            <a:extLst>
              <a:ext uri="{FF2B5EF4-FFF2-40B4-BE49-F238E27FC236}">
                <a16:creationId xmlns:a16="http://schemas.microsoft.com/office/drawing/2014/main" id="{4ABD68E3-21F0-714D-8084-98EC31A2C117}"/>
              </a:ext>
            </a:extLst>
          </p:cNvPr>
          <p:cNvSpPr txBox="1"/>
          <p:nvPr/>
        </p:nvSpPr>
        <p:spPr>
          <a:xfrm>
            <a:off x="7848600" y="1683561"/>
            <a:ext cx="391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goal is to understand the most fundamental particles and laws </a:t>
            </a:r>
            <a:br>
              <a:rPr lang="en-US"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of the universe.</a:t>
            </a:r>
            <a:endParaRPr lang="fr-FR" sz="24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BA2F55-BD1B-2C4D-BF71-51ECEF7BDBB5}"/>
              </a:ext>
            </a:extLst>
          </p:cNvPr>
          <p:cNvSpPr/>
          <p:nvPr/>
        </p:nvSpPr>
        <p:spPr>
          <a:xfrm>
            <a:off x="7704667" y="205121"/>
            <a:ext cx="4487333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8" name="ZoneTexte 2">
            <a:extLst>
              <a:ext uri="{FF2B5EF4-FFF2-40B4-BE49-F238E27FC236}">
                <a16:creationId xmlns:a16="http://schemas.microsoft.com/office/drawing/2014/main" id="{25E21975-8FE6-3B48-A87E-E4BBC264700A}"/>
              </a:ext>
            </a:extLst>
          </p:cNvPr>
          <p:cNvSpPr txBox="1"/>
          <p:nvPr/>
        </p:nvSpPr>
        <p:spPr>
          <a:xfrm>
            <a:off x="7848600" y="291656"/>
            <a:ext cx="3954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is the world’s biggest laboratory </a:t>
            </a:r>
            <a:br>
              <a:rPr lang="en-US"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 particle physics</a:t>
            </a:r>
            <a:r>
              <a:rPr lang="fr-FR" sz="2400">
                <a:solidFill>
                  <a:schemeClr val="bg1"/>
                </a:solidFill>
              </a:rPr>
              <a:t>.</a:t>
            </a:r>
            <a:endParaRPr lang="fr-FR" sz="24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Placeholder 11">
            <a:extLst>
              <a:ext uri="{FF2B5EF4-FFF2-40B4-BE49-F238E27FC236}">
                <a16:creationId xmlns:a16="http://schemas.microsoft.com/office/drawing/2014/main" id="{AE8FCC8D-823B-87F9-134F-9F56F05275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3611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E406B8-D4A1-C7B2-4168-81A7B6CF8404}"/>
              </a:ext>
            </a:extLst>
          </p:cNvPr>
          <p:cNvSpPr txBox="1"/>
          <p:nvPr/>
        </p:nvSpPr>
        <p:spPr>
          <a:xfrm>
            <a:off x="2999656" y="1643896"/>
            <a:ext cx="3911600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200" b="1" i="0" u="none" strike="noStrike">
                <a:solidFill>
                  <a:schemeClr val="bg1"/>
                </a:solidFill>
                <a:effectLst/>
                <a:latin typeface="Google Sans"/>
              </a:rPr>
              <a:t>CERN:</a:t>
            </a:r>
          </a:p>
          <a:p>
            <a:pPr algn="ctr"/>
            <a:r>
              <a:rPr lang="en-GB" sz="2200" b="1" i="0" u="none" strike="noStrike">
                <a:solidFill>
                  <a:schemeClr val="bg1"/>
                </a:solidFill>
                <a:effectLst/>
                <a:latin typeface="Google Sans"/>
              </a:rPr>
              <a:t> Conseil </a:t>
            </a:r>
            <a:r>
              <a:rPr lang="en-GB" sz="2200" b="1" i="0" u="none" strike="noStrike" err="1">
                <a:solidFill>
                  <a:schemeClr val="bg1"/>
                </a:solidFill>
                <a:effectLst/>
                <a:latin typeface="Google Sans"/>
              </a:rPr>
              <a:t>Européen</a:t>
            </a:r>
            <a:r>
              <a:rPr lang="en-GB" sz="2200" b="1" i="0" u="none" strike="noStrike">
                <a:solidFill>
                  <a:schemeClr val="bg1"/>
                </a:solidFill>
                <a:effectLst/>
                <a:latin typeface="Google Sans"/>
              </a:rPr>
              <a:t> pour la Recherche </a:t>
            </a:r>
            <a:r>
              <a:rPr lang="en-GB" sz="2200" b="1" i="0" u="none" strike="noStrike" err="1">
                <a:solidFill>
                  <a:schemeClr val="bg1"/>
                </a:solidFill>
                <a:effectLst/>
                <a:latin typeface="Google Sans"/>
              </a:rPr>
              <a:t>Nucléaire</a:t>
            </a:r>
            <a:r>
              <a:rPr lang="en-GB" sz="2200" b="1" i="0" u="none" strike="noStrike">
                <a:solidFill>
                  <a:schemeClr val="bg1"/>
                </a:solidFill>
                <a:effectLst/>
                <a:latin typeface="Google Sans"/>
              </a:rPr>
              <a:t>", or European Council for Nuclear Research</a:t>
            </a:r>
            <a:endParaRPr lang="en-US" sz="2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53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06" y="423786"/>
            <a:ext cx="11324967" cy="916982"/>
          </a:xfrm>
        </p:spPr>
        <p:txBody>
          <a:bodyPr>
            <a:noAutofit/>
          </a:bodyPr>
          <a:lstStyle/>
          <a:p>
            <a:r>
              <a:rPr lang="en-US" sz="4000" dirty="0"/>
              <a:t>CERN in a Nutshell</a:t>
            </a:r>
            <a:br>
              <a:rPr lang="en-US" sz="3800" dirty="0"/>
            </a:br>
            <a:endParaRPr lang="en-US" sz="3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0AA3F6-1618-3548-975A-DD1A2939A246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ED63E074-9F71-3744-8F38-9F06BA8B3D9D}"/>
              </a:ext>
            </a:extLst>
          </p:cNvPr>
          <p:cNvSpPr txBox="1"/>
          <p:nvPr/>
        </p:nvSpPr>
        <p:spPr>
          <a:xfrm>
            <a:off x="695318" y="3182192"/>
            <a:ext cx="3125001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b="1"/>
              <a:t>23 </a:t>
            </a:r>
            <a:r>
              <a:rPr lang="en-US"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r>
              <a:rPr lang="en-US" sz="1000"/>
              <a:t>Austria – Belgium – Bulgaria – Czech Republic </a:t>
            </a:r>
            <a:br>
              <a:rPr lang="en-US" sz="1000"/>
            </a:br>
            <a:r>
              <a:rPr lang="en-US" sz="1000"/>
              <a:t>Denmark – Finland – France – Germany – Greece Hungary – Israel </a:t>
            </a:r>
            <a:r>
              <a:rPr lang="en-US" sz="1000">
                <a:solidFill>
                  <a:srgbClr val="0055A0"/>
                </a:solidFill>
              </a:rPr>
              <a:t>–</a:t>
            </a:r>
            <a:r>
              <a:rPr lang="en-US" sz="1000"/>
              <a:t> Italy – Netherlands – Norway </a:t>
            </a:r>
            <a:br>
              <a:rPr lang="en-US" sz="1000"/>
            </a:br>
            <a:r>
              <a:rPr lang="en-US" sz="1000"/>
              <a:t>Poland – Portugal – Romania – Serbia – Slovakia Spain – Sweden – Switzerland – United Kingdom</a:t>
            </a:r>
            <a:endParaRPr lang="en-US" sz="1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ZoneTexte 15">
            <a:extLst>
              <a:ext uri="{FF2B5EF4-FFF2-40B4-BE49-F238E27FC236}">
                <a16:creationId xmlns:a16="http://schemas.microsoft.com/office/drawing/2014/main" id="{AE67E09A-DB82-F742-9DF1-BA3E62EBE9C1}"/>
              </a:ext>
            </a:extLst>
          </p:cNvPr>
          <p:cNvSpPr txBox="1"/>
          <p:nvPr/>
        </p:nvSpPr>
        <p:spPr>
          <a:xfrm>
            <a:off x="354599" y="4323798"/>
            <a:ext cx="3710481" cy="2376026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600" b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3 </a:t>
            </a:r>
            <a:r>
              <a:rPr lang="fr-FR" sz="160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Associates </a:t>
            </a:r>
            <a:r>
              <a:rPr lang="fr-FR" sz="160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</a:p>
          <a:p>
            <a:pPr marL="450850" indent="-450850"/>
            <a:r>
              <a:rPr lang="fr-FR" sz="160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60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60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60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600">
              <a:solidFill>
                <a:schemeClr val="accent4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r>
              <a:rPr lang="en-US" sz="1000">
                <a:solidFill>
                  <a:schemeClr val="accent4">
                    <a:lumMod val="75000"/>
                  </a:schemeClr>
                </a:solidFill>
              </a:rPr>
              <a:t>Cyprus – Estonia – Slovenia </a:t>
            </a:r>
          </a:p>
          <a:p>
            <a:pPr marL="450850" indent="-450850"/>
            <a:endParaRPr lang="fr-FR" sz="900" b="1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r>
              <a:rPr lang="fr-FR" sz="160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r>
              <a:rPr lang="en-US" sz="1000">
                <a:solidFill>
                  <a:srgbClr val="668BCC"/>
                </a:solidFill>
              </a:rPr>
              <a:t>Croatia – India –  Latvia – Lithuania – Pakistan</a:t>
            </a:r>
            <a:br>
              <a:rPr lang="en-US" sz="1000">
                <a:solidFill>
                  <a:srgbClr val="668BCC"/>
                </a:solidFill>
              </a:rPr>
            </a:br>
            <a:r>
              <a:rPr lang="en-US" sz="1000">
                <a:solidFill>
                  <a:srgbClr val="668BCC"/>
                </a:solidFill>
              </a:rPr>
              <a:t>Turkey – Ukraine</a:t>
            </a:r>
          </a:p>
          <a:p>
            <a:endParaRPr lang="en-US" sz="1000" b="1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fr-FR" sz="160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endParaRPr lang="fr-FR" sz="160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>
                <a:solidFill>
                  <a:schemeClr val="tx1">
                    <a:lumMod val="60000"/>
                    <a:lumOff val="40000"/>
                  </a:schemeClr>
                </a:solidFill>
              </a:rPr>
              <a:t>Japan – Russia – USA</a:t>
            </a:r>
          </a:p>
          <a:p>
            <a:r>
              <a:rPr lang="en-US" sz="1000">
                <a:solidFill>
                  <a:schemeClr val="tx1">
                    <a:lumMod val="60000"/>
                    <a:lumOff val="40000"/>
                  </a:schemeClr>
                </a:solidFill>
              </a:rPr>
              <a:t>European Union – JINR – UNESCO</a:t>
            </a:r>
          </a:p>
          <a:p>
            <a:r>
              <a:rPr lang="en-US" sz="1000">
                <a:solidFill>
                  <a:srgbClr val="A8CEE3"/>
                </a:solidFill>
              </a:rPr>
              <a:t> </a:t>
            </a:r>
          </a:p>
        </p:txBody>
      </p: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1ED366C7-9586-CF46-9759-425FC74B08D9}"/>
              </a:ext>
            </a:extLst>
          </p:cNvPr>
          <p:cNvGrpSpPr/>
          <p:nvPr/>
        </p:nvGrpSpPr>
        <p:grpSpPr>
          <a:xfrm>
            <a:off x="9109465" y="3645907"/>
            <a:ext cx="3321496" cy="1542503"/>
            <a:chOff x="9915059" y="2650253"/>
            <a:chExt cx="3178132" cy="1624460"/>
          </a:xfrm>
        </p:grpSpPr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9D2F5DCE-2B1B-F342-85BA-962A761725C7}"/>
                </a:ext>
              </a:extLst>
            </p:cNvPr>
            <p:cNvSpPr/>
            <p:nvPr/>
          </p:nvSpPr>
          <p:spPr>
            <a:xfrm>
              <a:off x="9915059" y="2650253"/>
              <a:ext cx="2956161" cy="16244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ZoneTexte 2">
              <a:extLst>
                <a:ext uri="{FF2B5EF4-FFF2-40B4-BE49-F238E27FC236}">
                  <a16:creationId xmlns:a16="http://schemas.microsoft.com/office/drawing/2014/main" id="{6C341B06-E424-6B48-A791-969129B7F027}"/>
                </a:ext>
              </a:extLst>
            </p:cNvPr>
            <p:cNvSpPr txBox="1"/>
            <p:nvPr/>
          </p:nvSpPr>
          <p:spPr>
            <a:xfrm>
              <a:off x="9954637" y="2723467"/>
              <a:ext cx="3138554" cy="150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As of </a:t>
              </a:r>
              <a:r>
                <a:rPr lang="en-US" sz="1500">
                  <a:solidFill>
                    <a:schemeClr val="bg1"/>
                  </a:solidFill>
                </a:rPr>
                <a:t>31 December 2020</a:t>
              </a:r>
              <a:endParaRPr lang="en-US" sz="150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Employees: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2635 </a:t>
              </a:r>
              <a:r>
                <a:rPr lang="en-US" sz="150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staff, </a:t>
              </a:r>
              <a:r>
                <a:rPr lang="en-US" sz="1500" b="1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756</a:t>
              </a:r>
              <a:r>
                <a:rPr lang="en-US" sz="150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fellows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endParaRPr lang="en-US" sz="1500">
                <a:solidFill>
                  <a:schemeClr val="bg2"/>
                </a:solidFill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>
                  <a:solidFill>
                    <a:schemeClr val="bg2"/>
                  </a:solidFill>
                </a:rPr>
                <a:t>Associates:</a:t>
              </a:r>
              <a:r>
                <a:rPr lang="en-US" sz="1500" b="1">
                  <a:solidFill>
                    <a:schemeClr val="bg2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11 399 </a:t>
              </a:r>
              <a:r>
                <a:rPr lang="en-US" sz="150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users, </a:t>
              </a:r>
              <a:r>
                <a:rPr lang="en-US" sz="1500" b="1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1687 </a:t>
              </a:r>
              <a:r>
                <a:rPr lang="en-US" sz="150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others</a:t>
              </a:r>
            </a:p>
          </p:txBody>
        </p:sp>
      </p:grpSp>
      <p:sp>
        <p:nvSpPr>
          <p:cNvPr id="392" name="Rectangle 391">
            <a:extLst>
              <a:ext uri="{FF2B5EF4-FFF2-40B4-BE49-F238E27FC236}">
                <a16:creationId xmlns:a16="http://schemas.microsoft.com/office/drawing/2014/main" id="{B1CFD215-7D6F-B748-9D72-E6BE6E6B67D3}"/>
              </a:ext>
            </a:extLst>
          </p:cNvPr>
          <p:cNvSpPr/>
          <p:nvPr/>
        </p:nvSpPr>
        <p:spPr>
          <a:xfrm>
            <a:off x="9093212" y="2509914"/>
            <a:ext cx="3105342" cy="104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ZoneTexte 2">
            <a:extLst>
              <a:ext uri="{FF2B5EF4-FFF2-40B4-BE49-F238E27FC236}">
                <a16:creationId xmlns:a16="http://schemas.microsoft.com/office/drawing/2014/main" id="{550A0A85-68F3-AD4E-BC01-61C37573C952}"/>
              </a:ext>
            </a:extLst>
          </p:cNvPr>
          <p:cNvSpPr txBox="1"/>
          <p:nvPr/>
        </p:nvSpPr>
        <p:spPr>
          <a:xfrm>
            <a:off x="9109466" y="2509982"/>
            <a:ext cx="274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CERN’s annual budget </a:t>
            </a:r>
            <a:br>
              <a:rPr lang="en-US" sz="15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is 1200 MCHF (equivalent </a:t>
            </a:r>
            <a:br>
              <a:rPr lang="en-US" sz="15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a medium-sized European university)</a:t>
            </a:r>
          </a:p>
        </p:txBody>
      </p:sp>
      <p:sp>
        <p:nvSpPr>
          <p:cNvPr id="395" name="TextBox 394">
            <a:extLst>
              <a:ext uri="{FF2B5EF4-FFF2-40B4-BE49-F238E27FC236}">
                <a16:creationId xmlns:a16="http://schemas.microsoft.com/office/drawing/2014/main" id="{7F3504E2-37E5-6847-9F0B-EA0B2DAED2A6}"/>
              </a:ext>
            </a:extLst>
          </p:cNvPr>
          <p:cNvSpPr txBox="1"/>
          <p:nvPr/>
        </p:nvSpPr>
        <p:spPr>
          <a:xfrm>
            <a:off x="3826931" y="5125106"/>
            <a:ext cx="6681731" cy="1641892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r>
              <a:rPr lang="en-US" sz="1600">
                <a:solidFill>
                  <a:schemeClr val="tx2">
                    <a:lumMod val="75000"/>
                    <a:lumOff val="25000"/>
                  </a:schemeClr>
                </a:solidFill>
              </a:rPr>
              <a:t>More than 50 Cooperation Agreements </a:t>
            </a:r>
            <a:br>
              <a:rPr lang="en-US" sz="160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600">
                <a:solidFill>
                  <a:schemeClr val="tx2">
                    <a:lumMod val="75000"/>
                    <a:lumOff val="25000"/>
                  </a:schemeClr>
                </a:solidFill>
              </a:rPr>
              <a:t>with non-Member States and Territories</a:t>
            </a:r>
          </a:p>
          <a:p>
            <a:r>
              <a:rPr lang="en-US" sz="1000">
                <a:solidFill>
                  <a:schemeClr val="tx2">
                    <a:lumMod val="75000"/>
                    <a:lumOff val="25000"/>
                  </a:schemeClr>
                </a:solidFill>
              </a:rPr>
              <a:t>Albania – Algeria – Argentina – Armenia – Australia – Azerbaijan – Bangladesh – Belarus – Bolivia</a:t>
            </a:r>
            <a:br>
              <a:rPr lang="en-US" sz="100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000">
                <a:solidFill>
                  <a:schemeClr val="tx2">
                    <a:lumMod val="75000"/>
                    <a:lumOff val="25000"/>
                  </a:schemeClr>
                </a:solidFill>
              </a:rPr>
              <a:t>Bosnia and Herzegovina –  Brazil – Canada – Chile – Colombia – Costa Rica – Ecuador – Egypt – Georgia – Iceland</a:t>
            </a:r>
          </a:p>
          <a:p>
            <a:r>
              <a:rPr lang="en-US" sz="1000">
                <a:solidFill>
                  <a:schemeClr val="tx2">
                    <a:lumMod val="75000"/>
                    <a:lumOff val="25000"/>
                  </a:schemeClr>
                </a:solidFill>
              </a:rPr>
              <a:t>Iran – Jordan – Kazakhstan – Lebanon – Malta – Mexico – Mongolia – Montenegro – Morocco – Nepal  </a:t>
            </a:r>
          </a:p>
          <a:p>
            <a:r>
              <a:rPr lang="en-US" sz="1000">
                <a:solidFill>
                  <a:schemeClr val="tx2">
                    <a:lumMod val="75000"/>
                    <a:lumOff val="25000"/>
                  </a:schemeClr>
                </a:solidFill>
              </a:rPr>
              <a:t>New Zealand – North Macedonia – Palestine – Paraguay – People's Republic of China – Peru – Philippines – Qatar</a:t>
            </a:r>
          </a:p>
          <a:p>
            <a:r>
              <a:rPr lang="en-US" sz="1000">
                <a:solidFill>
                  <a:schemeClr val="tx2">
                    <a:lumMod val="75000"/>
                    <a:lumOff val="25000"/>
                  </a:schemeClr>
                </a:solidFill>
              </a:rPr>
              <a:t>Republic of Korea – Saudi Arabia – Sri Lanka – South Africa – Thailand – Tunisia – United Arab Emirates – Vietnam</a:t>
            </a:r>
            <a:endParaRPr lang="fr-FR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A709612-5C3B-A642-A5D1-6DF331BB2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8354" y="1513146"/>
            <a:ext cx="5613400" cy="3581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BA9D87-ADC5-A6C9-5D20-287A4EBA7588}"/>
              </a:ext>
            </a:extLst>
          </p:cNvPr>
          <p:cNvSpPr txBox="1"/>
          <p:nvPr/>
        </p:nvSpPr>
        <p:spPr>
          <a:xfrm>
            <a:off x="1474941" y="1007730"/>
            <a:ext cx="9373587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>
                <a:solidFill>
                  <a:schemeClr val="accent6"/>
                </a:solidFill>
              </a:rPr>
              <a:t>CERN was founded in 1954 with 12 European Member States</a:t>
            </a:r>
          </a:p>
        </p:txBody>
      </p:sp>
    </p:spTree>
    <p:extLst>
      <p:ext uri="{BB962C8B-B14F-4D97-AF65-F5344CB8AC3E}">
        <p14:creationId xmlns:p14="http://schemas.microsoft.com/office/powerpoint/2010/main" val="2463271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FD618-F91C-7444-A016-CD719FDA1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Ground Based Large Scale O(100m) Projects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D3348FB8-C4FA-834B-9B90-03E7EF497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642" y="1700808"/>
            <a:ext cx="4041534" cy="16139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3EDD5BC-642B-8446-9197-A997BC24C45E}"/>
              </a:ext>
            </a:extLst>
          </p:cNvPr>
          <p:cNvSpPr/>
          <p:nvPr/>
        </p:nvSpPr>
        <p:spPr>
          <a:xfrm>
            <a:off x="653642" y="967253"/>
            <a:ext cx="4176464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MIGA: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detector using atom interferometer at O(100m)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(France)</a:t>
            </a:r>
          </a:p>
        </p:txBody>
      </p:sp>
      <p:pic>
        <p:nvPicPr>
          <p:cNvPr id="6" name="Picture 5" descr="Screenshot 2019-01-17 at 11.07.55.png">
            <a:extLst>
              <a:ext uri="{FF2B5EF4-FFF2-40B4-BE49-F238E27FC236}">
                <a16:creationId xmlns:a16="http://schemas.microsoft.com/office/drawing/2014/main" id="{6621780A-1049-424B-9DE8-5A3BD2DB4A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405" y="2162183"/>
            <a:ext cx="3648259" cy="29656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048640-8F30-DC4B-8AEC-253E398AD1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408" y="4293096"/>
            <a:ext cx="3908844" cy="23671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8C4F98-C962-6544-8C48-36517F76EFC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2104" y="1112614"/>
            <a:ext cx="1336856" cy="562719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7D419E6-3FEE-FE48-8252-B9BB277C2E9F}"/>
              </a:ext>
            </a:extLst>
          </p:cNvPr>
          <p:cNvSpPr/>
          <p:nvPr/>
        </p:nvSpPr>
        <p:spPr>
          <a:xfrm>
            <a:off x="414157" y="3501008"/>
            <a:ext cx="4814128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ZAIGA: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detector </a:t>
            </a:r>
            <a:r>
              <a:rPr lang="en-US" altLang="zh-CN" sz="1400" b="1">
                <a:latin typeface="Arial" pitchFamily="34" charset="0"/>
                <a:cs typeface="Arial" pitchFamily="34" charset="0"/>
              </a:rPr>
              <a:t>for large scale atomic interferometers, gyros and clocks at O(100m)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(China)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E4A1B3-6B22-294F-BB7D-DDE50DD2DD55}"/>
              </a:ext>
            </a:extLst>
          </p:cNvPr>
          <p:cNvSpPr/>
          <p:nvPr/>
        </p:nvSpPr>
        <p:spPr>
          <a:xfrm>
            <a:off x="8823220" y="5290873"/>
            <a:ext cx="3321452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MAGIS: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shaft detector using atom interferometer at O(100m)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(US)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364BB2-6F01-7243-ABC3-6CAB4D99A1D3}"/>
              </a:ext>
            </a:extLst>
          </p:cNvPr>
          <p:cNvSpPr/>
          <p:nvPr/>
        </p:nvSpPr>
        <p:spPr>
          <a:xfrm>
            <a:off x="8752858" y="1100845"/>
            <a:ext cx="303177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AION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: Terrestrial shaft detector using atom interferometer at 10m – O(100m) planned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(UK)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E678C2-97D2-BA44-BD61-6E2A964B6658}"/>
              </a:ext>
            </a:extLst>
          </p:cNvPr>
          <p:cNvSpPr txBox="1"/>
          <p:nvPr/>
        </p:nvSpPr>
        <p:spPr>
          <a:xfrm>
            <a:off x="9143657" y="6300028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Planned network operation</a:t>
            </a:r>
          </a:p>
        </p:txBody>
      </p:sp>
      <p:pic>
        <p:nvPicPr>
          <p:cNvPr id="13" name="Picture 1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819AEA9B-52D3-0843-8ECC-D81D2173D0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5880" y="2445286"/>
            <a:ext cx="1708098" cy="429452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3303A1C-DE59-FD4A-9C78-24C7FBF4018E}"/>
              </a:ext>
            </a:extLst>
          </p:cNvPr>
          <p:cNvSpPr/>
          <p:nvPr/>
        </p:nvSpPr>
        <p:spPr>
          <a:xfrm>
            <a:off x="4903981" y="1112614"/>
            <a:ext cx="1628666" cy="133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VLBAI: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tower using 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cs typeface="Arial" charset="0"/>
              </a:rPr>
              <a:t>atom interferometer 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O(10m)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(Germany)</a:t>
            </a:r>
          </a:p>
        </p:txBody>
      </p:sp>
    </p:spTree>
    <p:extLst>
      <p:ext uri="{BB962C8B-B14F-4D97-AF65-F5344CB8AC3E}">
        <p14:creationId xmlns:p14="http://schemas.microsoft.com/office/powerpoint/2010/main" val="39143094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60648"/>
            <a:ext cx="10800000" cy="682894"/>
          </a:xfrm>
        </p:spPr>
        <p:txBody>
          <a:bodyPr>
            <a:normAutofit fontScale="90000"/>
          </a:bodyPr>
          <a:lstStyle/>
          <a:p>
            <a:r>
              <a:rPr lang="en-US" sz="4000"/>
              <a:t>A laboratory for people around the world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0AA3F6-1618-3548-975A-DD1A2939A246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743231" y="1651064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5" name="TextBox 754">
            <a:extLst>
              <a:ext uri="{FF2B5EF4-FFF2-40B4-BE49-F238E27FC236}">
                <a16:creationId xmlns:a16="http://schemas.microsoft.com/office/drawing/2014/main" id="{370A23ED-C0A0-6B4C-8F18-70D93F06AEB8}"/>
              </a:ext>
            </a:extLst>
          </p:cNvPr>
          <p:cNvSpPr txBox="1"/>
          <p:nvPr/>
        </p:nvSpPr>
        <p:spPr>
          <a:xfrm>
            <a:off x="5044137" y="5312639"/>
            <a:ext cx="5906103" cy="1663038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r>
              <a:rPr lang="en-US" sz="1400">
                <a:solidFill>
                  <a:schemeClr val="tx2">
                    <a:lumMod val="75000"/>
                    <a:lumOff val="25000"/>
                  </a:schemeClr>
                </a:solidFill>
              </a:rPr>
              <a:t>Non-Member States and Territories </a:t>
            </a:r>
            <a:r>
              <a:rPr lang="fr-FR" sz="1400" b="1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1279</a:t>
            </a:r>
            <a:r>
              <a:rPr lang="fr-FR" sz="140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n-US" sz="1400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Algeria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Argentina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15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Armenia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10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Australia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23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Azerbaijan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Bahrain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 2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Belarus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26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Brazil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108 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Canada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196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Chile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22 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Colombia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15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Cuba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3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Ecuador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Egypt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14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Estonia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26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Georgia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35 </a:t>
            </a:r>
          </a:p>
          <a:p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Hong Kong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20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Iceland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3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Indonesia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7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Iran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13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Ireland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6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Kuwait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Latvia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 6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Lebanon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17 </a:t>
            </a:r>
          </a:p>
          <a:p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Malaysia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Malta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3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Mexico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49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Montenegro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5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Morocco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18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New Zealand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11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Oman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</a:t>
            </a:r>
            <a:b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People’s Republic of China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334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Peru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Puerto Rico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Republic of Korea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132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Singapore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3 </a:t>
            </a:r>
          </a:p>
          <a:p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South Africa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57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Sri Lanka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8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Taiwan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50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Thailand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16 –</a:t>
            </a:r>
            <a:r>
              <a:rPr lang="en-US" sz="900" b="1">
                <a:solidFill>
                  <a:schemeClr val="tx2">
                    <a:lumMod val="75000"/>
                    <a:lumOff val="25000"/>
                  </a:schemeClr>
                </a:solidFill>
              </a:rPr>
              <a:t> United Arab Emirates </a:t>
            </a:r>
            <a:r>
              <a:rPr lang="en-US" sz="900">
                <a:solidFill>
                  <a:schemeClr val="tx2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896" name="ZoneTexte 15">
            <a:extLst>
              <a:ext uri="{FF2B5EF4-FFF2-40B4-BE49-F238E27FC236}">
                <a16:creationId xmlns:a16="http://schemas.microsoft.com/office/drawing/2014/main" id="{9FCF8CFA-D161-954A-B280-A5DD293A3A7A}"/>
              </a:ext>
            </a:extLst>
          </p:cNvPr>
          <p:cNvSpPr txBox="1"/>
          <p:nvPr/>
        </p:nvSpPr>
        <p:spPr>
          <a:xfrm>
            <a:off x="695325" y="3512104"/>
            <a:ext cx="3356836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400" b="1"/>
              <a:t>Member States 6632 </a:t>
            </a:r>
            <a:endParaRPr lang="en-US" sz="1400"/>
          </a:p>
          <a:p>
            <a:r>
              <a:rPr lang="en-US" sz="900" b="1"/>
              <a:t>Austria </a:t>
            </a:r>
            <a:r>
              <a:rPr lang="en-US" sz="900"/>
              <a:t>82 –</a:t>
            </a:r>
            <a:r>
              <a:rPr lang="en-US" sz="900" b="1"/>
              <a:t> Belgium </a:t>
            </a:r>
            <a:r>
              <a:rPr lang="en-US" sz="900"/>
              <a:t>122 –</a:t>
            </a:r>
            <a:r>
              <a:rPr lang="en-US" sz="900" b="1"/>
              <a:t> Bulgaria </a:t>
            </a:r>
            <a:r>
              <a:rPr lang="en-US" sz="900"/>
              <a:t>37 –</a:t>
            </a:r>
            <a:r>
              <a:rPr lang="en-US" sz="900" b="1"/>
              <a:t> Czech Republic </a:t>
            </a:r>
            <a:r>
              <a:rPr lang="en-US" sz="900"/>
              <a:t>221 </a:t>
            </a:r>
            <a:r>
              <a:rPr lang="en-US" sz="900" b="1"/>
              <a:t>Denmark</a:t>
            </a:r>
            <a:r>
              <a:rPr lang="en-US" sz="900"/>
              <a:t> 35 –</a:t>
            </a:r>
            <a:r>
              <a:rPr lang="en-US" sz="900" b="1"/>
              <a:t> Finland </a:t>
            </a:r>
            <a:r>
              <a:rPr lang="en-US" sz="900"/>
              <a:t>79 –</a:t>
            </a:r>
            <a:r>
              <a:rPr lang="en-US" sz="900" b="1"/>
              <a:t> France </a:t>
            </a:r>
            <a:r>
              <a:rPr lang="en-US" sz="900"/>
              <a:t>794 –</a:t>
            </a:r>
            <a:r>
              <a:rPr lang="en-US" sz="900" b="1"/>
              <a:t> Germany </a:t>
            </a:r>
            <a:r>
              <a:rPr lang="en-US" sz="900"/>
              <a:t>1185 </a:t>
            </a:r>
            <a:r>
              <a:rPr lang="en-US" sz="900" b="1"/>
              <a:t>Greece </a:t>
            </a:r>
            <a:r>
              <a:rPr lang="en-US" sz="900"/>
              <a:t>138 –</a:t>
            </a:r>
            <a:r>
              <a:rPr lang="en-US" sz="900" b="1"/>
              <a:t> Hungary </a:t>
            </a:r>
            <a:r>
              <a:rPr lang="en-US" sz="900"/>
              <a:t>67 –</a:t>
            </a:r>
            <a:r>
              <a:rPr lang="en-US" sz="900" b="1"/>
              <a:t> Israel </a:t>
            </a:r>
            <a:r>
              <a:rPr lang="en-US" sz="900"/>
              <a:t>63 –</a:t>
            </a:r>
            <a:r>
              <a:rPr lang="en-US" sz="900" b="1"/>
              <a:t> Italy </a:t>
            </a:r>
            <a:r>
              <a:rPr lang="en-US" sz="900"/>
              <a:t>1388 </a:t>
            </a:r>
          </a:p>
          <a:p>
            <a:r>
              <a:rPr lang="en-US" sz="900" b="1"/>
              <a:t>Netherlands </a:t>
            </a:r>
            <a:r>
              <a:rPr lang="en-US" sz="900"/>
              <a:t>166 –</a:t>
            </a:r>
            <a:r>
              <a:rPr lang="en-US" sz="900" b="1"/>
              <a:t> Norway</a:t>
            </a:r>
            <a:r>
              <a:rPr lang="en-US" sz="900"/>
              <a:t> 78 –</a:t>
            </a:r>
            <a:r>
              <a:rPr lang="en-US" sz="900" b="1"/>
              <a:t> Poland </a:t>
            </a:r>
            <a:r>
              <a:rPr lang="en-US" sz="900"/>
              <a:t>272 –</a:t>
            </a:r>
            <a:r>
              <a:rPr lang="en-US" sz="900" b="1"/>
              <a:t> Portugal </a:t>
            </a:r>
            <a:r>
              <a:rPr lang="en-US" sz="900"/>
              <a:t>80 </a:t>
            </a:r>
            <a:r>
              <a:rPr lang="en-US" sz="900" b="1"/>
              <a:t>Romania </a:t>
            </a:r>
            <a:r>
              <a:rPr lang="en-US" sz="900"/>
              <a:t>99 –</a:t>
            </a:r>
            <a:r>
              <a:rPr lang="en-US" sz="900" b="1"/>
              <a:t> Serbia </a:t>
            </a:r>
            <a:r>
              <a:rPr lang="en-US" sz="900"/>
              <a:t>35 –</a:t>
            </a:r>
            <a:r>
              <a:rPr lang="en-US" sz="900" b="1"/>
              <a:t> Slovakia </a:t>
            </a:r>
            <a:r>
              <a:rPr lang="en-US" sz="900"/>
              <a:t>66 –</a:t>
            </a:r>
            <a:r>
              <a:rPr lang="en-US" sz="900" b="1"/>
              <a:t> Spain </a:t>
            </a:r>
            <a:r>
              <a:rPr lang="en-US" sz="900"/>
              <a:t>325</a:t>
            </a:r>
            <a:r>
              <a:rPr lang="en-US" sz="900" b="1"/>
              <a:t> </a:t>
            </a:r>
            <a:br>
              <a:rPr lang="en-US" sz="900" b="1"/>
            </a:br>
            <a:r>
              <a:rPr lang="en-US" sz="900" b="1"/>
              <a:t>Sweden </a:t>
            </a:r>
            <a:r>
              <a:rPr lang="en-US" sz="900"/>
              <a:t>96 –</a:t>
            </a:r>
            <a:r>
              <a:rPr lang="en-US" sz="900" b="1"/>
              <a:t> Switzerland </a:t>
            </a:r>
            <a:r>
              <a:rPr lang="en-US" sz="900"/>
              <a:t>329 –</a:t>
            </a:r>
            <a:r>
              <a:rPr lang="en-US" sz="900" b="1"/>
              <a:t> United Kingdom</a:t>
            </a:r>
            <a:r>
              <a:rPr lang="en-US" sz="900"/>
              <a:t> 875</a:t>
            </a:r>
            <a:r>
              <a:rPr lang="en-US" sz="900" b="1"/>
              <a:t> </a:t>
            </a:r>
            <a:endParaRPr lang="en-US" sz="900"/>
          </a:p>
        </p:txBody>
      </p:sp>
      <p:sp>
        <p:nvSpPr>
          <p:cNvPr id="897" name="ZoneTexte 15">
            <a:extLst>
              <a:ext uri="{FF2B5EF4-FFF2-40B4-BE49-F238E27FC236}">
                <a16:creationId xmlns:a16="http://schemas.microsoft.com/office/drawing/2014/main" id="{DE09DFFE-3CD1-614D-A05A-7F9E823B5F03}"/>
              </a:ext>
            </a:extLst>
          </p:cNvPr>
          <p:cNvSpPr txBox="1"/>
          <p:nvPr/>
        </p:nvSpPr>
        <p:spPr>
          <a:xfrm>
            <a:off x="368049" y="4662299"/>
            <a:ext cx="3623207" cy="1828713"/>
          </a:xfrm>
          <a:prstGeom prst="rect">
            <a:avLst/>
          </a:prstGeom>
          <a:noFill/>
          <a:ln>
            <a:noFill/>
          </a:ln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40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  <a:r>
              <a:rPr lang="fr-FR" sz="1400" b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27</a:t>
            </a:r>
            <a:r>
              <a:rPr lang="fr-FR" sz="140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marL="450850" indent="-450850"/>
            <a:r>
              <a:rPr lang="fr-FR" sz="140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40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40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40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400">
              <a:solidFill>
                <a:schemeClr val="accent4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900" b="1">
                <a:solidFill>
                  <a:schemeClr val="accent4">
                    <a:lumMod val="75000"/>
                  </a:schemeClr>
                </a:solidFill>
              </a:rPr>
              <a:t>Cyprus</a:t>
            </a:r>
            <a:r>
              <a:rPr lang="en-US" sz="900">
                <a:solidFill>
                  <a:schemeClr val="accent4">
                    <a:lumMod val="75000"/>
                  </a:schemeClr>
                </a:solidFill>
              </a:rPr>
              <a:t> 11 – </a:t>
            </a:r>
            <a:r>
              <a:rPr lang="en-US" sz="900" b="1">
                <a:solidFill>
                  <a:schemeClr val="accent4">
                    <a:lumMod val="75000"/>
                  </a:schemeClr>
                </a:solidFill>
              </a:rPr>
              <a:t>Slovenia </a:t>
            </a:r>
            <a:r>
              <a:rPr lang="en-US" sz="900">
                <a:solidFill>
                  <a:schemeClr val="accent4">
                    <a:lumMod val="75000"/>
                  </a:schemeClr>
                </a:solidFill>
              </a:rPr>
              <a:t>16</a:t>
            </a:r>
          </a:p>
          <a:p>
            <a:pPr marL="450850" indent="-450850"/>
            <a:endParaRPr lang="fr-FR" sz="900" b="1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  <a:r>
              <a:rPr lang="fr-FR" sz="1400" b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390</a:t>
            </a:r>
            <a:endParaRPr lang="fr-FR" sz="1400">
              <a:solidFill>
                <a:srgbClr val="668BCC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900" b="1">
                <a:solidFill>
                  <a:srgbClr val="668BCC"/>
                </a:solidFill>
              </a:rPr>
              <a:t>Croatia</a:t>
            </a:r>
            <a:r>
              <a:rPr lang="en-US" sz="900">
                <a:solidFill>
                  <a:srgbClr val="668BCC"/>
                </a:solidFill>
              </a:rPr>
              <a:t> 38 –</a:t>
            </a:r>
            <a:r>
              <a:rPr lang="en-US" sz="900" b="1">
                <a:solidFill>
                  <a:srgbClr val="668BCC"/>
                </a:solidFill>
              </a:rPr>
              <a:t> India </a:t>
            </a:r>
            <a:r>
              <a:rPr lang="en-US" sz="900">
                <a:solidFill>
                  <a:srgbClr val="668BCC"/>
                </a:solidFill>
              </a:rPr>
              <a:t>151 – </a:t>
            </a:r>
            <a:r>
              <a:rPr lang="en-US" sz="900" b="1">
                <a:solidFill>
                  <a:srgbClr val="668BCC"/>
                </a:solidFill>
              </a:rPr>
              <a:t>Lithuania </a:t>
            </a:r>
            <a:r>
              <a:rPr lang="en-US" sz="900">
                <a:solidFill>
                  <a:srgbClr val="668BCC"/>
                </a:solidFill>
              </a:rPr>
              <a:t>13 – </a:t>
            </a:r>
            <a:r>
              <a:rPr lang="en-US" sz="900" b="1">
                <a:solidFill>
                  <a:srgbClr val="668BCC"/>
                </a:solidFill>
              </a:rPr>
              <a:t>Pakistan </a:t>
            </a:r>
            <a:r>
              <a:rPr lang="en-US" sz="900">
                <a:solidFill>
                  <a:srgbClr val="668BCC"/>
                </a:solidFill>
              </a:rPr>
              <a:t>35 </a:t>
            </a:r>
          </a:p>
          <a:p>
            <a:r>
              <a:rPr lang="en-US" sz="900" b="1">
                <a:solidFill>
                  <a:srgbClr val="668BCC"/>
                </a:solidFill>
              </a:rPr>
              <a:t>Turkey </a:t>
            </a:r>
            <a:r>
              <a:rPr lang="en-US" sz="900">
                <a:solidFill>
                  <a:srgbClr val="668BCC"/>
                </a:solidFill>
              </a:rPr>
              <a:t>124 –</a:t>
            </a:r>
            <a:r>
              <a:rPr lang="en-US" sz="900" b="1">
                <a:solidFill>
                  <a:srgbClr val="668BCC"/>
                </a:solidFill>
              </a:rPr>
              <a:t> Ukraine</a:t>
            </a:r>
            <a:r>
              <a:rPr lang="en-US" sz="900">
                <a:solidFill>
                  <a:srgbClr val="668BCC"/>
                </a:solidFill>
              </a:rPr>
              <a:t> 29</a:t>
            </a:r>
          </a:p>
          <a:p>
            <a:endParaRPr lang="en-US" sz="1000" b="1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r>
              <a:rPr lang="fr-FR" sz="140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b="1">
                <a:solidFill>
                  <a:schemeClr val="tx1">
                    <a:lumMod val="60000"/>
                    <a:lumOff val="40000"/>
                  </a:schemeClr>
                </a:solidFill>
              </a:rPr>
              <a:t>3071</a:t>
            </a:r>
            <a:endParaRPr lang="en-US" sz="140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900" b="1">
                <a:solidFill>
                  <a:schemeClr val="tx1">
                    <a:lumMod val="60000"/>
                    <a:lumOff val="40000"/>
                  </a:schemeClr>
                </a:solidFill>
              </a:rPr>
              <a:t>Japan </a:t>
            </a:r>
            <a:r>
              <a:rPr lang="en-US" sz="900">
                <a:solidFill>
                  <a:schemeClr val="tx1">
                    <a:lumMod val="60000"/>
                    <a:lumOff val="40000"/>
                  </a:schemeClr>
                </a:solidFill>
              </a:rPr>
              <a:t>211 – </a:t>
            </a:r>
            <a:r>
              <a:rPr lang="en-US" sz="900" b="1">
                <a:solidFill>
                  <a:schemeClr val="tx1">
                    <a:lumMod val="60000"/>
                    <a:lumOff val="40000"/>
                  </a:schemeClr>
                </a:solidFill>
              </a:rPr>
              <a:t>Russia </a:t>
            </a:r>
            <a:r>
              <a:rPr lang="en-US" sz="900">
                <a:solidFill>
                  <a:schemeClr val="tx1">
                    <a:lumMod val="60000"/>
                    <a:lumOff val="40000"/>
                  </a:schemeClr>
                </a:solidFill>
              </a:rPr>
              <a:t>1021 – </a:t>
            </a:r>
            <a:r>
              <a:rPr lang="en-US" sz="900" b="1">
                <a:solidFill>
                  <a:schemeClr val="tx1">
                    <a:lumMod val="60000"/>
                    <a:lumOff val="40000"/>
                  </a:schemeClr>
                </a:solidFill>
              </a:rPr>
              <a:t>United States of America</a:t>
            </a:r>
            <a:r>
              <a:rPr lang="en-US" sz="900">
                <a:solidFill>
                  <a:schemeClr val="tx1">
                    <a:lumMod val="60000"/>
                    <a:lumOff val="40000"/>
                  </a:schemeClr>
                </a:solidFill>
              </a:rPr>
              <a:t> 1839</a:t>
            </a:r>
          </a:p>
        </p:txBody>
      </p:sp>
      <p:sp>
        <p:nvSpPr>
          <p:cNvPr id="898" name="TextBox 897">
            <a:extLst>
              <a:ext uri="{FF2B5EF4-FFF2-40B4-BE49-F238E27FC236}">
                <a16:creationId xmlns:a16="http://schemas.microsoft.com/office/drawing/2014/main" id="{2808FD21-D4AB-F549-9A57-AA123844C767}"/>
              </a:ext>
            </a:extLst>
          </p:cNvPr>
          <p:cNvSpPr txBox="1"/>
          <p:nvPr/>
        </p:nvSpPr>
        <p:spPr>
          <a:xfrm>
            <a:off x="967215" y="1177032"/>
            <a:ext cx="111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Distribution of all CERN Users by the country of their home institutes as of 31 December 2020</a:t>
            </a:r>
          </a:p>
        </p:txBody>
      </p:sp>
      <p:sp>
        <p:nvSpPr>
          <p:cNvPr id="400" name="ZoneTexte 9">
            <a:extLst>
              <a:ext uri="{FF2B5EF4-FFF2-40B4-BE49-F238E27FC236}">
                <a16:creationId xmlns:a16="http://schemas.microsoft.com/office/drawing/2014/main" id="{0597B97A-0B05-5A47-9570-9CB78847FC96}"/>
              </a:ext>
            </a:extLst>
          </p:cNvPr>
          <p:cNvSpPr txBox="1"/>
          <p:nvPr/>
        </p:nvSpPr>
        <p:spPr bwMode="auto">
          <a:xfrm>
            <a:off x="695325" y="2252689"/>
            <a:ext cx="2716090" cy="1035903"/>
          </a:xfrm>
          <a:prstGeom prst="rect">
            <a:avLst/>
          </a:prstGeom>
          <a:solidFill>
            <a:schemeClr val="accent2"/>
          </a:solidFill>
        </p:spPr>
        <p:txBody>
          <a:bodyPr wrap="none"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CH" sz="1400" err="1">
                <a:solidFill>
                  <a:schemeClr val="bg1"/>
                </a:solidFill>
              </a:rPr>
              <a:t>Geographical</a:t>
            </a:r>
            <a:r>
              <a:rPr lang="fr-CH" sz="1400">
                <a:solidFill>
                  <a:schemeClr val="bg1"/>
                </a:solidFill>
              </a:rPr>
              <a:t> &amp; cultural </a:t>
            </a:r>
            <a:r>
              <a:rPr lang="fr-CH" sz="1400" err="1">
                <a:solidFill>
                  <a:schemeClr val="bg1"/>
                </a:solidFill>
              </a:rPr>
              <a:t>diversity</a:t>
            </a:r>
            <a:endParaRPr lang="fr-CH" sz="1400">
              <a:solidFill>
                <a:schemeClr val="bg1"/>
              </a:solidFill>
            </a:endParaRPr>
          </a:p>
          <a:p>
            <a:pPr algn="ctr"/>
            <a:r>
              <a:rPr lang="fr-CH" sz="1400" err="1">
                <a:solidFill>
                  <a:schemeClr val="bg1"/>
                </a:solidFill>
              </a:rPr>
              <a:t>Users</a:t>
            </a:r>
            <a:r>
              <a:rPr lang="fr-CH" sz="1400" b="1">
                <a:solidFill>
                  <a:schemeClr val="bg1"/>
                </a:solidFill>
              </a:rPr>
              <a:t> </a:t>
            </a:r>
            <a:r>
              <a:rPr lang="fr-CH" sz="1400">
                <a:solidFill>
                  <a:schemeClr val="bg1"/>
                </a:solidFill>
              </a:rPr>
              <a:t>of </a:t>
            </a:r>
            <a:r>
              <a:rPr lang="fr-CH" sz="1400" b="1">
                <a:solidFill>
                  <a:schemeClr val="bg1"/>
                </a:solidFill>
              </a:rPr>
              <a:t>110</a:t>
            </a:r>
            <a:r>
              <a:rPr lang="fr-CH" sz="1400">
                <a:solidFill>
                  <a:schemeClr val="bg1"/>
                </a:solidFill>
              </a:rPr>
              <a:t> </a:t>
            </a:r>
            <a:r>
              <a:rPr lang="fr-CH" sz="1400" b="1" err="1">
                <a:solidFill>
                  <a:schemeClr val="bg1"/>
                </a:solidFill>
              </a:rPr>
              <a:t>nationalities</a:t>
            </a:r>
            <a:endParaRPr lang="fr-CH" sz="1400" b="1">
              <a:solidFill>
                <a:schemeClr val="bg1"/>
              </a:solidFill>
            </a:endParaRPr>
          </a:p>
          <a:p>
            <a:pPr algn="ctr"/>
            <a:r>
              <a:rPr lang="en-US" sz="1400" b="1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rPr>
              <a:t>~</a:t>
            </a:r>
            <a:r>
              <a:rPr lang="en-US" sz="140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rPr>
              <a:t> </a:t>
            </a:r>
            <a:r>
              <a:rPr lang="fr-CH" sz="1400" b="1">
                <a:solidFill>
                  <a:schemeClr val="bg1"/>
                </a:solidFill>
              </a:rPr>
              <a:t>23% </a:t>
            </a:r>
            <a:r>
              <a:rPr lang="fr-CH" sz="1400" b="1" err="1">
                <a:solidFill>
                  <a:schemeClr val="bg1"/>
                </a:solidFill>
              </a:rPr>
              <a:t>women</a:t>
            </a:r>
            <a:endParaRPr lang="fr-CH" sz="1400">
              <a:solidFill>
                <a:schemeClr val="bg1"/>
              </a:solidFill>
            </a:endParaRPr>
          </a:p>
        </p:txBody>
      </p:sp>
      <p:grpSp>
        <p:nvGrpSpPr>
          <p:cNvPr id="901" name="Group 900">
            <a:extLst>
              <a:ext uri="{FF2B5EF4-FFF2-40B4-BE49-F238E27FC236}">
                <a16:creationId xmlns:a16="http://schemas.microsoft.com/office/drawing/2014/main" id="{D0BD652F-5CF1-1842-A97F-108B17992596}"/>
              </a:ext>
            </a:extLst>
          </p:cNvPr>
          <p:cNvGrpSpPr/>
          <p:nvPr/>
        </p:nvGrpSpPr>
        <p:grpSpPr>
          <a:xfrm>
            <a:off x="905973" y="1917679"/>
            <a:ext cx="2142382" cy="306464"/>
            <a:chOff x="905973" y="1917679"/>
            <a:chExt cx="2142382" cy="306464"/>
          </a:xfrm>
        </p:grpSpPr>
        <p:pic>
          <p:nvPicPr>
            <p:cNvPr id="401" name="Picture 400">
              <a:extLst>
                <a:ext uri="{FF2B5EF4-FFF2-40B4-BE49-F238E27FC236}">
                  <a16:creationId xmlns:a16="http://schemas.microsoft.com/office/drawing/2014/main" id="{B2EF796C-66BC-1846-AC2A-3FDD83078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5973" y="1917679"/>
              <a:ext cx="1050150" cy="306464"/>
            </a:xfrm>
            <a:prstGeom prst="rect">
              <a:avLst/>
            </a:prstGeom>
          </p:spPr>
        </p:pic>
        <p:pic>
          <p:nvPicPr>
            <p:cNvPr id="402" name="Picture 401">
              <a:extLst>
                <a:ext uri="{FF2B5EF4-FFF2-40B4-BE49-F238E27FC236}">
                  <a16:creationId xmlns:a16="http://schemas.microsoft.com/office/drawing/2014/main" id="{5270F467-8D62-CE44-ACED-53D942C2B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8205" y="1917679"/>
              <a:ext cx="1050150" cy="306464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6780E5E-4BEA-D043-8F44-8F3D3C1ED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6261" y="1721404"/>
            <a:ext cx="56134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1285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halkduster" charset="0"/>
                <a:ea typeface="ヒラギノ角ゴ ProN W3" charset="0"/>
                <a:cs typeface="ヒラギノ角ゴ ProN W3" charset="0"/>
                <a:sym typeface="Chalkduster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FFFF"/>
                </a:solidFill>
                <a:latin typeface="Chalkduster" charset="0"/>
                <a:ea typeface="ヒラギノ角ゴ ProN W3" charset="0"/>
                <a:cs typeface="ヒラギノ角ゴ ProN W3" charset="0"/>
                <a:sym typeface="Chalkduster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FFFF"/>
                </a:solidFill>
                <a:latin typeface="Chalkduster" charset="0"/>
                <a:ea typeface="ヒラギノ角ゴ ProN W3" charset="0"/>
                <a:cs typeface="ヒラギノ角ゴ ProN W3" charset="0"/>
                <a:sym typeface="Chalkduster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FFFF"/>
                </a:solidFill>
                <a:latin typeface="Chalkduster" charset="0"/>
                <a:ea typeface="ヒラギノ角ゴ ProN W3" charset="0"/>
                <a:cs typeface="ヒラギノ角ゴ ProN W3" charset="0"/>
                <a:sym typeface="Chalkduster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FFFF"/>
                </a:solidFill>
                <a:latin typeface="Chalkduster" charset="0"/>
                <a:ea typeface="ヒラギノ角ゴ ProN W3" charset="0"/>
                <a:cs typeface="ヒラギノ角ゴ ProN W3" charset="0"/>
                <a:sym typeface="Chalkduster" charset="0"/>
              </a:defRPr>
            </a:lvl5pPr>
            <a:lvl6pPr marL="2286000" algn="l" defTabSz="457200" rtl="0" eaLnBrk="1" latinLnBrk="0" hangingPunct="1">
              <a:defRPr sz="3000" kern="1200">
                <a:solidFill>
                  <a:srgbClr val="FFFFFF"/>
                </a:solidFill>
                <a:latin typeface="Chalkduster" charset="0"/>
                <a:ea typeface="ヒラギノ角ゴ ProN W3" charset="0"/>
                <a:cs typeface="ヒラギノ角ゴ ProN W3" charset="0"/>
                <a:sym typeface="Chalkduster" charset="0"/>
              </a:defRPr>
            </a:lvl6pPr>
            <a:lvl7pPr marL="2743200" algn="l" defTabSz="457200" rtl="0" eaLnBrk="1" latinLnBrk="0" hangingPunct="1">
              <a:defRPr sz="3000" kern="1200">
                <a:solidFill>
                  <a:srgbClr val="FFFFFF"/>
                </a:solidFill>
                <a:latin typeface="Chalkduster" charset="0"/>
                <a:ea typeface="ヒラギノ角ゴ ProN W3" charset="0"/>
                <a:cs typeface="ヒラギノ角ゴ ProN W3" charset="0"/>
                <a:sym typeface="Chalkduster" charset="0"/>
              </a:defRPr>
            </a:lvl7pPr>
            <a:lvl8pPr marL="3200400" algn="l" defTabSz="457200" rtl="0" eaLnBrk="1" latinLnBrk="0" hangingPunct="1">
              <a:defRPr sz="3000" kern="1200">
                <a:solidFill>
                  <a:srgbClr val="FFFFFF"/>
                </a:solidFill>
                <a:latin typeface="Chalkduster" charset="0"/>
                <a:ea typeface="ヒラギノ角ゴ ProN W3" charset="0"/>
                <a:cs typeface="ヒラギノ角ゴ ProN W3" charset="0"/>
                <a:sym typeface="Chalkduster" charset="0"/>
              </a:defRPr>
            </a:lvl8pPr>
            <a:lvl9pPr marL="3657600" algn="l" defTabSz="457200" rtl="0" eaLnBrk="1" latinLnBrk="0" hangingPunct="1">
              <a:defRPr sz="3000" kern="1200">
                <a:solidFill>
                  <a:srgbClr val="FFFFFF"/>
                </a:solidFill>
                <a:latin typeface="Chalkduster" charset="0"/>
                <a:ea typeface="ヒラギノ角ゴ ProN W3" charset="0"/>
                <a:cs typeface="ヒラギノ角ゴ ProN W3" charset="0"/>
                <a:sym typeface="Chalkduster" charset="0"/>
              </a:defRPr>
            </a:lvl9pPr>
          </a:lstStyle>
          <a:p>
            <a:fld id="{157BA170-C72B-634C-A327-CD2EA7EB8A7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604" y="116632"/>
            <a:ext cx="7358063" cy="1017984"/>
          </a:xfrm>
        </p:spPr>
        <p:txBody>
          <a:bodyPr/>
          <a:lstStyle/>
          <a:p>
            <a:r>
              <a:rPr lang="en-US">
                <a:ea typeface="ＭＳ Ｐゴシック" pitchFamily="1" charset="-128"/>
                <a:cs typeface="ＭＳ Ｐゴシック" pitchFamily="1" charset="-128"/>
              </a:rPr>
              <a:t>This Study Requires…….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767408" y="980728"/>
            <a:ext cx="10286151" cy="3854449"/>
            <a:chOff x="-816" y="597"/>
            <a:chExt cx="7019" cy="2428"/>
          </a:xfrm>
        </p:grpSpPr>
        <p:sp>
          <p:nvSpPr>
            <p:cNvPr id="45070" name="Rectangle 5"/>
            <p:cNvSpPr>
              <a:spLocks noChangeArrowheads="1"/>
            </p:cNvSpPr>
            <p:nvPr/>
          </p:nvSpPr>
          <p:spPr bwMode="auto">
            <a:xfrm>
              <a:off x="3083" y="597"/>
              <a:ext cx="3120" cy="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fr-FR" sz="1828" b="1">
                  <a:solidFill>
                    <a:srgbClr val="FF0000"/>
                  </a:solidFill>
                </a:rPr>
                <a:t>1. </a:t>
              </a:r>
              <a:r>
                <a:rPr lang="en-GB" sz="1828" b="1">
                  <a:solidFill>
                    <a:srgbClr val="FF0000"/>
                  </a:solidFill>
                </a:rPr>
                <a:t>Accelerators: </a:t>
              </a:r>
              <a:r>
                <a:rPr lang="en-GB" sz="1828"/>
                <a:t>powerful machines that accelerate particles to extremely high energies and bring them into collision with other particles</a:t>
              </a:r>
              <a:endParaRPr lang="fr-FR" sz="1828"/>
            </a:p>
          </p:txBody>
        </p:sp>
        <p:pic>
          <p:nvPicPr>
            <p:cNvPr id="45071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816" y="663"/>
              <a:ext cx="3853" cy="2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767407" y="1484784"/>
            <a:ext cx="11232659" cy="4118198"/>
            <a:chOff x="-144" y="1344"/>
            <a:chExt cx="6189" cy="2340"/>
          </a:xfrm>
        </p:grpSpPr>
        <p:sp>
          <p:nvSpPr>
            <p:cNvPr id="45068" name="Text Box 4"/>
            <p:cNvSpPr txBox="1">
              <a:spLocks noChangeArrowheads="1"/>
            </p:cNvSpPr>
            <p:nvPr/>
          </p:nvSpPr>
          <p:spPr bwMode="auto">
            <a:xfrm>
              <a:off x="3021" y="1858"/>
              <a:ext cx="3024" cy="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fr-FR" sz="1828" b="1">
                  <a:solidFill>
                    <a:srgbClr val="FF0000"/>
                  </a:solidFill>
                </a:rPr>
                <a:t>2. </a:t>
              </a:r>
              <a:r>
                <a:rPr lang="en-GB" sz="1828" b="1">
                  <a:solidFill>
                    <a:srgbClr val="FF0000"/>
                  </a:solidFill>
                </a:rPr>
                <a:t>Detectors:</a:t>
              </a:r>
              <a:r>
                <a:rPr lang="en-GB" sz="1828">
                  <a:solidFill>
                    <a:srgbClr val="FF0000"/>
                  </a:solidFill>
                </a:rPr>
                <a:t> </a:t>
              </a:r>
              <a:r>
                <a:rPr lang="en-GB" sz="1828"/>
                <a:t>gigantic instruments that record the resulting particles as they “stream” out from the point of collision.</a:t>
              </a:r>
              <a:endParaRPr lang="en-US" sz="1828"/>
            </a:p>
          </p:txBody>
        </p:sp>
        <p:pic>
          <p:nvPicPr>
            <p:cNvPr id="45069" name="Picture 10" descr="05_May_backup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144" y="1344"/>
              <a:ext cx="3111" cy="2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767408" y="2348880"/>
            <a:ext cx="11161239" cy="3328988"/>
            <a:chOff x="0" y="988"/>
            <a:chExt cx="6146" cy="2097"/>
          </a:xfrm>
        </p:grpSpPr>
        <p:sp>
          <p:nvSpPr>
            <p:cNvPr id="45066" name="Text Box 6"/>
            <p:cNvSpPr txBox="1">
              <a:spLocks noChangeArrowheads="1"/>
            </p:cNvSpPr>
            <p:nvPr/>
          </p:nvSpPr>
          <p:spPr bwMode="auto">
            <a:xfrm>
              <a:off x="3172" y="1724"/>
              <a:ext cx="2974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fr-FR" sz="1828" b="1">
                  <a:solidFill>
                    <a:srgbClr val="FF0000"/>
                  </a:solidFill>
                </a:rPr>
                <a:t>3. </a:t>
              </a:r>
              <a:r>
                <a:rPr lang="en-GB" sz="1828" b="1">
                  <a:solidFill>
                    <a:srgbClr val="FF0000"/>
                  </a:solidFill>
                </a:rPr>
                <a:t>Computing: </a:t>
              </a:r>
              <a:r>
                <a:rPr lang="en-GB" sz="1828"/>
                <a:t>to collect, store, distribute and analyse the vast amount of data produced by these detectors</a:t>
              </a:r>
              <a:endParaRPr lang="en-US" sz="1828"/>
            </a:p>
          </p:txBody>
        </p:sp>
        <p:pic>
          <p:nvPicPr>
            <p:cNvPr id="45067" name="Picture 14" descr="grid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988"/>
              <a:ext cx="3120" cy="2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" name="Group 15"/>
          <p:cNvGrpSpPr/>
          <p:nvPr/>
        </p:nvGrpSpPr>
        <p:grpSpPr>
          <a:xfrm>
            <a:off x="691573" y="3311451"/>
            <a:ext cx="11669123" cy="3501925"/>
            <a:chOff x="0" y="3517386"/>
            <a:chExt cx="9230018" cy="3048000"/>
          </a:xfrm>
        </p:grpSpPr>
        <p:pic>
          <p:nvPicPr>
            <p:cNvPr id="45064" name="Picture 16" descr="CMScollaboration_b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3517386"/>
              <a:ext cx="4572000" cy="30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65" name="Text Box 8"/>
            <p:cNvSpPr txBox="1">
              <a:spLocks noChangeArrowheads="1"/>
            </p:cNvSpPr>
            <p:nvPr/>
          </p:nvSpPr>
          <p:spPr bwMode="auto">
            <a:xfrm>
              <a:off x="4658018" y="4747834"/>
              <a:ext cx="4572000" cy="1059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fr-FR" sz="1828" b="1">
                  <a:solidFill>
                    <a:srgbClr val="FF0000"/>
                  </a:solidFill>
                </a:rPr>
                <a:t>4. </a:t>
              </a:r>
              <a:r>
                <a:rPr lang="en-GB" sz="1828" b="1">
                  <a:solidFill>
                    <a:srgbClr val="FF0000"/>
                  </a:solidFill>
                </a:rPr>
                <a:t>Collaborative Science </a:t>
              </a:r>
              <a:r>
                <a:rPr lang="en-GB" sz="1828" b="1"/>
                <a:t>on a worldwide scale:</a:t>
              </a:r>
              <a:r>
                <a:rPr lang="en-GB" sz="1828"/>
                <a:t> thousands of scientists, engineers, technicians and support staff to design, build and operate these complex “machines”.</a:t>
              </a:r>
              <a:endParaRPr lang="en-US" sz="1828"/>
            </a:p>
          </p:txBody>
        </p:sp>
      </p:grpSp>
    </p:spTree>
    <p:extLst>
      <p:ext uri="{BB962C8B-B14F-4D97-AF65-F5344CB8AC3E}">
        <p14:creationId xmlns:p14="http://schemas.microsoft.com/office/powerpoint/2010/main" val="93172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63352" y="6843936"/>
            <a:ext cx="1990725" cy="13335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en-US"/>
              <a:t>       </a:t>
            </a:r>
            <a:fld id="{BB4C1A86-689E-034D-8983-6B064E330A53}" type="slidenum">
              <a:rPr lang="en-US"/>
              <a:pPr/>
              <a:t>22</a:t>
            </a:fld>
            <a:r>
              <a:rPr lang="en-US"/>
              <a:t> </a:t>
            </a:r>
          </a:p>
        </p:txBody>
      </p:sp>
      <p:pic>
        <p:nvPicPr>
          <p:cNvPr id="746498" name="Picture 2" descr="lep-lhc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26" y="1052736"/>
            <a:ext cx="7581900" cy="557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46499" name="Group 3"/>
          <p:cNvGrpSpPr>
            <a:grpSpLocks/>
          </p:cNvGrpSpPr>
          <p:nvPr/>
        </p:nvGrpSpPr>
        <p:grpSpPr bwMode="auto">
          <a:xfrm>
            <a:off x="560214" y="2025874"/>
            <a:ext cx="2555875" cy="2432050"/>
            <a:chOff x="672" y="960"/>
            <a:chExt cx="1667" cy="1591"/>
          </a:xfrm>
        </p:grpSpPr>
        <p:pic>
          <p:nvPicPr>
            <p:cNvPr id="746500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" y="1344"/>
              <a:ext cx="1667" cy="120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46501" name="Rectangle 5"/>
            <p:cNvSpPr>
              <a:spLocks noChangeArrowheads="1"/>
            </p:cNvSpPr>
            <p:nvPr/>
          </p:nvSpPr>
          <p:spPr bwMode="auto">
            <a:xfrm>
              <a:off x="880" y="960"/>
              <a:ext cx="1264" cy="38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17">
                  <a:latin typeface="Arial" charset="0"/>
                  <a:cs typeface="ＭＳ Ｐゴシック" charset="0"/>
                </a:rPr>
                <a:t>LHC : 27 km long</a:t>
              </a:r>
            </a:p>
            <a:p>
              <a:pPr algn="ctr"/>
              <a:r>
                <a:rPr lang="en-US" sz="1617">
                  <a:latin typeface="Arial" charset="0"/>
                  <a:cs typeface="ＭＳ Ｐゴシック" charset="0"/>
                </a:rPr>
                <a:t>100m underground</a:t>
              </a:r>
              <a:endParaRPr lang="en-US" sz="2391">
                <a:latin typeface="Arial" charset="0"/>
                <a:cs typeface="ＭＳ Ｐゴシック" charset="0"/>
              </a:endParaRPr>
            </a:p>
          </p:txBody>
        </p:sp>
      </p:grpSp>
      <p:grpSp>
        <p:nvGrpSpPr>
          <p:cNvPr id="746502" name="Group 6"/>
          <p:cNvGrpSpPr>
            <a:grpSpLocks/>
          </p:cNvGrpSpPr>
          <p:nvPr/>
        </p:nvGrpSpPr>
        <p:grpSpPr bwMode="auto">
          <a:xfrm>
            <a:off x="665577" y="3595088"/>
            <a:ext cx="6885896" cy="3170531"/>
            <a:chOff x="624" y="1922"/>
            <a:chExt cx="4490" cy="2074"/>
          </a:xfrm>
        </p:grpSpPr>
        <p:pic>
          <p:nvPicPr>
            <p:cNvPr id="746503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" y="1972"/>
              <a:ext cx="1034" cy="719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46504" name="Freeform 8"/>
            <p:cNvSpPr>
              <a:spLocks/>
            </p:cNvSpPr>
            <p:nvPr/>
          </p:nvSpPr>
          <p:spPr bwMode="auto">
            <a:xfrm>
              <a:off x="2352" y="2885"/>
              <a:ext cx="245" cy="187"/>
            </a:xfrm>
            <a:custGeom>
              <a:avLst/>
              <a:gdLst>
                <a:gd name="T0" fmla="*/ 245 w 245"/>
                <a:gd name="T1" fmla="*/ 0 h 187"/>
                <a:gd name="T2" fmla="*/ 0 w 245"/>
                <a:gd name="T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5" h="187">
                  <a:moveTo>
                    <a:pt x="245" y="0"/>
                  </a:moveTo>
                  <a:lnTo>
                    <a:pt x="0" y="187"/>
                  </a:lnTo>
                </a:path>
              </a:pathLst>
            </a:custGeom>
            <a:noFill/>
            <a:ln w="38100" cmpd="sng">
              <a:solidFill>
                <a:schemeClr val="bg1">
                  <a:alpha val="75000"/>
                </a:schemeClr>
              </a:solidFill>
              <a:round/>
              <a:headEnd type="none" w="med" len="med"/>
              <a:tailEnd type="triangle" w="med" len="med"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266"/>
            </a:p>
          </p:txBody>
        </p:sp>
        <p:sp>
          <p:nvSpPr>
            <p:cNvPr id="746505" name="Freeform 9"/>
            <p:cNvSpPr>
              <a:spLocks/>
            </p:cNvSpPr>
            <p:nvPr/>
          </p:nvSpPr>
          <p:spPr bwMode="auto">
            <a:xfrm>
              <a:off x="3819" y="2352"/>
              <a:ext cx="213" cy="160"/>
            </a:xfrm>
            <a:custGeom>
              <a:avLst/>
              <a:gdLst>
                <a:gd name="T0" fmla="*/ 213 w 213"/>
                <a:gd name="T1" fmla="*/ 0 h 160"/>
                <a:gd name="T2" fmla="*/ 0 w 213"/>
                <a:gd name="T3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3" h="160">
                  <a:moveTo>
                    <a:pt x="213" y="0"/>
                  </a:moveTo>
                  <a:lnTo>
                    <a:pt x="0" y="160"/>
                  </a:lnTo>
                </a:path>
              </a:pathLst>
            </a:custGeom>
            <a:noFill/>
            <a:ln w="38100" cmpd="sng">
              <a:solidFill>
                <a:schemeClr val="bg1">
                  <a:alpha val="75000"/>
                </a:schemeClr>
              </a:solidFill>
              <a:round/>
              <a:headEnd type="triangle" w="med" len="med"/>
              <a:tailEnd type="none" w="med" len="med"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266"/>
            </a:p>
          </p:txBody>
        </p:sp>
        <p:sp>
          <p:nvSpPr>
            <p:cNvPr id="746506" name="Rectangle 10"/>
            <p:cNvSpPr>
              <a:spLocks noChangeArrowheads="1"/>
            </p:cNvSpPr>
            <p:nvPr/>
          </p:nvSpPr>
          <p:spPr bwMode="auto">
            <a:xfrm>
              <a:off x="2556" y="2496"/>
              <a:ext cx="1318" cy="428"/>
            </a:xfrm>
            <a:prstGeom prst="rect">
              <a:avLst/>
            </a:prstGeom>
            <a:solidFill>
              <a:schemeClr val="bg1">
                <a:alpha val="78999"/>
              </a:schemeClr>
            </a:solidFill>
            <a:ln>
              <a:noFill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828">
                  <a:latin typeface="Arial" charset="0"/>
                  <a:cs typeface="ＭＳ Ｐゴシック" charset="0"/>
                </a:rPr>
                <a:t>General Purpose,</a:t>
              </a:r>
              <a:br>
                <a:rPr lang="en-US" sz="1828">
                  <a:latin typeface="Arial" charset="0"/>
                  <a:cs typeface="ＭＳ Ｐゴシック" charset="0"/>
                </a:rPr>
              </a:br>
              <a:r>
                <a:rPr lang="en-US" sz="1828" err="1">
                  <a:latin typeface="Arial" charset="0"/>
                  <a:cs typeface="ＭＳ Ｐゴシック" charset="0"/>
                </a:rPr>
                <a:t>pp</a:t>
              </a:r>
              <a:r>
                <a:rPr lang="en-US" sz="1828">
                  <a:latin typeface="Arial" charset="0"/>
                  <a:cs typeface="ＭＳ Ｐゴシック" charset="0"/>
                </a:rPr>
                <a:t>, heavy ions</a:t>
              </a:r>
              <a:endParaRPr lang="en-US" sz="2812">
                <a:latin typeface="Arial" charset="0"/>
                <a:cs typeface="ＭＳ Ｐゴシック" charset="0"/>
              </a:endParaRPr>
            </a:p>
          </p:txBody>
        </p:sp>
        <p:grpSp>
          <p:nvGrpSpPr>
            <p:cNvPr id="746507" name="Group 11"/>
            <p:cNvGrpSpPr>
              <a:grpSpLocks/>
            </p:cNvGrpSpPr>
            <p:nvPr/>
          </p:nvGrpSpPr>
          <p:grpSpPr bwMode="auto">
            <a:xfrm>
              <a:off x="624" y="2880"/>
              <a:ext cx="1584" cy="1116"/>
              <a:chOff x="624" y="2880"/>
              <a:chExt cx="1584" cy="1116"/>
            </a:xfrm>
          </p:grpSpPr>
          <p:sp>
            <p:nvSpPr>
              <p:cNvPr id="746508" name="Oval 12"/>
              <p:cNvSpPr>
                <a:spLocks noChangeArrowheads="1"/>
              </p:cNvSpPr>
              <p:nvPr/>
            </p:nvSpPr>
            <p:spPr bwMode="auto">
              <a:xfrm>
                <a:off x="768" y="2880"/>
                <a:ext cx="94" cy="7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endParaRPr lang="en-US" sz="1266"/>
              </a:p>
            </p:txBody>
          </p:sp>
          <p:sp>
            <p:nvSpPr>
              <p:cNvPr id="746509" name="Line 13"/>
              <p:cNvSpPr>
                <a:spLocks noChangeShapeType="1"/>
              </p:cNvSpPr>
              <p:nvPr/>
            </p:nvSpPr>
            <p:spPr bwMode="auto">
              <a:xfrm flipV="1">
                <a:off x="624" y="2928"/>
                <a:ext cx="191" cy="1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266"/>
              </a:p>
            </p:txBody>
          </p:sp>
          <p:sp>
            <p:nvSpPr>
              <p:cNvPr id="746510" name="Line 14"/>
              <p:cNvSpPr>
                <a:spLocks noChangeShapeType="1"/>
              </p:cNvSpPr>
              <p:nvPr/>
            </p:nvSpPr>
            <p:spPr bwMode="auto">
              <a:xfrm>
                <a:off x="864" y="2928"/>
                <a:ext cx="1344" cy="1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266"/>
              </a:p>
            </p:txBody>
          </p:sp>
          <p:pic>
            <p:nvPicPr>
              <p:cNvPr id="746511" name="Picture 15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" y="3072"/>
                <a:ext cx="1246" cy="884"/>
              </a:xfrm>
              <a:prstGeom prst="rect">
                <a:avLst/>
              </a:prstGeom>
              <a:noFill/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46512" name="Text Box 16"/>
              <p:cNvSpPr txBox="1">
                <a:spLocks noChangeArrowheads="1"/>
              </p:cNvSpPr>
              <p:nvPr/>
            </p:nvSpPr>
            <p:spPr bwMode="auto">
              <a:xfrm>
                <a:off x="804" y="3808"/>
                <a:ext cx="356" cy="1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CH" sz="1266" b="1">
                    <a:solidFill>
                      <a:srgbClr val="D70E3A"/>
                    </a:solidFill>
                    <a:latin typeface="Arial" charset="0"/>
                    <a:cs typeface="ＭＳ Ｐゴシック" charset="0"/>
                  </a:rPr>
                  <a:t>CMS</a:t>
                </a:r>
                <a:endParaRPr lang="de-CH" sz="1266" b="1">
                  <a:solidFill>
                    <a:schemeClr val="accent2"/>
                  </a:solidFill>
                  <a:latin typeface="Tahoma" charset="0"/>
                  <a:cs typeface="ＭＳ Ｐゴシック" charset="0"/>
                </a:endParaRPr>
              </a:p>
            </p:txBody>
          </p:sp>
        </p:grpSp>
        <p:sp>
          <p:nvSpPr>
            <p:cNvPr id="746515" name="Rectangle 19"/>
            <p:cNvSpPr>
              <a:spLocks noChangeArrowheads="1"/>
            </p:cNvSpPr>
            <p:nvPr/>
          </p:nvSpPr>
          <p:spPr bwMode="auto">
            <a:xfrm>
              <a:off x="4166" y="1922"/>
              <a:ext cx="619" cy="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28" b="1">
                  <a:solidFill>
                    <a:srgbClr val="4A94B2"/>
                  </a:solidFill>
                  <a:latin typeface="Arial" charset="0"/>
                  <a:cs typeface="ＭＳ Ｐゴシック" charset="0"/>
                </a:rPr>
                <a:t>ATLAS</a:t>
              </a:r>
            </a:p>
          </p:txBody>
        </p:sp>
      </p:grpSp>
      <p:grpSp>
        <p:nvGrpSpPr>
          <p:cNvPr id="746516" name="Group 20"/>
          <p:cNvGrpSpPr>
            <a:grpSpLocks/>
          </p:cNvGrpSpPr>
          <p:nvPr/>
        </p:nvGrpSpPr>
        <p:grpSpPr bwMode="auto">
          <a:xfrm>
            <a:off x="4215130" y="5115148"/>
            <a:ext cx="3498360" cy="1547754"/>
            <a:chOff x="3046" y="2928"/>
            <a:chExt cx="2282" cy="1012"/>
          </a:xfrm>
        </p:grpSpPr>
        <p:sp>
          <p:nvSpPr>
            <p:cNvPr id="746517" name="Rectangle 21"/>
            <p:cNvSpPr>
              <a:spLocks noChangeArrowheads="1"/>
            </p:cNvSpPr>
            <p:nvPr/>
          </p:nvSpPr>
          <p:spPr bwMode="auto">
            <a:xfrm>
              <a:off x="3046" y="3120"/>
              <a:ext cx="1017" cy="223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17">
                  <a:latin typeface="Arial" charset="0"/>
                  <a:cs typeface="ＭＳ Ｐゴシック" charset="0"/>
                </a:rPr>
                <a:t>Heavy ions, </a:t>
              </a:r>
              <a:r>
                <a:rPr lang="en-US" sz="1617" err="1">
                  <a:latin typeface="Arial" charset="0"/>
                  <a:cs typeface="ＭＳ Ｐゴシック" charset="0"/>
                </a:rPr>
                <a:t>pp</a:t>
              </a:r>
              <a:endParaRPr lang="en-US" sz="2391">
                <a:latin typeface="Arial" charset="0"/>
                <a:cs typeface="ＭＳ Ｐゴシック" charset="0"/>
              </a:endParaRPr>
            </a:p>
          </p:txBody>
        </p:sp>
        <p:grpSp>
          <p:nvGrpSpPr>
            <p:cNvPr id="746518" name="Group 22"/>
            <p:cNvGrpSpPr>
              <a:grpSpLocks/>
            </p:cNvGrpSpPr>
            <p:nvPr/>
          </p:nvGrpSpPr>
          <p:grpSpPr bwMode="auto">
            <a:xfrm>
              <a:off x="4032" y="3120"/>
              <a:ext cx="1296" cy="820"/>
              <a:chOff x="2544" y="0"/>
              <a:chExt cx="1296" cy="820"/>
            </a:xfrm>
          </p:grpSpPr>
          <p:pic>
            <p:nvPicPr>
              <p:cNvPr id="746519" name="Picture 23" descr="alice_setup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4" y="0"/>
                <a:ext cx="1296" cy="790"/>
              </a:xfrm>
              <a:prstGeom prst="rect">
                <a:avLst/>
              </a:prstGeom>
              <a:noFill/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46520" name="Picture 24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2" y="0"/>
                <a:ext cx="179" cy="1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p:sp>
            <p:nvSpPr>
              <p:cNvPr id="746521" name="Rectangle 25"/>
              <p:cNvSpPr>
                <a:spLocks noChangeArrowheads="1"/>
              </p:cNvSpPr>
              <p:nvPr/>
            </p:nvSpPr>
            <p:spPr bwMode="auto">
              <a:xfrm>
                <a:off x="2544" y="639"/>
                <a:ext cx="421" cy="1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888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195" b="1">
                    <a:solidFill>
                      <a:srgbClr val="B0043E"/>
                    </a:solidFill>
                    <a:latin typeface="Arial" charset="0"/>
                    <a:cs typeface="ＭＳ Ｐゴシック" charset="0"/>
                  </a:rPr>
                  <a:t>ALICE</a:t>
                </a:r>
                <a:endParaRPr lang="en-US" sz="1266" b="1">
                  <a:solidFill>
                    <a:srgbClr val="B0043E"/>
                  </a:solidFill>
                  <a:latin typeface="Arial" charset="0"/>
                  <a:cs typeface="ＭＳ Ｐゴシック" charset="0"/>
                </a:endParaRPr>
              </a:p>
            </p:txBody>
          </p:sp>
        </p:grpSp>
        <p:sp>
          <p:nvSpPr>
            <p:cNvPr id="746522" name="Line 26"/>
            <p:cNvSpPr>
              <a:spLocks noChangeShapeType="1"/>
            </p:cNvSpPr>
            <p:nvPr/>
          </p:nvSpPr>
          <p:spPr bwMode="auto">
            <a:xfrm flipH="1" flipV="1">
              <a:off x="5232" y="2976"/>
              <a:ext cx="96" cy="1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266"/>
            </a:p>
          </p:txBody>
        </p:sp>
        <p:sp>
          <p:nvSpPr>
            <p:cNvPr id="746523" name="Line 27"/>
            <p:cNvSpPr>
              <a:spLocks noChangeShapeType="1"/>
            </p:cNvSpPr>
            <p:nvPr/>
          </p:nvSpPr>
          <p:spPr bwMode="auto">
            <a:xfrm flipH="1">
              <a:off x="3984" y="2976"/>
              <a:ext cx="1200" cy="163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266"/>
            </a:p>
          </p:txBody>
        </p:sp>
        <p:sp>
          <p:nvSpPr>
            <p:cNvPr id="746524" name="Oval 28"/>
            <p:cNvSpPr>
              <a:spLocks noChangeArrowheads="1"/>
            </p:cNvSpPr>
            <p:nvPr/>
          </p:nvSpPr>
          <p:spPr bwMode="auto">
            <a:xfrm>
              <a:off x="5184" y="292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63500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66"/>
            </a:p>
          </p:txBody>
        </p:sp>
      </p:grpSp>
      <p:grpSp>
        <p:nvGrpSpPr>
          <p:cNvPr id="746525" name="Group 29"/>
          <p:cNvGrpSpPr>
            <a:grpSpLocks/>
          </p:cNvGrpSpPr>
          <p:nvPr/>
        </p:nvGrpSpPr>
        <p:grpSpPr bwMode="auto">
          <a:xfrm>
            <a:off x="3735214" y="1094690"/>
            <a:ext cx="1914586" cy="2452009"/>
            <a:chOff x="2688" y="528"/>
            <a:chExt cx="1200" cy="1632"/>
          </a:xfrm>
        </p:grpSpPr>
        <p:sp>
          <p:nvSpPr>
            <p:cNvPr id="746526" name="Rectangle 30"/>
            <p:cNvSpPr>
              <a:spLocks noChangeArrowheads="1"/>
            </p:cNvSpPr>
            <p:nvPr/>
          </p:nvSpPr>
          <p:spPr bwMode="auto">
            <a:xfrm>
              <a:off x="2805" y="528"/>
              <a:ext cx="986" cy="386"/>
            </a:xfrm>
            <a:prstGeom prst="rect">
              <a:avLst/>
            </a:prstGeom>
            <a:solidFill>
              <a:schemeClr val="bg1">
                <a:alpha val="5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17" err="1">
                  <a:latin typeface="Arial" charset="0"/>
                  <a:cs typeface="ＭＳ Ｐゴシック" charset="0"/>
                </a:rPr>
                <a:t>pp</a:t>
              </a:r>
              <a:r>
                <a:rPr lang="en-US" sz="1617">
                  <a:latin typeface="Arial" charset="0"/>
                  <a:cs typeface="ＭＳ Ｐゴシック" charset="0"/>
                </a:rPr>
                <a:t>, B-Physics,</a:t>
              </a:r>
              <a:br>
                <a:rPr lang="en-US" sz="1617">
                  <a:latin typeface="Arial" charset="0"/>
                  <a:cs typeface="ＭＳ Ｐゴシック" charset="0"/>
                </a:rPr>
              </a:br>
              <a:r>
                <a:rPr lang="en-US" sz="1617">
                  <a:latin typeface="Arial" charset="0"/>
                  <a:cs typeface="ＭＳ Ｐゴシック" charset="0"/>
                </a:rPr>
                <a:t>CP Violation</a:t>
              </a:r>
              <a:endParaRPr lang="en-US" sz="2391">
                <a:latin typeface="Arial" charset="0"/>
                <a:cs typeface="ＭＳ Ｐゴシック" charset="0"/>
              </a:endParaRPr>
            </a:p>
          </p:txBody>
        </p:sp>
        <p:sp>
          <p:nvSpPr>
            <p:cNvPr id="746527" name="Line 31"/>
            <p:cNvSpPr>
              <a:spLocks noChangeShapeType="1"/>
            </p:cNvSpPr>
            <p:nvPr/>
          </p:nvSpPr>
          <p:spPr bwMode="auto">
            <a:xfrm>
              <a:off x="2688" y="1776"/>
              <a:ext cx="816" cy="33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266"/>
            </a:p>
          </p:txBody>
        </p:sp>
        <p:sp>
          <p:nvSpPr>
            <p:cNvPr id="746528" name="Line 32"/>
            <p:cNvSpPr>
              <a:spLocks noChangeShapeType="1"/>
            </p:cNvSpPr>
            <p:nvPr/>
          </p:nvSpPr>
          <p:spPr bwMode="auto">
            <a:xfrm flipH="1">
              <a:off x="3504" y="1776"/>
              <a:ext cx="384" cy="35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266"/>
            </a:p>
          </p:txBody>
        </p:sp>
        <p:sp>
          <p:nvSpPr>
            <p:cNvPr id="746529" name="Oval 33"/>
            <p:cNvSpPr>
              <a:spLocks noChangeArrowheads="1"/>
            </p:cNvSpPr>
            <p:nvPr/>
          </p:nvSpPr>
          <p:spPr bwMode="auto">
            <a:xfrm>
              <a:off x="3456" y="206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63500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66"/>
            </a:p>
          </p:txBody>
        </p:sp>
        <p:grpSp>
          <p:nvGrpSpPr>
            <p:cNvPr id="746530" name="Group 34"/>
            <p:cNvGrpSpPr>
              <a:grpSpLocks/>
            </p:cNvGrpSpPr>
            <p:nvPr/>
          </p:nvGrpSpPr>
          <p:grpSpPr bwMode="auto">
            <a:xfrm>
              <a:off x="2688" y="864"/>
              <a:ext cx="1200" cy="960"/>
              <a:chOff x="3072" y="96"/>
              <a:chExt cx="1200" cy="960"/>
            </a:xfrm>
          </p:grpSpPr>
          <p:sp>
            <p:nvSpPr>
              <p:cNvPr id="746531" name="Rectangle 35"/>
              <p:cNvSpPr>
                <a:spLocks noChangeArrowheads="1"/>
              </p:cNvSpPr>
              <p:nvPr/>
            </p:nvSpPr>
            <p:spPr bwMode="auto">
              <a:xfrm>
                <a:off x="3072" y="96"/>
                <a:ext cx="1200" cy="91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266"/>
              </a:p>
            </p:txBody>
          </p:sp>
          <p:pic>
            <p:nvPicPr>
              <p:cNvPr id="746532" name="Picture 36" descr="LHCb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16" y="240"/>
                <a:ext cx="1056" cy="816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746533" name="Picture 37" descr="lhcb_logo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2" y="96"/>
                <a:ext cx="336" cy="228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F0825AD0-AC0F-0A8B-4460-A0F532F6A649}"/>
              </a:ext>
            </a:extLst>
          </p:cNvPr>
          <p:cNvSpPr txBox="1">
            <a:spLocks/>
          </p:cNvSpPr>
          <p:nvPr/>
        </p:nvSpPr>
        <p:spPr>
          <a:xfrm>
            <a:off x="263352" y="394792"/>
            <a:ext cx="11471621" cy="101798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05216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6pPr>
            <a:lvl7pPr marL="810433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7pPr>
            <a:lvl8pPr marL="1215649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8pPr>
            <a:lvl9pPr marL="1620865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9pPr>
          </a:lstStyle>
          <a:p>
            <a:r>
              <a:rPr lang="en-US" kern="0"/>
              <a:t>The Large Hadron Collider (LHC) – CERN’s Flagship Science </a:t>
            </a:r>
            <a:r>
              <a:rPr lang="en-US" kern="0" err="1"/>
              <a:t>Programme</a:t>
            </a:r>
            <a:endParaRPr lang="en-US" kern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9CED609-789A-C674-32F3-FDC7337A7CE9}"/>
              </a:ext>
            </a:extLst>
          </p:cNvPr>
          <p:cNvGrpSpPr/>
          <p:nvPr/>
        </p:nvGrpSpPr>
        <p:grpSpPr>
          <a:xfrm>
            <a:off x="8112224" y="980728"/>
            <a:ext cx="4079776" cy="2880320"/>
            <a:chOff x="8112224" y="980728"/>
            <a:chExt cx="4079776" cy="288032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0AD805C-E05C-9E1F-586E-5CCA167CED11}"/>
                </a:ext>
              </a:extLst>
            </p:cNvPr>
            <p:cNvGrpSpPr/>
            <p:nvPr/>
          </p:nvGrpSpPr>
          <p:grpSpPr>
            <a:xfrm>
              <a:off x="8136904" y="980728"/>
              <a:ext cx="4007768" cy="1429200"/>
              <a:chOff x="8136904" y="980728"/>
              <a:chExt cx="4007768" cy="1429200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2D86F225-12DB-4D3D-155E-40F8675EC505}"/>
                  </a:ext>
                </a:extLst>
              </p:cNvPr>
              <p:cNvPicPr>
                <a:picLocks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136904" y="980728"/>
                <a:ext cx="4007768" cy="1429200"/>
              </a:xfrm>
              <a:prstGeom prst="rect">
                <a:avLst/>
              </a:prstGeom>
              <a:ln w="12700">
                <a:solidFill>
                  <a:schemeClr val="bg1"/>
                </a:solidFill>
              </a:ln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E9D237F-F919-7B5D-1F04-012A4EBFB0E9}"/>
                  </a:ext>
                </a:extLst>
              </p:cNvPr>
              <p:cNvSpPr txBox="1"/>
              <p:nvPr/>
            </p:nvSpPr>
            <p:spPr>
              <a:xfrm>
                <a:off x="10992544" y="1959545"/>
                <a:ext cx="89864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ATLAS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D70BDAD-D2F2-8EC0-F2D7-3E19A8B19D47}"/>
                </a:ext>
              </a:extLst>
            </p:cNvPr>
            <p:cNvGrpSpPr/>
            <p:nvPr/>
          </p:nvGrpSpPr>
          <p:grpSpPr>
            <a:xfrm>
              <a:off x="8112224" y="2435448"/>
              <a:ext cx="4079776" cy="1425600"/>
              <a:chOff x="8112224" y="2435448"/>
              <a:chExt cx="4079776" cy="1425600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BFAD12A3-2AE8-BF3B-10C2-807221C41D29}"/>
                  </a:ext>
                </a:extLst>
              </p:cNvPr>
              <p:cNvPicPr>
                <a:picLocks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12224" y="2435448"/>
                <a:ext cx="4079776" cy="1425600"/>
              </a:xfrm>
              <a:prstGeom prst="rect">
                <a:avLst/>
              </a:prstGeom>
              <a:ln w="12700">
                <a:solidFill>
                  <a:schemeClr val="bg1"/>
                </a:solidFill>
              </a:ln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848A3DA-ACC7-8750-92B6-42908C39FF63}"/>
                  </a:ext>
                </a:extLst>
              </p:cNvPr>
              <p:cNvSpPr txBox="1"/>
              <p:nvPr/>
            </p:nvSpPr>
            <p:spPr>
              <a:xfrm>
                <a:off x="11030004" y="3419708"/>
                <a:ext cx="69762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CMS</a:t>
                </a: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271C763-29B6-70E6-05FE-EB7D6DB9C414}"/>
              </a:ext>
            </a:extLst>
          </p:cNvPr>
          <p:cNvGrpSpPr/>
          <p:nvPr/>
        </p:nvGrpSpPr>
        <p:grpSpPr>
          <a:xfrm>
            <a:off x="8110116" y="5387776"/>
            <a:ext cx="4106564" cy="1425600"/>
            <a:chOff x="8110116" y="3933056"/>
            <a:chExt cx="4106564" cy="14256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C49637A-780B-DB99-89D3-90724C4DBC31}"/>
                </a:ext>
              </a:extLst>
            </p:cNvPr>
            <p:cNvPicPr>
              <a:picLocks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110116" y="3933056"/>
              <a:ext cx="4106564" cy="1425600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106B8C-4343-0A81-D4F8-01072C3BFE47}"/>
                </a:ext>
              </a:extLst>
            </p:cNvPr>
            <p:cNvSpPr txBox="1"/>
            <p:nvPr/>
          </p:nvSpPr>
          <p:spPr>
            <a:xfrm>
              <a:off x="11064552" y="4869160"/>
              <a:ext cx="8515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ALICE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77729D-8B71-034F-596D-F626AEDE8916}"/>
              </a:ext>
            </a:extLst>
          </p:cNvPr>
          <p:cNvGrpSpPr/>
          <p:nvPr/>
        </p:nvGrpSpPr>
        <p:grpSpPr>
          <a:xfrm>
            <a:off x="8098830" y="3911185"/>
            <a:ext cx="4106564" cy="1425600"/>
            <a:chOff x="8110116" y="5387776"/>
            <a:chExt cx="4106564" cy="142560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AFFD8DF-CECA-252B-92F5-5C3A8FBF478F}"/>
                </a:ext>
              </a:extLst>
            </p:cNvPr>
            <p:cNvPicPr>
              <a:picLocks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8110116" y="5387776"/>
              <a:ext cx="4106564" cy="1425600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10F8CEA-6ED1-7EB7-9F41-D28BDA90D9D5}"/>
                </a:ext>
              </a:extLst>
            </p:cNvPr>
            <p:cNvSpPr txBox="1"/>
            <p:nvPr/>
          </p:nvSpPr>
          <p:spPr>
            <a:xfrm>
              <a:off x="11064552" y="6372036"/>
              <a:ext cx="77457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err="1"/>
                <a:t>LHCb</a:t>
              </a:r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1756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906"/>
    </mc:Choice>
    <mc:Fallback xmlns="">
      <p:transition spd="slow" advTm="1099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2CEE-FB85-2835-1227-00EE810BF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site for a vertical VLBAI at CERN: 140 m deep pit at LHC pt.4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ACF2F1-54AB-C262-D238-DC9D14995519}"/>
              </a:ext>
            </a:extLst>
          </p:cNvPr>
          <p:cNvSpPr txBox="1"/>
          <p:nvPr/>
        </p:nvSpPr>
        <p:spPr>
          <a:xfrm>
            <a:off x="4943872" y="1281467"/>
            <a:ext cx="3826371" cy="707886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PX46 – P4 Support shaft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</a:rPr>
              <a:t>Depth 143m, diameter 10.10m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630BE68-A00F-26F8-204C-ACD346BF3865}"/>
              </a:ext>
            </a:extLst>
          </p:cNvPr>
          <p:cNvGrpSpPr/>
          <p:nvPr/>
        </p:nvGrpSpPr>
        <p:grpSpPr>
          <a:xfrm>
            <a:off x="648742" y="1052736"/>
            <a:ext cx="4079106" cy="3774803"/>
            <a:chOff x="551384" y="1052736"/>
            <a:chExt cx="4079106" cy="3774803"/>
          </a:xfrm>
        </p:grpSpPr>
        <p:pic>
          <p:nvPicPr>
            <p:cNvPr id="4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CBFCBA71-E211-4B68-3ABE-AA1FB09A53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384" y="1052736"/>
              <a:ext cx="4079106" cy="377480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17DB3F6-6D85-B1C6-C537-E48E7415C073}"/>
                </a:ext>
              </a:extLst>
            </p:cNvPr>
            <p:cNvSpPr/>
            <p:nvPr/>
          </p:nvSpPr>
          <p:spPr bwMode="auto">
            <a:xfrm>
              <a:off x="2731477" y="1488831"/>
              <a:ext cx="228600" cy="2203937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</p:grp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58E1257B-3845-CC90-5F20-E265494131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9090" y="2075151"/>
            <a:ext cx="4079106" cy="244365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B167F0C-73BD-E6BE-0745-292A3C4693FD}"/>
              </a:ext>
            </a:extLst>
          </p:cNvPr>
          <p:cNvCxnSpPr>
            <a:stCxn id="5" idx="1"/>
            <a:endCxn id="6" idx="3"/>
          </p:cNvCxnSpPr>
          <p:nvPr/>
        </p:nvCxnSpPr>
        <p:spPr bwMode="auto">
          <a:xfrm flipH="1">
            <a:off x="3057435" y="1635410"/>
            <a:ext cx="1886437" cy="955390"/>
          </a:xfrm>
          <a:prstGeom prst="straightConnector1">
            <a:avLst/>
          </a:prstGeom>
          <a:noFill/>
          <a:ln w="952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5" name="Picture 14" descr="Chart, bar chart&#10;&#10;Description automatically generated">
            <a:extLst>
              <a:ext uri="{FF2B5EF4-FFF2-40B4-BE49-F238E27FC236}">
                <a16:creationId xmlns:a16="http://schemas.microsoft.com/office/drawing/2014/main" id="{307A1445-A423-380C-C430-4B3CB5E1EF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2211" y="4651976"/>
            <a:ext cx="4432863" cy="22075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F1E231D-F5F0-571E-F266-E6703571B008}"/>
              </a:ext>
            </a:extLst>
          </p:cNvPr>
          <p:cNvSpPr txBox="1"/>
          <p:nvPr/>
        </p:nvSpPr>
        <p:spPr>
          <a:xfrm>
            <a:off x="7875065" y="4558653"/>
            <a:ext cx="11304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LHC beam on</a:t>
            </a:r>
            <a:endParaRPr lang="en-GB" sz="12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1267115-BB44-E0A4-AFE3-CCBBFD97E4D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822"/>
          <a:stretch/>
        </p:blipFill>
        <p:spPr>
          <a:xfrm>
            <a:off x="9286649" y="1772816"/>
            <a:ext cx="2736284" cy="473124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BCEAF84-4815-08DB-5D32-97A0A6BB8086}"/>
              </a:ext>
            </a:extLst>
          </p:cNvPr>
          <p:cNvSpPr txBox="1"/>
          <p:nvPr/>
        </p:nvSpPr>
        <p:spPr>
          <a:xfrm>
            <a:off x="9331170" y="1248665"/>
            <a:ext cx="2691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Dose equivalent – case of beam loss</a:t>
            </a:r>
          </a:p>
          <a:p>
            <a:r>
              <a:rPr lang="en-US" sz="1200" dirty="0"/>
              <a:t>Shielding wall at the bottom of TX46</a:t>
            </a:r>
            <a:endParaRPr lang="en-GB" sz="1200" dirty="0"/>
          </a:p>
        </p:txBody>
      </p:sp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42B34365-61AF-DD14-95F4-81780580E8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806" y="5731743"/>
            <a:ext cx="3497482" cy="95114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F6FA31A-5A57-C5E2-2C5F-108719DFD75F}"/>
              </a:ext>
            </a:extLst>
          </p:cNvPr>
          <p:cNvSpPr txBox="1"/>
          <p:nvPr/>
        </p:nvSpPr>
        <p:spPr>
          <a:xfrm>
            <a:off x="426228" y="4834162"/>
            <a:ext cx="4432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Safety, access, evacuation, etc.: demonstrated feasibility for 365d/y 24h24 access and AION operation, also when the LHC beam is on</a:t>
            </a:r>
            <a:endParaRPr lang="en-GB" sz="16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FEB4A83F-C8D9-35EF-7367-02611A53443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502" t="2741" r="3897"/>
          <a:stretch/>
        </p:blipFill>
        <p:spPr>
          <a:xfrm>
            <a:off x="330423" y="1110179"/>
            <a:ext cx="1655998" cy="1588247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E13953DD-A55A-0F43-5C7C-8F88FFB333E1}"/>
              </a:ext>
            </a:extLst>
          </p:cNvPr>
          <p:cNvSpPr/>
          <p:nvPr/>
        </p:nvSpPr>
        <p:spPr bwMode="auto">
          <a:xfrm>
            <a:off x="551384" y="1147364"/>
            <a:ext cx="360040" cy="3600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169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5907D-C57F-1AEB-E516-D83D69AAC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B9485-CAA1-EDD5-8749-512B14AA7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site for a vertical VLBAI at CERN: 140 m deep pit at LHC pt.4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46EAB6-36B4-2FD8-93B6-ADD3B7979987}"/>
              </a:ext>
            </a:extLst>
          </p:cNvPr>
          <p:cNvSpPr txBox="1"/>
          <p:nvPr/>
        </p:nvSpPr>
        <p:spPr>
          <a:xfrm>
            <a:off x="4943872" y="1281467"/>
            <a:ext cx="3826371" cy="707886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PX46 – P4 Support shaft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</a:rPr>
              <a:t>Depth 143m, diameter 10.10m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A02B832-C8A5-D5D7-1093-345985759FBD}"/>
              </a:ext>
            </a:extLst>
          </p:cNvPr>
          <p:cNvGrpSpPr/>
          <p:nvPr/>
        </p:nvGrpSpPr>
        <p:grpSpPr>
          <a:xfrm>
            <a:off x="648742" y="1052736"/>
            <a:ext cx="4079106" cy="3774803"/>
            <a:chOff x="551384" y="1052736"/>
            <a:chExt cx="4079106" cy="3774803"/>
          </a:xfrm>
        </p:grpSpPr>
        <p:pic>
          <p:nvPicPr>
            <p:cNvPr id="4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52C9ECC9-2E28-7838-C636-BA1DBE87BD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384" y="1052736"/>
              <a:ext cx="4079106" cy="377480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0CAC21F-1FEC-BD60-8B02-CD746A748807}"/>
                </a:ext>
              </a:extLst>
            </p:cNvPr>
            <p:cNvSpPr/>
            <p:nvPr/>
          </p:nvSpPr>
          <p:spPr bwMode="auto">
            <a:xfrm>
              <a:off x="2731477" y="1488831"/>
              <a:ext cx="228600" cy="2203937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</p:grp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1EBA0634-2F08-0D3E-8D57-A460AB2A3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9090" y="2075151"/>
            <a:ext cx="4079106" cy="244365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21866D2-DF46-4D50-6D30-F585E30FF051}"/>
              </a:ext>
            </a:extLst>
          </p:cNvPr>
          <p:cNvCxnSpPr>
            <a:stCxn id="5" idx="1"/>
            <a:endCxn id="6" idx="3"/>
          </p:cNvCxnSpPr>
          <p:nvPr/>
        </p:nvCxnSpPr>
        <p:spPr bwMode="auto">
          <a:xfrm flipH="1">
            <a:off x="3057435" y="1635410"/>
            <a:ext cx="1886437" cy="955390"/>
          </a:xfrm>
          <a:prstGeom prst="straightConnector1">
            <a:avLst/>
          </a:prstGeom>
          <a:noFill/>
          <a:ln w="952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5" name="Picture 14" descr="Chart, bar chart&#10;&#10;Description automatically generated">
            <a:extLst>
              <a:ext uri="{FF2B5EF4-FFF2-40B4-BE49-F238E27FC236}">
                <a16:creationId xmlns:a16="http://schemas.microsoft.com/office/drawing/2014/main" id="{054EC76F-A5D7-AB45-CAD8-3AAD013F86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2211" y="4651976"/>
            <a:ext cx="4432863" cy="22075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FF1217-C558-356F-CB9C-86AA6E3FCDF6}"/>
              </a:ext>
            </a:extLst>
          </p:cNvPr>
          <p:cNvSpPr txBox="1"/>
          <p:nvPr/>
        </p:nvSpPr>
        <p:spPr>
          <a:xfrm>
            <a:off x="7875065" y="4558653"/>
            <a:ext cx="11304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LHC beam on</a:t>
            </a:r>
            <a:endParaRPr lang="en-GB" sz="12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9DE6BA5-97F4-CA93-DDC9-6113E382FDD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822"/>
          <a:stretch/>
        </p:blipFill>
        <p:spPr>
          <a:xfrm>
            <a:off x="9286649" y="1772816"/>
            <a:ext cx="2736284" cy="473124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2CA03B6-99C9-BFA7-7CBF-0859CC1CFEA0}"/>
              </a:ext>
            </a:extLst>
          </p:cNvPr>
          <p:cNvSpPr txBox="1"/>
          <p:nvPr/>
        </p:nvSpPr>
        <p:spPr>
          <a:xfrm>
            <a:off x="9331170" y="1248665"/>
            <a:ext cx="2691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Dose equivalent – case of beam loss</a:t>
            </a:r>
          </a:p>
          <a:p>
            <a:r>
              <a:rPr lang="en-US" sz="1200" dirty="0"/>
              <a:t>Shielding wall at the bottom of TX46</a:t>
            </a:r>
            <a:endParaRPr lang="en-GB" sz="1200" dirty="0"/>
          </a:p>
        </p:txBody>
      </p:sp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C854D4C9-24C9-E257-3D26-7DD3B6FE9E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806" y="5731743"/>
            <a:ext cx="3497482" cy="95114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33BD63A-621C-DFEB-E876-627267D0554D}"/>
              </a:ext>
            </a:extLst>
          </p:cNvPr>
          <p:cNvSpPr txBox="1"/>
          <p:nvPr/>
        </p:nvSpPr>
        <p:spPr>
          <a:xfrm>
            <a:off x="426228" y="4834162"/>
            <a:ext cx="4432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Safety, access, evacuation, etc.: demonstrated feasibility for 365d/y 24h24 access and AION operation, also when the LHC beam is on</a:t>
            </a:r>
            <a:endParaRPr lang="en-GB" sz="16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BC6FE48C-8B71-B30B-AC49-C3FF70A933B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502" t="2741" r="3897"/>
          <a:stretch/>
        </p:blipFill>
        <p:spPr>
          <a:xfrm>
            <a:off x="330423" y="1110179"/>
            <a:ext cx="1655998" cy="1588247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A340F260-AA2F-D6A2-7CF2-68D78FE997D2}"/>
              </a:ext>
            </a:extLst>
          </p:cNvPr>
          <p:cNvSpPr/>
          <p:nvPr/>
        </p:nvSpPr>
        <p:spPr bwMode="auto">
          <a:xfrm>
            <a:off x="551384" y="1147364"/>
            <a:ext cx="360040" cy="3600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pic>
        <p:nvPicPr>
          <p:cNvPr id="9" name="Picture 8" descr="A paper with text and a blue and white background&#10;&#10;Description automatically generated">
            <a:extLst>
              <a:ext uri="{FF2B5EF4-FFF2-40B4-BE49-F238E27FC236}">
                <a16:creationId xmlns:a16="http://schemas.microsoft.com/office/drawing/2014/main" id="{AF5C5359-D1C9-8C07-A386-441690A13F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1436" y="192360"/>
            <a:ext cx="4760548" cy="6477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9" name="Picture 18" descr="A document with text on it&#10;&#10;AI-generated content may be incorrect.">
            <a:extLst>
              <a:ext uri="{FF2B5EF4-FFF2-40B4-BE49-F238E27FC236}">
                <a16:creationId xmlns:a16="http://schemas.microsoft.com/office/drawing/2014/main" id="{806027D5-1DF9-B78A-9CDA-29BB93BB00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93992" y="116632"/>
            <a:ext cx="4814576" cy="66009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6766630-707A-1D47-E86A-2B13598387BD}"/>
              </a:ext>
            </a:extLst>
          </p:cNvPr>
          <p:cNvSpPr txBox="1"/>
          <p:nvPr/>
        </p:nvSpPr>
        <p:spPr>
          <a:xfrm>
            <a:off x="1440830" y="3429000"/>
            <a:ext cx="4079106" cy="369332"/>
          </a:xfrm>
          <a:prstGeom prst="rect">
            <a:avLst/>
          </a:prstGeom>
          <a:solidFill>
            <a:srgbClr val="22FF31"/>
          </a:solidFill>
        </p:spPr>
        <p:txBody>
          <a:bodyPr wrap="square">
            <a:spAutoFit/>
          </a:bodyPr>
          <a:lstStyle/>
          <a:p>
            <a:r>
              <a:rPr lang="en-US" dirty="0"/>
              <a:t>2023: https://</a:t>
            </a:r>
            <a:r>
              <a:rPr lang="en-US" dirty="0" err="1"/>
              <a:t>arxiv.org</a:t>
            </a:r>
            <a:r>
              <a:rPr lang="en-US" dirty="0"/>
              <a:t>/abs/2304.00614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AE577B-4339-3A43-19DA-6C957C02DEC5}"/>
              </a:ext>
            </a:extLst>
          </p:cNvPr>
          <p:cNvSpPr txBox="1"/>
          <p:nvPr/>
        </p:nvSpPr>
        <p:spPr>
          <a:xfrm>
            <a:off x="6393992" y="3140968"/>
            <a:ext cx="4760548" cy="369332"/>
          </a:xfrm>
          <a:prstGeom prst="rect">
            <a:avLst/>
          </a:prstGeom>
          <a:solidFill>
            <a:srgbClr val="22FF31"/>
          </a:solidFill>
        </p:spPr>
        <p:txBody>
          <a:bodyPr wrap="square">
            <a:spAutoFit/>
          </a:bodyPr>
          <a:lstStyle/>
          <a:p>
            <a:r>
              <a:rPr lang="en-US" dirty="0"/>
              <a:t>2025: https://</a:t>
            </a:r>
            <a:r>
              <a:rPr lang="en-US" dirty="0" err="1"/>
              <a:t>www.arxiv.org</a:t>
            </a:r>
            <a:r>
              <a:rPr lang="en-US" dirty="0"/>
              <a:t>/abs/2508.09694</a:t>
            </a:r>
          </a:p>
        </p:txBody>
      </p:sp>
    </p:spTree>
    <p:extLst>
      <p:ext uri="{BB962C8B-B14F-4D97-AF65-F5344CB8AC3E}">
        <p14:creationId xmlns:p14="http://schemas.microsoft.com/office/powerpoint/2010/main" val="20451386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4405A2-F271-5B24-17E7-EF338D414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355B7-61CA-9491-82FD-92A490BC0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site for a vertical VLBAI at CERN: 140 m deep pit at LHC pt.4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FFEA85-4261-8B91-6FBA-9CADA452709C}"/>
              </a:ext>
            </a:extLst>
          </p:cNvPr>
          <p:cNvSpPr txBox="1"/>
          <p:nvPr/>
        </p:nvSpPr>
        <p:spPr>
          <a:xfrm>
            <a:off x="4943872" y="1281467"/>
            <a:ext cx="3826371" cy="707886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PX46 – P4 Support shaft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</a:rPr>
              <a:t>Depth 143m, diameter 10.10m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31A32F2-E8A2-717B-0D1E-A3741F559D9E}"/>
              </a:ext>
            </a:extLst>
          </p:cNvPr>
          <p:cNvGrpSpPr/>
          <p:nvPr/>
        </p:nvGrpSpPr>
        <p:grpSpPr>
          <a:xfrm>
            <a:off x="648742" y="1052736"/>
            <a:ext cx="4079106" cy="3774803"/>
            <a:chOff x="551384" y="1052736"/>
            <a:chExt cx="4079106" cy="3774803"/>
          </a:xfrm>
        </p:grpSpPr>
        <p:pic>
          <p:nvPicPr>
            <p:cNvPr id="4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7B6BC15A-6E3A-AD50-F88A-71A0401A94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384" y="1052736"/>
              <a:ext cx="4079106" cy="377480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20132B-2F80-539C-6049-C7F0AB7611B2}"/>
                </a:ext>
              </a:extLst>
            </p:cNvPr>
            <p:cNvSpPr/>
            <p:nvPr/>
          </p:nvSpPr>
          <p:spPr bwMode="auto">
            <a:xfrm>
              <a:off x="2731477" y="1488831"/>
              <a:ext cx="228600" cy="2203937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</p:grp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DF1B06C0-05F9-AF06-93DB-E4E3691EE4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9090" y="2075151"/>
            <a:ext cx="4079106" cy="244365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16DFB2A-F358-EA70-CA57-FB23516D1F19}"/>
              </a:ext>
            </a:extLst>
          </p:cNvPr>
          <p:cNvCxnSpPr>
            <a:stCxn id="5" idx="1"/>
            <a:endCxn id="6" idx="3"/>
          </p:cNvCxnSpPr>
          <p:nvPr/>
        </p:nvCxnSpPr>
        <p:spPr bwMode="auto">
          <a:xfrm flipH="1">
            <a:off x="3057435" y="1635410"/>
            <a:ext cx="1886437" cy="955390"/>
          </a:xfrm>
          <a:prstGeom prst="straightConnector1">
            <a:avLst/>
          </a:prstGeom>
          <a:noFill/>
          <a:ln w="952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5" name="Picture 14" descr="Chart, bar chart&#10;&#10;Description automatically generated">
            <a:extLst>
              <a:ext uri="{FF2B5EF4-FFF2-40B4-BE49-F238E27FC236}">
                <a16:creationId xmlns:a16="http://schemas.microsoft.com/office/drawing/2014/main" id="{CE6C0559-5E36-5509-A4AF-6C6912B479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2211" y="4651976"/>
            <a:ext cx="4432863" cy="22075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20CCA62-03AE-553B-770D-FA5916EEF6CD}"/>
              </a:ext>
            </a:extLst>
          </p:cNvPr>
          <p:cNvSpPr txBox="1"/>
          <p:nvPr/>
        </p:nvSpPr>
        <p:spPr>
          <a:xfrm>
            <a:off x="7875065" y="4558653"/>
            <a:ext cx="11304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LHC beam on</a:t>
            </a:r>
            <a:endParaRPr lang="en-GB" sz="12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E9BDCEF-6666-D8E9-42E5-DB846853E31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822"/>
          <a:stretch/>
        </p:blipFill>
        <p:spPr>
          <a:xfrm>
            <a:off x="9286649" y="1772816"/>
            <a:ext cx="2736284" cy="473124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D6F32CC-A4DF-AEE8-77AE-86A58C816261}"/>
              </a:ext>
            </a:extLst>
          </p:cNvPr>
          <p:cNvSpPr txBox="1"/>
          <p:nvPr/>
        </p:nvSpPr>
        <p:spPr>
          <a:xfrm>
            <a:off x="9331170" y="1248665"/>
            <a:ext cx="2691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Dose equivalent – case of beam loss</a:t>
            </a:r>
          </a:p>
          <a:p>
            <a:r>
              <a:rPr lang="en-US" sz="1200" dirty="0"/>
              <a:t>Shielding wall at the bottom of TX46</a:t>
            </a:r>
            <a:endParaRPr lang="en-GB" sz="1200" dirty="0"/>
          </a:p>
        </p:txBody>
      </p:sp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3736E056-80D8-AD26-ADE6-3FA8DFFCC4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806" y="5731743"/>
            <a:ext cx="3497482" cy="95114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D7DA1DA-437F-9D63-6F3D-B9B8A648FF33}"/>
              </a:ext>
            </a:extLst>
          </p:cNvPr>
          <p:cNvSpPr txBox="1"/>
          <p:nvPr/>
        </p:nvSpPr>
        <p:spPr>
          <a:xfrm>
            <a:off x="426228" y="4834162"/>
            <a:ext cx="4432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Safety, access, evacuation, etc.: demonstrated feasibility for 365d/y 24h24 access and AION operation, also when the LHC beam is on</a:t>
            </a:r>
            <a:endParaRPr lang="en-GB" sz="16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4756B441-3691-3F3B-6822-933735A777C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502" t="2741" r="3897"/>
          <a:stretch/>
        </p:blipFill>
        <p:spPr>
          <a:xfrm>
            <a:off x="330423" y="1110179"/>
            <a:ext cx="1655998" cy="1588247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1A540E56-4DC1-6A67-86C3-A7B629324B7C}"/>
              </a:ext>
            </a:extLst>
          </p:cNvPr>
          <p:cNvSpPr/>
          <p:nvPr/>
        </p:nvSpPr>
        <p:spPr bwMode="auto">
          <a:xfrm>
            <a:off x="551384" y="1147364"/>
            <a:ext cx="360040" cy="3600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pic>
        <p:nvPicPr>
          <p:cNvPr id="19" name="Picture 18" descr="A document with text on it&#10;&#10;AI-generated content may be incorrect.">
            <a:extLst>
              <a:ext uri="{FF2B5EF4-FFF2-40B4-BE49-F238E27FC236}">
                <a16:creationId xmlns:a16="http://schemas.microsoft.com/office/drawing/2014/main" id="{3810C91D-C5BD-D465-C306-F09352D522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93992" y="116632"/>
            <a:ext cx="4814576" cy="66009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white rectangular object with a number on it&#10;&#10;AI-generated content may be incorrect.">
            <a:extLst>
              <a:ext uri="{FF2B5EF4-FFF2-40B4-BE49-F238E27FC236}">
                <a16:creationId xmlns:a16="http://schemas.microsoft.com/office/drawing/2014/main" id="{58C7D34C-9455-F56B-12B5-C8F9CF4C94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7416" y="3068960"/>
            <a:ext cx="5562600" cy="22733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 descr="A close-up of a list&#10;&#10;AI-generated content may be incorrect.">
            <a:extLst>
              <a:ext uri="{FF2B5EF4-FFF2-40B4-BE49-F238E27FC236}">
                <a16:creationId xmlns:a16="http://schemas.microsoft.com/office/drawing/2014/main" id="{5DC05F3E-47E0-11CC-A49E-1C29E01481D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392" y="901576"/>
            <a:ext cx="5537200" cy="23114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1E9A2A6-9A99-D6AB-3086-A55186B7B1DE}"/>
              </a:ext>
            </a:extLst>
          </p:cNvPr>
          <p:cNvSpPr txBox="1"/>
          <p:nvPr/>
        </p:nvSpPr>
        <p:spPr>
          <a:xfrm>
            <a:off x="385091" y="5517232"/>
            <a:ext cx="5926933" cy="923330"/>
          </a:xfrm>
          <a:prstGeom prst="rect">
            <a:avLst/>
          </a:prstGeom>
          <a:solidFill>
            <a:srgbClr val="FFFF0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b="1" dirty="0"/>
              <a:t>We have defined a reliable budget and timeline to make the shaft ready for a vertical 100 m atom interferometer project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68777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2C14-74C4-9AEF-A157-28D85C314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Letter of Intent for CERN</a:t>
            </a:r>
          </a:p>
        </p:txBody>
      </p:sp>
      <p:pic>
        <p:nvPicPr>
          <p:cNvPr id="4" name="Picture 3" descr="A paper with text and images&#10;&#10;AI-generated content may be incorrect.">
            <a:extLst>
              <a:ext uri="{FF2B5EF4-FFF2-40B4-BE49-F238E27FC236}">
                <a16:creationId xmlns:a16="http://schemas.microsoft.com/office/drawing/2014/main" id="{E6FF15C4-647D-6B53-BDDF-CF5529EC7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16" y="1175792"/>
            <a:ext cx="5735984" cy="5301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1FE5FF-DA9D-B68B-E159-846ED8CE20FA}"/>
              </a:ext>
            </a:extLst>
          </p:cNvPr>
          <p:cNvSpPr txBox="1"/>
          <p:nvPr/>
        </p:nvSpPr>
        <p:spPr>
          <a:xfrm>
            <a:off x="6096000" y="836712"/>
            <a:ext cx="59119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200" b="1" dirty="0"/>
              <a:t>Feasibility &amp; implementation studies</a:t>
            </a:r>
            <a:r>
              <a:rPr lang="en-GB" sz="2200" dirty="0"/>
              <a:t> confirm PX46 can host the experiment at ~1.2 M CHF (within CERN’s infrastructure mandate).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200" b="1" dirty="0" err="1"/>
              <a:t>LoI</a:t>
            </a:r>
            <a:r>
              <a:rPr lang="en-GB" sz="2200" b="1" dirty="0"/>
              <a:t> launches CERN approval</a:t>
            </a:r>
            <a:r>
              <a:rPr lang="en-GB" sz="2200" dirty="0"/>
              <a:t> — strong European institutional support as signatories is essential.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200" b="1" dirty="0"/>
              <a:t>Urgency:</a:t>
            </a:r>
            <a:r>
              <a:rPr lang="en-GB" sz="2200" dirty="0"/>
              <a:t> civil-engineering work must be included in LS3 (2026–2028) planning this year.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200" b="1" dirty="0"/>
              <a:t>Signing the </a:t>
            </a:r>
            <a:r>
              <a:rPr lang="en-GB" sz="2200" b="1" dirty="0" err="1"/>
              <a:t>LoI</a:t>
            </a:r>
            <a:r>
              <a:rPr lang="en-GB" sz="2200" b="1" dirty="0"/>
              <a:t>:</a:t>
            </a:r>
            <a:r>
              <a:rPr lang="en-GB" sz="2200" dirty="0"/>
              <a:t> no resource commitment, but signals interest, builds community support, and positions us for future national funding.</a:t>
            </a:r>
          </a:p>
          <a:p>
            <a:endParaRPr lang="en-GB" sz="2200" dirty="0"/>
          </a:p>
          <a:p>
            <a:r>
              <a:rPr lang="en-GB" sz="2200" b="1" dirty="0">
                <a:solidFill>
                  <a:srgbClr val="FF0000"/>
                </a:solidFill>
              </a:rPr>
              <a:t>More in Sergio </a:t>
            </a:r>
            <a:r>
              <a:rPr lang="en-GB" sz="2200" b="1" dirty="0" err="1">
                <a:solidFill>
                  <a:srgbClr val="FF0000"/>
                </a:solidFill>
              </a:rPr>
              <a:t>Calatroni’s</a:t>
            </a:r>
            <a:r>
              <a:rPr lang="en-GB" sz="2200" b="1" dirty="0">
                <a:solidFill>
                  <a:srgbClr val="FF0000"/>
                </a:solidFill>
              </a:rPr>
              <a:t> talk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9506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BE1FE-BC7C-8E4D-8080-75685656E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Potential in a Nutshell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D0CC32F6-FE84-EF40-8018-A5300F6F0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60" y="1083508"/>
            <a:ext cx="5528002" cy="37856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CA998D-1AE1-CB76-B092-FBCE540FD153}"/>
              </a:ext>
            </a:extLst>
          </p:cNvPr>
          <p:cNvSpPr txBox="1"/>
          <p:nvPr/>
        </p:nvSpPr>
        <p:spPr>
          <a:xfrm>
            <a:off x="767408" y="4965174"/>
            <a:ext cx="10441160" cy="129266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600" b="1" i="0" u="none" strike="noStrike" dirty="0">
                <a:solidFill>
                  <a:srgbClr val="0D0D0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Besides probing a large range of new Ultra-Light DM parameter space, a ~100m experiment could also explore new territory for gravitational waves in a yet unexplored frequency range.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graph of a mass&#10;&#10;AI-generated content may be incorrect.">
            <a:extLst>
              <a:ext uri="{FF2B5EF4-FFF2-40B4-BE49-F238E27FC236}">
                <a16:creationId xmlns:a16="http://schemas.microsoft.com/office/drawing/2014/main" id="{E043CC0E-377E-01C9-A9A8-4503A0135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1052736"/>
            <a:ext cx="4968552" cy="357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5110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E12CC-D043-F7B9-A059-442D17FA7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Workshop in Spain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8CF02-5B5C-5D74-4025-925BAC047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Slides from Diego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A0FEBC-1D1B-7148-1B46-796189315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1" y="0"/>
            <a:ext cx="123990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7546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1C800-4E3D-A487-0E0D-AD0F801D61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2AC70-CFA0-1F67-2593-1989AD836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Workshop in Spain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7B3D1-5A6C-0B9B-6883-E458CD5809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Slides from Diego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A52C61-CD38-5B25-1FB8-6D049986E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1" y="0"/>
            <a:ext cx="1239903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616455-0A1D-34BD-5793-5D87521A96E8}"/>
              </a:ext>
            </a:extLst>
          </p:cNvPr>
          <p:cNvSpPr txBox="1"/>
          <p:nvPr/>
        </p:nvSpPr>
        <p:spPr>
          <a:xfrm>
            <a:off x="5404106" y="1229851"/>
            <a:ext cx="4692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More about it at the end of our 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workshop by Elias</a:t>
            </a:r>
          </a:p>
        </p:txBody>
      </p:sp>
    </p:spTree>
    <p:extLst>
      <p:ext uri="{BB962C8B-B14F-4D97-AF65-F5344CB8AC3E}">
        <p14:creationId xmlns:p14="http://schemas.microsoft.com/office/powerpoint/2010/main" val="1868890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2A7C7-05D9-1A7A-48DF-B7CCCF3BA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3E3CD-6437-A97A-3A54-8F7FAC59C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Ground Based Large Scale O(100m) Projects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D7769E1E-6454-C0C8-31F7-F072638B0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642" y="1700808"/>
            <a:ext cx="4041534" cy="16139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4A202FF-58AB-A172-22BF-A10437D49B52}"/>
              </a:ext>
            </a:extLst>
          </p:cNvPr>
          <p:cNvSpPr/>
          <p:nvPr/>
        </p:nvSpPr>
        <p:spPr>
          <a:xfrm>
            <a:off x="653642" y="967253"/>
            <a:ext cx="4176464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MIGA: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detector using atom interferometer at O(100m)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(France)</a:t>
            </a:r>
          </a:p>
        </p:txBody>
      </p:sp>
      <p:pic>
        <p:nvPicPr>
          <p:cNvPr id="6" name="Picture 5" descr="Screenshot 2019-01-17 at 11.07.55.png">
            <a:extLst>
              <a:ext uri="{FF2B5EF4-FFF2-40B4-BE49-F238E27FC236}">
                <a16:creationId xmlns:a16="http://schemas.microsoft.com/office/drawing/2014/main" id="{CEBFF9E9-1A5F-C82B-59A1-9B02514923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405" y="2162183"/>
            <a:ext cx="3648259" cy="29656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42F26D-6F81-D47D-5F5A-20CD7973A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408" y="4293096"/>
            <a:ext cx="3908844" cy="23671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15AB99-6EBD-5CAF-EA22-497F345D84D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2104" y="1112614"/>
            <a:ext cx="1336856" cy="562719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2FCF5F-67A3-DEF6-1A07-B5E9B16455E4}"/>
              </a:ext>
            </a:extLst>
          </p:cNvPr>
          <p:cNvSpPr/>
          <p:nvPr/>
        </p:nvSpPr>
        <p:spPr>
          <a:xfrm>
            <a:off x="414157" y="3501008"/>
            <a:ext cx="4814128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ZAIGA: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detector </a:t>
            </a:r>
            <a:r>
              <a:rPr lang="en-US" altLang="zh-CN" sz="1400" b="1">
                <a:latin typeface="Arial" pitchFamily="34" charset="0"/>
                <a:cs typeface="Arial" pitchFamily="34" charset="0"/>
              </a:rPr>
              <a:t>for large scale atomic interferometers, gyros and clocks at O(100m)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(China)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B222D0-A094-98AE-1F2D-839D2EF60C06}"/>
              </a:ext>
            </a:extLst>
          </p:cNvPr>
          <p:cNvSpPr/>
          <p:nvPr/>
        </p:nvSpPr>
        <p:spPr>
          <a:xfrm>
            <a:off x="8823220" y="5290873"/>
            <a:ext cx="3321452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MAGIS: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shaft detector using atom interferometer at O(100m)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(US)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137EB2-DD1C-F767-86B7-CF8BA5E3B26F}"/>
              </a:ext>
            </a:extLst>
          </p:cNvPr>
          <p:cNvSpPr/>
          <p:nvPr/>
        </p:nvSpPr>
        <p:spPr>
          <a:xfrm>
            <a:off x="8752858" y="1100845"/>
            <a:ext cx="303177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AION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: Terrestrial shaft detector using atom interferometer at 10m – O(100m) planned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(UK)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660A47-99C7-FD4B-872D-E7B1EDDAABD5}"/>
              </a:ext>
            </a:extLst>
          </p:cNvPr>
          <p:cNvSpPr txBox="1"/>
          <p:nvPr/>
        </p:nvSpPr>
        <p:spPr>
          <a:xfrm>
            <a:off x="9143657" y="6300028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Planned network operation</a:t>
            </a:r>
          </a:p>
        </p:txBody>
      </p:sp>
      <p:pic>
        <p:nvPicPr>
          <p:cNvPr id="13" name="Picture 1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810F6DD-A46A-3A25-0A9E-472AB66B1E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5880" y="2445286"/>
            <a:ext cx="1708098" cy="429452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1C72E9D-E484-E6F8-205F-AE6C9A2C05AD}"/>
              </a:ext>
            </a:extLst>
          </p:cNvPr>
          <p:cNvSpPr/>
          <p:nvPr/>
        </p:nvSpPr>
        <p:spPr>
          <a:xfrm>
            <a:off x="4903981" y="1112614"/>
            <a:ext cx="1628666" cy="133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VLBAI: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 Terrestrial tower using 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cs typeface="Arial" charset="0"/>
              </a:rPr>
              <a:t>atom interferometer </a:t>
            </a:r>
            <a:r>
              <a:rPr lang="en-US" sz="1300" b="1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O(10m)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300" b="1">
                <a:solidFill>
                  <a:schemeClr val="accent2"/>
                </a:solidFill>
                <a:latin typeface="Tahoma" pitchFamily="34" charset="0"/>
                <a:ea typeface="+mn-ea"/>
                <a:cs typeface="Arial" charset="0"/>
              </a:rPr>
              <a:t>(Germany)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EF8A29-0B5B-C0CD-3F8C-4B7EFE29D871}"/>
              </a:ext>
            </a:extLst>
          </p:cNvPr>
          <p:cNvSpPr txBox="1"/>
          <p:nvPr/>
        </p:nvSpPr>
        <p:spPr>
          <a:xfrm>
            <a:off x="1075871" y="1859339"/>
            <a:ext cx="10081120" cy="3139321"/>
          </a:xfrm>
          <a:prstGeom prst="rect">
            <a:avLst/>
          </a:prstGeom>
          <a:solidFill>
            <a:srgbClr val="FFFF0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Examples of large-scale CA projects that act as demonstrators for </a:t>
            </a:r>
          </a:p>
          <a:p>
            <a:pPr algn="ctr"/>
            <a:r>
              <a:rPr lang="en-US" b="1"/>
              <a:t>GW mid-frequency band and ULDM detectors. </a:t>
            </a:r>
          </a:p>
          <a:p>
            <a:pPr algn="ctr"/>
            <a:endParaRPr lang="en-US" i="1">
              <a:solidFill>
                <a:schemeClr val="accent2"/>
              </a:solidFill>
            </a:endParaRPr>
          </a:p>
          <a:p>
            <a:pPr algn="ctr"/>
            <a:r>
              <a:rPr lang="en-US" i="1">
                <a:solidFill>
                  <a:schemeClr val="accent2"/>
                </a:solidFill>
              </a:rPr>
              <a:t>All these projects are represented in the TVLBAI Community.  </a:t>
            </a:r>
          </a:p>
          <a:p>
            <a:pPr algn="ctr"/>
            <a:endParaRPr lang="en-US"/>
          </a:p>
          <a:p>
            <a:pPr algn="ctr"/>
            <a:r>
              <a:rPr lang="en-US"/>
              <a:t>Each project requires an investment of O(10M+) currency units. </a:t>
            </a:r>
          </a:p>
          <a:p>
            <a:pPr algn="ctr"/>
            <a:r>
              <a:rPr lang="en-US" b="1"/>
              <a:t>All projects (AION, MAGIS, MIGA, VLBAI, ZAIGA) </a:t>
            </a:r>
          </a:p>
          <a:p>
            <a:pPr algn="ctr"/>
            <a:r>
              <a:rPr lang="en-US" b="1"/>
              <a:t>are funded by national funding agencies and foundations. </a:t>
            </a:r>
          </a:p>
          <a:p>
            <a:pPr algn="ctr"/>
            <a:endParaRPr lang="en-US"/>
          </a:p>
          <a:p>
            <a:pPr algn="ctr"/>
            <a:r>
              <a:rPr lang="en-US" b="1" i="1"/>
              <a:t>Timeline 2020 to 2030ish </a:t>
            </a:r>
          </a:p>
          <a:p>
            <a:pPr algn="ctr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91226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A8EE3-A781-8766-1D53-549E20C1C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TVLBAI Workshop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D021CB-BA1B-E217-14A1-E74819B4A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400" y="1052736"/>
            <a:ext cx="4521200" cy="577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824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C16DE5-A467-C06A-1F30-A28674AC4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7728EE90-AA9F-2709-2D44-709D3012A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5" y="13685"/>
            <a:ext cx="5180327" cy="6776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A black and white poster with text&#10;&#10;Description automatically generated">
            <a:extLst>
              <a:ext uri="{FF2B5EF4-FFF2-40B4-BE49-F238E27FC236}">
                <a16:creationId xmlns:a16="http://schemas.microsoft.com/office/drawing/2014/main" id="{C64614C9-A578-4126-0328-C9AF0B7A43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-99392"/>
            <a:ext cx="5745965" cy="6957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7741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7"/>
    </mc:Choice>
    <mc:Fallback xmlns="">
      <p:transition spd="slow" advTm="572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C72365-B4B5-785C-D446-CB81C1AA78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5B39B268-256E-1E82-F49B-28292828A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5" y="13685"/>
            <a:ext cx="5180327" cy="6776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A black and white poster with text&#10;&#10;Description automatically generated">
            <a:extLst>
              <a:ext uri="{FF2B5EF4-FFF2-40B4-BE49-F238E27FC236}">
                <a16:creationId xmlns:a16="http://schemas.microsoft.com/office/drawing/2014/main" id="{1CC6508B-3750-CEC6-E800-1F4EE80FC5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740" y="0"/>
            <a:ext cx="5745965" cy="69573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292E1B-240C-78D6-C241-E36B95B2B353}"/>
              </a:ext>
            </a:extLst>
          </p:cNvPr>
          <p:cNvSpPr txBox="1"/>
          <p:nvPr/>
        </p:nvSpPr>
        <p:spPr>
          <a:xfrm>
            <a:off x="547295" y="1878301"/>
            <a:ext cx="4940880" cy="34163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1</a:t>
            </a:r>
            <a:r>
              <a:rPr lang="en-US" sz="2400" baseline="30000"/>
              <a:t>st</a:t>
            </a:r>
            <a:r>
              <a:rPr lang="en-US" sz="2400"/>
              <a:t> Workshop Summary now published with more 200 co-authors:  </a:t>
            </a:r>
            <a:endParaRPr lang="en-US" sz="2400" b="0" i="0" u="none" strike="noStrike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ctr"/>
            <a:r>
              <a:rPr lang="en-GB" sz="2400"/>
              <a:t> </a:t>
            </a:r>
            <a:r>
              <a:rPr lang="en-GB" sz="2400" b="1" i="1"/>
              <a:t>EPJ Quantum Technology, 12</a:t>
            </a:r>
            <a:r>
              <a:rPr lang="en-GB" sz="2400" b="1"/>
              <a:t>, 42. </a:t>
            </a:r>
            <a:r>
              <a:rPr lang="en-GB" sz="2400">
                <a:hlinkClick r:id="rId5"/>
              </a:rPr>
              <a:t>https://epjquantumtechnology.springeropen.com/articles/10.1140/epjqt/s40507-025-00344-3</a:t>
            </a:r>
            <a:endParaRPr lang="en-GB" sz="2400"/>
          </a:p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71542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7"/>
    </mc:Choice>
    <mc:Fallback xmlns="">
      <p:transition spd="slow" advTm="5727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9714C-8DE5-93F4-79B0-8FBE398987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4E61B1CB-6D7A-9033-1768-97EECF6F3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5" y="13685"/>
            <a:ext cx="5180327" cy="6776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A black and white poster with text&#10;&#10;Description automatically generated">
            <a:extLst>
              <a:ext uri="{FF2B5EF4-FFF2-40B4-BE49-F238E27FC236}">
                <a16:creationId xmlns:a16="http://schemas.microsoft.com/office/drawing/2014/main" id="{88E45F89-3B5A-DC24-E847-C14707858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740" y="0"/>
            <a:ext cx="5745965" cy="69573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EEE496-998E-8C23-AF94-6B8DAE399707}"/>
              </a:ext>
            </a:extLst>
          </p:cNvPr>
          <p:cNvSpPr txBox="1"/>
          <p:nvPr/>
        </p:nvSpPr>
        <p:spPr>
          <a:xfrm>
            <a:off x="6301282" y="1878301"/>
            <a:ext cx="4940880" cy="30469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2</a:t>
            </a:r>
            <a:r>
              <a:rPr lang="en-US" sz="2400" baseline="30000"/>
              <a:t>nd</a:t>
            </a:r>
            <a:r>
              <a:rPr lang="en-US" sz="2400"/>
              <a:t> Workshop Summary now published with more than 250 co-authors:  </a:t>
            </a:r>
            <a:endParaRPr lang="en-US" sz="2400" b="0" i="0" u="none" strike="noStrike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ctr"/>
            <a:r>
              <a:rPr lang="en-GB" sz="2400" b="1" i="1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AVS Quantum Science (Vol. 6, Issue 2</a:t>
            </a:r>
          </a:p>
          <a:p>
            <a:pPr algn="ctr"/>
            <a:r>
              <a:rPr lang="en-GB" sz="2400" b="0" i="0" u="none" strike="noStrike">
                <a:solidFill>
                  <a:srgbClr val="000000"/>
                </a:solidFill>
                <a:effectLst/>
                <a:latin typeface="Helvetica" pitchFamily="2" charset="0"/>
                <a:hlinkClick r:id="rId5"/>
              </a:rPr>
              <a:t>https://doi.org/10.1116/5.0185291</a:t>
            </a:r>
            <a:endParaRPr lang="en-GB" sz="2400" b="0" i="0" u="none" strike="noStrike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ctr"/>
            <a:r>
              <a:rPr lang="en-GB" sz="2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DOI: 10.1116/5.0185291</a:t>
            </a:r>
          </a:p>
          <a:p>
            <a:pPr algn="ctr"/>
            <a:endParaRPr lang="en-US" sz="2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DB3490-E371-1625-4031-F01E88424B7D}"/>
              </a:ext>
            </a:extLst>
          </p:cNvPr>
          <p:cNvSpPr txBox="1"/>
          <p:nvPr/>
        </p:nvSpPr>
        <p:spPr>
          <a:xfrm>
            <a:off x="547295" y="1878301"/>
            <a:ext cx="4940880" cy="34163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1</a:t>
            </a:r>
            <a:r>
              <a:rPr lang="en-US" sz="2400" baseline="30000"/>
              <a:t>st</a:t>
            </a:r>
            <a:r>
              <a:rPr lang="en-US" sz="2400"/>
              <a:t> Workshop Summary now published with more 200 co-authors:  </a:t>
            </a:r>
            <a:endParaRPr lang="en-US" sz="2400" b="0" i="0" u="none" strike="noStrike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ctr"/>
            <a:r>
              <a:rPr lang="en-GB" sz="2400"/>
              <a:t> </a:t>
            </a:r>
            <a:r>
              <a:rPr lang="en-GB" sz="2400" b="1" i="1"/>
              <a:t>EPJ Quantum Technology, 12</a:t>
            </a:r>
            <a:r>
              <a:rPr lang="en-GB" sz="2400" b="1"/>
              <a:t>, 42. </a:t>
            </a:r>
            <a:r>
              <a:rPr lang="en-GB" sz="2400">
                <a:hlinkClick r:id="rId6"/>
              </a:rPr>
              <a:t>https://epjquantumtechnology.springeropen.com/articles/10.1140/epjqt/s40507-025-00344-3</a:t>
            </a:r>
            <a:endParaRPr lang="en-GB" sz="2400"/>
          </a:p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0568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7"/>
    </mc:Choice>
    <mc:Fallback xmlns="">
      <p:transition spd="slow" advTm="572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4B6DA7-A067-061F-E78C-E58D55071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2DCDCEE4-5F58-41BF-5B0E-CE950CDAE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5" y="13685"/>
            <a:ext cx="5180327" cy="6776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A black and white poster with text&#10;&#10;Description automatically generated">
            <a:extLst>
              <a:ext uri="{FF2B5EF4-FFF2-40B4-BE49-F238E27FC236}">
                <a16:creationId xmlns:a16="http://schemas.microsoft.com/office/drawing/2014/main" id="{ABDE9451-5C31-AD5F-6C3C-BF51D84C0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740" y="0"/>
            <a:ext cx="5745965" cy="69573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FFF16C-F6CE-07D4-164C-4229E738B92C}"/>
              </a:ext>
            </a:extLst>
          </p:cNvPr>
          <p:cNvSpPr txBox="1"/>
          <p:nvPr/>
        </p:nvSpPr>
        <p:spPr>
          <a:xfrm>
            <a:off x="6462790" y="5013176"/>
            <a:ext cx="4673770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2</a:t>
            </a:r>
            <a:r>
              <a:rPr lang="en-US" sz="2400" baseline="30000"/>
              <a:t>nd</a:t>
            </a:r>
            <a:r>
              <a:rPr lang="en-US" sz="2400"/>
              <a:t> TVLBAI Workshop was held in LONDON in APRIL with the goal of forming a proto -collaboration.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9BB52D-B3E0-136A-81EA-897A13309672}"/>
              </a:ext>
            </a:extLst>
          </p:cNvPr>
          <p:cNvSpPr txBox="1"/>
          <p:nvPr/>
        </p:nvSpPr>
        <p:spPr>
          <a:xfrm>
            <a:off x="6301282" y="1878301"/>
            <a:ext cx="4940880" cy="30469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2</a:t>
            </a:r>
            <a:r>
              <a:rPr lang="en-US" sz="2400" baseline="30000"/>
              <a:t>nd</a:t>
            </a:r>
            <a:r>
              <a:rPr lang="en-US" sz="2400"/>
              <a:t> Workshop Summary now published with more than 250 co-authors:  </a:t>
            </a:r>
            <a:endParaRPr lang="en-US" sz="2400" b="0" i="0" u="none" strike="noStrike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ctr"/>
            <a:r>
              <a:rPr lang="en-GB" sz="2400" b="1" i="1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AVS Quantum Science (Vol. 6, Issue 2</a:t>
            </a:r>
          </a:p>
          <a:p>
            <a:pPr algn="ctr"/>
            <a:r>
              <a:rPr lang="en-GB" sz="2400" b="0" i="0" u="none" strike="noStrike">
                <a:solidFill>
                  <a:srgbClr val="000000"/>
                </a:solidFill>
                <a:effectLst/>
                <a:latin typeface="Helvetica" pitchFamily="2" charset="0"/>
                <a:hlinkClick r:id="rId5"/>
              </a:rPr>
              <a:t>https://doi.org/10.1116/5.0185291</a:t>
            </a:r>
            <a:endParaRPr lang="en-GB" sz="2400" b="0" i="0" u="none" strike="noStrike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ctr"/>
            <a:r>
              <a:rPr lang="en-GB" sz="2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DOI: 10.1116/5.0185291</a:t>
            </a:r>
          </a:p>
          <a:p>
            <a:pPr algn="ctr"/>
            <a:endParaRPr lang="en-US" sz="2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6727CB-B2E2-3279-A2A0-2B939EF3B4BD}"/>
              </a:ext>
            </a:extLst>
          </p:cNvPr>
          <p:cNvSpPr txBox="1"/>
          <p:nvPr/>
        </p:nvSpPr>
        <p:spPr>
          <a:xfrm>
            <a:off x="547295" y="1878301"/>
            <a:ext cx="4940880" cy="34163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1</a:t>
            </a:r>
            <a:r>
              <a:rPr lang="en-US" sz="2400" baseline="30000"/>
              <a:t>st</a:t>
            </a:r>
            <a:r>
              <a:rPr lang="en-US" sz="2400"/>
              <a:t> Workshop Summary now published with more 200 co-authors:  </a:t>
            </a:r>
            <a:endParaRPr lang="en-US" sz="2400" b="0" i="0" u="none" strike="noStrike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ctr"/>
            <a:r>
              <a:rPr lang="en-GB" sz="2400"/>
              <a:t> </a:t>
            </a:r>
            <a:r>
              <a:rPr lang="en-GB" sz="2400" b="1" i="1"/>
              <a:t>EPJ Quantum Technology, 12</a:t>
            </a:r>
            <a:r>
              <a:rPr lang="en-GB" sz="2400" b="1"/>
              <a:t>, 42. </a:t>
            </a:r>
            <a:r>
              <a:rPr lang="en-GB" sz="2400">
                <a:hlinkClick r:id="rId6"/>
              </a:rPr>
              <a:t>https://epjquantumtechnology.springeropen.com/articles/10.1140/epjqt/s40507-025-00344-3</a:t>
            </a:r>
            <a:endParaRPr lang="en-GB" sz="2400"/>
          </a:p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38826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7"/>
    </mc:Choice>
    <mc:Fallback xmlns="">
      <p:transition spd="slow" advTm="572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A923F4-3DD0-BD54-BECF-BE39753EE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BF4129B8-6F8D-300D-F7E8-0225B9000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5" y="13685"/>
            <a:ext cx="5180327" cy="6776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A black and white poster with text&#10;&#10;Description automatically generated">
            <a:extLst>
              <a:ext uri="{FF2B5EF4-FFF2-40B4-BE49-F238E27FC236}">
                <a16:creationId xmlns:a16="http://schemas.microsoft.com/office/drawing/2014/main" id="{705DA76E-AAEE-61F4-71BF-01B7A6A178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740" y="-49696"/>
            <a:ext cx="5745965" cy="69573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7250DC-6F89-72A4-B548-2B338C1C8001}"/>
              </a:ext>
            </a:extLst>
          </p:cNvPr>
          <p:cNvSpPr txBox="1"/>
          <p:nvPr/>
        </p:nvSpPr>
        <p:spPr>
          <a:xfrm>
            <a:off x="6528048" y="2644170"/>
            <a:ext cx="4673770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2</a:t>
            </a:r>
            <a:r>
              <a:rPr lang="en-US" sz="2400" baseline="30000"/>
              <a:t>nd</a:t>
            </a:r>
            <a:r>
              <a:rPr lang="en-US" sz="2400"/>
              <a:t> TVLBAI Workshop was held in LONDON in APRIL with the goal of forming a proto -collaboration.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5285F4-C6D9-8B79-6F96-DE362AB44A11}"/>
              </a:ext>
            </a:extLst>
          </p:cNvPr>
          <p:cNvSpPr txBox="1"/>
          <p:nvPr/>
        </p:nvSpPr>
        <p:spPr>
          <a:xfrm>
            <a:off x="547295" y="2276872"/>
            <a:ext cx="4940880" cy="30469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Workshop Summary now published with more than 250 co-authors:  </a:t>
            </a:r>
            <a:endParaRPr lang="en-US" sz="2400" b="0" i="0" u="none" strike="noStrike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ctr"/>
            <a:r>
              <a:rPr lang="en-GB" sz="2400" b="1" i="1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AVS Quantum Science (Vol. 6, Issue 2</a:t>
            </a:r>
          </a:p>
          <a:p>
            <a:pPr algn="ctr"/>
            <a:r>
              <a:rPr lang="en-GB" sz="2400" b="0" i="0" u="none" strike="noStrike">
                <a:solidFill>
                  <a:srgbClr val="000000"/>
                </a:solidFill>
                <a:effectLst/>
                <a:latin typeface="Helvetica" pitchFamily="2" charset="0"/>
                <a:hlinkClick r:id="rId5"/>
              </a:rPr>
              <a:t>https://doi.org/10.1116/5.0185291</a:t>
            </a:r>
            <a:endParaRPr lang="en-GB" sz="2400" b="0" i="0" u="none" strike="noStrike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ctr"/>
            <a:r>
              <a:rPr lang="en-GB" sz="2400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DOI: 10.1116/5.0185291</a:t>
            </a:r>
          </a:p>
          <a:p>
            <a:pPr algn="ctr"/>
            <a:endParaRPr lang="en-US" sz="2400"/>
          </a:p>
        </p:txBody>
      </p:sp>
      <p:pic>
        <p:nvPicPr>
          <p:cNvPr id="4" name="Picture 3" descr="A document with text and a black text&#10;&#10;Description automatically generated with medium confidence">
            <a:extLst>
              <a:ext uri="{FF2B5EF4-FFF2-40B4-BE49-F238E27FC236}">
                <a16:creationId xmlns:a16="http://schemas.microsoft.com/office/drawing/2014/main" id="{5672D205-95AD-6C7B-75A6-BF955A3BA4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1585" y="260648"/>
            <a:ext cx="3987800" cy="609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5925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7"/>
    </mc:Choice>
    <mc:Fallback xmlns="">
      <p:transition spd="slow" advTm="5727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4E698-1C5E-0BA5-B47A-019253F86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TVLBAI Proto-Collaboration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44B62F-1F1E-AFB4-A766-A5893538D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544" y="2272985"/>
            <a:ext cx="7772400" cy="44683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5996D9-8458-FF1B-17DD-F1AFEAC13765}"/>
              </a:ext>
            </a:extLst>
          </p:cNvPr>
          <p:cNvSpPr txBox="1"/>
          <p:nvPr/>
        </p:nvSpPr>
        <p:spPr>
          <a:xfrm>
            <a:off x="690137" y="1021941"/>
            <a:ext cx="20277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Austria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Science and Technology Austria</a:t>
            </a:r>
          </a:p>
          <a:p>
            <a:r>
              <a:rPr lang="en-GB" sz="900" b="1">
                <a:solidFill>
                  <a:srgbClr val="FF0000"/>
                </a:solidFill>
              </a:rPr>
              <a:t>Bosnia and Herzegovina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Sarajevo - Faculty of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Denmark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Aarhus University - Department of Physics and Astronomy</a:t>
            </a:r>
          </a:p>
          <a:p>
            <a:r>
              <a:rPr lang="en-GB" sz="900" b="1">
                <a:solidFill>
                  <a:srgbClr val="FF0000"/>
                </a:solidFill>
              </a:rPr>
              <a:t>Estonia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National Institute of Chemical Physics and Biophysics (KBFI)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CA50C2-157C-D2E6-AE46-D07D642199A0}"/>
              </a:ext>
            </a:extLst>
          </p:cNvPr>
          <p:cNvSpPr txBox="1"/>
          <p:nvPr/>
        </p:nvSpPr>
        <p:spPr>
          <a:xfrm>
            <a:off x="2739930" y="993056"/>
            <a:ext cx="2707759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France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Toulouse III – Paul Sabatier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École Normale Supérieure</a:t>
            </a:r>
          </a:p>
          <a:p>
            <a:r>
              <a:rPr lang="en-GB" sz="900" b="1">
                <a:solidFill>
                  <a:srgbClr val="FF0000"/>
                </a:solidFill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Technische</a:t>
            </a:r>
            <a:r>
              <a:rPr lang="en-GB" sz="900"/>
              <a:t> Universität Darmstadt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Leibniz University Hannover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Ulm University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094D9B-8D7C-5E30-8FC1-F51978AACE44}"/>
              </a:ext>
            </a:extLst>
          </p:cNvPr>
          <p:cNvSpPr txBox="1"/>
          <p:nvPr/>
        </p:nvSpPr>
        <p:spPr>
          <a:xfrm>
            <a:off x="690137" y="4158622"/>
            <a:ext cx="187747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00B0F0"/>
                </a:solidFill>
              </a:rPr>
              <a:t>Mexico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Aguascalientes (UAA)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15DC92-AB8C-D1CF-5AEB-0004359974B7}"/>
              </a:ext>
            </a:extLst>
          </p:cNvPr>
          <p:cNvSpPr txBox="1"/>
          <p:nvPr/>
        </p:nvSpPr>
        <p:spPr>
          <a:xfrm>
            <a:off x="4970946" y="949077"/>
            <a:ext cx="2888048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Greece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Theoretical and Computational Physics, National Technical University of Athens (</a:t>
            </a:r>
            <a:r>
              <a:rPr lang="en-GB" sz="900" err="1"/>
              <a:t>LThCP</a:t>
            </a:r>
            <a:r>
              <a:rPr lang="en-GB" sz="90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effectLst/>
                <a:latin typeface="+mn-lt"/>
              </a:rPr>
              <a:t>Foundation for Research and Technology – Hellas (FORTH) </a:t>
            </a:r>
            <a:endParaRPr lang="en-GB" sz="900"/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Laboratory of Astronomy, Aristotle University of Thessaloniki (AUTH)</a:t>
            </a:r>
          </a:p>
          <a:p>
            <a:r>
              <a:rPr lang="en-GB" sz="900" b="1">
                <a:solidFill>
                  <a:srgbClr val="FF0000"/>
                </a:solidFill>
              </a:rPr>
              <a:t>Ireland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Tyndall National Institute</a:t>
            </a:r>
          </a:p>
          <a:p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9C409F-EBD6-CDB5-1A6D-30E9D4BAFAA3}"/>
              </a:ext>
            </a:extLst>
          </p:cNvPr>
          <p:cNvSpPr txBox="1"/>
          <p:nvPr/>
        </p:nvSpPr>
        <p:spPr>
          <a:xfrm>
            <a:off x="7858994" y="1032812"/>
            <a:ext cx="27338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Italy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Florence – DFA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LENS Laboratory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Pisa</a:t>
            </a:r>
            <a:endParaRPr lang="en-GB" sz="900" b="1"/>
          </a:p>
          <a:p>
            <a:r>
              <a:rPr lang="en-GB" sz="900" b="1">
                <a:solidFill>
                  <a:srgbClr val="FF0000"/>
                </a:solidFill>
              </a:rPr>
              <a:t>Malta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Malta</a:t>
            </a:r>
          </a:p>
          <a:p>
            <a:r>
              <a:rPr lang="en-GB" sz="900" b="1">
                <a:solidFill>
                  <a:srgbClr val="FF0000"/>
                </a:solidFill>
              </a:rPr>
              <a:t>Netherlands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Amsterdam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DA8462-A473-6753-3144-EB55D88CF693}"/>
              </a:ext>
            </a:extLst>
          </p:cNvPr>
          <p:cNvSpPr txBox="1"/>
          <p:nvPr/>
        </p:nvSpPr>
        <p:spPr>
          <a:xfrm>
            <a:off x="9588679" y="980728"/>
            <a:ext cx="240628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Poland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Space Technology Centre, AGH University of Science and Technology, Krakow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Center</a:t>
            </a:r>
            <a:r>
              <a:rPr lang="en-GB" sz="900"/>
              <a:t> for Theoretical Physics, Polish Academy of Sciences (CTP PAS)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  <a:latin typeface="+mn-lt"/>
              </a:rPr>
              <a:t>University of Warsaw 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Portugal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Instituto de </a:t>
            </a:r>
            <a:r>
              <a:rPr lang="en-GB" sz="900" err="1"/>
              <a:t>Telecomunicações</a:t>
            </a:r>
            <a:endParaRPr lang="en-GB" sz="900"/>
          </a:p>
          <a:p>
            <a:r>
              <a:rPr lang="en-GB" sz="900" b="1">
                <a:solidFill>
                  <a:srgbClr val="FF0000"/>
                </a:solidFill>
              </a:rPr>
              <a:t>Romania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Space Science</a:t>
            </a:r>
          </a:p>
          <a:p>
            <a:r>
              <a:rPr lang="en-GB" sz="900" b="1">
                <a:solidFill>
                  <a:srgbClr val="FF0000"/>
                </a:solidFill>
              </a:rPr>
              <a:t>Serbia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Physics Belgrade (IPB)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South East European Network for Mathematical and Theoretical Physics (SEENET-MTP) Centre</a:t>
            </a:r>
          </a:p>
          <a:p>
            <a:r>
              <a:rPr lang="en-GB" sz="900" b="1">
                <a:solidFill>
                  <a:srgbClr val="FF0000"/>
                </a:solidFill>
              </a:rPr>
              <a:t>Spain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Theoretical Physics (IFT UAM-CSIC)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Institute of Corpuscular Physics (IFIC), Valencia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Autonomous University of Madrid (UAM)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b="0" i="0" u="none" strike="noStrike" err="1">
                <a:effectLst/>
                <a:latin typeface="+mn-lt"/>
              </a:rPr>
              <a:t>Institut</a:t>
            </a:r>
            <a:r>
              <a:rPr lang="en-GB" sz="900" b="0" i="0" u="none" strike="noStrike">
                <a:effectLst/>
                <a:latin typeface="+mn-lt"/>
              </a:rPr>
              <a:t> de </a:t>
            </a:r>
            <a:r>
              <a:rPr lang="en-GB" sz="900" b="0" i="0" u="none" strike="noStrike" err="1">
                <a:effectLst/>
                <a:latin typeface="+mn-lt"/>
              </a:rPr>
              <a:t>Fisica</a:t>
            </a:r>
            <a:r>
              <a:rPr lang="en-GB" sz="900" b="0" i="0" u="none" strike="noStrike">
                <a:effectLst/>
                <a:latin typeface="+mn-lt"/>
              </a:rPr>
              <a:t> </a:t>
            </a:r>
            <a:r>
              <a:rPr lang="en-GB" sz="900" b="0" i="0" u="none" strike="noStrike" err="1">
                <a:effectLst/>
                <a:latin typeface="+mn-lt"/>
              </a:rPr>
              <a:t>d'Altes</a:t>
            </a:r>
            <a:r>
              <a:rPr lang="en-GB" sz="900" b="0" i="0" u="none" strike="noStrike">
                <a:effectLst/>
                <a:latin typeface="+mn-lt"/>
              </a:rPr>
              <a:t> Energies (IFAE)  </a:t>
            </a:r>
            <a:endParaRPr lang="en-GB" sz="900"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4B4739-A280-CA39-DA97-210C10D84D25}"/>
              </a:ext>
            </a:extLst>
          </p:cNvPr>
          <p:cNvSpPr txBox="1"/>
          <p:nvPr/>
        </p:nvSpPr>
        <p:spPr>
          <a:xfrm>
            <a:off x="10056440" y="4005064"/>
            <a:ext cx="1904384" cy="272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FF0000"/>
                </a:solidFill>
              </a:rPr>
              <a:t>Switzerland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Geneva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CERN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Neuchâtel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Zurich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 err="1"/>
              <a:t>Fachhochschule</a:t>
            </a:r>
            <a:r>
              <a:rPr lang="en-GB" sz="900"/>
              <a:t> Graubünden</a:t>
            </a:r>
          </a:p>
          <a:p>
            <a:r>
              <a:rPr lang="en-GB" sz="900" b="1">
                <a:solidFill>
                  <a:srgbClr val="FF0000"/>
                </a:solidFill>
              </a:rPr>
              <a:t>United Kingdom</a:t>
            </a:r>
            <a:endParaRPr lang="en-GB" sz="9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Imperial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King's College London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College London (UCL)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Birmingham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Cambridge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Liverpool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Manchester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Oxford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Southampton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Sussex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Warwick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UKRI-STFC RAL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BD8DBE-0979-374F-7B8F-587373357C8D}"/>
              </a:ext>
            </a:extLst>
          </p:cNvPr>
          <p:cNvSpPr txBox="1"/>
          <p:nvPr/>
        </p:nvSpPr>
        <p:spPr>
          <a:xfrm>
            <a:off x="661755" y="2958293"/>
            <a:ext cx="63444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 b="0" i="0" u="none" strike="noStrike">
              <a:solidFill>
                <a:srgbClr val="00B0F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Arizona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Johns Hopkins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Stanford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Northwestern University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Delaware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University of Kentucky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Bates College, Maine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A354FB-EF87-EC85-B8DD-AD116F781023}"/>
              </a:ext>
            </a:extLst>
          </p:cNvPr>
          <p:cNvSpPr txBox="1"/>
          <p:nvPr/>
        </p:nvSpPr>
        <p:spPr>
          <a:xfrm>
            <a:off x="8365163" y="6359555"/>
            <a:ext cx="63444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22FF31"/>
                </a:solidFill>
              </a:rPr>
              <a:t>Australia</a:t>
            </a:r>
            <a:endParaRPr lang="en-GB" sz="900">
              <a:solidFill>
                <a:srgbClr val="22FF3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900"/>
              <a:t>University of Western Australia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8C41A5-7FBC-19F9-0F27-553E43E3F626}"/>
              </a:ext>
            </a:extLst>
          </p:cNvPr>
          <p:cNvSpPr txBox="1"/>
          <p:nvPr/>
        </p:nvSpPr>
        <p:spPr>
          <a:xfrm>
            <a:off x="654621" y="5235894"/>
            <a:ext cx="28490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1" i="0" u="none" strike="noStrike">
                <a:solidFill>
                  <a:srgbClr val="000000"/>
                </a:solidFill>
                <a:effectLst/>
              </a:rPr>
              <a:t>Observers (Under Evaluation)</a:t>
            </a:r>
          </a:p>
          <a:p>
            <a:pPr algn="l"/>
            <a:r>
              <a:rPr lang="en-GB" sz="900" b="1" i="0" u="none" strike="noStrike">
                <a:solidFill>
                  <a:srgbClr val="FF0000"/>
                </a:solidFill>
                <a:effectLst/>
              </a:rPr>
              <a:t>Germany</a:t>
            </a:r>
            <a:endParaRPr lang="en-GB" sz="900">
              <a:solidFill>
                <a:srgbClr val="FF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German Aerospace </a:t>
            </a:r>
            <a:r>
              <a:rPr lang="en-GB" sz="900" b="0" i="0" u="none" strike="noStrike" err="1">
                <a:solidFill>
                  <a:srgbClr val="000000"/>
                </a:solidFill>
                <a:effectLst/>
              </a:rPr>
              <a:t>Center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 (DLR)</a:t>
            </a:r>
          </a:p>
          <a:p>
            <a:pPr algn="l"/>
            <a:r>
              <a:rPr lang="en-GB" sz="900" b="1" i="0" u="none" strike="noStrike">
                <a:solidFill>
                  <a:srgbClr val="D315FF"/>
                </a:solidFill>
                <a:effectLst/>
              </a:rPr>
              <a:t>Iran</a:t>
            </a:r>
            <a:endParaRPr lang="en-GB" sz="900">
              <a:solidFill>
                <a:srgbClr val="D315FF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I</a:t>
            </a: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sfahan University of Technology</a:t>
            </a:r>
          </a:p>
          <a:p>
            <a:pPr algn="l"/>
            <a:r>
              <a:rPr lang="en-GB" sz="900" b="1" i="0" u="none" strike="noStrike">
                <a:solidFill>
                  <a:srgbClr val="00B0F0"/>
                </a:solidFill>
                <a:effectLst/>
              </a:rPr>
              <a:t>United States</a:t>
            </a:r>
            <a:endParaRPr lang="en-GB" sz="900">
              <a:solidFill>
                <a:srgbClr val="00B0F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b="0" i="0" u="none" strike="noStrike">
                <a:solidFill>
                  <a:srgbClr val="000000"/>
                </a:solidFill>
                <a:effectLst/>
              </a:rPr>
              <a:t>Fermi National Accelerator Laboratory (Fermilab)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>
                <a:solidFill>
                  <a:srgbClr val="000000"/>
                </a:solidFill>
              </a:rPr>
              <a:t>Jet Propulsion Laboratory (JPL)</a:t>
            </a:r>
            <a:endParaRPr lang="en-GB" sz="900" b="0" i="0" u="none" strike="noStrike">
              <a:solidFill>
                <a:srgbClr val="000000"/>
              </a:solidFill>
              <a:effectLst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63DC6F-C045-6125-E9C4-0C2F429238A5}"/>
              </a:ext>
            </a:extLst>
          </p:cNvPr>
          <p:cNvSpPr txBox="1"/>
          <p:nvPr/>
        </p:nvSpPr>
        <p:spPr>
          <a:xfrm>
            <a:off x="4799856" y="5373216"/>
            <a:ext cx="3847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55 institutions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 from </a:t>
            </a:r>
            <a:r>
              <a:rPr lang="en-GB" sz="1800" b="1" i="0" u="none" strike="noStrike">
                <a:solidFill>
                  <a:srgbClr val="000000"/>
                </a:solidFill>
                <a:effectLst/>
              </a:rPr>
              <a:t>21 countries</a:t>
            </a:r>
          </a:p>
          <a:p>
            <a:r>
              <a:rPr lang="en-GB" b="1">
                <a:solidFill>
                  <a:srgbClr val="000000"/>
                </a:solidFill>
                <a:latin typeface="-webkit-standard"/>
              </a:rPr>
              <a:t>TVLBAI Chair: Prof. O. Buchmueller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-webkit-standard"/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139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|11|26.2|11.8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CA1E1007DEC640AD3DBE254F2CA6D3" ma:contentTypeVersion="13" ma:contentTypeDescription="Create a new document." ma:contentTypeScope="" ma:versionID="4865a249105297cca9c8ea72de8ae216">
  <xsd:schema xmlns:xsd="http://www.w3.org/2001/XMLSchema" xmlns:xs="http://www.w3.org/2001/XMLSchema" xmlns:p="http://schemas.microsoft.com/office/2006/metadata/properties" xmlns:ns2="c6285fa6-761d-49d1-a461-66208846b1dc" xmlns:ns3="0a50c1b3-cc6d-4a13-ad05-ba85da5ad2e0" targetNamespace="http://schemas.microsoft.com/office/2006/metadata/properties" ma:root="true" ma:fieldsID="fd4bb593965d9587da3a9ec656ab1201" ns2:_="" ns3:_="">
    <xsd:import namespace="c6285fa6-761d-49d1-a461-66208846b1dc"/>
    <xsd:import namespace="0a50c1b3-cc6d-4a13-ad05-ba85da5ad2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285fa6-761d-49d1-a461-66208846b1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50c1b3-cc6d-4a13-ad05-ba85da5ad2e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D812A6-BCFE-461B-A04F-3C7658906493}">
  <ds:schemaRefs>
    <ds:schemaRef ds:uri="0a50c1b3-cc6d-4a13-ad05-ba85da5ad2e0"/>
    <ds:schemaRef ds:uri="c6285fa6-761d-49d1-a461-66208846b1d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97FEB07-7AC3-4493-BE4E-F4F81A4B6FF5}">
  <ds:schemaRefs>
    <ds:schemaRef ds:uri="0a50c1b3-cc6d-4a13-ad05-ba85da5ad2e0"/>
    <ds:schemaRef ds:uri="c6285fa6-761d-49d1-a461-66208846b1d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80ECF14-FEFC-4E0F-B6C2-754B0E13BA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499755</TotalTime>
  <Words>3893</Words>
  <Application>Microsoft Macintosh PowerPoint</Application>
  <PresentationFormat>Widescreen</PresentationFormat>
  <Paragraphs>707</Paragraphs>
  <Slides>30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ＭＳ Ｐゴシック</vt:lpstr>
      <vt:lpstr>-webkit-standard</vt:lpstr>
      <vt:lpstr>Arial</vt:lpstr>
      <vt:lpstr>Calibri</vt:lpstr>
      <vt:lpstr>Google Sans</vt:lpstr>
      <vt:lpstr>Helvetica</vt:lpstr>
      <vt:lpstr>Tahoma</vt:lpstr>
      <vt:lpstr>Times</vt:lpstr>
      <vt:lpstr>Times New Roman</vt:lpstr>
      <vt:lpstr>Wingdings</vt:lpstr>
      <vt:lpstr>Blank Presentation</vt:lpstr>
      <vt:lpstr>PowerPoint Presentation</vt:lpstr>
      <vt:lpstr>Ground Based Large Scale O(100m) Projects</vt:lpstr>
      <vt:lpstr>Ground Based Large Scale O(100m) Projects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TVLBAI Proto-Collaboration</vt:lpstr>
      <vt:lpstr>TVLBAI Proto-Collaboration</vt:lpstr>
      <vt:lpstr>Work Packages (Proposal adopted by ICB)</vt:lpstr>
      <vt:lpstr>Work Packages (Proposal adopted by ICB)</vt:lpstr>
      <vt:lpstr>TVLBAI Logo Contest – slide from Sergio </vt:lpstr>
      <vt:lpstr>TVLBAI Proto-Collaboration</vt:lpstr>
      <vt:lpstr>TVLBAI Proto-Collaboration</vt:lpstr>
      <vt:lpstr>TVLBAI Proto-Collaboration</vt:lpstr>
      <vt:lpstr>Possible site for a vertical VLBAI at CERN: 140 m deep pit at LHC Pt 4</vt:lpstr>
      <vt:lpstr>PowerPoint Presentation</vt:lpstr>
      <vt:lpstr>CERN in a Nutshell </vt:lpstr>
      <vt:lpstr>A laboratory for people around the world</vt:lpstr>
      <vt:lpstr>This Study Requires…….</vt:lpstr>
      <vt:lpstr>PowerPoint Presentation</vt:lpstr>
      <vt:lpstr>Possible site for a vertical VLBAI at CERN: 140 m deep pit at LHC pt.4</vt:lpstr>
      <vt:lpstr>Possible site for a vertical VLBAI at CERN: 140 m deep pit at LHC pt.4</vt:lpstr>
      <vt:lpstr>Possible site for a vertical VLBAI at CERN: 140 m deep pit at LHC pt.4</vt:lpstr>
      <vt:lpstr>Preparing Letter of Intent for CERN</vt:lpstr>
      <vt:lpstr>Physics Potential in a Nutshell</vt:lpstr>
      <vt:lpstr>Next Workshop in Spain</vt:lpstr>
      <vt:lpstr>Next Workshop in Spain</vt:lpstr>
      <vt:lpstr>3rd TVLBAI Workshop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Buchmueller, Oliver L</cp:lastModifiedBy>
  <cp:revision>3246</cp:revision>
  <cp:lastPrinted>2020-03-29T14:25:03Z</cp:lastPrinted>
  <dcterms:created xsi:type="dcterms:W3CDTF">2012-08-23T09:50:06Z</dcterms:created>
  <dcterms:modified xsi:type="dcterms:W3CDTF">2025-08-20T06:38:44Z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0x01010057CA1E1007DEC640AD3DBE254F2CA6D3</vt:lpwstr>
  </property>
</Properties>
</file>