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7" r:id="rId3"/>
    <p:sldId id="342" r:id="rId4"/>
    <p:sldId id="259" r:id="rId5"/>
    <p:sldId id="260" r:id="rId6"/>
    <p:sldId id="257" r:id="rId7"/>
    <p:sldId id="268" r:id="rId8"/>
    <p:sldId id="346" r:id="rId9"/>
    <p:sldId id="264" r:id="rId10"/>
    <p:sldId id="271" r:id="rId11"/>
    <p:sldId id="269" r:id="rId12"/>
    <p:sldId id="272" r:id="rId13"/>
    <p:sldId id="273" r:id="rId14"/>
    <p:sldId id="270" r:id="rId15"/>
    <p:sldId id="343" r:id="rId16"/>
    <p:sldId id="344" r:id="rId1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FA139-4EBD-4D6B-BC86-86DF58EC7E99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BF14E-D9BE-4459-886A-D057EE6E16F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172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EB873-9D9B-CEF4-7C48-207F6FDB5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42E701-B331-C33E-9E14-BC3FF2BB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26514-FC8F-1663-95DE-89A304E9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F218B-6831-8FBF-A0FE-8E8D1DD3F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B1B5C-5F46-82A2-46DD-8A996835D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0082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451D0-BCBB-54C8-A991-BF3D81842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724552-FBBC-66FA-BD9F-8085021FA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3A075-96B1-3C97-7105-DB84C47CE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BA130-2C4F-FEE2-3334-44729FD8D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D1373-FF0B-F27C-E616-12B2691FD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363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57D4AC-FEB9-5270-6416-CB00D14B5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84796F-285B-640C-5556-109611AA3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99571-CF4E-E5F5-B36C-4B965D4D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032E2-4128-1A9E-5F08-0BA5157C3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E0C28-79A0-1A5E-C17D-DA7A122B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42C81-BC0D-2D81-535B-92D499863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97BCD-F804-C1AD-AE99-6FD47DFEE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70792-A365-68A1-2195-D6FFDF41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3E278-86EE-C7A3-D681-AA801885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69CFF-3DDE-ABFF-0D6B-9C1670EA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2216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10C79-2528-E3DE-D02E-054528681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0A462-7FE4-5744-0786-EF54964A9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B2D27-3484-1374-17DB-EA5519F3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D6B6D-CEEE-59D6-CBB5-925FF7AB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5DBCE-8E5D-42E8-9A47-A49C6A5DF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913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B275D-BED8-07D7-53EF-9F8B14664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8F442-5081-BE48-CE2E-732BD2759B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C5CF78-3D34-A5F7-DECD-4F820445B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111D9-93F0-5641-D1DA-4C50128C3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8FD27-A1E5-D419-BAAA-4C4509F0C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671BC-5E65-1EA2-5475-F443764BF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892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85FE4-487E-EDBF-2CCC-67C32F90E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FABCD8-6C8D-B3E6-2CEA-167051CEF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6B9D6C-0D12-325A-4DA3-9FCB1921A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A9F0EA-E2E0-2DDF-94A9-A611501126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9B7CFC-8FD6-4E51-9BB6-AA83E5763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DF4AD7-C415-A4E8-E8E6-6EEEB18D9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2162BD-C030-23C8-CDA2-5298D6067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C74BB-6CB5-0E26-05D7-78A887885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011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DE40-7AFF-8113-1406-078F4274E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A6A7C9-E081-A491-B8CF-030C0F87B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F84C3-AC01-EB43-6BB7-FD4425B3F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1C9A-5FCA-A647-A2AE-CFE7B2866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83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869A94-EF1E-4170-B908-729329D1A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AC65F-E3CC-FDA1-4BEA-241C2CD2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8A70D-9780-D28A-A182-AEC803B7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452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AB728-975E-9627-5A88-85D9B61D1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4F5DA-F7B5-EC7C-69B5-E8034A58D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F3CA1-1069-8B79-5ABD-4F89DB8BCC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2CB6F-FEB4-E262-C35C-E6466DB58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D925F-F758-D3D5-13B8-790709312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0879D-48D1-E4B3-7382-8FD67BCFA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245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A87AE-31F0-607B-D093-CE31937A2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7BA972-473B-797B-9F52-BC1DBB775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C4B26-C46A-A607-9D1B-996FCCBB6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33E26-C6F2-CECB-99E6-C8F66015F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8B1E9D-8538-6EB6-6945-F36BB65F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F3CAD4-5810-4920-5EC7-3D73A131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3026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DAC5A-0F8D-DFC9-8F5A-7ED920D8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A46A2-58D3-7C61-71F7-1414259EA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4BF22-9E02-49AB-D031-100137EC13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F0D9F4-13F8-4D6C-BFF7-D1F3F8B83E2D}" type="datetimeFigureOut">
              <a:rPr lang="el-GR" smtClean="0"/>
              <a:t>26/3/2025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8E6DD-D917-9A40-0B58-AD4F242AF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47E63-BF7E-5A9A-E578-8F0C0D58C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844335-22BA-4946-854F-9A8C4C66BF2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541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02B5B-DAFA-05F5-1AA9-53659333F8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5" name="Picture 4" descr="A blue ribbon with a black background&#10;&#10;Description automatically generated">
            <a:extLst>
              <a:ext uri="{FF2B5EF4-FFF2-40B4-BE49-F238E27FC236}">
                <a16:creationId xmlns:a16="http://schemas.microsoft.com/office/drawing/2014/main" id="{B017B76C-704E-11AA-061E-52D95C348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618" y="1691886"/>
            <a:ext cx="4219962" cy="4265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725106-C9CC-D2AA-AE51-E7F7040EE307}"/>
              </a:ext>
            </a:extLst>
          </p:cNvPr>
          <p:cNvSpPr txBox="1"/>
          <p:nvPr/>
        </p:nvSpPr>
        <p:spPr>
          <a:xfrm>
            <a:off x="1326054" y="8652"/>
            <a:ext cx="79610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Σύνοψη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λληνικών δραστηριοτήτων</a:t>
            </a:r>
          </a:p>
          <a:p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για τα 70</a:t>
            </a:r>
            <a:r>
              <a:rPr lang="el-GR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γενέθλια του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357086-1CD9-156F-CF54-5C9B481AD5B4}"/>
              </a:ext>
            </a:extLst>
          </p:cNvPr>
          <p:cNvSpPr txBox="1"/>
          <p:nvPr/>
        </p:nvSpPr>
        <p:spPr>
          <a:xfrm>
            <a:off x="1286122" y="6161784"/>
            <a:ext cx="7739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Χρ.Κουρκουμέλη, ΕΚΠΑ,Εθνική συντονιστρια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l-GR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1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16A06-6349-D351-1AB6-A4089E8EE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14" y="57506"/>
            <a:ext cx="10515600" cy="1325563"/>
          </a:xfrm>
        </p:spPr>
        <p:txBody>
          <a:bodyPr/>
          <a:lstStyle/>
          <a:p>
            <a:r>
              <a:rPr lang="el-GR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Ειδικός χώρος 50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b="1" baseline="30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l-GR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με 12 πόστερ και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LIT </a:t>
            </a:r>
            <a:br>
              <a:rPr lang="el-GR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(LHC interactive tunnel</a:t>
            </a:r>
            <a:r>
              <a:rPr lang="el-GR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football)</a:t>
            </a:r>
            <a:endParaRPr lang="el-GR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Εικόνα 4" descr="Εικόνα που περιέχει παπούτσια, ρουχισμός, άτομο, άνδρας&#10;&#10;Περιγραφή που δημιουργήθηκε αυτόματα">
            <a:extLst>
              <a:ext uri="{FF2B5EF4-FFF2-40B4-BE49-F238E27FC236}">
                <a16:creationId xmlns:a16="http://schemas.microsoft.com/office/drawing/2014/main" id="{F2CC9B2E-B4DB-9992-512F-B9080747E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28" y="1383069"/>
            <a:ext cx="3537459" cy="5307483"/>
          </a:xfrm>
          <a:prstGeom prst="rect">
            <a:avLst/>
          </a:prstGeom>
        </p:spPr>
      </p:pic>
      <p:pic>
        <p:nvPicPr>
          <p:cNvPr id="6" name="Εικόνα 3">
            <a:extLst>
              <a:ext uri="{FF2B5EF4-FFF2-40B4-BE49-F238E27FC236}">
                <a16:creationId xmlns:a16="http://schemas.microsoft.com/office/drawing/2014/main" id="{3A85CB9B-41E6-EF0A-EC5D-50C380DE66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828" y="2702560"/>
            <a:ext cx="4129187" cy="216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F8D44F-A93E-4C0B-7B3F-9C47C5BC0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3" y="57506"/>
            <a:ext cx="2108733" cy="11696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2DA5D4-70E8-6578-993D-74367CBF6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057" y="2272866"/>
            <a:ext cx="4220432" cy="409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7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B814-2A0F-7040-8D79-21BB8949C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53" y="2330015"/>
            <a:ext cx="6935168" cy="1092302"/>
          </a:xfrm>
        </p:spPr>
        <p:txBody>
          <a:bodyPr>
            <a:noAutofit/>
          </a:bodyPr>
          <a:lstStyle/>
          <a:p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/2024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Ημερίδα για καλοκαιρινούς υπότροφους και κοινό~350 άτομα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A4836-E03A-C7F0-7B87-2FC0132C4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53" y="4020575"/>
            <a:ext cx="6394399" cy="3155308"/>
          </a:xfrm>
        </p:spPr>
        <p:txBody>
          <a:bodyPr/>
          <a:lstStyle/>
          <a:p>
            <a:pPr marL="0" indent="0">
              <a:buNone/>
            </a:pP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Κεντρικές Ομιλίες 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από Διευθυντή έρευνας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(</a:t>
            </a: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J.Mnich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Γ.Ηλιόπουλο, Κ.Φουντά, Ε.Τσεσμελή, </a:t>
            </a: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J.Ellis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κθεση και παρουσίαση ελληνικών βιομηχανιών,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πάνελ συζήτησης με κοινό, κτλ</a:t>
            </a:r>
          </a:p>
          <a:p>
            <a:endParaRPr lang="el-G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98C982-431A-47DD-0A1E-2F6231E45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354" y="110615"/>
            <a:ext cx="7004014" cy="13808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DDF39AA-47D8-01BC-C8D0-24A654F2E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0971" y="1475772"/>
            <a:ext cx="6935168" cy="4001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234C05-CE9A-0F19-E25F-59B977D2D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068" y="336117"/>
            <a:ext cx="5482932" cy="652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3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0FEED-52B3-231E-D6B4-EB5EE7EC5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" name="Content Placeholder 4" descr="A large banner with a picture of a train&#10;&#10;AI-generated content may be incorrect.">
            <a:extLst>
              <a:ext uri="{FF2B5EF4-FFF2-40B4-BE49-F238E27FC236}">
                <a16:creationId xmlns:a16="http://schemas.microsoft.com/office/drawing/2014/main" id="{87E17DB9-9665-B2D7-E73A-34D70697F2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1" y="1939191"/>
            <a:ext cx="5801784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30E737-CB6C-5E6B-3187-2B5BD15C2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62" y="-819264"/>
            <a:ext cx="11479227" cy="819264"/>
          </a:xfrm>
          <a:prstGeom prst="rect">
            <a:avLst/>
          </a:prstGeom>
        </p:spPr>
      </p:pic>
      <p:pic>
        <p:nvPicPr>
          <p:cNvPr id="9" name="Content Placeholder 4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1E96A5B1-16F0-74D6-9766-34CDF05F1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801784" cy="4351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4F01C2-817F-5FAE-0A93-8D20EB351BB9}"/>
              </a:ext>
            </a:extLst>
          </p:cNvPr>
          <p:cNvSpPr txBox="1"/>
          <p:nvPr/>
        </p:nvSpPr>
        <p:spPr>
          <a:xfrm>
            <a:off x="206983" y="646430"/>
            <a:ext cx="11985017" cy="21852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l-GR" sz="3600" b="1" kern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ΔΕΘ</a:t>
            </a:r>
            <a:r>
              <a:rPr lang="el-GR" sz="9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7-15/9/2024</a:t>
            </a:r>
            <a:r>
              <a:rPr lang="el-GR" sz="9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3600" b="1" kern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l-GR" sz="4000" b="1" kern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Περίπτερο </a:t>
            </a:r>
            <a:r>
              <a:rPr lang="el-GR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αφιερωμένο στο </a:t>
            </a:r>
            <a:r>
              <a:rPr lang="en-US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l-GR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και χώρος για</a:t>
            </a:r>
            <a:r>
              <a:rPr lang="en-US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  </a:t>
            </a:r>
            <a:r>
              <a:rPr lang="en-US" sz="40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LIT</a:t>
            </a:r>
          </a:p>
        </p:txBody>
      </p:sp>
    </p:spTree>
    <p:extLst>
      <p:ext uri="{BB962C8B-B14F-4D97-AF65-F5344CB8AC3E}">
        <p14:creationId xmlns:p14="http://schemas.microsoft.com/office/powerpoint/2010/main" val="503620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30668-9961-39DA-D42A-65C695E1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EC88BB8-9398-8EAC-D1B7-70AF3D767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947" y="1685274"/>
            <a:ext cx="3733674" cy="4973944"/>
          </a:xfrm>
        </p:spPr>
      </p:pic>
      <p:pic>
        <p:nvPicPr>
          <p:cNvPr id="8" name="Picture 7" descr="A group of people standing together&#10;&#10;AI-generated content may be incorrect.">
            <a:extLst>
              <a:ext uri="{FF2B5EF4-FFF2-40B4-BE49-F238E27FC236}">
                <a16:creationId xmlns:a16="http://schemas.microsoft.com/office/drawing/2014/main" id="{AED6868D-6009-2B07-EF1C-8B325419A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0" y="1796826"/>
            <a:ext cx="6628399" cy="49648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80FBDF-EE58-582A-321F-B5283B1B8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" y="618275"/>
            <a:ext cx="11479227" cy="8192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BA9B57-4E93-B760-71D6-B32DB58408E7}"/>
              </a:ext>
            </a:extLst>
          </p:cNvPr>
          <p:cNvSpPr txBox="1"/>
          <p:nvPr/>
        </p:nvSpPr>
        <p:spPr>
          <a:xfrm>
            <a:off x="103492" y="977562"/>
            <a:ext cx="1198501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l-GR" sz="3600" b="1" kern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ΔΕΘ: </a:t>
            </a:r>
            <a:r>
              <a:rPr lang="el-GR" sz="3600" b="1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Χιλιάδες επισκέπτες (Υπουργός  Παιδείας, ΓΓΕΚ)</a:t>
            </a:r>
            <a:endParaRPr lang="en-US" sz="3600" b="1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62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AFA56-4516-628A-1216-481FF2F4E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C1B05-3235-138C-0F26-DD38AEAF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93" y="1647239"/>
            <a:ext cx="6502129" cy="1092302"/>
          </a:xfrm>
        </p:spPr>
        <p:txBody>
          <a:bodyPr>
            <a:noAutofit/>
          </a:bodyPr>
          <a:lstStyle/>
          <a:p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/2024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Ημερίδα στον «Δ» για εορτασμό οργανωμένη από το Υπουργείο Ανάπτυξης (ΓΓΕΚ)</a:t>
            </a:r>
            <a:b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κοινό~350 άτομα 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84509-DA8C-692B-19E8-8DF1BEB15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504" y="4118460"/>
            <a:ext cx="6663575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Με ομιλίες από την 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Υφ.Ανάπτυξης κ.Ζ.Ράπτη,τον κ.Α.Γαϊτάνη, τον νυν και τον επόμενο εκλεγμενο Πρόεδρο του Συμβουλίου του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(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Καθ.</a:t>
            </a: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E.Rabinovici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και Καθ.Κ.Φουντά</a:t>
            </a: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B44BA-8A7E-AE7C-C89E-9DFB11D31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080" y="0"/>
            <a:ext cx="4894027" cy="671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48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F89E-30D5-504F-597A-57F0E72F3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/202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Θεσσαλονίκη ΑΠΘ</a:t>
            </a:r>
            <a:b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Επισκεψη της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DG 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του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F.Gianotti</a:t>
            </a:r>
            <a:endParaRPr lang="el-GR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152505-A249-ED72-8BAD-2B5166590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3217" y="1589001"/>
            <a:ext cx="4746992" cy="5268999"/>
          </a:xfrm>
        </p:spPr>
      </p:pic>
    </p:spTree>
    <p:extLst>
      <p:ext uri="{BB962C8B-B14F-4D97-AF65-F5344CB8AC3E}">
        <p14:creationId xmlns:p14="http://schemas.microsoft.com/office/powerpoint/2010/main" val="726613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F1D35-D73F-0EB3-BA23-FD49C8B21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ribbon with a black background&#10;&#10;Description automatically generated">
            <a:extLst>
              <a:ext uri="{FF2B5EF4-FFF2-40B4-BE49-F238E27FC236}">
                <a16:creationId xmlns:a16="http://schemas.microsoft.com/office/drawing/2014/main" id="{876CCE5E-F9A0-36DC-ECBF-055A06369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00" y="99154"/>
            <a:ext cx="1527120" cy="1543729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495B93-1E0E-1B1D-34E8-B942EED0613F}"/>
              </a:ext>
            </a:extLst>
          </p:cNvPr>
          <p:cNvSpPr txBox="1"/>
          <p:nvPr/>
        </p:nvSpPr>
        <p:spPr>
          <a:xfrm>
            <a:off x="366091" y="1742088"/>
            <a:ext cx="11459817" cy="50167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έσα σε περίπου ένα χρόνο με δεκάδες εκδηλώσεων σε 4 διαφορετικές πόλεις και δύο μακροχρόνιες εκθέσεις σε 2 πόλεις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2,500 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μαθητές και φοιτητές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500 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καθηγητές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μερικές χιλιάδες απο το ευρύ κοινό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Ενημερώθηκαν- κάποιες φορές διαδραστικά- γιά το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CERN</a:t>
            </a:r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την αποστολή του και τα επιτεύγματα του.</a:t>
            </a:r>
            <a:endParaRPr lang="el-GR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78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E6A5B0-1EC2-672B-AE3F-8C6AD086DDB8}"/>
              </a:ext>
            </a:extLst>
          </p:cNvPr>
          <p:cNvSpPr txBox="1">
            <a:spLocks/>
          </p:cNvSpPr>
          <p:nvPr/>
        </p:nvSpPr>
        <p:spPr>
          <a:xfrm>
            <a:off x="4773648" y="560793"/>
            <a:ext cx="3332480" cy="6387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13/2/24-11/3/25</a:t>
            </a:r>
            <a:endParaRPr lang="el-GR" sz="31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F32A1A-936C-151F-CDB7-ADA7DD920104}"/>
              </a:ext>
            </a:extLst>
          </p:cNvPr>
          <p:cNvSpPr txBox="1"/>
          <p:nvPr/>
        </p:nvSpPr>
        <p:spPr>
          <a:xfrm>
            <a:off x="0" y="1846879"/>
            <a:ext cx="10328367" cy="614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Αρτ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endParaRPr lang="el-GR" sz="32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Αθήν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[6] </a:t>
            </a:r>
          </a:p>
          <a:p>
            <a:pPr marL="800100" lvl="1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3μηνη έκθεση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στην ΕΑ</a:t>
            </a:r>
          </a:p>
          <a:p>
            <a:pPr marL="800100" lvl="1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Δύο ημερίδες στο ΕΚΕΦΕ Δημόκριτος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Πάτρα (Ημερίδα μ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Θεσσαλονίκη [2] 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ΔΕΘ 7-15/9/2024 χιλιάδες επισκέπτες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11/3/2025 Απονομή επίτημου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PhD  </a:t>
            </a:r>
            <a:r>
              <a:rPr lang="el-G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στην 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DG F. Gianotti</a:t>
            </a:r>
            <a:endParaRPr lang="el-GR" sz="32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sz="8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blue ribbon with a black background">
            <a:extLst>
              <a:ext uri="{FF2B5EF4-FFF2-40B4-BE49-F238E27FC236}">
                <a16:creationId xmlns:a16="http://schemas.microsoft.com/office/drawing/2014/main" id="{4A75FACE-F410-E87A-6281-92B06B29C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75" y="87001"/>
            <a:ext cx="1832581" cy="185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3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4AB47-B1DC-00D3-3FA2-4D5AE4D65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90" y="415864"/>
            <a:ext cx="1168224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Αρτα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13/2/2024</a:t>
            </a:r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Παρουσίαση της ιστόριας του </a:t>
            </a:r>
            <a:r>
              <a:rPr lang="en-US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l-GR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κατα την διάρκεια της παρουσίασης του βιβλίου του </a:t>
            </a:r>
            <a:r>
              <a:rPr lang="en-US" sz="40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G.Tonelli</a:t>
            </a:r>
            <a:b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3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Ακροάτηριο ~200 άτομα</a:t>
            </a:r>
            <a:endParaRPr lang="el-GR" sz="31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32273-9DC2-3F73-81E9-311FF8D61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033E3-ECCD-BFC7-DF39-D8F2E046F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248" y="2423130"/>
            <a:ext cx="6190651" cy="3072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45DE23-B792-4261-3D77-7A3D5AEC6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01" y="2247202"/>
            <a:ext cx="5451483" cy="41195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BF722A-AC63-3527-19D6-30608B594BB3}"/>
              </a:ext>
            </a:extLst>
          </p:cNvPr>
          <p:cNvSpPr txBox="1"/>
          <p:nvPr/>
        </p:nvSpPr>
        <p:spPr>
          <a:xfrm>
            <a:off x="4813549" y="6374358"/>
            <a:ext cx="5732531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https://www.youtube.com/watch?v=yEpKvYq_8mE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793465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in a lecture hall&#10;&#10;Description automatically generated">
            <a:extLst>
              <a:ext uri="{FF2B5EF4-FFF2-40B4-BE49-F238E27FC236}">
                <a16:creationId xmlns:a16="http://schemas.microsoft.com/office/drawing/2014/main" id="{7A3A90D9-C4F9-87B6-D3EA-B46C9ADD33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88" y="2064223"/>
            <a:ext cx="7735712" cy="4351338"/>
          </a:xfrm>
        </p:spPr>
      </p:pic>
      <p:pic>
        <p:nvPicPr>
          <p:cNvPr id="7" name="Picture 6" descr="A door with a sign in it&#10;&#10;Description automatically generated">
            <a:extLst>
              <a:ext uri="{FF2B5EF4-FFF2-40B4-BE49-F238E27FC236}">
                <a16:creationId xmlns:a16="http://schemas.microsoft.com/office/drawing/2014/main" id="{B0909596-EAEF-2034-3B68-C26606F90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3" y="1312200"/>
            <a:ext cx="3529980" cy="535654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2E36206-46FB-3B82-03EB-39E619DFF94E}"/>
              </a:ext>
            </a:extLst>
          </p:cNvPr>
          <p:cNvSpPr txBox="1">
            <a:spLocks/>
          </p:cNvSpPr>
          <p:nvPr/>
        </p:nvSpPr>
        <p:spPr>
          <a:xfrm>
            <a:off x="-1550504" y="0"/>
            <a:ext cx="13742504" cy="1776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13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ΕΚΠΑ</a:t>
            </a:r>
            <a:r>
              <a:rPr lang="en-US" sz="13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20/3/2024</a:t>
            </a:r>
          </a:p>
          <a:p>
            <a:pPr algn="ctr"/>
            <a:endParaRPr lang="el-GR" sz="6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l-GR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Ομιλία και προβολή ταινίας για το </a:t>
            </a:r>
            <a:r>
              <a:rPr lang="en-US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l-GR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κατα την διάρκεια </a:t>
            </a:r>
          </a:p>
          <a:p>
            <a:pPr algn="ctr"/>
            <a:r>
              <a:rPr lang="el-GR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του</a:t>
            </a:r>
            <a:r>
              <a:rPr lang="en-US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IPPOG Masterclass</a:t>
            </a:r>
            <a:br>
              <a:rPr lang="en-US" sz="9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9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l-GR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Κοινό </a:t>
            </a:r>
            <a:r>
              <a:rPr lang="en-US" sz="7200" b="1" dirty="0">
                <a:solidFill>
                  <a:srgbClr val="C00000"/>
                </a:solidFill>
              </a:rPr>
              <a:t> ~80 </a:t>
            </a:r>
            <a:r>
              <a:rPr lang="el-GR" sz="7200" b="1" dirty="0">
                <a:solidFill>
                  <a:srgbClr val="C00000"/>
                </a:solidFill>
              </a:rPr>
              <a:t>μαθητές</a:t>
            </a:r>
            <a:r>
              <a:rPr lang="en-US" sz="7200" b="1" dirty="0">
                <a:solidFill>
                  <a:srgbClr val="C00000"/>
                </a:solidFill>
              </a:rPr>
              <a:t>+</a:t>
            </a:r>
            <a:r>
              <a:rPr lang="el-GR" sz="7200" b="1" dirty="0">
                <a:solidFill>
                  <a:srgbClr val="C00000"/>
                </a:solidFill>
              </a:rPr>
              <a:t>καθηγητές</a:t>
            </a:r>
            <a:endParaRPr lang="el-GR" sz="72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E442559-CA00-4C2F-21B8-F17086F5D3E7}"/>
              </a:ext>
            </a:extLst>
          </p:cNvPr>
          <p:cNvSpPr/>
          <p:nvPr/>
        </p:nvSpPr>
        <p:spPr>
          <a:xfrm rot="15895879">
            <a:off x="998362" y="3500351"/>
            <a:ext cx="2932394" cy="1314070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28DAECF-4460-B251-E1B0-66DE840D2271}"/>
              </a:ext>
            </a:extLst>
          </p:cNvPr>
          <p:cNvSpPr/>
          <p:nvPr/>
        </p:nvSpPr>
        <p:spPr>
          <a:xfrm rot="15895879">
            <a:off x="6376459" y="3532974"/>
            <a:ext cx="1105271" cy="723402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5B42012-5F9F-2535-5C11-854B1ADE8587}"/>
              </a:ext>
            </a:extLst>
          </p:cNvPr>
          <p:cNvSpPr/>
          <p:nvPr/>
        </p:nvSpPr>
        <p:spPr>
          <a:xfrm rot="15895879">
            <a:off x="9612462" y="3471510"/>
            <a:ext cx="1364236" cy="1340034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000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B284F-8B65-F048-202D-0464334B9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5" name="Content Placeholder 4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64307692-12F3-6E9B-B728-1ED583D22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42960"/>
            <a:ext cx="10337119" cy="464991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F73D2D-C5A9-3BEB-2FB6-F0BA047C5C21}"/>
              </a:ext>
            </a:extLst>
          </p:cNvPr>
          <p:cNvSpPr txBox="1"/>
          <p:nvPr/>
        </p:nvSpPr>
        <p:spPr>
          <a:xfrm>
            <a:off x="1865376" y="673963"/>
            <a:ext cx="9932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High-school  students working at NKUA PC lab</a:t>
            </a:r>
            <a:endParaRPr lang="el-GR" sz="4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51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looking at a poster&#10;&#10;Description automatically generated">
            <a:extLst>
              <a:ext uri="{FF2B5EF4-FFF2-40B4-BE49-F238E27FC236}">
                <a16:creationId xmlns:a16="http://schemas.microsoft.com/office/drawing/2014/main" id="{F0398CF7-8C8A-0EAE-7309-101CD826D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200" y="2255393"/>
            <a:ext cx="6527007" cy="435133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6A10448-2FC4-A5ED-FA72-C7549F57780F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sz="1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ΜΠ</a:t>
            </a:r>
            <a:r>
              <a:rPr lang="en-US" sz="1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21/3/2024</a:t>
            </a:r>
            <a:endParaRPr lang="el-GR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Προβολή ταινίας για το </a:t>
            </a:r>
            <a:r>
              <a:rPr lang="en-US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l-GR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και </a:t>
            </a:r>
            <a:r>
              <a:rPr lang="en-US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roll-ups </a:t>
            </a:r>
            <a:r>
              <a:rPr lang="el-GR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κατα την διάρκεια </a:t>
            </a:r>
          </a:p>
          <a:p>
            <a:pPr algn="ctr"/>
            <a:r>
              <a:rPr lang="el-GR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του</a:t>
            </a:r>
            <a:r>
              <a:rPr lang="en-US" sz="12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IPPOG Masterclass</a:t>
            </a:r>
            <a:br>
              <a:rPr lang="en-US" sz="1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Κοινό </a:t>
            </a:r>
            <a:r>
              <a:rPr lang="en-US" sz="6000" b="1" dirty="0">
                <a:solidFill>
                  <a:srgbClr val="C00000"/>
                </a:solidFill>
              </a:rPr>
              <a:t> ~</a:t>
            </a:r>
            <a:r>
              <a:rPr lang="el-GR" sz="6000" b="1" dirty="0">
                <a:solidFill>
                  <a:srgbClr val="C00000"/>
                </a:solidFill>
              </a:rPr>
              <a:t>13</a:t>
            </a:r>
            <a:r>
              <a:rPr lang="en-US" sz="6000" b="1" dirty="0">
                <a:solidFill>
                  <a:srgbClr val="C00000"/>
                </a:solidFill>
              </a:rPr>
              <a:t>0 </a:t>
            </a:r>
            <a:r>
              <a:rPr lang="el-GR" sz="6000" b="1" dirty="0">
                <a:solidFill>
                  <a:srgbClr val="C00000"/>
                </a:solidFill>
              </a:rPr>
              <a:t>μαθητές</a:t>
            </a:r>
            <a:r>
              <a:rPr lang="en-US" sz="6000" b="1" dirty="0">
                <a:solidFill>
                  <a:srgbClr val="C00000"/>
                </a:solidFill>
              </a:rPr>
              <a:t>+</a:t>
            </a:r>
            <a:r>
              <a:rPr lang="el-GR" sz="6000" b="1" dirty="0">
                <a:solidFill>
                  <a:srgbClr val="C00000"/>
                </a:solidFill>
              </a:rPr>
              <a:t>καθηγητές</a:t>
            </a:r>
            <a:endParaRPr lang="el-GR" sz="6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2B86EB9-E92D-B38B-8C0A-4AAB86D572B2}"/>
              </a:ext>
            </a:extLst>
          </p:cNvPr>
          <p:cNvSpPr/>
          <p:nvPr/>
        </p:nvSpPr>
        <p:spPr>
          <a:xfrm rot="15895879">
            <a:off x="2681576" y="1943629"/>
            <a:ext cx="3864360" cy="5925819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0980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A group of people in a lecture hall&#10;&#10;Description automatically generated">
            <a:extLst>
              <a:ext uri="{FF2B5EF4-FFF2-40B4-BE49-F238E27FC236}">
                <a16:creationId xmlns:a16="http://schemas.microsoft.com/office/drawing/2014/main" id="{C2B02842-2645-3DC2-D288-8C3FBB07E4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10"/>
          <a:stretch/>
        </p:blipFill>
        <p:spPr>
          <a:xfrm>
            <a:off x="645940" y="2476438"/>
            <a:ext cx="9851042" cy="426615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2F2ED34-156D-9224-A84E-E09CD88BB44D}"/>
              </a:ext>
            </a:extLst>
          </p:cNvPr>
          <p:cNvSpPr txBox="1">
            <a:spLocks/>
          </p:cNvSpPr>
          <p:nvPr/>
        </p:nvSpPr>
        <p:spPr>
          <a:xfrm>
            <a:off x="-425302" y="1091475"/>
            <a:ext cx="11993526" cy="34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ΕΑΠ Πατρα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28/3/2024</a:t>
            </a:r>
            <a:b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Ημερίδα Κοσμικών ακτίνων με τηλεσκόπια μ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</a:t>
            </a:r>
            <a:endParaRPr lang="el-G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l-G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Κοινό </a:t>
            </a:r>
            <a:r>
              <a:rPr lang="en-US" sz="3600" b="1" dirty="0">
                <a:solidFill>
                  <a:srgbClr val="C00000"/>
                </a:solidFill>
              </a:rPr>
              <a:t> ~280 </a:t>
            </a:r>
            <a:r>
              <a:rPr lang="el-GR" sz="3600" b="1" dirty="0">
                <a:solidFill>
                  <a:srgbClr val="C00000"/>
                </a:solidFill>
              </a:rPr>
              <a:t>μαθητές</a:t>
            </a:r>
            <a:r>
              <a:rPr lang="en-US" sz="3600" b="1" dirty="0">
                <a:solidFill>
                  <a:srgbClr val="C00000"/>
                </a:solidFill>
              </a:rPr>
              <a:t>+</a:t>
            </a:r>
            <a:r>
              <a:rPr lang="el-GR" sz="3600" b="1" dirty="0">
                <a:solidFill>
                  <a:srgbClr val="C00000"/>
                </a:solidFill>
              </a:rPr>
              <a:t>καθηγητές</a:t>
            </a:r>
            <a:r>
              <a:rPr lang="en-US" sz="3600" b="1" dirty="0">
                <a:solidFill>
                  <a:srgbClr val="C00000"/>
                </a:solidFill>
              </a:rPr>
              <a:t>+</a:t>
            </a:r>
            <a:r>
              <a:rPr lang="el-GR" sz="3600" b="1" dirty="0">
                <a:solidFill>
                  <a:srgbClr val="C00000"/>
                </a:solidFill>
              </a:rPr>
              <a:t>γονείς στο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Youtube</a:t>
            </a:r>
            <a:br>
              <a:rPr lang="en-US" sz="3600" b="1" dirty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5F0805-4338-53EC-BC23-40EBAD5ADEC9}"/>
              </a:ext>
            </a:extLst>
          </p:cNvPr>
          <p:cNvSpPr/>
          <p:nvPr/>
        </p:nvSpPr>
        <p:spPr>
          <a:xfrm rot="15895879">
            <a:off x="1315291" y="3311270"/>
            <a:ext cx="1070078" cy="1239622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992FC-11BD-0AC5-5456-7361A817F0EA}"/>
              </a:ext>
            </a:extLst>
          </p:cNvPr>
          <p:cNvSpPr txBox="1"/>
          <p:nvPr/>
        </p:nvSpPr>
        <p:spPr>
          <a:xfrm>
            <a:off x="5196351" y="1973240"/>
            <a:ext cx="518513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https://www.youtube.com/watch?v=rGRveanOkE0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8352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1D935-BC78-6081-D7F6-1E4E2B7CF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5BD99-9177-AC73-DE29-154A556B3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13EACC-FBDC-AA4E-17A9-C4DF1AFC1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76" y="577024"/>
            <a:ext cx="11450648" cy="59158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E6A022-A3C9-9A35-0823-69D9C1CA0282}"/>
              </a:ext>
            </a:extLst>
          </p:cNvPr>
          <p:cNvSpPr txBox="1"/>
          <p:nvPr/>
        </p:nvSpPr>
        <p:spPr>
          <a:xfrm>
            <a:off x="3759778" y="577024"/>
            <a:ext cx="8039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 20 </a:t>
            </a:r>
            <a:r>
              <a:rPr lang="el-GR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τηλεσκοπια σε σχολεια της Πελοποννήσου</a:t>
            </a:r>
          </a:p>
        </p:txBody>
      </p:sp>
    </p:spTree>
    <p:extLst>
      <p:ext uri="{BB962C8B-B14F-4D97-AF65-F5344CB8AC3E}">
        <p14:creationId xmlns:p14="http://schemas.microsoft.com/office/powerpoint/2010/main" val="2084529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F1E70B-5DBC-64A7-A6F8-1735A5E067A6}"/>
              </a:ext>
            </a:extLst>
          </p:cNvPr>
          <p:cNvSpPr txBox="1"/>
          <p:nvPr/>
        </p:nvSpPr>
        <p:spPr>
          <a:xfrm>
            <a:off x="66952" y="806886"/>
            <a:ext cx="11615296" cy="14317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l-GR" sz="3600" b="1" kern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Τρίμηνη έκθεση </a:t>
            </a:r>
            <a:r>
              <a:rPr lang="el-GR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15/4/-15/7/2024 αφιερώμενη στο </a:t>
            </a:r>
            <a:r>
              <a:rPr lang="en-US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1000 </a:t>
            </a:r>
            <a:r>
              <a:rPr lang="el-GR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μαθητές +</a:t>
            </a:r>
            <a:r>
              <a:rPr lang="en-US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200 </a:t>
            </a:r>
            <a:r>
              <a:rPr lang="el-GR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Καθηγητές</a:t>
            </a:r>
            <a:r>
              <a:rPr lang="en-US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(70 </a:t>
            </a:r>
            <a:r>
              <a:rPr lang="el-GR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sz="3600" b="1" kern="1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rasmus</a:t>
            </a:r>
            <a:r>
              <a:rPr lang="en-US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teachers)</a:t>
            </a:r>
            <a:r>
              <a:rPr lang="el-GR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+κοινό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501B343-097A-40EB-43C1-8EBFBA62F5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75426" y="71248"/>
            <a:ext cx="5305302" cy="5802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l-GR" sz="2900" b="1" kern="100" dirty="0">
                <a:solidFill>
                  <a:srgbClr val="C00000"/>
                </a:solidFill>
                <a:effectLst/>
              </a:rPr>
              <a:t>        </a:t>
            </a:r>
            <a:r>
              <a:rPr lang="el-GR" sz="29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Παλλήνη, Αττική</a:t>
            </a:r>
          </a:p>
        </p:txBody>
      </p:sp>
      <p:pic>
        <p:nvPicPr>
          <p:cNvPr id="7" name="Εικόνα 5">
            <a:extLst>
              <a:ext uri="{FF2B5EF4-FFF2-40B4-BE49-F238E27FC236}">
                <a16:creationId xmlns:a16="http://schemas.microsoft.com/office/drawing/2014/main" id="{9398D404-48C9-450F-E25B-AB8F8D9FC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27" y="2236951"/>
            <a:ext cx="6622545" cy="4415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EBC187-49D4-3F18-AE33-189D715F9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73" y="71248"/>
            <a:ext cx="3884167" cy="641488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FF94E0D-58EE-F6F6-7EA8-DE6848033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27405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28960</TotalTime>
  <Words>446</Words>
  <Application>Microsoft Office PowerPoint</Application>
  <PresentationFormat>Widescreen</PresentationFormat>
  <Paragraphs>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Wingdings</vt:lpstr>
      <vt:lpstr>Office Theme</vt:lpstr>
      <vt:lpstr>PowerPoint Presentation</vt:lpstr>
      <vt:lpstr>PowerPoint Presentation</vt:lpstr>
      <vt:lpstr>Αρτα 13/2/2024 Παρουσίαση της ιστόριας του CERN κατα την διάρκεια της παρουσίασης του βιβλίου του G.Tonelli Ακροάτηριο ~200 άτομα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Παλλήνη, Αττική</vt:lpstr>
      <vt:lpstr>Ειδικός χώρος 50m2 με 12 πόστερ και LIT  (LHC interactive tunnel-LHC football)</vt:lpstr>
      <vt:lpstr>10/7/2024 Ημερίδα για καλοκαιρινούς υπότροφους και κοινό~350 άτομα</vt:lpstr>
      <vt:lpstr>PowerPoint Presentation</vt:lpstr>
      <vt:lpstr>PowerPoint Presentation</vt:lpstr>
      <vt:lpstr>25/11/2024 Ημερίδα στον «Δ» για εορτασμό οργανωμένη από το Υπουργείο Ανάπτυξης (ΓΓΕΚ) κοινό~350 άτομα </vt:lpstr>
      <vt:lpstr>11/3/2025 Θεσσαλονίκη ΑΠΘ Επισκεψη της DG του CERN F.Gianotti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hkourkou1 hkourkou1</dc:creator>
  <cp:lastModifiedBy>Christina Kourkoumeli</cp:lastModifiedBy>
  <cp:revision>26</cp:revision>
  <dcterms:created xsi:type="dcterms:W3CDTF">2024-04-03T08:02:22Z</dcterms:created>
  <dcterms:modified xsi:type="dcterms:W3CDTF">2025-03-26T10:40:17Z</dcterms:modified>
</cp:coreProperties>
</file>