
<file path=[Content_Types].xml><?xml version="1.0" encoding="utf-8"?>
<Types xmlns="http://schemas.openxmlformats.org/package/2006/content-types">
  <Default Extension="emf" ContentType="image/x-emf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35"/>
  </p:notesMasterIdLst>
  <p:sldIdLst>
    <p:sldId id="1661" r:id="rId2"/>
    <p:sldId id="1777" r:id="rId3"/>
    <p:sldId id="1645" r:id="rId4"/>
    <p:sldId id="1771" r:id="rId5"/>
    <p:sldId id="1772" r:id="rId6"/>
    <p:sldId id="1773" r:id="rId7"/>
    <p:sldId id="1709" r:id="rId8"/>
    <p:sldId id="1756" r:id="rId9"/>
    <p:sldId id="1755" r:id="rId10"/>
    <p:sldId id="1740" r:id="rId11"/>
    <p:sldId id="1758" r:id="rId12"/>
    <p:sldId id="1757" r:id="rId13"/>
    <p:sldId id="1759" r:id="rId14"/>
    <p:sldId id="1767" r:id="rId15"/>
    <p:sldId id="1754" r:id="rId16"/>
    <p:sldId id="1762" r:id="rId17"/>
    <p:sldId id="1763" r:id="rId18"/>
    <p:sldId id="1765" r:id="rId19"/>
    <p:sldId id="1725" r:id="rId20"/>
    <p:sldId id="1776" r:id="rId21"/>
    <p:sldId id="1742" r:id="rId22"/>
    <p:sldId id="1774" r:id="rId23"/>
    <p:sldId id="1715" r:id="rId24"/>
    <p:sldId id="1766" r:id="rId25"/>
    <p:sldId id="1722" r:id="rId26"/>
    <p:sldId id="1751" r:id="rId27"/>
    <p:sldId id="1747" r:id="rId28"/>
    <p:sldId id="1707" r:id="rId29"/>
    <p:sldId id="1745" r:id="rId30"/>
    <p:sldId id="1679" r:id="rId31"/>
    <p:sldId id="1724" r:id="rId32"/>
    <p:sldId id="1775" r:id="rId33"/>
    <p:sldId id="282" r:id="rId3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63" roundtripDataSignature="AMtx7mhJlnY/IbbmBuhItx7IfUSXBUGDY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ören Mindermann" initials="" lastIdx="2" clrIdx="0"/>
  <p:cmAuthor id="2" name="Daniel Privitera" initials="" lastIdx="2" clrIdx="1"/>
  <p:cmAuthor id="3" name="Yoshua Bengio" initials="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5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07"/>
    <p:restoredTop sz="96281"/>
  </p:normalViewPr>
  <p:slideViewPr>
    <p:cSldViewPr snapToGrid="0" snapToObjects="1">
      <p:cViewPr varScale="1">
        <p:scale>
          <a:sx n="169" d="100"/>
          <a:sy n="169" d="100"/>
        </p:scale>
        <p:origin x="4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1" d="100"/>
        <a:sy n="17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63" Type="http://customschemas.google.com/relationships/presentationmetadata" Target="metadata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64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6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8" name="Google Shape;19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09" name="Google Shape;190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fr-CA" dirty="0"/>
              <a:t>50 min + 20 min </a:t>
            </a:r>
            <a:r>
              <a:rPr lang="fr-CA" dirty="0" err="1"/>
              <a:t>q&amp;a</a:t>
            </a:r>
            <a:endParaRPr lang="fr-CA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fr-CA" dirty="0"/>
              <a:t>An </a:t>
            </a:r>
            <a:r>
              <a:rPr lang="fr-CA" dirty="0" err="1"/>
              <a:t>agentic</a:t>
            </a:r>
            <a:r>
              <a:rPr lang="fr-CA" dirty="0"/>
              <a:t> AI </a:t>
            </a:r>
            <a:r>
              <a:rPr lang="fr-CA" dirty="0" err="1"/>
              <a:t>would</a:t>
            </a:r>
            <a:r>
              <a:rPr lang="fr-CA" dirty="0"/>
              <a:t> </a:t>
            </a:r>
            <a:r>
              <a:rPr lang="fr-CA" dirty="0" err="1"/>
              <a:t>be</a:t>
            </a:r>
            <a:r>
              <a:rPr lang="fr-CA" dirty="0"/>
              <a:t> an </a:t>
            </a:r>
            <a:r>
              <a:rPr lang="fr-CA" dirty="0" err="1"/>
              <a:t>autonomous</a:t>
            </a:r>
            <a:r>
              <a:rPr lang="fr-CA" dirty="0"/>
              <a:t> </a:t>
            </a:r>
            <a:r>
              <a:rPr lang="fr-CA" dirty="0" err="1"/>
              <a:t>entity</a:t>
            </a:r>
            <a:r>
              <a:rPr lang="fr-CA" dirty="0"/>
              <a:t> </a:t>
            </a:r>
            <a:r>
              <a:rPr lang="fr-CA" dirty="0" err="1"/>
              <a:t>that</a:t>
            </a:r>
            <a:r>
              <a:rPr lang="fr-CA" dirty="0"/>
              <a:t> can plan over the long </a:t>
            </a:r>
            <a:r>
              <a:rPr lang="fr-CA" dirty="0" err="1"/>
              <a:t>term</a:t>
            </a:r>
            <a:r>
              <a:rPr lang="fr-CA" dirty="0"/>
              <a:t> to </a:t>
            </a:r>
            <a:r>
              <a:rPr lang="fr-CA" dirty="0" err="1"/>
              <a:t>achieve</a:t>
            </a:r>
            <a:r>
              <a:rPr lang="fr-CA" dirty="0"/>
              <a:t> </a:t>
            </a:r>
            <a:r>
              <a:rPr lang="fr-CA" dirty="0" err="1"/>
              <a:t>complex</a:t>
            </a:r>
            <a:r>
              <a:rPr lang="fr-CA" dirty="0"/>
              <a:t> goals, and </a:t>
            </a:r>
            <a:r>
              <a:rPr lang="fr-CA" dirty="0" err="1"/>
              <a:t>these</a:t>
            </a:r>
            <a:r>
              <a:rPr lang="fr-CA" dirty="0"/>
              <a:t> </a:t>
            </a:r>
            <a:r>
              <a:rPr lang="fr-CA" dirty="0" err="1"/>
              <a:t>abilities</a:t>
            </a:r>
            <a:r>
              <a:rPr lang="fr-CA" dirty="0"/>
              <a:t> </a:t>
            </a:r>
            <a:r>
              <a:rPr lang="fr-CA" dirty="0" err="1"/>
              <a:t>would</a:t>
            </a:r>
            <a:r>
              <a:rPr lang="fr-CA" dirty="0"/>
              <a:t> </a:t>
            </a:r>
            <a:r>
              <a:rPr lang="fr-CA" dirty="0" err="1"/>
              <a:t>be</a:t>
            </a:r>
            <a:r>
              <a:rPr lang="fr-CA" dirty="0"/>
              <a:t> </a:t>
            </a:r>
            <a:r>
              <a:rPr lang="fr-CA" dirty="0" err="1"/>
              <a:t>extremely</a:t>
            </a:r>
            <a:r>
              <a:rPr lang="fr-CA" dirty="0"/>
              <a:t> </a:t>
            </a:r>
            <a:r>
              <a:rPr lang="fr-CA" dirty="0" err="1"/>
              <a:t>commercially</a:t>
            </a:r>
            <a:r>
              <a:rPr lang="fr-CA" dirty="0"/>
              <a:t> </a:t>
            </a:r>
            <a:r>
              <a:rPr lang="fr-CA" dirty="0" err="1"/>
              <a:t>valuable</a:t>
            </a:r>
            <a:r>
              <a:rPr lang="fr-CA" dirty="0"/>
              <a:t> for </a:t>
            </a:r>
            <a:r>
              <a:rPr lang="fr-CA" dirty="0" err="1"/>
              <a:t>replacing</a:t>
            </a:r>
            <a:r>
              <a:rPr lang="fr-CA" dirty="0"/>
              <a:t> </a:t>
            </a:r>
            <a:r>
              <a:rPr lang="fr-CA" dirty="0" err="1"/>
              <a:t>many</a:t>
            </a:r>
            <a:r>
              <a:rPr lang="fr-CA" dirty="0"/>
              <a:t> </a:t>
            </a:r>
            <a:r>
              <a:rPr lang="fr-CA" dirty="0" err="1"/>
              <a:t>human</a:t>
            </a:r>
            <a:r>
              <a:rPr lang="fr-CA" dirty="0"/>
              <a:t> </a:t>
            </a:r>
            <a:r>
              <a:rPr lang="fr-CA" dirty="0" err="1"/>
              <a:t>tasks</a:t>
            </a:r>
            <a:r>
              <a:rPr lang="fr-CA" dirty="0"/>
              <a:t>. The </a:t>
            </a:r>
            <a:r>
              <a:rPr lang="fr-CA" dirty="0" err="1"/>
              <a:t>disadvantage</a:t>
            </a:r>
            <a:r>
              <a:rPr lang="fr-CA" dirty="0"/>
              <a:t> </a:t>
            </a:r>
            <a:r>
              <a:rPr lang="fr-CA" dirty="0" err="1"/>
              <a:t>is</a:t>
            </a:r>
            <a:r>
              <a:rPr lang="fr-CA" dirty="0"/>
              <a:t> </a:t>
            </a:r>
            <a:r>
              <a:rPr lang="fr-CA" dirty="0" err="1"/>
              <a:t>that</a:t>
            </a:r>
            <a:r>
              <a:rPr lang="fr-CA" dirty="0"/>
              <a:t> </a:t>
            </a:r>
            <a:r>
              <a:rPr lang="fr-CA" dirty="0" err="1"/>
              <a:t>it</a:t>
            </a:r>
            <a:r>
              <a:rPr lang="fr-CA" dirty="0"/>
              <a:t> </a:t>
            </a:r>
            <a:r>
              <a:rPr lang="fr-CA" dirty="0" err="1"/>
              <a:t>could</a:t>
            </a:r>
            <a:r>
              <a:rPr lang="fr-CA" dirty="0"/>
              <a:t> </a:t>
            </a:r>
            <a:r>
              <a:rPr lang="fr-CA" dirty="0" err="1"/>
              <a:t>create</a:t>
            </a:r>
            <a:r>
              <a:rPr lang="fr-CA" dirty="0"/>
              <a:t> </a:t>
            </a:r>
            <a:r>
              <a:rPr lang="fr-CA" dirty="0" err="1"/>
              <a:t>economic</a:t>
            </a:r>
            <a:r>
              <a:rPr lang="fr-CA" dirty="0"/>
              <a:t> chaos in the short </a:t>
            </a:r>
            <a:r>
              <a:rPr lang="fr-CA" dirty="0" err="1"/>
              <a:t>term</a:t>
            </a:r>
            <a:r>
              <a:rPr lang="fr-CA" dirty="0"/>
              <a:t> (due to labour </a:t>
            </a:r>
            <a:r>
              <a:rPr lang="fr-CA" dirty="0" err="1"/>
              <a:t>market</a:t>
            </a:r>
            <a:r>
              <a:rPr lang="fr-CA" dirty="0"/>
              <a:t> disruptions) and </a:t>
            </a:r>
            <a:r>
              <a:rPr lang="fr-CA" dirty="0" err="1"/>
              <a:t>spell</a:t>
            </a:r>
            <a:r>
              <a:rPr lang="fr-CA" dirty="0"/>
              <a:t> the end of </a:t>
            </a:r>
            <a:r>
              <a:rPr lang="fr-CA" dirty="0" err="1"/>
              <a:t>humanity</a:t>
            </a:r>
            <a:r>
              <a:rPr lang="fr-CA" dirty="0"/>
              <a:t> (in the case of </a:t>
            </a:r>
            <a:r>
              <a:rPr lang="fr-CA" dirty="0" err="1"/>
              <a:t>loss</a:t>
            </a:r>
            <a:r>
              <a:rPr lang="fr-CA" dirty="0"/>
              <a:t> of </a:t>
            </a:r>
            <a:r>
              <a:rPr lang="fr-CA" dirty="0" err="1"/>
              <a:t>human</a:t>
            </a:r>
            <a:r>
              <a:rPr lang="fr-CA" dirty="0"/>
              <a:t> control) or massive disruption in the hands of </a:t>
            </a:r>
            <a:r>
              <a:rPr lang="fr-CA" dirty="0" err="1"/>
              <a:t>terrorists</a:t>
            </a:r>
            <a:r>
              <a:rPr lang="fr-CA" dirty="0"/>
              <a:t> or </a:t>
            </a:r>
            <a:r>
              <a:rPr lang="fr-CA" dirty="0" err="1"/>
              <a:t>malicious</a:t>
            </a:r>
            <a:r>
              <a:rPr lang="fr-CA" dirty="0"/>
              <a:t> state </a:t>
            </a:r>
            <a:r>
              <a:rPr lang="fr-CA" dirty="0" err="1"/>
              <a:t>actors</a:t>
            </a:r>
            <a:r>
              <a:rPr lang="fr-CA" dirty="0"/>
              <a:t>. Right </a:t>
            </a:r>
            <a:r>
              <a:rPr lang="fr-CA" dirty="0" err="1"/>
              <a:t>now</a:t>
            </a:r>
            <a:r>
              <a:rPr lang="fr-CA" dirty="0"/>
              <a:t>, </a:t>
            </a:r>
            <a:r>
              <a:rPr lang="fr-CA" dirty="0" err="1"/>
              <a:t>we</a:t>
            </a:r>
            <a:r>
              <a:rPr lang="fr-CA" dirty="0"/>
              <a:t> do not know how to </a:t>
            </a:r>
            <a:r>
              <a:rPr lang="fr-CA" dirty="0" err="1"/>
              <a:t>build</a:t>
            </a:r>
            <a:r>
              <a:rPr lang="fr-CA" dirty="0"/>
              <a:t> </a:t>
            </a:r>
            <a:r>
              <a:rPr lang="fr-CA" dirty="0" err="1"/>
              <a:t>superintelligent</a:t>
            </a:r>
            <a:r>
              <a:rPr lang="fr-CA" dirty="0"/>
              <a:t> AI agents </a:t>
            </a:r>
            <a:r>
              <a:rPr lang="fr-CA" dirty="0" err="1"/>
              <a:t>that</a:t>
            </a:r>
            <a:r>
              <a:rPr lang="fr-CA" dirty="0"/>
              <a:t> </a:t>
            </a:r>
            <a:r>
              <a:rPr lang="fr-CA" dirty="0" err="1"/>
              <a:t>would</a:t>
            </a:r>
            <a:r>
              <a:rPr lang="fr-CA" dirty="0"/>
              <a:t> </a:t>
            </a:r>
            <a:r>
              <a:rPr lang="fr-CA" dirty="0" err="1"/>
              <a:t>be</a:t>
            </a:r>
            <a:r>
              <a:rPr lang="fr-CA" dirty="0"/>
              <a:t> </a:t>
            </a:r>
            <a:r>
              <a:rPr lang="fr-CA" dirty="0" err="1"/>
              <a:t>controlled</a:t>
            </a:r>
            <a:r>
              <a:rPr lang="fr-CA" dirty="0"/>
              <a:t> and </a:t>
            </a:r>
            <a:r>
              <a:rPr lang="fr-CA" dirty="0" err="1"/>
              <a:t>safe</a:t>
            </a:r>
            <a:r>
              <a:rPr lang="fr-CA" dirty="0"/>
              <a:t> and </a:t>
            </a:r>
            <a:r>
              <a:rPr lang="fr-CA" dirty="0" err="1"/>
              <a:t>we</a:t>
            </a:r>
            <a:r>
              <a:rPr lang="fr-CA" dirty="0"/>
              <a:t> </a:t>
            </a:r>
            <a:r>
              <a:rPr lang="fr-CA" dirty="0" err="1"/>
              <a:t>see</a:t>
            </a:r>
            <a:r>
              <a:rPr lang="fr-CA" dirty="0"/>
              <a:t> </a:t>
            </a:r>
            <a:r>
              <a:rPr lang="fr-CA" dirty="0" err="1"/>
              <a:t>clear</a:t>
            </a:r>
            <a:r>
              <a:rPr lang="fr-CA" dirty="0"/>
              <a:t> </a:t>
            </a:r>
            <a:r>
              <a:rPr lang="fr-CA" dirty="0" err="1"/>
              <a:t>signs</a:t>
            </a:r>
            <a:r>
              <a:rPr lang="fr-CA" dirty="0"/>
              <a:t> of </a:t>
            </a:r>
            <a:r>
              <a:rPr lang="fr-CA" dirty="0" err="1"/>
              <a:t>deceptive</a:t>
            </a:r>
            <a:r>
              <a:rPr lang="fr-CA" dirty="0"/>
              <a:t> </a:t>
            </a:r>
            <a:r>
              <a:rPr lang="fr-CA" dirty="0" err="1"/>
              <a:t>behavior</a:t>
            </a:r>
            <a:r>
              <a:rPr lang="fr-CA" dirty="0"/>
              <a:t> in </a:t>
            </a:r>
            <a:r>
              <a:rPr lang="fr-CA" dirty="0" err="1"/>
              <a:t>current</a:t>
            </a:r>
            <a:r>
              <a:rPr lang="fr-CA" dirty="0"/>
              <a:t> Frontier </a:t>
            </a:r>
            <a:r>
              <a:rPr lang="fr-CA" dirty="0" err="1"/>
              <a:t>AIs</a:t>
            </a:r>
            <a:r>
              <a:rPr lang="fr-CA" dirty="0"/>
              <a:t>. </a:t>
            </a:r>
            <a:r>
              <a:rPr lang="fr-CA" dirty="0" err="1"/>
              <a:t>Another</a:t>
            </a:r>
            <a:r>
              <a:rPr lang="fr-CA" dirty="0"/>
              <a:t> danger lies </a:t>
            </a:r>
            <a:r>
              <a:rPr lang="fr-CA" dirty="0" err="1"/>
              <a:t>with</a:t>
            </a:r>
            <a:r>
              <a:rPr lang="fr-CA" dirty="0"/>
              <a:t> plans to use </a:t>
            </a:r>
            <a:r>
              <a:rPr lang="fr-CA" dirty="0" err="1"/>
              <a:t>potentially</a:t>
            </a:r>
            <a:r>
              <a:rPr lang="fr-CA" dirty="0"/>
              <a:t> </a:t>
            </a:r>
            <a:r>
              <a:rPr lang="fr-CA" dirty="0" err="1"/>
              <a:t>unreliable</a:t>
            </a:r>
            <a:r>
              <a:rPr lang="fr-CA" dirty="0"/>
              <a:t> and </a:t>
            </a:r>
            <a:r>
              <a:rPr lang="fr-CA" dirty="0" err="1"/>
              <a:t>scheming</a:t>
            </a:r>
            <a:r>
              <a:rPr lang="fr-CA" dirty="0"/>
              <a:t> </a:t>
            </a:r>
            <a:r>
              <a:rPr lang="fr-CA" dirty="0" err="1"/>
              <a:t>agentic</a:t>
            </a:r>
            <a:r>
              <a:rPr lang="fr-CA" dirty="0"/>
              <a:t> </a:t>
            </a:r>
            <a:r>
              <a:rPr lang="fr-CA" dirty="0" err="1"/>
              <a:t>AIs</a:t>
            </a:r>
            <a:r>
              <a:rPr lang="fr-CA" dirty="0"/>
              <a:t> to help us design future </a:t>
            </a:r>
            <a:r>
              <a:rPr lang="fr-CA" dirty="0" err="1"/>
              <a:t>AIs</a:t>
            </a:r>
            <a:r>
              <a:rPr lang="fr-CA" dirty="0"/>
              <a:t>. </a:t>
            </a:r>
            <a:r>
              <a:rPr lang="fr-CA" dirty="0" err="1"/>
              <a:t>Instead</a:t>
            </a:r>
            <a:r>
              <a:rPr lang="fr-CA" dirty="0"/>
              <a:t>, </a:t>
            </a:r>
            <a:r>
              <a:rPr lang="fr-CA" dirty="0" err="1"/>
              <a:t>it</a:t>
            </a:r>
            <a:r>
              <a:rPr lang="fr-CA" dirty="0"/>
              <a:t> </a:t>
            </a:r>
            <a:r>
              <a:rPr lang="fr-CA" dirty="0" err="1"/>
              <a:t>is</a:t>
            </a:r>
            <a:r>
              <a:rPr lang="fr-CA" dirty="0"/>
              <a:t> </a:t>
            </a:r>
            <a:r>
              <a:rPr lang="fr-CA" dirty="0" err="1"/>
              <a:t>worthwhile</a:t>
            </a:r>
            <a:r>
              <a:rPr lang="fr-CA" dirty="0"/>
              <a:t> to </a:t>
            </a:r>
            <a:r>
              <a:rPr lang="fr-CA" dirty="0" err="1"/>
              <a:t>ask</a:t>
            </a:r>
            <a:r>
              <a:rPr lang="fr-CA" dirty="0"/>
              <a:t> if and how </a:t>
            </a:r>
            <a:r>
              <a:rPr lang="fr-CA" dirty="0" err="1"/>
              <a:t>we</a:t>
            </a:r>
            <a:r>
              <a:rPr lang="fr-CA" dirty="0"/>
              <a:t> </a:t>
            </a:r>
            <a:r>
              <a:rPr lang="fr-CA" dirty="0" err="1"/>
              <a:t>could</a:t>
            </a:r>
            <a:r>
              <a:rPr lang="fr-CA" dirty="0"/>
              <a:t> </a:t>
            </a:r>
            <a:r>
              <a:rPr lang="fr-CA" dirty="0" err="1"/>
              <a:t>build</a:t>
            </a:r>
            <a:r>
              <a:rPr lang="fr-CA" dirty="0"/>
              <a:t> non-</a:t>
            </a:r>
            <a:r>
              <a:rPr lang="fr-CA" dirty="0" err="1"/>
              <a:t>agentic</a:t>
            </a:r>
            <a:r>
              <a:rPr lang="fr-CA" dirty="0"/>
              <a:t> </a:t>
            </a:r>
            <a:r>
              <a:rPr lang="fr-CA" dirty="0" err="1"/>
              <a:t>AIs</a:t>
            </a:r>
            <a:r>
              <a:rPr lang="fr-CA" dirty="0"/>
              <a:t>, </a:t>
            </a:r>
            <a:r>
              <a:rPr lang="fr-CA" dirty="0" err="1"/>
              <a:t>even</a:t>
            </a:r>
            <a:r>
              <a:rPr lang="fr-CA" dirty="0"/>
              <a:t> </a:t>
            </a:r>
            <a:r>
              <a:rPr lang="fr-CA" dirty="0" err="1"/>
              <a:t>ones</a:t>
            </a:r>
            <a:r>
              <a:rPr lang="fr-CA" dirty="0"/>
              <a:t> </a:t>
            </a:r>
            <a:r>
              <a:rPr lang="fr-CA" dirty="0" err="1"/>
              <a:t>with</a:t>
            </a:r>
            <a:r>
              <a:rPr lang="fr-CA" dirty="0"/>
              <a:t> </a:t>
            </a:r>
            <a:r>
              <a:rPr lang="fr-CA" dirty="0" err="1"/>
              <a:t>broad</a:t>
            </a:r>
            <a:r>
              <a:rPr lang="fr-CA" dirty="0"/>
              <a:t> </a:t>
            </a:r>
            <a:r>
              <a:rPr lang="fr-CA" dirty="0" err="1"/>
              <a:t>knowledge</a:t>
            </a:r>
            <a:r>
              <a:rPr lang="fr-CA" dirty="0"/>
              <a:t>, but </a:t>
            </a:r>
            <a:r>
              <a:rPr lang="fr-CA" dirty="0" err="1"/>
              <a:t>with</a:t>
            </a:r>
            <a:r>
              <a:rPr lang="fr-CA" dirty="0"/>
              <a:t> no self, no persistent state, no </a:t>
            </a:r>
            <a:r>
              <a:rPr lang="fr-CA" dirty="0" err="1"/>
              <a:t>situational</a:t>
            </a:r>
            <a:r>
              <a:rPr lang="fr-CA" dirty="0"/>
              <a:t> </a:t>
            </a:r>
            <a:r>
              <a:rPr lang="fr-CA" dirty="0" err="1"/>
              <a:t>awareness</a:t>
            </a:r>
            <a:r>
              <a:rPr lang="fr-CA" dirty="0"/>
              <a:t>, and no goal or </a:t>
            </a:r>
            <a:r>
              <a:rPr lang="fr-CA" dirty="0" err="1"/>
              <a:t>reward</a:t>
            </a:r>
            <a:r>
              <a:rPr lang="fr-CA" dirty="0"/>
              <a:t> </a:t>
            </a:r>
            <a:r>
              <a:rPr lang="fr-CA" dirty="0" err="1"/>
              <a:t>function</a:t>
            </a:r>
            <a:r>
              <a:rPr lang="fr-CA" dirty="0"/>
              <a:t> of </a:t>
            </a:r>
            <a:r>
              <a:rPr lang="fr-CA" dirty="0" err="1"/>
              <a:t>their</a:t>
            </a:r>
            <a:r>
              <a:rPr lang="fr-CA" dirty="0"/>
              <a:t> </a:t>
            </a:r>
            <a:r>
              <a:rPr lang="fr-CA" dirty="0" err="1"/>
              <a:t>own</a:t>
            </a:r>
            <a:r>
              <a:rPr lang="fr-CA" dirty="0"/>
              <a:t>. </a:t>
            </a:r>
            <a:r>
              <a:rPr lang="fr-CA" dirty="0" err="1"/>
              <a:t>We</a:t>
            </a:r>
            <a:r>
              <a:rPr lang="fr-CA" dirty="0"/>
              <a:t> </a:t>
            </a:r>
            <a:r>
              <a:rPr lang="fr-CA" dirty="0" err="1"/>
              <a:t>could</a:t>
            </a:r>
            <a:r>
              <a:rPr lang="fr-CA" dirty="0"/>
              <a:t> </a:t>
            </a:r>
            <a:r>
              <a:rPr lang="fr-CA" dirty="0" err="1"/>
              <a:t>still</a:t>
            </a:r>
            <a:r>
              <a:rPr lang="fr-CA" dirty="0"/>
              <a:t> do </a:t>
            </a:r>
            <a:r>
              <a:rPr lang="fr-CA" dirty="0" err="1"/>
              <a:t>what</a:t>
            </a:r>
            <a:r>
              <a:rPr lang="fr-CA" dirty="0"/>
              <a:t> </a:t>
            </a:r>
            <a:r>
              <a:rPr lang="fr-CA" dirty="0" err="1"/>
              <a:t>most</a:t>
            </a:r>
            <a:r>
              <a:rPr lang="fr-CA" dirty="0"/>
              <a:t> </a:t>
            </a:r>
            <a:r>
              <a:rPr lang="fr-CA" dirty="0" err="1"/>
              <a:t>humans</a:t>
            </a:r>
            <a:r>
              <a:rPr lang="fr-CA" dirty="0"/>
              <a:t> </a:t>
            </a:r>
            <a:r>
              <a:rPr lang="fr-CA" dirty="0" err="1"/>
              <a:t>want</a:t>
            </a:r>
            <a:r>
              <a:rPr lang="fr-CA" dirty="0"/>
              <a:t>, i.e., </a:t>
            </a:r>
            <a:r>
              <a:rPr lang="fr-CA" dirty="0" err="1"/>
              <a:t>massively</a:t>
            </a:r>
            <a:r>
              <a:rPr lang="fr-CA" dirty="0"/>
              <a:t> </a:t>
            </a:r>
            <a:r>
              <a:rPr lang="fr-CA" dirty="0" err="1"/>
              <a:t>accelerate</a:t>
            </a:r>
            <a:r>
              <a:rPr lang="fr-CA" dirty="0"/>
              <a:t> </a:t>
            </a:r>
            <a:r>
              <a:rPr lang="fr-CA" dirty="0" err="1"/>
              <a:t>scientific</a:t>
            </a:r>
            <a:r>
              <a:rPr lang="fr-CA" dirty="0"/>
              <a:t> </a:t>
            </a:r>
            <a:r>
              <a:rPr lang="fr-CA" dirty="0" err="1"/>
              <a:t>advances</a:t>
            </a:r>
            <a:r>
              <a:rPr lang="fr-CA" dirty="0"/>
              <a:t> (e.g., in </a:t>
            </a:r>
            <a:r>
              <a:rPr lang="fr-CA" dirty="0" err="1"/>
              <a:t>medicine</a:t>
            </a:r>
            <a:r>
              <a:rPr lang="fr-CA" dirty="0"/>
              <a:t> or </a:t>
            </a:r>
            <a:r>
              <a:rPr lang="fr-CA" dirty="0" err="1"/>
              <a:t>climate</a:t>
            </a:r>
            <a:r>
              <a:rPr lang="fr-CA" dirty="0"/>
              <a:t>), </a:t>
            </a:r>
            <a:r>
              <a:rPr lang="fr-CA" dirty="0" err="1"/>
              <a:t>without</a:t>
            </a:r>
            <a:r>
              <a:rPr lang="fr-CA" dirty="0"/>
              <a:t> the </a:t>
            </a:r>
            <a:r>
              <a:rPr lang="fr-CA" dirty="0" err="1"/>
              <a:t>above</a:t>
            </a:r>
            <a:r>
              <a:rPr lang="fr-CA" dirty="0"/>
              <a:t> </a:t>
            </a:r>
            <a:r>
              <a:rPr lang="fr-CA" dirty="0" err="1"/>
              <a:t>catastrophic</a:t>
            </a:r>
            <a:r>
              <a:rPr lang="fr-CA" dirty="0"/>
              <a:t> </a:t>
            </a:r>
            <a:r>
              <a:rPr lang="fr-CA" dirty="0" err="1"/>
              <a:t>risks</a:t>
            </a:r>
            <a:r>
              <a:rPr lang="fr-CA" dirty="0"/>
              <a:t>. This talk </a:t>
            </a:r>
            <a:r>
              <a:rPr lang="fr-CA" dirty="0" err="1"/>
              <a:t>will</a:t>
            </a:r>
            <a:r>
              <a:rPr lang="fr-CA" dirty="0"/>
              <a:t> </a:t>
            </a:r>
            <a:r>
              <a:rPr lang="fr-CA" dirty="0" err="1"/>
              <a:t>outline</a:t>
            </a:r>
            <a:r>
              <a:rPr lang="fr-CA" dirty="0"/>
              <a:t> a </a:t>
            </a:r>
            <a:r>
              <a:rPr lang="fr-CA" dirty="0" err="1"/>
              <a:t>research</a:t>
            </a:r>
            <a:r>
              <a:rPr lang="fr-CA" dirty="0"/>
              <a:t> plan for </a:t>
            </a:r>
            <a:r>
              <a:rPr lang="fr-CA" dirty="0" err="1"/>
              <a:t>doing</a:t>
            </a:r>
            <a:r>
              <a:rPr lang="fr-CA" dirty="0"/>
              <a:t> </a:t>
            </a:r>
            <a:r>
              <a:rPr lang="fr-CA" dirty="0" err="1"/>
              <a:t>so</a:t>
            </a:r>
            <a:r>
              <a:rPr lang="fr-CA" dirty="0"/>
              <a:t>, </a:t>
            </a:r>
            <a:r>
              <a:rPr lang="fr-CA" dirty="0" err="1"/>
              <a:t>which</a:t>
            </a:r>
            <a:r>
              <a:rPr lang="fr-CA" dirty="0"/>
              <a:t> </a:t>
            </a:r>
            <a:r>
              <a:rPr lang="fr-CA" dirty="0" err="1"/>
              <a:t>could</a:t>
            </a:r>
            <a:r>
              <a:rPr lang="fr-CA" dirty="0"/>
              <a:t> </a:t>
            </a:r>
            <a:r>
              <a:rPr lang="fr-CA" dirty="0" err="1"/>
              <a:t>avoid</a:t>
            </a:r>
            <a:r>
              <a:rPr lang="fr-CA" dirty="0"/>
              <a:t> the </a:t>
            </a:r>
            <a:r>
              <a:rPr lang="fr-CA" dirty="0" err="1"/>
              <a:t>pitfall</a:t>
            </a:r>
            <a:r>
              <a:rPr lang="fr-CA" dirty="0"/>
              <a:t> of </a:t>
            </a:r>
            <a:r>
              <a:rPr lang="fr-CA" dirty="0" err="1"/>
              <a:t>imitating</a:t>
            </a:r>
            <a:r>
              <a:rPr lang="fr-CA" dirty="0"/>
              <a:t> </a:t>
            </a:r>
            <a:r>
              <a:rPr lang="fr-CA" dirty="0" err="1"/>
              <a:t>humans</a:t>
            </a:r>
            <a:r>
              <a:rPr lang="fr-CA" dirty="0"/>
              <a:t> (as </a:t>
            </a:r>
            <a:r>
              <a:rPr lang="fr-CA" dirty="0" err="1"/>
              <a:t>with</a:t>
            </a:r>
            <a:r>
              <a:rPr lang="fr-CA" dirty="0"/>
              <a:t> LLM </a:t>
            </a:r>
            <a:r>
              <a:rPr lang="fr-CA" dirty="0" err="1"/>
              <a:t>pre</a:t>
            </a:r>
            <a:r>
              <a:rPr lang="fr-CA" dirty="0"/>
              <a:t>-training) by </a:t>
            </a:r>
            <a:r>
              <a:rPr lang="fr-CA" dirty="0" err="1"/>
              <a:t>instead</a:t>
            </a:r>
            <a:r>
              <a:rPr lang="fr-CA" dirty="0"/>
              <a:t> </a:t>
            </a:r>
            <a:r>
              <a:rPr lang="fr-CA" dirty="0" err="1"/>
              <a:t>learning</a:t>
            </a:r>
            <a:r>
              <a:rPr lang="fr-CA" dirty="0"/>
              <a:t> how to </a:t>
            </a:r>
            <a:r>
              <a:rPr lang="fr-CA" dirty="0" err="1"/>
              <a:t>probabilistically</a:t>
            </a:r>
            <a:r>
              <a:rPr lang="fr-CA" dirty="0"/>
              <a:t> </a:t>
            </a:r>
            <a:r>
              <a:rPr lang="fr-CA" dirty="0" err="1"/>
              <a:t>explain</a:t>
            </a:r>
            <a:r>
              <a:rPr lang="fr-CA" dirty="0"/>
              <a:t> data </a:t>
            </a:r>
            <a:r>
              <a:rPr lang="fr-CA" dirty="0" err="1"/>
              <a:t>with</a:t>
            </a:r>
            <a:r>
              <a:rPr lang="fr-CA" dirty="0"/>
              <a:t> </a:t>
            </a:r>
            <a:r>
              <a:rPr lang="fr-CA" dirty="0" err="1"/>
              <a:t>interpretable</a:t>
            </a:r>
            <a:r>
              <a:rPr lang="fr-CA" dirty="0"/>
              <a:t> latent causes, </a:t>
            </a:r>
            <a:r>
              <a:rPr lang="fr-CA" dirty="0" err="1"/>
              <a:t>so</a:t>
            </a:r>
            <a:r>
              <a:rPr lang="fr-CA" dirty="0"/>
              <a:t> </a:t>
            </a:r>
            <a:r>
              <a:rPr lang="fr-CA" dirty="0" err="1"/>
              <a:t>that</a:t>
            </a:r>
            <a:r>
              <a:rPr lang="fr-CA" dirty="0"/>
              <a:t> </a:t>
            </a:r>
            <a:r>
              <a:rPr lang="fr-CA" dirty="0" err="1"/>
              <a:t>we</a:t>
            </a:r>
            <a:r>
              <a:rPr lang="fr-CA" dirty="0"/>
              <a:t> can </a:t>
            </a:r>
            <a:r>
              <a:rPr lang="fr-CA" dirty="0" err="1"/>
              <a:t>also</a:t>
            </a:r>
            <a:r>
              <a:rPr lang="fr-CA" dirty="0"/>
              <a:t> </a:t>
            </a:r>
            <a:r>
              <a:rPr lang="fr-CA" dirty="0" err="1"/>
              <a:t>query</a:t>
            </a:r>
            <a:r>
              <a:rPr lang="fr-CA" dirty="0"/>
              <a:t> the </a:t>
            </a:r>
            <a:r>
              <a:rPr lang="fr-CA" dirty="0" err="1"/>
              <a:t>probability</a:t>
            </a:r>
            <a:r>
              <a:rPr lang="fr-CA" dirty="0"/>
              <a:t> of </a:t>
            </a:r>
            <a:r>
              <a:rPr lang="fr-CA" dirty="0" err="1"/>
              <a:t>such</a:t>
            </a:r>
            <a:r>
              <a:rPr lang="fr-CA" dirty="0"/>
              <a:t> latent </a:t>
            </a:r>
            <a:r>
              <a:rPr lang="fr-CA" dirty="0" err="1"/>
              <a:t>events</a:t>
            </a:r>
            <a:r>
              <a:rPr lang="fr-CA" dirty="0"/>
              <a:t>. </a:t>
            </a:r>
            <a:r>
              <a:rPr lang="fr-CA" dirty="0" err="1"/>
              <a:t>Such</a:t>
            </a:r>
            <a:r>
              <a:rPr lang="fr-CA" dirty="0"/>
              <a:t> non-</a:t>
            </a:r>
            <a:r>
              <a:rPr lang="fr-CA" dirty="0" err="1"/>
              <a:t>agentic</a:t>
            </a:r>
            <a:r>
              <a:rPr lang="fr-CA" dirty="0"/>
              <a:t> </a:t>
            </a:r>
            <a:r>
              <a:rPr lang="fr-CA" dirty="0" err="1"/>
              <a:t>AIs</a:t>
            </a:r>
            <a:r>
              <a:rPr lang="fr-CA" dirty="0"/>
              <a:t> </a:t>
            </a:r>
            <a:r>
              <a:rPr lang="fr-CA" dirty="0" err="1"/>
              <a:t>could</a:t>
            </a:r>
            <a:r>
              <a:rPr lang="fr-CA" dirty="0"/>
              <a:t> fuel </a:t>
            </a:r>
            <a:r>
              <a:rPr lang="fr-CA" dirty="0" err="1"/>
              <a:t>scientific</a:t>
            </a:r>
            <a:r>
              <a:rPr lang="fr-CA" dirty="0"/>
              <a:t> </a:t>
            </a:r>
            <a:r>
              <a:rPr lang="fr-CA" dirty="0" err="1"/>
              <a:t>discovery</a:t>
            </a:r>
            <a:r>
              <a:rPr lang="fr-CA" dirty="0"/>
              <a:t> over the </a:t>
            </a:r>
            <a:r>
              <a:rPr lang="fr-CA" dirty="0" err="1"/>
              <a:t>whole</a:t>
            </a:r>
            <a:r>
              <a:rPr lang="fr-CA" dirty="0"/>
              <a:t> cycle of </a:t>
            </a:r>
            <a:r>
              <a:rPr lang="fr-CA" dirty="0" err="1"/>
              <a:t>hypothesis</a:t>
            </a:r>
            <a:r>
              <a:rPr lang="fr-CA" dirty="0"/>
              <a:t> </a:t>
            </a:r>
            <a:r>
              <a:rPr lang="fr-CA" dirty="0" err="1"/>
              <a:t>generation</a:t>
            </a:r>
            <a:r>
              <a:rPr lang="fr-CA" dirty="0"/>
              <a:t> and </a:t>
            </a:r>
            <a:r>
              <a:rPr lang="fr-CA" dirty="0" err="1"/>
              <a:t>experimental</a:t>
            </a:r>
            <a:r>
              <a:rPr lang="fr-CA" dirty="0"/>
              <a:t> design and </a:t>
            </a:r>
            <a:r>
              <a:rPr lang="fr-CA" dirty="0" err="1"/>
              <a:t>be</a:t>
            </a:r>
            <a:r>
              <a:rPr lang="fr-CA" dirty="0"/>
              <a:t> </a:t>
            </a:r>
            <a:r>
              <a:rPr lang="fr-CA" dirty="0" err="1"/>
              <a:t>used</a:t>
            </a:r>
            <a:r>
              <a:rPr lang="fr-CA" dirty="0"/>
              <a:t> as </a:t>
            </a:r>
            <a:r>
              <a:rPr lang="fr-CA" dirty="0" err="1"/>
              <a:t>powerful</a:t>
            </a:r>
            <a:r>
              <a:rPr lang="fr-CA" dirty="0"/>
              <a:t> but </a:t>
            </a:r>
            <a:r>
              <a:rPr lang="fr-CA" dirty="0" err="1"/>
              <a:t>trustworthy</a:t>
            </a:r>
            <a:r>
              <a:rPr lang="fr-CA" dirty="0"/>
              <a:t> </a:t>
            </a:r>
            <a:r>
              <a:rPr lang="fr-CA" dirty="0" err="1"/>
              <a:t>guardrails</a:t>
            </a:r>
            <a:r>
              <a:rPr lang="fr-CA" dirty="0"/>
              <a:t> on top of </a:t>
            </a:r>
            <a:r>
              <a:rPr lang="fr-CA" dirty="0" err="1"/>
              <a:t>agentic</a:t>
            </a:r>
            <a:r>
              <a:rPr lang="fr-CA" dirty="0"/>
              <a:t> </a:t>
            </a:r>
            <a:r>
              <a:rPr lang="fr-CA" dirty="0" err="1"/>
              <a:t>AIs</a:t>
            </a:r>
            <a:r>
              <a:rPr lang="fr-CA" dirty="0"/>
              <a:t>. </a:t>
            </a:r>
            <a:r>
              <a:rPr lang="fr-CA" dirty="0" err="1"/>
              <a:t>Finally</a:t>
            </a:r>
            <a:r>
              <a:rPr lang="fr-CA" dirty="0"/>
              <a:t>, </a:t>
            </a:r>
            <a:r>
              <a:rPr lang="fr-CA" dirty="0" err="1"/>
              <a:t>they</a:t>
            </a:r>
            <a:r>
              <a:rPr lang="fr-CA" dirty="0"/>
              <a:t> </a:t>
            </a:r>
            <a:r>
              <a:rPr lang="fr-CA" dirty="0" err="1"/>
              <a:t>could</a:t>
            </a:r>
            <a:r>
              <a:rPr lang="fr-CA" dirty="0"/>
              <a:t> </a:t>
            </a:r>
            <a:r>
              <a:rPr lang="fr-CA" dirty="0" err="1"/>
              <a:t>eventually</a:t>
            </a:r>
            <a:r>
              <a:rPr lang="fr-CA" dirty="0"/>
              <a:t> </a:t>
            </a:r>
            <a:r>
              <a:rPr lang="fr-CA" dirty="0" err="1"/>
              <a:t>be</a:t>
            </a:r>
            <a:r>
              <a:rPr lang="fr-CA" dirty="0"/>
              <a:t> </a:t>
            </a:r>
            <a:r>
              <a:rPr lang="fr-CA" dirty="0" err="1"/>
              <a:t>used</a:t>
            </a:r>
            <a:r>
              <a:rPr lang="fr-CA" dirty="0"/>
              <a:t> to help us </a:t>
            </a:r>
            <a:r>
              <a:rPr lang="fr-CA" dirty="0" err="1"/>
              <a:t>answer</a:t>
            </a:r>
            <a:r>
              <a:rPr lang="fr-CA" dirty="0"/>
              <a:t> the question of how to design </a:t>
            </a:r>
            <a:r>
              <a:rPr lang="fr-CA" dirty="0" err="1"/>
              <a:t>guaranteed</a:t>
            </a:r>
            <a:r>
              <a:rPr lang="fr-CA" dirty="0"/>
              <a:t> </a:t>
            </a:r>
            <a:r>
              <a:rPr lang="fr-CA" dirty="0" err="1"/>
              <a:t>safe</a:t>
            </a:r>
            <a:r>
              <a:rPr lang="fr-CA" dirty="0"/>
              <a:t> AGI agents, if </a:t>
            </a:r>
            <a:r>
              <a:rPr lang="fr-CA" dirty="0" err="1"/>
              <a:t>it</a:t>
            </a:r>
            <a:r>
              <a:rPr lang="fr-CA" dirty="0"/>
              <a:t> </a:t>
            </a:r>
            <a:r>
              <a:rPr lang="fr-CA" dirty="0" err="1"/>
              <a:t>is</a:t>
            </a:r>
            <a:r>
              <a:rPr lang="fr-CA" dirty="0"/>
              <a:t> at all possible.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2400" indent="0" rtl="0" fontAlgn="base">
              <a:buNone/>
            </a:pPr>
            <a:r>
              <a:rPr lang="en-CA" sz="24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AI capabilities and deployment are on the rise</a:t>
            </a:r>
            <a:r>
              <a:rPr lang="en-CA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  </a:t>
            </a:r>
            <a:r>
              <a:rPr lang="en-CA" sz="2400" b="0" i="0" u="none" strike="noStrike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Between 2018 and today, every year on average:</a:t>
            </a:r>
            <a:endParaRPr lang="en-CA" sz="2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742950" lvl="1" indent="-285750" rtl="0" fontAlgn="base">
              <a:buFont typeface="Arial" panose="020B0604020202020204" pitchFamily="34" charset="0"/>
              <a:buChar char="•"/>
            </a:pPr>
            <a:r>
              <a:rPr lang="en-CA" sz="2400" b="0" i="0" u="none" strike="noStrike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Training compute quadrupled</a:t>
            </a:r>
            <a:endParaRPr lang="en-CA" sz="2400" b="0" i="0" u="none" strike="noStrike" dirty="0">
              <a:solidFill>
                <a:srgbClr val="662E7D"/>
              </a:solidFill>
              <a:effectLst/>
              <a:latin typeface="Arial" panose="020B0604020202020204" pitchFamily="34" charset="0"/>
            </a:endParaRPr>
          </a:p>
          <a:p>
            <a:pPr marL="742950" lvl="1" indent="-285750" rtl="0" fontAlgn="base">
              <a:buFont typeface="Arial" panose="020B0604020202020204" pitchFamily="34" charset="0"/>
              <a:buChar char="•"/>
            </a:pPr>
            <a:r>
              <a:rPr lang="en-CA" sz="2400" b="0" i="0" u="none" strike="noStrike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Data efficiency increased by 30%</a:t>
            </a:r>
            <a:endParaRPr lang="en-CA" sz="2400" b="0" i="0" u="none" strike="noStrike" dirty="0">
              <a:solidFill>
                <a:srgbClr val="662E7D"/>
              </a:solidFill>
              <a:effectLst/>
              <a:latin typeface="Arial" panose="020B0604020202020204" pitchFamily="34" charset="0"/>
            </a:endParaRPr>
          </a:p>
          <a:p>
            <a:pPr marL="742950" lvl="1" indent="-285750" rtl="0" fontAlgn="base">
              <a:buFont typeface="Arial" panose="020B0604020202020204" pitchFamily="34" charset="0"/>
              <a:buChar char="•"/>
            </a:pPr>
            <a:r>
              <a:rPr lang="en-CA" sz="2400" b="0" i="0" u="none" strike="noStrike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Algorithmic efficiency tripled</a:t>
            </a:r>
            <a:endParaRPr lang="en-CA" sz="2400" b="0" i="0" u="none" strike="noStrike" dirty="0">
              <a:solidFill>
                <a:srgbClr val="662E7D"/>
              </a:solidFill>
              <a:effectLst/>
              <a:latin typeface="Arial" panose="020B0604020202020204" pitchFamily="34" charset="0"/>
            </a:endParaRPr>
          </a:p>
          <a:p>
            <a:pPr marL="742950" lvl="1" indent="-285750" rtl="0" fontAlgn="base">
              <a:buFont typeface="Arial" panose="020B0604020202020204" pitchFamily="34" charset="0"/>
              <a:buChar char="•"/>
            </a:pPr>
            <a:r>
              <a:rPr lang="en-CA" sz="2400" b="0" i="0" u="none" strike="noStrike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Investments averaged $100B, increased by 30%</a:t>
            </a:r>
            <a:endParaRPr lang="en-CA" sz="2400" b="0" i="0" u="none" strike="noStrike" dirty="0">
              <a:solidFill>
                <a:srgbClr val="662E7D"/>
              </a:solidFill>
              <a:effectLst/>
              <a:latin typeface="Arial" panose="020B0604020202020204" pitchFamily="34" charset="0"/>
            </a:endParaRPr>
          </a:p>
          <a:p>
            <a:pPr marL="1587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429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369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3617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0" name="Google Shape;3050;g2c45b5cc616_0_3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51" name="Google Shape;3051;g2c45b5cc616_0_3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avec mosaïque" type="title">
  <p:cSld name="TITLE">
    <p:bg>
      <p:bgPr>
        <a:solidFill>
          <a:schemeClr val="dk1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5"/>
          <p:cNvSpPr txBox="1">
            <a:spLocks noGrp="1"/>
          </p:cNvSpPr>
          <p:nvPr>
            <p:ph type="ctrTitle"/>
          </p:nvPr>
        </p:nvSpPr>
        <p:spPr>
          <a:xfrm>
            <a:off x="4230450" y="928800"/>
            <a:ext cx="4528800" cy="25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None/>
              <a:defRPr sz="3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7" name="Google Shape;57;p25"/>
          <p:cNvSpPr txBox="1">
            <a:spLocks noGrp="1"/>
          </p:cNvSpPr>
          <p:nvPr>
            <p:ph type="subTitle" idx="1"/>
          </p:nvPr>
        </p:nvSpPr>
        <p:spPr>
          <a:xfrm>
            <a:off x="4230450" y="3637225"/>
            <a:ext cx="4528800" cy="9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17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58" name="Google Shape;58;p25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grpSp>
        <p:nvGrpSpPr>
          <p:cNvPr id="59" name="Google Shape;59;p25"/>
          <p:cNvGrpSpPr/>
          <p:nvPr/>
        </p:nvGrpSpPr>
        <p:grpSpPr>
          <a:xfrm>
            <a:off x="4334395" y="385128"/>
            <a:ext cx="1223860" cy="361943"/>
            <a:chOff x="249750" y="1780450"/>
            <a:chExt cx="7107200" cy="2090950"/>
          </a:xfrm>
        </p:grpSpPr>
        <p:sp>
          <p:nvSpPr>
            <p:cNvPr id="60" name="Google Shape;60;p25"/>
            <p:cNvSpPr/>
            <p:nvPr/>
          </p:nvSpPr>
          <p:spPr>
            <a:xfrm>
              <a:off x="2699700" y="1798725"/>
              <a:ext cx="1974600" cy="2036100"/>
            </a:xfrm>
            <a:custGeom>
              <a:avLst/>
              <a:gdLst/>
              <a:ahLst/>
              <a:cxnLst/>
              <a:rect l="l" t="t" r="r" b="b"/>
              <a:pathLst>
                <a:path w="78984" h="81444" extrusionOk="0">
                  <a:moveTo>
                    <a:pt x="1530" y="1"/>
                  </a:moveTo>
                  <a:cubicBezTo>
                    <a:pt x="665" y="1"/>
                    <a:pt x="0" y="732"/>
                    <a:pt x="0" y="1596"/>
                  </a:cubicBezTo>
                  <a:lnTo>
                    <a:pt x="0" y="79915"/>
                  </a:lnTo>
                  <a:cubicBezTo>
                    <a:pt x="0" y="80779"/>
                    <a:pt x="665" y="81444"/>
                    <a:pt x="1530" y="81444"/>
                  </a:cubicBezTo>
                  <a:lnTo>
                    <a:pt x="10438" y="81444"/>
                  </a:lnTo>
                  <a:cubicBezTo>
                    <a:pt x="11236" y="81444"/>
                    <a:pt x="11968" y="80779"/>
                    <a:pt x="11968" y="79915"/>
                  </a:cubicBezTo>
                  <a:lnTo>
                    <a:pt x="11968" y="30849"/>
                  </a:lnTo>
                  <a:cubicBezTo>
                    <a:pt x="11968" y="30535"/>
                    <a:pt x="12223" y="30337"/>
                    <a:pt x="12473" y="30337"/>
                  </a:cubicBezTo>
                  <a:cubicBezTo>
                    <a:pt x="12646" y="30337"/>
                    <a:pt x="12817" y="30432"/>
                    <a:pt x="12898" y="30650"/>
                  </a:cubicBezTo>
                  <a:lnTo>
                    <a:pt x="32777" y="80048"/>
                  </a:lnTo>
                  <a:cubicBezTo>
                    <a:pt x="33110" y="80912"/>
                    <a:pt x="33974" y="81444"/>
                    <a:pt x="34838" y="81444"/>
                  </a:cubicBezTo>
                  <a:lnTo>
                    <a:pt x="43681" y="81444"/>
                  </a:lnTo>
                  <a:cubicBezTo>
                    <a:pt x="44611" y="81444"/>
                    <a:pt x="45409" y="80912"/>
                    <a:pt x="45742" y="80048"/>
                  </a:cubicBezTo>
                  <a:lnTo>
                    <a:pt x="65687" y="30450"/>
                  </a:lnTo>
                  <a:cubicBezTo>
                    <a:pt x="65772" y="30223"/>
                    <a:pt x="65955" y="30117"/>
                    <a:pt x="66136" y="30117"/>
                  </a:cubicBezTo>
                  <a:cubicBezTo>
                    <a:pt x="66378" y="30117"/>
                    <a:pt x="66618" y="30307"/>
                    <a:pt x="66618" y="30650"/>
                  </a:cubicBezTo>
                  <a:lnTo>
                    <a:pt x="66618" y="79915"/>
                  </a:lnTo>
                  <a:cubicBezTo>
                    <a:pt x="66618" y="80779"/>
                    <a:pt x="67349" y="81444"/>
                    <a:pt x="68213" y="81444"/>
                  </a:cubicBezTo>
                  <a:lnTo>
                    <a:pt x="77388" y="81444"/>
                  </a:lnTo>
                  <a:cubicBezTo>
                    <a:pt x="78253" y="81444"/>
                    <a:pt x="78984" y="80779"/>
                    <a:pt x="78984" y="79915"/>
                  </a:cubicBezTo>
                  <a:lnTo>
                    <a:pt x="78984" y="1596"/>
                  </a:lnTo>
                  <a:cubicBezTo>
                    <a:pt x="78984" y="732"/>
                    <a:pt x="78253" y="67"/>
                    <a:pt x="77455" y="1"/>
                  </a:cubicBezTo>
                  <a:lnTo>
                    <a:pt x="67881" y="67"/>
                  </a:lnTo>
                  <a:cubicBezTo>
                    <a:pt x="67835" y="63"/>
                    <a:pt x="67788" y="61"/>
                    <a:pt x="67743" y="61"/>
                  </a:cubicBezTo>
                  <a:cubicBezTo>
                    <a:pt x="67067" y="61"/>
                    <a:pt x="66464" y="512"/>
                    <a:pt x="66152" y="1197"/>
                  </a:cubicBezTo>
                  <a:lnTo>
                    <a:pt x="39825" y="65687"/>
                  </a:lnTo>
                  <a:cubicBezTo>
                    <a:pt x="39725" y="65920"/>
                    <a:pt x="39509" y="66036"/>
                    <a:pt x="39301" y="66036"/>
                  </a:cubicBezTo>
                  <a:cubicBezTo>
                    <a:pt x="39093" y="66036"/>
                    <a:pt x="38894" y="65920"/>
                    <a:pt x="38827" y="65687"/>
                  </a:cubicBezTo>
                  <a:lnTo>
                    <a:pt x="12433" y="1197"/>
                  </a:lnTo>
                  <a:cubicBezTo>
                    <a:pt x="12167" y="466"/>
                    <a:pt x="11436" y="1"/>
                    <a:pt x="1070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1" name="Google Shape;61;p25"/>
            <p:cNvSpPr/>
            <p:nvPr/>
          </p:nvSpPr>
          <p:spPr>
            <a:xfrm>
              <a:off x="4921950" y="1780450"/>
              <a:ext cx="393925" cy="2054375"/>
            </a:xfrm>
            <a:custGeom>
              <a:avLst/>
              <a:gdLst/>
              <a:ahLst/>
              <a:cxnLst/>
              <a:rect l="l" t="t" r="r" b="b"/>
              <a:pathLst>
                <a:path w="15757" h="82175" extrusionOk="0">
                  <a:moveTo>
                    <a:pt x="7978" y="0"/>
                  </a:moveTo>
                  <a:cubicBezTo>
                    <a:pt x="5718" y="0"/>
                    <a:pt x="3856" y="732"/>
                    <a:pt x="2327" y="2261"/>
                  </a:cubicBezTo>
                  <a:cubicBezTo>
                    <a:pt x="798" y="3790"/>
                    <a:pt x="0" y="5651"/>
                    <a:pt x="0" y="7912"/>
                  </a:cubicBezTo>
                  <a:cubicBezTo>
                    <a:pt x="0" y="10106"/>
                    <a:pt x="798" y="11967"/>
                    <a:pt x="2327" y="13497"/>
                  </a:cubicBezTo>
                  <a:cubicBezTo>
                    <a:pt x="3856" y="15026"/>
                    <a:pt x="5718" y="15824"/>
                    <a:pt x="7978" y="15824"/>
                  </a:cubicBezTo>
                  <a:cubicBezTo>
                    <a:pt x="10106" y="15824"/>
                    <a:pt x="11967" y="15026"/>
                    <a:pt x="13496" y="13430"/>
                  </a:cubicBezTo>
                  <a:cubicBezTo>
                    <a:pt x="15026" y="11901"/>
                    <a:pt x="15757" y="10039"/>
                    <a:pt x="15757" y="7912"/>
                  </a:cubicBezTo>
                  <a:cubicBezTo>
                    <a:pt x="15757" y="5651"/>
                    <a:pt x="15026" y="3790"/>
                    <a:pt x="13496" y="2261"/>
                  </a:cubicBezTo>
                  <a:cubicBezTo>
                    <a:pt x="11967" y="732"/>
                    <a:pt x="10106" y="0"/>
                    <a:pt x="7978" y="0"/>
                  </a:cubicBezTo>
                  <a:close/>
                  <a:moveTo>
                    <a:pt x="3524" y="27192"/>
                  </a:moveTo>
                  <a:cubicBezTo>
                    <a:pt x="2659" y="27192"/>
                    <a:pt x="1995" y="27857"/>
                    <a:pt x="1995" y="28721"/>
                  </a:cubicBezTo>
                  <a:lnTo>
                    <a:pt x="1995" y="80646"/>
                  </a:lnTo>
                  <a:cubicBezTo>
                    <a:pt x="1995" y="81510"/>
                    <a:pt x="2659" y="82175"/>
                    <a:pt x="3524" y="82175"/>
                  </a:cubicBezTo>
                  <a:lnTo>
                    <a:pt x="12366" y="82175"/>
                  </a:lnTo>
                  <a:cubicBezTo>
                    <a:pt x="13230" y="82175"/>
                    <a:pt x="13895" y="81510"/>
                    <a:pt x="13895" y="80646"/>
                  </a:cubicBezTo>
                  <a:lnTo>
                    <a:pt x="13895" y="28721"/>
                  </a:lnTo>
                  <a:cubicBezTo>
                    <a:pt x="13895" y="27857"/>
                    <a:pt x="13230" y="27192"/>
                    <a:pt x="12366" y="271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2" name="Google Shape;62;p25"/>
            <p:cNvSpPr/>
            <p:nvPr/>
          </p:nvSpPr>
          <p:spPr>
            <a:xfrm>
              <a:off x="5568500" y="1798725"/>
              <a:ext cx="295875" cy="2036100"/>
            </a:xfrm>
            <a:custGeom>
              <a:avLst/>
              <a:gdLst/>
              <a:ahLst/>
              <a:cxnLst/>
              <a:rect l="l" t="t" r="r" b="b"/>
              <a:pathLst>
                <a:path w="11835" h="81444" extrusionOk="0">
                  <a:moveTo>
                    <a:pt x="1530" y="1"/>
                  </a:moveTo>
                  <a:cubicBezTo>
                    <a:pt x="665" y="1"/>
                    <a:pt x="1" y="732"/>
                    <a:pt x="1" y="1596"/>
                  </a:cubicBezTo>
                  <a:lnTo>
                    <a:pt x="1" y="79915"/>
                  </a:lnTo>
                  <a:cubicBezTo>
                    <a:pt x="1" y="80779"/>
                    <a:pt x="665" y="81444"/>
                    <a:pt x="1530" y="81444"/>
                  </a:cubicBezTo>
                  <a:lnTo>
                    <a:pt x="10306" y="81444"/>
                  </a:lnTo>
                  <a:cubicBezTo>
                    <a:pt x="11170" y="81444"/>
                    <a:pt x="11835" y="80779"/>
                    <a:pt x="11835" y="79915"/>
                  </a:cubicBezTo>
                  <a:lnTo>
                    <a:pt x="11835" y="1596"/>
                  </a:lnTo>
                  <a:cubicBezTo>
                    <a:pt x="11835" y="732"/>
                    <a:pt x="11170" y="1"/>
                    <a:pt x="103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3" name="Google Shape;63;p25"/>
            <p:cNvSpPr/>
            <p:nvPr/>
          </p:nvSpPr>
          <p:spPr>
            <a:xfrm>
              <a:off x="6115325" y="2422000"/>
              <a:ext cx="1241625" cy="1449400"/>
            </a:xfrm>
            <a:custGeom>
              <a:avLst/>
              <a:gdLst/>
              <a:ahLst/>
              <a:cxnLst/>
              <a:rect l="l" t="t" r="r" b="b"/>
              <a:pathLst>
                <a:path w="49665" h="57976" extrusionOk="0">
                  <a:moveTo>
                    <a:pt x="37299" y="31448"/>
                  </a:moveTo>
                  <a:lnTo>
                    <a:pt x="37299" y="32778"/>
                  </a:lnTo>
                  <a:cubicBezTo>
                    <a:pt x="37299" y="38097"/>
                    <a:pt x="35902" y="42086"/>
                    <a:pt x="33110" y="44745"/>
                  </a:cubicBezTo>
                  <a:cubicBezTo>
                    <a:pt x="30318" y="47471"/>
                    <a:pt x="26927" y="48801"/>
                    <a:pt x="22805" y="48801"/>
                  </a:cubicBezTo>
                  <a:cubicBezTo>
                    <a:pt x="19481" y="48801"/>
                    <a:pt x="16821" y="48136"/>
                    <a:pt x="14893" y="46607"/>
                  </a:cubicBezTo>
                  <a:cubicBezTo>
                    <a:pt x="13032" y="45144"/>
                    <a:pt x="12101" y="43016"/>
                    <a:pt x="12101" y="40158"/>
                  </a:cubicBezTo>
                  <a:cubicBezTo>
                    <a:pt x="12101" y="37365"/>
                    <a:pt x="13032" y="35238"/>
                    <a:pt x="14827" y="33709"/>
                  </a:cubicBezTo>
                  <a:cubicBezTo>
                    <a:pt x="16622" y="32179"/>
                    <a:pt x="19215" y="31448"/>
                    <a:pt x="22672" y="31448"/>
                  </a:cubicBezTo>
                  <a:close/>
                  <a:moveTo>
                    <a:pt x="25256" y="0"/>
                  </a:moveTo>
                  <a:cubicBezTo>
                    <a:pt x="14565" y="0"/>
                    <a:pt x="7009" y="3857"/>
                    <a:pt x="2461" y="11569"/>
                  </a:cubicBezTo>
                  <a:cubicBezTo>
                    <a:pt x="2062" y="12301"/>
                    <a:pt x="2328" y="13298"/>
                    <a:pt x="3126" y="13697"/>
                  </a:cubicBezTo>
                  <a:lnTo>
                    <a:pt x="9109" y="17154"/>
                  </a:lnTo>
                  <a:cubicBezTo>
                    <a:pt x="9357" y="17312"/>
                    <a:pt x="9628" y="17386"/>
                    <a:pt x="9896" y="17386"/>
                  </a:cubicBezTo>
                  <a:cubicBezTo>
                    <a:pt x="10418" y="17386"/>
                    <a:pt x="10929" y="17106"/>
                    <a:pt x="11237" y="16622"/>
                  </a:cubicBezTo>
                  <a:cubicBezTo>
                    <a:pt x="14096" y="12035"/>
                    <a:pt x="18683" y="9708"/>
                    <a:pt x="24933" y="9708"/>
                  </a:cubicBezTo>
                  <a:cubicBezTo>
                    <a:pt x="33177" y="9708"/>
                    <a:pt x="37299" y="13431"/>
                    <a:pt x="37299" y="20944"/>
                  </a:cubicBezTo>
                  <a:lnTo>
                    <a:pt x="37299" y="23071"/>
                  </a:lnTo>
                  <a:lnTo>
                    <a:pt x="20013" y="23071"/>
                  </a:lnTo>
                  <a:cubicBezTo>
                    <a:pt x="13896" y="23071"/>
                    <a:pt x="9043" y="24600"/>
                    <a:pt x="5386" y="27659"/>
                  </a:cubicBezTo>
                  <a:cubicBezTo>
                    <a:pt x="1796" y="30717"/>
                    <a:pt x="1" y="34905"/>
                    <a:pt x="1" y="40291"/>
                  </a:cubicBezTo>
                  <a:cubicBezTo>
                    <a:pt x="1" y="45742"/>
                    <a:pt x="1796" y="50064"/>
                    <a:pt x="5453" y="53255"/>
                  </a:cubicBezTo>
                  <a:cubicBezTo>
                    <a:pt x="9109" y="56446"/>
                    <a:pt x="13963" y="57975"/>
                    <a:pt x="19880" y="57975"/>
                  </a:cubicBezTo>
                  <a:cubicBezTo>
                    <a:pt x="23935" y="57975"/>
                    <a:pt x="27525" y="57244"/>
                    <a:pt x="30584" y="55715"/>
                  </a:cubicBezTo>
                  <a:cubicBezTo>
                    <a:pt x="33642" y="54186"/>
                    <a:pt x="35902" y="52125"/>
                    <a:pt x="37498" y="49665"/>
                  </a:cubicBezTo>
                  <a:cubicBezTo>
                    <a:pt x="37698" y="52125"/>
                    <a:pt x="37897" y="54053"/>
                    <a:pt x="38163" y="55515"/>
                  </a:cubicBezTo>
                  <a:cubicBezTo>
                    <a:pt x="38296" y="56114"/>
                    <a:pt x="38828" y="56513"/>
                    <a:pt x="39426" y="56513"/>
                  </a:cubicBezTo>
                  <a:lnTo>
                    <a:pt x="48335" y="56513"/>
                  </a:lnTo>
                  <a:cubicBezTo>
                    <a:pt x="49133" y="56513"/>
                    <a:pt x="49665" y="55848"/>
                    <a:pt x="49532" y="55050"/>
                  </a:cubicBezTo>
                  <a:cubicBezTo>
                    <a:pt x="49133" y="52923"/>
                    <a:pt x="48933" y="49532"/>
                    <a:pt x="48933" y="44745"/>
                  </a:cubicBezTo>
                  <a:lnTo>
                    <a:pt x="48933" y="22207"/>
                  </a:lnTo>
                  <a:cubicBezTo>
                    <a:pt x="48933" y="14428"/>
                    <a:pt x="46739" y="8711"/>
                    <a:pt x="42351" y="5253"/>
                  </a:cubicBezTo>
                  <a:cubicBezTo>
                    <a:pt x="38030" y="1730"/>
                    <a:pt x="32379" y="1"/>
                    <a:pt x="25531" y="1"/>
                  </a:cubicBezTo>
                  <a:cubicBezTo>
                    <a:pt x="25439" y="1"/>
                    <a:pt x="25347" y="0"/>
                    <a:pt x="252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4" name="Google Shape;64;p25"/>
            <p:cNvSpPr/>
            <p:nvPr/>
          </p:nvSpPr>
          <p:spPr>
            <a:xfrm>
              <a:off x="1670850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5" name="Google Shape;65;p25"/>
            <p:cNvSpPr/>
            <p:nvPr/>
          </p:nvSpPr>
          <p:spPr>
            <a:xfrm>
              <a:off x="2230975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1" y="4921"/>
                  </a:cubicBezTo>
                  <a:cubicBezTo>
                    <a:pt x="3857" y="4921"/>
                    <a:pt x="4921" y="3790"/>
                    <a:pt x="4921" y="2461"/>
                  </a:cubicBezTo>
                  <a:cubicBezTo>
                    <a:pt x="4921" y="1131"/>
                    <a:pt x="3857" y="1"/>
                    <a:pt x="24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6" name="Google Shape;66;p25"/>
            <p:cNvSpPr/>
            <p:nvPr/>
          </p:nvSpPr>
          <p:spPr>
            <a:xfrm>
              <a:off x="1950075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7" name="Google Shape;67;p25"/>
            <p:cNvSpPr/>
            <p:nvPr/>
          </p:nvSpPr>
          <p:spPr>
            <a:xfrm>
              <a:off x="1389950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8" name="Google Shape;68;p25"/>
            <p:cNvSpPr/>
            <p:nvPr/>
          </p:nvSpPr>
          <p:spPr>
            <a:xfrm>
              <a:off x="1670850" y="18170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857"/>
                    <a:pt x="1131" y="4921"/>
                    <a:pt x="2460" y="4921"/>
                  </a:cubicBezTo>
                  <a:cubicBezTo>
                    <a:pt x="3857" y="4921"/>
                    <a:pt x="4920" y="3857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9" name="Google Shape;69;p25"/>
            <p:cNvSpPr/>
            <p:nvPr/>
          </p:nvSpPr>
          <p:spPr>
            <a:xfrm>
              <a:off x="1459775" y="18635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1"/>
                  </a:moveTo>
                  <a:cubicBezTo>
                    <a:pt x="266" y="1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1"/>
                    <a:pt x="664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0" name="Google Shape;70;p25"/>
            <p:cNvSpPr/>
            <p:nvPr/>
          </p:nvSpPr>
          <p:spPr>
            <a:xfrm>
              <a:off x="1770575" y="2428725"/>
              <a:ext cx="204475" cy="319100"/>
            </a:xfrm>
            <a:custGeom>
              <a:avLst/>
              <a:gdLst/>
              <a:ahLst/>
              <a:cxnLst/>
              <a:rect l="l" t="t" r="r" b="b"/>
              <a:pathLst>
                <a:path w="8179" h="12764" extrusionOk="0">
                  <a:moveTo>
                    <a:pt x="7513" y="0"/>
                  </a:moveTo>
                  <a:cubicBezTo>
                    <a:pt x="7316" y="0"/>
                    <a:pt x="7118" y="103"/>
                    <a:pt x="6981" y="331"/>
                  </a:cubicBezTo>
                  <a:lnTo>
                    <a:pt x="200" y="11832"/>
                  </a:lnTo>
                  <a:cubicBezTo>
                    <a:pt x="1" y="12098"/>
                    <a:pt x="134" y="12497"/>
                    <a:pt x="400" y="12630"/>
                  </a:cubicBezTo>
                  <a:cubicBezTo>
                    <a:pt x="466" y="12697"/>
                    <a:pt x="599" y="12763"/>
                    <a:pt x="665" y="12763"/>
                  </a:cubicBezTo>
                  <a:cubicBezTo>
                    <a:pt x="865" y="12763"/>
                    <a:pt x="1064" y="12630"/>
                    <a:pt x="1197" y="12431"/>
                  </a:cubicBezTo>
                  <a:lnTo>
                    <a:pt x="7979" y="929"/>
                  </a:lnTo>
                  <a:cubicBezTo>
                    <a:pt x="8178" y="596"/>
                    <a:pt x="8112" y="264"/>
                    <a:pt x="7779" y="65"/>
                  </a:cubicBezTo>
                  <a:cubicBezTo>
                    <a:pt x="7695" y="22"/>
                    <a:pt x="7604" y="0"/>
                    <a:pt x="75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1" name="Google Shape;71;p25"/>
            <p:cNvSpPr/>
            <p:nvPr/>
          </p:nvSpPr>
          <p:spPr>
            <a:xfrm>
              <a:off x="1489675" y="1955900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550" y="0"/>
                  </a:moveTo>
                  <a:cubicBezTo>
                    <a:pt x="7344" y="0"/>
                    <a:pt x="7137" y="118"/>
                    <a:pt x="7048" y="296"/>
                  </a:cubicBezTo>
                  <a:lnTo>
                    <a:pt x="200" y="11930"/>
                  </a:lnTo>
                  <a:cubicBezTo>
                    <a:pt x="1" y="12196"/>
                    <a:pt x="134" y="12529"/>
                    <a:pt x="400" y="12728"/>
                  </a:cubicBezTo>
                  <a:cubicBezTo>
                    <a:pt x="533" y="12795"/>
                    <a:pt x="599" y="12795"/>
                    <a:pt x="732" y="12795"/>
                  </a:cubicBezTo>
                  <a:cubicBezTo>
                    <a:pt x="932" y="12795"/>
                    <a:pt x="1131" y="12662"/>
                    <a:pt x="1197" y="12529"/>
                  </a:cubicBezTo>
                  <a:lnTo>
                    <a:pt x="8045" y="894"/>
                  </a:lnTo>
                  <a:cubicBezTo>
                    <a:pt x="8245" y="628"/>
                    <a:pt x="8112" y="229"/>
                    <a:pt x="7846" y="96"/>
                  </a:cubicBezTo>
                  <a:cubicBezTo>
                    <a:pt x="7757" y="30"/>
                    <a:pt x="7654" y="0"/>
                    <a:pt x="75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2" name="Google Shape;72;p25"/>
            <p:cNvSpPr/>
            <p:nvPr/>
          </p:nvSpPr>
          <p:spPr>
            <a:xfrm>
              <a:off x="1283575" y="2427050"/>
              <a:ext cx="133000" cy="197775"/>
            </a:xfrm>
            <a:custGeom>
              <a:avLst/>
              <a:gdLst/>
              <a:ahLst/>
              <a:cxnLst/>
              <a:rect l="l" t="t" r="r" b="b"/>
              <a:pathLst>
                <a:path w="5320" h="7911" extrusionOk="0">
                  <a:moveTo>
                    <a:pt x="4654" y="1"/>
                  </a:moveTo>
                  <a:cubicBezTo>
                    <a:pt x="4457" y="1"/>
                    <a:pt x="4259" y="104"/>
                    <a:pt x="4123" y="331"/>
                  </a:cubicBezTo>
                  <a:lnTo>
                    <a:pt x="200" y="6979"/>
                  </a:lnTo>
                  <a:cubicBezTo>
                    <a:pt x="1" y="7245"/>
                    <a:pt x="134" y="7644"/>
                    <a:pt x="400" y="7777"/>
                  </a:cubicBezTo>
                  <a:cubicBezTo>
                    <a:pt x="466" y="7844"/>
                    <a:pt x="599" y="7910"/>
                    <a:pt x="666" y="7910"/>
                  </a:cubicBezTo>
                  <a:cubicBezTo>
                    <a:pt x="865" y="7910"/>
                    <a:pt x="1064" y="7777"/>
                    <a:pt x="1197" y="7578"/>
                  </a:cubicBezTo>
                  <a:lnTo>
                    <a:pt x="5120" y="929"/>
                  </a:lnTo>
                  <a:cubicBezTo>
                    <a:pt x="5319" y="597"/>
                    <a:pt x="5253" y="265"/>
                    <a:pt x="4921" y="65"/>
                  </a:cubicBezTo>
                  <a:cubicBezTo>
                    <a:pt x="4836" y="23"/>
                    <a:pt x="4745" y="1"/>
                    <a:pt x="465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3" name="Google Shape;73;p25"/>
            <p:cNvSpPr/>
            <p:nvPr/>
          </p:nvSpPr>
          <p:spPr>
            <a:xfrm>
              <a:off x="1770575" y="1957550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695" y="1"/>
                  </a:moveTo>
                  <a:cubicBezTo>
                    <a:pt x="592" y="1"/>
                    <a:pt x="488" y="30"/>
                    <a:pt x="400" y="97"/>
                  </a:cubicBezTo>
                  <a:cubicBezTo>
                    <a:pt x="134" y="230"/>
                    <a:pt x="1" y="628"/>
                    <a:pt x="200" y="894"/>
                  </a:cubicBezTo>
                  <a:lnTo>
                    <a:pt x="6981" y="12463"/>
                  </a:lnTo>
                  <a:cubicBezTo>
                    <a:pt x="7114" y="12596"/>
                    <a:pt x="7314" y="12729"/>
                    <a:pt x="7513" y="12729"/>
                  </a:cubicBezTo>
                  <a:cubicBezTo>
                    <a:pt x="7580" y="12729"/>
                    <a:pt x="7713" y="12729"/>
                    <a:pt x="7779" y="12662"/>
                  </a:cubicBezTo>
                  <a:cubicBezTo>
                    <a:pt x="8112" y="12463"/>
                    <a:pt x="8178" y="12130"/>
                    <a:pt x="8045" y="11864"/>
                  </a:cubicBezTo>
                  <a:lnTo>
                    <a:pt x="1197" y="296"/>
                  </a:lnTo>
                  <a:cubicBezTo>
                    <a:pt x="1109" y="119"/>
                    <a:pt x="902" y="1"/>
                    <a:pt x="6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4" name="Google Shape;74;p25"/>
            <p:cNvSpPr/>
            <p:nvPr/>
          </p:nvSpPr>
          <p:spPr>
            <a:xfrm>
              <a:off x="1338425" y="2170300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661" y="1"/>
                  </a:moveTo>
                  <a:cubicBezTo>
                    <a:pt x="555" y="1"/>
                    <a:pt x="444" y="30"/>
                    <a:pt x="333" y="97"/>
                  </a:cubicBezTo>
                  <a:cubicBezTo>
                    <a:pt x="67" y="230"/>
                    <a:pt x="1" y="628"/>
                    <a:pt x="134" y="894"/>
                  </a:cubicBezTo>
                  <a:lnTo>
                    <a:pt x="1929" y="3953"/>
                  </a:lnTo>
                  <a:cubicBezTo>
                    <a:pt x="2062" y="4086"/>
                    <a:pt x="2261" y="4219"/>
                    <a:pt x="2461" y="4219"/>
                  </a:cubicBezTo>
                  <a:cubicBezTo>
                    <a:pt x="2527" y="4219"/>
                    <a:pt x="2660" y="4219"/>
                    <a:pt x="2727" y="4152"/>
                  </a:cubicBezTo>
                  <a:cubicBezTo>
                    <a:pt x="3059" y="3953"/>
                    <a:pt x="3125" y="3620"/>
                    <a:pt x="2926" y="3354"/>
                  </a:cubicBezTo>
                  <a:lnTo>
                    <a:pt x="1197" y="296"/>
                  </a:lnTo>
                  <a:cubicBezTo>
                    <a:pt x="1064" y="119"/>
                    <a:pt x="872" y="1"/>
                    <a:pt x="6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5" name="Google Shape;75;p25"/>
            <p:cNvSpPr/>
            <p:nvPr/>
          </p:nvSpPr>
          <p:spPr>
            <a:xfrm>
              <a:off x="1489675" y="2427050"/>
              <a:ext cx="206125" cy="320775"/>
            </a:xfrm>
            <a:custGeom>
              <a:avLst/>
              <a:gdLst/>
              <a:ahLst/>
              <a:cxnLst/>
              <a:rect l="l" t="t" r="r" b="b"/>
              <a:pathLst>
                <a:path w="8245" h="12831" extrusionOk="0">
                  <a:moveTo>
                    <a:pt x="680" y="1"/>
                  </a:moveTo>
                  <a:cubicBezTo>
                    <a:pt x="581" y="1"/>
                    <a:pt x="484" y="23"/>
                    <a:pt x="400" y="65"/>
                  </a:cubicBezTo>
                  <a:cubicBezTo>
                    <a:pt x="134" y="265"/>
                    <a:pt x="1" y="597"/>
                    <a:pt x="200" y="929"/>
                  </a:cubicBezTo>
                  <a:lnTo>
                    <a:pt x="7048" y="12498"/>
                  </a:lnTo>
                  <a:cubicBezTo>
                    <a:pt x="7181" y="12697"/>
                    <a:pt x="7381" y="12830"/>
                    <a:pt x="7580" y="12830"/>
                  </a:cubicBezTo>
                  <a:cubicBezTo>
                    <a:pt x="7646" y="12830"/>
                    <a:pt x="7779" y="12764"/>
                    <a:pt x="7846" y="12697"/>
                  </a:cubicBezTo>
                  <a:cubicBezTo>
                    <a:pt x="8112" y="12564"/>
                    <a:pt x="8245" y="12165"/>
                    <a:pt x="8045" y="11899"/>
                  </a:cubicBezTo>
                  <a:lnTo>
                    <a:pt x="1197" y="331"/>
                  </a:lnTo>
                  <a:cubicBezTo>
                    <a:pt x="1107" y="104"/>
                    <a:pt x="892" y="1"/>
                    <a:pt x="68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6" name="Google Shape;76;p25"/>
            <p:cNvSpPr/>
            <p:nvPr/>
          </p:nvSpPr>
          <p:spPr>
            <a:xfrm>
              <a:off x="1542875" y="2335575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7" name="Google Shape;77;p25"/>
            <p:cNvSpPr/>
            <p:nvPr/>
          </p:nvSpPr>
          <p:spPr>
            <a:xfrm>
              <a:off x="2049825" y="2427525"/>
              <a:ext cx="204450" cy="320300"/>
            </a:xfrm>
            <a:custGeom>
              <a:avLst/>
              <a:gdLst/>
              <a:ahLst/>
              <a:cxnLst/>
              <a:rect l="l" t="t" r="r" b="b"/>
              <a:pathLst>
                <a:path w="8178" h="12812" extrusionOk="0">
                  <a:moveTo>
                    <a:pt x="699" y="0"/>
                  </a:moveTo>
                  <a:cubicBezTo>
                    <a:pt x="582" y="0"/>
                    <a:pt x="457" y="38"/>
                    <a:pt x="332" y="113"/>
                  </a:cubicBezTo>
                  <a:cubicBezTo>
                    <a:pt x="66" y="246"/>
                    <a:pt x="0" y="644"/>
                    <a:pt x="133" y="910"/>
                  </a:cubicBezTo>
                  <a:lnTo>
                    <a:pt x="6981" y="12479"/>
                  </a:lnTo>
                  <a:cubicBezTo>
                    <a:pt x="7114" y="12678"/>
                    <a:pt x="7313" y="12811"/>
                    <a:pt x="7513" y="12811"/>
                  </a:cubicBezTo>
                  <a:cubicBezTo>
                    <a:pt x="7579" y="12811"/>
                    <a:pt x="7712" y="12745"/>
                    <a:pt x="7779" y="12678"/>
                  </a:cubicBezTo>
                  <a:cubicBezTo>
                    <a:pt x="8111" y="12545"/>
                    <a:pt x="8178" y="12146"/>
                    <a:pt x="7978" y="11880"/>
                  </a:cubicBezTo>
                  <a:lnTo>
                    <a:pt x="1197" y="312"/>
                  </a:lnTo>
                  <a:cubicBezTo>
                    <a:pt x="1072" y="104"/>
                    <a:pt x="895" y="0"/>
                    <a:pt x="6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8" name="Google Shape;78;p25"/>
            <p:cNvSpPr/>
            <p:nvPr/>
          </p:nvSpPr>
          <p:spPr>
            <a:xfrm>
              <a:off x="1217100" y="2335575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9" name="Google Shape;79;p25"/>
            <p:cNvSpPr/>
            <p:nvPr/>
          </p:nvSpPr>
          <p:spPr>
            <a:xfrm>
              <a:off x="1418200" y="2810950"/>
              <a:ext cx="222750" cy="29950"/>
            </a:xfrm>
            <a:custGeom>
              <a:avLst/>
              <a:gdLst/>
              <a:ahLst/>
              <a:cxnLst/>
              <a:rect l="l" t="t" r="r" b="b"/>
              <a:pathLst>
                <a:path w="8910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8311" y="1197"/>
                  </a:lnTo>
                  <a:cubicBezTo>
                    <a:pt x="8644" y="1197"/>
                    <a:pt x="8910" y="931"/>
                    <a:pt x="8910" y="599"/>
                  </a:cubicBezTo>
                  <a:cubicBezTo>
                    <a:pt x="8910" y="266"/>
                    <a:pt x="8644" y="0"/>
                    <a:pt x="83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0" name="Google Shape;80;p25"/>
            <p:cNvSpPr/>
            <p:nvPr/>
          </p:nvSpPr>
          <p:spPr>
            <a:xfrm>
              <a:off x="1825425" y="2810950"/>
              <a:ext cx="375675" cy="29950"/>
            </a:xfrm>
            <a:custGeom>
              <a:avLst/>
              <a:gdLst/>
              <a:ahLst/>
              <a:cxnLst/>
              <a:rect l="l" t="t" r="r" b="b"/>
              <a:pathLst>
                <a:path w="15027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14428" y="1197"/>
                  </a:lnTo>
                  <a:cubicBezTo>
                    <a:pt x="14760" y="1197"/>
                    <a:pt x="15026" y="931"/>
                    <a:pt x="15026" y="599"/>
                  </a:cubicBezTo>
                  <a:cubicBezTo>
                    <a:pt x="15026" y="266"/>
                    <a:pt x="14760" y="0"/>
                    <a:pt x="144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1" name="Google Shape;81;p25"/>
            <p:cNvSpPr/>
            <p:nvPr/>
          </p:nvSpPr>
          <p:spPr>
            <a:xfrm>
              <a:off x="249750" y="2102900"/>
              <a:ext cx="497000" cy="496975"/>
            </a:xfrm>
            <a:custGeom>
              <a:avLst/>
              <a:gdLst/>
              <a:ahLst/>
              <a:cxnLst/>
              <a:rect l="l" t="t" r="r" b="b"/>
              <a:pathLst>
                <a:path w="19880" h="19879" extrusionOk="0">
                  <a:moveTo>
                    <a:pt x="9907" y="0"/>
                  </a:moveTo>
                  <a:cubicBezTo>
                    <a:pt x="4455" y="0"/>
                    <a:pt x="0" y="4455"/>
                    <a:pt x="0" y="9906"/>
                  </a:cubicBezTo>
                  <a:cubicBezTo>
                    <a:pt x="0" y="15425"/>
                    <a:pt x="4455" y="19879"/>
                    <a:pt x="9907" y="19879"/>
                  </a:cubicBezTo>
                  <a:cubicBezTo>
                    <a:pt x="15425" y="19879"/>
                    <a:pt x="19879" y="15425"/>
                    <a:pt x="19879" y="9906"/>
                  </a:cubicBezTo>
                  <a:cubicBezTo>
                    <a:pt x="19879" y="4455"/>
                    <a:pt x="15425" y="0"/>
                    <a:pt x="990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2" name="Google Shape;82;p25"/>
            <p:cNvSpPr/>
            <p:nvPr/>
          </p:nvSpPr>
          <p:spPr>
            <a:xfrm>
              <a:off x="816525" y="2169375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1"/>
                  </a:moveTo>
                  <a:cubicBezTo>
                    <a:pt x="3258" y="1"/>
                    <a:pt x="1" y="3258"/>
                    <a:pt x="1" y="7247"/>
                  </a:cubicBezTo>
                  <a:cubicBezTo>
                    <a:pt x="1" y="11303"/>
                    <a:pt x="3258" y="14561"/>
                    <a:pt x="7247" y="14561"/>
                  </a:cubicBezTo>
                  <a:cubicBezTo>
                    <a:pt x="11303" y="14561"/>
                    <a:pt x="14561" y="11303"/>
                    <a:pt x="14561" y="7247"/>
                  </a:cubicBezTo>
                  <a:cubicBezTo>
                    <a:pt x="14561" y="3258"/>
                    <a:pt x="11303" y="1"/>
                    <a:pt x="724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3" name="Google Shape;83;p25"/>
            <p:cNvSpPr/>
            <p:nvPr/>
          </p:nvSpPr>
          <p:spPr>
            <a:xfrm>
              <a:off x="269700" y="2697925"/>
              <a:ext cx="255975" cy="256000"/>
            </a:xfrm>
            <a:custGeom>
              <a:avLst/>
              <a:gdLst/>
              <a:ahLst/>
              <a:cxnLst/>
              <a:rect l="l" t="t" r="r" b="b"/>
              <a:pathLst>
                <a:path w="10239" h="10240" extrusionOk="0">
                  <a:moveTo>
                    <a:pt x="5120" y="1"/>
                  </a:moveTo>
                  <a:cubicBezTo>
                    <a:pt x="2327" y="1"/>
                    <a:pt x="0" y="2327"/>
                    <a:pt x="0" y="5120"/>
                  </a:cubicBezTo>
                  <a:cubicBezTo>
                    <a:pt x="0" y="7912"/>
                    <a:pt x="2327" y="10239"/>
                    <a:pt x="5120" y="10239"/>
                  </a:cubicBezTo>
                  <a:cubicBezTo>
                    <a:pt x="7912" y="10239"/>
                    <a:pt x="10239" y="7912"/>
                    <a:pt x="10239" y="5120"/>
                  </a:cubicBezTo>
                  <a:cubicBezTo>
                    <a:pt x="10239" y="2327"/>
                    <a:pt x="7912" y="1"/>
                    <a:pt x="512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4" name="Google Shape;84;p25"/>
            <p:cNvSpPr/>
            <p:nvPr/>
          </p:nvSpPr>
          <p:spPr>
            <a:xfrm>
              <a:off x="1069175" y="1780450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13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13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5" name="Google Shape;85;p25"/>
            <p:cNvSpPr/>
            <p:nvPr/>
          </p:nvSpPr>
          <p:spPr>
            <a:xfrm>
              <a:off x="1002675" y="2638100"/>
              <a:ext cx="377325" cy="377300"/>
            </a:xfrm>
            <a:custGeom>
              <a:avLst/>
              <a:gdLst/>
              <a:ahLst/>
              <a:cxnLst/>
              <a:rect l="l" t="t" r="r" b="b"/>
              <a:pathLst>
                <a:path w="15093" h="15092" extrusionOk="0">
                  <a:moveTo>
                    <a:pt x="7514" y="0"/>
                  </a:moveTo>
                  <a:cubicBezTo>
                    <a:pt x="3392" y="0"/>
                    <a:pt x="1" y="3324"/>
                    <a:pt x="1" y="7513"/>
                  </a:cubicBezTo>
                  <a:cubicBezTo>
                    <a:pt x="1" y="11701"/>
                    <a:pt x="3392" y="15092"/>
                    <a:pt x="7514" y="15092"/>
                  </a:cubicBezTo>
                  <a:cubicBezTo>
                    <a:pt x="11702" y="15092"/>
                    <a:pt x="15093" y="11701"/>
                    <a:pt x="15093" y="7513"/>
                  </a:cubicBezTo>
                  <a:cubicBezTo>
                    <a:pt x="15093" y="3324"/>
                    <a:pt x="11702" y="0"/>
                    <a:pt x="75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6" name="Google Shape;86;p25"/>
            <p:cNvSpPr/>
            <p:nvPr/>
          </p:nvSpPr>
          <p:spPr>
            <a:xfrm>
              <a:off x="650325" y="1820325"/>
              <a:ext cx="299200" cy="297550"/>
            </a:xfrm>
            <a:custGeom>
              <a:avLst/>
              <a:gdLst/>
              <a:ahLst/>
              <a:cxnLst/>
              <a:rect l="l" t="t" r="r" b="b"/>
              <a:pathLst>
                <a:path w="11968" h="11902" extrusionOk="0">
                  <a:moveTo>
                    <a:pt x="5984" y="1"/>
                  </a:moveTo>
                  <a:cubicBezTo>
                    <a:pt x="2660" y="1"/>
                    <a:pt x="0" y="2660"/>
                    <a:pt x="0" y="5918"/>
                  </a:cubicBezTo>
                  <a:cubicBezTo>
                    <a:pt x="0" y="9242"/>
                    <a:pt x="2660" y="11902"/>
                    <a:pt x="5984" y="11902"/>
                  </a:cubicBezTo>
                  <a:cubicBezTo>
                    <a:pt x="9241" y="11902"/>
                    <a:pt x="11967" y="9242"/>
                    <a:pt x="11967" y="5918"/>
                  </a:cubicBezTo>
                  <a:cubicBezTo>
                    <a:pt x="11967" y="2660"/>
                    <a:pt x="9241" y="1"/>
                    <a:pt x="598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7" name="Google Shape;87;p25"/>
            <p:cNvSpPr/>
            <p:nvPr/>
          </p:nvSpPr>
          <p:spPr>
            <a:xfrm>
              <a:off x="612075" y="2676325"/>
              <a:ext cx="299225" cy="299200"/>
            </a:xfrm>
            <a:custGeom>
              <a:avLst/>
              <a:gdLst/>
              <a:ahLst/>
              <a:cxnLst/>
              <a:rect l="l" t="t" r="r" b="b"/>
              <a:pathLst>
                <a:path w="11969" h="11968" extrusionOk="0">
                  <a:moveTo>
                    <a:pt x="5985" y="0"/>
                  </a:moveTo>
                  <a:cubicBezTo>
                    <a:pt x="2727" y="0"/>
                    <a:pt x="1" y="2726"/>
                    <a:pt x="1" y="5984"/>
                  </a:cubicBezTo>
                  <a:cubicBezTo>
                    <a:pt x="1" y="9308"/>
                    <a:pt x="2727" y="11967"/>
                    <a:pt x="5985" y="11967"/>
                  </a:cubicBezTo>
                  <a:cubicBezTo>
                    <a:pt x="9309" y="11967"/>
                    <a:pt x="11968" y="9308"/>
                    <a:pt x="11968" y="5984"/>
                  </a:cubicBezTo>
                  <a:cubicBezTo>
                    <a:pt x="11968" y="2726"/>
                    <a:pt x="9309" y="0"/>
                    <a:pt x="59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8" name="Google Shape;88;p25"/>
            <p:cNvSpPr/>
            <p:nvPr/>
          </p:nvSpPr>
          <p:spPr>
            <a:xfrm>
              <a:off x="1950075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9" name="Google Shape;89;p25"/>
            <p:cNvSpPr/>
            <p:nvPr/>
          </p:nvSpPr>
          <p:spPr>
            <a:xfrm>
              <a:off x="1389950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90" name="Google Shape;90;p25"/>
            <p:cNvSpPr/>
            <p:nvPr/>
          </p:nvSpPr>
          <p:spPr>
            <a:xfrm>
              <a:off x="1670850" y="37118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91" name="Google Shape;91;p25"/>
            <p:cNvSpPr/>
            <p:nvPr/>
          </p:nvSpPr>
          <p:spPr>
            <a:xfrm>
              <a:off x="1459775" y="37583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0"/>
                  </a:moveTo>
                  <a:cubicBezTo>
                    <a:pt x="266" y="0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0"/>
                    <a:pt x="66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92" name="Google Shape;92;p25"/>
            <p:cNvSpPr/>
            <p:nvPr/>
          </p:nvSpPr>
          <p:spPr>
            <a:xfrm>
              <a:off x="1770575" y="2905700"/>
              <a:ext cx="204475" cy="317475"/>
            </a:xfrm>
            <a:custGeom>
              <a:avLst/>
              <a:gdLst/>
              <a:ahLst/>
              <a:cxnLst/>
              <a:rect l="l" t="t" r="r" b="b"/>
              <a:pathLst>
                <a:path w="8179" h="12699" extrusionOk="0">
                  <a:moveTo>
                    <a:pt x="665" y="0"/>
                  </a:moveTo>
                  <a:cubicBezTo>
                    <a:pt x="599" y="0"/>
                    <a:pt x="466" y="0"/>
                    <a:pt x="400" y="67"/>
                  </a:cubicBezTo>
                  <a:cubicBezTo>
                    <a:pt x="134" y="199"/>
                    <a:pt x="1" y="598"/>
                    <a:pt x="200" y="864"/>
                  </a:cubicBezTo>
                  <a:lnTo>
                    <a:pt x="6981" y="12433"/>
                  </a:lnTo>
                  <a:cubicBezTo>
                    <a:pt x="7114" y="12610"/>
                    <a:pt x="7307" y="12699"/>
                    <a:pt x="7499" y="12699"/>
                  </a:cubicBezTo>
                  <a:cubicBezTo>
                    <a:pt x="7595" y="12699"/>
                    <a:pt x="7691" y="12676"/>
                    <a:pt x="7779" y="12632"/>
                  </a:cubicBezTo>
                  <a:cubicBezTo>
                    <a:pt x="8112" y="12433"/>
                    <a:pt x="8178" y="12100"/>
                    <a:pt x="7979" y="11834"/>
                  </a:cubicBezTo>
                  <a:lnTo>
                    <a:pt x="1197" y="266"/>
                  </a:lnTo>
                  <a:cubicBezTo>
                    <a:pt x="1064" y="67"/>
                    <a:pt x="865" y="0"/>
                    <a:pt x="66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93" name="Google Shape;93;p25"/>
            <p:cNvSpPr/>
            <p:nvPr/>
          </p:nvSpPr>
          <p:spPr>
            <a:xfrm>
              <a:off x="1489675" y="3376075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32" y="0"/>
                  </a:moveTo>
                  <a:cubicBezTo>
                    <a:pt x="599" y="0"/>
                    <a:pt x="533" y="67"/>
                    <a:pt x="400" y="67"/>
                  </a:cubicBezTo>
                  <a:cubicBezTo>
                    <a:pt x="134" y="266"/>
                    <a:pt x="1" y="598"/>
                    <a:pt x="200" y="931"/>
                  </a:cubicBezTo>
                  <a:lnTo>
                    <a:pt x="7048" y="12499"/>
                  </a:lnTo>
                  <a:cubicBezTo>
                    <a:pt x="7137" y="12676"/>
                    <a:pt x="7344" y="12795"/>
                    <a:pt x="7550" y="12795"/>
                  </a:cubicBezTo>
                  <a:cubicBezTo>
                    <a:pt x="7654" y="12795"/>
                    <a:pt x="7757" y="12765"/>
                    <a:pt x="7846" y="12699"/>
                  </a:cubicBezTo>
                  <a:cubicBezTo>
                    <a:pt x="8112" y="12566"/>
                    <a:pt x="8245" y="12167"/>
                    <a:pt x="8045" y="11901"/>
                  </a:cubicBezTo>
                  <a:lnTo>
                    <a:pt x="1197" y="332"/>
                  </a:lnTo>
                  <a:cubicBezTo>
                    <a:pt x="1131" y="133"/>
                    <a:pt x="932" y="0"/>
                    <a:pt x="7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94" name="Google Shape;94;p25"/>
            <p:cNvSpPr/>
            <p:nvPr/>
          </p:nvSpPr>
          <p:spPr>
            <a:xfrm>
              <a:off x="1283575" y="3028675"/>
              <a:ext cx="133000" cy="196150"/>
            </a:xfrm>
            <a:custGeom>
              <a:avLst/>
              <a:gdLst/>
              <a:ahLst/>
              <a:cxnLst/>
              <a:rect l="l" t="t" r="r" b="b"/>
              <a:pathLst>
                <a:path w="5320" h="7846" extrusionOk="0">
                  <a:moveTo>
                    <a:pt x="666" y="1"/>
                  </a:moveTo>
                  <a:cubicBezTo>
                    <a:pt x="599" y="1"/>
                    <a:pt x="466" y="1"/>
                    <a:pt x="400" y="67"/>
                  </a:cubicBezTo>
                  <a:cubicBezTo>
                    <a:pt x="134" y="200"/>
                    <a:pt x="1" y="599"/>
                    <a:pt x="200" y="865"/>
                  </a:cubicBezTo>
                  <a:lnTo>
                    <a:pt x="4123" y="7580"/>
                  </a:lnTo>
                  <a:cubicBezTo>
                    <a:pt x="4256" y="7757"/>
                    <a:pt x="4448" y="7846"/>
                    <a:pt x="4640" y="7846"/>
                  </a:cubicBezTo>
                  <a:cubicBezTo>
                    <a:pt x="4736" y="7846"/>
                    <a:pt x="4832" y="7824"/>
                    <a:pt x="4921" y="7780"/>
                  </a:cubicBezTo>
                  <a:cubicBezTo>
                    <a:pt x="5253" y="7580"/>
                    <a:pt x="5319" y="7248"/>
                    <a:pt x="5120" y="6982"/>
                  </a:cubicBezTo>
                  <a:lnTo>
                    <a:pt x="1197" y="267"/>
                  </a:lnTo>
                  <a:cubicBezTo>
                    <a:pt x="1064" y="67"/>
                    <a:pt x="865" y="1"/>
                    <a:pt x="66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95" name="Google Shape;95;p25"/>
            <p:cNvSpPr/>
            <p:nvPr/>
          </p:nvSpPr>
          <p:spPr>
            <a:xfrm>
              <a:off x="1770575" y="3376075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7513" y="0"/>
                  </a:moveTo>
                  <a:cubicBezTo>
                    <a:pt x="7314" y="0"/>
                    <a:pt x="7114" y="133"/>
                    <a:pt x="6981" y="332"/>
                  </a:cubicBezTo>
                  <a:lnTo>
                    <a:pt x="200" y="11834"/>
                  </a:lnTo>
                  <a:cubicBezTo>
                    <a:pt x="1" y="12100"/>
                    <a:pt x="134" y="12499"/>
                    <a:pt x="400" y="12632"/>
                  </a:cubicBezTo>
                  <a:cubicBezTo>
                    <a:pt x="488" y="12699"/>
                    <a:pt x="592" y="12728"/>
                    <a:pt x="695" y="12728"/>
                  </a:cubicBezTo>
                  <a:cubicBezTo>
                    <a:pt x="902" y="12728"/>
                    <a:pt x="1109" y="12610"/>
                    <a:pt x="1197" y="12433"/>
                  </a:cubicBezTo>
                  <a:lnTo>
                    <a:pt x="8045" y="931"/>
                  </a:lnTo>
                  <a:cubicBezTo>
                    <a:pt x="8178" y="598"/>
                    <a:pt x="8112" y="266"/>
                    <a:pt x="7779" y="67"/>
                  </a:cubicBezTo>
                  <a:cubicBezTo>
                    <a:pt x="7713" y="67"/>
                    <a:pt x="7580" y="0"/>
                    <a:pt x="75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96" name="Google Shape;96;p25"/>
            <p:cNvSpPr/>
            <p:nvPr/>
          </p:nvSpPr>
          <p:spPr>
            <a:xfrm>
              <a:off x="1338425" y="3376075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2461" y="0"/>
                  </a:moveTo>
                  <a:cubicBezTo>
                    <a:pt x="2261" y="0"/>
                    <a:pt x="2062" y="133"/>
                    <a:pt x="1929" y="332"/>
                  </a:cubicBezTo>
                  <a:lnTo>
                    <a:pt x="134" y="3324"/>
                  </a:lnTo>
                  <a:cubicBezTo>
                    <a:pt x="1" y="3590"/>
                    <a:pt x="67" y="3989"/>
                    <a:pt x="333" y="4122"/>
                  </a:cubicBezTo>
                  <a:cubicBezTo>
                    <a:pt x="444" y="4189"/>
                    <a:pt x="555" y="4218"/>
                    <a:pt x="661" y="4218"/>
                  </a:cubicBezTo>
                  <a:cubicBezTo>
                    <a:pt x="872" y="4218"/>
                    <a:pt x="1064" y="4100"/>
                    <a:pt x="1197" y="3923"/>
                  </a:cubicBezTo>
                  <a:lnTo>
                    <a:pt x="2926" y="931"/>
                  </a:lnTo>
                  <a:cubicBezTo>
                    <a:pt x="3125" y="598"/>
                    <a:pt x="3059" y="266"/>
                    <a:pt x="2727" y="67"/>
                  </a:cubicBezTo>
                  <a:cubicBezTo>
                    <a:pt x="2660" y="67"/>
                    <a:pt x="2527" y="0"/>
                    <a:pt x="24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97" name="Google Shape;97;p25"/>
            <p:cNvSpPr/>
            <p:nvPr/>
          </p:nvSpPr>
          <p:spPr>
            <a:xfrm>
              <a:off x="1489675" y="2905700"/>
              <a:ext cx="206125" cy="319125"/>
            </a:xfrm>
            <a:custGeom>
              <a:avLst/>
              <a:gdLst/>
              <a:ahLst/>
              <a:cxnLst/>
              <a:rect l="l" t="t" r="r" b="b"/>
              <a:pathLst>
                <a:path w="8245" h="12765" extrusionOk="0">
                  <a:moveTo>
                    <a:pt x="7580" y="0"/>
                  </a:moveTo>
                  <a:cubicBezTo>
                    <a:pt x="7381" y="0"/>
                    <a:pt x="7181" y="67"/>
                    <a:pt x="7048" y="266"/>
                  </a:cubicBezTo>
                  <a:lnTo>
                    <a:pt x="200" y="11901"/>
                  </a:lnTo>
                  <a:cubicBezTo>
                    <a:pt x="1" y="12167"/>
                    <a:pt x="134" y="12499"/>
                    <a:pt x="400" y="12699"/>
                  </a:cubicBezTo>
                  <a:cubicBezTo>
                    <a:pt x="488" y="12743"/>
                    <a:pt x="592" y="12765"/>
                    <a:pt x="695" y="12765"/>
                  </a:cubicBezTo>
                  <a:cubicBezTo>
                    <a:pt x="902" y="12765"/>
                    <a:pt x="1109" y="12676"/>
                    <a:pt x="1197" y="12499"/>
                  </a:cubicBezTo>
                  <a:lnTo>
                    <a:pt x="8045" y="864"/>
                  </a:lnTo>
                  <a:cubicBezTo>
                    <a:pt x="8245" y="598"/>
                    <a:pt x="8112" y="199"/>
                    <a:pt x="7846" y="67"/>
                  </a:cubicBezTo>
                  <a:cubicBezTo>
                    <a:pt x="7779" y="0"/>
                    <a:pt x="7646" y="0"/>
                    <a:pt x="75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98" name="Google Shape;98;p25"/>
            <p:cNvSpPr/>
            <p:nvPr/>
          </p:nvSpPr>
          <p:spPr>
            <a:xfrm>
              <a:off x="1542875" y="3286300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99" name="Google Shape;99;p25"/>
            <p:cNvSpPr/>
            <p:nvPr/>
          </p:nvSpPr>
          <p:spPr>
            <a:xfrm>
              <a:off x="2049825" y="2905700"/>
              <a:ext cx="204450" cy="319125"/>
            </a:xfrm>
            <a:custGeom>
              <a:avLst/>
              <a:gdLst/>
              <a:ahLst/>
              <a:cxnLst/>
              <a:rect l="l" t="t" r="r" b="b"/>
              <a:pathLst>
                <a:path w="8178" h="12765" extrusionOk="0">
                  <a:moveTo>
                    <a:pt x="7513" y="0"/>
                  </a:moveTo>
                  <a:cubicBezTo>
                    <a:pt x="7313" y="0"/>
                    <a:pt x="7114" y="67"/>
                    <a:pt x="6981" y="266"/>
                  </a:cubicBezTo>
                  <a:lnTo>
                    <a:pt x="133" y="11834"/>
                  </a:lnTo>
                  <a:cubicBezTo>
                    <a:pt x="0" y="12167"/>
                    <a:pt x="66" y="12499"/>
                    <a:pt x="332" y="12699"/>
                  </a:cubicBezTo>
                  <a:cubicBezTo>
                    <a:pt x="443" y="12743"/>
                    <a:pt x="554" y="12765"/>
                    <a:pt x="660" y="12765"/>
                  </a:cubicBezTo>
                  <a:cubicBezTo>
                    <a:pt x="872" y="12765"/>
                    <a:pt x="1064" y="12676"/>
                    <a:pt x="1197" y="12499"/>
                  </a:cubicBezTo>
                  <a:lnTo>
                    <a:pt x="7978" y="864"/>
                  </a:lnTo>
                  <a:cubicBezTo>
                    <a:pt x="8178" y="598"/>
                    <a:pt x="8111" y="199"/>
                    <a:pt x="7779" y="67"/>
                  </a:cubicBezTo>
                  <a:cubicBezTo>
                    <a:pt x="7712" y="0"/>
                    <a:pt x="7579" y="0"/>
                    <a:pt x="75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00" name="Google Shape;100;p25"/>
            <p:cNvSpPr/>
            <p:nvPr/>
          </p:nvSpPr>
          <p:spPr>
            <a:xfrm>
              <a:off x="1217100" y="3286300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01" name="Google Shape;101;p25"/>
            <p:cNvSpPr/>
            <p:nvPr/>
          </p:nvSpPr>
          <p:spPr>
            <a:xfrm>
              <a:off x="249750" y="3051950"/>
              <a:ext cx="497000" cy="498650"/>
            </a:xfrm>
            <a:custGeom>
              <a:avLst/>
              <a:gdLst/>
              <a:ahLst/>
              <a:cxnLst/>
              <a:rect l="l" t="t" r="r" b="b"/>
              <a:pathLst>
                <a:path w="19880" h="19946" extrusionOk="0">
                  <a:moveTo>
                    <a:pt x="9907" y="1"/>
                  </a:moveTo>
                  <a:cubicBezTo>
                    <a:pt x="4455" y="1"/>
                    <a:pt x="0" y="4522"/>
                    <a:pt x="0" y="9973"/>
                  </a:cubicBezTo>
                  <a:cubicBezTo>
                    <a:pt x="0" y="15491"/>
                    <a:pt x="4455" y="19946"/>
                    <a:pt x="9907" y="19946"/>
                  </a:cubicBezTo>
                  <a:cubicBezTo>
                    <a:pt x="15425" y="19946"/>
                    <a:pt x="19879" y="15491"/>
                    <a:pt x="19879" y="9973"/>
                  </a:cubicBezTo>
                  <a:cubicBezTo>
                    <a:pt x="19879" y="4522"/>
                    <a:pt x="15425" y="1"/>
                    <a:pt x="990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02" name="Google Shape;102;p25"/>
            <p:cNvSpPr/>
            <p:nvPr/>
          </p:nvSpPr>
          <p:spPr>
            <a:xfrm>
              <a:off x="816525" y="3120100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0"/>
                  </a:moveTo>
                  <a:cubicBezTo>
                    <a:pt x="3258" y="0"/>
                    <a:pt x="1" y="3258"/>
                    <a:pt x="1" y="7247"/>
                  </a:cubicBezTo>
                  <a:cubicBezTo>
                    <a:pt x="1" y="11236"/>
                    <a:pt x="3258" y="14561"/>
                    <a:pt x="7247" y="14561"/>
                  </a:cubicBezTo>
                  <a:cubicBezTo>
                    <a:pt x="11303" y="14561"/>
                    <a:pt x="14561" y="11236"/>
                    <a:pt x="14561" y="7247"/>
                  </a:cubicBezTo>
                  <a:cubicBezTo>
                    <a:pt x="14561" y="3258"/>
                    <a:pt x="11303" y="0"/>
                    <a:pt x="72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03" name="Google Shape;103;p25"/>
            <p:cNvSpPr/>
            <p:nvPr/>
          </p:nvSpPr>
          <p:spPr>
            <a:xfrm>
              <a:off x="1069175" y="3494075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80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80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04" name="Google Shape;104;p25"/>
            <p:cNvSpPr/>
            <p:nvPr/>
          </p:nvSpPr>
          <p:spPr>
            <a:xfrm>
              <a:off x="650325" y="3533975"/>
              <a:ext cx="299200" cy="299200"/>
            </a:xfrm>
            <a:custGeom>
              <a:avLst/>
              <a:gdLst/>
              <a:ahLst/>
              <a:cxnLst/>
              <a:rect l="l" t="t" r="r" b="b"/>
              <a:pathLst>
                <a:path w="11968" h="11968" extrusionOk="0">
                  <a:moveTo>
                    <a:pt x="5984" y="0"/>
                  </a:moveTo>
                  <a:cubicBezTo>
                    <a:pt x="2660" y="0"/>
                    <a:pt x="0" y="2659"/>
                    <a:pt x="0" y="5984"/>
                  </a:cubicBezTo>
                  <a:cubicBezTo>
                    <a:pt x="0" y="9241"/>
                    <a:pt x="2660" y="11967"/>
                    <a:pt x="5984" y="11967"/>
                  </a:cubicBezTo>
                  <a:cubicBezTo>
                    <a:pt x="9241" y="11967"/>
                    <a:pt x="11967" y="9241"/>
                    <a:pt x="11967" y="5984"/>
                  </a:cubicBezTo>
                  <a:cubicBezTo>
                    <a:pt x="11967" y="2659"/>
                    <a:pt x="9241" y="0"/>
                    <a:pt x="598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</p:grpSp>
      <p:sp>
        <p:nvSpPr>
          <p:cNvPr id="105" name="Google Shape;105;p25"/>
          <p:cNvSpPr>
            <a:spLocks noGrp="1"/>
          </p:cNvSpPr>
          <p:nvPr>
            <p:ph type="pic" idx="2"/>
          </p:nvPr>
        </p:nvSpPr>
        <p:spPr>
          <a:xfrm>
            <a:off x="606600" y="928800"/>
            <a:ext cx="3143400" cy="35028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106" name="Google Shape;106;p25"/>
          <p:cNvCxnSpPr/>
          <p:nvPr/>
        </p:nvCxnSpPr>
        <p:spPr>
          <a:xfrm>
            <a:off x="4326350" y="928800"/>
            <a:ext cx="43416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665">
          <p15:clr>
            <a:srgbClr val="E46962"/>
          </p15:clr>
        </p15:guide>
        <p15:guide id="2" pos="5518">
          <p15:clr>
            <a:srgbClr val="E46962"/>
          </p15:clr>
        </p15:guide>
        <p15:guide id="3" orient="horz" pos="2291">
          <p15:clr>
            <a:srgbClr val="E46962"/>
          </p15:clr>
        </p15:guide>
        <p15:guide id="4" orient="horz" pos="2220">
          <p15:clr>
            <a:srgbClr val="E46962"/>
          </p15:clr>
        </p15:guide>
        <p15:guide id="5" orient="horz" pos="585">
          <p15:clr>
            <a:srgbClr val="E46962"/>
          </p15:clr>
        </p15:guide>
        <p15:guide id="6" orient="horz" pos="2792">
          <p15:clr>
            <a:srgbClr val="E46962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sur 3 colonnes">
  <p:cSld name="TITLE_AND_TWO_COLUMNS_1">
    <p:bg>
      <p:bgPr>
        <a:solidFill>
          <a:srgbClr val="F4F5F1"/>
        </a:solidFill>
        <a:effectLst/>
      </p:bgPr>
    </p:bg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46"/>
          <p:cNvSpPr txBox="1">
            <a:spLocks noGrp="1"/>
          </p:cNvSpPr>
          <p:nvPr>
            <p:ph type="body" idx="1"/>
          </p:nvPr>
        </p:nvSpPr>
        <p:spPr>
          <a:xfrm>
            <a:off x="6127200" y="1501200"/>
            <a:ext cx="2631600" cy="32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Work Sans Medium"/>
              <a:buChar char="•"/>
              <a:defRPr sz="11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marL="914400" lvl="1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2pPr>
            <a:lvl3pPr marL="1371600" lvl="2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5pPr>
            <a:lvl6pPr marL="2743200" lvl="5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6pPr>
            <a:lvl7pPr marL="3200400" lvl="6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7pPr>
            <a:lvl8pPr marL="3657600" lvl="7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8pPr>
            <a:lvl9pPr marL="4114800" lvl="8" indent="-295275" algn="l">
              <a:lnSpc>
                <a:spcPct val="100000"/>
              </a:lnSpc>
              <a:spcBef>
                <a:spcPts val="525"/>
              </a:spcBef>
              <a:spcAft>
                <a:spcPts val="525"/>
              </a:spcAft>
              <a:buSzPts val="1050"/>
              <a:buChar char="•"/>
              <a:defRPr/>
            </a:lvl9pPr>
          </a:lstStyle>
          <a:p>
            <a:endParaRPr/>
          </a:p>
        </p:txBody>
      </p:sp>
      <p:sp>
        <p:nvSpPr>
          <p:cNvPr id="463" name="Google Shape;463;p46"/>
          <p:cNvSpPr txBox="1">
            <a:spLocks noGrp="1"/>
          </p:cNvSpPr>
          <p:nvPr>
            <p:ph type="title"/>
          </p:nvPr>
        </p:nvSpPr>
        <p:spPr>
          <a:xfrm>
            <a:off x="864000" y="218418"/>
            <a:ext cx="7894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64" name="Google Shape;464;p46"/>
          <p:cNvSpPr txBox="1">
            <a:spLocks noGrp="1"/>
          </p:cNvSpPr>
          <p:nvPr>
            <p:ph type="body" idx="2"/>
          </p:nvPr>
        </p:nvSpPr>
        <p:spPr>
          <a:xfrm>
            <a:off x="864000" y="1501200"/>
            <a:ext cx="2631600" cy="32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Work Sans Medium"/>
              <a:buChar char="•"/>
              <a:defRPr sz="11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marL="914400" lvl="1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2pPr>
            <a:lvl3pPr marL="1371600" lvl="2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5pPr>
            <a:lvl6pPr marL="2743200" lvl="5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6pPr>
            <a:lvl7pPr marL="3200400" lvl="6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7pPr>
            <a:lvl8pPr marL="3657600" lvl="7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8pPr>
            <a:lvl9pPr marL="4114800" lvl="8" indent="-295275" algn="l">
              <a:lnSpc>
                <a:spcPct val="100000"/>
              </a:lnSpc>
              <a:spcBef>
                <a:spcPts val="525"/>
              </a:spcBef>
              <a:spcAft>
                <a:spcPts val="525"/>
              </a:spcAft>
              <a:buSzPts val="1050"/>
              <a:buChar char="•"/>
              <a:defRPr/>
            </a:lvl9pPr>
          </a:lstStyle>
          <a:p>
            <a:endParaRPr/>
          </a:p>
        </p:txBody>
      </p:sp>
      <p:sp>
        <p:nvSpPr>
          <p:cNvPr id="465" name="Google Shape;465;p46"/>
          <p:cNvSpPr txBox="1">
            <a:spLocks noGrp="1"/>
          </p:cNvSpPr>
          <p:nvPr>
            <p:ph type="body" idx="3"/>
          </p:nvPr>
        </p:nvSpPr>
        <p:spPr>
          <a:xfrm>
            <a:off x="3495600" y="1501200"/>
            <a:ext cx="2631600" cy="32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Work Sans Medium"/>
              <a:buChar char="•"/>
              <a:defRPr sz="11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marL="914400" lvl="1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2pPr>
            <a:lvl3pPr marL="1371600" lvl="2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5pPr>
            <a:lvl6pPr marL="2743200" lvl="5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6pPr>
            <a:lvl7pPr marL="3200400" lvl="6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7pPr>
            <a:lvl8pPr marL="3657600" lvl="7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8pPr>
            <a:lvl9pPr marL="4114800" lvl="8" indent="-295275" algn="l">
              <a:lnSpc>
                <a:spcPct val="100000"/>
              </a:lnSpc>
              <a:spcBef>
                <a:spcPts val="525"/>
              </a:spcBef>
              <a:spcAft>
                <a:spcPts val="525"/>
              </a:spcAft>
              <a:buSzPts val="1050"/>
              <a:buChar char="•"/>
              <a:defRPr/>
            </a:lvl9pPr>
          </a:lstStyle>
          <a:p>
            <a:endParaRPr/>
          </a:p>
        </p:txBody>
      </p:sp>
      <p:sp>
        <p:nvSpPr>
          <p:cNvPr id="466" name="Google Shape;466;p46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467" name="Google Shape;467;p46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68" name="Google Shape;468;p46"/>
          <p:cNvCxnSpPr/>
          <p:nvPr/>
        </p:nvCxnSpPr>
        <p:spPr>
          <a:xfrm>
            <a:off x="481275" y="-5025"/>
            <a:ext cx="0" cy="5158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202">
          <p15:clr>
            <a:srgbClr val="E46962"/>
          </p15:clr>
        </p15:guide>
        <p15:guide id="2" pos="3860">
          <p15:clr>
            <a:srgbClr val="E46962"/>
          </p15:clr>
        </p15:guide>
        <p15:guide id="3" pos="5517">
          <p15:clr>
            <a:srgbClr val="E46962"/>
          </p15:clr>
        </p15:guide>
        <p15:guide id="4" pos="544">
          <p15:clr>
            <a:srgbClr val="E46962"/>
          </p15:clr>
        </p15:guide>
        <p15:guide id="5" orient="horz" pos="138">
          <p15:clr>
            <a:srgbClr val="E46962"/>
          </p15:clr>
        </p15:guide>
        <p15:guide id="6" orient="horz" pos="946">
          <p15:clr>
            <a:srgbClr val="E46962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ur Professors">
  <p:cSld name="TITLE_AND_TWO_COLUMNS_1_1">
    <p:bg>
      <p:bgPr>
        <a:solidFill>
          <a:srgbClr val="F4F5F1"/>
        </a:solidFill>
        <a:effectLst/>
      </p:bgPr>
    </p:bg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47"/>
          <p:cNvSpPr txBox="1">
            <a:spLocks noGrp="1"/>
          </p:cNvSpPr>
          <p:nvPr>
            <p:ph type="body" idx="1"/>
          </p:nvPr>
        </p:nvSpPr>
        <p:spPr>
          <a:xfrm>
            <a:off x="7099200" y="1148400"/>
            <a:ext cx="1659600" cy="18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Work Sans Medium"/>
              <a:buChar char="•"/>
              <a:defRPr sz="10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marL="914400" lvl="1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2pPr>
            <a:lvl3pPr marL="1371600" lvl="2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3pPr>
            <a:lvl4pPr marL="1828800" lvl="3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4pPr>
            <a:lvl5pPr marL="2286000" lvl="4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5pPr>
            <a:lvl6pPr marL="2743200" lvl="5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6pPr>
            <a:lvl7pPr marL="3200400" lvl="6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7pPr>
            <a:lvl8pPr marL="3657600" lvl="7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8pPr>
            <a:lvl9pPr marL="4114800" lvl="8" indent="-285750" algn="l">
              <a:lnSpc>
                <a:spcPct val="100000"/>
              </a:lnSpc>
              <a:spcBef>
                <a:spcPts val="525"/>
              </a:spcBef>
              <a:spcAft>
                <a:spcPts val="525"/>
              </a:spcAft>
              <a:buSzPts val="900"/>
              <a:buChar char="•"/>
              <a:defRPr sz="900"/>
            </a:lvl9pPr>
          </a:lstStyle>
          <a:p>
            <a:endParaRPr/>
          </a:p>
        </p:txBody>
      </p:sp>
      <p:sp>
        <p:nvSpPr>
          <p:cNvPr id="471" name="Google Shape;471;p47"/>
          <p:cNvSpPr txBox="1">
            <a:spLocks noGrp="1"/>
          </p:cNvSpPr>
          <p:nvPr>
            <p:ph type="title"/>
          </p:nvPr>
        </p:nvSpPr>
        <p:spPr>
          <a:xfrm>
            <a:off x="864000" y="218418"/>
            <a:ext cx="7894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72" name="Google Shape;472;p47"/>
          <p:cNvSpPr txBox="1">
            <a:spLocks noGrp="1"/>
          </p:cNvSpPr>
          <p:nvPr>
            <p:ph type="body" idx="2"/>
          </p:nvPr>
        </p:nvSpPr>
        <p:spPr>
          <a:xfrm>
            <a:off x="1836000" y="1148400"/>
            <a:ext cx="1659600" cy="18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Work Sans Medium"/>
              <a:buChar char="•"/>
              <a:defRPr sz="10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marL="914400" lvl="1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2pPr>
            <a:lvl3pPr marL="1371600" lvl="2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3pPr>
            <a:lvl4pPr marL="1828800" lvl="3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4pPr>
            <a:lvl5pPr marL="2286000" lvl="4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5pPr>
            <a:lvl6pPr marL="2743200" lvl="5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6pPr>
            <a:lvl7pPr marL="3200400" lvl="6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7pPr>
            <a:lvl8pPr marL="3657600" lvl="7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8pPr>
            <a:lvl9pPr marL="4114800" lvl="8" indent="-285750" algn="l">
              <a:lnSpc>
                <a:spcPct val="100000"/>
              </a:lnSpc>
              <a:spcBef>
                <a:spcPts val="525"/>
              </a:spcBef>
              <a:spcAft>
                <a:spcPts val="525"/>
              </a:spcAft>
              <a:buSzPts val="900"/>
              <a:buChar char="•"/>
              <a:defRPr sz="900"/>
            </a:lvl9pPr>
          </a:lstStyle>
          <a:p>
            <a:endParaRPr/>
          </a:p>
        </p:txBody>
      </p:sp>
      <p:sp>
        <p:nvSpPr>
          <p:cNvPr id="473" name="Google Shape;473;p47"/>
          <p:cNvSpPr txBox="1">
            <a:spLocks noGrp="1"/>
          </p:cNvSpPr>
          <p:nvPr>
            <p:ph type="body" idx="3"/>
          </p:nvPr>
        </p:nvSpPr>
        <p:spPr>
          <a:xfrm>
            <a:off x="4467600" y="1148400"/>
            <a:ext cx="1659600" cy="18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Work Sans Medium"/>
              <a:buChar char="•"/>
              <a:defRPr sz="10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marL="914400" lvl="1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2pPr>
            <a:lvl3pPr marL="1371600" lvl="2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3pPr>
            <a:lvl4pPr marL="1828800" lvl="3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4pPr>
            <a:lvl5pPr marL="2286000" lvl="4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5pPr>
            <a:lvl6pPr marL="2743200" lvl="5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6pPr>
            <a:lvl7pPr marL="3200400" lvl="6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7pPr>
            <a:lvl8pPr marL="3657600" lvl="7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8pPr>
            <a:lvl9pPr marL="4114800" lvl="8" indent="-285750" algn="l">
              <a:lnSpc>
                <a:spcPct val="100000"/>
              </a:lnSpc>
              <a:spcBef>
                <a:spcPts val="525"/>
              </a:spcBef>
              <a:spcAft>
                <a:spcPts val="525"/>
              </a:spcAft>
              <a:buSzPts val="900"/>
              <a:buChar char="•"/>
              <a:defRPr sz="900"/>
            </a:lvl9pPr>
          </a:lstStyle>
          <a:p>
            <a:endParaRPr/>
          </a:p>
        </p:txBody>
      </p:sp>
      <p:sp>
        <p:nvSpPr>
          <p:cNvPr id="474" name="Google Shape;474;p47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475" name="Google Shape;475;p47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76" name="Google Shape;476;p47"/>
          <p:cNvCxnSpPr/>
          <p:nvPr/>
        </p:nvCxnSpPr>
        <p:spPr>
          <a:xfrm>
            <a:off x="481275" y="-5025"/>
            <a:ext cx="0" cy="5158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77" name="Google Shape;477;p47"/>
          <p:cNvSpPr>
            <a:spLocks noGrp="1"/>
          </p:cNvSpPr>
          <p:nvPr>
            <p:ph type="pic" idx="4"/>
          </p:nvPr>
        </p:nvSpPr>
        <p:spPr>
          <a:xfrm>
            <a:off x="954000" y="1238400"/>
            <a:ext cx="882000" cy="10944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sp>
      <p:sp>
        <p:nvSpPr>
          <p:cNvPr id="478" name="Google Shape;478;p47"/>
          <p:cNvSpPr>
            <a:spLocks noGrp="1"/>
          </p:cNvSpPr>
          <p:nvPr>
            <p:ph type="pic" idx="5"/>
          </p:nvPr>
        </p:nvSpPr>
        <p:spPr>
          <a:xfrm>
            <a:off x="3585600" y="1238400"/>
            <a:ext cx="882000" cy="10944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sp>
      <p:sp>
        <p:nvSpPr>
          <p:cNvPr id="479" name="Google Shape;479;p47"/>
          <p:cNvSpPr>
            <a:spLocks noGrp="1"/>
          </p:cNvSpPr>
          <p:nvPr>
            <p:ph type="pic" idx="6"/>
          </p:nvPr>
        </p:nvSpPr>
        <p:spPr>
          <a:xfrm>
            <a:off x="6217200" y="1238400"/>
            <a:ext cx="882000" cy="10944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sp>
      <p:sp>
        <p:nvSpPr>
          <p:cNvPr id="480" name="Google Shape;480;p47"/>
          <p:cNvSpPr>
            <a:spLocks noGrp="1"/>
          </p:cNvSpPr>
          <p:nvPr>
            <p:ph type="pic" idx="7"/>
          </p:nvPr>
        </p:nvSpPr>
        <p:spPr>
          <a:xfrm>
            <a:off x="954000" y="3052800"/>
            <a:ext cx="882000" cy="10944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sp>
      <p:sp>
        <p:nvSpPr>
          <p:cNvPr id="481" name="Google Shape;481;p47"/>
          <p:cNvSpPr>
            <a:spLocks noGrp="1"/>
          </p:cNvSpPr>
          <p:nvPr>
            <p:ph type="pic" idx="8"/>
          </p:nvPr>
        </p:nvSpPr>
        <p:spPr>
          <a:xfrm>
            <a:off x="3585600" y="3052800"/>
            <a:ext cx="882000" cy="10944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sp>
      <p:sp>
        <p:nvSpPr>
          <p:cNvPr id="482" name="Google Shape;482;p47"/>
          <p:cNvSpPr>
            <a:spLocks noGrp="1"/>
          </p:cNvSpPr>
          <p:nvPr>
            <p:ph type="pic" idx="9"/>
          </p:nvPr>
        </p:nvSpPr>
        <p:spPr>
          <a:xfrm>
            <a:off x="6217200" y="3052800"/>
            <a:ext cx="882000" cy="10944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sp>
      <p:sp>
        <p:nvSpPr>
          <p:cNvPr id="483" name="Google Shape;483;p47"/>
          <p:cNvSpPr txBox="1">
            <a:spLocks noGrp="1"/>
          </p:cNvSpPr>
          <p:nvPr>
            <p:ph type="body" idx="13"/>
          </p:nvPr>
        </p:nvSpPr>
        <p:spPr>
          <a:xfrm>
            <a:off x="7099200" y="2962800"/>
            <a:ext cx="1659600" cy="18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Work Sans Medium"/>
              <a:buChar char="•"/>
              <a:defRPr sz="10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marL="914400" lvl="1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2pPr>
            <a:lvl3pPr marL="1371600" lvl="2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3pPr>
            <a:lvl4pPr marL="1828800" lvl="3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4pPr>
            <a:lvl5pPr marL="2286000" lvl="4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5pPr>
            <a:lvl6pPr marL="2743200" lvl="5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6pPr>
            <a:lvl7pPr marL="3200400" lvl="6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7pPr>
            <a:lvl8pPr marL="3657600" lvl="7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8pPr>
            <a:lvl9pPr marL="4114800" lvl="8" indent="-285750" algn="l">
              <a:lnSpc>
                <a:spcPct val="100000"/>
              </a:lnSpc>
              <a:spcBef>
                <a:spcPts val="525"/>
              </a:spcBef>
              <a:spcAft>
                <a:spcPts val="525"/>
              </a:spcAft>
              <a:buSzPts val="900"/>
              <a:buChar char="•"/>
              <a:defRPr sz="900"/>
            </a:lvl9pPr>
          </a:lstStyle>
          <a:p>
            <a:endParaRPr/>
          </a:p>
        </p:txBody>
      </p:sp>
      <p:sp>
        <p:nvSpPr>
          <p:cNvPr id="484" name="Google Shape;484;p47"/>
          <p:cNvSpPr txBox="1">
            <a:spLocks noGrp="1"/>
          </p:cNvSpPr>
          <p:nvPr>
            <p:ph type="body" idx="14"/>
          </p:nvPr>
        </p:nvSpPr>
        <p:spPr>
          <a:xfrm>
            <a:off x="1836000" y="2962800"/>
            <a:ext cx="1659600" cy="18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Work Sans Medium"/>
              <a:buChar char="•"/>
              <a:defRPr sz="10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marL="914400" lvl="1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2pPr>
            <a:lvl3pPr marL="1371600" lvl="2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3pPr>
            <a:lvl4pPr marL="1828800" lvl="3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4pPr>
            <a:lvl5pPr marL="2286000" lvl="4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5pPr>
            <a:lvl6pPr marL="2743200" lvl="5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6pPr>
            <a:lvl7pPr marL="3200400" lvl="6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7pPr>
            <a:lvl8pPr marL="3657600" lvl="7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8pPr>
            <a:lvl9pPr marL="4114800" lvl="8" indent="-285750" algn="l">
              <a:lnSpc>
                <a:spcPct val="100000"/>
              </a:lnSpc>
              <a:spcBef>
                <a:spcPts val="525"/>
              </a:spcBef>
              <a:spcAft>
                <a:spcPts val="525"/>
              </a:spcAft>
              <a:buSzPts val="900"/>
              <a:buChar char="•"/>
              <a:defRPr sz="900"/>
            </a:lvl9pPr>
          </a:lstStyle>
          <a:p>
            <a:endParaRPr/>
          </a:p>
        </p:txBody>
      </p:sp>
      <p:sp>
        <p:nvSpPr>
          <p:cNvPr id="485" name="Google Shape;485;p47"/>
          <p:cNvSpPr txBox="1">
            <a:spLocks noGrp="1"/>
          </p:cNvSpPr>
          <p:nvPr>
            <p:ph type="body" idx="15"/>
          </p:nvPr>
        </p:nvSpPr>
        <p:spPr>
          <a:xfrm>
            <a:off x="4467600" y="2962800"/>
            <a:ext cx="1659600" cy="18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Work Sans Medium"/>
              <a:buChar char="•"/>
              <a:defRPr sz="10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marL="914400" lvl="1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2pPr>
            <a:lvl3pPr marL="1371600" lvl="2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3pPr>
            <a:lvl4pPr marL="1828800" lvl="3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4pPr>
            <a:lvl5pPr marL="2286000" lvl="4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5pPr>
            <a:lvl6pPr marL="2743200" lvl="5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6pPr>
            <a:lvl7pPr marL="3200400" lvl="6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7pPr>
            <a:lvl8pPr marL="3657600" lvl="7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8pPr>
            <a:lvl9pPr marL="4114800" lvl="8" indent="-285750" algn="l">
              <a:lnSpc>
                <a:spcPct val="100000"/>
              </a:lnSpc>
              <a:spcBef>
                <a:spcPts val="525"/>
              </a:spcBef>
              <a:spcAft>
                <a:spcPts val="525"/>
              </a:spcAft>
              <a:buSzPts val="900"/>
              <a:buChar char="•"/>
              <a:defRPr sz="900"/>
            </a:lvl9pPr>
          </a:lstStyle>
          <a:p>
            <a:endParaRPr/>
          </a:p>
        </p:txBody>
      </p:sp>
      <p:cxnSp>
        <p:nvCxnSpPr>
          <p:cNvPr id="486" name="Google Shape;486;p47"/>
          <p:cNvCxnSpPr/>
          <p:nvPr/>
        </p:nvCxnSpPr>
        <p:spPr>
          <a:xfrm>
            <a:off x="954000" y="1153025"/>
            <a:ext cx="2449800" cy="0"/>
          </a:xfrm>
          <a:prstGeom prst="straightConnector1">
            <a:avLst/>
          </a:prstGeom>
          <a:noFill/>
          <a:ln w="9525" cap="flat" cmpd="sng">
            <a:solidFill>
              <a:srgbClr val="CEB3D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87" name="Google Shape;487;p47"/>
          <p:cNvCxnSpPr/>
          <p:nvPr/>
        </p:nvCxnSpPr>
        <p:spPr>
          <a:xfrm>
            <a:off x="3585600" y="1153025"/>
            <a:ext cx="2449800" cy="0"/>
          </a:xfrm>
          <a:prstGeom prst="straightConnector1">
            <a:avLst/>
          </a:prstGeom>
          <a:noFill/>
          <a:ln w="9525" cap="flat" cmpd="sng">
            <a:solidFill>
              <a:srgbClr val="CEB3D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88" name="Google Shape;488;p47"/>
          <p:cNvCxnSpPr/>
          <p:nvPr/>
        </p:nvCxnSpPr>
        <p:spPr>
          <a:xfrm>
            <a:off x="6217200" y="1153025"/>
            <a:ext cx="2449800" cy="0"/>
          </a:xfrm>
          <a:prstGeom prst="straightConnector1">
            <a:avLst/>
          </a:prstGeom>
          <a:noFill/>
          <a:ln w="9525" cap="flat" cmpd="sng">
            <a:solidFill>
              <a:srgbClr val="CEB3D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89" name="Google Shape;489;p47"/>
          <p:cNvCxnSpPr/>
          <p:nvPr/>
        </p:nvCxnSpPr>
        <p:spPr>
          <a:xfrm>
            <a:off x="954000" y="2967800"/>
            <a:ext cx="2449800" cy="0"/>
          </a:xfrm>
          <a:prstGeom prst="straightConnector1">
            <a:avLst/>
          </a:prstGeom>
          <a:noFill/>
          <a:ln w="9525" cap="flat" cmpd="sng">
            <a:solidFill>
              <a:srgbClr val="CEB3D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90" name="Google Shape;490;p47"/>
          <p:cNvCxnSpPr/>
          <p:nvPr/>
        </p:nvCxnSpPr>
        <p:spPr>
          <a:xfrm>
            <a:off x="3585600" y="2967800"/>
            <a:ext cx="2449800" cy="0"/>
          </a:xfrm>
          <a:prstGeom prst="straightConnector1">
            <a:avLst/>
          </a:prstGeom>
          <a:noFill/>
          <a:ln w="9525" cap="flat" cmpd="sng">
            <a:solidFill>
              <a:srgbClr val="CEB3D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91" name="Google Shape;491;p47"/>
          <p:cNvCxnSpPr/>
          <p:nvPr/>
        </p:nvCxnSpPr>
        <p:spPr>
          <a:xfrm>
            <a:off x="6217200" y="2967800"/>
            <a:ext cx="2449800" cy="0"/>
          </a:xfrm>
          <a:prstGeom prst="straightConnector1">
            <a:avLst/>
          </a:prstGeom>
          <a:noFill/>
          <a:ln w="9525" cap="flat" cmpd="sng">
            <a:solidFill>
              <a:srgbClr val="CEB3D3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202">
          <p15:clr>
            <a:srgbClr val="E46962"/>
          </p15:clr>
        </p15:guide>
        <p15:guide id="2" pos="3860">
          <p15:clr>
            <a:srgbClr val="E46962"/>
          </p15:clr>
        </p15:guide>
        <p15:guide id="3" pos="5517">
          <p15:clr>
            <a:srgbClr val="E46962"/>
          </p15:clr>
        </p15:guide>
        <p15:guide id="4" pos="544">
          <p15:clr>
            <a:srgbClr val="E46962"/>
          </p15:clr>
        </p15:guide>
        <p15:guide id="5" orient="horz" pos="138">
          <p15:clr>
            <a:srgbClr val="E46962"/>
          </p15:clr>
        </p15:guide>
        <p15:guide id="6" orient="horz" pos="780">
          <p15:clr>
            <a:srgbClr val="E46962"/>
          </p15:clr>
        </p15:guide>
        <p15:guide id="7" orient="horz" pos="1923">
          <p15:clr>
            <a:srgbClr val="E46962"/>
          </p15:clr>
        </p15:guide>
        <p15:guide id="8" orient="horz" pos="1866">
          <p15:clr>
            <a:srgbClr val="E46962"/>
          </p15:clr>
        </p15:guide>
        <p15:guide id="9" orient="horz" pos="726">
          <p15:clr>
            <a:srgbClr val="E46962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2 columns" type="twoColTx">
  <p:cSld name="TITLE_AND_TWO_COLUMNS">
    <p:bg>
      <p:bgPr>
        <a:solidFill>
          <a:srgbClr val="F4F5F1"/>
        </a:solidFill>
        <a:effectLst/>
      </p:bgPr>
    </p:bg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48"/>
          <p:cNvSpPr/>
          <p:nvPr/>
        </p:nvSpPr>
        <p:spPr>
          <a:xfrm>
            <a:off x="4811550" y="0"/>
            <a:ext cx="4332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4" name="Google Shape;494;p48"/>
          <p:cNvSpPr txBox="1">
            <a:spLocks noGrp="1"/>
          </p:cNvSpPr>
          <p:nvPr>
            <p:ph type="title"/>
          </p:nvPr>
        </p:nvSpPr>
        <p:spPr>
          <a:xfrm>
            <a:off x="864000" y="218418"/>
            <a:ext cx="7894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95" name="Google Shape;495;p48"/>
          <p:cNvSpPr txBox="1">
            <a:spLocks noGrp="1"/>
          </p:cNvSpPr>
          <p:nvPr>
            <p:ph type="body" idx="1"/>
          </p:nvPr>
        </p:nvSpPr>
        <p:spPr>
          <a:xfrm>
            <a:off x="864000" y="1501200"/>
            <a:ext cx="3947400" cy="30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/>
            </a:lvl1pPr>
            <a:lvl2pPr marL="914400" lvl="1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2pPr>
            <a:lvl3pPr marL="1371600" lvl="2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3pPr>
            <a:lvl4pPr marL="1828800" lvl="3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4pPr>
            <a:lvl5pPr marL="2286000" lvl="4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5pPr>
            <a:lvl6pPr marL="2743200" lvl="5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6pPr>
            <a:lvl7pPr marL="3200400" lvl="6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7pPr>
            <a:lvl8pPr marL="3657600" lvl="7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8pPr>
            <a:lvl9pPr marL="4114800" lvl="8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496" name="Google Shape;496;p48"/>
          <p:cNvSpPr txBox="1">
            <a:spLocks noGrp="1"/>
          </p:cNvSpPr>
          <p:nvPr>
            <p:ph type="body" idx="2"/>
          </p:nvPr>
        </p:nvSpPr>
        <p:spPr>
          <a:xfrm>
            <a:off x="5148225" y="1501200"/>
            <a:ext cx="3610500" cy="304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/>
            </a:lvl1pPr>
            <a:lvl2pPr marL="914400" lvl="1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2pPr>
            <a:lvl3pPr marL="1371600" lvl="2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3pPr>
            <a:lvl4pPr marL="1828800" lvl="3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4pPr>
            <a:lvl5pPr marL="2286000" lvl="4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5pPr>
            <a:lvl6pPr marL="2743200" lvl="5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6pPr>
            <a:lvl7pPr marL="3200400" lvl="6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7pPr>
            <a:lvl8pPr marL="3657600" lvl="7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8pPr>
            <a:lvl9pPr marL="4114800" lvl="8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497" name="Google Shape;497;p48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498" name="Google Shape;498;p48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99" name="Google Shape;499;p48"/>
          <p:cNvCxnSpPr/>
          <p:nvPr/>
        </p:nvCxnSpPr>
        <p:spPr>
          <a:xfrm>
            <a:off x="481275" y="-5025"/>
            <a:ext cx="0" cy="5158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500" name="Google Shape;500;p48"/>
          <p:cNvGrpSpPr/>
          <p:nvPr/>
        </p:nvGrpSpPr>
        <p:grpSpPr>
          <a:xfrm>
            <a:off x="8150393" y="4878076"/>
            <a:ext cx="511008" cy="150548"/>
            <a:chOff x="249750" y="1780450"/>
            <a:chExt cx="7107200" cy="2090950"/>
          </a:xfrm>
        </p:grpSpPr>
        <p:sp>
          <p:nvSpPr>
            <p:cNvPr id="501" name="Google Shape;501;p48"/>
            <p:cNvSpPr/>
            <p:nvPr/>
          </p:nvSpPr>
          <p:spPr>
            <a:xfrm>
              <a:off x="2699700" y="1798725"/>
              <a:ext cx="1974600" cy="2036100"/>
            </a:xfrm>
            <a:custGeom>
              <a:avLst/>
              <a:gdLst/>
              <a:ahLst/>
              <a:cxnLst/>
              <a:rect l="l" t="t" r="r" b="b"/>
              <a:pathLst>
                <a:path w="78984" h="81444" extrusionOk="0">
                  <a:moveTo>
                    <a:pt x="1530" y="1"/>
                  </a:moveTo>
                  <a:cubicBezTo>
                    <a:pt x="665" y="1"/>
                    <a:pt x="0" y="732"/>
                    <a:pt x="0" y="1596"/>
                  </a:cubicBezTo>
                  <a:lnTo>
                    <a:pt x="0" y="79915"/>
                  </a:lnTo>
                  <a:cubicBezTo>
                    <a:pt x="0" y="80779"/>
                    <a:pt x="665" y="81444"/>
                    <a:pt x="1530" y="81444"/>
                  </a:cubicBezTo>
                  <a:lnTo>
                    <a:pt x="10438" y="81444"/>
                  </a:lnTo>
                  <a:cubicBezTo>
                    <a:pt x="11236" y="81444"/>
                    <a:pt x="11968" y="80779"/>
                    <a:pt x="11968" y="79915"/>
                  </a:cubicBezTo>
                  <a:lnTo>
                    <a:pt x="11968" y="30849"/>
                  </a:lnTo>
                  <a:cubicBezTo>
                    <a:pt x="11968" y="30535"/>
                    <a:pt x="12223" y="30337"/>
                    <a:pt x="12473" y="30337"/>
                  </a:cubicBezTo>
                  <a:cubicBezTo>
                    <a:pt x="12646" y="30337"/>
                    <a:pt x="12817" y="30432"/>
                    <a:pt x="12898" y="30650"/>
                  </a:cubicBezTo>
                  <a:lnTo>
                    <a:pt x="32777" y="80048"/>
                  </a:lnTo>
                  <a:cubicBezTo>
                    <a:pt x="33110" y="80912"/>
                    <a:pt x="33974" y="81444"/>
                    <a:pt x="34838" y="81444"/>
                  </a:cubicBezTo>
                  <a:lnTo>
                    <a:pt x="43681" y="81444"/>
                  </a:lnTo>
                  <a:cubicBezTo>
                    <a:pt x="44611" y="81444"/>
                    <a:pt x="45409" y="80912"/>
                    <a:pt x="45742" y="80048"/>
                  </a:cubicBezTo>
                  <a:lnTo>
                    <a:pt x="65687" y="30450"/>
                  </a:lnTo>
                  <a:cubicBezTo>
                    <a:pt x="65772" y="30223"/>
                    <a:pt x="65955" y="30117"/>
                    <a:pt x="66136" y="30117"/>
                  </a:cubicBezTo>
                  <a:cubicBezTo>
                    <a:pt x="66378" y="30117"/>
                    <a:pt x="66618" y="30307"/>
                    <a:pt x="66618" y="30650"/>
                  </a:cubicBezTo>
                  <a:lnTo>
                    <a:pt x="66618" y="79915"/>
                  </a:lnTo>
                  <a:cubicBezTo>
                    <a:pt x="66618" y="80779"/>
                    <a:pt x="67349" y="81444"/>
                    <a:pt x="68213" y="81444"/>
                  </a:cubicBezTo>
                  <a:lnTo>
                    <a:pt x="77388" y="81444"/>
                  </a:lnTo>
                  <a:cubicBezTo>
                    <a:pt x="78253" y="81444"/>
                    <a:pt x="78984" y="80779"/>
                    <a:pt x="78984" y="79915"/>
                  </a:cubicBezTo>
                  <a:lnTo>
                    <a:pt x="78984" y="1596"/>
                  </a:lnTo>
                  <a:cubicBezTo>
                    <a:pt x="78984" y="732"/>
                    <a:pt x="78253" y="67"/>
                    <a:pt x="77455" y="1"/>
                  </a:cubicBezTo>
                  <a:lnTo>
                    <a:pt x="67881" y="67"/>
                  </a:lnTo>
                  <a:cubicBezTo>
                    <a:pt x="67835" y="63"/>
                    <a:pt x="67788" y="61"/>
                    <a:pt x="67743" y="61"/>
                  </a:cubicBezTo>
                  <a:cubicBezTo>
                    <a:pt x="67067" y="61"/>
                    <a:pt x="66464" y="512"/>
                    <a:pt x="66152" y="1197"/>
                  </a:cubicBezTo>
                  <a:lnTo>
                    <a:pt x="39825" y="65687"/>
                  </a:lnTo>
                  <a:cubicBezTo>
                    <a:pt x="39725" y="65920"/>
                    <a:pt x="39509" y="66036"/>
                    <a:pt x="39301" y="66036"/>
                  </a:cubicBezTo>
                  <a:cubicBezTo>
                    <a:pt x="39093" y="66036"/>
                    <a:pt x="38894" y="65920"/>
                    <a:pt x="38827" y="65687"/>
                  </a:cubicBezTo>
                  <a:lnTo>
                    <a:pt x="12433" y="1197"/>
                  </a:lnTo>
                  <a:cubicBezTo>
                    <a:pt x="12167" y="466"/>
                    <a:pt x="11436" y="1"/>
                    <a:pt x="1070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02" name="Google Shape;502;p48"/>
            <p:cNvSpPr/>
            <p:nvPr/>
          </p:nvSpPr>
          <p:spPr>
            <a:xfrm>
              <a:off x="4921950" y="1780450"/>
              <a:ext cx="393925" cy="2054375"/>
            </a:xfrm>
            <a:custGeom>
              <a:avLst/>
              <a:gdLst/>
              <a:ahLst/>
              <a:cxnLst/>
              <a:rect l="l" t="t" r="r" b="b"/>
              <a:pathLst>
                <a:path w="15757" h="82175" extrusionOk="0">
                  <a:moveTo>
                    <a:pt x="7978" y="0"/>
                  </a:moveTo>
                  <a:cubicBezTo>
                    <a:pt x="5718" y="0"/>
                    <a:pt x="3856" y="732"/>
                    <a:pt x="2327" y="2261"/>
                  </a:cubicBezTo>
                  <a:cubicBezTo>
                    <a:pt x="798" y="3790"/>
                    <a:pt x="0" y="5651"/>
                    <a:pt x="0" y="7912"/>
                  </a:cubicBezTo>
                  <a:cubicBezTo>
                    <a:pt x="0" y="10106"/>
                    <a:pt x="798" y="11967"/>
                    <a:pt x="2327" y="13497"/>
                  </a:cubicBezTo>
                  <a:cubicBezTo>
                    <a:pt x="3856" y="15026"/>
                    <a:pt x="5718" y="15824"/>
                    <a:pt x="7978" y="15824"/>
                  </a:cubicBezTo>
                  <a:cubicBezTo>
                    <a:pt x="10106" y="15824"/>
                    <a:pt x="11967" y="15026"/>
                    <a:pt x="13496" y="13430"/>
                  </a:cubicBezTo>
                  <a:cubicBezTo>
                    <a:pt x="15026" y="11901"/>
                    <a:pt x="15757" y="10039"/>
                    <a:pt x="15757" y="7912"/>
                  </a:cubicBezTo>
                  <a:cubicBezTo>
                    <a:pt x="15757" y="5651"/>
                    <a:pt x="15026" y="3790"/>
                    <a:pt x="13496" y="2261"/>
                  </a:cubicBezTo>
                  <a:cubicBezTo>
                    <a:pt x="11967" y="732"/>
                    <a:pt x="10106" y="0"/>
                    <a:pt x="7978" y="0"/>
                  </a:cubicBezTo>
                  <a:close/>
                  <a:moveTo>
                    <a:pt x="3524" y="27192"/>
                  </a:moveTo>
                  <a:cubicBezTo>
                    <a:pt x="2659" y="27192"/>
                    <a:pt x="1995" y="27857"/>
                    <a:pt x="1995" y="28721"/>
                  </a:cubicBezTo>
                  <a:lnTo>
                    <a:pt x="1995" y="80646"/>
                  </a:lnTo>
                  <a:cubicBezTo>
                    <a:pt x="1995" y="81510"/>
                    <a:pt x="2659" y="82175"/>
                    <a:pt x="3524" y="82175"/>
                  </a:cubicBezTo>
                  <a:lnTo>
                    <a:pt x="12366" y="82175"/>
                  </a:lnTo>
                  <a:cubicBezTo>
                    <a:pt x="13230" y="82175"/>
                    <a:pt x="13895" y="81510"/>
                    <a:pt x="13895" y="80646"/>
                  </a:cubicBezTo>
                  <a:lnTo>
                    <a:pt x="13895" y="28721"/>
                  </a:lnTo>
                  <a:cubicBezTo>
                    <a:pt x="13895" y="27857"/>
                    <a:pt x="13230" y="27192"/>
                    <a:pt x="12366" y="27192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03" name="Google Shape;503;p48"/>
            <p:cNvSpPr/>
            <p:nvPr/>
          </p:nvSpPr>
          <p:spPr>
            <a:xfrm>
              <a:off x="5568500" y="1798725"/>
              <a:ext cx="295875" cy="2036100"/>
            </a:xfrm>
            <a:custGeom>
              <a:avLst/>
              <a:gdLst/>
              <a:ahLst/>
              <a:cxnLst/>
              <a:rect l="l" t="t" r="r" b="b"/>
              <a:pathLst>
                <a:path w="11835" h="81444" extrusionOk="0">
                  <a:moveTo>
                    <a:pt x="1530" y="1"/>
                  </a:moveTo>
                  <a:cubicBezTo>
                    <a:pt x="665" y="1"/>
                    <a:pt x="1" y="732"/>
                    <a:pt x="1" y="1596"/>
                  </a:cubicBezTo>
                  <a:lnTo>
                    <a:pt x="1" y="79915"/>
                  </a:lnTo>
                  <a:cubicBezTo>
                    <a:pt x="1" y="80779"/>
                    <a:pt x="665" y="81444"/>
                    <a:pt x="1530" y="81444"/>
                  </a:cubicBezTo>
                  <a:lnTo>
                    <a:pt x="10306" y="81444"/>
                  </a:lnTo>
                  <a:cubicBezTo>
                    <a:pt x="11170" y="81444"/>
                    <a:pt x="11835" y="80779"/>
                    <a:pt x="11835" y="79915"/>
                  </a:cubicBezTo>
                  <a:lnTo>
                    <a:pt x="11835" y="1596"/>
                  </a:lnTo>
                  <a:cubicBezTo>
                    <a:pt x="11835" y="732"/>
                    <a:pt x="11170" y="1"/>
                    <a:pt x="1030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04" name="Google Shape;504;p48"/>
            <p:cNvSpPr/>
            <p:nvPr/>
          </p:nvSpPr>
          <p:spPr>
            <a:xfrm>
              <a:off x="6115325" y="2422000"/>
              <a:ext cx="1241625" cy="1449400"/>
            </a:xfrm>
            <a:custGeom>
              <a:avLst/>
              <a:gdLst/>
              <a:ahLst/>
              <a:cxnLst/>
              <a:rect l="l" t="t" r="r" b="b"/>
              <a:pathLst>
                <a:path w="49665" h="57976" extrusionOk="0">
                  <a:moveTo>
                    <a:pt x="37299" y="31448"/>
                  </a:moveTo>
                  <a:lnTo>
                    <a:pt x="37299" y="32778"/>
                  </a:lnTo>
                  <a:cubicBezTo>
                    <a:pt x="37299" y="38097"/>
                    <a:pt x="35902" y="42086"/>
                    <a:pt x="33110" y="44745"/>
                  </a:cubicBezTo>
                  <a:cubicBezTo>
                    <a:pt x="30318" y="47471"/>
                    <a:pt x="26927" y="48801"/>
                    <a:pt x="22805" y="48801"/>
                  </a:cubicBezTo>
                  <a:cubicBezTo>
                    <a:pt x="19481" y="48801"/>
                    <a:pt x="16821" y="48136"/>
                    <a:pt x="14893" y="46607"/>
                  </a:cubicBezTo>
                  <a:cubicBezTo>
                    <a:pt x="13032" y="45144"/>
                    <a:pt x="12101" y="43016"/>
                    <a:pt x="12101" y="40158"/>
                  </a:cubicBezTo>
                  <a:cubicBezTo>
                    <a:pt x="12101" y="37365"/>
                    <a:pt x="13032" y="35238"/>
                    <a:pt x="14827" y="33709"/>
                  </a:cubicBezTo>
                  <a:cubicBezTo>
                    <a:pt x="16622" y="32179"/>
                    <a:pt x="19215" y="31448"/>
                    <a:pt x="22672" y="31448"/>
                  </a:cubicBezTo>
                  <a:close/>
                  <a:moveTo>
                    <a:pt x="25256" y="0"/>
                  </a:moveTo>
                  <a:cubicBezTo>
                    <a:pt x="14565" y="0"/>
                    <a:pt x="7009" y="3857"/>
                    <a:pt x="2461" y="11569"/>
                  </a:cubicBezTo>
                  <a:cubicBezTo>
                    <a:pt x="2062" y="12301"/>
                    <a:pt x="2328" y="13298"/>
                    <a:pt x="3126" y="13697"/>
                  </a:cubicBezTo>
                  <a:lnTo>
                    <a:pt x="9109" y="17154"/>
                  </a:lnTo>
                  <a:cubicBezTo>
                    <a:pt x="9357" y="17312"/>
                    <a:pt x="9628" y="17386"/>
                    <a:pt x="9896" y="17386"/>
                  </a:cubicBezTo>
                  <a:cubicBezTo>
                    <a:pt x="10418" y="17386"/>
                    <a:pt x="10929" y="17106"/>
                    <a:pt x="11237" y="16622"/>
                  </a:cubicBezTo>
                  <a:cubicBezTo>
                    <a:pt x="14096" y="12035"/>
                    <a:pt x="18683" y="9708"/>
                    <a:pt x="24933" y="9708"/>
                  </a:cubicBezTo>
                  <a:cubicBezTo>
                    <a:pt x="33177" y="9708"/>
                    <a:pt x="37299" y="13431"/>
                    <a:pt x="37299" y="20944"/>
                  </a:cubicBezTo>
                  <a:lnTo>
                    <a:pt x="37299" y="23071"/>
                  </a:lnTo>
                  <a:lnTo>
                    <a:pt x="20013" y="23071"/>
                  </a:lnTo>
                  <a:cubicBezTo>
                    <a:pt x="13896" y="23071"/>
                    <a:pt x="9043" y="24600"/>
                    <a:pt x="5386" y="27659"/>
                  </a:cubicBezTo>
                  <a:cubicBezTo>
                    <a:pt x="1796" y="30717"/>
                    <a:pt x="1" y="34905"/>
                    <a:pt x="1" y="40291"/>
                  </a:cubicBezTo>
                  <a:cubicBezTo>
                    <a:pt x="1" y="45742"/>
                    <a:pt x="1796" y="50064"/>
                    <a:pt x="5453" y="53255"/>
                  </a:cubicBezTo>
                  <a:cubicBezTo>
                    <a:pt x="9109" y="56446"/>
                    <a:pt x="13963" y="57975"/>
                    <a:pt x="19880" y="57975"/>
                  </a:cubicBezTo>
                  <a:cubicBezTo>
                    <a:pt x="23935" y="57975"/>
                    <a:pt x="27525" y="57244"/>
                    <a:pt x="30584" y="55715"/>
                  </a:cubicBezTo>
                  <a:cubicBezTo>
                    <a:pt x="33642" y="54186"/>
                    <a:pt x="35902" y="52125"/>
                    <a:pt x="37498" y="49665"/>
                  </a:cubicBezTo>
                  <a:cubicBezTo>
                    <a:pt x="37698" y="52125"/>
                    <a:pt x="37897" y="54053"/>
                    <a:pt x="38163" y="55515"/>
                  </a:cubicBezTo>
                  <a:cubicBezTo>
                    <a:pt x="38296" y="56114"/>
                    <a:pt x="38828" y="56513"/>
                    <a:pt x="39426" y="56513"/>
                  </a:cubicBezTo>
                  <a:lnTo>
                    <a:pt x="48335" y="56513"/>
                  </a:lnTo>
                  <a:cubicBezTo>
                    <a:pt x="49133" y="56513"/>
                    <a:pt x="49665" y="55848"/>
                    <a:pt x="49532" y="55050"/>
                  </a:cubicBezTo>
                  <a:cubicBezTo>
                    <a:pt x="49133" y="52923"/>
                    <a:pt x="48933" y="49532"/>
                    <a:pt x="48933" y="44745"/>
                  </a:cubicBezTo>
                  <a:lnTo>
                    <a:pt x="48933" y="22207"/>
                  </a:lnTo>
                  <a:cubicBezTo>
                    <a:pt x="48933" y="14428"/>
                    <a:pt x="46739" y="8711"/>
                    <a:pt x="42351" y="5253"/>
                  </a:cubicBezTo>
                  <a:cubicBezTo>
                    <a:pt x="38030" y="1730"/>
                    <a:pt x="32379" y="1"/>
                    <a:pt x="25531" y="1"/>
                  </a:cubicBezTo>
                  <a:cubicBezTo>
                    <a:pt x="25439" y="1"/>
                    <a:pt x="25347" y="0"/>
                    <a:pt x="25256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05" name="Google Shape;505;p48"/>
            <p:cNvSpPr/>
            <p:nvPr/>
          </p:nvSpPr>
          <p:spPr>
            <a:xfrm>
              <a:off x="1670850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06" name="Google Shape;506;p48"/>
            <p:cNvSpPr/>
            <p:nvPr/>
          </p:nvSpPr>
          <p:spPr>
            <a:xfrm>
              <a:off x="2230975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1" y="4921"/>
                  </a:cubicBezTo>
                  <a:cubicBezTo>
                    <a:pt x="3857" y="4921"/>
                    <a:pt x="4921" y="3790"/>
                    <a:pt x="4921" y="2461"/>
                  </a:cubicBezTo>
                  <a:cubicBezTo>
                    <a:pt x="4921" y="1131"/>
                    <a:pt x="3857" y="1"/>
                    <a:pt x="24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07" name="Google Shape;507;p48"/>
            <p:cNvSpPr/>
            <p:nvPr/>
          </p:nvSpPr>
          <p:spPr>
            <a:xfrm>
              <a:off x="1950075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08" name="Google Shape;508;p48"/>
            <p:cNvSpPr/>
            <p:nvPr/>
          </p:nvSpPr>
          <p:spPr>
            <a:xfrm>
              <a:off x="1389950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09" name="Google Shape;509;p48"/>
            <p:cNvSpPr/>
            <p:nvPr/>
          </p:nvSpPr>
          <p:spPr>
            <a:xfrm>
              <a:off x="1670850" y="18170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857"/>
                    <a:pt x="1131" y="4921"/>
                    <a:pt x="2460" y="4921"/>
                  </a:cubicBezTo>
                  <a:cubicBezTo>
                    <a:pt x="3857" y="4921"/>
                    <a:pt x="4920" y="3857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10" name="Google Shape;510;p48"/>
            <p:cNvSpPr/>
            <p:nvPr/>
          </p:nvSpPr>
          <p:spPr>
            <a:xfrm>
              <a:off x="1459775" y="18635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1"/>
                  </a:moveTo>
                  <a:cubicBezTo>
                    <a:pt x="266" y="1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1"/>
                    <a:pt x="6648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11" name="Google Shape;511;p48"/>
            <p:cNvSpPr/>
            <p:nvPr/>
          </p:nvSpPr>
          <p:spPr>
            <a:xfrm>
              <a:off x="1770575" y="2428725"/>
              <a:ext cx="204475" cy="319100"/>
            </a:xfrm>
            <a:custGeom>
              <a:avLst/>
              <a:gdLst/>
              <a:ahLst/>
              <a:cxnLst/>
              <a:rect l="l" t="t" r="r" b="b"/>
              <a:pathLst>
                <a:path w="8179" h="12764" extrusionOk="0">
                  <a:moveTo>
                    <a:pt x="7513" y="0"/>
                  </a:moveTo>
                  <a:cubicBezTo>
                    <a:pt x="7316" y="0"/>
                    <a:pt x="7118" y="103"/>
                    <a:pt x="6981" y="331"/>
                  </a:cubicBezTo>
                  <a:lnTo>
                    <a:pt x="200" y="11832"/>
                  </a:lnTo>
                  <a:cubicBezTo>
                    <a:pt x="1" y="12098"/>
                    <a:pt x="134" y="12497"/>
                    <a:pt x="400" y="12630"/>
                  </a:cubicBezTo>
                  <a:cubicBezTo>
                    <a:pt x="466" y="12697"/>
                    <a:pt x="599" y="12763"/>
                    <a:pt x="665" y="12763"/>
                  </a:cubicBezTo>
                  <a:cubicBezTo>
                    <a:pt x="865" y="12763"/>
                    <a:pt x="1064" y="12630"/>
                    <a:pt x="1197" y="12431"/>
                  </a:cubicBezTo>
                  <a:lnTo>
                    <a:pt x="7979" y="929"/>
                  </a:lnTo>
                  <a:cubicBezTo>
                    <a:pt x="8178" y="596"/>
                    <a:pt x="8112" y="264"/>
                    <a:pt x="7779" y="65"/>
                  </a:cubicBezTo>
                  <a:cubicBezTo>
                    <a:pt x="7695" y="22"/>
                    <a:pt x="7604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12" name="Google Shape;512;p48"/>
            <p:cNvSpPr/>
            <p:nvPr/>
          </p:nvSpPr>
          <p:spPr>
            <a:xfrm>
              <a:off x="1489675" y="1955900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550" y="0"/>
                  </a:moveTo>
                  <a:cubicBezTo>
                    <a:pt x="7344" y="0"/>
                    <a:pt x="7137" y="118"/>
                    <a:pt x="7048" y="296"/>
                  </a:cubicBezTo>
                  <a:lnTo>
                    <a:pt x="200" y="11930"/>
                  </a:lnTo>
                  <a:cubicBezTo>
                    <a:pt x="1" y="12196"/>
                    <a:pt x="134" y="12529"/>
                    <a:pt x="400" y="12728"/>
                  </a:cubicBezTo>
                  <a:cubicBezTo>
                    <a:pt x="533" y="12795"/>
                    <a:pt x="599" y="12795"/>
                    <a:pt x="732" y="12795"/>
                  </a:cubicBezTo>
                  <a:cubicBezTo>
                    <a:pt x="932" y="12795"/>
                    <a:pt x="1131" y="12662"/>
                    <a:pt x="1197" y="12529"/>
                  </a:cubicBezTo>
                  <a:lnTo>
                    <a:pt x="8045" y="894"/>
                  </a:lnTo>
                  <a:cubicBezTo>
                    <a:pt x="8245" y="628"/>
                    <a:pt x="8112" y="229"/>
                    <a:pt x="7846" y="96"/>
                  </a:cubicBezTo>
                  <a:cubicBezTo>
                    <a:pt x="7757" y="30"/>
                    <a:pt x="7654" y="0"/>
                    <a:pt x="755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13" name="Google Shape;513;p48"/>
            <p:cNvSpPr/>
            <p:nvPr/>
          </p:nvSpPr>
          <p:spPr>
            <a:xfrm>
              <a:off x="1283575" y="2427050"/>
              <a:ext cx="133000" cy="197775"/>
            </a:xfrm>
            <a:custGeom>
              <a:avLst/>
              <a:gdLst/>
              <a:ahLst/>
              <a:cxnLst/>
              <a:rect l="l" t="t" r="r" b="b"/>
              <a:pathLst>
                <a:path w="5320" h="7911" extrusionOk="0">
                  <a:moveTo>
                    <a:pt x="4654" y="1"/>
                  </a:moveTo>
                  <a:cubicBezTo>
                    <a:pt x="4457" y="1"/>
                    <a:pt x="4259" y="104"/>
                    <a:pt x="4123" y="331"/>
                  </a:cubicBezTo>
                  <a:lnTo>
                    <a:pt x="200" y="6979"/>
                  </a:lnTo>
                  <a:cubicBezTo>
                    <a:pt x="1" y="7245"/>
                    <a:pt x="134" y="7644"/>
                    <a:pt x="400" y="7777"/>
                  </a:cubicBezTo>
                  <a:cubicBezTo>
                    <a:pt x="466" y="7844"/>
                    <a:pt x="599" y="7910"/>
                    <a:pt x="666" y="7910"/>
                  </a:cubicBezTo>
                  <a:cubicBezTo>
                    <a:pt x="865" y="7910"/>
                    <a:pt x="1064" y="7777"/>
                    <a:pt x="1197" y="7578"/>
                  </a:cubicBezTo>
                  <a:lnTo>
                    <a:pt x="5120" y="929"/>
                  </a:lnTo>
                  <a:cubicBezTo>
                    <a:pt x="5319" y="597"/>
                    <a:pt x="5253" y="265"/>
                    <a:pt x="4921" y="65"/>
                  </a:cubicBezTo>
                  <a:cubicBezTo>
                    <a:pt x="4836" y="23"/>
                    <a:pt x="4745" y="1"/>
                    <a:pt x="465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14" name="Google Shape;514;p48"/>
            <p:cNvSpPr/>
            <p:nvPr/>
          </p:nvSpPr>
          <p:spPr>
            <a:xfrm>
              <a:off x="1770575" y="1957550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695" y="1"/>
                  </a:moveTo>
                  <a:cubicBezTo>
                    <a:pt x="592" y="1"/>
                    <a:pt x="488" y="30"/>
                    <a:pt x="400" y="97"/>
                  </a:cubicBezTo>
                  <a:cubicBezTo>
                    <a:pt x="134" y="230"/>
                    <a:pt x="1" y="628"/>
                    <a:pt x="200" y="894"/>
                  </a:cubicBezTo>
                  <a:lnTo>
                    <a:pt x="6981" y="12463"/>
                  </a:lnTo>
                  <a:cubicBezTo>
                    <a:pt x="7114" y="12596"/>
                    <a:pt x="7314" y="12729"/>
                    <a:pt x="7513" y="12729"/>
                  </a:cubicBezTo>
                  <a:cubicBezTo>
                    <a:pt x="7580" y="12729"/>
                    <a:pt x="7713" y="12729"/>
                    <a:pt x="7779" y="12662"/>
                  </a:cubicBezTo>
                  <a:cubicBezTo>
                    <a:pt x="8112" y="12463"/>
                    <a:pt x="8178" y="12130"/>
                    <a:pt x="8045" y="11864"/>
                  </a:cubicBezTo>
                  <a:lnTo>
                    <a:pt x="1197" y="296"/>
                  </a:lnTo>
                  <a:cubicBezTo>
                    <a:pt x="1109" y="119"/>
                    <a:pt x="902" y="1"/>
                    <a:pt x="695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15" name="Google Shape;515;p48"/>
            <p:cNvSpPr/>
            <p:nvPr/>
          </p:nvSpPr>
          <p:spPr>
            <a:xfrm>
              <a:off x="1338425" y="2170300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661" y="1"/>
                  </a:moveTo>
                  <a:cubicBezTo>
                    <a:pt x="555" y="1"/>
                    <a:pt x="444" y="30"/>
                    <a:pt x="333" y="97"/>
                  </a:cubicBezTo>
                  <a:cubicBezTo>
                    <a:pt x="67" y="230"/>
                    <a:pt x="1" y="628"/>
                    <a:pt x="134" y="894"/>
                  </a:cubicBezTo>
                  <a:lnTo>
                    <a:pt x="1929" y="3953"/>
                  </a:lnTo>
                  <a:cubicBezTo>
                    <a:pt x="2062" y="4086"/>
                    <a:pt x="2261" y="4219"/>
                    <a:pt x="2461" y="4219"/>
                  </a:cubicBezTo>
                  <a:cubicBezTo>
                    <a:pt x="2527" y="4219"/>
                    <a:pt x="2660" y="4219"/>
                    <a:pt x="2727" y="4152"/>
                  </a:cubicBezTo>
                  <a:cubicBezTo>
                    <a:pt x="3059" y="3953"/>
                    <a:pt x="3125" y="3620"/>
                    <a:pt x="2926" y="3354"/>
                  </a:cubicBezTo>
                  <a:lnTo>
                    <a:pt x="1197" y="296"/>
                  </a:lnTo>
                  <a:cubicBezTo>
                    <a:pt x="1064" y="119"/>
                    <a:pt x="872" y="1"/>
                    <a:pt x="6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16" name="Google Shape;516;p48"/>
            <p:cNvSpPr/>
            <p:nvPr/>
          </p:nvSpPr>
          <p:spPr>
            <a:xfrm>
              <a:off x="1489675" y="2427050"/>
              <a:ext cx="206125" cy="320775"/>
            </a:xfrm>
            <a:custGeom>
              <a:avLst/>
              <a:gdLst/>
              <a:ahLst/>
              <a:cxnLst/>
              <a:rect l="l" t="t" r="r" b="b"/>
              <a:pathLst>
                <a:path w="8245" h="12831" extrusionOk="0">
                  <a:moveTo>
                    <a:pt x="680" y="1"/>
                  </a:moveTo>
                  <a:cubicBezTo>
                    <a:pt x="581" y="1"/>
                    <a:pt x="484" y="23"/>
                    <a:pt x="400" y="65"/>
                  </a:cubicBezTo>
                  <a:cubicBezTo>
                    <a:pt x="134" y="265"/>
                    <a:pt x="1" y="597"/>
                    <a:pt x="200" y="929"/>
                  </a:cubicBezTo>
                  <a:lnTo>
                    <a:pt x="7048" y="12498"/>
                  </a:lnTo>
                  <a:cubicBezTo>
                    <a:pt x="7181" y="12697"/>
                    <a:pt x="7381" y="12830"/>
                    <a:pt x="7580" y="12830"/>
                  </a:cubicBezTo>
                  <a:cubicBezTo>
                    <a:pt x="7646" y="12830"/>
                    <a:pt x="7779" y="12764"/>
                    <a:pt x="7846" y="12697"/>
                  </a:cubicBezTo>
                  <a:cubicBezTo>
                    <a:pt x="8112" y="12564"/>
                    <a:pt x="8245" y="12165"/>
                    <a:pt x="8045" y="11899"/>
                  </a:cubicBezTo>
                  <a:lnTo>
                    <a:pt x="1197" y="331"/>
                  </a:lnTo>
                  <a:cubicBezTo>
                    <a:pt x="1107" y="104"/>
                    <a:pt x="892" y="1"/>
                    <a:pt x="68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17" name="Google Shape;517;p48"/>
            <p:cNvSpPr/>
            <p:nvPr/>
          </p:nvSpPr>
          <p:spPr>
            <a:xfrm>
              <a:off x="1542875" y="2335575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18" name="Google Shape;518;p48"/>
            <p:cNvSpPr/>
            <p:nvPr/>
          </p:nvSpPr>
          <p:spPr>
            <a:xfrm>
              <a:off x="2049825" y="2427525"/>
              <a:ext cx="204450" cy="320300"/>
            </a:xfrm>
            <a:custGeom>
              <a:avLst/>
              <a:gdLst/>
              <a:ahLst/>
              <a:cxnLst/>
              <a:rect l="l" t="t" r="r" b="b"/>
              <a:pathLst>
                <a:path w="8178" h="12812" extrusionOk="0">
                  <a:moveTo>
                    <a:pt x="699" y="0"/>
                  </a:moveTo>
                  <a:cubicBezTo>
                    <a:pt x="582" y="0"/>
                    <a:pt x="457" y="38"/>
                    <a:pt x="332" y="113"/>
                  </a:cubicBezTo>
                  <a:cubicBezTo>
                    <a:pt x="66" y="246"/>
                    <a:pt x="0" y="644"/>
                    <a:pt x="133" y="910"/>
                  </a:cubicBezTo>
                  <a:lnTo>
                    <a:pt x="6981" y="12479"/>
                  </a:lnTo>
                  <a:cubicBezTo>
                    <a:pt x="7114" y="12678"/>
                    <a:pt x="7313" y="12811"/>
                    <a:pt x="7513" y="12811"/>
                  </a:cubicBezTo>
                  <a:cubicBezTo>
                    <a:pt x="7579" y="12811"/>
                    <a:pt x="7712" y="12745"/>
                    <a:pt x="7779" y="12678"/>
                  </a:cubicBezTo>
                  <a:cubicBezTo>
                    <a:pt x="8111" y="12545"/>
                    <a:pt x="8178" y="12146"/>
                    <a:pt x="7978" y="11880"/>
                  </a:cubicBezTo>
                  <a:lnTo>
                    <a:pt x="1197" y="312"/>
                  </a:lnTo>
                  <a:cubicBezTo>
                    <a:pt x="1072" y="104"/>
                    <a:pt x="895" y="0"/>
                    <a:pt x="69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19" name="Google Shape;519;p48"/>
            <p:cNvSpPr/>
            <p:nvPr/>
          </p:nvSpPr>
          <p:spPr>
            <a:xfrm>
              <a:off x="1217100" y="2335575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20" name="Google Shape;520;p48"/>
            <p:cNvSpPr/>
            <p:nvPr/>
          </p:nvSpPr>
          <p:spPr>
            <a:xfrm>
              <a:off x="1418200" y="2810950"/>
              <a:ext cx="222750" cy="29950"/>
            </a:xfrm>
            <a:custGeom>
              <a:avLst/>
              <a:gdLst/>
              <a:ahLst/>
              <a:cxnLst/>
              <a:rect l="l" t="t" r="r" b="b"/>
              <a:pathLst>
                <a:path w="8910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8311" y="1197"/>
                  </a:lnTo>
                  <a:cubicBezTo>
                    <a:pt x="8644" y="1197"/>
                    <a:pt x="8910" y="931"/>
                    <a:pt x="8910" y="599"/>
                  </a:cubicBezTo>
                  <a:cubicBezTo>
                    <a:pt x="8910" y="266"/>
                    <a:pt x="8644" y="0"/>
                    <a:pt x="831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21" name="Google Shape;521;p48"/>
            <p:cNvSpPr/>
            <p:nvPr/>
          </p:nvSpPr>
          <p:spPr>
            <a:xfrm>
              <a:off x="1825425" y="2810950"/>
              <a:ext cx="375675" cy="29950"/>
            </a:xfrm>
            <a:custGeom>
              <a:avLst/>
              <a:gdLst/>
              <a:ahLst/>
              <a:cxnLst/>
              <a:rect l="l" t="t" r="r" b="b"/>
              <a:pathLst>
                <a:path w="15027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14428" y="1197"/>
                  </a:lnTo>
                  <a:cubicBezTo>
                    <a:pt x="14760" y="1197"/>
                    <a:pt x="15026" y="931"/>
                    <a:pt x="15026" y="599"/>
                  </a:cubicBezTo>
                  <a:cubicBezTo>
                    <a:pt x="15026" y="266"/>
                    <a:pt x="14760" y="0"/>
                    <a:pt x="1442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22" name="Google Shape;522;p48"/>
            <p:cNvSpPr/>
            <p:nvPr/>
          </p:nvSpPr>
          <p:spPr>
            <a:xfrm>
              <a:off x="249750" y="2102900"/>
              <a:ext cx="497000" cy="496975"/>
            </a:xfrm>
            <a:custGeom>
              <a:avLst/>
              <a:gdLst/>
              <a:ahLst/>
              <a:cxnLst/>
              <a:rect l="l" t="t" r="r" b="b"/>
              <a:pathLst>
                <a:path w="19880" h="19879" extrusionOk="0">
                  <a:moveTo>
                    <a:pt x="9907" y="0"/>
                  </a:moveTo>
                  <a:cubicBezTo>
                    <a:pt x="4455" y="0"/>
                    <a:pt x="0" y="4455"/>
                    <a:pt x="0" y="9906"/>
                  </a:cubicBezTo>
                  <a:cubicBezTo>
                    <a:pt x="0" y="15425"/>
                    <a:pt x="4455" y="19879"/>
                    <a:pt x="9907" y="19879"/>
                  </a:cubicBezTo>
                  <a:cubicBezTo>
                    <a:pt x="15425" y="19879"/>
                    <a:pt x="19879" y="15425"/>
                    <a:pt x="19879" y="9906"/>
                  </a:cubicBezTo>
                  <a:cubicBezTo>
                    <a:pt x="19879" y="4455"/>
                    <a:pt x="15425" y="0"/>
                    <a:pt x="990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23" name="Google Shape;523;p48"/>
            <p:cNvSpPr/>
            <p:nvPr/>
          </p:nvSpPr>
          <p:spPr>
            <a:xfrm>
              <a:off x="816525" y="2169375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1"/>
                  </a:moveTo>
                  <a:cubicBezTo>
                    <a:pt x="3258" y="1"/>
                    <a:pt x="1" y="3258"/>
                    <a:pt x="1" y="7247"/>
                  </a:cubicBezTo>
                  <a:cubicBezTo>
                    <a:pt x="1" y="11303"/>
                    <a:pt x="3258" y="14561"/>
                    <a:pt x="7247" y="14561"/>
                  </a:cubicBezTo>
                  <a:cubicBezTo>
                    <a:pt x="11303" y="14561"/>
                    <a:pt x="14561" y="11303"/>
                    <a:pt x="14561" y="7247"/>
                  </a:cubicBezTo>
                  <a:cubicBezTo>
                    <a:pt x="14561" y="3258"/>
                    <a:pt x="11303" y="1"/>
                    <a:pt x="724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24" name="Google Shape;524;p48"/>
            <p:cNvSpPr/>
            <p:nvPr/>
          </p:nvSpPr>
          <p:spPr>
            <a:xfrm>
              <a:off x="269700" y="2697925"/>
              <a:ext cx="255975" cy="256000"/>
            </a:xfrm>
            <a:custGeom>
              <a:avLst/>
              <a:gdLst/>
              <a:ahLst/>
              <a:cxnLst/>
              <a:rect l="l" t="t" r="r" b="b"/>
              <a:pathLst>
                <a:path w="10239" h="10240" extrusionOk="0">
                  <a:moveTo>
                    <a:pt x="5120" y="1"/>
                  </a:moveTo>
                  <a:cubicBezTo>
                    <a:pt x="2327" y="1"/>
                    <a:pt x="0" y="2327"/>
                    <a:pt x="0" y="5120"/>
                  </a:cubicBezTo>
                  <a:cubicBezTo>
                    <a:pt x="0" y="7912"/>
                    <a:pt x="2327" y="10239"/>
                    <a:pt x="5120" y="10239"/>
                  </a:cubicBezTo>
                  <a:cubicBezTo>
                    <a:pt x="7912" y="10239"/>
                    <a:pt x="10239" y="7912"/>
                    <a:pt x="10239" y="5120"/>
                  </a:cubicBezTo>
                  <a:cubicBezTo>
                    <a:pt x="10239" y="2327"/>
                    <a:pt x="7912" y="1"/>
                    <a:pt x="512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25" name="Google Shape;525;p48"/>
            <p:cNvSpPr/>
            <p:nvPr/>
          </p:nvSpPr>
          <p:spPr>
            <a:xfrm>
              <a:off x="1069175" y="1780450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13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13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26" name="Google Shape;526;p48"/>
            <p:cNvSpPr/>
            <p:nvPr/>
          </p:nvSpPr>
          <p:spPr>
            <a:xfrm>
              <a:off x="1002675" y="2638100"/>
              <a:ext cx="377325" cy="377300"/>
            </a:xfrm>
            <a:custGeom>
              <a:avLst/>
              <a:gdLst/>
              <a:ahLst/>
              <a:cxnLst/>
              <a:rect l="l" t="t" r="r" b="b"/>
              <a:pathLst>
                <a:path w="15093" h="15092" extrusionOk="0">
                  <a:moveTo>
                    <a:pt x="7514" y="0"/>
                  </a:moveTo>
                  <a:cubicBezTo>
                    <a:pt x="3392" y="0"/>
                    <a:pt x="1" y="3324"/>
                    <a:pt x="1" y="7513"/>
                  </a:cubicBezTo>
                  <a:cubicBezTo>
                    <a:pt x="1" y="11701"/>
                    <a:pt x="3392" y="15092"/>
                    <a:pt x="7514" y="15092"/>
                  </a:cubicBezTo>
                  <a:cubicBezTo>
                    <a:pt x="11702" y="15092"/>
                    <a:pt x="15093" y="11701"/>
                    <a:pt x="15093" y="7513"/>
                  </a:cubicBezTo>
                  <a:cubicBezTo>
                    <a:pt x="15093" y="3324"/>
                    <a:pt x="11702" y="0"/>
                    <a:pt x="751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27" name="Google Shape;527;p48"/>
            <p:cNvSpPr/>
            <p:nvPr/>
          </p:nvSpPr>
          <p:spPr>
            <a:xfrm>
              <a:off x="650325" y="1820325"/>
              <a:ext cx="299200" cy="297550"/>
            </a:xfrm>
            <a:custGeom>
              <a:avLst/>
              <a:gdLst/>
              <a:ahLst/>
              <a:cxnLst/>
              <a:rect l="l" t="t" r="r" b="b"/>
              <a:pathLst>
                <a:path w="11968" h="11902" extrusionOk="0">
                  <a:moveTo>
                    <a:pt x="5984" y="1"/>
                  </a:moveTo>
                  <a:cubicBezTo>
                    <a:pt x="2660" y="1"/>
                    <a:pt x="0" y="2660"/>
                    <a:pt x="0" y="5918"/>
                  </a:cubicBezTo>
                  <a:cubicBezTo>
                    <a:pt x="0" y="9242"/>
                    <a:pt x="2660" y="11902"/>
                    <a:pt x="5984" y="11902"/>
                  </a:cubicBezTo>
                  <a:cubicBezTo>
                    <a:pt x="9241" y="11902"/>
                    <a:pt x="11967" y="9242"/>
                    <a:pt x="11967" y="5918"/>
                  </a:cubicBezTo>
                  <a:cubicBezTo>
                    <a:pt x="11967" y="2660"/>
                    <a:pt x="9241" y="1"/>
                    <a:pt x="598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28" name="Google Shape;528;p48"/>
            <p:cNvSpPr/>
            <p:nvPr/>
          </p:nvSpPr>
          <p:spPr>
            <a:xfrm>
              <a:off x="612075" y="2676325"/>
              <a:ext cx="299225" cy="299200"/>
            </a:xfrm>
            <a:custGeom>
              <a:avLst/>
              <a:gdLst/>
              <a:ahLst/>
              <a:cxnLst/>
              <a:rect l="l" t="t" r="r" b="b"/>
              <a:pathLst>
                <a:path w="11969" h="11968" extrusionOk="0">
                  <a:moveTo>
                    <a:pt x="5985" y="0"/>
                  </a:moveTo>
                  <a:cubicBezTo>
                    <a:pt x="2727" y="0"/>
                    <a:pt x="1" y="2726"/>
                    <a:pt x="1" y="5984"/>
                  </a:cubicBezTo>
                  <a:cubicBezTo>
                    <a:pt x="1" y="9308"/>
                    <a:pt x="2727" y="11967"/>
                    <a:pt x="5985" y="11967"/>
                  </a:cubicBezTo>
                  <a:cubicBezTo>
                    <a:pt x="9309" y="11967"/>
                    <a:pt x="11968" y="9308"/>
                    <a:pt x="11968" y="5984"/>
                  </a:cubicBezTo>
                  <a:cubicBezTo>
                    <a:pt x="11968" y="2726"/>
                    <a:pt x="9309" y="0"/>
                    <a:pt x="598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29" name="Google Shape;529;p48"/>
            <p:cNvSpPr/>
            <p:nvPr/>
          </p:nvSpPr>
          <p:spPr>
            <a:xfrm>
              <a:off x="1950075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30" name="Google Shape;530;p48"/>
            <p:cNvSpPr/>
            <p:nvPr/>
          </p:nvSpPr>
          <p:spPr>
            <a:xfrm>
              <a:off x="1389950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31" name="Google Shape;531;p48"/>
            <p:cNvSpPr/>
            <p:nvPr/>
          </p:nvSpPr>
          <p:spPr>
            <a:xfrm>
              <a:off x="1670850" y="37118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32" name="Google Shape;532;p48"/>
            <p:cNvSpPr/>
            <p:nvPr/>
          </p:nvSpPr>
          <p:spPr>
            <a:xfrm>
              <a:off x="1459775" y="37583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0"/>
                  </a:moveTo>
                  <a:cubicBezTo>
                    <a:pt x="266" y="0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0"/>
                    <a:pt x="664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33" name="Google Shape;533;p48"/>
            <p:cNvSpPr/>
            <p:nvPr/>
          </p:nvSpPr>
          <p:spPr>
            <a:xfrm>
              <a:off x="1770575" y="2905700"/>
              <a:ext cx="204475" cy="317475"/>
            </a:xfrm>
            <a:custGeom>
              <a:avLst/>
              <a:gdLst/>
              <a:ahLst/>
              <a:cxnLst/>
              <a:rect l="l" t="t" r="r" b="b"/>
              <a:pathLst>
                <a:path w="8179" h="12699" extrusionOk="0">
                  <a:moveTo>
                    <a:pt x="665" y="0"/>
                  </a:moveTo>
                  <a:cubicBezTo>
                    <a:pt x="599" y="0"/>
                    <a:pt x="466" y="0"/>
                    <a:pt x="400" y="67"/>
                  </a:cubicBezTo>
                  <a:cubicBezTo>
                    <a:pt x="134" y="199"/>
                    <a:pt x="1" y="598"/>
                    <a:pt x="200" y="864"/>
                  </a:cubicBezTo>
                  <a:lnTo>
                    <a:pt x="6981" y="12433"/>
                  </a:lnTo>
                  <a:cubicBezTo>
                    <a:pt x="7114" y="12610"/>
                    <a:pt x="7307" y="12699"/>
                    <a:pt x="7499" y="12699"/>
                  </a:cubicBezTo>
                  <a:cubicBezTo>
                    <a:pt x="7595" y="12699"/>
                    <a:pt x="7691" y="12676"/>
                    <a:pt x="7779" y="12632"/>
                  </a:cubicBezTo>
                  <a:cubicBezTo>
                    <a:pt x="8112" y="12433"/>
                    <a:pt x="8178" y="12100"/>
                    <a:pt x="7979" y="11834"/>
                  </a:cubicBezTo>
                  <a:lnTo>
                    <a:pt x="1197" y="266"/>
                  </a:lnTo>
                  <a:cubicBezTo>
                    <a:pt x="1064" y="67"/>
                    <a:pt x="865" y="0"/>
                    <a:pt x="66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34" name="Google Shape;534;p48"/>
            <p:cNvSpPr/>
            <p:nvPr/>
          </p:nvSpPr>
          <p:spPr>
            <a:xfrm>
              <a:off x="1489675" y="3376075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32" y="0"/>
                  </a:moveTo>
                  <a:cubicBezTo>
                    <a:pt x="599" y="0"/>
                    <a:pt x="533" y="67"/>
                    <a:pt x="400" y="67"/>
                  </a:cubicBezTo>
                  <a:cubicBezTo>
                    <a:pt x="134" y="266"/>
                    <a:pt x="1" y="598"/>
                    <a:pt x="200" y="931"/>
                  </a:cubicBezTo>
                  <a:lnTo>
                    <a:pt x="7048" y="12499"/>
                  </a:lnTo>
                  <a:cubicBezTo>
                    <a:pt x="7137" y="12676"/>
                    <a:pt x="7344" y="12795"/>
                    <a:pt x="7550" y="12795"/>
                  </a:cubicBezTo>
                  <a:cubicBezTo>
                    <a:pt x="7654" y="12795"/>
                    <a:pt x="7757" y="12765"/>
                    <a:pt x="7846" y="12699"/>
                  </a:cubicBezTo>
                  <a:cubicBezTo>
                    <a:pt x="8112" y="12566"/>
                    <a:pt x="8245" y="12167"/>
                    <a:pt x="8045" y="11901"/>
                  </a:cubicBezTo>
                  <a:lnTo>
                    <a:pt x="1197" y="332"/>
                  </a:lnTo>
                  <a:cubicBezTo>
                    <a:pt x="1131" y="133"/>
                    <a:pt x="932" y="0"/>
                    <a:pt x="732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35" name="Google Shape;535;p48"/>
            <p:cNvSpPr/>
            <p:nvPr/>
          </p:nvSpPr>
          <p:spPr>
            <a:xfrm>
              <a:off x="1283575" y="3028675"/>
              <a:ext cx="133000" cy="196150"/>
            </a:xfrm>
            <a:custGeom>
              <a:avLst/>
              <a:gdLst/>
              <a:ahLst/>
              <a:cxnLst/>
              <a:rect l="l" t="t" r="r" b="b"/>
              <a:pathLst>
                <a:path w="5320" h="7846" extrusionOk="0">
                  <a:moveTo>
                    <a:pt x="666" y="1"/>
                  </a:moveTo>
                  <a:cubicBezTo>
                    <a:pt x="599" y="1"/>
                    <a:pt x="466" y="1"/>
                    <a:pt x="400" y="67"/>
                  </a:cubicBezTo>
                  <a:cubicBezTo>
                    <a:pt x="134" y="200"/>
                    <a:pt x="1" y="599"/>
                    <a:pt x="200" y="865"/>
                  </a:cubicBezTo>
                  <a:lnTo>
                    <a:pt x="4123" y="7580"/>
                  </a:lnTo>
                  <a:cubicBezTo>
                    <a:pt x="4256" y="7757"/>
                    <a:pt x="4448" y="7846"/>
                    <a:pt x="4640" y="7846"/>
                  </a:cubicBezTo>
                  <a:cubicBezTo>
                    <a:pt x="4736" y="7846"/>
                    <a:pt x="4832" y="7824"/>
                    <a:pt x="4921" y="7780"/>
                  </a:cubicBezTo>
                  <a:cubicBezTo>
                    <a:pt x="5253" y="7580"/>
                    <a:pt x="5319" y="7248"/>
                    <a:pt x="5120" y="6982"/>
                  </a:cubicBezTo>
                  <a:lnTo>
                    <a:pt x="1197" y="267"/>
                  </a:lnTo>
                  <a:cubicBezTo>
                    <a:pt x="1064" y="67"/>
                    <a:pt x="865" y="1"/>
                    <a:pt x="66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36" name="Google Shape;536;p48"/>
            <p:cNvSpPr/>
            <p:nvPr/>
          </p:nvSpPr>
          <p:spPr>
            <a:xfrm>
              <a:off x="1770575" y="3376075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7513" y="0"/>
                  </a:moveTo>
                  <a:cubicBezTo>
                    <a:pt x="7314" y="0"/>
                    <a:pt x="7114" y="133"/>
                    <a:pt x="6981" y="332"/>
                  </a:cubicBezTo>
                  <a:lnTo>
                    <a:pt x="200" y="11834"/>
                  </a:lnTo>
                  <a:cubicBezTo>
                    <a:pt x="1" y="12100"/>
                    <a:pt x="134" y="12499"/>
                    <a:pt x="400" y="12632"/>
                  </a:cubicBezTo>
                  <a:cubicBezTo>
                    <a:pt x="488" y="12699"/>
                    <a:pt x="592" y="12728"/>
                    <a:pt x="695" y="12728"/>
                  </a:cubicBezTo>
                  <a:cubicBezTo>
                    <a:pt x="902" y="12728"/>
                    <a:pt x="1109" y="12610"/>
                    <a:pt x="1197" y="12433"/>
                  </a:cubicBezTo>
                  <a:lnTo>
                    <a:pt x="8045" y="931"/>
                  </a:lnTo>
                  <a:cubicBezTo>
                    <a:pt x="8178" y="598"/>
                    <a:pt x="8112" y="266"/>
                    <a:pt x="7779" y="67"/>
                  </a:cubicBezTo>
                  <a:cubicBezTo>
                    <a:pt x="7713" y="67"/>
                    <a:pt x="7580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37" name="Google Shape;537;p48"/>
            <p:cNvSpPr/>
            <p:nvPr/>
          </p:nvSpPr>
          <p:spPr>
            <a:xfrm>
              <a:off x="1338425" y="3376075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2461" y="0"/>
                  </a:moveTo>
                  <a:cubicBezTo>
                    <a:pt x="2261" y="0"/>
                    <a:pt x="2062" y="133"/>
                    <a:pt x="1929" y="332"/>
                  </a:cubicBezTo>
                  <a:lnTo>
                    <a:pt x="134" y="3324"/>
                  </a:lnTo>
                  <a:cubicBezTo>
                    <a:pt x="1" y="3590"/>
                    <a:pt x="67" y="3989"/>
                    <a:pt x="333" y="4122"/>
                  </a:cubicBezTo>
                  <a:cubicBezTo>
                    <a:pt x="444" y="4189"/>
                    <a:pt x="555" y="4218"/>
                    <a:pt x="661" y="4218"/>
                  </a:cubicBezTo>
                  <a:cubicBezTo>
                    <a:pt x="872" y="4218"/>
                    <a:pt x="1064" y="4100"/>
                    <a:pt x="1197" y="3923"/>
                  </a:cubicBezTo>
                  <a:lnTo>
                    <a:pt x="2926" y="931"/>
                  </a:lnTo>
                  <a:cubicBezTo>
                    <a:pt x="3125" y="598"/>
                    <a:pt x="3059" y="266"/>
                    <a:pt x="2727" y="67"/>
                  </a:cubicBezTo>
                  <a:cubicBezTo>
                    <a:pt x="2660" y="67"/>
                    <a:pt x="2527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38" name="Google Shape;538;p48"/>
            <p:cNvSpPr/>
            <p:nvPr/>
          </p:nvSpPr>
          <p:spPr>
            <a:xfrm>
              <a:off x="1489675" y="2905700"/>
              <a:ext cx="206125" cy="319125"/>
            </a:xfrm>
            <a:custGeom>
              <a:avLst/>
              <a:gdLst/>
              <a:ahLst/>
              <a:cxnLst/>
              <a:rect l="l" t="t" r="r" b="b"/>
              <a:pathLst>
                <a:path w="8245" h="12765" extrusionOk="0">
                  <a:moveTo>
                    <a:pt x="7580" y="0"/>
                  </a:moveTo>
                  <a:cubicBezTo>
                    <a:pt x="7381" y="0"/>
                    <a:pt x="7181" y="67"/>
                    <a:pt x="7048" y="266"/>
                  </a:cubicBezTo>
                  <a:lnTo>
                    <a:pt x="200" y="11901"/>
                  </a:lnTo>
                  <a:cubicBezTo>
                    <a:pt x="1" y="12167"/>
                    <a:pt x="134" y="12499"/>
                    <a:pt x="400" y="12699"/>
                  </a:cubicBezTo>
                  <a:cubicBezTo>
                    <a:pt x="488" y="12743"/>
                    <a:pt x="592" y="12765"/>
                    <a:pt x="695" y="12765"/>
                  </a:cubicBezTo>
                  <a:cubicBezTo>
                    <a:pt x="902" y="12765"/>
                    <a:pt x="1109" y="12676"/>
                    <a:pt x="1197" y="12499"/>
                  </a:cubicBezTo>
                  <a:lnTo>
                    <a:pt x="8045" y="864"/>
                  </a:lnTo>
                  <a:cubicBezTo>
                    <a:pt x="8245" y="598"/>
                    <a:pt x="8112" y="199"/>
                    <a:pt x="7846" y="67"/>
                  </a:cubicBezTo>
                  <a:cubicBezTo>
                    <a:pt x="7779" y="0"/>
                    <a:pt x="7646" y="0"/>
                    <a:pt x="758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39" name="Google Shape;539;p48"/>
            <p:cNvSpPr/>
            <p:nvPr/>
          </p:nvSpPr>
          <p:spPr>
            <a:xfrm>
              <a:off x="1542875" y="3286300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40" name="Google Shape;540;p48"/>
            <p:cNvSpPr/>
            <p:nvPr/>
          </p:nvSpPr>
          <p:spPr>
            <a:xfrm>
              <a:off x="2049825" y="2905700"/>
              <a:ext cx="204450" cy="319125"/>
            </a:xfrm>
            <a:custGeom>
              <a:avLst/>
              <a:gdLst/>
              <a:ahLst/>
              <a:cxnLst/>
              <a:rect l="l" t="t" r="r" b="b"/>
              <a:pathLst>
                <a:path w="8178" h="12765" extrusionOk="0">
                  <a:moveTo>
                    <a:pt x="7513" y="0"/>
                  </a:moveTo>
                  <a:cubicBezTo>
                    <a:pt x="7313" y="0"/>
                    <a:pt x="7114" y="67"/>
                    <a:pt x="6981" y="266"/>
                  </a:cubicBezTo>
                  <a:lnTo>
                    <a:pt x="133" y="11834"/>
                  </a:lnTo>
                  <a:cubicBezTo>
                    <a:pt x="0" y="12167"/>
                    <a:pt x="66" y="12499"/>
                    <a:pt x="332" y="12699"/>
                  </a:cubicBezTo>
                  <a:cubicBezTo>
                    <a:pt x="443" y="12743"/>
                    <a:pt x="554" y="12765"/>
                    <a:pt x="660" y="12765"/>
                  </a:cubicBezTo>
                  <a:cubicBezTo>
                    <a:pt x="872" y="12765"/>
                    <a:pt x="1064" y="12676"/>
                    <a:pt x="1197" y="12499"/>
                  </a:cubicBezTo>
                  <a:lnTo>
                    <a:pt x="7978" y="864"/>
                  </a:lnTo>
                  <a:cubicBezTo>
                    <a:pt x="8178" y="598"/>
                    <a:pt x="8111" y="199"/>
                    <a:pt x="7779" y="67"/>
                  </a:cubicBezTo>
                  <a:cubicBezTo>
                    <a:pt x="7712" y="0"/>
                    <a:pt x="7579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41" name="Google Shape;541;p48"/>
            <p:cNvSpPr/>
            <p:nvPr/>
          </p:nvSpPr>
          <p:spPr>
            <a:xfrm>
              <a:off x="1217100" y="3286300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42" name="Google Shape;542;p48"/>
            <p:cNvSpPr/>
            <p:nvPr/>
          </p:nvSpPr>
          <p:spPr>
            <a:xfrm>
              <a:off x="249750" y="3051950"/>
              <a:ext cx="497000" cy="498650"/>
            </a:xfrm>
            <a:custGeom>
              <a:avLst/>
              <a:gdLst/>
              <a:ahLst/>
              <a:cxnLst/>
              <a:rect l="l" t="t" r="r" b="b"/>
              <a:pathLst>
                <a:path w="19880" h="19946" extrusionOk="0">
                  <a:moveTo>
                    <a:pt x="9907" y="1"/>
                  </a:moveTo>
                  <a:cubicBezTo>
                    <a:pt x="4455" y="1"/>
                    <a:pt x="0" y="4522"/>
                    <a:pt x="0" y="9973"/>
                  </a:cubicBezTo>
                  <a:cubicBezTo>
                    <a:pt x="0" y="15491"/>
                    <a:pt x="4455" y="19946"/>
                    <a:pt x="9907" y="19946"/>
                  </a:cubicBezTo>
                  <a:cubicBezTo>
                    <a:pt x="15425" y="19946"/>
                    <a:pt x="19879" y="15491"/>
                    <a:pt x="19879" y="9973"/>
                  </a:cubicBezTo>
                  <a:cubicBezTo>
                    <a:pt x="19879" y="4522"/>
                    <a:pt x="15425" y="1"/>
                    <a:pt x="990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43" name="Google Shape;543;p48"/>
            <p:cNvSpPr/>
            <p:nvPr/>
          </p:nvSpPr>
          <p:spPr>
            <a:xfrm>
              <a:off x="816525" y="3120100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0"/>
                  </a:moveTo>
                  <a:cubicBezTo>
                    <a:pt x="3258" y="0"/>
                    <a:pt x="1" y="3258"/>
                    <a:pt x="1" y="7247"/>
                  </a:cubicBezTo>
                  <a:cubicBezTo>
                    <a:pt x="1" y="11236"/>
                    <a:pt x="3258" y="14561"/>
                    <a:pt x="7247" y="14561"/>
                  </a:cubicBezTo>
                  <a:cubicBezTo>
                    <a:pt x="11303" y="14561"/>
                    <a:pt x="14561" y="11236"/>
                    <a:pt x="14561" y="7247"/>
                  </a:cubicBezTo>
                  <a:cubicBezTo>
                    <a:pt x="14561" y="3258"/>
                    <a:pt x="11303" y="0"/>
                    <a:pt x="724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44" name="Google Shape;544;p48"/>
            <p:cNvSpPr/>
            <p:nvPr/>
          </p:nvSpPr>
          <p:spPr>
            <a:xfrm>
              <a:off x="1069175" y="3494075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80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80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45" name="Google Shape;545;p48"/>
            <p:cNvSpPr/>
            <p:nvPr/>
          </p:nvSpPr>
          <p:spPr>
            <a:xfrm>
              <a:off x="650325" y="3533975"/>
              <a:ext cx="299200" cy="299200"/>
            </a:xfrm>
            <a:custGeom>
              <a:avLst/>
              <a:gdLst/>
              <a:ahLst/>
              <a:cxnLst/>
              <a:rect l="l" t="t" r="r" b="b"/>
              <a:pathLst>
                <a:path w="11968" h="11968" extrusionOk="0">
                  <a:moveTo>
                    <a:pt x="5984" y="0"/>
                  </a:moveTo>
                  <a:cubicBezTo>
                    <a:pt x="2660" y="0"/>
                    <a:pt x="0" y="2659"/>
                    <a:pt x="0" y="5984"/>
                  </a:cubicBezTo>
                  <a:cubicBezTo>
                    <a:pt x="0" y="9241"/>
                    <a:pt x="2660" y="11967"/>
                    <a:pt x="5984" y="11967"/>
                  </a:cubicBezTo>
                  <a:cubicBezTo>
                    <a:pt x="9241" y="11967"/>
                    <a:pt x="11967" y="9241"/>
                    <a:pt x="11967" y="5984"/>
                  </a:cubicBezTo>
                  <a:cubicBezTo>
                    <a:pt x="11967" y="2659"/>
                    <a:pt x="9241" y="0"/>
                    <a:pt x="598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3243">
          <p15:clr>
            <a:srgbClr val="E46962"/>
          </p15:clr>
        </p15:guide>
        <p15:guide id="2" orient="horz" pos="138">
          <p15:clr>
            <a:srgbClr val="E46962"/>
          </p15:clr>
        </p15:guide>
        <p15:guide id="3" orient="horz" pos="946">
          <p15:clr>
            <a:srgbClr val="E46962"/>
          </p15:clr>
        </p15:guide>
        <p15:guide id="4" pos="3031">
          <p15:clr>
            <a:srgbClr val="E46962"/>
          </p15:clr>
        </p15:guide>
        <p15:guide id="5" pos="5517">
          <p15:clr>
            <a:srgbClr val="E46962"/>
          </p15:clr>
        </p15:guide>
        <p15:guide id="6" pos="544">
          <p15:clr>
            <a:srgbClr val="E46962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sous-titre 2">
  <p:cSld name="TITLE_ONLY_1_1">
    <p:bg>
      <p:bgPr>
        <a:solidFill>
          <a:srgbClr val="F4F5F1"/>
        </a:solidFill>
        <a:effectLst/>
      </p:bgPr>
    </p:bg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49"/>
          <p:cNvSpPr txBox="1">
            <a:spLocks noGrp="1"/>
          </p:cNvSpPr>
          <p:nvPr>
            <p:ph type="title"/>
          </p:nvPr>
        </p:nvSpPr>
        <p:spPr>
          <a:xfrm>
            <a:off x="864000" y="218426"/>
            <a:ext cx="7894800" cy="64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48" name="Google Shape;548;p49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549" name="Google Shape;549;p49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50" name="Google Shape;550;p49"/>
          <p:cNvCxnSpPr/>
          <p:nvPr/>
        </p:nvCxnSpPr>
        <p:spPr>
          <a:xfrm>
            <a:off x="481275" y="-5025"/>
            <a:ext cx="0" cy="5158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51" name="Google Shape;551;p49"/>
          <p:cNvSpPr txBox="1">
            <a:spLocks noGrp="1"/>
          </p:cNvSpPr>
          <p:nvPr>
            <p:ph type="subTitle" idx="1"/>
          </p:nvPr>
        </p:nvSpPr>
        <p:spPr>
          <a:xfrm>
            <a:off x="864000" y="1501200"/>
            <a:ext cx="2590200" cy="288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44">
          <p15:clr>
            <a:srgbClr val="E46962"/>
          </p15:clr>
        </p15:guide>
        <p15:guide id="2" pos="5517">
          <p15:clr>
            <a:srgbClr val="E46962"/>
          </p15:clr>
        </p15:guide>
        <p15:guide id="3" orient="horz" pos="138">
          <p15:clr>
            <a:srgbClr val="E46962"/>
          </p15:clr>
        </p15:guide>
        <p15:guide id="4" orient="horz" pos="544">
          <p15:clr>
            <a:srgbClr val="E46962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sur 4 colonnes">
  <p:cSld name="TITLE_AND_TWO_COLUMNS_1_2">
    <p:bg>
      <p:bgPr>
        <a:solidFill>
          <a:srgbClr val="F4F5F1"/>
        </a:solidFill>
        <a:effectLst/>
      </p:bgPr>
    </p:bg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50"/>
          <p:cNvSpPr txBox="1">
            <a:spLocks noGrp="1"/>
          </p:cNvSpPr>
          <p:nvPr>
            <p:ph type="body" idx="1"/>
          </p:nvPr>
        </p:nvSpPr>
        <p:spPr>
          <a:xfrm>
            <a:off x="4811400" y="1501200"/>
            <a:ext cx="1973700" cy="31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Work Sans Medium"/>
              <a:buChar char="•"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marL="914400" lvl="1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2pPr>
            <a:lvl3pPr marL="1371600" lvl="2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5pPr>
            <a:lvl6pPr marL="2743200" lvl="5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6pPr>
            <a:lvl7pPr marL="3200400" lvl="6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7pPr>
            <a:lvl8pPr marL="3657600" lvl="7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8pPr>
            <a:lvl9pPr marL="4114800" lvl="8" indent="-295275" algn="l">
              <a:lnSpc>
                <a:spcPct val="100000"/>
              </a:lnSpc>
              <a:spcBef>
                <a:spcPts val="525"/>
              </a:spcBef>
              <a:spcAft>
                <a:spcPts val="525"/>
              </a:spcAft>
              <a:buSzPts val="1050"/>
              <a:buChar char="•"/>
              <a:defRPr/>
            </a:lvl9pPr>
          </a:lstStyle>
          <a:p>
            <a:endParaRPr/>
          </a:p>
        </p:txBody>
      </p:sp>
      <p:sp>
        <p:nvSpPr>
          <p:cNvPr id="554" name="Google Shape;554;p50"/>
          <p:cNvSpPr txBox="1">
            <a:spLocks noGrp="1"/>
          </p:cNvSpPr>
          <p:nvPr>
            <p:ph type="title"/>
          </p:nvPr>
        </p:nvSpPr>
        <p:spPr>
          <a:xfrm>
            <a:off x="864000" y="218418"/>
            <a:ext cx="7894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55" name="Google Shape;555;p50"/>
          <p:cNvSpPr txBox="1">
            <a:spLocks noGrp="1"/>
          </p:cNvSpPr>
          <p:nvPr>
            <p:ph type="body" idx="2"/>
          </p:nvPr>
        </p:nvSpPr>
        <p:spPr>
          <a:xfrm>
            <a:off x="864000" y="1501200"/>
            <a:ext cx="1973700" cy="31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Work Sans Medium"/>
              <a:buChar char="•"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marL="914400" lvl="1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2pPr>
            <a:lvl3pPr marL="1371600" lvl="2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5pPr>
            <a:lvl6pPr marL="2743200" lvl="5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6pPr>
            <a:lvl7pPr marL="3200400" lvl="6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7pPr>
            <a:lvl8pPr marL="3657600" lvl="7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8pPr>
            <a:lvl9pPr marL="4114800" lvl="8" indent="-295275" algn="l">
              <a:lnSpc>
                <a:spcPct val="100000"/>
              </a:lnSpc>
              <a:spcBef>
                <a:spcPts val="525"/>
              </a:spcBef>
              <a:spcAft>
                <a:spcPts val="525"/>
              </a:spcAft>
              <a:buSzPts val="1050"/>
              <a:buChar char="•"/>
              <a:defRPr/>
            </a:lvl9pPr>
          </a:lstStyle>
          <a:p>
            <a:endParaRPr/>
          </a:p>
        </p:txBody>
      </p:sp>
      <p:sp>
        <p:nvSpPr>
          <p:cNvPr id="556" name="Google Shape;556;p50"/>
          <p:cNvSpPr txBox="1">
            <a:spLocks noGrp="1"/>
          </p:cNvSpPr>
          <p:nvPr>
            <p:ph type="body" idx="3"/>
          </p:nvPr>
        </p:nvSpPr>
        <p:spPr>
          <a:xfrm>
            <a:off x="2837700" y="1501200"/>
            <a:ext cx="1973700" cy="31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Work Sans Medium"/>
              <a:buChar char="•"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marL="914400" lvl="1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2pPr>
            <a:lvl3pPr marL="1371600" lvl="2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5pPr>
            <a:lvl6pPr marL="2743200" lvl="5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6pPr>
            <a:lvl7pPr marL="3200400" lvl="6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7pPr>
            <a:lvl8pPr marL="3657600" lvl="7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8pPr>
            <a:lvl9pPr marL="4114800" lvl="8" indent="-295275" algn="l">
              <a:lnSpc>
                <a:spcPct val="100000"/>
              </a:lnSpc>
              <a:spcBef>
                <a:spcPts val="525"/>
              </a:spcBef>
              <a:spcAft>
                <a:spcPts val="525"/>
              </a:spcAft>
              <a:buSzPts val="1050"/>
              <a:buChar char="•"/>
              <a:defRPr/>
            </a:lvl9pPr>
          </a:lstStyle>
          <a:p>
            <a:endParaRPr/>
          </a:p>
        </p:txBody>
      </p:sp>
      <p:sp>
        <p:nvSpPr>
          <p:cNvPr id="557" name="Google Shape;557;p50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558" name="Google Shape;558;p50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59" name="Google Shape;559;p50"/>
          <p:cNvCxnSpPr/>
          <p:nvPr/>
        </p:nvCxnSpPr>
        <p:spPr>
          <a:xfrm>
            <a:off x="481275" y="-5025"/>
            <a:ext cx="0" cy="5158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60" name="Google Shape;560;p50"/>
          <p:cNvSpPr txBox="1">
            <a:spLocks noGrp="1"/>
          </p:cNvSpPr>
          <p:nvPr>
            <p:ph type="body" idx="4"/>
          </p:nvPr>
        </p:nvSpPr>
        <p:spPr>
          <a:xfrm>
            <a:off x="6785100" y="1501200"/>
            <a:ext cx="1973700" cy="31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Work Sans Medium"/>
              <a:buChar char="•"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marL="914400" lvl="1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2pPr>
            <a:lvl3pPr marL="1371600" lvl="2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5pPr>
            <a:lvl6pPr marL="2743200" lvl="5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6pPr>
            <a:lvl7pPr marL="3200400" lvl="6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7pPr>
            <a:lvl8pPr marL="3657600" lvl="7" indent="-295275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1050"/>
              <a:buChar char="•"/>
              <a:defRPr/>
            </a:lvl8pPr>
            <a:lvl9pPr marL="4114800" lvl="8" indent="-295275" algn="l">
              <a:lnSpc>
                <a:spcPct val="100000"/>
              </a:lnSpc>
              <a:spcBef>
                <a:spcPts val="525"/>
              </a:spcBef>
              <a:spcAft>
                <a:spcPts val="525"/>
              </a:spcAft>
              <a:buSzPts val="105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3860">
          <p15:clr>
            <a:srgbClr val="E46962"/>
          </p15:clr>
        </p15:guide>
        <p15:guide id="2" pos="5517">
          <p15:clr>
            <a:srgbClr val="E46962"/>
          </p15:clr>
        </p15:guide>
        <p15:guide id="3" pos="544">
          <p15:clr>
            <a:srgbClr val="E46962"/>
          </p15:clr>
        </p15:guide>
        <p15:guide id="4" orient="horz" pos="138">
          <p15:clr>
            <a:srgbClr val="E46962"/>
          </p15:clr>
        </p15:guide>
        <p15:guide id="5" orient="horz" pos="946">
          <p15:clr>
            <a:srgbClr val="E46962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sur 5 colonnes">
  <p:cSld name="TITLE_AND_TWO_COLUMNS_1_2_1">
    <p:bg>
      <p:bgPr>
        <a:solidFill>
          <a:srgbClr val="F4F5F1"/>
        </a:solidFill>
        <a:effectLst/>
      </p:bgPr>
    </p:bg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51"/>
          <p:cNvSpPr txBox="1">
            <a:spLocks noGrp="1"/>
          </p:cNvSpPr>
          <p:nvPr>
            <p:ph type="body" idx="1"/>
          </p:nvPr>
        </p:nvSpPr>
        <p:spPr>
          <a:xfrm>
            <a:off x="4021925" y="1501200"/>
            <a:ext cx="1578900" cy="31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Font typeface="Work Sans Medium"/>
              <a:buChar char="•"/>
              <a:defRPr sz="105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marL="914400" lvl="1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2pPr>
            <a:lvl3pPr marL="1371600" lvl="2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3pPr>
            <a:lvl4pPr marL="1828800" lvl="3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4pPr>
            <a:lvl5pPr marL="2286000" lvl="4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5pPr>
            <a:lvl6pPr marL="2743200" lvl="5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6pPr>
            <a:lvl7pPr marL="3200400" lvl="6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7pPr>
            <a:lvl8pPr marL="3657600" lvl="7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8pPr>
            <a:lvl9pPr marL="4114800" lvl="8" indent="-285750" algn="l">
              <a:lnSpc>
                <a:spcPct val="100000"/>
              </a:lnSpc>
              <a:spcBef>
                <a:spcPts val="525"/>
              </a:spcBef>
              <a:spcAft>
                <a:spcPts val="525"/>
              </a:spcAft>
              <a:buSzPts val="900"/>
              <a:buChar char="•"/>
              <a:defRPr sz="900"/>
            </a:lvl9pPr>
          </a:lstStyle>
          <a:p>
            <a:endParaRPr/>
          </a:p>
        </p:txBody>
      </p:sp>
      <p:sp>
        <p:nvSpPr>
          <p:cNvPr id="563" name="Google Shape;563;p51"/>
          <p:cNvSpPr txBox="1">
            <a:spLocks noGrp="1"/>
          </p:cNvSpPr>
          <p:nvPr>
            <p:ph type="title"/>
          </p:nvPr>
        </p:nvSpPr>
        <p:spPr>
          <a:xfrm>
            <a:off x="864000" y="218418"/>
            <a:ext cx="7894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64" name="Google Shape;564;p51"/>
          <p:cNvSpPr txBox="1">
            <a:spLocks noGrp="1"/>
          </p:cNvSpPr>
          <p:nvPr>
            <p:ph type="body" idx="2"/>
          </p:nvPr>
        </p:nvSpPr>
        <p:spPr>
          <a:xfrm>
            <a:off x="864000" y="1501200"/>
            <a:ext cx="1578900" cy="31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Font typeface="Work Sans Medium"/>
              <a:buChar char="•"/>
              <a:defRPr sz="105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marL="914400" lvl="1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2pPr>
            <a:lvl3pPr marL="1371600" lvl="2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3pPr>
            <a:lvl4pPr marL="1828800" lvl="3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4pPr>
            <a:lvl5pPr marL="2286000" lvl="4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5pPr>
            <a:lvl6pPr marL="2743200" lvl="5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6pPr>
            <a:lvl7pPr marL="3200400" lvl="6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7pPr>
            <a:lvl8pPr marL="3657600" lvl="7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8pPr>
            <a:lvl9pPr marL="4114800" lvl="8" indent="-285750" algn="l">
              <a:lnSpc>
                <a:spcPct val="100000"/>
              </a:lnSpc>
              <a:spcBef>
                <a:spcPts val="525"/>
              </a:spcBef>
              <a:spcAft>
                <a:spcPts val="525"/>
              </a:spcAft>
              <a:buSzPts val="900"/>
              <a:buChar char="•"/>
              <a:defRPr sz="900"/>
            </a:lvl9pPr>
          </a:lstStyle>
          <a:p>
            <a:endParaRPr/>
          </a:p>
        </p:txBody>
      </p:sp>
      <p:sp>
        <p:nvSpPr>
          <p:cNvPr id="565" name="Google Shape;565;p51"/>
          <p:cNvSpPr txBox="1">
            <a:spLocks noGrp="1"/>
          </p:cNvSpPr>
          <p:nvPr>
            <p:ph type="body" idx="3"/>
          </p:nvPr>
        </p:nvSpPr>
        <p:spPr>
          <a:xfrm>
            <a:off x="2442900" y="1501200"/>
            <a:ext cx="1578900" cy="31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Font typeface="Work Sans Medium"/>
              <a:buChar char="•"/>
              <a:defRPr sz="105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marL="914400" lvl="1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2pPr>
            <a:lvl3pPr marL="1371600" lvl="2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3pPr>
            <a:lvl4pPr marL="1828800" lvl="3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4pPr>
            <a:lvl5pPr marL="2286000" lvl="4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5pPr>
            <a:lvl6pPr marL="2743200" lvl="5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6pPr>
            <a:lvl7pPr marL="3200400" lvl="6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7pPr>
            <a:lvl8pPr marL="3657600" lvl="7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8pPr>
            <a:lvl9pPr marL="4114800" lvl="8" indent="-285750" algn="l">
              <a:lnSpc>
                <a:spcPct val="100000"/>
              </a:lnSpc>
              <a:spcBef>
                <a:spcPts val="525"/>
              </a:spcBef>
              <a:spcAft>
                <a:spcPts val="525"/>
              </a:spcAft>
              <a:buSzPts val="900"/>
              <a:buChar char="•"/>
              <a:defRPr sz="900"/>
            </a:lvl9pPr>
          </a:lstStyle>
          <a:p>
            <a:endParaRPr/>
          </a:p>
        </p:txBody>
      </p:sp>
      <p:sp>
        <p:nvSpPr>
          <p:cNvPr id="566" name="Google Shape;566;p51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567" name="Google Shape;567;p51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68" name="Google Shape;568;p51"/>
          <p:cNvCxnSpPr/>
          <p:nvPr/>
        </p:nvCxnSpPr>
        <p:spPr>
          <a:xfrm>
            <a:off x="481275" y="-5025"/>
            <a:ext cx="0" cy="5158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69" name="Google Shape;569;p51"/>
          <p:cNvSpPr txBox="1">
            <a:spLocks noGrp="1"/>
          </p:cNvSpPr>
          <p:nvPr>
            <p:ph type="body" idx="4"/>
          </p:nvPr>
        </p:nvSpPr>
        <p:spPr>
          <a:xfrm>
            <a:off x="5600825" y="1501200"/>
            <a:ext cx="1578900" cy="31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Font typeface="Work Sans Medium"/>
              <a:buChar char="•"/>
              <a:defRPr sz="105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marL="914400" lvl="1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2pPr>
            <a:lvl3pPr marL="1371600" lvl="2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3pPr>
            <a:lvl4pPr marL="1828800" lvl="3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4pPr>
            <a:lvl5pPr marL="2286000" lvl="4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5pPr>
            <a:lvl6pPr marL="2743200" lvl="5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6pPr>
            <a:lvl7pPr marL="3200400" lvl="6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7pPr>
            <a:lvl8pPr marL="3657600" lvl="7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8pPr>
            <a:lvl9pPr marL="4114800" lvl="8" indent="-285750" algn="l">
              <a:lnSpc>
                <a:spcPct val="100000"/>
              </a:lnSpc>
              <a:spcBef>
                <a:spcPts val="525"/>
              </a:spcBef>
              <a:spcAft>
                <a:spcPts val="525"/>
              </a:spcAft>
              <a:buSzPts val="900"/>
              <a:buChar char="•"/>
              <a:defRPr sz="900"/>
            </a:lvl9pPr>
          </a:lstStyle>
          <a:p>
            <a:endParaRPr/>
          </a:p>
        </p:txBody>
      </p:sp>
      <p:sp>
        <p:nvSpPr>
          <p:cNvPr id="570" name="Google Shape;570;p51"/>
          <p:cNvSpPr txBox="1">
            <a:spLocks noGrp="1"/>
          </p:cNvSpPr>
          <p:nvPr>
            <p:ph type="body" idx="5"/>
          </p:nvPr>
        </p:nvSpPr>
        <p:spPr>
          <a:xfrm>
            <a:off x="7179975" y="1501200"/>
            <a:ext cx="1578900" cy="31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Font typeface="Work Sans Medium"/>
              <a:buChar char="•"/>
              <a:defRPr sz="105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marL="914400" lvl="1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2pPr>
            <a:lvl3pPr marL="1371600" lvl="2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3pPr>
            <a:lvl4pPr marL="1828800" lvl="3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4pPr>
            <a:lvl5pPr marL="2286000" lvl="4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5pPr>
            <a:lvl6pPr marL="2743200" lvl="5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6pPr>
            <a:lvl7pPr marL="3200400" lvl="6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7pPr>
            <a:lvl8pPr marL="3657600" lvl="7" indent="-28575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SzPts val="900"/>
              <a:buChar char="•"/>
              <a:defRPr sz="900"/>
            </a:lvl8pPr>
            <a:lvl9pPr marL="4114800" lvl="8" indent="-285750" algn="l">
              <a:lnSpc>
                <a:spcPct val="100000"/>
              </a:lnSpc>
              <a:spcBef>
                <a:spcPts val="525"/>
              </a:spcBef>
              <a:spcAft>
                <a:spcPts val="525"/>
              </a:spcAft>
              <a:buSzPts val="900"/>
              <a:buChar char="•"/>
              <a:defRPr sz="9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44">
          <p15:clr>
            <a:srgbClr val="E46962"/>
          </p15:clr>
        </p15:guide>
        <p15:guide id="2" pos="5517">
          <p15:clr>
            <a:srgbClr val="E46962"/>
          </p15:clr>
        </p15:guide>
        <p15:guide id="3" pos="1539">
          <p15:clr>
            <a:srgbClr val="E46962"/>
          </p15:clr>
        </p15:guide>
        <p15:guide id="4" orient="horz" pos="138">
          <p15:clr>
            <a:srgbClr val="E46962"/>
          </p15:clr>
        </p15:guide>
        <p15:guide id="5" orient="horz" pos="946">
          <p15:clr>
            <a:srgbClr val="E46962"/>
          </p15:clr>
        </p15:guide>
        <p15:guide id="6" pos="2533">
          <p15:clr>
            <a:srgbClr val="E46962"/>
          </p15:clr>
        </p15:guide>
        <p15:guide id="7" pos="3528">
          <p15:clr>
            <a:srgbClr val="E46962"/>
          </p15:clr>
        </p15:guide>
        <p15:guide id="8" pos="4523">
          <p15:clr>
            <a:srgbClr val="E46962"/>
          </p15:clr>
        </p15:guide>
        <p15:guide id="9" pos="1596">
          <p15:clr>
            <a:srgbClr val="E46962"/>
          </p15:clr>
        </p15:guide>
        <p15:guide id="10" pos="1482">
          <p15:clr>
            <a:srgbClr val="E46962"/>
          </p15:clr>
        </p15:guide>
        <p15:guide id="11" pos="2477">
          <p15:clr>
            <a:srgbClr val="E46962"/>
          </p15:clr>
        </p15:guide>
        <p15:guide id="12" pos="2590">
          <p15:clr>
            <a:srgbClr val="E46962"/>
          </p15:clr>
        </p15:guide>
        <p15:guide id="13" pos="3471">
          <p15:clr>
            <a:srgbClr val="E46962"/>
          </p15:clr>
        </p15:guide>
        <p15:guide id="14" pos="3585">
          <p15:clr>
            <a:srgbClr val="E46962"/>
          </p15:clr>
        </p15:guide>
        <p15:guide id="15" pos="4466">
          <p15:clr>
            <a:srgbClr val="E46962"/>
          </p15:clr>
        </p15:guide>
        <p15:guide id="16" pos="4579">
          <p15:clr>
            <a:srgbClr val="E46962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phique avec texte 1">
  <p:cSld name="ONE_COLUMN_TEXT_1_1_1">
    <p:spTree>
      <p:nvGrpSpPr>
        <p:cNvPr id="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52"/>
          <p:cNvSpPr txBox="1">
            <a:spLocks noGrp="1"/>
          </p:cNvSpPr>
          <p:nvPr>
            <p:ph type="title"/>
          </p:nvPr>
        </p:nvSpPr>
        <p:spPr>
          <a:xfrm>
            <a:off x="864000" y="218425"/>
            <a:ext cx="7887600" cy="6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73" name="Google Shape;573;p52"/>
          <p:cNvSpPr txBox="1">
            <a:spLocks noGrp="1"/>
          </p:cNvSpPr>
          <p:nvPr>
            <p:ph type="body" idx="1"/>
          </p:nvPr>
        </p:nvSpPr>
        <p:spPr>
          <a:xfrm>
            <a:off x="864000" y="2076403"/>
            <a:ext cx="2369400" cy="21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 sz="1050"/>
            </a:lvl1pPr>
            <a:lvl2pPr marL="914400" lvl="1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2pPr>
            <a:lvl3pPr marL="1371600" lvl="2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5pPr>
            <a:lvl6pPr marL="2743200" lvl="5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6pPr>
            <a:lvl7pPr marL="3200400" lvl="6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7pPr>
            <a:lvl8pPr marL="3657600" lvl="7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8pPr>
            <a:lvl9pPr marL="4114800" lvl="8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9pPr>
          </a:lstStyle>
          <a:p>
            <a:endParaRPr/>
          </a:p>
        </p:txBody>
      </p:sp>
      <p:sp>
        <p:nvSpPr>
          <p:cNvPr id="574" name="Google Shape;574;p52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575" name="Google Shape;575;p52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76" name="Google Shape;576;p52"/>
          <p:cNvCxnSpPr/>
          <p:nvPr/>
        </p:nvCxnSpPr>
        <p:spPr>
          <a:xfrm>
            <a:off x="481275" y="-5025"/>
            <a:ext cx="0" cy="5158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77" name="Google Shape;577;p52"/>
          <p:cNvSpPr txBox="1">
            <a:spLocks noGrp="1"/>
          </p:cNvSpPr>
          <p:nvPr>
            <p:ph type="subTitle" idx="2"/>
          </p:nvPr>
        </p:nvSpPr>
        <p:spPr>
          <a:xfrm>
            <a:off x="864000" y="973000"/>
            <a:ext cx="2369400" cy="7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44">
          <p15:clr>
            <a:srgbClr val="E46962"/>
          </p15:clr>
        </p15:guide>
        <p15:guide id="2" orient="horz" pos="138">
          <p15:clr>
            <a:srgbClr val="E46962"/>
          </p15:clr>
        </p15:guide>
        <p15:guide id="3" orient="horz" pos="613">
          <p15:clr>
            <a:srgbClr val="E46962"/>
          </p15:clr>
        </p15:guide>
        <p15:guide id="4" orient="horz" pos="1308">
          <p15:clr>
            <a:srgbClr val="E46962"/>
          </p15:clr>
        </p15:guide>
        <p15:guide id="5" pos="5513">
          <p15:clr>
            <a:srgbClr val="E46962"/>
          </p15:clr>
        </p15:guide>
        <p15:guide id="6" pos="2113">
          <p15:clr>
            <a:srgbClr val="E46962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phique avec texte 2">
  <p:cSld name="ONE_COLUMN_TEXT_1_1_1_1"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53"/>
          <p:cNvSpPr txBox="1">
            <a:spLocks noGrp="1"/>
          </p:cNvSpPr>
          <p:nvPr>
            <p:ph type="title"/>
          </p:nvPr>
        </p:nvSpPr>
        <p:spPr>
          <a:xfrm>
            <a:off x="864000" y="218425"/>
            <a:ext cx="7887600" cy="6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80" name="Google Shape;580;p53"/>
          <p:cNvSpPr txBox="1">
            <a:spLocks noGrp="1"/>
          </p:cNvSpPr>
          <p:nvPr>
            <p:ph type="body" idx="1"/>
          </p:nvPr>
        </p:nvSpPr>
        <p:spPr>
          <a:xfrm>
            <a:off x="864000" y="2076402"/>
            <a:ext cx="3008400" cy="21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 sz="1050"/>
            </a:lvl1pPr>
            <a:lvl2pPr marL="914400" lvl="1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2pPr>
            <a:lvl3pPr marL="1371600" lvl="2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5pPr>
            <a:lvl6pPr marL="2743200" lvl="5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6pPr>
            <a:lvl7pPr marL="3200400" lvl="6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7pPr>
            <a:lvl8pPr marL="3657600" lvl="7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8pPr>
            <a:lvl9pPr marL="4114800" lvl="8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9pPr>
          </a:lstStyle>
          <a:p>
            <a:endParaRPr/>
          </a:p>
        </p:txBody>
      </p:sp>
      <p:sp>
        <p:nvSpPr>
          <p:cNvPr id="581" name="Google Shape;581;p53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582" name="Google Shape;582;p53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83" name="Google Shape;583;p53"/>
          <p:cNvCxnSpPr/>
          <p:nvPr/>
        </p:nvCxnSpPr>
        <p:spPr>
          <a:xfrm>
            <a:off x="481275" y="-5025"/>
            <a:ext cx="0" cy="5158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84" name="Google Shape;584;p53"/>
          <p:cNvSpPr txBox="1">
            <a:spLocks noGrp="1"/>
          </p:cNvSpPr>
          <p:nvPr>
            <p:ph type="subTitle" idx="2"/>
          </p:nvPr>
        </p:nvSpPr>
        <p:spPr>
          <a:xfrm>
            <a:off x="864000" y="973000"/>
            <a:ext cx="3008400" cy="7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44">
          <p15:clr>
            <a:srgbClr val="E46962"/>
          </p15:clr>
        </p15:guide>
        <p15:guide id="2" orient="horz" pos="138">
          <p15:clr>
            <a:srgbClr val="E46962"/>
          </p15:clr>
        </p15:guide>
        <p15:guide id="3" orient="horz" pos="613">
          <p15:clr>
            <a:srgbClr val="E46962"/>
          </p15:clr>
        </p15:guide>
        <p15:guide id="4" orient="horz" pos="1308">
          <p15:clr>
            <a:srgbClr val="E46962"/>
          </p15:clr>
        </p15:guide>
        <p15:guide id="5" pos="5513">
          <p15:clr>
            <a:srgbClr val="E46962"/>
          </p15:clr>
        </p15:guide>
        <p15:guide id="6" pos="2633">
          <p15:clr>
            <a:srgbClr val="E46962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ans mosaïque">
  <p:cSld name="TITLE_1">
    <p:bg>
      <p:bgPr>
        <a:solidFill>
          <a:schemeClr val="dk1"/>
        </a:solidFill>
        <a:effectLst/>
      </p:bgPr>
    </p:bg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54"/>
          <p:cNvSpPr txBox="1">
            <a:spLocks noGrp="1"/>
          </p:cNvSpPr>
          <p:nvPr>
            <p:ph type="ctrTitle"/>
          </p:nvPr>
        </p:nvSpPr>
        <p:spPr>
          <a:xfrm>
            <a:off x="954000" y="928800"/>
            <a:ext cx="5921100" cy="25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None/>
              <a:defRPr sz="3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87" name="Google Shape;587;p54"/>
          <p:cNvSpPr txBox="1">
            <a:spLocks noGrp="1"/>
          </p:cNvSpPr>
          <p:nvPr>
            <p:ph type="subTitle" idx="1"/>
          </p:nvPr>
        </p:nvSpPr>
        <p:spPr>
          <a:xfrm>
            <a:off x="954000" y="3637225"/>
            <a:ext cx="5921100" cy="9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sz="17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588" name="Google Shape;588;p54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grpSp>
        <p:nvGrpSpPr>
          <p:cNvPr id="589" name="Google Shape;589;p54"/>
          <p:cNvGrpSpPr/>
          <p:nvPr/>
        </p:nvGrpSpPr>
        <p:grpSpPr>
          <a:xfrm>
            <a:off x="1057345" y="385128"/>
            <a:ext cx="1223860" cy="361943"/>
            <a:chOff x="249750" y="1780450"/>
            <a:chExt cx="7107200" cy="2090950"/>
          </a:xfrm>
        </p:grpSpPr>
        <p:sp>
          <p:nvSpPr>
            <p:cNvPr id="590" name="Google Shape;590;p54"/>
            <p:cNvSpPr/>
            <p:nvPr/>
          </p:nvSpPr>
          <p:spPr>
            <a:xfrm>
              <a:off x="2699700" y="1798725"/>
              <a:ext cx="1974600" cy="2036100"/>
            </a:xfrm>
            <a:custGeom>
              <a:avLst/>
              <a:gdLst/>
              <a:ahLst/>
              <a:cxnLst/>
              <a:rect l="l" t="t" r="r" b="b"/>
              <a:pathLst>
                <a:path w="78984" h="81444" extrusionOk="0">
                  <a:moveTo>
                    <a:pt x="1530" y="1"/>
                  </a:moveTo>
                  <a:cubicBezTo>
                    <a:pt x="665" y="1"/>
                    <a:pt x="0" y="732"/>
                    <a:pt x="0" y="1596"/>
                  </a:cubicBezTo>
                  <a:lnTo>
                    <a:pt x="0" y="79915"/>
                  </a:lnTo>
                  <a:cubicBezTo>
                    <a:pt x="0" y="80779"/>
                    <a:pt x="665" y="81444"/>
                    <a:pt x="1530" y="81444"/>
                  </a:cubicBezTo>
                  <a:lnTo>
                    <a:pt x="10438" y="81444"/>
                  </a:lnTo>
                  <a:cubicBezTo>
                    <a:pt x="11236" y="81444"/>
                    <a:pt x="11968" y="80779"/>
                    <a:pt x="11968" y="79915"/>
                  </a:cubicBezTo>
                  <a:lnTo>
                    <a:pt x="11968" y="30849"/>
                  </a:lnTo>
                  <a:cubicBezTo>
                    <a:pt x="11968" y="30535"/>
                    <a:pt x="12223" y="30337"/>
                    <a:pt x="12473" y="30337"/>
                  </a:cubicBezTo>
                  <a:cubicBezTo>
                    <a:pt x="12646" y="30337"/>
                    <a:pt x="12817" y="30432"/>
                    <a:pt x="12898" y="30650"/>
                  </a:cubicBezTo>
                  <a:lnTo>
                    <a:pt x="32777" y="80048"/>
                  </a:lnTo>
                  <a:cubicBezTo>
                    <a:pt x="33110" y="80912"/>
                    <a:pt x="33974" y="81444"/>
                    <a:pt x="34838" y="81444"/>
                  </a:cubicBezTo>
                  <a:lnTo>
                    <a:pt x="43681" y="81444"/>
                  </a:lnTo>
                  <a:cubicBezTo>
                    <a:pt x="44611" y="81444"/>
                    <a:pt x="45409" y="80912"/>
                    <a:pt x="45742" y="80048"/>
                  </a:cubicBezTo>
                  <a:lnTo>
                    <a:pt x="65687" y="30450"/>
                  </a:lnTo>
                  <a:cubicBezTo>
                    <a:pt x="65772" y="30223"/>
                    <a:pt x="65955" y="30117"/>
                    <a:pt x="66136" y="30117"/>
                  </a:cubicBezTo>
                  <a:cubicBezTo>
                    <a:pt x="66378" y="30117"/>
                    <a:pt x="66618" y="30307"/>
                    <a:pt x="66618" y="30650"/>
                  </a:cubicBezTo>
                  <a:lnTo>
                    <a:pt x="66618" y="79915"/>
                  </a:lnTo>
                  <a:cubicBezTo>
                    <a:pt x="66618" y="80779"/>
                    <a:pt x="67349" y="81444"/>
                    <a:pt x="68213" y="81444"/>
                  </a:cubicBezTo>
                  <a:lnTo>
                    <a:pt x="77388" y="81444"/>
                  </a:lnTo>
                  <a:cubicBezTo>
                    <a:pt x="78253" y="81444"/>
                    <a:pt x="78984" y="80779"/>
                    <a:pt x="78984" y="79915"/>
                  </a:cubicBezTo>
                  <a:lnTo>
                    <a:pt x="78984" y="1596"/>
                  </a:lnTo>
                  <a:cubicBezTo>
                    <a:pt x="78984" y="732"/>
                    <a:pt x="78253" y="67"/>
                    <a:pt x="77455" y="1"/>
                  </a:cubicBezTo>
                  <a:lnTo>
                    <a:pt x="67881" y="67"/>
                  </a:lnTo>
                  <a:cubicBezTo>
                    <a:pt x="67835" y="63"/>
                    <a:pt x="67788" y="61"/>
                    <a:pt x="67743" y="61"/>
                  </a:cubicBezTo>
                  <a:cubicBezTo>
                    <a:pt x="67067" y="61"/>
                    <a:pt x="66464" y="512"/>
                    <a:pt x="66152" y="1197"/>
                  </a:cubicBezTo>
                  <a:lnTo>
                    <a:pt x="39825" y="65687"/>
                  </a:lnTo>
                  <a:cubicBezTo>
                    <a:pt x="39725" y="65920"/>
                    <a:pt x="39509" y="66036"/>
                    <a:pt x="39301" y="66036"/>
                  </a:cubicBezTo>
                  <a:cubicBezTo>
                    <a:pt x="39093" y="66036"/>
                    <a:pt x="38894" y="65920"/>
                    <a:pt x="38827" y="65687"/>
                  </a:cubicBezTo>
                  <a:lnTo>
                    <a:pt x="12433" y="1197"/>
                  </a:lnTo>
                  <a:cubicBezTo>
                    <a:pt x="12167" y="466"/>
                    <a:pt x="11436" y="1"/>
                    <a:pt x="1070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91" name="Google Shape;591;p54"/>
            <p:cNvSpPr/>
            <p:nvPr/>
          </p:nvSpPr>
          <p:spPr>
            <a:xfrm>
              <a:off x="4921950" y="1780450"/>
              <a:ext cx="393925" cy="2054375"/>
            </a:xfrm>
            <a:custGeom>
              <a:avLst/>
              <a:gdLst/>
              <a:ahLst/>
              <a:cxnLst/>
              <a:rect l="l" t="t" r="r" b="b"/>
              <a:pathLst>
                <a:path w="15757" h="82175" extrusionOk="0">
                  <a:moveTo>
                    <a:pt x="7978" y="0"/>
                  </a:moveTo>
                  <a:cubicBezTo>
                    <a:pt x="5718" y="0"/>
                    <a:pt x="3856" y="732"/>
                    <a:pt x="2327" y="2261"/>
                  </a:cubicBezTo>
                  <a:cubicBezTo>
                    <a:pt x="798" y="3790"/>
                    <a:pt x="0" y="5651"/>
                    <a:pt x="0" y="7912"/>
                  </a:cubicBezTo>
                  <a:cubicBezTo>
                    <a:pt x="0" y="10106"/>
                    <a:pt x="798" y="11967"/>
                    <a:pt x="2327" y="13497"/>
                  </a:cubicBezTo>
                  <a:cubicBezTo>
                    <a:pt x="3856" y="15026"/>
                    <a:pt x="5718" y="15824"/>
                    <a:pt x="7978" y="15824"/>
                  </a:cubicBezTo>
                  <a:cubicBezTo>
                    <a:pt x="10106" y="15824"/>
                    <a:pt x="11967" y="15026"/>
                    <a:pt x="13496" y="13430"/>
                  </a:cubicBezTo>
                  <a:cubicBezTo>
                    <a:pt x="15026" y="11901"/>
                    <a:pt x="15757" y="10039"/>
                    <a:pt x="15757" y="7912"/>
                  </a:cubicBezTo>
                  <a:cubicBezTo>
                    <a:pt x="15757" y="5651"/>
                    <a:pt x="15026" y="3790"/>
                    <a:pt x="13496" y="2261"/>
                  </a:cubicBezTo>
                  <a:cubicBezTo>
                    <a:pt x="11967" y="732"/>
                    <a:pt x="10106" y="0"/>
                    <a:pt x="7978" y="0"/>
                  </a:cubicBezTo>
                  <a:close/>
                  <a:moveTo>
                    <a:pt x="3524" y="27192"/>
                  </a:moveTo>
                  <a:cubicBezTo>
                    <a:pt x="2659" y="27192"/>
                    <a:pt x="1995" y="27857"/>
                    <a:pt x="1995" y="28721"/>
                  </a:cubicBezTo>
                  <a:lnTo>
                    <a:pt x="1995" y="80646"/>
                  </a:lnTo>
                  <a:cubicBezTo>
                    <a:pt x="1995" y="81510"/>
                    <a:pt x="2659" y="82175"/>
                    <a:pt x="3524" y="82175"/>
                  </a:cubicBezTo>
                  <a:lnTo>
                    <a:pt x="12366" y="82175"/>
                  </a:lnTo>
                  <a:cubicBezTo>
                    <a:pt x="13230" y="82175"/>
                    <a:pt x="13895" y="81510"/>
                    <a:pt x="13895" y="80646"/>
                  </a:cubicBezTo>
                  <a:lnTo>
                    <a:pt x="13895" y="28721"/>
                  </a:lnTo>
                  <a:cubicBezTo>
                    <a:pt x="13895" y="27857"/>
                    <a:pt x="13230" y="27192"/>
                    <a:pt x="12366" y="271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92" name="Google Shape;592;p54"/>
            <p:cNvSpPr/>
            <p:nvPr/>
          </p:nvSpPr>
          <p:spPr>
            <a:xfrm>
              <a:off x="5568500" y="1798725"/>
              <a:ext cx="295875" cy="2036100"/>
            </a:xfrm>
            <a:custGeom>
              <a:avLst/>
              <a:gdLst/>
              <a:ahLst/>
              <a:cxnLst/>
              <a:rect l="l" t="t" r="r" b="b"/>
              <a:pathLst>
                <a:path w="11835" h="81444" extrusionOk="0">
                  <a:moveTo>
                    <a:pt x="1530" y="1"/>
                  </a:moveTo>
                  <a:cubicBezTo>
                    <a:pt x="665" y="1"/>
                    <a:pt x="1" y="732"/>
                    <a:pt x="1" y="1596"/>
                  </a:cubicBezTo>
                  <a:lnTo>
                    <a:pt x="1" y="79915"/>
                  </a:lnTo>
                  <a:cubicBezTo>
                    <a:pt x="1" y="80779"/>
                    <a:pt x="665" y="81444"/>
                    <a:pt x="1530" y="81444"/>
                  </a:cubicBezTo>
                  <a:lnTo>
                    <a:pt x="10306" y="81444"/>
                  </a:lnTo>
                  <a:cubicBezTo>
                    <a:pt x="11170" y="81444"/>
                    <a:pt x="11835" y="80779"/>
                    <a:pt x="11835" y="79915"/>
                  </a:cubicBezTo>
                  <a:lnTo>
                    <a:pt x="11835" y="1596"/>
                  </a:lnTo>
                  <a:cubicBezTo>
                    <a:pt x="11835" y="732"/>
                    <a:pt x="11170" y="1"/>
                    <a:pt x="103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93" name="Google Shape;593;p54"/>
            <p:cNvSpPr/>
            <p:nvPr/>
          </p:nvSpPr>
          <p:spPr>
            <a:xfrm>
              <a:off x="6115325" y="2422000"/>
              <a:ext cx="1241625" cy="1449400"/>
            </a:xfrm>
            <a:custGeom>
              <a:avLst/>
              <a:gdLst/>
              <a:ahLst/>
              <a:cxnLst/>
              <a:rect l="l" t="t" r="r" b="b"/>
              <a:pathLst>
                <a:path w="49665" h="57976" extrusionOk="0">
                  <a:moveTo>
                    <a:pt x="37299" y="31448"/>
                  </a:moveTo>
                  <a:lnTo>
                    <a:pt x="37299" y="32778"/>
                  </a:lnTo>
                  <a:cubicBezTo>
                    <a:pt x="37299" y="38097"/>
                    <a:pt x="35902" y="42086"/>
                    <a:pt x="33110" y="44745"/>
                  </a:cubicBezTo>
                  <a:cubicBezTo>
                    <a:pt x="30318" y="47471"/>
                    <a:pt x="26927" y="48801"/>
                    <a:pt x="22805" y="48801"/>
                  </a:cubicBezTo>
                  <a:cubicBezTo>
                    <a:pt x="19481" y="48801"/>
                    <a:pt x="16821" y="48136"/>
                    <a:pt x="14893" y="46607"/>
                  </a:cubicBezTo>
                  <a:cubicBezTo>
                    <a:pt x="13032" y="45144"/>
                    <a:pt x="12101" y="43016"/>
                    <a:pt x="12101" y="40158"/>
                  </a:cubicBezTo>
                  <a:cubicBezTo>
                    <a:pt x="12101" y="37365"/>
                    <a:pt x="13032" y="35238"/>
                    <a:pt x="14827" y="33709"/>
                  </a:cubicBezTo>
                  <a:cubicBezTo>
                    <a:pt x="16622" y="32179"/>
                    <a:pt x="19215" y="31448"/>
                    <a:pt x="22672" y="31448"/>
                  </a:cubicBezTo>
                  <a:close/>
                  <a:moveTo>
                    <a:pt x="25256" y="0"/>
                  </a:moveTo>
                  <a:cubicBezTo>
                    <a:pt x="14565" y="0"/>
                    <a:pt x="7009" y="3857"/>
                    <a:pt x="2461" y="11569"/>
                  </a:cubicBezTo>
                  <a:cubicBezTo>
                    <a:pt x="2062" y="12301"/>
                    <a:pt x="2328" y="13298"/>
                    <a:pt x="3126" y="13697"/>
                  </a:cubicBezTo>
                  <a:lnTo>
                    <a:pt x="9109" y="17154"/>
                  </a:lnTo>
                  <a:cubicBezTo>
                    <a:pt x="9357" y="17312"/>
                    <a:pt x="9628" y="17386"/>
                    <a:pt x="9896" y="17386"/>
                  </a:cubicBezTo>
                  <a:cubicBezTo>
                    <a:pt x="10418" y="17386"/>
                    <a:pt x="10929" y="17106"/>
                    <a:pt x="11237" y="16622"/>
                  </a:cubicBezTo>
                  <a:cubicBezTo>
                    <a:pt x="14096" y="12035"/>
                    <a:pt x="18683" y="9708"/>
                    <a:pt x="24933" y="9708"/>
                  </a:cubicBezTo>
                  <a:cubicBezTo>
                    <a:pt x="33177" y="9708"/>
                    <a:pt x="37299" y="13431"/>
                    <a:pt x="37299" y="20944"/>
                  </a:cubicBezTo>
                  <a:lnTo>
                    <a:pt x="37299" y="23071"/>
                  </a:lnTo>
                  <a:lnTo>
                    <a:pt x="20013" y="23071"/>
                  </a:lnTo>
                  <a:cubicBezTo>
                    <a:pt x="13896" y="23071"/>
                    <a:pt x="9043" y="24600"/>
                    <a:pt x="5386" y="27659"/>
                  </a:cubicBezTo>
                  <a:cubicBezTo>
                    <a:pt x="1796" y="30717"/>
                    <a:pt x="1" y="34905"/>
                    <a:pt x="1" y="40291"/>
                  </a:cubicBezTo>
                  <a:cubicBezTo>
                    <a:pt x="1" y="45742"/>
                    <a:pt x="1796" y="50064"/>
                    <a:pt x="5453" y="53255"/>
                  </a:cubicBezTo>
                  <a:cubicBezTo>
                    <a:pt x="9109" y="56446"/>
                    <a:pt x="13963" y="57975"/>
                    <a:pt x="19880" y="57975"/>
                  </a:cubicBezTo>
                  <a:cubicBezTo>
                    <a:pt x="23935" y="57975"/>
                    <a:pt x="27525" y="57244"/>
                    <a:pt x="30584" y="55715"/>
                  </a:cubicBezTo>
                  <a:cubicBezTo>
                    <a:pt x="33642" y="54186"/>
                    <a:pt x="35902" y="52125"/>
                    <a:pt x="37498" y="49665"/>
                  </a:cubicBezTo>
                  <a:cubicBezTo>
                    <a:pt x="37698" y="52125"/>
                    <a:pt x="37897" y="54053"/>
                    <a:pt x="38163" y="55515"/>
                  </a:cubicBezTo>
                  <a:cubicBezTo>
                    <a:pt x="38296" y="56114"/>
                    <a:pt x="38828" y="56513"/>
                    <a:pt x="39426" y="56513"/>
                  </a:cubicBezTo>
                  <a:lnTo>
                    <a:pt x="48335" y="56513"/>
                  </a:lnTo>
                  <a:cubicBezTo>
                    <a:pt x="49133" y="56513"/>
                    <a:pt x="49665" y="55848"/>
                    <a:pt x="49532" y="55050"/>
                  </a:cubicBezTo>
                  <a:cubicBezTo>
                    <a:pt x="49133" y="52923"/>
                    <a:pt x="48933" y="49532"/>
                    <a:pt x="48933" y="44745"/>
                  </a:cubicBezTo>
                  <a:lnTo>
                    <a:pt x="48933" y="22207"/>
                  </a:lnTo>
                  <a:cubicBezTo>
                    <a:pt x="48933" y="14428"/>
                    <a:pt x="46739" y="8711"/>
                    <a:pt x="42351" y="5253"/>
                  </a:cubicBezTo>
                  <a:cubicBezTo>
                    <a:pt x="38030" y="1730"/>
                    <a:pt x="32379" y="1"/>
                    <a:pt x="25531" y="1"/>
                  </a:cubicBezTo>
                  <a:cubicBezTo>
                    <a:pt x="25439" y="1"/>
                    <a:pt x="25347" y="0"/>
                    <a:pt x="252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94" name="Google Shape;594;p54"/>
            <p:cNvSpPr/>
            <p:nvPr/>
          </p:nvSpPr>
          <p:spPr>
            <a:xfrm>
              <a:off x="1670850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95" name="Google Shape;595;p54"/>
            <p:cNvSpPr/>
            <p:nvPr/>
          </p:nvSpPr>
          <p:spPr>
            <a:xfrm>
              <a:off x="2230975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1" y="4921"/>
                  </a:cubicBezTo>
                  <a:cubicBezTo>
                    <a:pt x="3857" y="4921"/>
                    <a:pt x="4921" y="3790"/>
                    <a:pt x="4921" y="2461"/>
                  </a:cubicBezTo>
                  <a:cubicBezTo>
                    <a:pt x="4921" y="1131"/>
                    <a:pt x="3857" y="1"/>
                    <a:pt x="24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96" name="Google Shape;596;p54"/>
            <p:cNvSpPr/>
            <p:nvPr/>
          </p:nvSpPr>
          <p:spPr>
            <a:xfrm>
              <a:off x="1950075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97" name="Google Shape;597;p54"/>
            <p:cNvSpPr/>
            <p:nvPr/>
          </p:nvSpPr>
          <p:spPr>
            <a:xfrm>
              <a:off x="1389950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98" name="Google Shape;598;p54"/>
            <p:cNvSpPr/>
            <p:nvPr/>
          </p:nvSpPr>
          <p:spPr>
            <a:xfrm>
              <a:off x="1670850" y="18170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857"/>
                    <a:pt x="1131" y="4921"/>
                    <a:pt x="2460" y="4921"/>
                  </a:cubicBezTo>
                  <a:cubicBezTo>
                    <a:pt x="3857" y="4921"/>
                    <a:pt x="4920" y="3857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99" name="Google Shape;599;p54"/>
            <p:cNvSpPr/>
            <p:nvPr/>
          </p:nvSpPr>
          <p:spPr>
            <a:xfrm>
              <a:off x="1459775" y="18635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1"/>
                  </a:moveTo>
                  <a:cubicBezTo>
                    <a:pt x="266" y="1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1"/>
                    <a:pt x="664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00" name="Google Shape;600;p54"/>
            <p:cNvSpPr/>
            <p:nvPr/>
          </p:nvSpPr>
          <p:spPr>
            <a:xfrm>
              <a:off x="1770575" y="2428725"/>
              <a:ext cx="204475" cy="319100"/>
            </a:xfrm>
            <a:custGeom>
              <a:avLst/>
              <a:gdLst/>
              <a:ahLst/>
              <a:cxnLst/>
              <a:rect l="l" t="t" r="r" b="b"/>
              <a:pathLst>
                <a:path w="8179" h="12764" extrusionOk="0">
                  <a:moveTo>
                    <a:pt x="7513" y="0"/>
                  </a:moveTo>
                  <a:cubicBezTo>
                    <a:pt x="7316" y="0"/>
                    <a:pt x="7118" y="103"/>
                    <a:pt x="6981" y="331"/>
                  </a:cubicBezTo>
                  <a:lnTo>
                    <a:pt x="200" y="11832"/>
                  </a:lnTo>
                  <a:cubicBezTo>
                    <a:pt x="1" y="12098"/>
                    <a:pt x="134" y="12497"/>
                    <a:pt x="400" y="12630"/>
                  </a:cubicBezTo>
                  <a:cubicBezTo>
                    <a:pt x="466" y="12697"/>
                    <a:pt x="599" y="12763"/>
                    <a:pt x="665" y="12763"/>
                  </a:cubicBezTo>
                  <a:cubicBezTo>
                    <a:pt x="865" y="12763"/>
                    <a:pt x="1064" y="12630"/>
                    <a:pt x="1197" y="12431"/>
                  </a:cubicBezTo>
                  <a:lnTo>
                    <a:pt x="7979" y="929"/>
                  </a:lnTo>
                  <a:cubicBezTo>
                    <a:pt x="8178" y="596"/>
                    <a:pt x="8112" y="264"/>
                    <a:pt x="7779" y="65"/>
                  </a:cubicBezTo>
                  <a:cubicBezTo>
                    <a:pt x="7695" y="22"/>
                    <a:pt x="7604" y="0"/>
                    <a:pt x="75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01" name="Google Shape;601;p54"/>
            <p:cNvSpPr/>
            <p:nvPr/>
          </p:nvSpPr>
          <p:spPr>
            <a:xfrm>
              <a:off x="1489675" y="1955900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550" y="0"/>
                  </a:moveTo>
                  <a:cubicBezTo>
                    <a:pt x="7344" y="0"/>
                    <a:pt x="7137" y="118"/>
                    <a:pt x="7048" y="296"/>
                  </a:cubicBezTo>
                  <a:lnTo>
                    <a:pt x="200" y="11930"/>
                  </a:lnTo>
                  <a:cubicBezTo>
                    <a:pt x="1" y="12196"/>
                    <a:pt x="134" y="12529"/>
                    <a:pt x="400" y="12728"/>
                  </a:cubicBezTo>
                  <a:cubicBezTo>
                    <a:pt x="533" y="12795"/>
                    <a:pt x="599" y="12795"/>
                    <a:pt x="732" y="12795"/>
                  </a:cubicBezTo>
                  <a:cubicBezTo>
                    <a:pt x="932" y="12795"/>
                    <a:pt x="1131" y="12662"/>
                    <a:pt x="1197" y="12529"/>
                  </a:cubicBezTo>
                  <a:lnTo>
                    <a:pt x="8045" y="894"/>
                  </a:lnTo>
                  <a:cubicBezTo>
                    <a:pt x="8245" y="628"/>
                    <a:pt x="8112" y="229"/>
                    <a:pt x="7846" y="96"/>
                  </a:cubicBezTo>
                  <a:cubicBezTo>
                    <a:pt x="7757" y="30"/>
                    <a:pt x="7654" y="0"/>
                    <a:pt x="75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02" name="Google Shape;602;p54"/>
            <p:cNvSpPr/>
            <p:nvPr/>
          </p:nvSpPr>
          <p:spPr>
            <a:xfrm>
              <a:off x="1283575" y="2427050"/>
              <a:ext cx="133000" cy="197775"/>
            </a:xfrm>
            <a:custGeom>
              <a:avLst/>
              <a:gdLst/>
              <a:ahLst/>
              <a:cxnLst/>
              <a:rect l="l" t="t" r="r" b="b"/>
              <a:pathLst>
                <a:path w="5320" h="7911" extrusionOk="0">
                  <a:moveTo>
                    <a:pt x="4654" y="1"/>
                  </a:moveTo>
                  <a:cubicBezTo>
                    <a:pt x="4457" y="1"/>
                    <a:pt x="4259" y="104"/>
                    <a:pt x="4123" y="331"/>
                  </a:cubicBezTo>
                  <a:lnTo>
                    <a:pt x="200" y="6979"/>
                  </a:lnTo>
                  <a:cubicBezTo>
                    <a:pt x="1" y="7245"/>
                    <a:pt x="134" y="7644"/>
                    <a:pt x="400" y="7777"/>
                  </a:cubicBezTo>
                  <a:cubicBezTo>
                    <a:pt x="466" y="7844"/>
                    <a:pt x="599" y="7910"/>
                    <a:pt x="666" y="7910"/>
                  </a:cubicBezTo>
                  <a:cubicBezTo>
                    <a:pt x="865" y="7910"/>
                    <a:pt x="1064" y="7777"/>
                    <a:pt x="1197" y="7578"/>
                  </a:cubicBezTo>
                  <a:lnTo>
                    <a:pt x="5120" y="929"/>
                  </a:lnTo>
                  <a:cubicBezTo>
                    <a:pt x="5319" y="597"/>
                    <a:pt x="5253" y="265"/>
                    <a:pt x="4921" y="65"/>
                  </a:cubicBezTo>
                  <a:cubicBezTo>
                    <a:pt x="4836" y="23"/>
                    <a:pt x="4745" y="1"/>
                    <a:pt x="465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03" name="Google Shape;603;p54"/>
            <p:cNvSpPr/>
            <p:nvPr/>
          </p:nvSpPr>
          <p:spPr>
            <a:xfrm>
              <a:off x="1770575" y="1957550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695" y="1"/>
                  </a:moveTo>
                  <a:cubicBezTo>
                    <a:pt x="592" y="1"/>
                    <a:pt x="488" y="30"/>
                    <a:pt x="400" y="97"/>
                  </a:cubicBezTo>
                  <a:cubicBezTo>
                    <a:pt x="134" y="230"/>
                    <a:pt x="1" y="628"/>
                    <a:pt x="200" y="894"/>
                  </a:cubicBezTo>
                  <a:lnTo>
                    <a:pt x="6981" y="12463"/>
                  </a:lnTo>
                  <a:cubicBezTo>
                    <a:pt x="7114" y="12596"/>
                    <a:pt x="7314" y="12729"/>
                    <a:pt x="7513" y="12729"/>
                  </a:cubicBezTo>
                  <a:cubicBezTo>
                    <a:pt x="7580" y="12729"/>
                    <a:pt x="7713" y="12729"/>
                    <a:pt x="7779" y="12662"/>
                  </a:cubicBezTo>
                  <a:cubicBezTo>
                    <a:pt x="8112" y="12463"/>
                    <a:pt x="8178" y="12130"/>
                    <a:pt x="8045" y="11864"/>
                  </a:cubicBezTo>
                  <a:lnTo>
                    <a:pt x="1197" y="296"/>
                  </a:lnTo>
                  <a:cubicBezTo>
                    <a:pt x="1109" y="119"/>
                    <a:pt x="902" y="1"/>
                    <a:pt x="6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04" name="Google Shape;604;p54"/>
            <p:cNvSpPr/>
            <p:nvPr/>
          </p:nvSpPr>
          <p:spPr>
            <a:xfrm>
              <a:off x="1338425" y="2170300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661" y="1"/>
                  </a:moveTo>
                  <a:cubicBezTo>
                    <a:pt x="555" y="1"/>
                    <a:pt x="444" y="30"/>
                    <a:pt x="333" y="97"/>
                  </a:cubicBezTo>
                  <a:cubicBezTo>
                    <a:pt x="67" y="230"/>
                    <a:pt x="1" y="628"/>
                    <a:pt x="134" y="894"/>
                  </a:cubicBezTo>
                  <a:lnTo>
                    <a:pt x="1929" y="3953"/>
                  </a:lnTo>
                  <a:cubicBezTo>
                    <a:pt x="2062" y="4086"/>
                    <a:pt x="2261" y="4219"/>
                    <a:pt x="2461" y="4219"/>
                  </a:cubicBezTo>
                  <a:cubicBezTo>
                    <a:pt x="2527" y="4219"/>
                    <a:pt x="2660" y="4219"/>
                    <a:pt x="2727" y="4152"/>
                  </a:cubicBezTo>
                  <a:cubicBezTo>
                    <a:pt x="3059" y="3953"/>
                    <a:pt x="3125" y="3620"/>
                    <a:pt x="2926" y="3354"/>
                  </a:cubicBezTo>
                  <a:lnTo>
                    <a:pt x="1197" y="296"/>
                  </a:lnTo>
                  <a:cubicBezTo>
                    <a:pt x="1064" y="119"/>
                    <a:pt x="872" y="1"/>
                    <a:pt x="6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05" name="Google Shape;605;p54"/>
            <p:cNvSpPr/>
            <p:nvPr/>
          </p:nvSpPr>
          <p:spPr>
            <a:xfrm>
              <a:off x="1489675" y="2427050"/>
              <a:ext cx="206125" cy="320775"/>
            </a:xfrm>
            <a:custGeom>
              <a:avLst/>
              <a:gdLst/>
              <a:ahLst/>
              <a:cxnLst/>
              <a:rect l="l" t="t" r="r" b="b"/>
              <a:pathLst>
                <a:path w="8245" h="12831" extrusionOk="0">
                  <a:moveTo>
                    <a:pt x="680" y="1"/>
                  </a:moveTo>
                  <a:cubicBezTo>
                    <a:pt x="581" y="1"/>
                    <a:pt x="484" y="23"/>
                    <a:pt x="400" y="65"/>
                  </a:cubicBezTo>
                  <a:cubicBezTo>
                    <a:pt x="134" y="265"/>
                    <a:pt x="1" y="597"/>
                    <a:pt x="200" y="929"/>
                  </a:cubicBezTo>
                  <a:lnTo>
                    <a:pt x="7048" y="12498"/>
                  </a:lnTo>
                  <a:cubicBezTo>
                    <a:pt x="7181" y="12697"/>
                    <a:pt x="7381" y="12830"/>
                    <a:pt x="7580" y="12830"/>
                  </a:cubicBezTo>
                  <a:cubicBezTo>
                    <a:pt x="7646" y="12830"/>
                    <a:pt x="7779" y="12764"/>
                    <a:pt x="7846" y="12697"/>
                  </a:cubicBezTo>
                  <a:cubicBezTo>
                    <a:pt x="8112" y="12564"/>
                    <a:pt x="8245" y="12165"/>
                    <a:pt x="8045" y="11899"/>
                  </a:cubicBezTo>
                  <a:lnTo>
                    <a:pt x="1197" y="331"/>
                  </a:lnTo>
                  <a:cubicBezTo>
                    <a:pt x="1107" y="104"/>
                    <a:pt x="892" y="1"/>
                    <a:pt x="68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06" name="Google Shape;606;p54"/>
            <p:cNvSpPr/>
            <p:nvPr/>
          </p:nvSpPr>
          <p:spPr>
            <a:xfrm>
              <a:off x="1542875" y="2335575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07" name="Google Shape;607;p54"/>
            <p:cNvSpPr/>
            <p:nvPr/>
          </p:nvSpPr>
          <p:spPr>
            <a:xfrm>
              <a:off x="2049825" y="2427525"/>
              <a:ext cx="204450" cy="320300"/>
            </a:xfrm>
            <a:custGeom>
              <a:avLst/>
              <a:gdLst/>
              <a:ahLst/>
              <a:cxnLst/>
              <a:rect l="l" t="t" r="r" b="b"/>
              <a:pathLst>
                <a:path w="8178" h="12812" extrusionOk="0">
                  <a:moveTo>
                    <a:pt x="699" y="0"/>
                  </a:moveTo>
                  <a:cubicBezTo>
                    <a:pt x="582" y="0"/>
                    <a:pt x="457" y="38"/>
                    <a:pt x="332" y="113"/>
                  </a:cubicBezTo>
                  <a:cubicBezTo>
                    <a:pt x="66" y="246"/>
                    <a:pt x="0" y="644"/>
                    <a:pt x="133" y="910"/>
                  </a:cubicBezTo>
                  <a:lnTo>
                    <a:pt x="6981" y="12479"/>
                  </a:lnTo>
                  <a:cubicBezTo>
                    <a:pt x="7114" y="12678"/>
                    <a:pt x="7313" y="12811"/>
                    <a:pt x="7513" y="12811"/>
                  </a:cubicBezTo>
                  <a:cubicBezTo>
                    <a:pt x="7579" y="12811"/>
                    <a:pt x="7712" y="12745"/>
                    <a:pt x="7779" y="12678"/>
                  </a:cubicBezTo>
                  <a:cubicBezTo>
                    <a:pt x="8111" y="12545"/>
                    <a:pt x="8178" y="12146"/>
                    <a:pt x="7978" y="11880"/>
                  </a:cubicBezTo>
                  <a:lnTo>
                    <a:pt x="1197" y="312"/>
                  </a:lnTo>
                  <a:cubicBezTo>
                    <a:pt x="1072" y="104"/>
                    <a:pt x="895" y="0"/>
                    <a:pt x="6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08" name="Google Shape;608;p54"/>
            <p:cNvSpPr/>
            <p:nvPr/>
          </p:nvSpPr>
          <p:spPr>
            <a:xfrm>
              <a:off x="1217100" y="2335575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09" name="Google Shape;609;p54"/>
            <p:cNvSpPr/>
            <p:nvPr/>
          </p:nvSpPr>
          <p:spPr>
            <a:xfrm>
              <a:off x="1418200" y="2810950"/>
              <a:ext cx="222750" cy="29950"/>
            </a:xfrm>
            <a:custGeom>
              <a:avLst/>
              <a:gdLst/>
              <a:ahLst/>
              <a:cxnLst/>
              <a:rect l="l" t="t" r="r" b="b"/>
              <a:pathLst>
                <a:path w="8910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8311" y="1197"/>
                  </a:lnTo>
                  <a:cubicBezTo>
                    <a:pt x="8644" y="1197"/>
                    <a:pt x="8910" y="931"/>
                    <a:pt x="8910" y="599"/>
                  </a:cubicBezTo>
                  <a:cubicBezTo>
                    <a:pt x="8910" y="266"/>
                    <a:pt x="8644" y="0"/>
                    <a:pt x="83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10" name="Google Shape;610;p54"/>
            <p:cNvSpPr/>
            <p:nvPr/>
          </p:nvSpPr>
          <p:spPr>
            <a:xfrm>
              <a:off x="1825425" y="2810950"/>
              <a:ext cx="375675" cy="29950"/>
            </a:xfrm>
            <a:custGeom>
              <a:avLst/>
              <a:gdLst/>
              <a:ahLst/>
              <a:cxnLst/>
              <a:rect l="l" t="t" r="r" b="b"/>
              <a:pathLst>
                <a:path w="15027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14428" y="1197"/>
                  </a:lnTo>
                  <a:cubicBezTo>
                    <a:pt x="14760" y="1197"/>
                    <a:pt x="15026" y="931"/>
                    <a:pt x="15026" y="599"/>
                  </a:cubicBezTo>
                  <a:cubicBezTo>
                    <a:pt x="15026" y="266"/>
                    <a:pt x="14760" y="0"/>
                    <a:pt x="144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11" name="Google Shape;611;p54"/>
            <p:cNvSpPr/>
            <p:nvPr/>
          </p:nvSpPr>
          <p:spPr>
            <a:xfrm>
              <a:off x="249750" y="2102900"/>
              <a:ext cx="497000" cy="496975"/>
            </a:xfrm>
            <a:custGeom>
              <a:avLst/>
              <a:gdLst/>
              <a:ahLst/>
              <a:cxnLst/>
              <a:rect l="l" t="t" r="r" b="b"/>
              <a:pathLst>
                <a:path w="19880" h="19879" extrusionOk="0">
                  <a:moveTo>
                    <a:pt x="9907" y="0"/>
                  </a:moveTo>
                  <a:cubicBezTo>
                    <a:pt x="4455" y="0"/>
                    <a:pt x="0" y="4455"/>
                    <a:pt x="0" y="9906"/>
                  </a:cubicBezTo>
                  <a:cubicBezTo>
                    <a:pt x="0" y="15425"/>
                    <a:pt x="4455" y="19879"/>
                    <a:pt x="9907" y="19879"/>
                  </a:cubicBezTo>
                  <a:cubicBezTo>
                    <a:pt x="15425" y="19879"/>
                    <a:pt x="19879" y="15425"/>
                    <a:pt x="19879" y="9906"/>
                  </a:cubicBezTo>
                  <a:cubicBezTo>
                    <a:pt x="19879" y="4455"/>
                    <a:pt x="15425" y="0"/>
                    <a:pt x="990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12" name="Google Shape;612;p54"/>
            <p:cNvSpPr/>
            <p:nvPr/>
          </p:nvSpPr>
          <p:spPr>
            <a:xfrm>
              <a:off x="816525" y="2169375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1"/>
                  </a:moveTo>
                  <a:cubicBezTo>
                    <a:pt x="3258" y="1"/>
                    <a:pt x="1" y="3258"/>
                    <a:pt x="1" y="7247"/>
                  </a:cubicBezTo>
                  <a:cubicBezTo>
                    <a:pt x="1" y="11303"/>
                    <a:pt x="3258" y="14561"/>
                    <a:pt x="7247" y="14561"/>
                  </a:cubicBezTo>
                  <a:cubicBezTo>
                    <a:pt x="11303" y="14561"/>
                    <a:pt x="14561" y="11303"/>
                    <a:pt x="14561" y="7247"/>
                  </a:cubicBezTo>
                  <a:cubicBezTo>
                    <a:pt x="14561" y="3258"/>
                    <a:pt x="11303" y="1"/>
                    <a:pt x="724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13" name="Google Shape;613;p54"/>
            <p:cNvSpPr/>
            <p:nvPr/>
          </p:nvSpPr>
          <p:spPr>
            <a:xfrm>
              <a:off x="269700" y="2697925"/>
              <a:ext cx="255975" cy="256000"/>
            </a:xfrm>
            <a:custGeom>
              <a:avLst/>
              <a:gdLst/>
              <a:ahLst/>
              <a:cxnLst/>
              <a:rect l="l" t="t" r="r" b="b"/>
              <a:pathLst>
                <a:path w="10239" h="10240" extrusionOk="0">
                  <a:moveTo>
                    <a:pt x="5120" y="1"/>
                  </a:moveTo>
                  <a:cubicBezTo>
                    <a:pt x="2327" y="1"/>
                    <a:pt x="0" y="2327"/>
                    <a:pt x="0" y="5120"/>
                  </a:cubicBezTo>
                  <a:cubicBezTo>
                    <a:pt x="0" y="7912"/>
                    <a:pt x="2327" y="10239"/>
                    <a:pt x="5120" y="10239"/>
                  </a:cubicBezTo>
                  <a:cubicBezTo>
                    <a:pt x="7912" y="10239"/>
                    <a:pt x="10239" y="7912"/>
                    <a:pt x="10239" y="5120"/>
                  </a:cubicBezTo>
                  <a:cubicBezTo>
                    <a:pt x="10239" y="2327"/>
                    <a:pt x="7912" y="1"/>
                    <a:pt x="512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14" name="Google Shape;614;p54"/>
            <p:cNvSpPr/>
            <p:nvPr/>
          </p:nvSpPr>
          <p:spPr>
            <a:xfrm>
              <a:off x="1069175" y="1780450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13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13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15" name="Google Shape;615;p54"/>
            <p:cNvSpPr/>
            <p:nvPr/>
          </p:nvSpPr>
          <p:spPr>
            <a:xfrm>
              <a:off x="1002675" y="2638100"/>
              <a:ext cx="377325" cy="377300"/>
            </a:xfrm>
            <a:custGeom>
              <a:avLst/>
              <a:gdLst/>
              <a:ahLst/>
              <a:cxnLst/>
              <a:rect l="l" t="t" r="r" b="b"/>
              <a:pathLst>
                <a:path w="15093" h="15092" extrusionOk="0">
                  <a:moveTo>
                    <a:pt x="7514" y="0"/>
                  </a:moveTo>
                  <a:cubicBezTo>
                    <a:pt x="3392" y="0"/>
                    <a:pt x="1" y="3324"/>
                    <a:pt x="1" y="7513"/>
                  </a:cubicBezTo>
                  <a:cubicBezTo>
                    <a:pt x="1" y="11701"/>
                    <a:pt x="3392" y="15092"/>
                    <a:pt x="7514" y="15092"/>
                  </a:cubicBezTo>
                  <a:cubicBezTo>
                    <a:pt x="11702" y="15092"/>
                    <a:pt x="15093" y="11701"/>
                    <a:pt x="15093" y="7513"/>
                  </a:cubicBezTo>
                  <a:cubicBezTo>
                    <a:pt x="15093" y="3324"/>
                    <a:pt x="11702" y="0"/>
                    <a:pt x="75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16" name="Google Shape;616;p54"/>
            <p:cNvSpPr/>
            <p:nvPr/>
          </p:nvSpPr>
          <p:spPr>
            <a:xfrm>
              <a:off x="650325" y="1820325"/>
              <a:ext cx="299200" cy="297550"/>
            </a:xfrm>
            <a:custGeom>
              <a:avLst/>
              <a:gdLst/>
              <a:ahLst/>
              <a:cxnLst/>
              <a:rect l="l" t="t" r="r" b="b"/>
              <a:pathLst>
                <a:path w="11968" h="11902" extrusionOk="0">
                  <a:moveTo>
                    <a:pt x="5984" y="1"/>
                  </a:moveTo>
                  <a:cubicBezTo>
                    <a:pt x="2660" y="1"/>
                    <a:pt x="0" y="2660"/>
                    <a:pt x="0" y="5918"/>
                  </a:cubicBezTo>
                  <a:cubicBezTo>
                    <a:pt x="0" y="9242"/>
                    <a:pt x="2660" y="11902"/>
                    <a:pt x="5984" y="11902"/>
                  </a:cubicBezTo>
                  <a:cubicBezTo>
                    <a:pt x="9241" y="11902"/>
                    <a:pt x="11967" y="9242"/>
                    <a:pt x="11967" y="5918"/>
                  </a:cubicBezTo>
                  <a:cubicBezTo>
                    <a:pt x="11967" y="2660"/>
                    <a:pt x="9241" y="1"/>
                    <a:pt x="598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17" name="Google Shape;617;p54"/>
            <p:cNvSpPr/>
            <p:nvPr/>
          </p:nvSpPr>
          <p:spPr>
            <a:xfrm>
              <a:off x="612075" y="2676325"/>
              <a:ext cx="299225" cy="299200"/>
            </a:xfrm>
            <a:custGeom>
              <a:avLst/>
              <a:gdLst/>
              <a:ahLst/>
              <a:cxnLst/>
              <a:rect l="l" t="t" r="r" b="b"/>
              <a:pathLst>
                <a:path w="11969" h="11968" extrusionOk="0">
                  <a:moveTo>
                    <a:pt x="5985" y="0"/>
                  </a:moveTo>
                  <a:cubicBezTo>
                    <a:pt x="2727" y="0"/>
                    <a:pt x="1" y="2726"/>
                    <a:pt x="1" y="5984"/>
                  </a:cubicBezTo>
                  <a:cubicBezTo>
                    <a:pt x="1" y="9308"/>
                    <a:pt x="2727" y="11967"/>
                    <a:pt x="5985" y="11967"/>
                  </a:cubicBezTo>
                  <a:cubicBezTo>
                    <a:pt x="9309" y="11967"/>
                    <a:pt x="11968" y="9308"/>
                    <a:pt x="11968" y="5984"/>
                  </a:cubicBezTo>
                  <a:cubicBezTo>
                    <a:pt x="11968" y="2726"/>
                    <a:pt x="9309" y="0"/>
                    <a:pt x="59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18" name="Google Shape;618;p54"/>
            <p:cNvSpPr/>
            <p:nvPr/>
          </p:nvSpPr>
          <p:spPr>
            <a:xfrm>
              <a:off x="1950075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19" name="Google Shape;619;p54"/>
            <p:cNvSpPr/>
            <p:nvPr/>
          </p:nvSpPr>
          <p:spPr>
            <a:xfrm>
              <a:off x="1389950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20" name="Google Shape;620;p54"/>
            <p:cNvSpPr/>
            <p:nvPr/>
          </p:nvSpPr>
          <p:spPr>
            <a:xfrm>
              <a:off x="1670850" y="37118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21" name="Google Shape;621;p54"/>
            <p:cNvSpPr/>
            <p:nvPr/>
          </p:nvSpPr>
          <p:spPr>
            <a:xfrm>
              <a:off x="1459775" y="37583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0"/>
                  </a:moveTo>
                  <a:cubicBezTo>
                    <a:pt x="266" y="0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0"/>
                    <a:pt x="66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22" name="Google Shape;622;p54"/>
            <p:cNvSpPr/>
            <p:nvPr/>
          </p:nvSpPr>
          <p:spPr>
            <a:xfrm>
              <a:off x="1770575" y="2905700"/>
              <a:ext cx="204475" cy="317475"/>
            </a:xfrm>
            <a:custGeom>
              <a:avLst/>
              <a:gdLst/>
              <a:ahLst/>
              <a:cxnLst/>
              <a:rect l="l" t="t" r="r" b="b"/>
              <a:pathLst>
                <a:path w="8179" h="12699" extrusionOk="0">
                  <a:moveTo>
                    <a:pt x="665" y="0"/>
                  </a:moveTo>
                  <a:cubicBezTo>
                    <a:pt x="599" y="0"/>
                    <a:pt x="466" y="0"/>
                    <a:pt x="400" y="67"/>
                  </a:cubicBezTo>
                  <a:cubicBezTo>
                    <a:pt x="134" y="199"/>
                    <a:pt x="1" y="598"/>
                    <a:pt x="200" y="864"/>
                  </a:cubicBezTo>
                  <a:lnTo>
                    <a:pt x="6981" y="12433"/>
                  </a:lnTo>
                  <a:cubicBezTo>
                    <a:pt x="7114" y="12610"/>
                    <a:pt x="7307" y="12699"/>
                    <a:pt x="7499" y="12699"/>
                  </a:cubicBezTo>
                  <a:cubicBezTo>
                    <a:pt x="7595" y="12699"/>
                    <a:pt x="7691" y="12676"/>
                    <a:pt x="7779" y="12632"/>
                  </a:cubicBezTo>
                  <a:cubicBezTo>
                    <a:pt x="8112" y="12433"/>
                    <a:pt x="8178" y="12100"/>
                    <a:pt x="7979" y="11834"/>
                  </a:cubicBezTo>
                  <a:lnTo>
                    <a:pt x="1197" y="266"/>
                  </a:lnTo>
                  <a:cubicBezTo>
                    <a:pt x="1064" y="67"/>
                    <a:pt x="865" y="0"/>
                    <a:pt x="66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23" name="Google Shape;623;p54"/>
            <p:cNvSpPr/>
            <p:nvPr/>
          </p:nvSpPr>
          <p:spPr>
            <a:xfrm>
              <a:off x="1489675" y="3376075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32" y="0"/>
                  </a:moveTo>
                  <a:cubicBezTo>
                    <a:pt x="599" y="0"/>
                    <a:pt x="533" y="67"/>
                    <a:pt x="400" y="67"/>
                  </a:cubicBezTo>
                  <a:cubicBezTo>
                    <a:pt x="134" y="266"/>
                    <a:pt x="1" y="598"/>
                    <a:pt x="200" y="931"/>
                  </a:cubicBezTo>
                  <a:lnTo>
                    <a:pt x="7048" y="12499"/>
                  </a:lnTo>
                  <a:cubicBezTo>
                    <a:pt x="7137" y="12676"/>
                    <a:pt x="7344" y="12795"/>
                    <a:pt x="7550" y="12795"/>
                  </a:cubicBezTo>
                  <a:cubicBezTo>
                    <a:pt x="7654" y="12795"/>
                    <a:pt x="7757" y="12765"/>
                    <a:pt x="7846" y="12699"/>
                  </a:cubicBezTo>
                  <a:cubicBezTo>
                    <a:pt x="8112" y="12566"/>
                    <a:pt x="8245" y="12167"/>
                    <a:pt x="8045" y="11901"/>
                  </a:cubicBezTo>
                  <a:lnTo>
                    <a:pt x="1197" y="332"/>
                  </a:lnTo>
                  <a:cubicBezTo>
                    <a:pt x="1131" y="133"/>
                    <a:pt x="932" y="0"/>
                    <a:pt x="7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24" name="Google Shape;624;p54"/>
            <p:cNvSpPr/>
            <p:nvPr/>
          </p:nvSpPr>
          <p:spPr>
            <a:xfrm>
              <a:off x="1283575" y="3028675"/>
              <a:ext cx="133000" cy="196150"/>
            </a:xfrm>
            <a:custGeom>
              <a:avLst/>
              <a:gdLst/>
              <a:ahLst/>
              <a:cxnLst/>
              <a:rect l="l" t="t" r="r" b="b"/>
              <a:pathLst>
                <a:path w="5320" h="7846" extrusionOk="0">
                  <a:moveTo>
                    <a:pt x="666" y="1"/>
                  </a:moveTo>
                  <a:cubicBezTo>
                    <a:pt x="599" y="1"/>
                    <a:pt x="466" y="1"/>
                    <a:pt x="400" y="67"/>
                  </a:cubicBezTo>
                  <a:cubicBezTo>
                    <a:pt x="134" y="200"/>
                    <a:pt x="1" y="599"/>
                    <a:pt x="200" y="865"/>
                  </a:cubicBezTo>
                  <a:lnTo>
                    <a:pt x="4123" y="7580"/>
                  </a:lnTo>
                  <a:cubicBezTo>
                    <a:pt x="4256" y="7757"/>
                    <a:pt x="4448" y="7846"/>
                    <a:pt x="4640" y="7846"/>
                  </a:cubicBezTo>
                  <a:cubicBezTo>
                    <a:pt x="4736" y="7846"/>
                    <a:pt x="4832" y="7824"/>
                    <a:pt x="4921" y="7780"/>
                  </a:cubicBezTo>
                  <a:cubicBezTo>
                    <a:pt x="5253" y="7580"/>
                    <a:pt x="5319" y="7248"/>
                    <a:pt x="5120" y="6982"/>
                  </a:cubicBezTo>
                  <a:lnTo>
                    <a:pt x="1197" y="267"/>
                  </a:lnTo>
                  <a:cubicBezTo>
                    <a:pt x="1064" y="67"/>
                    <a:pt x="865" y="1"/>
                    <a:pt x="66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25" name="Google Shape;625;p54"/>
            <p:cNvSpPr/>
            <p:nvPr/>
          </p:nvSpPr>
          <p:spPr>
            <a:xfrm>
              <a:off x="1770575" y="3376075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7513" y="0"/>
                  </a:moveTo>
                  <a:cubicBezTo>
                    <a:pt x="7314" y="0"/>
                    <a:pt x="7114" y="133"/>
                    <a:pt x="6981" y="332"/>
                  </a:cubicBezTo>
                  <a:lnTo>
                    <a:pt x="200" y="11834"/>
                  </a:lnTo>
                  <a:cubicBezTo>
                    <a:pt x="1" y="12100"/>
                    <a:pt x="134" y="12499"/>
                    <a:pt x="400" y="12632"/>
                  </a:cubicBezTo>
                  <a:cubicBezTo>
                    <a:pt x="488" y="12699"/>
                    <a:pt x="592" y="12728"/>
                    <a:pt x="695" y="12728"/>
                  </a:cubicBezTo>
                  <a:cubicBezTo>
                    <a:pt x="902" y="12728"/>
                    <a:pt x="1109" y="12610"/>
                    <a:pt x="1197" y="12433"/>
                  </a:cubicBezTo>
                  <a:lnTo>
                    <a:pt x="8045" y="931"/>
                  </a:lnTo>
                  <a:cubicBezTo>
                    <a:pt x="8178" y="598"/>
                    <a:pt x="8112" y="266"/>
                    <a:pt x="7779" y="67"/>
                  </a:cubicBezTo>
                  <a:cubicBezTo>
                    <a:pt x="7713" y="67"/>
                    <a:pt x="7580" y="0"/>
                    <a:pt x="75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26" name="Google Shape;626;p54"/>
            <p:cNvSpPr/>
            <p:nvPr/>
          </p:nvSpPr>
          <p:spPr>
            <a:xfrm>
              <a:off x="1338425" y="3376075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2461" y="0"/>
                  </a:moveTo>
                  <a:cubicBezTo>
                    <a:pt x="2261" y="0"/>
                    <a:pt x="2062" y="133"/>
                    <a:pt x="1929" y="332"/>
                  </a:cubicBezTo>
                  <a:lnTo>
                    <a:pt x="134" y="3324"/>
                  </a:lnTo>
                  <a:cubicBezTo>
                    <a:pt x="1" y="3590"/>
                    <a:pt x="67" y="3989"/>
                    <a:pt x="333" y="4122"/>
                  </a:cubicBezTo>
                  <a:cubicBezTo>
                    <a:pt x="444" y="4189"/>
                    <a:pt x="555" y="4218"/>
                    <a:pt x="661" y="4218"/>
                  </a:cubicBezTo>
                  <a:cubicBezTo>
                    <a:pt x="872" y="4218"/>
                    <a:pt x="1064" y="4100"/>
                    <a:pt x="1197" y="3923"/>
                  </a:cubicBezTo>
                  <a:lnTo>
                    <a:pt x="2926" y="931"/>
                  </a:lnTo>
                  <a:cubicBezTo>
                    <a:pt x="3125" y="598"/>
                    <a:pt x="3059" y="266"/>
                    <a:pt x="2727" y="67"/>
                  </a:cubicBezTo>
                  <a:cubicBezTo>
                    <a:pt x="2660" y="67"/>
                    <a:pt x="2527" y="0"/>
                    <a:pt x="24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27" name="Google Shape;627;p54"/>
            <p:cNvSpPr/>
            <p:nvPr/>
          </p:nvSpPr>
          <p:spPr>
            <a:xfrm>
              <a:off x="1489675" y="2905700"/>
              <a:ext cx="206125" cy="319125"/>
            </a:xfrm>
            <a:custGeom>
              <a:avLst/>
              <a:gdLst/>
              <a:ahLst/>
              <a:cxnLst/>
              <a:rect l="l" t="t" r="r" b="b"/>
              <a:pathLst>
                <a:path w="8245" h="12765" extrusionOk="0">
                  <a:moveTo>
                    <a:pt x="7580" y="0"/>
                  </a:moveTo>
                  <a:cubicBezTo>
                    <a:pt x="7381" y="0"/>
                    <a:pt x="7181" y="67"/>
                    <a:pt x="7048" y="266"/>
                  </a:cubicBezTo>
                  <a:lnTo>
                    <a:pt x="200" y="11901"/>
                  </a:lnTo>
                  <a:cubicBezTo>
                    <a:pt x="1" y="12167"/>
                    <a:pt x="134" y="12499"/>
                    <a:pt x="400" y="12699"/>
                  </a:cubicBezTo>
                  <a:cubicBezTo>
                    <a:pt x="488" y="12743"/>
                    <a:pt x="592" y="12765"/>
                    <a:pt x="695" y="12765"/>
                  </a:cubicBezTo>
                  <a:cubicBezTo>
                    <a:pt x="902" y="12765"/>
                    <a:pt x="1109" y="12676"/>
                    <a:pt x="1197" y="12499"/>
                  </a:cubicBezTo>
                  <a:lnTo>
                    <a:pt x="8045" y="864"/>
                  </a:lnTo>
                  <a:cubicBezTo>
                    <a:pt x="8245" y="598"/>
                    <a:pt x="8112" y="199"/>
                    <a:pt x="7846" y="67"/>
                  </a:cubicBezTo>
                  <a:cubicBezTo>
                    <a:pt x="7779" y="0"/>
                    <a:pt x="7646" y="0"/>
                    <a:pt x="75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28" name="Google Shape;628;p54"/>
            <p:cNvSpPr/>
            <p:nvPr/>
          </p:nvSpPr>
          <p:spPr>
            <a:xfrm>
              <a:off x="1542875" y="3286300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29" name="Google Shape;629;p54"/>
            <p:cNvSpPr/>
            <p:nvPr/>
          </p:nvSpPr>
          <p:spPr>
            <a:xfrm>
              <a:off x="2049825" y="2905700"/>
              <a:ext cx="204450" cy="319125"/>
            </a:xfrm>
            <a:custGeom>
              <a:avLst/>
              <a:gdLst/>
              <a:ahLst/>
              <a:cxnLst/>
              <a:rect l="l" t="t" r="r" b="b"/>
              <a:pathLst>
                <a:path w="8178" h="12765" extrusionOk="0">
                  <a:moveTo>
                    <a:pt x="7513" y="0"/>
                  </a:moveTo>
                  <a:cubicBezTo>
                    <a:pt x="7313" y="0"/>
                    <a:pt x="7114" y="67"/>
                    <a:pt x="6981" y="266"/>
                  </a:cubicBezTo>
                  <a:lnTo>
                    <a:pt x="133" y="11834"/>
                  </a:lnTo>
                  <a:cubicBezTo>
                    <a:pt x="0" y="12167"/>
                    <a:pt x="66" y="12499"/>
                    <a:pt x="332" y="12699"/>
                  </a:cubicBezTo>
                  <a:cubicBezTo>
                    <a:pt x="443" y="12743"/>
                    <a:pt x="554" y="12765"/>
                    <a:pt x="660" y="12765"/>
                  </a:cubicBezTo>
                  <a:cubicBezTo>
                    <a:pt x="872" y="12765"/>
                    <a:pt x="1064" y="12676"/>
                    <a:pt x="1197" y="12499"/>
                  </a:cubicBezTo>
                  <a:lnTo>
                    <a:pt x="7978" y="864"/>
                  </a:lnTo>
                  <a:cubicBezTo>
                    <a:pt x="8178" y="598"/>
                    <a:pt x="8111" y="199"/>
                    <a:pt x="7779" y="67"/>
                  </a:cubicBezTo>
                  <a:cubicBezTo>
                    <a:pt x="7712" y="0"/>
                    <a:pt x="7579" y="0"/>
                    <a:pt x="75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30" name="Google Shape;630;p54"/>
            <p:cNvSpPr/>
            <p:nvPr/>
          </p:nvSpPr>
          <p:spPr>
            <a:xfrm>
              <a:off x="1217100" y="3286300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31" name="Google Shape;631;p54"/>
            <p:cNvSpPr/>
            <p:nvPr/>
          </p:nvSpPr>
          <p:spPr>
            <a:xfrm>
              <a:off x="249750" y="3051950"/>
              <a:ext cx="497000" cy="498650"/>
            </a:xfrm>
            <a:custGeom>
              <a:avLst/>
              <a:gdLst/>
              <a:ahLst/>
              <a:cxnLst/>
              <a:rect l="l" t="t" r="r" b="b"/>
              <a:pathLst>
                <a:path w="19880" h="19946" extrusionOk="0">
                  <a:moveTo>
                    <a:pt x="9907" y="1"/>
                  </a:moveTo>
                  <a:cubicBezTo>
                    <a:pt x="4455" y="1"/>
                    <a:pt x="0" y="4522"/>
                    <a:pt x="0" y="9973"/>
                  </a:cubicBezTo>
                  <a:cubicBezTo>
                    <a:pt x="0" y="15491"/>
                    <a:pt x="4455" y="19946"/>
                    <a:pt x="9907" y="19946"/>
                  </a:cubicBezTo>
                  <a:cubicBezTo>
                    <a:pt x="15425" y="19946"/>
                    <a:pt x="19879" y="15491"/>
                    <a:pt x="19879" y="9973"/>
                  </a:cubicBezTo>
                  <a:cubicBezTo>
                    <a:pt x="19879" y="4522"/>
                    <a:pt x="15425" y="1"/>
                    <a:pt x="990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32" name="Google Shape;632;p54"/>
            <p:cNvSpPr/>
            <p:nvPr/>
          </p:nvSpPr>
          <p:spPr>
            <a:xfrm>
              <a:off x="816525" y="3120100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0"/>
                  </a:moveTo>
                  <a:cubicBezTo>
                    <a:pt x="3258" y="0"/>
                    <a:pt x="1" y="3258"/>
                    <a:pt x="1" y="7247"/>
                  </a:cubicBezTo>
                  <a:cubicBezTo>
                    <a:pt x="1" y="11236"/>
                    <a:pt x="3258" y="14561"/>
                    <a:pt x="7247" y="14561"/>
                  </a:cubicBezTo>
                  <a:cubicBezTo>
                    <a:pt x="11303" y="14561"/>
                    <a:pt x="14561" y="11236"/>
                    <a:pt x="14561" y="7247"/>
                  </a:cubicBezTo>
                  <a:cubicBezTo>
                    <a:pt x="14561" y="3258"/>
                    <a:pt x="11303" y="0"/>
                    <a:pt x="72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33" name="Google Shape;633;p54"/>
            <p:cNvSpPr/>
            <p:nvPr/>
          </p:nvSpPr>
          <p:spPr>
            <a:xfrm>
              <a:off x="1069175" y="3494075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80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80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34" name="Google Shape;634;p54"/>
            <p:cNvSpPr/>
            <p:nvPr/>
          </p:nvSpPr>
          <p:spPr>
            <a:xfrm>
              <a:off x="650325" y="3533975"/>
              <a:ext cx="299200" cy="299200"/>
            </a:xfrm>
            <a:custGeom>
              <a:avLst/>
              <a:gdLst/>
              <a:ahLst/>
              <a:cxnLst/>
              <a:rect l="l" t="t" r="r" b="b"/>
              <a:pathLst>
                <a:path w="11968" h="11968" extrusionOk="0">
                  <a:moveTo>
                    <a:pt x="5984" y="0"/>
                  </a:moveTo>
                  <a:cubicBezTo>
                    <a:pt x="2660" y="0"/>
                    <a:pt x="0" y="2659"/>
                    <a:pt x="0" y="5984"/>
                  </a:cubicBezTo>
                  <a:cubicBezTo>
                    <a:pt x="0" y="9241"/>
                    <a:pt x="2660" y="11967"/>
                    <a:pt x="5984" y="11967"/>
                  </a:cubicBezTo>
                  <a:cubicBezTo>
                    <a:pt x="9241" y="11967"/>
                    <a:pt x="11967" y="9241"/>
                    <a:pt x="11967" y="5984"/>
                  </a:cubicBezTo>
                  <a:cubicBezTo>
                    <a:pt x="11967" y="2659"/>
                    <a:pt x="9241" y="0"/>
                    <a:pt x="598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</p:grpSp>
      <p:cxnSp>
        <p:nvCxnSpPr>
          <p:cNvPr id="635" name="Google Shape;635;p54"/>
          <p:cNvCxnSpPr/>
          <p:nvPr/>
        </p:nvCxnSpPr>
        <p:spPr>
          <a:xfrm>
            <a:off x="1049375" y="928800"/>
            <a:ext cx="70515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665">
          <p15:clr>
            <a:srgbClr val="E46962"/>
          </p15:clr>
        </p15:guide>
        <p15:guide id="2" pos="5518">
          <p15:clr>
            <a:srgbClr val="E46962"/>
          </p15:clr>
        </p15:guide>
        <p15:guide id="3" orient="horz" pos="2291">
          <p15:clr>
            <a:srgbClr val="E46962"/>
          </p15:clr>
        </p15:guide>
        <p15:guide id="4" orient="horz" pos="2220">
          <p15:clr>
            <a:srgbClr val="E46962"/>
          </p15:clr>
        </p15:guide>
        <p15:guide id="5" orient="horz" pos="585">
          <p15:clr>
            <a:srgbClr val="E46962"/>
          </p15:clr>
        </p15:guide>
        <p15:guide id="6" orient="horz" pos="2792">
          <p15:clr>
            <a:srgbClr val="E46962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_HEADER_1">
    <p:bg>
      <p:bgPr>
        <a:solidFill>
          <a:srgbClr val="F2C1D3"/>
        </a:solidFill>
        <a:effectLst/>
      </p:bgPr>
    </p:bg>
    <p:spTree>
      <p:nvGrpSpPr>
        <p:cNvPr id="1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55"/>
          <p:cNvSpPr txBox="1">
            <a:spLocks noGrp="1"/>
          </p:cNvSpPr>
          <p:nvPr>
            <p:ph type="title"/>
          </p:nvPr>
        </p:nvSpPr>
        <p:spPr>
          <a:xfrm>
            <a:off x="864000" y="826325"/>
            <a:ext cx="4473600" cy="19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Font typeface="Work Sans Medium"/>
              <a:buNone/>
              <a:defRPr sz="33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38" name="Google Shape;638;p55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639" name="Google Shape;639;p55"/>
          <p:cNvSpPr txBox="1">
            <a:spLocks noGrp="1"/>
          </p:cNvSpPr>
          <p:nvPr>
            <p:ph type="subTitle" idx="1"/>
          </p:nvPr>
        </p:nvSpPr>
        <p:spPr>
          <a:xfrm>
            <a:off x="864000" y="2755025"/>
            <a:ext cx="4473600" cy="9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40" name="Google Shape;640;p55"/>
          <p:cNvSpPr>
            <a:spLocks noGrp="1"/>
          </p:cNvSpPr>
          <p:nvPr>
            <p:ph type="pic" idx="2"/>
          </p:nvPr>
        </p:nvSpPr>
        <p:spPr>
          <a:xfrm>
            <a:off x="5579650" y="1102900"/>
            <a:ext cx="2847300" cy="29427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641" name="Google Shape;641;p55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44">
          <p15:clr>
            <a:srgbClr val="E46962"/>
          </p15:clr>
        </p15:guide>
        <p15:guide id="2" orient="horz" pos="1735">
          <p15:clr>
            <a:srgbClr val="E46962"/>
          </p15:clr>
        </p15:guide>
        <p15:guide id="3" orient="horz" pos="521">
          <p15:clr>
            <a:srgbClr val="E46962"/>
          </p15:clr>
        </p15:guide>
        <p15:guide id="4" pos="3362">
          <p15:clr>
            <a:srgbClr val="E46962"/>
          </p15:clr>
        </p15:guide>
        <p15:guide id="5" orient="horz" pos="113">
          <p15:clr>
            <a:srgbClr val="E46962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sur 1 colonne" type="tx">
  <p:cSld name="TITLE_AND_BODY">
    <p:bg>
      <p:bgPr>
        <a:solidFill>
          <a:srgbClr val="F4F5F1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6"/>
          <p:cNvSpPr txBox="1">
            <a:spLocks noGrp="1"/>
          </p:cNvSpPr>
          <p:nvPr>
            <p:ph type="title"/>
          </p:nvPr>
        </p:nvSpPr>
        <p:spPr>
          <a:xfrm>
            <a:off x="864000" y="218418"/>
            <a:ext cx="7894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6"/>
          <p:cNvSpPr txBox="1">
            <a:spLocks noGrp="1"/>
          </p:cNvSpPr>
          <p:nvPr>
            <p:ph type="body" idx="1"/>
          </p:nvPr>
        </p:nvSpPr>
        <p:spPr>
          <a:xfrm>
            <a:off x="864000" y="1501200"/>
            <a:ext cx="7894800" cy="31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/>
            </a:lvl1pPr>
            <a:lvl2pPr marL="914400" lvl="1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2pPr>
            <a:lvl3pPr marL="1371600" lvl="2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5pPr>
            <a:lvl6pPr marL="2743200" lvl="5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6pPr>
            <a:lvl7pPr marL="3200400" lvl="6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7pPr>
            <a:lvl8pPr marL="3657600" lvl="7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8pPr>
            <a:lvl9pPr marL="4114800" lvl="8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9pPr>
          </a:lstStyle>
          <a:p>
            <a:endParaRPr lang="en-US" dirty="0"/>
          </a:p>
          <a:p>
            <a:pPr lvl="1"/>
            <a:endParaRPr dirty="0"/>
          </a:p>
        </p:txBody>
      </p:sp>
      <p:sp>
        <p:nvSpPr>
          <p:cNvPr id="110" name="Google Shape;110;p26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111" name="Google Shape;111;p26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2" name="Google Shape;112;p26"/>
          <p:cNvCxnSpPr/>
          <p:nvPr/>
        </p:nvCxnSpPr>
        <p:spPr>
          <a:xfrm>
            <a:off x="481275" y="-5025"/>
            <a:ext cx="0" cy="5158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44">
          <p15:clr>
            <a:srgbClr val="E46962"/>
          </p15:clr>
        </p15:guide>
        <p15:guide id="2" pos="5517">
          <p15:clr>
            <a:srgbClr val="E46962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3">
  <p:cSld name="SECTION_HEADER_1_1">
    <p:bg>
      <p:bgPr>
        <a:solidFill>
          <a:srgbClr val="B9DBC1"/>
        </a:solidFill>
        <a:effectLst/>
      </p:bgPr>
    </p:bg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p56"/>
          <p:cNvSpPr txBox="1">
            <a:spLocks noGrp="1"/>
          </p:cNvSpPr>
          <p:nvPr>
            <p:ph type="title"/>
          </p:nvPr>
        </p:nvSpPr>
        <p:spPr>
          <a:xfrm>
            <a:off x="864000" y="826325"/>
            <a:ext cx="4473600" cy="19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Font typeface="Work Sans Medium"/>
              <a:buNone/>
              <a:defRPr sz="33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44" name="Google Shape;644;p56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645" name="Google Shape;645;p56"/>
          <p:cNvSpPr txBox="1">
            <a:spLocks noGrp="1"/>
          </p:cNvSpPr>
          <p:nvPr>
            <p:ph type="subTitle" idx="1"/>
          </p:nvPr>
        </p:nvSpPr>
        <p:spPr>
          <a:xfrm>
            <a:off x="864000" y="2755025"/>
            <a:ext cx="4473600" cy="9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46" name="Google Shape;646;p56"/>
          <p:cNvSpPr>
            <a:spLocks noGrp="1"/>
          </p:cNvSpPr>
          <p:nvPr>
            <p:ph type="pic" idx="2"/>
          </p:nvPr>
        </p:nvSpPr>
        <p:spPr>
          <a:xfrm>
            <a:off x="5579650" y="1102900"/>
            <a:ext cx="2847300" cy="29427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647" name="Google Shape;647;p56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44">
          <p15:clr>
            <a:srgbClr val="E46962"/>
          </p15:clr>
        </p15:guide>
        <p15:guide id="2" orient="horz" pos="1735">
          <p15:clr>
            <a:srgbClr val="E46962"/>
          </p15:clr>
        </p15:guide>
        <p15:guide id="3" orient="horz" pos="521">
          <p15:clr>
            <a:srgbClr val="E46962"/>
          </p15:clr>
        </p15:guide>
        <p15:guide id="4" pos="3362">
          <p15:clr>
            <a:srgbClr val="E46962"/>
          </p15:clr>
        </p15:guide>
        <p15:guide id="5" orient="horz" pos="113">
          <p15:clr>
            <a:srgbClr val="E46962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4">
  <p:cSld name="SECTION_HEADER_1_1_1">
    <p:bg>
      <p:bgPr>
        <a:solidFill>
          <a:srgbClr val="F4DA92"/>
        </a:solidFill>
        <a:effectLst/>
      </p:bgPr>
    </p:bg>
    <p:spTree>
      <p:nvGrpSpPr>
        <p:cNvPr id="1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57"/>
          <p:cNvSpPr txBox="1">
            <a:spLocks noGrp="1"/>
          </p:cNvSpPr>
          <p:nvPr>
            <p:ph type="title"/>
          </p:nvPr>
        </p:nvSpPr>
        <p:spPr>
          <a:xfrm>
            <a:off x="864000" y="826325"/>
            <a:ext cx="4473600" cy="19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Font typeface="Work Sans Medium"/>
              <a:buNone/>
              <a:defRPr sz="33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50" name="Google Shape;650;p57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651" name="Google Shape;651;p57"/>
          <p:cNvSpPr txBox="1">
            <a:spLocks noGrp="1"/>
          </p:cNvSpPr>
          <p:nvPr>
            <p:ph type="subTitle" idx="1"/>
          </p:nvPr>
        </p:nvSpPr>
        <p:spPr>
          <a:xfrm>
            <a:off x="864000" y="2755025"/>
            <a:ext cx="4473600" cy="9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52" name="Google Shape;652;p57"/>
          <p:cNvSpPr>
            <a:spLocks noGrp="1"/>
          </p:cNvSpPr>
          <p:nvPr>
            <p:ph type="pic" idx="2"/>
          </p:nvPr>
        </p:nvSpPr>
        <p:spPr>
          <a:xfrm>
            <a:off x="5579650" y="1102900"/>
            <a:ext cx="2847300" cy="29427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653" name="Google Shape;653;p57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44">
          <p15:clr>
            <a:srgbClr val="E46962"/>
          </p15:clr>
        </p15:guide>
        <p15:guide id="2" orient="horz" pos="1735">
          <p15:clr>
            <a:srgbClr val="E46962"/>
          </p15:clr>
        </p15:guide>
        <p15:guide id="3" orient="horz" pos="521">
          <p15:clr>
            <a:srgbClr val="E46962"/>
          </p15:clr>
        </p15:guide>
        <p15:guide id="4" pos="3362">
          <p15:clr>
            <a:srgbClr val="E46962"/>
          </p15:clr>
        </p15:guide>
        <p15:guide id="5" orient="horz" pos="113">
          <p15:clr>
            <a:srgbClr val="E46962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5">
  <p:cSld name="SECTION_HEADER_1_1_1_1">
    <p:bg>
      <p:bgPr>
        <a:solidFill>
          <a:srgbClr val="F3B692"/>
        </a:solidFill>
        <a:effectLst/>
      </p:bgPr>
    </p:bg>
    <p:spTree>
      <p:nvGrpSpPr>
        <p:cNvPr id="1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p58"/>
          <p:cNvSpPr txBox="1">
            <a:spLocks noGrp="1"/>
          </p:cNvSpPr>
          <p:nvPr>
            <p:ph type="title"/>
          </p:nvPr>
        </p:nvSpPr>
        <p:spPr>
          <a:xfrm>
            <a:off x="864000" y="826325"/>
            <a:ext cx="4473600" cy="19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Font typeface="Work Sans Medium"/>
              <a:buNone/>
              <a:defRPr sz="33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56" name="Google Shape;656;p58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657" name="Google Shape;657;p58"/>
          <p:cNvSpPr txBox="1">
            <a:spLocks noGrp="1"/>
          </p:cNvSpPr>
          <p:nvPr>
            <p:ph type="subTitle" idx="1"/>
          </p:nvPr>
        </p:nvSpPr>
        <p:spPr>
          <a:xfrm>
            <a:off x="864000" y="2755025"/>
            <a:ext cx="4473600" cy="9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58" name="Google Shape;658;p58"/>
          <p:cNvSpPr>
            <a:spLocks noGrp="1"/>
          </p:cNvSpPr>
          <p:nvPr>
            <p:ph type="pic" idx="2"/>
          </p:nvPr>
        </p:nvSpPr>
        <p:spPr>
          <a:xfrm>
            <a:off x="5579650" y="1102900"/>
            <a:ext cx="2847300" cy="29427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659" name="Google Shape;659;p58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44">
          <p15:clr>
            <a:srgbClr val="E46962"/>
          </p15:clr>
        </p15:guide>
        <p15:guide id="2" orient="horz" pos="1735">
          <p15:clr>
            <a:srgbClr val="E46962"/>
          </p15:clr>
        </p15:guide>
        <p15:guide id="3" orient="horz" pos="521">
          <p15:clr>
            <a:srgbClr val="E46962"/>
          </p15:clr>
        </p15:guide>
        <p15:guide id="4" pos="3362">
          <p15:clr>
            <a:srgbClr val="E46962"/>
          </p15:clr>
        </p15:guide>
        <p15:guide id="5" orient="horz" pos="113">
          <p15:clr>
            <a:srgbClr val="E46962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sur 2 colonnes">
  <p:cSld name="TITLE_AND_TWO_COLUMNS_2">
    <p:bg>
      <p:bgPr>
        <a:solidFill>
          <a:srgbClr val="F4F5F1"/>
        </a:solidFill>
        <a:effectLst/>
      </p:bgPr>
    </p:bg>
    <p:spTree>
      <p:nvGrpSpPr>
        <p:cNvPr id="1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p59"/>
          <p:cNvSpPr txBox="1">
            <a:spLocks noGrp="1"/>
          </p:cNvSpPr>
          <p:nvPr>
            <p:ph type="title"/>
          </p:nvPr>
        </p:nvSpPr>
        <p:spPr>
          <a:xfrm>
            <a:off x="864000" y="218418"/>
            <a:ext cx="7894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62" name="Google Shape;662;p59"/>
          <p:cNvSpPr txBox="1">
            <a:spLocks noGrp="1"/>
          </p:cNvSpPr>
          <p:nvPr>
            <p:ph type="body" idx="1"/>
          </p:nvPr>
        </p:nvSpPr>
        <p:spPr>
          <a:xfrm>
            <a:off x="864000" y="1501200"/>
            <a:ext cx="3947100" cy="30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/>
            </a:lvl1pPr>
            <a:lvl2pPr marL="914400" lvl="1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2pPr>
            <a:lvl3pPr marL="1371600" lvl="2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3pPr>
            <a:lvl4pPr marL="1828800" lvl="3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4pPr>
            <a:lvl5pPr marL="2286000" lvl="4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5pPr>
            <a:lvl6pPr marL="2743200" lvl="5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6pPr>
            <a:lvl7pPr marL="3200400" lvl="6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7pPr>
            <a:lvl8pPr marL="3657600" lvl="7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8pPr>
            <a:lvl9pPr marL="4114800" lvl="8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663" name="Google Shape;663;p59"/>
          <p:cNvSpPr txBox="1">
            <a:spLocks noGrp="1"/>
          </p:cNvSpPr>
          <p:nvPr>
            <p:ph type="body" idx="2"/>
          </p:nvPr>
        </p:nvSpPr>
        <p:spPr>
          <a:xfrm>
            <a:off x="4811700" y="1501200"/>
            <a:ext cx="3947100" cy="304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/>
            </a:lvl1pPr>
            <a:lvl2pPr marL="914400" lvl="1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2pPr>
            <a:lvl3pPr marL="1371600" lvl="2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3pPr>
            <a:lvl4pPr marL="1828800" lvl="3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4pPr>
            <a:lvl5pPr marL="2286000" lvl="4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5pPr>
            <a:lvl6pPr marL="2743200" lvl="5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6pPr>
            <a:lvl7pPr marL="3200400" lvl="6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7pPr>
            <a:lvl8pPr marL="3657600" lvl="7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8pPr>
            <a:lvl9pPr marL="4114800" lvl="8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664" name="Google Shape;664;p59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665" name="Google Shape;665;p59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66" name="Google Shape;666;p59"/>
          <p:cNvCxnSpPr/>
          <p:nvPr/>
        </p:nvCxnSpPr>
        <p:spPr>
          <a:xfrm>
            <a:off x="481275" y="-5025"/>
            <a:ext cx="0" cy="5158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3031">
          <p15:clr>
            <a:srgbClr val="E46962"/>
          </p15:clr>
        </p15:guide>
        <p15:guide id="2" orient="horz" pos="138">
          <p15:clr>
            <a:srgbClr val="E46962"/>
          </p15:clr>
        </p15:guide>
        <p15:guide id="3" orient="horz" pos="946">
          <p15:clr>
            <a:srgbClr val="E46962"/>
          </p15:clr>
        </p15:guide>
        <p15:guide id="4" pos="544">
          <p15:clr>
            <a:srgbClr val="E46962"/>
          </p15:clr>
        </p15:guide>
        <p15:guide id="5" pos="5517">
          <p15:clr>
            <a:srgbClr val="E46962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e et image 3">
  <p:cSld name="ONE_COLUMN_TEXT_1_5">
    <p:bg>
      <p:bgPr>
        <a:solidFill>
          <a:srgbClr val="A9DAE9"/>
        </a:solidFill>
        <a:effectLst/>
      </p:bgPr>
    </p:bg>
    <p:spTree>
      <p:nvGrpSpPr>
        <p:cNvPr id="1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p60"/>
          <p:cNvSpPr/>
          <p:nvPr/>
        </p:nvSpPr>
        <p:spPr>
          <a:xfrm>
            <a:off x="0" y="0"/>
            <a:ext cx="4901400" cy="5143500"/>
          </a:xfrm>
          <a:prstGeom prst="rect">
            <a:avLst/>
          </a:prstGeom>
          <a:solidFill>
            <a:srgbClr val="F4F5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9" name="Google Shape;669;p60"/>
          <p:cNvSpPr txBox="1">
            <a:spLocks noGrp="1"/>
          </p:cNvSpPr>
          <p:nvPr>
            <p:ph type="title"/>
          </p:nvPr>
        </p:nvSpPr>
        <p:spPr>
          <a:xfrm>
            <a:off x="864000" y="218425"/>
            <a:ext cx="3947400" cy="140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70" name="Google Shape;670;p60"/>
          <p:cNvSpPr txBox="1">
            <a:spLocks noGrp="1"/>
          </p:cNvSpPr>
          <p:nvPr>
            <p:ph type="body" idx="1"/>
          </p:nvPr>
        </p:nvSpPr>
        <p:spPr>
          <a:xfrm>
            <a:off x="864000" y="2415300"/>
            <a:ext cx="3947400" cy="21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 sz="1050"/>
            </a:lvl1pPr>
            <a:lvl2pPr marL="914400" lvl="1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2pPr>
            <a:lvl3pPr marL="1371600" lvl="2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5pPr>
            <a:lvl6pPr marL="2743200" lvl="5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6pPr>
            <a:lvl7pPr marL="3200400" lvl="6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7pPr>
            <a:lvl8pPr marL="3657600" lvl="7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8pPr>
            <a:lvl9pPr marL="4114800" lvl="8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9pPr>
          </a:lstStyle>
          <a:p>
            <a:endParaRPr/>
          </a:p>
        </p:txBody>
      </p:sp>
      <p:sp>
        <p:nvSpPr>
          <p:cNvPr id="671" name="Google Shape;671;p60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672" name="Google Shape;672;p60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73" name="Google Shape;673;p60"/>
          <p:cNvCxnSpPr/>
          <p:nvPr/>
        </p:nvCxnSpPr>
        <p:spPr>
          <a:xfrm>
            <a:off x="481275" y="-5025"/>
            <a:ext cx="0" cy="5158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674" name="Google Shape;674;p60"/>
          <p:cNvGrpSpPr/>
          <p:nvPr/>
        </p:nvGrpSpPr>
        <p:grpSpPr>
          <a:xfrm>
            <a:off x="8150393" y="4878076"/>
            <a:ext cx="511008" cy="150548"/>
            <a:chOff x="249750" y="1780450"/>
            <a:chExt cx="7107200" cy="2090950"/>
          </a:xfrm>
        </p:grpSpPr>
        <p:sp>
          <p:nvSpPr>
            <p:cNvPr id="675" name="Google Shape;675;p60"/>
            <p:cNvSpPr/>
            <p:nvPr/>
          </p:nvSpPr>
          <p:spPr>
            <a:xfrm>
              <a:off x="2699700" y="1798725"/>
              <a:ext cx="1974600" cy="2036100"/>
            </a:xfrm>
            <a:custGeom>
              <a:avLst/>
              <a:gdLst/>
              <a:ahLst/>
              <a:cxnLst/>
              <a:rect l="l" t="t" r="r" b="b"/>
              <a:pathLst>
                <a:path w="78984" h="81444" extrusionOk="0">
                  <a:moveTo>
                    <a:pt x="1530" y="1"/>
                  </a:moveTo>
                  <a:cubicBezTo>
                    <a:pt x="665" y="1"/>
                    <a:pt x="0" y="732"/>
                    <a:pt x="0" y="1596"/>
                  </a:cubicBezTo>
                  <a:lnTo>
                    <a:pt x="0" y="79915"/>
                  </a:lnTo>
                  <a:cubicBezTo>
                    <a:pt x="0" y="80779"/>
                    <a:pt x="665" y="81444"/>
                    <a:pt x="1530" y="81444"/>
                  </a:cubicBezTo>
                  <a:lnTo>
                    <a:pt x="10438" y="81444"/>
                  </a:lnTo>
                  <a:cubicBezTo>
                    <a:pt x="11236" y="81444"/>
                    <a:pt x="11968" y="80779"/>
                    <a:pt x="11968" y="79915"/>
                  </a:cubicBezTo>
                  <a:lnTo>
                    <a:pt x="11968" y="30849"/>
                  </a:lnTo>
                  <a:cubicBezTo>
                    <a:pt x="11968" y="30535"/>
                    <a:pt x="12223" y="30337"/>
                    <a:pt x="12473" y="30337"/>
                  </a:cubicBezTo>
                  <a:cubicBezTo>
                    <a:pt x="12646" y="30337"/>
                    <a:pt x="12817" y="30432"/>
                    <a:pt x="12898" y="30650"/>
                  </a:cubicBezTo>
                  <a:lnTo>
                    <a:pt x="32777" y="80048"/>
                  </a:lnTo>
                  <a:cubicBezTo>
                    <a:pt x="33110" y="80912"/>
                    <a:pt x="33974" y="81444"/>
                    <a:pt x="34838" y="81444"/>
                  </a:cubicBezTo>
                  <a:lnTo>
                    <a:pt x="43681" y="81444"/>
                  </a:lnTo>
                  <a:cubicBezTo>
                    <a:pt x="44611" y="81444"/>
                    <a:pt x="45409" y="80912"/>
                    <a:pt x="45742" y="80048"/>
                  </a:cubicBezTo>
                  <a:lnTo>
                    <a:pt x="65687" y="30450"/>
                  </a:lnTo>
                  <a:cubicBezTo>
                    <a:pt x="65772" y="30223"/>
                    <a:pt x="65955" y="30117"/>
                    <a:pt x="66136" y="30117"/>
                  </a:cubicBezTo>
                  <a:cubicBezTo>
                    <a:pt x="66378" y="30117"/>
                    <a:pt x="66618" y="30307"/>
                    <a:pt x="66618" y="30650"/>
                  </a:cubicBezTo>
                  <a:lnTo>
                    <a:pt x="66618" y="79915"/>
                  </a:lnTo>
                  <a:cubicBezTo>
                    <a:pt x="66618" y="80779"/>
                    <a:pt x="67349" y="81444"/>
                    <a:pt x="68213" y="81444"/>
                  </a:cubicBezTo>
                  <a:lnTo>
                    <a:pt x="77388" y="81444"/>
                  </a:lnTo>
                  <a:cubicBezTo>
                    <a:pt x="78253" y="81444"/>
                    <a:pt x="78984" y="80779"/>
                    <a:pt x="78984" y="79915"/>
                  </a:cubicBezTo>
                  <a:lnTo>
                    <a:pt x="78984" y="1596"/>
                  </a:lnTo>
                  <a:cubicBezTo>
                    <a:pt x="78984" y="732"/>
                    <a:pt x="78253" y="67"/>
                    <a:pt x="77455" y="1"/>
                  </a:cubicBezTo>
                  <a:lnTo>
                    <a:pt x="67881" y="67"/>
                  </a:lnTo>
                  <a:cubicBezTo>
                    <a:pt x="67835" y="63"/>
                    <a:pt x="67788" y="61"/>
                    <a:pt x="67743" y="61"/>
                  </a:cubicBezTo>
                  <a:cubicBezTo>
                    <a:pt x="67067" y="61"/>
                    <a:pt x="66464" y="512"/>
                    <a:pt x="66152" y="1197"/>
                  </a:cubicBezTo>
                  <a:lnTo>
                    <a:pt x="39825" y="65687"/>
                  </a:lnTo>
                  <a:cubicBezTo>
                    <a:pt x="39725" y="65920"/>
                    <a:pt x="39509" y="66036"/>
                    <a:pt x="39301" y="66036"/>
                  </a:cubicBezTo>
                  <a:cubicBezTo>
                    <a:pt x="39093" y="66036"/>
                    <a:pt x="38894" y="65920"/>
                    <a:pt x="38827" y="65687"/>
                  </a:cubicBezTo>
                  <a:lnTo>
                    <a:pt x="12433" y="1197"/>
                  </a:lnTo>
                  <a:cubicBezTo>
                    <a:pt x="12167" y="466"/>
                    <a:pt x="11436" y="1"/>
                    <a:pt x="1070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76" name="Google Shape;676;p60"/>
            <p:cNvSpPr/>
            <p:nvPr/>
          </p:nvSpPr>
          <p:spPr>
            <a:xfrm>
              <a:off x="4921950" y="1780450"/>
              <a:ext cx="393925" cy="2054375"/>
            </a:xfrm>
            <a:custGeom>
              <a:avLst/>
              <a:gdLst/>
              <a:ahLst/>
              <a:cxnLst/>
              <a:rect l="l" t="t" r="r" b="b"/>
              <a:pathLst>
                <a:path w="15757" h="82175" extrusionOk="0">
                  <a:moveTo>
                    <a:pt x="7978" y="0"/>
                  </a:moveTo>
                  <a:cubicBezTo>
                    <a:pt x="5718" y="0"/>
                    <a:pt x="3856" y="732"/>
                    <a:pt x="2327" y="2261"/>
                  </a:cubicBezTo>
                  <a:cubicBezTo>
                    <a:pt x="798" y="3790"/>
                    <a:pt x="0" y="5651"/>
                    <a:pt x="0" y="7912"/>
                  </a:cubicBezTo>
                  <a:cubicBezTo>
                    <a:pt x="0" y="10106"/>
                    <a:pt x="798" y="11967"/>
                    <a:pt x="2327" y="13497"/>
                  </a:cubicBezTo>
                  <a:cubicBezTo>
                    <a:pt x="3856" y="15026"/>
                    <a:pt x="5718" y="15824"/>
                    <a:pt x="7978" y="15824"/>
                  </a:cubicBezTo>
                  <a:cubicBezTo>
                    <a:pt x="10106" y="15824"/>
                    <a:pt x="11967" y="15026"/>
                    <a:pt x="13496" y="13430"/>
                  </a:cubicBezTo>
                  <a:cubicBezTo>
                    <a:pt x="15026" y="11901"/>
                    <a:pt x="15757" y="10039"/>
                    <a:pt x="15757" y="7912"/>
                  </a:cubicBezTo>
                  <a:cubicBezTo>
                    <a:pt x="15757" y="5651"/>
                    <a:pt x="15026" y="3790"/>
                    <a:pt x="13496" y="2261"/>
                  </a:cubicBezTo>
                  <a:cubicBezTo>
                    <a:pt x="11967" y="732"/>
                    <a:pt x="10106" y="0"/>
                    <a:pt x="7978" y="0"/>
                  </a:cubicBezTo>
                  <a:close/>
                  <a:moveTo>
                    <a:pt x="3524" y="27192"/>
                  </a:moveTo>
                  <a:cubicBezTo>
                    <a:pt x="2659" y="27192"/>
                    <a:pt x="1995" y="27857"/>
                    <a:pt x="1995" y="28721"/>
                  </a:cubicBezTo>
                  <a:lnTo>
                    <a:pt x="1995" y="80646"/>
                  </a:lnTo>
                  <a:cubicBezTo>
                    <a:pt x="1995" y="81510"/>
                    <a:pt x="2659" y="82175"/>
                    <a:pt x="3524" y="82175"/>
                  </a:cubicBezTo>
                  <a:lnTo>
                    <a:pt x="12366" y="82175"/>
                  </a:lnTo>
                  <a:cubicBezTo>
                    <a:pt x="13230" y="82175"/>
                    <a:pt x="13895" y="81510"/>
                    <a:pt x="13895" y="80646"/>
                  </a:cubicBezTo>
                  <a:lnTo>
                    <a:pt x="13895" y="28721"/>
                  </a:lnTo>
                  <a:cubicBezTo>
                    <a:pt x="13895" y="27857"/>
                    <a:pt x="13230" y="27192"/>
                    <a:pt x="12366" y="27192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77" name="Google Shape;677;p60"/>
            <p:cNvSpPr/>
            <p:nvPr/>
          </p:nvSpPr>
          <p:spPr>
            <a:xfrm>
              <a:off x="5568500" y="1798725"/>
              <a:ext cx="295875" cy="2036100"/>
            </a:xfrm>
            <a:custGeom>
              <a:avLst/>
              <a:gdLst/>
              <a:ahLst/>
              <a:cxnLst/>
              <a:rect l="l" t="t" r="r" b="b"/>
              <a:pathLst>
                <a:path w="11835" h="81444" extrusionOk="0">
                  <a:moveTo>
                    <a:pt x="1530" y="1"/>
                  </a:moveTo>
                  <a:cubicBezTo>
                    <a:pt x="665" y="1"/>
                    <a:pt x="1" y="732"/>
                    <a:pt x="1" y="1596"/>
                  </a:cubicBezTo>
                  <a:lnTo>
                    <a:pt x="1" y="79915"/>
                  </a:lnTo>
                  <a:cubicBezTo>
                    <a:pt x="1" y="80779"/>
                    <a:pt x="665" y="81444"/>
                    <a:pt x="1530" y="81444"/>
                  </a:cubicBezTo>
                  <a:lnTo>
                    <a:pt x="10306" y="81444"/>
                  </a:lnTo>
                  <a:cubicBezTo>
                    <a:pt x="11170" y="81444"/>
                    <a:pt x="11835" y="80779"/>
                    <a:pt x="11835" y="79915"/>
                  </a:cubicBezTo>
                  <a:lnTo>
                    <a:pt x="11835" y="1596"/>
                  </a:lnTo>
                  <a:cubicBezTo>
                    <a:pt x="11835" y="732"/>
                    <a:pt x="11170" y="1"/>
                    <a:pt x="1030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78" name="Google Shape;678;p60"/>
            <p:cNvSpPr/>
            <p:nvPr/>
          </p:nvSpPr>
          <p:spPr>
            <a:xfrm>
              <a:off x="6115325" y="2422000"/>
              <a:ext cx="1241625" cy="1449400"/>
            </a:xfrm>
            <a:custGeom>
              <a:avLst/>
              <a:gdLst/>
              <a:ahLst/>
              <a:cxnLst/>
              <a:rect l="l" t="t" r="r" b="b"/>
              <a:pathLst>
                <a:path w="49665" h="57976" extrusionOk="0">
                  <a:moveTo>
                    <a:pt x="37299" y="31448"/>
                  </a:moveTo>
                  <a:lnTo>
                    <a:pt x="37299" y="32778"/>
                  </a:lnTo>
                  <a:cubicBezTo>
                    <a:pt x="37299" y="38097"/>
                    <a:pt x="35902" y="42086"/>
                    <a:pt x="33110" y="44745"/>
                  </a:cubicBezTo>
                  <a:cubicBezTo>
                    <a:pt x="30318" y="47471"/>
                    <a:pt x="26927" y="48801"/>
                    <a:pt x="22805" y="48801"/>
                  </a:cubicBezTo>
                  <a:cubicBezTo>
                    <a:pt x="19481" y="48801"/>
                    <a:pt x="16821" y="48136"/>
                    <a:pt x="14893" y="46607"/>
                  </a:cubicBezTo>
                  <a:cubicBezTo>
                    <a:pt x="13032" y="45144"/>
                    <a:pt x="12101" y="43016"/>
                    <a:pt x="12101" y="40158"/>
                  </a:cubicBezTo>
                  <a:cubicBezTo>
                    <a:pt x="12101" y="37365"/>
                    <a:pt x="13032" y="35238"/>
                    <a:pt x="14827" y="33709"/>
                  </a:cubicBezTo>
                  <a:cubicBezTo>
                    <a:pt x="16622" y="32179"/>
                    <a:pt x="19215" y="31448"/>
                    <a:pt x="22672" y="31448"/>
                  </a:cubicBezTo>
                  <a:close/>
                  <a:moveTo>
                    <a:pt x="25256" y="0"/>
                  </a:moveTo>
                  <a:cubicBezTo>
                    <a:pt x="14565" y="0"/>
                    <a:pt x="7009" y="3857"/>
                    <a:pt x="2461" y="11569"/>
                  </a:cubicBezTo>
                  <a:cubicBezTo>
                    <a:pt x="2062" y="12301"/>
                    <a:pt x="2328" y="13298"/>
                    <a:pt x="3126" y="13697"/>
                  </a:cubicBezTo>
                  <a:lnTo>
                    <a:pt x="9109" y="17154"/>
                  </a:lnTo>
                  <a:cubicBezTo>
                    <a:pt x="9357" y="17312"/>
                    <a:pt x="9628" y="17386"/>
                    <a:pt x="9896" y="17386"/>
                  </a:cubicBezTo>
                  <a:cubicBezTo>
                    <a:pt x="10418" y="17386"/>
                    <a:pt x="10929" y="17106"/>
                    <a:pt x="11237" y="16622"/>
                  </a:cubicBezTo>
                  <a:cubicBezTo>
                    <a:pt x="14096" y="12035"/>
                    <a:pt x="18683" y="9708"/>
                    <a:pt x="24933" y="9708"/>
                  </a:cubicBezTo>
                  <a:cubicBezTo>
                    <a:pt x="33177" y="9708"/>
                    <a:pt x="37299" y="13431"/>
                    <a:pt x="37299" y="20944"/>
                  </a:cubicBezTo>
                  <a:lnTo>
                    <a:pt x="37299" y="23071"/>
                  </a:lnTo>
                  <a:lnTo>
                    <a:pt x="20013" y="23071"/>
                  </a:lnTo>
                  <a:cubicBezTo>
                    <a:pt x="13896" y="23071"/>
                    <a:pt x="9043" y="24600"/>
                    <a:pt x="5386" y="27659"/>
                  </a:cubicBezTo>
                  <a:cubicBezTo>
                    <a:pt x="1796" y="30717"/>
                    <a:pt x="1" y="34905"/>
                    <a:pt x="1" y="40291"/>
                  </a:cubicBezTo>
                  <a:cubicBezTo>
                    <a:pt x="1" y="45742"/>
                    <a:pt x="1796" y="50064"/>
                    <a:pt x="5453" y="53255"/>
                  </a:cubicBezTo>
                  <a:cubicBezTo>
                    <a:pt x="9109" y="56446"/>
                    <a:pt x="13963" y="57975"/>
                    <a:pt x="19880" y="57975"/>
                  </a:cubicBezTo>
                  <a:cubicBezTo>
                    <a:pt x="23935" y="57975"/>
                    <a:pt x="27525" y="57244"/>
                    <a:pt x="30584" y="55715"/>
                  </a:cubicBezTo>
                  <a:cubicBezTo>
                    <a:pt x="33642" y="54186"/>
                    <a:pt x="35902" y="52125"/>
                    <a:pt x="37498" y="49665"/>
                  </a:cubicBezTo>
                  <a:cubicBezTo>
                    <a:pt x="37698" y="52125"/>
                    <a:pt x="37897" y="54053"/>
                    <a:pt x="38163" y="55515"/>
                  </a:cubicBezTo>
                  <a:cubicBezTo>
                    <a:pt x="38296" y="56114"/>
                    <a:pt x="38828" y="56513"/>
                    <a:pt x="39426" y="56513"/>
                  </a:cubicBezTo>
                  <a:lnTo>
                    <a:pt x="48335" y="56513"/>
                  </a:lnTo>
                  <a:cubicBezTo>
                    <a:pt x="49133" y="56513"/>
                    <a:pt x="49665" y="55848"/>
                    <a:pt x="49532" y="55050"/>
                  </a:cubicBezTo>
                  <a:cubicBezTo>
                    <a:pt x="49133" y="52923"/>
                    <a:pt x="48933" y="49532"/>
                    <a:pt x="48933" y="44745"/>
                  </a:cubicBezTo>
                  <a:lnTo>
                    <a:pt x="48933" y="22207"/>
                  </a:lnTo>
                  <a:cubicBezTo>
                    <a:pt x="48933" y="14428"/>
                    <a:pt x="46739" y="8711"/>
                    <a:pt x="42351" y="5253"/>
                  </a:cubicBezTo>
                  <a:cubicBezTo>
                    <a:pt x="38030" y="1730"/>
                    <a:pt x="32379" y="1"/>
                    <a:pt x="25531" y="1"/>
                  </a:cubicBezTo>
                  <a:cubicBezTo>
                    <a:pt x="25439" y="1"/>
                    <a:pt x="25347" y="0"/>
                    <a:pt x="25256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79" name="Google Shape;679;p60"/>
            <p:cNvSpPr/>
            <p:nvPr/>
          </p:nvSpPr>
          <p:spPr>
            <a:xfrm>
              <a:off x="1670850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80" name="Google Shape;680;p60"/>
            <p:cNvSpPr/>
            <p:nvPr/>
          </p:nvSpPr>
          <p:spPr>
            <a:xfrm>
              <a:off x="2230975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1" y="4921"/>
                  </a:cubicBezTo>
                  <a:cubicBezTo>
                    <a:pt x="3857" y="4921"/>
                    <a:pt x="4921" y="3790"/>
                    <a:pt x="4921" y="2461"/>
                  </a:cubicBezTo>
                  <a:cubicBezTo>
                    <a:pt x="4921" y="1131"/>
                    <a:pt x="3857" y="1"/>
                    <a:pt x="24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81" name="Google Shape;681;p60"/>
            <p:cNvSpPr/>
            <p:nvPr/>
          </p:nvSpPr>
          <p:spPr>
            <a:xfrm>
              <a:off x="1950075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82" name="Google Shape;682;p60"/>
            <p:cNvSpPr/>
            <p:nvPr/>
          </p:nvSpPr>
          <p:spPr>
            <a:xfrm>
              <a:off x="1389950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83" name="Google Shape;683;p60"/>
            <p:cNvSpPr/>
            <p:nvPr/>
          </p:nvSpPr>
          <p:spPr>
            <a:xfrm>
              <a:off x="1670850" y="18170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857"/>
                    <a:pt x="1131" y="4921"/>
                    <a:pt x="2460" y="4921"/>
                  </a:cubicBezTo>
                  <a:cubicBezTo>
                    <a:pt x="3857" y="4921"/>
                    <a:pt x="4920" y="3857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84" name="Google Shape;684;p60"/>
            <p:cNvSpPr/>
            <p:nvPr/>
          </p:nvSpPr>
          <p:spPr>
            <a:xfrm>
              <a:off x="1459775" y="18635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1"/>
                  </a:moveTo>
                  <a:cubicBezTo>
                    <a:pt x="266" y="1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1"/>
                    <a:pt x="6648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85" name="Google Shape;685;p60"/>
            <p:cNvSpPr/>
            <p:nvPr/>
          </p:nvSpPr>
          <p:spPr>
            <a:xfrm>
              <a:off x="1770575" y="2428725"/>
              <a:ext cx="204475" cy="319100"/>
            </a:xfrm>
            <a:custGeom>
              <a:avLst/>
              <a:gdLst/>
              <a:ahLst/>
              <a:cxnLst/>
              <a:rect l="l" t="t" r="r" b="b"/>
              <a:pathLst>
                <a:path w="8179" h="12764" extrusionOk="0">
                  <a:moveTo>
                    <a:pt x="7513" y="0"/>
                  </a:moveTo>
                  <a:cubicBezTo>
                    <a:pt x="7316" y="0"/>
                    <a:pt x="7118" y="103"/>
                    <a:pt x="6981" y="331"/>
                  </a:cubicBezTo>
                  <a:lnTo>
                    <a:pt x="200" y="11832"/>
                  </a:lnTo>
                  <a:cubicBezTo>
                    <a:pt x="1" y="12098"/>
                    <a:pt x="134" y="12497"/>
                    <a:pt x="400" y="12630"/>
                  </a:cubicBezTo>
                  <a:cubicBezTo>
                    <a:pt x="466" y="12697"/>
                    <a:pt x="599" y="12763"/>
                    <a:pt x="665" y="12763"/>
                  </a:cubicBezTo>
                  <a:cubicBezTo>
                    <a:pt x="865" y="12763"/>
                    <a:pt x="1064" y="12630"/>
                    <a:pt x="1197" y="12431"/>
                  </a:cubicBezTo>
                  <a:lnTo>
                    <a:pt x="7979" y="929"/>
                  </a:lnTo>
                  <a:cubicBezTo>
                    <a:pt x="8178" y="596"/>
                    <a:pt x="8112" y="264"/>
                    <a:pt x="7779" y="65"/>
                  </a:cubicBezTo>
                  <a:cubicBezTo>
                    <a:pt x="7695" y="22"/>
                    <a:pt x="7604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86" name="Google Shape;686;p60"/>
            <p:cNvSpPr/>
            <p:nvPr/>
          </p:nvSpPr>
          <p:spPr>
            <a:xfrm>
              <a:off x="1489675" y="1955900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550" y="0"/>
                  </a:moveTo>
                  <a:cubicBezTo>
                    <a:pt x="7344" y="0"/>
                    <a:pt x="7137" y="118"/>
                    <a:pt x="7048" y="296"/>
                  </a:cubicBezTo>
                  <a:lnTo>
                    <a:pt x="200" y="11930"/>
                  </a:lnTo>
                  <a:cubicBezTo>
                    <a:pt x="1" y="12196"/>
                    <a:pt x="134" y="12529"/>
                    <a:pt x="400" y="12728"/>
                  </a:cubicBezTo>
                  <a:cubicBezTo>
                    <a:pt x="533" y="12795"/>
                    <a:pt x="599" y="12795"/>
                    <a:pt x="732" y="12795"/>
                  </a:cubicBezTo>
                  <a:cubicBezTo>
                    <a:pt x="932" y="12795"/>
                    <a:pt x="1131" y="12662"/>
                    <a:pt x="1197" y="12529"/>
                  </a:cubicBezTo>
                  <a:lnTo>
                    <a:pt x="8045" y="894"/>
                  </a:lnTo>
                  <a:cubicBezTo>
                    <a:pt x="8245" y="628"/>
                    <a:pt x="8112" y="229"/>
                    <a:pt x="7846" y="96"/>
                  </a:cubicBezTo>
                  <a:cubicBezTo>
                    <a:pt x="7757" y="30"/>
                    <a:pt x="7654" y="0"/>
                    <a:pt x="755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87" name="Google Shape;687;p60"/>
            <p:cNvSpPr/>
            <p:nvPr/>
          </p:nvSpPr>
          <p:spPr>
            <a:xfrm>
              <a:off x="1283575" y="2427050"/>
              <a:ext cx="133000" cy="197775"/>
            </a:xfrm>
            <a:custGeom>
              <a:avLst/>
              <a:gdLst/>
              <a:ahLst/>
              <a:cxnLst/>
              <a:rect l="l" t="t" r="r" b="b"/>
              <a:pathLst>
                <a:path w="5320" h="7911" extrusionOk="0">
                  <a:moveTo>
                    <a:pt x="4654" y="1"/>
                  </a:moveTo>
                  <a:cubicBezTo>
                    <a:pt x="4457" y="1"/>
                    <a:pt x="4259" y="104"/>
                    <a:pt x="4123" y="331"/>
                  </a:cubicBezTo>
                  <a:lnTo>
                    <a:pt x="200" y="6979"/>
                  </a:lnTo>
                  <a:cubicBezTo>
                    <a:pt x="1" y="7245"/>
                    <a:pt x="134" y="7644"/>
                    <a:pt x="400" y="7777"/>
                  </a:cubicBezTo>
                  <a:cubicBezTo>
                    <a:pt x="466" y="7844"/>
                    <a:pt x="599" y="7910"/>
                    <a:pt x="666" y="7910"/>
                  </a:cubicBezTo>
                  <a:cubicBezTo>
                    <a:pt x="865" y="7910"/>
                    <a:pt x="1064" y="7777"/>
                    <a:pt x="1197" y="7578"/>
                  </a:cubicBezTo>
                  <a:lnTo>
                    <a:pt x="5120" y="929"/>
                  </a:lnTo>
                  <a:cubicBezTo>
                    <a:pt x="5319" y="597"/>
                    <a:pt x="5253" y="265"/>
                    <a:pt x="4921" y="65"/>
                  </a:cubicBezTo>
                  <a:cubicBezTo>
                    <a:pt x="4836" y="23"/>
                    <a:pt x="4745" y="1"/>
                    <a:pt x="465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88" name="Google Shape;688;p60"/>
            <p:cNvSpPr/>
            <p:nvPr/>
          </p:nvSpPr>
          <p:spPr>
            <a:xfrm>
              <a:off x="1770575" y="1957550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695" y="1"/>
                  </a:moveTo>
                  <a:cubicBezTo>
                    <a:pt x="592" y="1"/>
                    <a:pt x="488" y="30"/>
                    <a:pt x="400" y="97"/>
                  </a:cubicBezTo>
                  <a:cubicBezTo>
                    <a:pt x="134" y="230"/>
                    <a:pt x="1" y="628"/>
                    <a:pt x="200" y="894"/>
                  </a:cubicBezTo>
                  <a:lnTo>
                    <a:pt x="6981" y="12463"/>
                  </a:lnTo>
                  <a:cubicBezTo>
                    <a:pt x="7114" y="12596"/>
                    <a:pt x="7314" y="12729"/>
                    <a:pt x="7513" y="12729"/>
                  </a:cubicBezTo>
                  <a:cubicBezTo>
                    <a:pt x="7580" y="12729"/>
                    <a:pt x="7713" y="12729"/>
                    <a:pt x="7779" y="12662"/>
                  </a:cubicBezTo>
                  <a:cubicBezTo>
                    <a:pt x="8112" y="12463"/>
                    <a:pt x="8178" y="12130"/>
                    <a:pt x="8045" y="11864"/>
                  </a:cubicBezTo>
                  <a:lnTo>
                    <a:pt x="1197" y="296"/>
                  </a:lnTo>
                  <a:cubicBezTo>
                    <a:pt x="1109" y="119"/>
                    <a:pt x="902" y="1"/>
                    <a:pt x="695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89" name="Google Shape;689;p60"/>
            <p:cNvSpPr/>
            <p:nvPr/>
          </p:nvSpPr>
          <p:spPr>
            <a:xfrm>
              <a:off x="1338425" y="2170300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661" y="1"/>
                  </a:moveTo>
                  <a:cubicBezTo>
                    <a:pt x="555" y="1"/>
                    <a:pt x="444" y="30"/>
                    <a:pt x="333" y="97"/>
                  </a:cubicBezTo>
                  <a:cubicBezTo>
                    <a:pt x="67" y="230"/>
                    <a:pt x="1" y="628"/>
                    <a:pt x="134" y="894"/>
                  </a:cubicBezTo>
                  <a:lnTo>
                    <a:pt x="1929" y="3953"/>
                  </a:lnTo>
                  <a:cubicBezTo>
                    <a:pt x="2062" y="4086"/>
                    <a:pt x="2261" y="4219"/>
                    <a:pt x="2461" y="4219"/>
                  </a:cubicBezTo>
                  <a:cubicBezTo>
                    <a:pt x="2527" y="4219"/>
                    <a:pt x="2660" y="4219"/>
                    <a:pt x="2727" y="4152"/>
                  </a:cubicBezTo>
                  <a:cubicBezTo>
                    <a:pt x="3059" y="3953"/>
                    <a:pt x="3125" y="3620"/>
                    <a:pt x="2926" y="3354"/>
                  </a:cubicBezTo>
                  <a:lnTo>
                    <a:pt x="1197" y="296"/>
                  </a:lnTo>
                  <a:cubicBezTo>
                    <a:pt x="1064" y="119"/>
                    <a:pt x="872" y="1"/>
                    <a:pt x="6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90" name="Google Shape;690;p60"/>
            <p:cNvSpPr/>
            <p:nvPr/>
          </p:nvSpPr>
          <p:spPr>
            <a:xfrm>
              <a:off x="1489675" y="2427050"/>
              <a:ext cx="206125" cy="320775"/>
            </a:xfrm>
            <a:custGeom>
              <a:avLst/>
              <a:gdLst/>
              <a:ahLst/>
              <a:cxnLst/>
              <a:rect l="l" t="t" r="r" b="b"/>
              <a:pathLst>
                <a:path w="8245" h="12831" extrusionOk="0">
                  <a:moveTo>
                    <a:pt x="680" y="1"/>
                  </a:moveTo>
                  <a:cubicBezTo>
                    <a:pt x="581" y="1"/>
                    <a:pt x="484" y="23"/>
                    <a:pt x="400" y="65"/>
                  </a:cubicBezTo>
                  <a:cubicBezTo>
                    <a:pt x="134" y="265"/>
                    <a:pt x="1" y="597"/>
                    <a:pt x="200" y="929"/>
                  </a:cubicBezTo>
                  <a:lnTo>
                    <a:pt x="7048" y="12498"/>
                  </a:lnTo>
                  <a:cubicBezTo>
                    <a:pt x="7181" y="12697"/>
                    <a:pt x="7381" y="12830"/>
                    <a:pt x="7580" y="12830"/>
                  </a:cubicBezTo>
                  <a:cubicBezTo>
                    <a:pt x="7646" y="12830"/>
                    <a:pt x="7779" y="12764"/>
                    <a:pt x="7846" y="12697"/>
                  </a:cubicBezTo>
                  <a:cubicBezTo>
                    <a:pt x="8112" y="12564"/>
                    <a:pt x="8245" y="12165"/>
                    <a:pt x="8045" y="11899"/>
                  </a:cubicBezTo>
                  <a:lnTo>
                    <a:pt x="1197" y="331"/>
                  </a:lnTo>
                  <a:cubicBezTo>
                    <a:pt x="1107" y="104"/>
                    <a:pt x="892" y="1"/>
                    <a:pt x="68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91" name="Google Shape;691;p60"/>
            <p:cNvSpPr/>
            <p:nvPr/>
          </p:nvSpPr>
          <p:spPr>
            <a:xfrm>
              <a:off x="1542875" y="2335575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92" name="Google Shape;692;p60"/>
            <p:cNvSpPr/>
            <p:nvPr/>
          </p:nvSpPr>
          <p:spPr>
            <a:xfrm>
              <a:off x="2049825" y="2427525"/>
              <a:ext cx="204450" cy="320300"/>
            </a:xfrm>
            <a:custGeom>
              <a:avLst/>
              <a:gdLst/>
              <a:ahLst/>
              <a:cxnLst/>
              <a:rect l="l" t="t" r="r" b="b"/>
              <a:pathLst>
                <a:path w="8178" h="12812" extrusionOk="0">
                  <a:moveTo>
                    <a:pt x="699" y="0"/>
                  </a:moveTo>
                  <a:cubicBezTo>
                    <a:pt x="582" y="0"/>
                    <a:pt x="457" y="38"/>
                    <a:pt x="332" y="113"/>
                  </a:cubicBezTo>
                  <a:cubicBezTo>
                    <a:pt x="66" y="246"/>
                    <a:pt x="0" y="644"/>
                    <a:pt x="133" y="910"/>
                  </a:cubicBezTo>
                  <a:lnTo>
                    <a:pt x="6981" y="12479"/>
                  </a:lnTo>
                  <a:cubicBezTo>
                    <a:pt x="7114" y="12678"/>
                    <a:pt x="7313" y="12811"/>
                    <a:pt x="7513" y="12811"/>
                  </a:cubicBezTo>
                  <a:cubicBezTo>
                    <a:pt x="7579" y="12811"/>
                    <a:pt x="7712" y="12745"/>
                    <a:pt x="7779" y="12678"/>
                  </a:cubicBezTo>
                  <a:cubicBezTo>
                    <a:pt x="8111" y="12545"/>
                    <a:pt x="8178" y="12146"/>
                    <a:pt x="7978" y="11880"/>
                  </a:cubicBezTo>
                  <a:lnTo>
                    <a:pt x="1197" y="312"/>
                  </a:lnTo>
                  <a:cubicBezTo>
                    <a:pt x="1072" y="104"/>
                    <a:pt x="895" y="0"/>
                    <a:pt x="69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93" name="Google Shape;693;p60"/>
            <p:cNvSpPr/>
            <p:nvPr/>
          </p:nvSpPr>
          <p:spPr>
            <a:xfrm>
              <a:off x="1217100" y="2335575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94" name="Google Shape;694;p60"/>
            <p:cNvSpPr/>
            <p:nvPr/>
          </p:nvSpPr>
          <p:spPr>
            <a:xfrm>
              <a:off x="1418200" y="2810950"/>
              <a:ext cx="222750" cy="29950"/>
            </a:xfrm>
            <a:custGeom>
              <a:avLst/>
              <a:gdLst/>
              <a:ahLst/>
              <a:cxnLst/>
              <a:rect l="l" t="t" r="r" b="b"/>
              <a:pathLst>
                <a:path w="8910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8311" y="1197"/>
                  </a:lnTo>
                  <a:cubicBezTo>
                    <a:pt x="8644" y="1197"/>
                    <a:pt x="8910" y="931"/>
                    <a:pt x="8910" y="599"/>
                  </a:cubicBezTo>
                  <a:cubicBezTo>
                    <a:pt x="8910" y="266"/>
                    <a:pt x="8644" y="0"/>
                    <a:pt x="831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95" name="Google Shape;695;p60"/>
            <p:cNvSpPr/>
            <p:nvPr/>
          </p:nvSpPr>
          <p:spPr>
            <a:xfrm>
              <a:off x="1825425" y="2810950"/>
              <a:ext cx="375675" cy="29950"/>
            </a:xfrm>
            <a:custGeom>
              <a:avLst/>
              <a:gdLst/>
              <a:ahLst/>
              <a:cxnLst/>
              <a:rect l="l" t="t" r="r" b="b"/>
              <a:pathLst>
                <a:path w="15027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14428" y="1197"/>
                  </a:lnTo>
                  <a:cubicBezTo>
                    <a:pt x="14760" y="1197"/>
                    <a:pt x="15026" y="931"/>
                    <a:pt x="15026" y="599"/>
                  </a:cubicBezTo>
                  <a:cubicBezTo>
                    <a:pt x="15026" y="266"/>
                    <a:pt x="14760" y="0"/>
                    <a:pt x="1442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96" name="Google Shape;696;p60"/>
            <p:cNvSpPr/>
            <p:nvPr/>
          </p:nvSpPr>
          <p:spPr>
            <a:xfrm>
              <a:off x="249750" y="2102900"/>
              <a:ext cx="497000" cy="496975"/>
            </a:xfrm>
            <a:custGeom>
              <a:avLst/>
              <a:gdLst/>
              <a:ahLst/>
              <a:cxnLst/>
              <a:rect l="l" t="t" r="r" b="b"/>
              <a:pathLst>
                <a:path w="19880" h="19879" extrusionOk="0">
                  <a:moveTo>
                    <a:pt x="9907" y="0"/>
                  </a:moveTo>
                  <a:cubicBezTo>
                    <a:pt x="4455" y="0"/>
                    <a:pt x="0" y="4455"/>
                    <a:pt x="0" y="9906"/>
                  </a:cubicBezTo>
                  <a:cubicBezTo>
                    <a:pt x="0" y="15425"/>
                    <a:pt x="4455" y="19879"/>
                    <a:pt x="9907" y="19879"/>
                  </a:cubicBezTo>
                  <a:cubicBezTo>
                    <a:pt x="15425" y="19879"/>
                    <a:pt x="19879" y="15425"/>
                    <a:pt x="19879" y="9906"/>
                  </a:cubicBezTo>
                  <a:cubicBezTo>
                    <a:pt x="19879" y="4455"/>
                    <a:pt x="15425" y="0"/>
                    <a:pt x="990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97" name="Google Shape;697;p60"/>
            <p:cNvSpPr/>
            <p:nvPr/>
          </p:nvSpPr>
          <p:spPr>
            <a:xfrm>
              <a:off x="816525" y="2169375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1"/>
                  </a:moveTo>
                  <a:cubicBezTo>
                    <a:pt x="3258" y="1"/>
                    <a:pt x="1" y="3258"/>
                    <a:pt x="1" y="7247"/>
                  </a:cubicBezTo>
                  <a:cubicBezTo>
                    <a:pt x="1" y="11303"/>
                    <a:pt x="3258" y="14561"/>
                    <a:pt x="7247" y="14561"/>
                  </a:cubicBezTo>
                  <a:cubicBezTo>
                    <a:pt x="11303" y="14561"/>
                    <a:pt x="14561" y="11303"/>
                    <a:pt x="14561" y="7247"/>
                  </a:cubicBezTo>
                  <a:cubicBezTo>
                    <a:pt x="14561" y="3258"/>
                    <a:pt x="11303" y="1"/>
                    <a:pt x="724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98" name="Google Shape;698;p60"/>
            <p:cNvSpPr/>
            <p:nvPr/>
          </p:nvSpPr>
          <p:spPr>
            <a:xfrm>
              <a:off x="269700" y="2697925"/>
              <a:ext cx="255975" cy="256000"/>
            </a:xfrm>
            <a:custGeom>
              <a:avLst/>
              <a:gdLst/>
              <a:ahLst/>
              <a:cxnLst/>
              <a:rect l="l" t="t" r="r" b="b"/>
              <a:pathLst>
                <a:path w="10239" h="10240" extrusionOk="0">
                  <a:moveTo>
                    <a:pt x="5120" y="1"/>
                  </a:moveTo>
                  <a:cubicBezTo>
                    <a:pt x="2327" y="1"/>
                    <a:pt x="0" y="2327"/>
                    <a:pt x="0" y="5120"/>
                  </a:cubicBezTo>
                  <a:cubicBezTo>
                    <a:pt x="0" y="7912"/>
                    <a:pt x="2327" y="10239"/>
                    <a:pt x="5120" y="10239"/>
                  </a:cubicBezTo>
                  <a:cubicBezTo>
                    <a:pt x="7912" y="10239"/>
                    <a:pt x="10239" y="7912"/>
                    <a:pt x="10239" y="5120"/>
                  </a:cubicBezTo>
                  <a:cubicBezTo>
                    <a:pt x="10239" y="2327"/>
                    <a:pt x="7912" y="1"/>
                    <a:pt x="512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699" name="Google Shape;699;p60"/>
            <p:cNvSpPr/>
            <p:nvPr/>
          </p:nvSpPr>
          <p:spPr>
            <a:xfrm>
              <a:off x="1069175" y="1780450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13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13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00" name="Google Shape;700;p60"/>
            <p:cNvSpPr/>
            <p:nvPr/>
          </p:nvSpPr>
          <p:spPr>
            <a:xfrm>
              <a:off x="1002675" y="2638100"/>
              <a:ext cx="377325" cy="377300"/>
            </a:xfrm>
            <a:custGeom>
              <a:avLst/>
              <a:gdLst/>
              <a:ahLst/>
              <a:cxnLst/>
              <a:rect l="l" t="t" r="r" b="b"/>
              <a:pathLst>
                <a:path w="15093" h="15092" extrusionOk="0">
                  <a:moveTo>
                    <a:pt x="7514" y="0"/>
                  </a:moveTo>
                  <a:cubicBezTo>
                    <a:pt x="3392" y="0"/>
                    <a:pt x="1" y="3324"/>
                    <a:pt x="1" y="7513"/>
                  </a:cubicBezTo>
                  <a:cubicBezTo>
                    <a:pt x="1" y="11701"/>
                    <a:pt x="3392" y="15092"/>
                    <a:pt x="7514" y="15092"/>
                  </a:cubicBezTo>
                  <a:cubicBezTo>
                    <a:pt x="11702" y="15092"/>
                    <a:pt x="15093" y="11701"/>
                    <a:pt x="15093" y="7513"/>
                  </a:cubicBezTo>
                  <a:cubicBezTo>
                    <a:pt x="15093" y="3324"/>
                    <a:pt x="11702" y="0"/>
                    <a:pt x="751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01" name="Google Shape;701;p60"/>
            <p:cNvSpPr/>
            <p:nvPr/>
          </p:nvSpPr>
          <p:spPr>
            <a:xfrm>
              <a:off x="650325" y="1820325"/>
              <a:ext cx="299200" cy="297550"/>
            </a:xfrm>
            <a:custGeom>
              <a:avLst/>
              <a:gdLst/>
              <a:ahLst/>
              <a:cxnLst/>
              <a:rect l="l" t="t" r="r" b="b"/>
              <a:pathLst>
                <a:path w="11968" h="11902" extrusionOk="0">
                  <a:moveTo>
                    <a:pt x="5984" y="1"/>
                  </a:moveTo>
                  <a:cubicBezTo>
                    <a:pt x="2660" y="1"/>
                    <a:pt x="0" y="2660"/>
                    <a:pt x="0" y="5918"/>
                  </a:cubicBezTo>
                  <a:cubicBezTo>
                    <a:pt x="0" y="9242"/>
                    <a:pt x="2660" y="11902"/>
                    <a:pt x="5984" y="11902"/>
                  </a:cubicBezTo>
                  <a:cubicBezTo>
                    <a:pt x="9241" y="11902"/>
                    <a:pt x="11967" y="9242"/>
                    <a:pt x="11967" y="5918"/>
                  </a:cubicBezTo>
                  <a:cubicBezTo>
                    <a:pt x="11967" y="2660"/>
                    <a:pt x="9241" y="1"/>
                    <a:pt x="598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02" name="Google Shape;702;p60"/>
            <p:cNvSpPr/>
            <p:nvPr/>
          </p:nvSpPr>
          <p:spPr>
            <a:xfrm>
              <a:off x="612075" y="2676325"/>
              <a:ext cx="299225" cy="299200"/>
            </a:xfrm>
            <a:custGeom>
              <a:avLst/>
              <a:gdLst/>
              <a:ahLst/>
              <a:cxnLst/>
              <a:rect l="l" t="t" r="r" b="b"/>
              <a:pathLst>
                <a:path w="11969" h="11968" extrusionOk="0">
                  <a:moveTo>
                    <a:pt x="5985" y="0"/>
                  </a:moveTo>
                  <a:cubicBezTo>
                    <a:pt x="2727" y="0"/>
                    <a:pt x="1" y="2726"/>
                    <a:pt x="1" y="5984"/>
                  </a:cubicBezTo>
                  <a:cubicBezTo>
                    <a:pt x="1" y="9308"/>
                    <a:pt x="2727" y="11967"/>
                    <a:pt x="5985" y="11967"/>
                  </a:cubicBezTo>
                  <a:cubicBezTo>
                    <a:pt x="9309" y="11967"/>
                    <a:pt x="11968" y="9308"/>
                    <a:pt x="11968" y="5984"/>
                  </a:cubicBezTo>
                  <a:cubicBezTo>
                    <a:pt x="11968" y="2726"/>
                    <a:pt x="9309" y="0"/>
                    <a:pt x="598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03" name="Google Shape;703;p60"/>
            <p:cNvSpPr/>
            <p:nvPr/>
          </p:nvSpPr>
          <p:spPr>
            <a:xfrm>
              <a:off x="1950075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04" name="Google Shape;704;p60"/>
            <p:cNvSpPr/>
            <p:nvPr/>
          </p:nvSpPr>
          <p:spPr>
            <a:xfrm>
              <a:off x="1389950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05" name="Google Shape;705;p60"/>
            <p:cNvSpPr/>
            <p:nvPr/>
          </p:nvSpPr>
          <p:spPr>
            <a:xfrm>
              <a:off x="1670850" y="37118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06" name="Google Shape;706;p60"/>
            <p:cNvSpPr/>
            <p:nvPr/>
          </p:nvSpPr>
          <p:spPr>
            <a:xfrm>
              <a:off x="1459775" y="37583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0"/>
                  </a:moveTo>
                  <a:cubicBezTo>
                    <a:pt x="266" y="0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0"/>
                    <a:pt x="664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07" name="Google Shape;707;p60"/>
            <p:cNvSpPr/>
            <p:nvPr/>
          </p:nvSpPr>
          <p:spPr>
            <a:xfrm>
              <a:off x="1770575" y="2905700"/>
              <a:ext cx="204475" cy="317475"/>
            </a:xfrm>
            <a:custGeom>
              <a:avLst/>
              <a:gdLst/>
              <a:ahLst/>
              <a:cxnLst/>
              <a:rect l="l" t="t" r="r" b="b"/>
              <a:pathLst>
                <a:path w="8179" h="12699" extrusionOk="0">
                  <a:moveTo>
                    <a:pt x="665" y="0"/>
                  </a:moveTo>
                  <a:cubicBezTo>
                    <a:pt x="599" y="0"/>
                    <a:pt x="466" y="0"/>
                    <a:pt x="400" y="67"/>
                  </a:cubicBezTo>
                  <a:cubicBezTo>
                    <a:pt x="134" y="199"/>
                    <a:pt x="1" y="598"/>
                    <a:pt x="200" y="864"/>
                  </a:cubicBezTo>
                  <a:lnTo>
                    <a:pt x="6981" y="12433"/>
                  </a:lnTo>
                  <a:cubicBezTo>
                    <a:pt x="7114" y="12610"/>
                    <a:pt x="7307" y="12699"/>
                    <a:pt x="7499" y="12699"/>
                  </a:cubicBezTo>
                  <a:cubicBezTo>
                    <a:pt x="7595" y="12699"/>
                    <a:pt x="7691" y="12676"/>
                    <a:pt x="7779" y="12632"/>
                  </a:cubicBezTo>
                  <a:cubicBezTo>
                    <a:pt x="8112" y="12433"/>
                    <a:pt x="8178" y="12100"/>
                    <a:pt x="7979" y="11834"/>
                  </a:cubicBezTo>
                  <a:lnTo>
                    <a:pt x="1197" y="266"/>
                  </a:lnTo>
                  <a:cubicBezTo>
                    <a:pt x="1064" y="67"/>
                    <a:pt x="865" y="0"/>
                    <a:pt x="66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08" name="Google Shape;708;p60"/>
            <p:cNvSpPr/>
            <p:nvPr/>
          </p:nvSpPr>
          <p:spPr>
            <a:xfrm>
              <a:off x="1489675" y="3376075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32" y="0"/>
                  </a:moveTo>
                  <a:cubicBezTo>
                    <a:pt x="599" y="0"/>
                    <a:pt x="533" y="67"/>
                    <a:pt x="400" y="67"/>
                  </a:cubicBezTo>
                  <a:cubicBezTo>
                    <a:pt x="134" y="266"/>
                    <a:pt x="1" y="598"/>
                    <a:pt x="200" y="931"/>
                  </a:cubicBezTo>
                  <a:lnTo>
                    <a:pt x="7048" y="12499"/>
                  </a:lnTo>
                  <a:cubicBezTo>
                    <a:pt x="7137" y="12676"/>
                    <a:pt x="7344" y="12795"/>
                    <a:pt x="7550" y="12795"/>
                  </a:cubicBezTo>
                  <a:cubicBezTo>
                    <a:pt x="7654" y="12795"/>
                    <a:pt x="7757" y="12765"/>
                    <a:pt x="7846" y="12699"/>
                  </a:cubicBezTo>
                  <a:cubicBezTo>
                    <a:pt x="8112" y="12566"/>
                    <a:pt x="8245" y="12167"/>
                    <a:pt x="8045" y="11901"/>
                  </a:cubicBezTo>
                  <a:lnTo>
                    <a:pt x="1197" y="332"/>
                  </a:lnTo>
                  <a:cubicBezTo>
                    <a:pt x="1131" y="133"/>
                    <a:pt x="932" y="0"/>
                    <a:pt x="732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09" name="Google Shape;709;p60"/>
            <p:cNvSpPr/>
            <p:nvPr/>
          </p:nvSpPr>
          <p:spPr>
            <a:xfrm>
              <a:off x="1283575" y="3028675"/>
              <a:ext cx="133000" cy="196150"/>
            </a:xfrm>
            <a:custGeom>
              <a:avLst/>
              <a:gdLst/>
              <a:ahLst/>
              <a:cxnLst/>
              <a:rect l="l" t="t" r="r" b="b"/>
              <a:pathLst>
                <a:path w="5320" h="7846" extrusionOk="0">
                  <a:moveTo>
                    <a:pt x="666" y="1"/>
                  </a:moveTo>
                  <a:cubicBezTo>
                    <a:pt x="599" y="1"/>
                    <a:pt x="466" y="1"/>
                    <a:pt x="400" y="67"/>
                  </a:cubicBezTo>
                  <a:cubicBezTo>
                    <a:pt x="134" y="200"/>
                    <a:pt x="1" y="599"/>
                    <a:pt x="200" y="865"/>
                  </a:cubicBezTo>
                  <a:lnTo>
                    <a:pt x="4123" y="7580"/>
                  </a:lnTo>
                  <a:cubicBezTo>
                    <a:pt x="4256" y="7757"/>
                    <a:pt x="4448" y="7846"/>
                    <a:pt x="4640" y="7846"/>
                  </a:cubicBezTo>
                  <a:cubicBezTo>
                    <a:pt x="4736" y="7846"/>
                    <a:pt x="4832" y="7824"/>
                    <a:pt x="4921" y="7780"/>
                  </a:cubicBezTo>
                  <a:cubicBezTo>
                    <a:pt x="5253" y="7580"/>
                    <a:pt x="5319" y="7248"/>
                    <a:pt x="5120" y="6982"/>
                  </a:cubicBezTo>
                  <a:lnTo>
                    <a:pt x="1197" y="267"/>
                  </a:lnTo>
                  <a:cubicBezTo>
                    <a:pt x="1064" y="67"/>
                    <a:pt x="865" y="1"/>
                    <a:pt x="66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10" name="Google Shape;710;p60"/>
            <p:cNvSpPr/>
            <p:nvPr/>
          </p:nvSpPr>
          <p:spPr>
            <a:xfrm>
              <a:off x="1770575" y="3376075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7513" y="0"/>
                  </a:moveTo>
                  <a:cubicBezTo>
                    <a:pt x="7314" y="0"/>
                    <a:pt x="7114" y="133"/>
                    <a:pt x="6981" y="332"/>
                  </a:cubicBezTo>
                  <a:lnTo>
                    <a:pt x="200" y="11834"/>
                  </a:lnTo>
                  <a:cubicBezTo>
                    <a:pt x="1" y="12100"/>
                    <a:pt x="134" y="12499"/>
                    <a:pt x="400" y="12632"/>
                  </a:cubicBezTo>
                  <a:cubicBezTo>
                    <a:pt x="488" y="12699"/>
                    <a:pt x="592" y="12728"/>
                    <a:pt x="695" y="12728"/>
                  </a:cubicBezTo>
                  <a:cubicBezTo>
                    <a:pt x="902" y="12728"/>
                    <a:pt x="1109" y="12610"/>
                    <a:pt x="1197" y="12433"/>
                  </a:cubicBezTo>
                  <a:lnTo>
                    <a:pt x="8045" y="931"/>
                  </a:lnTo>
                  <a:cubicBezTo>
                    <a:pt x="8178" y="598"/>
                    <a:pt x="8112" y="266"/>
                    <a:pt x="7779" y="67"/>
                  </a:cubicBezTo>
                  <a:cubicBezTo>
                    <a:pt x="7713" y="67"/>
                    <a:pt x="7580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11" name="Google Shape;711;p60"/>
            <p:cNvSpPr/>
            <p:nvPr/>
          </p:nvSpPr>
          <p:spPr>
            <a:xfrm>
              <a:off x="1338425" y="3376075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2461" y="0"/>
                  </a:moveTo>
                  <a:cubicBezTo>
                    <a:pt x="2261" y="0"/>
                    <a:pt x="2062" y="133"/>
                    <a:pt x="1929" y="332"/>
                  </a:cubicBezTo>
                  <a:lnTo>
                    <a:pt x="134" y="3324"/>
                  </a:lnTo>
                  <a:cubicBezTo>
                    <a:pt x="1" y="3590"/>
                    <a:pt x="67" y="3989"/>
                    <a:pt x="333" y="4122"/>
                  </a:cubicBezTo>
                  <a:cubicBezTo>
                    <a:pt x="444" y="4189"/>
                    <a:pt x="555" y="4218"/>
                    <a:pt x="661" y="4218"/>
                  </a:cubicBezTo>
                  <a:cubicBezTo>
                    <a:pt x="872" y="4218"/>
                    <a:pt x="1064" y="4100"/>
                    <a:pt x="1197" y="3923"/>
                  </a:cubicBezTo>
                  <a:lnTo>
                    <a:pt x="2926" y="931"/>
                  </a:lnTo>
                  <a:cubicBezTo>
                    <a:pt x="3125" y="598"/>
                    <a:pt x="3059" y="266"/>
                    <a:pt x="2727" y="67"/>
                  </a:cubicBezTo>
                  <a:cubicBezTo>
                    <a:pt x="2660" y="67"/>
                    <a:pt x="2527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12" name="Google Shape;712;p60"/>
            <p:cNvSpPr/>
            <p:nvPr/>
          </p:nvSpPr>
          <p:spPr>
            <a:xfrm>
              <a:off x="1489675" y="2905700"/>
              <a:ext cx="206125" cy="319125"/>
            </a:xfrm>
            <a:custGeom>
              <a:avLst/>
              <a:gdLst/>
              <a:ahLst/>
              <a:cxnLst/>
              <a:rect l="l" t="t" r="r" b="b"/>
              <a:pathLst>
                <a:path w="8245" h="12765" extrusionOk="0">
                  <a:moveTo>
                    <a:pt x="7580" y="0"/>
                  </a:moveTo>
                  <a:cubicBezTo>
                    <a:pt x="7381" y="0"/>
                    <a:pt x="7181" y="67"/>
                    <a:pt x="7048" y="266"/>
                  </a:cubicBezTo>
                  <a:lnTo>
                    <a:pt x="200" y="11901"/>
                  </a:lnTo>
                  <a:cubicBezTo>
                    <a:pt x="1" y="12167"/>
                    <a:pt x="134" y="12499"/>
                    <a:pt x="400" y="12699"/>
                  </a:cubicBezTo>
                  <a:cubicBezTo>
                    <a:pt x="488" y="12743"/>
                    <a:pt x="592" y="12765"/>
                    <a:pt x="695" y="12765"/>
                  </a:cubicBezTo>
                  <a:cubicBezTo>
                    <a:pt x="902" y="12765"/>
                    <a:pt x="1109" y="12676"/>
                    <a:pt x="1197" y="12499"/>
                  </a:cubicBezTo>
                  <a:lnTo>
                    <a:pt x="8045" y="864"/>
                  </a:lnTo>
                  <a:cubicBezTo>
                    <a:pt x="8245" y="598"/>
                    <a:pt x="8112" y="199"/>
                    <a:pt x="7846" y="67"/>
                  </a:cubicBezTo>
                  <a:cubicBezTo>
                    <a:pt x="7779" y="0"/>
                    <a:pt x="7646" y="0"/>
                    <a:pt x="758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13" name="Google Shape;713;p60"/>
            <p:cNvSpPr/>
            <p:nvPr/>
          </p:nvSpPr>
          <p:spPr>
            <a:xfrm>
              <a:off x="1542875" y="3286300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14" name="Google Shape;714;p60"/>
            <p:cNvSpPr/>
            <p:nvPr/>
          </p:nvSpPr>
          <p:spPr>
            <a:xfrm>
              <a:off x="2049825" y="2905700"/>
              <a:ext cx="204450" cy="319125"/>
            </a:xfrm>
            <a:custGeom>
              <a:avLst/>
              <a:gdLst/>
              <a:ahLst/>
              <a:cxnLst/>
              <a:rect l="l" t="t" r="r" b="b"/>
              <a:pathLst>
                <a:path w="8178" h="12765" extrusionOk="0">
                  <a:moveTo>
                    <a:pt x="7513" y="0"/>
                  </a:moveTo>
                  <a:cubicBezTo>
                    <a:pt x="7313" y="0"/>
                    <a:pt x="7114" y="67"/>
                    <a:pt x="6981" y="266"/>
                  </a:cubicBezTo>
                  <a:lnTo>
                    <a:pt x="133" y="11834"/>
                  </a:lnTo>
                  <a:cubicBezTo>
                    <a:pt x="0" y="12167"/>
                    <a:pt x="66" y="12499"/>
                    <a:pt x="332" y="12699"/>
                  </a:cubicBezTo>
                  <a:cubicBezTo>
                    <a:pt x="443" y="12743"/>
                    <a:pt x="554" y="12765"/>
                    <a:pt x="660" y="12765"/>
                  </a:cubicBezTo>
                  <a:cubicBezTo>
                    <a:pt x="872" y="12765"/>
                    <a:pt x="1064" y="12676"/>
                    <a:pt x="1197" y="12499"/>
                  </a:cubicBezTo>
                  <a:lnTo>
                    <a:pt x="7978" y="864"/>
                  </a:lnTo>
                  <a:cubicBezTo>
                    <a:pt x="8178" y="598"/>
                    <a:pt x="8111" y="199"/>
                    <a:pt x="7779" y="67"/>
                  </a:cubicBezTo>
                  <a:cubicBezTo>
                    <a:pt x="7712" y="0"/>
                    <a:pt x="7579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15" name="Google Shape;715;p60"/>
            <p:cNvSpPr/>
            <p:nvPr/>
          </p:nvSpPr>
          <p:spPr>
            <a:xfrm>
              <a:off x="1217100" y="3286300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16" name="Google Shape;716;p60"/>
            <p:cNvSpPr/>
            <p:nvPr/>
          </p:nvSpPr>
          <p:spPr>
            <a:xfrm>
              <a:off x="249750" y="3051950"/>
              <a:ext cx="497000" cy="498650"/>
            </a:xfrm>
            <a:custGeom>
              <a:avLst/>
              <a:gdLst/>
              <a:ahLst/>
              <a:cxnLst/>
              <a:rect l="l" t="t" r="r" b="b"/>
              <a:pathLst>
                <a:path w="19880" h="19946" extrusionOk="0">
                  <a:moveTo>
                    <a:pt x="9907" y="1"/>
                  </a:moveTo>
                  <a:cubicBezTo>
                    <a:pt x="4455" y="1"/>
                    <a:pt x="0" y="4522"/>
                    <a:pt x="0" y="9973"/>
                  </a:cubicBezTo>
                  <a:cubicBezTo>
                    <a:pt x="0" y="15491"/>
                    <a:pt x="4455" y="19946"/>
                    <a:pt x="9907" y="19946"/>
                  </a:cubicBezTo>
                  <a:cubicBezTo>
                    <a:pt x="15425" y="19946"/>
                    <a:pt x="19879" y="15491"/>
                    <a:pt x="19879" y="9973"/>
                  </a:cubicBezTo>
                  <a:cubicBezTo>
                    <a:pt x="19879" y="4522"/>
                    <a:pt x="15425" y="1"/>
                    <a:pt x="990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17" name="Google Shape;717;p60"/>
            <p:cNvSpPr/>
            <p:nvPr/>
          </p:nvSpPr>
          <p:spPr>
            <a:xfrm>
              <a:off x="816525" y="3120100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0"/>
                  </a:moveTo>
                  <a:cubicBezTo>
                    <a:pt x="3258" y="0"/>
                    <a:pt x="1" y="3258"/>
                    <a:pt x="1" y="7247"/>
                  </a:cubicBezTo>
                  <a:cubicBezTo>
                    <a:pt x="1" y="11236"/>
                    <a:pt x="3258" y="14561"/>
                    <a:pt x="7247" y="14561"/>
                  </a:cubicBezTo>
                  <a:cubicBezTo>
                    <a:pt x="11303" y="14561"/>
                    <a:pt x="14561" y="11236"/>
                    <a:pt x="14561" y="7247"/>
                  </a:cubicBezTo>
                  <a:cubicBezTo>
                    <a:pt x="14561" y="3258"/>
                    <a:pt x="11303" y="0"/>
                    <a:pt x="724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18" name="Google Shape;718;p60"/>
            <p:cNvSpPr/>
            <p:nvPr/>
          </p:nvSpPr>
          <p:spPr>
            <a:xfrm>
              <a:off x="1069175" y="3494075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80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80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19" name="Google Shape;719;p60"/>
            <p:cNvSpPr/>
            <p:nvPr/>
          </p:nvSpPr>
          <p:spPr>
            <a:xfrm>
              <a:off x="650325" y="3533975"/>
              <a:ext cx="299200" cy="299200"/>
            </a:xfrm>
            <a:custGeom>
              <a:avLst/>
              <a:gdLst/>
              <a:ahLst/>
              <a:cxnLst/>
              <a:rect l="l" t="t" r="r" b="b"/>
              <a:pathLst>
                <a:path w="11968" h="11968" extrusionOk="0">
                  <a:moveTo>
                    <a:pt x="5984" y="0"/>
                  </a:moveTo>
                  <a:cubicBezTo>
                    <a:pt x="2660" y="0"/>
                    <a:pt x="0" y="2659"/>
                    <a:pt x="0" y="5984"/>
                  </a:cubicBezTo>
                  <a:cubicBezTo>
                    <a:pt x="0" y="9241"/>
                    <a:pt x="2660" y="11967"/>
                    <a:pt x="5984" y="11967"/>
                  </a:cubicBezTo>
                  <a:cubicBezTo>
                    <a:pt x="9241" y="11967"/>
                    <a:pt x="11967" y="9241"/>
                    <a:pt x="11967" y="5984"/>
                  </a:cubicBezTo>
                  <a:cubicBezTo>
                    <a:pt x="11967" y="2659"/>
                    <a:pt x="9241" y="0"/>
                    <a:pt x="598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</p:grpSp>
      <p:sp>
        <p:nvSpPr>
          <p:cNvPr id="720" name="Google Shape;720;p60"/>
          <p:cNvSpPr txBox="1">
            <a:spLocks noGrp="1"/>
          </p:cNvSpPr>
          <p:nvPr>
            <p:ph type="subTitle" idx="2"/>
          </p:nvPr>
        </p:nvSpPr>
        <p:spPr>
          <a:xfrm>
            <a:off x="864000" y="1627725"/>
            <a:ext cx="3947400" cy="7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21" name="Google Shape;721;p60"/>
          <p:cNvSpPr>
            <a:spLocks noGrp="1"/>
          </p:cNvSpPr>
          <p:nvPr>
            <p:ph type="pic" idx="3"/>
          </p:nvPr>
        </p:nvSpPr>
        <p:spPr>
          <a:xfrm>
            <a:off x="5579650" y="1102900"/>
            <a:ext cx="2847600" cy="2942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44">
          <p15:clr>
            <a:srgbClr val="E46962"/>
          </p15:clr>
        </p15:guide>
        <p15:guide id="2" orient="horz" pos="138">
          <p15:clr>
            <a:srgbClr val="E46962"/>
          </p15:clr>
        </p15:guide>
        <p15:guide id="3" orient="horz" pos="1025">
          <p15:clr>
            <a:srgbClr val="E46962"/>
          </p15:clr>
        </p15:guide>
        <p15:guide id="4" orient="horz" pos="1521">
          <p15:clr>
            <a:srgbClr val="E46962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e et image 4">
  <p:cSld name="ONE_COLUMN_TEXT_1_4">
    <p:bg>
      <p:bgPr>
        <a:solidFill>
          <a:srgbClr val="F2C1D3"/>
        </a:solidFill>
        <a:effectLst/>
      </p:bgPr>
    </p:bg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61"/>
          <p:cNvSpPr/>
          <p:nvPr/>
        </p:nvSpPr>
        <p:spPr>
          <a:xfrm>
            <a:off x="0" y="0"/>
            <a:ext cx="4901400" cy="5143500"/>
          </a:xfrm>
          <a:prstGeom prst="rect">
            <a:avLst/>
          </a:prstGeom>
          <a:solidFill>
            <a:srgbClr val="F4F5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4" name="Google Shape;724;p61"/>
          <p:cNvSpPr txBox="1">
            <a:spLocks noGrp="1"/>
          </p:cNvSpPr>
          <p:nvPr>
            <p:ph type="title"/>
          </p:nvPr>
        </p:nvSpPr>
        <p:spPr>
          <a:xfrm>
            <a:off x="864000" y="218425"/>
            <a:ext cx="3947400" cy="140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25" name="Google Shape;725;p61"/>
          <p:cNvSpPr txBox="1">
            <a:spLocks noGrp="1"/>
          </p:cNvSpPr>
          <p:nvPr>
            <p:ph type="body" idx="1"/>
          </p:nvPr>
        </p:nvSpPr>
        <p:spPr>
          <a:xfrm>
            <a:off x="864000" y="2415300"/>
            <a:ext cx="3947400" cy="21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 sz="1050"/>
            </a:lvl1pPr>
            <a:lvl2pPr marL="914400" lvl="1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2pPr>
            <a:lvl3pPr marL="1371600" lvl="2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5pPr>
            <a:lvl6pPr marL="2743200" lvl="5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6pPr>
            <a:lvl7pPr marL="3200400" lvl="6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7pPr>
            <a:lvl8pPr marL="3657600" lvl="7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8pPr>
            <a:lvl9pPr marL="4114800" lvl="8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9pPr>
          </a:lstStyle>
          <a:p>
            <a:endParaRPr/>
          </a:p>
        </p:txBody>
      </p:sp>
      <p:sp>
        <p:nvSpPr>
          <p:cNvPr id="726" name="Google Shape;726;p61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727" name="Google Shape;727;p61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28" name="Google Shape;728;p61"/>
          <p:cNvCxnSpPr/>
          <p:nvPr/>
        </p:nvCxnSpPr>
        <p:spPr>
          <a:xfrm>
            <a:off x="481275" y="-5025"/>
            <a:ext cx="0" cy="5158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729" name="Google Shape;729;p61"/>
          <p:cNvGrpSpPr/>
          <p:nvPr/>
        </p:nvGrpSpPr>
        <p:grpSpPr>
          <a:xfrm>
            <a:off x="8150393" y="4878076"/>
            <a:ext cx="511008" cy="150548"/>
            <a:chOff x="249750" y="1780450"/>
            <a:chExt cx="7107200" cy="2090950"/>
          </a:xfrm>
        </p:grpSpPr>
        <p:sp>
          <p:nvSpPr>
            <p:cNvPr id="730" name="Google Shape;730;p61"/>
            <p:cNvSpPr/>
            <p:nvPr/>
          </p:nvSpPr>
          <p:spPr>
            <a:xfrm>
              <a:off x="2699700" y="1798725"/>
              <a:ext cx="1974600" cy="2036100"/>
            </a:xfrm>
            <a:custGeom>
              <a:avLst/>
              <a:gdLst/>
              <a:ahLst/>
              <a:cxnLst/>
              <a:rect l="l" t="t" r="r" b="b"/>
              <a:pathLst>
                <a:path w="78984" h="81444" extrusionOk="0">
                  <a:moveTo>
                    <a:pt x="1530" y="1"/>
                  </a:moveTo>
                  <a:cubicBezTo>
                    <a:pt x="665" y="1"/>
                    <a:pt x="0" y="732"/>
                    <a:pt x="0" y="1596"/>
                  </a:cubicBezTo>
                  <a:lnTo>
                    <a:pt x="0" y="79915"/>
                  </a:lnTo>
                  <a:cubicBezTo>
                    <a:pt x="0" y="80779"/>
                    <a:pt x="665" y="81444"/>
                    <a:pt x="1530" y="81444"/>
                  </a:cubicBezTo>
                  <a:lnTo>
                    <a:pt x="10438" y="81444"/>
                  </a:lnTo>
                  <a:cubicBezTo>
                    <a:pt x="11236" y="81444"/>
                    <a:pt x="11968" y="80779"/>
                    <a:pt x="11968" y="79915"/>
                  </a:cubicBezTo>
                  <a:lnTo>
                    <a:pt x="11968" y="30849"/>
                  </a:lnTo>
                  <a:cubicBezTo>
                    <a:pt x="11968" y="30535"/>
                    <a:pt x="12223" y="30337"/>
                    <a:pt x="12473" y="30337"/>
                  </a:cubicBezTo>
                  <a:cubicBezTo>
                    <a:pt x="12646" y="30337"/>
                    <a:pt x="12817" y="30432"/>
                    <a:pt x="12898" y="30650"/>
                  </a:cubicBezTo>
                  <a:lnTo>
                    <a:pt x="32777" y="80048"/>
                  </a:lnTo>
                  <a:cubicBezTo>
                    <a:pt x="33110" y="80912"/>
                    <a:pt x="33974" y="81444"/>
                    <a:pt x="34838" y="81444"/>
                  </a:cubicBezTo>
                  <a:lnTo>
                    <a:pt x="43681" y="81444"/>
                  </a:lnTo>
                  <a:cubicBezTo>
                    <a:pt x="44611" y="81444"/>
                    <a:pt x="45409" y="80912"/>
                    <a:pt x="45742" y="80048"/>
                  </a:cubicBezTo>
                  <a:lnTo>
                    <a:pt x="65687" y="30450"/>
                  </a:lnTo>
                  <a:cubicBezTo>
                    <a:pt x="65772" y="30223"/>
                    <a:pt x="65955" y="30117"/>
                    <a:pt x="66136" y="30117"/>
                  </a:cubicBezTo>
                  <a:cubicBezTo>
                    <a:pt x="66378" y="30117"/>
                    <a:pt x="66618" y="30307"/>
                    <a:pt x="66618" y="30650"/>
                  </a:cubicBezTo>
                  <a:lnTo>
                    <a:pt x="66618" y="79915"/>
                  </a:lnTo>
                  <a:cubicBezTo>
                    <a:pt x="66618" y="80779"/>
                    <a:pt x="67349" y="81444"/>
                    <a:pt x="68213" y="81444"/>
                  </a:cubicBezTo>
                  <a:lnTo>
                    <a:pt x="77388" y="81444"/>
                  </a:lnTo>
                  <a:cubicBezTo>
                    <a:pt x="78253" y="81444"/>
                    <a:pt x="78984" y="80779"/>
                    <a:pt x="78984" y="79915"/>
                  </a:cubicBezTo>
                  <a:lnTo>
                    <a:pt x="78984" y="1596"/>
                  </a:lnTo>
                  <a:cubicBezTo>
                    <a:pt x="78984" y="732"/>
                    <a:pt x="78253" y="67"/>
                    <a:pt x="77455" y="1"/>
                  </a:cubicBezTo>
                  <a:lnTo>
                    <a:pt x="67881" y="67"/>
                  </a:lnTo>
                  <a:cubicBezTo>
                    <a:pt x="67835" y="63"/>
                    <a:pt x="67788" y="61"/>
                    <a:pt x="67743" y="61"/>
                  </a:cubicBezTo>
                  <a:cubicBezTo>
                    <a:pt x="67067" y="61"/>
                    <a:pt x="66464" y="512"/>
                    <a:pt x="66152" y="1197"/>
                  </a:cubicBezTo>
                  <a:lnTo>
                    <a:pt x="39825" y="65687"/>
                  </a:lnTo>
                  <a:cubicBezTo>
                    <a:pt x="39725" y="65920"/>
                    <a:pt x="39509" y="66036"/>
                    <a:pt x="39301" y="66036"/>
                  </a:cubicBezTo>
                  <a:cubicBezTo>
                    <a:pt x="39093" y="66036"/>
                    <a:pt x="38894" y="65920"/>
                    <a:pt x="38827" y="65687"/>
                  </a:cubicBezTo>
                  <a:lnTo>
                    <a:pt x="12433" y="1197"/>
                  </a:lnTo>
                  <a:cubicBezTo>
                    <a:pt x="12167" y="466"/>
                    <a:pt x="11436" y="1"/>
                    <a:pt x="1070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31" name="Google Shape;731;p61"/>
            <p:cNvSpPr/>
            <p:nvPr/>
          </p:nvSpPr>
          <p:spPr>
            <a:xfrm>
              <a:off x="4921950" y="1780450"/>
              <a:ext cx="393925" cy="2054375"/>
            </a:xfrm>
            <a:custGeom>
              <a:avLst/>
              <a:gdLst/>
              <a:ahLst/>
              <a:cxnLst/>
              <a:rect l="l" t="t" r="r" b="b"/>
              <a:pathLst>
                <a:path w="15757" h="82175" extrusionOk="0">
                  <a:moveTo>
                    <a:pt x="7978" y="0"/>
                  </a:moveTo>
                  <a:cubicBezTo>
                    <a:pt x="5718" y="0"/>
                    <a:pt x="3856" y="732"/>
                    <a:pt x="2327" y="2261"/>
                  </a:cubicBezTo>
                  <a:cubicBezTo>
                    <a:pt x="798" y="3790"/>
                    <a:pt x="0" y="5651"/>
                    <a:pt x="0" y="7912"/>
                  </a:cubicBezTo>
                  <a:cubicBezTo>
                    <a:pt x="0" y="10106"/>
                    <a:pt x="798" y="11967"/>
                    <a:pt x="2327" y="13497"/>
                  </a:cubicBezTo>
                  <a:cubicBezTo>
                    <a:pt x="3856" y="15026"/>
                    <a:pt x="5718" y="15824"/>
                    <a:pt x="7978" y="15824"/>
                  </a:cubicBezTo>
                  <a:cubicBezTo>
                    <a:pt x="10106" y="15824"/>
                    <a:pt x="11967" y="15026"/>
                    <a:pt x="13496" y="13430"/>
                  </a:cubicBezTo>
                  <a:cubicBezTo>
                    <a:pt x="15026" y="11901"/>
                    <a:pt x="15757" y="10039"/>
                    <a:pt x="15757" y="7912"/>
                  </a:cubicBezTo>
                  <a:cubicBezTo>
                    <a:pt x="15757" y="5651"/>
                    <a:pt x="15026" y="3790"/>
                    <a:pt x="13496" y="2261"/>
                  </a:cubicBezTo>
                  <a:cubicBezTo>
                    <a:pt x="11967" y="732"/>
                    <a:pt x="10106" y="0"/>
                    <a:pt x="7978" y="0"/>
                  </a:cubicBezTo>
                  <a:close/>
                  <a:moveTo>
                    <a:pt x="3524" y="27192"/>
                  </a:moveTo>
                  <a:cubicBezTo>
                    <a:pt x="2659" y="27192"/>
                    <a:pt x="1995" y="27857"/>
                    <a:pt x="1995" y="28721"/>
                  </a:cubicBezTo>
                  <a:lnTo>
                    <a:pt x="1995" y="80646"/>
                  </a:lnTo>
                  <a:cubicBezTo>
                    <a:pt x="1995" y="81510"/>
                    <a:pt x="2659" y="82175"/>
                    <a:pt x="3524" y="82175"/>
                  </a:cubicBezTo>
                  <a:lnTo>
                    <a:pt x="12366" y="82175"/>
                  </a:lnTo>
                  <a:cubicBezTo>
                    <a:pt x="13230" y="82175"/>
                    <a:pt x="13895" y="81510"/>
                    <a:pt x="13895" y="80646"/>
                  </a:cubicBezTo>
                  <a:lnTo>
                    <a:pt x="13895" y="28721"/>
                  </a:lnTo>
                  <a:cubicBezTo>
                    <a:pt x="13895" y="27857"/>
                    <a:pt x="13230" y="27192"/>
                    <a:pt x="12366" y="27192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32" name="Google Shape;732;p61"/>
            <p:cNvSpPr/>
            <p:nvPr/>
          </p:nvSpPr>
          <p:spPr>
            <a:xfrm>
              <a:off x="5568500" y="1798725"/>
              <a:ext cx="295875" cy="2036100"/>
            </a:xfrm>
            <a:custGeom>
              <a:avLst/>
              <a:gdLst/>
              <a:ahLst/>
              <a:cxnLst/>
              <a:rect l="l" t="t" r="r" b="b"/>
              <a:pathLst>
                <a:path w="11835" h="81444" extrusionOk="0">
                  <a:moveTo>
                    <a:pt x="1530" y="1"/>
                  </a:moveTo>
                  <a:cubicBezTo>
                    <a:pt x="665" y="1"/>
                    <a:pt x="1" y="732"/>
                    <a:pt x="1" y="1596"/>
                  </a:cubicBezTo>
                  <a:lnTo>
                    <a:pt x="1" y="79915"/>
                  </a:lnTo>
                  <a:cubicBezTo>
                    <a:pt x="1" y="80779"/>
                    <a:pt x="665" y="81444"/>
                    <a:pt x="1530" y="81444"/>
                  </a:cubicBezTo>
                  <a:lnTo>
                    <a:pt x="10306" y="81444"/>
                  </a:lnTo>
                  <a:cubicBezTo>
                    <a:pt x="11170" y="81444"/>
                    <a:pt x="11835" y="80779"/>
                    <a:pt x="11835" y="79915"/>
                  </a:cubicBezTo>
                  <a:lnTo>
                    <a:pt x="11835" y="1596"/>
                  </a:lnTo>
                  <a:cubicBezTo>
                    <a:pt x="11835" y="732"/>
                    <a:pt x="11170" y="1"/>
                    <a:pt x="1030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33" name="Google Shape;733;p61"/>
            <p:cNvSpPr/>
            <p:nvPr/>
          </p:nvSpPr>
          <p:spPr>
            <a:xfrm>
              <a:off x="6115325" y="2422000"/>
              <a:ext cx="1241625" cy="1449400"/>
            </a:xfrm>
            <a:custGeom>
              <a:avLst/>
              <a:gdLst/>
              <a:ahLst/>
              <a:cxnLst/>
              <a:rect l="l" t="t" r="r" b="b"/>
              <a:pathLst>
                <a:path w="49665" h="57976" extrusionOk="0">
                  <a:moveTo>
                    <a:pt x="37299" y="31448"/>
                  </a:moveTo>
                  <a:lnTo>
                    <a:pt x="37299" y="32778"/>
                  </a:lnTo>
                  <a:cubicBezTo>
                    <a:pt x="37299" y="38097"/>
                    <a:pt x="35902" y="42086"/>
                    <a:pt x="33110" y="44745"/>
                  </a:cubicBezTo>
                  <a:cubicBezTo>
                    <a:pt x="30318" y="47471"/>
                    <a:pt x="26927" y="48801"/>
                    <a:pt x="22805" y="48801"/>
                  </a:cubicBezTo>
                  <a:cubicBezTo>
                    <a:pt x="19481" y="48801"/>
                    <a:pt x="16821" y="48136"/>
                    <a:pt x="14893" y="46607"/>
                  </a:cubicBezTo>
                  <a:cubicBezTo>
                    <a:pt x="13032" y="45144"/>
                    <a:pt x="12101" y="43016"/>
                    <a:pt x="12101" y="40158"/>
                  </a:cubicBezTo>
                  <a:cubicBezTo>
                    <a:pt x="12101" y="37365"/>
                    <a:pt x="13032" y="35238"/>
                    <a:pt x="14827" y="33709"/>
                  </a:cubicBezTo>
                  <a:cubicBezTo>
                    <a:pt x="16622" y="32179"/>
                    <a:pt x="19215" y="31448"/>
                    <a:pt x="22672" y="31448"/>
                  </a:cubicBezTo>
                  <a:close/>
                  <a:moveTo>
                    <a:pt x="25256" y="0"/>
                  </a:moveTo>
                  <a:cubicBezTo>
                    <a:pt x="14565" y="0"/>
                    <a:pt x="7009" y="3857"/>
                    <a:pt x="2461" y="11569"/>
                  </a:cubicBezTo>
                  <a:cubicBezTo>
                    <a:pt x="2062" y="12301"/>
                    <a:pt x="2328" y="13298"/>
                    <a:pt x="3126" y="13697"/>
                  </a:cubicBezTo>
                  <a:lnTo>
                    <a:pt x="9109" y="17154"/>
                  </a:lnTo>
                  <a:cubicBezTo>
                    <a:pt x="9357" y="17312"/>
                    <a:pt x="9628" y="17386"/>
                    <a:pt x="9896" y="17386"/>
                  </a:cubicBezTo>
                  <a:cubicBezTo>
                    <a:pt x="10418" y="17386"/>
                    <a:pt x="10929" y="17106"/>
                    <a:pt x="11237" y="16622"/>
                  </a:cubicBezTo>
                  <a:cubicBezTo>
                    <a:pt x="14096" y="12035"/>
                    <a:pt x="18683" y="9708"/>
                    <a:pt x="24933" y="9708"/>
                  </a:cubicBezTo>
                  <a:cubicBezTo>
                    <a:pt x="33177" y="9708"/>
                    <a:pt x="37299" y="13431"/>
                    <a:pt x="37299" y="20944"/>
                  </a:cubicBezTo>
                  <a:lnTo>
                    <a:pt x="37299" y="23071"/>
                  </a:lnTo>
                  <a:lnTo>
                    <a:pt x="20013" y="23071"/>
                  </a:lnTo>
                  <a:cubicBezTo>
                    <a:pt x="13896" y="23071"/>
                    <a:pt x="9043" y="24600"/>
                    <a:pt x="5386" y="27659"/>
                  </a:cubicBezTo>
                  <a:cubicBezTo>
                    <a:pt x="1796" y="30717"/>
                    <a:pt x="1" y="34905"/>
                    <a:pt x="1" y="40291"/>
                  </a:cubicBezTo>
                  <a:cubicBezTo>
                    <a:pt x="1" y="45742"/>
                    <a:pt x="1796" y="50064"/>
                    <a:pt x="5453" y="53255"/>
                  </a:cubicBezTo>
                  <a:cubicBezTo>
                    <a:pt x="9109" y="56446"/>
                    <a:pt x="13963" y="57975"/>
                    <a:pt x="19880" y="57975"/>
                  </a:cubicBezTo>
                  <a:cubicBezTo>
                    <a:pt x="23935" y="57975"/>
                    <a:pt x="27525" y="57244"/>
                    <a:pt x="30584" y="55715"/>
                  </a:cubicBezTo>
                  <a:cubicBezTo>
                    <a:pt x="33642" y="54186"/>
                    <a:pt x="35902" y="52125"/>
                    <a:pt x="37498" y="49665"/>
                  </a:cubicBezTo>
                  <a:cubicBezTo>
                    <a:pt x="37698" y="52125"/>
                    <a:pt x="37897" y="54053"/>
                    <a:pt x="38163" y="55515"/>
                  </a:cubicBezTo>
                  <a:cubicBezTo>
                    <a:pt x="38296" y="56114"/>
                    <a:pt x="38828" y="56513"/>
                    <a:pt x="39426" y="56513"/>
                  </a:cubicBezTo>
                  <a:lnTo>
                    <a:pt x="48335" y="56513"/>
                  </a:lnTo>
                  <a:cubicBezTo>
                    <a:pt x="49133" y="56513"/>
                    <a:pt x="49665" y="55848"/>
                    <a:pt x="49532" y="55050"/>
                  </a:cubicBezTo>
                  <a:cubicBezTo>
                    <a:pt x="49133" y="52923"/>
                    <a:pt x="48933" y="49532"/>
                    <a:pt x="48933" y="44745"/>
                  </a:cubicBezTo>
                  <a:lnTo>
                    <a:pt x="48933" y="22207"/>
                  </a:lnTo>
                  <a:cubicBezTo>
                    <a:pt x="48933" y="14428"/>
                    <a:pt x="46739" y="8711"/>
                    <a:pt x="42351" y="5253"/>
                  </a:cubicBezTo>
                  <a:cubicBezTo>
                    <a:pt x="38030" y="1730"/>
                    <a:pt x="32379" y="1"/>
                    <a:pt x="25531" y="1"/>
                  </a:cubicBezTo>
                  <a:cubicBezTo>
                    <a:pt x="25439" y="1"/>
                    <a:pt x="25347" y="0"/>
                    <a:pt x="25256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34" name="Google Shape;734;p61"/>
            <p:cNvSpPr/>
            <p:nvPr/>
          </p:nvSpPr>
          <p:spPr>
            <a:xfrm>
              <a:off x="1670850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35" name="Google Shape;735;p61"/>
            <p:cNvSpPr/>
            <p:nvPr/>
          </p:nvSpPr>
          <p:spPr>
            <a:xfrm>
              <a:off x="2230975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1" y="4921"/>
                  </a:cubicBezTo>
                  <a:cubicBezTo>
                    <a:pt x="3857" y="4921"/>
                    <a:pt x="4921" y="3790"/>
                    <a:pt x="4921" y="2461"/>
                  </a:cubicBezTo>
                  <a:cubicBezTo>
                    <a:pt x="4921" y="1131"/>
                    <a:pt x="3857" y="1"/>
                    <a:pt x="24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36" name="Google Shape;736;p61"/>
            <p:cNvSpPr/>
            <p:nvPr/>
          </p:nvSpPr>
          <p:spPr>
            <a:xfrm>
              <a:off x="1950075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37" name="Google Shape;737;p61"/>
            <p:cNvSpPr/>
            <p:nvPr/>
          </p:nvSpPr>
          <p:spPr>
            <a:xfrm>
              <a:off x="1389950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38" name="Google Shape;738;p61"/>
            <p:cNvSpPr/>
            <p:nvPr/>
          </p:nvSpPr>
          <p:spPr>
            <a:xfrm>
              <a:off x="1670850" y="18170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857"/>
                    <a:pt x="1131" y="4921"/>
                    <a:pt x="2460" y="4921"/>
                  </a:cubicBezTo>
                  <a:cubicBezTo>
                    <a:pt x="3857" y="4921"/>
                    <a:pt x="4920" y="3857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39" name="Google Shape;739;p61"/>
            <p:cNvSpPr/>
            <p:nvPr/>
          </p:nvSpPr>
          <p:spPr>
            <a:xfrm>
              <a:off x="1459775" y="18635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1"/>
                  </a:moveTo>
                  <a:cubicBezTo>
                    <a:pt x="266" y="1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1"/>
                    <a:pt x="6648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40" name="Google Shape;740;p61"/>
            <p:cNvSpPr/>
            <p:nvPr/>
          </p:nvSpPr>
          <p:spPr>
            <a:xfrm>
              <a:off x="1770575" y="2428725"/>
              <a:ext cx="204475" cy="319100"/>
            </a:xfrm>
            <a:custGeom>
              <a:avLst/>
              <a:gdLst/>
              <a:ahLst/>
              <a:cxnLst/>
              <a:rect l="l" t="t" r="r" b="b"/>
              <a:pathLst>
                <a:path w="8179" h="12764" extrusionOk="0">
                  <a:moveTo>
                    <a:pt x="7513" y="0"/>
                  </a:moveTo>
                  <a:cubicBezTo>
                    <a:pt x="7316" y="0"/>
                    <a:pt x="7118" y="103"/>
                    <a:pt x="6981" y="331"/>
                  </a:cubicBezTo>
                  <a:lnTo>
                    <a:pt x="200" y="11832"/>
                  </a:lnTo>
                  <a:cubicBezTo>
                    <a:pt x="1" y="12098"/>
                    <a:pt x="134" y="12497"/>
                    <a:pt x="400" y="12630"/>
                  </a:cubicBezTo>
                  <a:cubicBezTo>
                    <a:pt x="466" y="12697"/>
                    <a:pt x="599" y="12763"/>
                    <a:pt x="665" y="12763"/>
                  </a:cubicBezTo>
                  <a:cubicBezTo>
                    <a:pt x="865" y="12763"/>
                    <a:pt x="1064" y="12630"/>
                    <a:pt x="1197" y="12431"/>
                  </a:cubicBezTo>
                  <a:lnTo>
                    <a:pt x="7979" y="929"/>
                  </a:lnTo>
                  <a:cubicBezTo>
                    <a:pt x="8178" y="596"/>
                    <a:pt x="8112" y="264"/>
                    <a:pt x="7779" y="65"/>
                  </a:cubicBezTo>
                  <a:cubicBezTo>
                    <a:pt x="7695" y="22"/>
                    <a:pt x="7604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41" name="Google Shape;741;p61"/>
            <p:cNvSpPr/>
            <p:nvPr/>
          </p:nvSpPr>
          <p:spPr>
            <a:xfrm>
              <a:off x="1489675" y="1955900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550" y="0"/>
                  </a:moveTo>
                  <a:cubicBezTo>
                    <a:pt x="7344" y="0"/>
                    <a:pt x="7137" y="118"/>
                    <a:pt x="7048" y="296"/>
                  </a:cubicBezTo>
                  <a:lnTo>
                    <a:pt x="200" y="11930"/>
                  </a:lnTo>
                  <a:cubicBezTo>
                    <a:pt x="1" y="12196"/>
                    <a:pt x="134" y="12529"/>
                    <a:pt x="400" y="12728"/>
                  </a:cubicBezTo>
                  <a:cubicBezTo>
                    <a:pt x="533" y="12795"/>
                    <a:pt x="599" y="12795"/>
                    <a:pt x="732" y="12795"/>
                  </a:cubicBezTo>
                  <a:cubicBezTo>
                    <a:pt x="932" y="12795"/>
                    <a:pt x="1131" y="12662"/>
                    <a:pt x="1197" y="12529"/>
                  </a:cubicBezTo>
                  <a:lnTo>
                    <a:pt x="8045" y="894"/>
                  </a:lnTo>
                  <a:cubicBezTo>
                    <a:pt x="8245" y="628"/>
                    <a:pt x="8112" y="229"/>
                    <a:pt x="7846" y="96"/>
                  </a:cubicBezTo>
                  <a:cubicBezTo>
                    <a:pt x="7757" y="30"/>
                    <a:pt x="7654" y="0"/>
                    <a:pt x="755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42" name="Google Shape;742;p61"/>
            <p:cNvSpPr/>
            <p:nvPr/>
          </p:nvSpPr>
          <p:spPr>
            <a:xfrm>
              <a:off x="1283575" y="2427050"/>
              <a:ext cx="133000" cy="197775"/>
            </a:xfrm>
            <a:custGeom>
              <a:avLst/>
              <a:gdLst/>
              <a:ahLst/>
              <a:cxnLst/>
              <a:rect l="l" t="t" r="r" b="b"/>
              <a:pathLst>
                <a:path w="5320" h="7911" extrusionOk="0">
                  <a:moveTo>
                    <a:pt x="4654" y="1"/>
                  </a:moveTo>
                  <a:cubicBezTo>
                    <a:pt x="4457" y="1"/>
                    <a:pt x="4259" y="104"/>
                    <a:pt x="4123" y="331"/>
                  </a:cubicBezTo>
                  <a:lnTo>
                    <a:pt x="200" y="6979"/>
                  </a:lnTo>
                  <a:cubicBezTo>
                    <a:pt x="1" y="7245"/>
                    <a:pt x="134" y="7644"/>
                    <a:pt x="400" y="7777"/>
                  </a:cubicBezTo>
                  <a:cubicBezTo>
                    <a:pt x="466" y="7844"/>
                    <a:pt x="599" y="7910"/>
                    <a:pt x="666" y="7910"/>
                  </a:cubicBezTo>
                  <a:cubicBezTo>
                    <a:pt x="865" y="7910"/>
                    <a:pt x="1064" y="7777"/>
                    <a:pt x="1197" y="7578"/>
                  </a:cubicBezTo>
                  <a:lnTo>
                    <a:pt x="5120" y="929"/>
                  </a:lnTo>
                  <a:cubicBezTo>
                    <a:pt x="5319" y="597"/>
                    <a:pt x="5253" y="265"/>
                    <a:pt x="4921" y="65"/>
                  </a:cubicBezTo>
                  <a:cubicBezTo>
                    <a:pt x="4836" y="23"/>
                    <a:pt x="4745" y="1"/>
                    <a:pt x="465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43" name="Google Shape;743;p61"/>
            <p:cNvSpPr/>
            <p:nvPr/>
          </p:nvSpPr>
          <p:spPr>
            <a:xfrm>
              <a:off x="1770575" y="1957550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695" y="1"/>
                  </a:moveTo>
                  <a:cubicBezTo>
                    <a:pt x="592" y="1"/>
                    <a:pt x="488" y="30"/>
                    <a:pt x="400" y="97"/>
                  </a:cubicBezTo>
                  <a:cubicBezTo>
                    <a:pt x="134" y="230"/>
                    <a:pt x="1" y="628"/>
                    <a:pt x="200" y="894"/>
                  </a:cubicBezTo>
                  <a:lnTo>
                    <a:pt x="6981" y="12463"/>
                  </a:lnTo>
                  <a:cubicBezTo>
                    <a:pt x="7114" y="12596"/>
                    <a:pt x="7314" y="12729"/>
                    <a:pt x="7513" y="12729"/>
                  </a:cubicBezTo>
                  <a:cubicBezTo>
                    <a:pt x="7580" y="12729"/>
                    <a:pt x="7713" y="12729"/>
                    <a:pt x="7779" y="12662"/>
                  </a:cubicBezTo>
                  <a:cubicBezTo>
                    <a:pt x="8112" y="12463"/>
                    <a:pt x="8178" y="12130"/>
                    <a:pt x="8045" y="11864"/>
                  </a:cubicBezTo>
                  <a:lnTo>
                    <a:pt x="1197" y="296"/>
                  </a:lnTo>
                  <a:cubicBezTo>
                    <a:pt x="1109" y="119"/>
                    <a:pt x="902" y="1"/>
                    <a:pt x="695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44" name="Google Shape;744;p61"/>
            <p:cNvSpPr/>
            <p:nvPr/>
          </p:nvSpPr>
          <p:spPr>
            <a:xfrm>
              <a:off x="1338425" y="2170300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661" y="1"/>
                  </a:moveTo>
                  <a:cubicBezTo>
                    <a:pt x="555" y="1"/>
                    <a:pt x="444" y="30"/>
                    <a:pt x="333" y="97"/>
                  </a:cubicBezTo>
                  <a:cubicBezTo>
                    <a:pt x="67" y="230"/>
                    <a:pt x="1" y="628"/>
                    <a:pt x="134" y="894"/>
                  </a:cubicBezTo>
                  <a:lnTo>
                    <a:pt x="1929" y="3953"/>
                  </a:lnTo>
                  <a:cubicBezTo>
                    <a:pt x="2062" y="4086"/>
                    <a:pt x="2261" y="4219"/>
                    <a:pt x="2461" y="4219"/>
                  </a:cubicBezTo>
                  <a:cubicBezTo>
                    <a:pt x="2527" y="4219"/>
                    <a:pt x="2660" y="4219"/>
                    <a:pt x="2727" y="4152"/>
                  </a:cubicBezTo>
                  <a:cubicBezTo>
                    <a:pt x="3059" y="3953"/>
                    <a:pt x="3125" y="3620"/>
                    <a:pt x="2926" y="3354"/>
                  </a:cubicBezTo>
                  <a:lnTo>
                    <a:pt x="1197" y="296"/>
                  </a:lnTo>
                  <a:cubicBezTo>
                    <a:pt x="1064" y="119"/>
                    <a:pt x="872" y="1"/>
                    <a:pt x="6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45" name="Google Shape;745;p61"/>
            <p:cNvSpPr/>
            <p:nvPr/>
          </p:nvSpPr>
          <p:spPr>
            <a:xfrm>
              <a:off x="1489675" y="2427050"/>
              <a:ext cx="206125" cy="320775"/>
            </a:xfrm>
            <a:custGeom>
              <a:avLst/>
              <a:gdLst/>
              <a:ahLst/>
              <a:cxnLst/>
              <a:rect l="l" t="t" r="r" b="b"/>
              <a:pathLst>
                <a:path w="8245" h="12831" extrusionOk="0">
                  <a:moveTo>
                    <a:pt x="680" y="1"/>
                  </a:moveTo>
                  <a:cubicBezTo>
                    <a:pt x="581" y="1"/>
                    <a:pt x="484" y="23"/>
                    <a:pt x="400" y="65"/>
                  </a:cubicBezTo>
                  <a:cubicBezTo>
                    <a:pt x="134" y="265"/>
                    <a:pt x="1" y="597"/>
                    <a:pt x="200" y="929"/>
                  </a:cubicBezTo>
                  <a:lnTo>
                    <a:pt x="7048" y="12498"/>
                  </a:lnTo>
                  <a:cubicBezTo>
                    <a:pt x="7181" y="12697"/>
                    <a:pt x="7381" y="12830"/>
                    <a:pt x="7580" y="12830"/>
                  </a:cubicBezTo>
                  <a:cubicBezTo>
                    <a:pt x="7646" y="12830"/>
                    <a:pt x="7779" y="12764"/>
                    <a:pt x="7846" y="12697"/>
                  </a:cubicBezTo>
                  <a:cubicBezTo>
                    <a:pt x="8112" y="12564"/>
                    <a:pt x="8245" y="12165"/>
                    <a:pt x="8045" y="11899"/>
                  </a:cubicBezTo>
                  <a:lnTo>
                    <a:pt x="1197" y="331"/>
                  </a:lnTo>
                  <a:cubicBezTo>
                    <a:pt x="1107" y="104"/>
                    <a:pt x="892" y="1"/>
                    <a:pt x="68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46" name="Google Shape;746;p61"/>
            <p:cNvSpPr/>
            <p:nvPr/>
          </p:nvSpPr>
          <p:spPr>
            <a:xfrm>
              <a:off x="1542875" y="2335575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47" name="Google Shape;747;p61"/>
            <p:cNvSpPr/>
            <p:nvPr/>
          </p:nvSpPr>
          <p:spPr>
            <a:xfrm>
              <a:off x="2049825" y="2427525"/>
              <a:ext cx="204450" cy="320300"/>
            </a:xfrm>
            <a:custGeom>
              <a:avLst/>
              <a:gdLst/>
              <a:ahLst/>
              <a:cxnLst/>
              <a:rect l="l" t="t" r="r" b="b"/>
              <a:pathLst>
                <a:path w="8178" h="12812" extrusionOk="0">
                  <a:moveTo>
                    <a:pt x="699" y="0"/>
                  </a:moveTo>
                  <a:cubicBezTo>
                    <a:pt x="582" y="0"/>
                    <a:pt x="457" y="38"/>
                    <a:pt x="332" y="113"/>
                  </a:cubicBezTo>
                  <a:cubicBezTo>
                    <a:pt x="66" y="246"/>
                    <a:pt x="0" y="644"/>
                    <a:pt x="133" y="910"/>
                  </a:cubicBezTo>
                  <a:lnTo>
                    <a:pt x="6981" y="12479"/>
                  </a:lnTo>
                  <a:cubicBezTo>
                    <a:pt x="7114" y="12678"/>
                    <a:pt x="7313" y="12811"/>
                    <a:pt x="7513" y="12811"/>
                  </a:cubicBezTo>
                  <a:cubicBezTo>
                    <a:pt x="7579" y="12811"/>
                    <a:pt x="7712" y="12745"/>
                    <a:pt x="7779" y="12678"/>
                  </a:cubicBezTo>
                  <a:cubicBezTo>
                    <a:pt x="8111" y="12545"/>
                    <a:pt x="8178" y="12146"/>
                    <a:pt x="7978" y="11880"/>
                  </a:cubicBezTo>
                  <a:lnTo>
                    <a:pt x="1197" y="312"/>
                  </a:lnTo>
                  <a:cubicBezTo>
                    <a:pt x="1072" y="104"/>
                    <a:pt x="895" y="0"/>
                    <a:pt x="69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48" name="Google Shape;748;p61"/>
            <p:cNvSpPr/>
            <p:nvPr/>
          </p:nvSpPr>
          <p:spPr>
            <a:xfrm>
              <a:off x="1217100" y="2335575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49" name="Google Shape;749;p61"/>
            <p:cNvSpPr/>
            <p:nvPr/>
          </p:nvSpPr>
          <p:spPr>
            <a:xfrm>
              <a:off x="1418200" y="2810950"/>
              <a:ext cx="222750" cy="29950"/>
            </a:xfrm>
            <a:custGeom>
              <a:avLst/>
              <a:gdLst/>
              <a:ahLst/>
              <a:cxnLst/>
              <a:rect l="l" t="t" r="r" b="b"/>
              <a:pathLst>
                <a:path w="8910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8311" y="1197"/>
                  </a:lnTo>
                  <a:cubicBezTo>
                    <a:pt x="8644" y="1197"/>
                    <a:pt x="8910" y="931"/>
                    <a:pt x="8910" y="599"/>
                  </a:cubicBezTo>
                  <a:cubicBezTo>
                    <a:pt x="8910" y="266"/>
                    <a:pt x="8644" y="0"/>
                    <a:pt x="831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50" name="Google Shape;750;p61"/>
            <p:cNvSpPr/>
            <p:nvPr/>
          </p:nvSpPr>
          <p:spPr>
            <a:xfrm>
              <a:off x="1825425" y="2810950"/>
              <a:ext cx="375675" cy="29950"/>
            </a:xfrm>
            <a:custGeom>
              <a:avLst/>
              <a:gdLst/>
              <a:ahLst/>
              <a:cxnLst/>
              <a:rect l="l" t="t" r="r" b="b"/>
              <a:pathLst>
                <a:path w="15027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14428" y="1197"/>
                  </a:lnTo>
                  <a:cubicBezTo>
                    <a:pt x="14760" y="1197"/>
                    <a:pt x="15026" y="931"/>
                    <a:pt x="15026" y="599"/>
                  </a:cubicBezTo>
                  <a:cubicBezTo>
                    <a:pt x="15026" y="266"/>
                    <a:pt x="14760" y="0"/>
                    <a:pt x="1442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51" name="Google Shape;751;p61"/>
            <p:cNvSpPr/>
            <p:nvPr/>
          </p:nvSpPr>
          <p:spPr>
            <a:xfrm>
              <a:off x="249750" y="2102900"/>
              <a:ext cx="497000" cy="496975"/>
            </a:xfrm>
            <a:custGeom>
              <a:avLst/>
              <a:gdLst/>
              <a:ahLst/>
              <a:cxnLst/>
              <a:rect l="l" t="t" r="r" b="b"/>
              <a:pathLst>
                <a:path w="19880" h="19879" extrusionOk="0">
                  <a:moveTo>
                    <a:pt x="9907" y="0"/>
                  </a:moveTo>
                  <a:cubicBezTo>
                    <a:pt x="4455" y="0"/>
                    <a:pt x="0" y="4455"/>
                    <a:pt x="0" y="9906"/>
                  </a:cubicBezTo>
                  <a:cubicBezTo>
                    <a:pt x="0" y="15425"/>
                    <a:pt x="4455" y="19879"/>
                    <a:pt x="9907" y="19879"/>
                  </a:cubicBezTo>
                  <a:cubicBezTo>
                    <a:pt x="15425" y="19879"/>
                    <a:pt x="19879" y="15425"/>
                    <a:pt x="19879" y="9906"/>
                  </a:cubicBezTo>
                  <a:cubicBezTo>
                    <a:pt x="19879" y="4455"/>
                    <a:pt x="15425" y="0"/>
                    <a:pt x="990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52" name="Google Shape;752;p61"/>
            <p:cNvSpPr/>
            <p:nvPr/>
          </p:nvSpPr>
          <p:spPr>
            <a:xfrm>
              <a:off x="816525" y="2169375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1"/>
                  </a:moveTo>
                  <a:cubicBezTo>
                    <a:pt x="3258" y="1"/>
                    <a:pt x="1" y="3258"/>
                    <a:pt x="1" y="7247"/>
                  </a:cubicBezTo>
                  <a:cubicBezTo>
                    <a:pt x="1" y="11303"/>
                    <a:pt x="3258" y="14561"/>
                    <a:pt x="7247" y="14561"/>
                  </a:cubicBezTo>
                  <a:cubicBezTo>
                    <a:pt x="11303" y="14561"/>
                    <a:pt x="14561" y="11303"/>
                    <a:pt x="14561" y="7247"/>
                  </a:cubicBezTo>
                  <a:cubicBezTo>
                    <a:pt x="14561" y="3258"/>
                    <a:pt x="11303" y="1"/>
                    <a:pt x="724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53" name="Google Shape;753;p61"/>
            <p:cNvSpPr/>
            <p:nvPr/>
          </p:nvSpPr>
          <p:spPr>
            <a:xfrm>
              <a:off x="269700" y="2697925"/>
              <a:ext cx="255975" cy="256000"/>
            </a:xfrm>
            <a:custGeom>
              <a:avLst/>
              <a:gdLst/>
              <a:ahLst/>
              <a:cxnLst/>
              <a:rect l="l" t="t" r="r" b="b"/>
              <a:pathLst>
                <a:path w="10239" h="10240" extrusionOk="0">
                  <a:moveTo>
                    <a:pt x="5120" y="1"/>
                  </a:moveTo>
                  <a:cubicBezTo>
                    <a:pt x="2327" y="1"/>
                    <a:pt x="0" y="2327"/>
                    <a:pt x="0" y="5120"/>
                  </a:cubicBezTo>
                  <a:cubicBezTo>
                    <a:pt x="0" y="7912"/>
                    <a:pt x="2327" y="10239"/>
                    <a:pt x="5120" y="10239"/>
                  </a:cubicBezTo>
                  <a:cubicBezTo>
                    <a:pt x="7912" y="10239"/>
                    <a:pt x="10239" y="7912"/>
                    <a:pt x="10239" y="5120"/>
                  </a:cubicBezTo>
                  <a:cubicBezTo>
                    <a:pt x="10239" y="2327"/>
                    <a:pt x="7912" y="1"/>
                    <a:pt x="512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54" name="Google Shape;754;p61"/>
            <p:cNvSpPr/>
            <p:nvPr/>
          </p:nvSpPr>
          <p:spPr>
            <a:xfrm>
              <a:off x="1069175" y="1780450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13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13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55" name="Google Shape;755;p61"/>
            <p:cNvSpPr/>
            <p:nvPr/>
          </p:nvSpPr>
          <p:spPr>
            <a:xfrm>
              <a:off x="1002675" y="2638100"/>
              <a:ext cx="377325" cy="377300"/>
            </a:xfrm>
            <a:custGeom>
              <a:avLst/>
              <a:gdLst/>
              <a:ahLst/>
              <a:cxnLst/>
              <a:rect l="l" t="t" r="r" b="b"/>
              <a:pathLst>
                <a:path w="15093" h="15092" extrusionOk="0">
                  <a:moveTo>
                    <a:pt x="7514" y="0"/>
                  </a:moveTo>
                  <a:cubicBezTo>
                    <a:pt x="3392" y="0"/>
                    <a:pt x="1" y="3324"/>
                    <a:pt x="1" y="7513"/>
                  </a:cubicBezTo>
                  <a:cubicBezTo>
                    <a:pt x="1" y="11701"/>
                    <a:pt x="3392" y="15092"/>
                    <a:pt x="7514" y="15092"/>
                  </a:cubicBezTo>
                  <a:cubicBezTo>
                    <a:pt x="11702" y="15092"/>
                    <a:pt x="15093" y="11701"/>
                    <a:pt x="15093" y="7513"/>
                  </a:cubicBezTo>
                  <a:cubicBezTo>
                    <a:pt x="15093" y="3324"/>
                    <a:pt x="11702" y="0"/>
                    <a:pt x="751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56" name="Google Shape;756;p61"/>
            <p:cNvSpPr/>
            <p:nvPr/>
          </p:nvSpPr>
          <p:spPr>
            <a:xfrm>
              <a:off x="650325" y="1820325"/>
              <a:ext cx="299200" cy="297550"/>
            </a:xfrm>
            <a:custGeom>
              <a:avLst/>
              <a:gdLst/>
              <a:ahLst/>
              <a:cxnLst/>
              <a:rect l="l" t="t" r="r" b="b"/>
              <a:pathLst>
                <a:path w="11968" h="11902" extrusionOk="0">
                  <a:moveTo>
                    <a:pt x="5984" y="1"/>
                  </a:moveTo>
                  <a:cubicBezTo>
                    <a:pt x="2660" y="1"/>
                    <a:pt x="0" y="2660"/>
                    <a:pt x="0" y="5918"/>
                  </a:cubicBezTo>
                  <a:cubicBezTo>
                    <a:pt x="0" y="9242"/>
                    <a:pt x="2660" y="11902"/>
                    <a:pt x="5984" y="11902"/>
                  </a:cubicBezTo>
                  <a:cubicBezTo>
                    <a:pt x="9241" y="11902"/>
                    <a:pt x="11967" y="9242"/>
                    <a:pt x="11967" y="5918"/>
                  </a:cubicBezTo>
                  <a:cubicBezTo>
                    <a:pt x="11967" y="2660"/>
                    <a:pt x="9241" y="1"/>
                    <a:pt x="598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57" name="Google Shape;757;p61"/>
            <p:cNvSpPr/>
            <p:nvPr/>
          </p:nvSpPr>
          <p:spPr>
            <a:xfrm>
              <a:off x="612075" y="2676325"/>
              <a:ext cx="299225" cy="299200"/>
            </a:xfrm>
            <a:custGeom>
              <a:avLst/>
              <a:gdLst/>
              <a:ahLst/>
              <a:cxnLst/>
              <a:rect l="l" t="t" r="r" b="b"/>
              <a:pathLst>
                <a:path w="11969" h="11968" extrusionOk="0">
                  <a:moveTo>
                    <a:pt x="5985" y="0"/>
                  </a:moveTo>
                  <a:cubicBezTo>
                    <a:pt x="2727" y="0"/>
                    <a:pt x="1" y="2726"/>
                    <a:pt x="1" y="5984"/>
                  </a:cubicBezTo>
                  <a:cubicBezTo>
                    <a:pt x="1" y="9308"/>
                    <a:pt x="2727" y="11967"/>
                    <a:pt x="5985" y="11967"/>
                  </a:cubicBezTo>
                  <a:cubicBezTo>
                    <a:pt x="9309" y="11967"/>
                    <a:pt x="11968" y="9308"/>
                    <a:pt x="11968" y="5984"/>
                  </a:cubicBezTo>
                  <a:cubicBezTo>
                    <a:pt x="11968" y="2726"/>
                    <a:pt x="9309" y="0"/>
                    <a:pt x="598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58" name="Google Shape;758;p61"/>
            <p:cNvSpPr/>
            <p:nvPr/>
          </p:nvSpPr>
          <p:spPr>
            <a:xfrm>
              <a:off x="1950075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59" name="Google Shape;759;p61"/>
            <p:cNvSpPr/>
            <p:nvPr/>
          </p:nvSpPr>
          <p:spPr>
            <a:xfrm>
              <a:off x="1389950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60" name="Google Shape;760;p61"/>
            <p:cNvSpPr/>
            <p:nvPr/>
          </p:nvSpPr>
          <p:spPr>
            <a:xfrm>
              <a:off x="1670850" y="37118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61" name="Google Shape;761;p61"/>
            <p:cNvSpPr/>
            <p:nvPr/>
          </p:nvSpPr>
          <p:spPr>
            <a:xfrm>
              <a:off x="1459775" y="37583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0"/>
                  </a:moveTo>
                  <a:cubicBezTo>
                    <a:pt x="266" y="0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0"/>
                    <a:pt x="664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62" name="Google Shape;762;p61"/>
            <p:cNvSpPr/>
            <p:nvPr/>
          </p:nvSpPr>
          <p:spPr>
            <a:xfrm>
              <a:off x="1770575" y="2905700"/>
              <a:ext cx="204475" cy="317475"/>
            </a:xfrm>
            <a:custGeom>
              <a:avLst/>
              <a:gdLst/>
              <a:ahLst/>
              <a:cxnLst/>
              <a:rect l="l" t="t" r="r" b="b"/>
              <a:pathLst>
                <a:path w="8179" h="12699" extrusionOk="0">
                  <a:moveTo>
                    <a:pt x="665" y="0"/>
                  </a:moveTo>
                  <a:cubicBezTo>
                    <a:pt x="599" y="0"/>
                    <a:pt x="466" y="0"/>
                    <a:pt x="400" y="67"/>
                  </a:cubicBezTo>
                  <a:cubicBezTo>
                    <a:pt x="134" y="199"/>
                    <a:pt x="1" y="598"/>
                    <a:pt x="200" y="864"/>
                  </a:cubicBezTo>
                  <a:lnTo>
                    <a:pt x="6981" y="12433"/>
                  </a:lnTo>
                  <a:cubicBezTo>
                    <a:pt x="7114" y="12610"/>
                    <a:pt x="7307" y="12699"/>
                    <a:pt x="7499" y="12699"/>
                  </a:cubicBezTo>
                  <a:cubicBezTo>
                    <a:pt x="7595" y="12699"/>
                    <a:pt x="7691" y="12676"/>
                    <a:pt x="7779" y="12632"/>
                  </a:cubicBezTo>
                  <a:cubicBezTo>
                    <a:pt x="8112" y="12433"/>
                    <a:pt x="8178" y="12100"/>
                    <a:pt x="7979" y="11834"/>
                  </a:cubicBezTo>
                  <a:lnTo>
                    <a:pt x="1197" y="266"/>
                  </a:lnTo>
                  <a:cubicBezTo>
                    <a:pt x="1064" y="67"/>
                    <a:pt x="865" y="0"/>
                    <a:pt x="66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63" name="Google Shape;763;p61"/>
            <p:cNvSpPr/>
            <p:nvPr/>
          </p:nvSpPr>
          <p:spPr>
            <a:xfrm>
              <a:off x="1489675" y="3376075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32" y="0"/>
                  </a:moveTo>
                  <a:cubicBezTo>
                    <a:pt x="599" y="0"/>
                    <a:pt x="533" y="67"/>
                    <a:pt x="400" y="67"/>
                  </a:cubicBezTo>
                  <a:cubicBezTo>
                    <a:pt x="134" y="266"/>
                    <a:pt x="1" y="598"/>
                    <a:pt x="200" y="931"/>
                  </a:cubicBezTo>
                  <a:lnTo>
                    <a:pt x="7048" y="12499"/>
                  </a:lnTo>
                  <a:cubicBezTo>
                    <a:pt x="7137" y="12676"/>
                    <a:pt x="7344" y="12795"/>
                    <a:pt x="7550" y="12795"/>
                  </a:cubicBezTo>
                  <a:cubicBezTo>
                    <a:pt x="7654" y="12795"/>
                    <a:pt x="7757" y="12765"/>
                    <a:pt x="7846" y="12699"/>
                  </a:cubicBezTo>
                  <a:cubicBezTo>
                    <a:pt x="8112" y="12566"/>
                    <a:pt x="8245" y="12167"/>
                    <a:pt x="8045" y="11901"/>
                  </a:cubicBezTo>
                  <a:lnTo>
                    <a:pt x="1197" y="332"/>
                  </a:lnTo>
                  <a:cubicBezTo>
                    <a:pt x="1131" y="133"/>
                    <a:pt x="932" y="0"/>
                    <a:pt x="732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64" name="Google Shape;764;p61"/>
            <p:cNvSpPr/>
            <p:nvPr/>
          </p:nvSpPr>
          <p:spPr>
            <a:xfrm>
              <a:off x="1283575" y="3028675"/>
              <a:ext cx="133000" cy="196150"/>
            </a:xfrm>
            <a:custGeom>
              <a:avLst/>
              <a:gdLst/>
              <a:ahLst/>
              <a:cxnLst/>
              <a:rect l="l" t="t" r="r" b="b"/>
              <a:pathLst>
                <a:path w="5320" h="7846" extrusionOk="0">
                  <a:moveTo>
                    <a:pt x="666" y="1"/>
                  </a:moveTo>
                  <a:cubicBezTo>
                    <a:pt x="599" y="1"/>
                    <a:pt x="466" y="1"/>
                    <a:pt x="400" y="67"/>
                  </a:cubicBezTo>
                  <a:cubicBezTo>
                    <a:pt x="134" y="200"/>
                    <a:pt x="1" y="599"/>
                    <a:pt x="200" y="865"/>
                  </a:cubicBezTo>
                  <a:lnTo>
                    <a:pt x="4123" y="7580"/>
                  </a:lnTo>
                  <a:cubicBezTo>
                    <a:pt x="4256" y="7757"/>
                    <a:pt x="4448" y="7846"/>
                    <a:pt x="4640" y="7846"/>
                  </a:cubicBezTo>
                  <a:cubicBezTo>
                    <a:pt x="4736" y="7846"/>
                    <a:pt x="4832" y="7824"/>
                    <a:pt x="4921" y="7780"/>
                  </a:cubicBezTo>
                  <a:cubicBezTo>
                    <a:pt x="5253" y="7580"/>
                    <a:pt x="5319" y="7248"/>
                    <a:pt x="5120" y="6982"/>
                  </a:cubicBezTo>
                  <a:lnTo>
                    <a:pt x="1197" y="267"/>
                  </a:lnTo>
                  <a:cubicBezTo>
                    <a:pt x="1064" y="67"/>
                    <a:pt x="865" y="1"/>
                    <a:pt x="66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65" name="Google Shape;765;p61"/>
            <p:cNvSpPr/>
            <p:nvPr/>
          </p:nvSpPr>
          <p:spPr>
            <a:xfrm>
              <a:off x="1770575" y="3376075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7513" y="0"/>
                  </a:moveTo>
                  <a:cubicBezTo>
                    <a:pt x="7314" y="0"/>
                    <a:pt x="7114" y="133"/>
                    <a:pt x="6981" y="332"/>
                  </a:cubicBezTo>
                  <a:lnTo>
                    <a:pt x="200" y="11834"/>
                  </a:lnTo>
                  <a:cubicBezTo>
                    <a:pt x="1" y="12100"/>
                    <a:pt x="134" y="12499"/>
                    <a:pt x="400" y="12632"/>
                  </a:cubicBezTo>
                  <a:cubicBezTo>
                    <a:pt x="488" y="12699"/>
                    <a:pt x="592" y="12728"/>
                    <a:pt x="695" y="12728"/>
                  </a:cubicBezTo>
                  <a:cubicBezTo>
                    <a:pt x="902" y="12728"/>
                    <a:pt x="1109" y="12610"/>
                    <a:pt x="1197" y="12433"/>
                  </a:cubicBezTo>
                  <a:lnTo>
                    <a:pt x="8045" y="931"/>
                  </a:lnTo>
                  <a:cubicBezTo>
                    <a:pt x="8178" y="598"/>
                    <a:pt x="8112" y="266"/>
                    <a:pt x="7779" y="67"/>
                  </a:cubicBezTo>
                  <a:cubicBezTo>
                    <a:pt x="7713" y="67"/>
                    <a:pt x="7580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66" name="Google Shape;766;p61"/>
            <p:cNvSpPr/>
            <p:nvPr/>
          </p:nvSpPr>
          <p:spPr>
            <a:xfrm>
              <a:off x="1338425" y="3376075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2461" y="0"/>
                  </a:moveTo>
                  <a:cubicBezTo>
                    <a:pt x="2261" y="0"/>
                    <a:pt x="2062" y="133"/>
                    <a:pt x="1929" y="332"/>
                  </a:cubicBezTo>
                  <a:lnTo>
                    <a:pt x="134" y="3324"/>
                  </a:lnTo>
                  <a:cubicBezTo>
                    <a:pt x="1" y="3590"/>
                    <a:pt x="67" y="3989"/>
                    <a:pt x="333" y="4122"/>
                  </a:cubicBezTo>
                  <a:cubicBezTo>
                    <a:pt x="444" y="4189"/>
                    <a:pt x="555" y="4218"/>
                    <a:pt x="661" y="4218"/>
                  </a:cubicBezTo>
                  <a:cubicBezTo>
                    <a:pt x="872" y="4218"/>
                    <a:pt x="1064" y="4100"/>
                    <a:pt x="1197" y="3923"/>
                  </a:cubicBezTo>
                  <a:lnTo>
                    <a:pt x="2926" y="931"/>
                  </a:lnTo>
                  <a:cubicBezTo>
                    <a:pt x="3125" y="598"/>
                    <a:pt x="3059" y="266"/>
                    <a:pt x="2727" y="67"/>
                  </a:cubicBezTo>
                  <a:cubicBezTo>
                    <a:pt x="2660" y="67"/>
                    <a:pt x="2527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67" name="Google Shape;767;p61"/>
            <p:cNvSpPr/>
            <p:nvPr/>
          </p:nvSpPr>
          <p:spPr>
            <a:xfrm>
              <a:off x="1489675" y="2905700"/>
              <a:ext cx="206125" cy="319125"/>
            </a:xfrm>
            <a:custGeom>
              <a:avLst/>
              <a:gdLst/>
              <a:ahLst/>
              <a:cxnLst/>
              <a:rect l="l" t="t" r="r" b="b"/>
              <a:pathLst>
                <a:path w="8245" h="12765" extrusionOk="0">
                  <a:moveTo>
                    <a:pt x="7580" y="0"/>
                  </a:moveTo>
                  <a:cubicBezTo>
                    <a:pt x="7381" y="0"/>
                    <a:pt x="7181" y="67"/>
                    <a:pt x="7048" y="266"/>
                  </a:cubicBezTo>
                  <a:lnTo>
                    <a:pt x="200" y="11901"/>
                  </a:lnTo>
                  <a:cubicBezTo>
                    <a:pt x="1" y="12167"/>
                    <a:pt x="134" y="12499"/>
                    <a:pt x="400" y="12699"/>
                  </a:cubicBezTo>
                  <a:cubicBezTo>
                    <a:pt x="488" y="12743"/>
                    <a:pt x="592" y="12765"/>
                    <a:pt x="695" y="12765"/>
                  </a:cubicBezTo>
                  <a:cubicBezTo>
                    <a:pt x="902" y="12765"/>
                    <a:pt x="1109" y="12676"/>
                    <a:pt x="1197" y="12499"/>
                  </a:cubicBezTo>
                  <a:lnTo>
                    <a:pt x="8045" y="864"/>
                  </a:lnTo>
                  <a:cubicBezTo>
                    <a:pt x="8245" y="598"/>
                    <a:pt x="8112" y="199"/>
                    <a:pt x="7846" y="67"/>
                  </a:cubicBezTo>
                  <a:cubicBezTo>
                    <a:pt x="7779" y="0"/>
                    <a:pt x="7646" y="0"/>
                    <a:pt x="758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68" name="Google Shape;768;p61"/>
            <p:cNvSpPr/>
            <p:nvPr/>
          </p:nvSpPr>
          <p:spPr>
            <a:xfrm>
              <a:off x="1542875" y="3286300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69" name="Google Shape;769;p61"/>
            <p:cNvSpPr/>
            <p:nvPr/>
          </p:nvSpPr>
          <p:spPr>
            <a:xfrm>
              <a:off x="2049825" y="2905700"/>
              <a:ext cx="204450" cy="319125"/>
            </a:xfrm>
            <a:custGeom>
              <a:avLst/>
              <a:gdLst/>
              <a:ahLst/>
              <a:cxnLst/>
              <a:rect l="l" t="t" r="r" b="b"/>
              <a:pathLst>
                <a:path w="8178" h="12765" extrusionOk="0">
                  <a:moveTo>
                    <a:pt x="7513" y="0"/>
                  </a:moveTo>
                  <a:cubicBezTo>
                    <a:pt x="7313" y="0"/>
                    <a:pt x="7114" y="67"/>
                    <a:pt x="6981" y="266"/>
                  </a:cubicBezTo>
                  <a:lnTo>
                    <a:pt x="133" y="11834"/>
                  </a:lnTo>
                  <a:cubicBezTo>
                    <a:pt x="0" y="12167"/>
                    <a:pt x="66" y="12499"/>
                    <a:pt x="332" y="12699"/>
                  </a:cubicBezTo>
                  <a:cubicBezTo>
                    <a:pt x="443" y="12743"/>
                    <a:pt x="554" y="12765"/>
                    <a:pt x="660" y="12765"/>
                  </a:cubicBezTo>
                  <a:cubicBezTo>
                    <a:pt x="872" y="12765"/>
                    <a:pt x="1064" y="12676"/>
                    <a:pt x="1197" y="12499"/>
                  </a:cubicBezTo>
                  <a:lnTo>
                    <a:pt x="7978" y="864"/>
                  </a:lnTo>
                  <a:cubicBezTo>
                    <a:pt x="8178" y="598"/>
                    <a:pt x="8111" y="199"/>
                    <a:pt x="7779" y="67"/>
                  </a:cubicBezTo>
                  <a:cubicBezTo>
                    <a:pt x="7712" y="0"/>
                    <a:pt x="7579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70" name="Google Shape;770;p61"/>
            <p:cNvSpPr/>
            <p:nvPr/>
          </p:nvSpPr>
          <p:spPr>
            <a:xfrm>
              <a:off x="1217100" y="3286300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71" name="Google Shape;771;p61"/>
            <p:cNvSpPr/>
            <p:nvPr/>
          </p:nvSpPr>
          <p:spPr>
            <a:xfrm>
              <a:off x="249750" y="3051950"/>
              <a:ext cx="497000" cy="498650"/>
            </a:xfrm>
            <a:custGeom>
              <a:avLst/>
              <a:gdLst/>
              <a:ahLst/>
              <a:cxnLst/>
              <a:rect l="l" t="t" r="r" b="b"/>
              <a:pathLst>
                <a:path w="19880" h="19946" extrusionOk="0">
                  <a:moveTo>
                    <a:pt x="9907" y="1"/>
                  </a:moveTo>
                  <a:cubicBezTo>
                    <a:pt x="4455" y="1"/>
                    <a:pt x="0" y="4522"/>
                    <a:pt x="0" y="9973"/>
                  </a:cubicBezTo>
                  <a:cubicBezTo>
                    <a:pt x="0" y="15491"/>
                    <a:pt x="4455" y="19946"/>
                    <a:pt x="9907" y="19946"/>
                  </a:cubicBezTo>
                  <a:cubicBezTo>
                    <a:pt x="15425" y="19946"/>
                    <a:pt x="19879" y="15491"/>
                    <a:pt x="19879" y="9973"/>
                  </a:cubicBezTo>
                  <a:cubicBezTo>
                    <a:pt x="19879" y="4522"/>
                    <a:pt x="15425" y="1"/>
                    <a:pt x="990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72" name="Google Shape;772;p61"/>
            <p:cNvSpPr/>
            <p:nvPr/>
          </p:nvSpPr>
          <p:spPr>
            <a:xfrm>
              <a:off x="816525" y="3120100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0"/>
                  </a:moveTo>
                  <a:cubicBezTo>
                    <a:pt x="3258" y="0"/>
                    <a:pt x="1" y="3258"/>
                    <a:pt x="1" y="7247"/>
                  </a:cubicBezTo>
                  <a:cubicBezTo>
                    <a:pt x="1" y="11236"/>
                    <a:pt x="3258" y="14561"/>
                    <a:pt x="7247" y="14561"/>
                  </a:cubicBezTo>
                  <a:cubicBezTo>
                    <a:pt x="11303" y="14561"/>
                    <a:pt x="14561" y="11236"/>
                    <a:pt x="14561" y="7247"/>
                  </a:cubicBezTo>
                  <a:cubicBezTo>
                    <a:pt x="14561" y="3258"/>
                    <a:pt x="11303" y="0"/>
                    <a:pt x="724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73" name="Google Shape;773;p61"/>
            <p:cNvSpPr/>
            <p:nvPr/>
          </p:nvSpPr>
          <p:spPr>
            <a:xfrm>
              <a:off x="1069175" y="3494075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80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80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74" name="Google Shape;774;p61"/>
            <p:cNvSpPr/>
            <p:nvPr/>
          </p:nvSpPr>
          <p:spPr>
            <a:xfrm>
              <a:off x="650325" y="3533975"/>
              <a:ext cx="299200" cy="299200"/>
            </a:xfrm>
            <a:custGeom>
              <a:avLst/>
              <a:gdLst/>
              <a:ahLst/>
              <a:cxnLst/>
              <a:rect l="l" t="t" r="r" b="b"/>
              <a:pathLst>
                <a:path w="11968" h="11968" extrusionOk="0">
                  <a:moveTo>
                    <a:pt x="5984" y="0"/>
                  </a:moveTo>
                  <a:cubicBezTo>
                    <a:pt x="2660" y="0"/>
                    <a:pt x="0" y="2659"/>
                    <a:pt x="0" y="5984"/>
                  </a:cubicBezTo>
                  <a:cubicBezTo>
                    <a:pt x="0" y="9241"/>
                    <a:pt x="2660" y="11967"/>
                    <a:pt x="5984" y="11967"/>
                  </a:cubicBezTo>
                  <a:cubicBezTo>
                    <a:pt x="9241" y="11967"/>
                    <a:pt x="11967" y="9241"/>
                    <a:pt x="11967" y="5984"/>
                  </a:cubicBezTo>
                  <a:cubicBezTo>
                    <a:pt x="11967" y="2659"/>
                    <a:pt x="9241" y="0"/>
                    <a:pt x="598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</p:grpSp>
      <p:sp>
        <p:nvSpPr>
          <p:cNvPr id="775" name="Google Shape;775;p61"/>
          <p:cNvSpPr txBox="1">
            <a:spLocks noGrp="1"/>
          </p:cNvSpPr>
          <p:nvPr>
            <p:ph type="subTitle" idx="2"/>
          </p:nvPr>
        </p:nvSpPr>
        <p:spPr>
          <a:xfrm>
            <a:off x="864000" y="1627725"/>
            <a:ext cx="3947400" cy="7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76" name="Google Shape;776;p61"/>
          <p:cNvSpPr>
            <a:spLocks noGrp="1"/>
          </p:cNvSpPr>
          <p:nvPr>
            <p:ph type="pic" idx="3"/>
          </p:nvPr>
        </p:nvSpPr>
        <p:spPr>
          <a:xfrm>
            <a:off x="5449775" y="1033475"/>
            <a:ext cx="3076500" cy="30765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44">
          <p15:clr>
            <a:srgbClr val="E46962"/>
          </p15:clr>
        </p15:guide>
        <p15:guide id="2" orient="horz" pos="138">
          <p15:clr>
            <a:srgbClr val="E46962"/>
          </p15:clr>
        </p15:guide>
        <p15:guide id="3" orient="horz" pos="1025">
          <p15:clr>
            <a:srgbClr val="E46962"/>
          </p15:clr>
        </p15:guide>
        <p15:guide id="4" orient="horz" pos="1521">
          <p15:clr>
            <a:srgbClr val="E46962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e et image 5">
  <p:cSld name="ONE_COLUMN_TEXT_1_4_1">
    <p:bg>
      <p:bgPr>
        <a:solidFill>
          <a:srgbClr val="A0AAB7"/>
        </a:solidFill>
        <a:effectLst/>
      </p:bgPr>
    </p:bg>
    <p:spTree>
      <p:nvGrpSpPr>
        <p:cNvPr id="1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Google Shape;778;p62"/>
          <p:cNvSpPr/>
          <p:nvPr/>
        </p:nvSpPr>
        <p:spPr>
          <a:xfrm>
            <a:off x="0" y="0"/>
            <a:ext cx="4901400" cy="5143500"/>
          </a:xfrm>
          <a:prstGeom prst="rect">
            <a:avLst/>
          </a:prstGeom>
          <a:solidFill>
            <a:srgbClr val="F4F5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9" name="Google Shape;779;p62"/>
          <p:cNvSpPr txBox="1">
            <a:spLocks noGrp="1"/>
          </p:cNvSpPr>
          <p:nvPr>
            <p:ph type="title"/>
          </p:nvPr>
        </p:nvSpPr>
        <p:spPr>
          <a:xfrm>
            <a:off x="864000" y="218425"/>
            <a:ext cx="3947400" cy="140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80" name="Google Shape;780;p62"/>
          <p:cNvSpPr txBox="1">
            <a:spLocks noGrp="1"/>
          </p:cNvSpPr>
          <p:nvPr>
            <p:ph type="body" idx="1"/>
          </p:nvPr>
        </p:nvSpPr>
        <p:spPr>
          <a:xfrm>
            <a:off x="864000" y="2415300"/>
            <a:ext cx="3947400" cy="21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 sz="1050"/>
            </a:lvl1pPr>
            <a:lvl2pPr marL="914400" lvl="1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2pPr>
            <a:lvl3pPr marL="1371600" lvl="2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5pPr>
            <a:lvl6pPr marL="2743200" lvl="5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6pPr>
            <a:lvl7pPr marL="3200400" lvl="6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7pPr>
            <a:lvl8pPr marL="3657600" lvl="7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8pPr>
            <a:lvl9pPr marL="4114800" lvl="8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9pPr>
          </a:lstStyle>
          <a:p>
            <a:endParaRPr/>
          </a:p>
        </p:txBody>
      </p:sp>
      <p:sp>
        <p:nvSpPr>
          <p:cNvPr id="781" name="Google Shape;781;p62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782" name="Google Shape;782;p62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83" name="Google Shape;783;p62"/>
          <p:cNvCxnSpPr/>
          <p:nvPr/>
        </p:nvCxnSpPr>
        <p:spPr>
          <a:xfrm>
            <a:off x="481275" y="-5025"/>
            <a:ext cx="0" cy="5158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784" name="Google Shape;784;p62"/>
          <p:cNvGrpSpPr/>
          <p:nvPr/>
        </p:nvGrpSpPr>
        <p:grpSpPr>
          <a:xfrm>
            <a:off x="8150393" y="4878076"/>
            <a:ext cx="511008" cy="150548"/>
            <a:chOff x="249750" y="1780450"/>
            <a:chExt cx="7107200" cy="2090950"/>
          </a:xfrm>
        </p:grpSpPr>
        <p:sp>
          <p:nvSpPr>
            <p:cNvPr id="785" name="Google Shape;785;p62"/>
            <p:cNvSpPr/>
            <p:nvPr/>
          </p:nvSpPr>
          <p:spPr>
            <a:xfrm>
              <a:off x="2699700" y="1798725"/>
              <a:ext cx="1974600" cy="2036100"/>
            </a:xfrm>
            <a:custGeom>
              <a:avLst/>
              <a:gdLst/>
              <a:ahLst/>
              <a:cxnLst/>
              <a:rect l="l" t="t" r="r" b="b"/>
              <a:pathLst>
                <a:path w="78984" h="81444" extrusionOk="0">
                  <a:moveTo>
                    <a:pt x="1530" y="1"/>
                  </a:moveTo>
                  <a:cubicBezTo>
                    <a:pt x="665" y="1"/>
                    <a:pt x="0" y="732"/>
                    <a:pt x="0" y="1596"/>
                  </a:cubicBezTo>
                  <a:lnTo>
                    <a:pt x="0" y="79915"/>
                  </a:lnTo>
                  <a:cubicBezTo>
                    <a:pt x="0" y="80779"/>
                    <a:pt x="665" y="81444"/>
                    <a:pt x="1530" y="81444"/>
                  </a:cubicBezTo>
                  <a:lnTo>
                    <a:pt x="10438" y="81444"/>
                  </a:lnTo>
                  <a:cubicBezTo>
                    <a:pt x="11236" y="81444"/>
                    <a:pt x="11968" y="80779"/>
                    <a:pt x="11968" y="79915"/>
                  </a:cubicBezTo>
                  <a:lnTo>
                    <a:pt x="11968" y="30849"/>
                  </a:lnTo>
                  <a:cubicBezTo>
                    <a:pt x="11968" y="30535"/>
                    <a:pt x="12223" y="30337"/>
                    <a:pt x="12473" y="30337"/>
                  </a:cubicBezTo>
                  <a:cubicBezTo>
                    <a:pt x="12646" y="30337"/>
                    <a:pt x="12817" y="30432"/>
                    <a:pt x="12898" y="30650"/>
                  </a:cubicBezTo>
                  <a:lnTo>
                    <a:pt x="32777" y="80048"/>
                  </a:lnTo>
                  <a:cubicBezTo>
                    <a:pt x="33110" y="80912"/>
                    <a:pt x="33974" y="81444"/>
                    <a:pt x="34838" y="81444"/>
                  </a:cubicBezTo>
                  <a:lnTo>
                    <a:pt x="43681" y="81444"/>
                  </a:lnTo>
                  <a:cubicBezTo>
                    <a:pt x="44611" y="81444"/>
                    <a:pt x="45409" y="80912"/>
                    <a:pt x="45742" y="80048"/>
                  </a:cubicBezTo>
                  <a:lnTo>
                    <a:pt x="65687" y="30450"/>
                  </a:lnTo>
                  <a:cubicBezTo>
                    <a:pt x="65772" y="30223"/>
                    <a:pt x="65955" y="30117"/>
                    <a:pt x="66136" y="30117"/>
                  </a:cubicBezTo>
                  <a:cubicBezTo>
                    <a:pt x="66378" y="30117"/>
                    <a:pt x="66618" y="30307"/>
                    <a:pt x="66618" y="30650"/>
                  </a:cubicBezTo>
                  <a:lnTo>
                    <a:pt x="66618" y="79915"/>
                  </a:lnTo>
                  <a:cubicBezTo>
                    <a:pt x="66618" y="80779"/>
                    <a:pt x="67349" y="81444"/>
                    <a:pt x="68213" y="81444"/>
                  </a:cubicBezTo>
                  <a:lnTo>
                    <a:pt x="77388" y="81444"/>
                  </a:lnTo>
                  <a:cubicBezTo>
                    <a:pt x="78253" y="81444"/>
                    <a:pt x="78984" y="80779"/>
                    <a:pt x="78984" y="79915"/>
                  </a:cubicBezTo>
                  <a:lnTo>
                    <a:pt x="78984" y="1596"/>
                  </a:lnTo>
                  <a:cubicBezTo>
                    <a:pt x="78984" y="732"/>
                    <a:pt x="78253" y="67"/>
                    <a:pt x="77455" y="1"/>
                  </a:cubicBezTo>
                  <a:lnTo>
                    <a:pt x="67881" y="67"/>
                  </a:lnTo>
                  <a:cubicBezTo>
                    <a:pt x="67835" y="63"/>
                    <a:pt x="67788" y="61"/>
                    <a:pt x="67743" y="61"/>
                  </a:cubicBezTo>
                  <a:cubicBezTo>
                    <a:pt x="67067" y="61"/>
                    <a:pt x="66464" y="512"/>
                    <a:pt x="66152" y="1197"/>
                  </a:cubicBezTo>
                  <a:lnTo>
                    <a:pt x="39825" y="65687"/>
                  </a:lnTo>
                  <a:cubicBezTo>
                    <a:pt x="39725" y="65920"/>
                    <a:pt x="39509" y="66036"/>
                    <a:pt x="39301" y="66036"/>
                  </a:cubicBezTo>
                  <a:cubicBezTo>
                    <a:pt x="39093" y="66036"/>
                    <a:pt x="38894" y="65920"/>
                    <a:pt x="38827" y="65687"/>
                  </a:cubicBezTo>
                  <a:lnTo>
                    <a:pt x="12433" y="1197"/>
                  </a:lnTo>
                  <a:cubicBezTo>
                    <a:pt x="12167" y="466"/>
                    <a:pt x="11436" y="1"/>
                    <a:pt x="1070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86" name="Google Shape;786;p62"/>
            <p:cNvSpPr/>
            <p:nvPr/>
          </p:nvSpPr>
          <p:spPr>
            <a:xfrm>
              <a:off x="4921950" y="1780450"/>
              <a:ext cx="393925" cy="2054375"/>
            </a:xfrm>
            <a:custGeom>
              <a:avLst/>
              <a:gdLst/>
              <a:ahLst/>
              <a:cxnLst/>
              <a:rect l="l" t="t" r="r" b="b"/>
              <a:pathLst>
                <a:path w="15757" h="82175" extrusionOk="0">
                  <a:moveTo>
                    <a:pt x="7978" y="0"/>
                  </a:moveTo>
                  <a:cubicBezTo>
                    <a:pt x="5718" y="0"/>
                    <a:pt x="3856" y="732"/>
                    <a:pt x="2327" y="2261"/>
                  </a:cubicBezTo>
                  <a:cubicBezTo>
                    <a:pt x="798" y="3790"/>
                    <a:pt x="0" y="5651"/>
                    <a:pt x="0" y="7912"/>
                  </a:cubicBezTo>
                  <a:cubicBezTo>
                    <a:pt x="0" y="10106"/>
                    <a:pt x="798" y="11967"/>
                    <a:pt x="2327" y="13497"/>
                  </a:cubicBezTo>
                  <a:cubicBezTo>
                    <a:pt x="3856" y="15026"/>
                    <a:pt x="5718" y="15824"/>
                    <a:pt x="7978" y="15824"/>
                  </a:cubicBezTo>
                  <a:cubicBezTo>
                    <a:pt x="10106" y="15824"/>
                    <a:pt x="11967" y="15026"/>
                    <a:pt x="13496" y="13430"/>
                  </a:cubicBezTo>
                  <a:cubicBezTo>
                    <a:pt x="15026" y="11901"/>
                    <a:pt x="15757" y="10039"/>
                    <a:pt x="15757" y="7912"/>
                  </a:cubicBezTo>
                  <a:cubicBezTo>
                    <a:pt x="15757" y="5651"/>
                    <a:pt x="15026" y="3790"/>
                    <a:pt x="13496" y="2261"/>
                  </a:cubicBezTo>
                  <a:cubicBezTo>
                    <a:pt x="11967" y="732"/>
                    <a:pt x="10106" y="0"/>
                    <a:pt x="7978" y="0"/>
                  </a:cubicBezTo>
                  <a:close/>
                  <a:moveTo>
                    <a:pt x="3524" y="27192"/>
                  </a:moveTo>
                  <a:cubicBezTo>
                    <a:pt x="2659" y="27192"/>
                    <a:pt x="1995" y="27857"/>
                    <a:pt x="1995" y="28721"/>
                  </a:cubicBezTo>
                  <a:lnTo>
                    <a:pt x="1995" y="80646"/>
                  </a:lnTo>
                  <a:cubicBezTo>
                    <a:pt x="1995" y="81510"/>
                    <a:pt x="2659" y="82175"/>
                    <a:pt x="3524" y="82175"/>
                  </a:cubicBezTo>
                  <a:lnTo>
                    <a:pt x="12366" y="82175"/>
                  </a:lnTo>
                  <a:cubicBezTo>
                    <a:pt x="13230" y="82175"/>
                    <a:pt x="13895" y="81510"/>
                    <a:pt x="13895" y="80646"/>
                  </a:cubicBezTo>
                  <a:lnTo>
                    <a:pt x="13895" y="28721"/>
                  </a:lnTo>
                  <a:cubicBezTo>
                    <a:pt x="13895" y="27857"/>
                    <a:pt x="13230" y="27192"/>
                    <a:pt x="12366" y="27192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87" name="Google Shape;787;p62"/>
            <p:cNvSpPr/>
            <p:nvPr/>
          </p:nvSpPr>
          <p:spPr>
            <a:xfrm>
              <a:off x="5568500" y="1798725"/>
              <a:ext cx="295875" cy="2036100"/>
            </a:xfrm>
            <a:custGeom>
              <a:avLst/>
              <a:gdLst/>
              <a:ahLst/>
              <a:cxnLst/>
              <a:rect l="l" t="t" r="r" b="b"/>
              <a:pathLst>
                <a:path w="11835" h="81444" extrusionOk="0">
                  <a:moveTo>
                    <a:pt x="1530" y="1"/>
                  </a:moveTo>
                  <a:cubicBezTo>
                    <a:pt x="665" y="1"/>
                    <a:pt x="1" y="732"/>
                    <a:pt x="1" y="1596"/>
                  </a:cubicBezTo>
                  <a:lnTo>
                    <a:pt x="1" y="79915"/>
                  </a:lnTo>
                  <a:cubicBezTo>
                    <a:pt x="1" y="80779"/>
                    <a:pt x="665" y="81444"/>
                    <a:pt x="1530" y="81444"/>
                  </a:cubicBezTo>
                  <a:lnTo>
                    <a:pt x="10306" y="81444"/>
                  </a:lnTo>
                  <a:cubicBezTo>
                    <a:pt x="11170" y="81444"/>
                    <a:pt x="11835" y="80779"/>
                    <a:pt x="11835" y="79915"/>
                  </a:cubicBezTo>
                  <a:lnTo>
                    <a:pt x="11835" y="1596"/>
                  </a:lnTo>
                  <a:cubicBezTo>
                    <a:pt x="11835" y="732"/>
                    <a:pt x="11170" y="1"/>
                    <a:pt x="1030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88" name="Google Shape;788;p62"/>
            <p:cNvSpPr/>
            <p:nvPr/>
          </p:nvSpPr>
          <p:spPr>
            <a:xfrm>
              <a:off x="6115325" y="2422000"/>
              <a:ext cx="1241625" cy="1449400"/>
            </a:xfrm>
            <a:custGeom>
              <a:avLst/>
              <a:gdLst/>
              <a:ahLst/>
              <a:cxnLst/>
              <a:rect l="l" t="t" r="r" b="b"/>
              <a:pathLst>
                <a:path w="49665" h="57976" extrusionOk="0">
                  <a:moveTo>
                    <a:pt x="37299" y="31448"/>
                  </a:moveTo>
                  <a:lnTo>
                    <a:pt x="37299" y="32778"/>
                  </a:lnTo>
                  <a:cubicBezTo>
                    <a:pt x="37299" y="38097"/>
                    <a:pt x="35902" y="42086"/>
                    <a:pt x="33110" y="44745"/>
                  </a:cubicBezTo>
                  <a:cubicBezTo>
                    <a:pt x="30318" y="47471"/>
                    <a:pt x="26927" y="48801"/>
                    <a:pt x="22805" y="48801"/>
                  </a:cubicBezTo>
                  <a:cubicBezTo>
                    <a:pt x="19481" y="48801"/>
                    <a:pt x="16821" y="48136"/>
                    <a:pt x="14893" y="46607"/>
                  </a:cubicBezTo>
                  <a:cubicBezTo>
                    <a:pt x="13032" y="45144"/>
                    <a:pt x="12101" y="43016"/>
                    <a:pt x="12101" y="40158"/>
                  </a:cubicBezTo>
                  <a:cubicBezTo>
                    <a:pt x="12101" y="37365"/>
                    <a:pt x="13032" y="35238"/>
                    <a:pt x="14827" y="33709"/>
                  </a:cubicBezTo>
                  <a:cubicBezTo>
                    <a:pt x="16622" y="32179"/>
                    <a:pt x="19215" y="31448"/>
                    <a:pt x="22672" y="31448"/>
                  </a:cubicBezTo>
                  <a:close/>
                  <a:moveTo>
                    <a:pt x="25256" y="0"/>
                  </a:moveTo>
                  <a:cubicBezTo>
                    <a:pt x="14565" y="0"/>
                    <a:pt x="7009" y="3857"/>
                    <a:pt x="2461" y="11569"/>
                  </a:cubicBezTo>
                  <a:cubicBezTo>
                    <a:pt x="2062" y="12301"/>
                    <a:pt x="2328" y="13298"/>
                    <a:pt x="3126" y="13697"/>
                  </a:cubicBezTo>
                  <a:lnTo>
                    <a:pt x="9109" y="17154"/>
                  </a:lnTo>
                  <a:cubicBezTo>
                    <a:pt x="9357" y="17312"/>
                    <a:pt x="9628" y="17386"/>
                    <a:pt x="9896" y="17386"/>
                  </a:cubicBezTo>
                  <a:cubicBezTo>
                    <a:pt x="10418" y="17386"/>
                    <a:pt x="10929" y="17106"/>
                    <a:pt x="11237" y="16622"/>
                  </a:cubicBezTo>
                  <a:cubicBezTo>
                    <a:pt x="14096" y="12035"/>
                    <a:pt x="18683" y="9708"/>
                    <a:pt x="24933" y="9708"/>
                  </a:cubicBezTo>
                  <a:cubicBezTo>
                    <a:pt x="33177" y="9708"/>
                    <a:pt x="37299" y="13431"/>
                    <a:pt x="37299" y="20944"/>
                  </a:cubicBezTo>
                  <a:lnTo>
                    <a:pt x="37299" y="23071"/>
                  </a:lnTo>
                  <a:lnTo>
                    <a:pt x="20013" y="23071"/>
                  </a:lnTo>
                  <a:cubicBezTo>
                    <a:pt x="13896" y="23071"/>
                    <a:pt x="9043" y="24600"/>
                    <a:pt x="5386" y="27659"/>
                  </a:cubicBezTo>
                  <a:cubicBezTo>
                    <a:pt x="1796" y="30717"/>
                    <a:pt x="1" y="34905"/>
                    <a:pt x="1" y="40291"/>
                  </a:cubicBezTo>
                  <a:cubicBezTo>
                    <a:pt x="1" y="45742"/>
                    <a:pt x="1796" y="50064"/>
                    <a:pt x="5453" y="53255"/>
                  </a:cubicBezTo>
                  <a:cubicBezTo>
                    <a:pt x="9109" y="56446"/>
                    <a:pt x="13963" y="57975"/>
                    <a:pt x="19880" y="57975"/>
                  </a:cubicBezTo>
                  <a:cubicBezTo>
                    <a:pt x="23935" y="57975"/>
                    <a:pt x="27525" y="57244"/>
                    <a:pt x="30584" y="55715"/>
                  </a:cubicBezTo>
                  <a:cubicBezTo>
                    <a:pt x="33642" y="54186"/>
                    <a:pt x="35902" y="52125"/>
                    <a:pt x="37498" y="49665"/>
                  </a:cubicBezTo>
                  <a:cubicBezTo>
                    <a:pt x="37698" y="52125"/>
                    <a:pt x="37897" y="54053"/>
                    <a:pt x="38163" y="55515"/>
                  </a:cubicBezTo>
                  <a:cubicBezTo>
                    <a:pt x="38296" y="56114"/>
                    <a:pt x="38828" y="56513"/>
                    <a:pt x="39426" y="56513"/>
                  </a:cubicBezTo>
                  <a:lnTo>
                    <a:pt x="48335" y="56513"/>
                  </a:lnTo>
                  <a:cubicBezTo>
                    <a:pt x="49133" y="56513"/>
                    <a:pt x="49665" y="55848"/>
                    <a:pt x="49532" y="55050"/>
                  </a:cubicBezTo>
                  <a:cubicBezTo>
                    <a:pt x="49133" y="52923"/>
                    <a:pt x="48933" y="49532"/>
                    <a:pt x="48933" y="44745"/>
                  </a:cubicBezTo>
                  <a:lnTo>
                    <a:pt x="48933" y="22207"/>
                  </a:lnTo>
                  <a:cubicBezTo>
                    <a:pt x="48933" y="14428"/>
                    <a:pt x="46739" y="8711"/>
                    <a:pt x="42351" y="5253"/>
                  </a:cubicBezTo>
                  <a:cubicBezTo>
                    <a:pt x="38030" y="1730"/>
                    <a:pt x="32379" y="1"/>
                    <a:pt x="25531" y="1"/>
                  </a:cubicBezTo>
                  <a:cubicBezTo>
                    <a:pt x="25439" y="1"/>
                    <a:pt x="25347" y="0"/>
                    <a:pt x="25256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89" name="Google Shape;789;p62"/>
            <p:cNvSpPr/>
            <p:nvPr/>
          </p:nvSpPr>
          <p:spPr>
            <a:xfrm>
              <a:off x="1670850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90" name="Google Shape;790;p62"/>
            <p:cNvSpPr/>
            <p:nvPr/>
          </p:nvSpPr>
          <p:spPr>
            <a:xfrm>
              <a:off x="2230975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1" y="4921"/>
                  </a:cubicBezTo>
                  <a:cubicBezTo>
                    <a:pt x="3857" y="4921"/>
                    <a:pt x="4921" y="3790"/>
                    <a:pt x="4921" y="2461"/>
                  </a:cubicBezTo>
                  <a:cubicBezTo>
                    <a:pt x="4921" y="1131"/>
                    <a:pt x="3857" y="1"/>
                    <a:pt x="24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91" name="Google Shape;791;p62"/>
            <p:cNvSpPr/>
            <p:nvPr/>
          </p:nvSpPr>
          <p:spPr>
            <a:xfrm>
              <a:off x="1950075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92" name="Google Shape;792;p62"/>
            <p:cNvSpPr/>
            <p:nvPr/>
          </p:nvSpPr>
          <p:spPr>
            <a:xfrm>
              <a:off x="1389950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93" name="Google Shape;793;p62"/>
            <p:cNvSpPr/>
            <p:nvPr/>
          </p:nvSpPr>
          <p:spPr>
            <a:xfrm>
              <a:off x="1670850" y="18170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857"/>
                    <a:pt x="1131" y="4921"/>
                    <a:pt x="2460" y="4921"/>
                  </a:cubicBezTo>
                  <a:cubicBezTo>
                    <a:pt x="3857" y="4921"/>
                    <a:pt x="4920" y="3857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94" name="Google Shape;794;p62"/>
            <p:cNvSpPr/>
            <p:nvPr/>
          </p:nvSpPr>
          <p:spPr>
            <a:xfrm>
              <a:off x="1459775" y="18635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1"/>
                  </a:moveTo>
                  <a:cubicBezTo>
                    <a:pt x="266" y="1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1"/>
                    <a:pt x="6648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95" name="Google Shape;795;p62"/>
            <p:cNvSpPr/>
            <p:nvPr/>
          </p:nvSpPr>
          <p:spPr>
            <a:xfrm>
              <a:off x="1770575" y="2428725"/>
              <a:ext cx="204475" cy="319100"/>
            </a:xfrm>
            <a:custGeom>
              <a:avLst/>
              <a:gdLst/>
              <a:ahLst/>
              <a:cxnLst/>
              <a:rect l="l" t="t" r="r" b="b"/>
              <a:pathLst>
                <a:path w="8179" h="12764" extrusionOk="0">
                  <a:moveTo>
                    <a:pt x="7513" y="0"/>
                  </a:moveTo>
                  <a:cubicBezTo>
                    <a:pt x="7316" y="0"/>
                    <a:pt x="7118" y="103"/>
                    <a:pt x="6981" y="331"/>
                  </a:cubicBezTo>
                  <a:lnTo>
                    <a:pt x="200" y="11832"/>
                  </a:lnTo>
                  <a:cubicBezTo>
                    <a:pt x="1" y="12098"/>
                    <a:pt x="134" y="12497"/>
                    <a:pt x="400" y="12630"/>
                  </a:cubicBezTo>
                  <a:cubicBezTo>
                    <a:pt x="466" y="12697"/>
                    <a:pt x="599" y="12763"/>
                    <a:pt x="665" y="12763"/>
                  </a:cubicBezTo>
                  <a:cubicBezTo>
                    <a:pt x="865" y="12763"/>
                    <a:pt x="1064" y="12630"/>
                    <a:pt x="1197" y="12431"/>
                  </a:cubicBezTo>
                  <a:lnTo>
                    <a:pt x="7979" y="929"/>
                  </a:lnTo>
                  <a:cubicBezTo>
                    <a:pt x="8178" y="596"/>
                    <a:pt x="8112" y="264"/>
                    <a:pt x="7779" y="65"/>
                  </a:cubicBezTo>
                  <a:cubicBezTo>
                    <a:pt x="7695" y="22"/>
                    <a:pt x="7604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96" name="Google Shape;796;p62"/>
            <p:cNvSpPr/>
            <p:nvPr/>
          </p:nvSpPr>
          <p:spPr>
            <a:xfrm>
              <a:off x="1489675" y="1955900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550" y="0"/>
                  </a:moveTo>
                  <a:cubicBezTo>
                    <a:pt x="7344" y="0"/>
                    <a:pt x="7137" y="118"/>
                    <a:pt x="7048" y="296"/>
                  </a:cubicBezTo>
                  <a:lnTo>
                    <a:pt x="200" y="11930"/>
                  </a:lnTo>
                  <a:cubicBezTo>
                    <a:pt x="1" y="12196"/>
                    <a:pt x="134" y="12529"/>
                    <a:pt x="400" y="12728"/>
                  </a:cubicBezTo>
                  <a:cubicBezTo>
                    <a:pt x="533" y="12795"/>
                    <a:pt x="599" y="12795"/>
                    <a:pt x="732" y="12795"/>
                  </a:cubicBezTo>
                  <a:cubicBezTo>
                    <a:pt x="932" y="12795"/>
                    <a:pt x="1131" y="12662"/>
                    <a:pt x="1197" y="12529"/>
                  </a:cubicBezTo>
                  <a:lnTo>
                    <a:pt x="8045" y="894"/>
                  </a:lnTo>
                  <a:cubicBezTo>
                    <a:pt x="8245" y="628"/>
                    <a:pt x="8112" y="229"/>
                    <a:pt x="7846" y="96"/>
                  </a:cubicBezTo>
                  <a:cubicBezTo>
                    <a:pt x="7757" y="30"/>
                    <a:pt x="7654" y="0"/>
                    <a:pt x="755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97" name="Google Shape;797;p62"/>
            <p:cNvSpPr/>
            <p:nvPr/>
          </p:nvSpPr>
          <p:spPr>
            <a:xfrm>
              <a:off x="1283575" y="2427050"/>
              <a:ext cx="133000" cy="197775"/>
            </a:xfrm>
            <a:custGeom>
              <a:avLst/>
              <a:gdLst/>
              <a:ahLst/>
              <a:cxnLst/>
              <a:rect l="l" t="t" r="r" b="b"/>
              <a:pathLst>
                <a:path w="5320" h="7911" extrusionOk="0">
                  <a:moveTo>
                    <a:pt x="4654" y="1"/>
                  </a:moveTo>
                  <a:cubicBezTo>
                    <a:pt x="4457" y="1"/>
                    <a:pt x="4259" y="104"/>
                    <a:pt x="4123" y="331"/>
                  </a:cubicBezTo>
                  <a:lnTo>
                    <a:pt x="200" y="6979"/>
                  </a:lnTo>
                  <a:cubicBezTo>
                    <a:pt x="1" y="7245"/>
                    <a:pt x="134" y="7644"/>
                    <a:pt x="400" y="7777"/>
                  </a:cubicBezTo>
                  <a:cubicBezTo>
                    <a:pt x="466" y="7844"/>
                    <a:pt x="599" y="7910"/>
                    <a:pt x="666" y="7910"/>
                  </a:cubicBezTo>
                  <a:cubicBezTo>
                    <a:pt x="865" y="7910"/>
                    <a:pt x="1064" y="7777"/>
                    <a:pt x="1197" y="7578"/>
                  </a:cubicBezTo>
                  <a:lnTo>
                    <a:pt x="5120" y="929"/>
                  </a:lnTo>
                  <a:cubicBezTo>
                    <a:pt x="5319" y="597"/>
                    <a:pt x="5253" y="265"/>
                    <a:pt x="4921" y="65"/>
                  </a:cubicBezTo>
                  <a:cubicBezTo>
                    <a:pt x="4836" y="23"/>
                    <a:pt x="4745" y="1"/>
                    <a:pt x="465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98" name="Google Shape;798;p62"/>
            <p:cNvSpPr/>
            <p:nvPr/>
          </p:nvSpPr>
          <p:spPr>
            <a:xfrm>
              <a:off x="1770575" y="1957550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695" y="1"/>
                  </a:moveTo>
                  <a:cubicBezTo>
                    <a:pt x="592" y="1"/>
                    <a:pt x="488" y="30"/>
                    <a:pt x="400" y="97"/>
                  </a:cubicBezTo>
                  <a:cubicBezTo>
                    <a:pt x="134" y="230"/>
                    <a:pt x="1" y="628"/>
                    <a:pt x="200" y="894"/>
                  </a:cubicBezTo>
                  <a:lnTo>
                    <a:pt x="6981" y="12463"/>
                  </a:lnTo>
                  <a:cubicBezTo>
                    <a:pt x="7114" y="12596"/>
                    <a:pt x="7314" y="12729"/>
                    <a:pt x="7513" y="12729"/>
                  </a:cubicBezTo>
                  <a:cubicBezTo>
                    <a:pt x="7580" y="12729"/>
                    <a:pt x="7713" y="12729"/>
                    <a:pt x="7779" y="12662"/>
                  </a:cubicBezTo>
                  <a:cubicBezTo>
                    <a:pt x="8112" y="12463"/>
                    <a:pt x="8178" y="12130"/>
                    <a:pt x="8045" y="11864"/>
                  </a:cubicBezTo>
                  <a:lnTo>
                    <a:pt x="1197" y="296"/>
                  </a:lnTo>
                  <a:cubicBezTo>
                    <a:pt x="1109" y="119"/>
                    <a:pt x="902" y="1"/>
                    <a:pt x="695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799" name="Google Shape;799;p62"/>
            <p:cNvSpPr/>
            <p:nvPr/>
          </p:nvSpPr>
          <p:spPr>
            <a:xfrm>
              <a:off x="1338425" y="2170300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661" y="1"/>
                  </a:moveTo>
                  <a:cubicBezTo>
                    <a:pt x="555" y="1"/>
                    <a:pt x="444" y="30"/>
                    <a:pt x="333" y="97"/>
                  </a:cubicBezTo>
                  <a:cubicBezTo>
                    <a:pt x="67" y="230"/>
                    <a:pt x="1" y="628"/>
                    <a:pt x="134" y="894"/>
                  </a:cubicBezTo>
                  <a:lnTo>
                    <a:pt x="1929" y="3953"/>
                  </a:lnTo>
                  <a:cubicBezTo>
                    <a:pt x="2062" y="4086"/>
                    <a:pt x="2261" y="4219"/>
                    <a:pt x="2461" y="4219"/>
                  </a:cubicBezTo>
                  <a:cubicBezTo>
                    <a:pt x="2527" y="4219"/>
                    <a:pt x="2660" y="4219"/>
                    <a:pt x="2727" y="4152"/>
                  </a:cubicBezTo>
                  <a:cubicBezTo>
                    <a:pt x="3059" y="3953"/>
                    <a:pt x="3125" y="3620"/>
                    <a:pt x="2926" y="3354"/>
                  </a:cubicBezTo>
                  <a:lnTo>
                    <a:pt x="1197" y="296"/>
                  </a:lnTo>
                  <a:cubicBezTo>
                    <a:pt x="1064" y="119"/>
                    <a:pt x="872" y="1"/>
                    <a:pt x="6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00" name="Google Shape;800;p62"/>
            <p:cNvSpPr/>
            <p:nvPr/>
          </p:nvSpPr>
          <p:spPr>
            <a:xfrm>
              <a:off x="1489675" y="2427050"/>
              <a:ext cx="206125" cy="320775"/>
            </a:xfrm>
            <a:custGeom>
              <a:avLst/>
              <a:gdLst/>
              <a:ahLst/>
              <a:cxnLst/>
              <a:rect l="l" t="t" r="r" b="b"/>
              <a:pathLst>
                <a:path w="8245" h="12831" extrusionOk="0">
                  <a:moveTo>
                    <a:pt x="680" y="1"/>
                  </a:moveTo>
                  <a:cubicBezTo>
                    <a:pt x="581" y="1"/>
                    <a:pt x="484" y="23"/>
                    <a:pt x="400" y="65"/>
                  </a:cubicBezTo>
                  <a:cubicBezTo>
                    <a:pt x="134" y="265"/>
                    <a:pt x="1" y="597"/>
                    <a:pt x="200" y="929"/>
                  </a:cubicBezTo>
                  <a:lnTo>
                    <a:pt x="7048" y="12498"/>
                  </a:lnTo>
                  <a:cubicBezTo>
                    <a:pt x="7181" y="12697"/>
                    <a:pt x="7381" y="12830"/>
                    <a:pt x="7580" y="12830"/>
                  </a:cubicBezTo>
                  <a:cubicBezTo>
                    <a:pt x="7646" y="12830"/>
                    <a:pt x="7779" y="12764"/>
                    <a:pt x="7846" y="12697"/>
                  </a:cubicBezTo>
                  <a:cubicBezTo>
                    <a:pt x="8112" y="12564"/>
                    <a:pt x="8245" y="12165"/>
                    <a:pt x="8045" y="11899"/>
                  </a:cubicBezTo>
                  <a:lnTo>
                    <a:pt x="1197" y="331"/>
                  </a:lnTo>
                  <a:cubicBezTo>
                    <a:pt x="1107" y="104"/>
                    <a:pt x="892" y="1"/>
                    <a:pt x="68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01" name="Google Shape;801;p62"/>
            <p:cNvSpPr/>
            <p:nvPr/>
          </p:nvSpPr>
          <p:spPr>
            <a:xfrm>
              <a:off x="1542875" y="2335575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02" name="Google Shape;802;p62"/>
            <p:cNvSpPr/>
            <p:nvPr/>
          </p:nvSpPr>
          <p:spPr>
            <a:xfrm>
              <a:off x="2049825" y="2427525"/>
              <a:ext cx="204450" cy="320300"/>
            </a:xfrm>
            <a:custGeom>
              <a:avLst/>
              <a:gdLst/>
              <a:ahLst/>
              <a:cxnLst/>
              <a:rect l="l" t="t" r="r" b="b"/>
              <a:pathLst>
                <a:path w="8178" h="12812" extrusionOk="0">
                  <a:moveTo>
                    <a:pt x="699" y="0"/>
                  </a:moveTo>
                  <a:cubicBezTo>
                    <a:pt x="582" y="0"/>
                    <a:pt x="457" y="38"/>
                    <a:pt x="332" y="113"/>
                  </a:cubicBezTo>
                  <a:cubicBezTo>
                    <a:pt x="66" y="246"/>
                    <a:pt x="0" y="644"/>
                    <a:pt x="133" y="910"/>
                  </a:cubicBezTo>
                  <a:lnTo>
                    <a:pt x="6981" y="12479"/>
                  </a:lnTo>
                  <a:cubicBezTo>
                    <a:pt x="7114" y="12678"/>
                    <a:pt x="7313" y="12811"/>
                    <a:pt x="7513" y="12811"/>
                  </a:cubicBezTo>
                  <a:cubicBezTo>
                    <a:pt x="7579" y="12811"/>
                    <a:pt x="7712" y="12745"/>
                    <a:pt x="7779" y="12678"/>
                  </a:cubicBezTo>
                  <a:cubicBezTo>
                    <a:pt x="8111" y="12545"/>
                    <a:pt x="8178" y="12146"/>
                    <a:pt x="7978" y="11880"/>
                  </a:cubicBezTo>
                  <a:lnTo>
                    <a:pt x="1197" y="312"/>
                  </a:lnTo>
                  <a:cubicBezTo>
                    <a:pt x="1072" y="104"/>
                    <a:pt x="895" y="0"/>
                    <a:pt x="69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03" name="Google Shape;803;p62"/>
            <p:cNvSpPr/>
            <p:nvPr/>
          </p:nvSpPr>
          <p:spPr>
            <a:xfrm>
              <a:off x="1217100" y="2335575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04" name="Google Shape;804;p62"/>
            <p:cNvSpPr/>
            <p:nvPr/>
          </p:nvSpPr>
          <p:spPr>
            <a:xfrm>
              <a:off x="1418200" y="2810950"/>
              <a:ext cx="222750" cy="29950"/>
            </a:xfrm>
            <a:custGeom>
              <a:avLst/>
              <a:gdLst/>
              <a:ahLst/>
              <a:cxnLst/>
              <a:rect l="l" t="t" r="r" b="b"/>
              <a:pathLst>
                <a:path w="8910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8311" y="1197"/>
                  </a:lnTo>
                  <a:cubicBezTo>
                    <a:pt x="8644" y="1197"/>
                    <a:pt x="8910" y="931"/>
                    <a:pt x="8910" y="599"/>
                  </a:cubicBezTo>
                  <a:cubicBezTo>
                    <a:pt x="8910" y="266"/>
                    <a:pt x="8644" y="0"/>
                    <a:pt x="831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05" name="Google Shape;805;p62"/>
            <p:cNvSpPr/>
            <p:nvPr/>
          </p:nvSpPr>
          <p:spPr>
            <a:xfrm>
              <a:off x="1825425" y="2810950"/>
              <a:ext cx="375675" cy="29950"/>
            </a:xfrm>
            <a:custGeom>
              <a:avLst/>
              <a:gdLst/>
              <a:ahLst/>
              <a:cxnLst/>
              <a:rect l="l" t="t" r="r" b="b"/>
              <a:pathLst>
                <a:path w="15027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14428" y="1197"/>
                  </a:lnTo>
                  <a:cubicBezTo>
                    <a:pt x="14760" y="1197"/>
                    <a:pt x="15026" y="931"/>
                    <a:pt x="15026" y="599"/>
                  </a:cubicBezTo>
                  <a:cubicBezTo>
                    <a:pt x="15026" y="266"/>
                    <a:pt x="14760" y="0"/>
                    <a:pt x="1442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06" name="Google Shape;806;p62"/>
            <p:cNvSpPr/>
            <p:nvPr/>
          </p:nvSpPr>
          <p:spPr>
            <a:xfrm>
              <a:off x="249750" y="2102900"/>
              <a:ext cx="497000" cy="496975"/>
            </a:xfrm>
            <a:custGeom>
              <a:avLst/>
              <a:gdLst/>
              <a:ahLst/>
              <a:cxnLst/>
              <a:rect l="l" t="t" r="r" b="b"/>
              <a:pathLst>
                <a:path w="19880" h="19879" extrusionOk="0">
                  <a:moveTo>
                    <a:pt x="9907" y="0"/>
                  </a:moveTo>
                  <a:cubicBezTo>
                    <a:pt x="4455" y="0"/>
                    <a:pt x="0" y="4455"/>
                    <a:pt x="0" y="9906"/>
                  </a:cubicBezTo>
                  <a:cubicBezTo>
                    <a:pt x="0" y="15425"/>
                    <a:pt x="4455" y="19879"/>
                    <a:pt x="9907" y="19879"/>
                  </a:cubicBezTo>
                  <a:cubicBezTo>
                    <a:pt x="15425" y="19879"/>
                    <a:pt x="19879" y="15425"/>
                    <a:pt x="19879" y="9906"/>
                  </a:cubicBezTo>
                  <a:cubicBezTo>
                    <a:pt x="19879" y="4455"/>
                    <a:pt x="15425" y="0"/>
                    <a:pt x="990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07" name="Google Shape;807;p62"/>
            <p:cNvSpPr/>
            <p:nvPr/>
          </p:nvSpPr>
          <p:spPr>
            <a:xfrm>
              <a:off x="816525" y="2169375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1"/>
                  </a:moveTo>
                  <a:cubicBezTo>
                    <a:pt x="3258" y="1"/>
                    <a:pt x="1" y="3258"/>
                    <a:pt x="1" y="7247"/>
                  </a:cubicBezTo>
                  <a:cubicBezTo>
                    <a:pt x="1" y="11303"/>
                    <a:pt x="3258" y="14561"/>
                    <a:pt x="7247" y="14561"/>
                  </a:cubicBezTo>
                  <a:cubicBezTo>
                    <a:pt x="11303" y="14561"/>
                    <a:pt x="14561" y="11303"/>
                    <a:pt x="14561" y="7247"/>
                  </a:cubicBezTo>
                  <a:cubicBezTo>
                    <a:pt x="14561" y="3258"/>
                    <a:pt x="11303" y="1"/>
                    <a:pt x="724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08" name="Google Shape;808;p62"/>
            <p:cNvSpPr/>
            <p:nvPr/>
          </p:nvSpPr>
          <p:spPr>
            <a:xfrm>
              <a:off x="269700" y="2697925"/>
              <a:ext cx="255975" cy="256000"/>
            </a:xfrm>
            <a:custGeom>
              <a:avLst/>
              <a:gdLst/>
              <a:ahLst/>
              <a:cxnLst/>
              <a:rect l="l" t="t" r="r" b="b"/>
              <a:pathLst>
                <a:path w="10239" h="10240" extrusionOk="0">
                  <a:moveTo>
                    <a:pt x="5120" y="1"/>
                  </a:moveTo>
                  <a:cubicBezTo>
                    <a:pt x="2327" y="1"/>
                    <a:pt x="0" y="2327"/>
                    <a:pt x="0" y="5120"/>
                  </a:cubicBezTo>
                  <a:cubicBezTo>
                    <a:pt x="0" y="7912"/>
                    <a:pt x="2327" y="10239"/>
                    <a:pt x="5120" y="10239"/>
                  </a:cubicBezTo>
                  <a:cubicBezTo>
                    <a:pt x="7912" y="10239"/>
                    <a:pt x="10239" y="7912"/>
                    <a:pt x="10239" y="5120"/>
                  </a:cubicBezTo>
                  <a:cubicBezTo>
                    <a:pt x="10239" y="2327"/>
                    <a:pt x="7912" y="1"/>
                    <a:pt x="512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09" name="Google Shape;809;p62"/>
            <p:cNvSpPr/>
            <p:nvPr/>
          </p:nvSpPr>
          <p:spPr>
            <a:xfrm>
              <a:off x="1069175" y="1780450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13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13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10" name="Google Shape;810;p62"/>
            <p:cNvSpPr/>
            <p:nvPr/>
          </p:nvSpPr>
          <p:spPr>
            <a:xfrm>
              <a:off x="1002675" y="2638100"/>
              <a:ext cx="377325" cy="377300"/>
            </a:xfrm>
            <a:custGeom>
              <a:avLst/>
              <a:gdLst/>
              <a:ahLst/>
              <a:cxnLst/>
              <a:rect l="l" t="t" r="r" b="b"/>
              <a:pathLst>
                <a:path w="15093" h="15092" extrusionOk="0">
                  <a:moveTo>
                    <a:pt x="7514" y="0"/>
                  </a:moveTo>
                  <a:cubicBezTo>
                    <a:pt x="3392" y="0"/>
                    <a:pt x="1" y="3324"/>
                    <a:pt x="1" y="7513"/>
                  </a:cubicBezTo>
                  <a:cubicBezTo>
                    <a:pt x="1" y="11701"/>
                    <a:pt x="3392" y="15092"/>
                    <a:pt x="7514" y="15092"/>
                  </a:cubicBezTo>
                  <a:cubicBezTo>
                    <a:pt x="11702" y="15092"/>
                    <a:pt x="15093" y="11701"/>
                    <a:pt x="15093" y="7513"/>
                  </a:cubicBezTo>
                  <a:cubicBezTo>
                    <a:pt x="15093" y="3324"/>
                    <a:pt x="11702" y="0"/>
                    <a:pt x="751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11" name="Google Shape;811;p62"/>
            <p:cNvSpPr/>
            <p:nvPr/>
          </p:nvSpPr>
          <p:spPr>
            <a:xfrm>
              <a:off x="650325" y="1820325"/>
              <a:ext cx="299200" cy="297550"/>
            </a:xfrm>
            <a:custGeom>
              <a:avLst/>
              <a:gdLst/>
              <a:ahLst/>
              <a:cxnLst/>
              <a:rect l="l" t="t" r="r" b="b"/>
              <a:pathLst>
                <a:path w="11968" h="11902" extrusionOk="0">
                  <a:moveTo>
                    <a:pt x="5984" y="1"/>
                  </a:moveTo>
                  <a:cubicBezTo>
                    <a:pt x="2660" y="1"/>
                    <a:pt x="0" y="2660"/>
                    <a:pt x="0" y="5918"/>
                  </a:cubicBezTo>
                  <a:cubicBezTo>
                    <a:pt x="0" y="9242"/>
                    <a:pt x="2660" y="11902"/>
                    <a:pt x="5984" y="11902"/>
                  </a:cubicBezTo>
                  <a:cubicBezTo>
                    <a:pt x="9241" y="11902"/>
                    <a:pt x="11967" y="9242"/>
                    <a:pt x="11967" y="5918"/>
                  </a:cubicBezTo>
                  <a:cubicBezTo>
                    <a:pt x="11967" y="2660"/>
                    <a:pt x="9241" y="1"/>
                    <a:pt x="598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12" name="Google Shape;812;p62"/>
            <p:cNvSpPr/>
            <p:nvPr/>
          </p:nvSpPr>
          <p:spPr>
            <a:xfrm>
              <a:off x="612075" y="2676325"/>
              <a:ext cx="299225" cy="299200"/>
            </a:xfrm>
            <a:custGeom>
              <a:avLst/>
              <a:gdLst/>
              <a:ahLst/>
              <a:cxnLst/>
              <a:rect l="l" t="t" r="r" b="b"/>
              <a:pathLst>
                <a:path w="11969" h="11968" extrusionOk="0">
                  <a:moveTo>
                    <a:pt x="5985" y="0"/>
                  </a:moveTo>
                  <a:cubicBezTo>
                    <a:pt x="2727" y="0"/>
                    <a:pt x="1" y="2726"/>
                    <a:pt x="1" y="5984"/>
                  </a:cubicBezTo>
                  <a:cubicBezTo>
                    <a:pt x="1" y="9308"/>
                    <a:pt x="2727" y="11967"/>
                    <a:pt x="5985" y="11967"/>
                  </a:cubicBezTo>
                  <a:cubicBezTo>
                    <a:pt x="9309" y="11967"/>
                    <a:pt x="11968" y="9308"/>
                    <a:pt x="11968" y="5984"/>
                  </a:cubicBezTo>
                  <a:cubicBezTo>
                    <a:pt x="11968" y="2726"/>
                    <a:pt x="9309" y="0"/>
                    <a:pt x="598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13" name="Google Shape;813;p62"/>
            <p:cNvSpPr/>
            <p:nvPr/>
          </p:nvSpPr>
          <p:spPr>
            <a:xfrm>
              <a:off x="1950075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14" name="Google Shape;814;p62"/>
            <p:cNvSpPr/>
            <p:nvPr/>
          </p:nvSpPr>
          <p:spPr>
            <a:xfrm>
              <a:off x="1389950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15" name="Google Shape;815;p62"/>
            <p:cNvSpPr/>
            <p:nvPr/>
          </p:nvSpPr>
          <p:spPr>
            <a:xfrm>
              <a:off x="1670850" y="37118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16" name="Google Shape;816;p62"/>
            <p:cNvSpPr/>
            <p:nvPr/>
          </p:nvSpPr>
          <p:spPr>
            <a:xfrm>
              <a:off x="1459775" y="37583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0"/>
                  </a:moveTo>
                  <a:cubicBezTo>
                    <a:pt x="266" y="0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0"/>
                    <a:pt x="664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17" name="Google Shape;817;p62"/>
            <p:cNvSpPr/>
            <p:nvPr/>
          </p:nvSpPr>
          <p:spPr>
            <a:xfrm>
              <a:off x="1770575" y="2905700"/>
              <a:ext cx="204475" cy="317475"/>
            </a:xfrm>
            <a:custGeom>
              <a:avLst/>
              <a:gdLst/>
              <a:ahLst/>
              <a:cxnLst/>
              <a:rect l="l" t="t" r="r" b="b"/>
              <a:pathLst>
                <a:path w="8179" h="12699" extrusionOk="0">
                  <a:moveTo>
                    <a:pt x="665" y="0"/>
                  </a:moveTo>
                  <a:cubicBezTo>
                    <a:pt x="599" y="0"/>
                    <a:pt x="466" y="0"/>
                    <a:pt x="400" y="67"/>
                  </a:cubicBezTo>
                  <a:cubicBezTo>
                    <a:pt x="134" y="199"/>
                    <a:pt x="1" y="598"/>
                    <a:pt x="200" y="864"/>
                  </a:cubicBezTo>
                  <a:lnTo>
                    <a:pt x="6981" y="12433"/>
                  </a:lnTo>
                  <a:cubicBezTo>
                    <a:pt x="7114" y="12610"/>
                    <a:pt x="7307" y="12699"/>
                    <a:pt x="7499" y="12699"/>
                  </a:cubicBezTo>
                  <a:cubicBezTo>
                    <a:pt x="7595" y="12699"/>
                    <a:pt x="7691" y="12676"/>
                    <a:pt x="7779" y="12632"/>
                  </a:cubicBezTo>
                  <a:cubicBezTo>
                    <a:pt x="8112" y="12433"/>
                    <a:pt x="8178" y="12100"/>
                    <a:pt x="7979" y="11834"/>
                  </a:cubicBezTo>
                  <a:lnTo>
                    <a:pt x="1197" y="266"/>
                  </a:lnTo>
                  <a:cubicBezTo>
                    <a:pt x="1064" y="67"/>
                    <a:pt x="865" y="0"/>
                    <a:pt x="66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18" name="Google Shape;818;p62"/>
            <p:cNvSpPr/>
            <p:nvPr/>
          </p:nvSpPr>
          <p:spPr>
            <a:xfrm>
              <a:off x="1489675" y="3376075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32" y="0"/>
                  </a:moveTo>
                  <a:cubicBezTo>
                    <a:pt x="599" y="0"/>
                    <a:pt x="533" y="67"/>
                    <a:pt x="400" y="67"/>
                  </a:cubicBezTo>
                  <a:cubicBezTo>
                    <a:pt x="134" y="266"/>
                    <a:pt x="1" y="598"/>
                    <a:pt x="200" y="931"/>
                  </a:cubicBezTo>
                  <a:lnTo>
                    <a:pt x="7048" y="12499"/>
                  </a:lnTo>
                  <a:cubicBezTo>
                    <a:pt x="7137" y="12676"/>
                    <a:pt x="7344" y="12795"/>
                    <a:pt x="7550" y="12795"/>
                  </a:cubicBezTo>
                  <a:cubicBezTo>
                    <a:pt x="7654" y="12795"/>
                    <a:pt x="7757" y="12765"/>
                    <a:pt x="7846" y="12699"/>
                  </a:cubicBezTo>
                  <a:cubicBezTo>
                    <a:pt x="8112" y="12566"/>
                    <a:pt x="8245" y="12167"/>
                    <a:pt x="8045" y="11901"/>
                  </a:cubicBezTo>
                  <a:lnTo>
                    <a:pt x="1197" y="332"/>
                  </a:lnTo>
                  <a:cubicBezTo>
                    <a:pt x="1131" y="133"/>
                    <a:pt x="932" y="0"/>
                    <a:pt x="732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19" name="Google Shape;819;p62"/>
            <p:cNvSpPr/>
            <p:nvPr/>
          </p:nvSpPr>
          <p:spPr>
            <a:xfrm>
              <a:off x="1283575" y="3028675"/>
              <a:ext cx="133000" cy="196150"/>
            </a:xfrm>
            <a:custGeom>
              <a:avLst/>
              <a:gdLst/>
              <a:ahLst/>
              <a:cxnLst/>
              <a:rect l="l" t="t" r="r" b="b"/>
              <a:pathLst>
                <a:path w="5320" h="7846" extrusionOk="0">
                  <a:moveTo>
                    <a:pt x="666" y="1"/>
                  </a:moveTo>
                  <a:cubicBezTo>
                    <a:pt x="599" y="1"/>
                    <a:pt x="466" y="1"/>
                    <a:pt x="400" y="67"/>
                  </a:cubicBezTo>
                  <a:cubicBezTo>
                    <a:pt x="134" y="200"/>
                    <a:pt x="1" y="599"/>
                    <a:pt x="200" y="865"/>
                  </a:cubicBezTo>
                  <a:lnTo>
                    <a:pt x="4123" y="7580"/>
                  </a:lnTo>
                  <a:cubicBezTo>
                    <a:pt x="4256" y="7757"/>
                    <a:pt x="4448" y="7846"/>
                    <a:pt x="4640" y="7846"/>
                  </a:cubicBezTo>
                  <a:cubicBezTo>
                    <a:pt x="4736" y="7846"/>
                    <a:pt x="4832" y="7824"/>
                    <a:pt x="4921" y="7780"/>
                  </a:cubicBezTo>
                  <a:cubicBezTo>
                    <a:pt x="5253" y="7580"/>
                    <a:pt x="5319" y="7248"/>
                    <a:pt x="5120" y="6982"/>
                  </a:cubicBezTo>
                  <a:lnTo>
                    <a:pt x="1197" y="267"/>
                  </a:lnTo>
                  <a:cubicBezTo>
                    <a:pt x="1064" y="67"/>
                    <a:pt x="865" y="1"/>
                    <a:pt x="66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20" name="Google Shape;820;p62"/>
            <p:cNvSpPr/>
            <p:nvPr/>
          </p:nvSpPr>
          <p:spPr>
            <a:xfrm>
              <a:off x="1770575" y="3376075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7513" y="0"/>
                  </a:moveTo>
                  <a:cubicBezTo>
                    <a:pt x="7314" y="0"/>
                    <a:pt x="7114" y="133"/>
                    <a:pt x="6981" y="332"/>
                  </a:cubicBezTo>
                  <a:lnTo>
                    <a:pt x="200" y="11834"/>
                  </a:lnTo>
                  <a:cubicBezTo>
                    <a:pt x="1" y="12100"/>
                    <a:pt x="134" y="12499"/>
                    <a:pt x="400" y="12632"/>
                  </a:cubicBezTo>
                  <a:cubicBezTo>
                    <a:pt x="488" y="12699"/>
                    <a:pt x="592" y="12728"/>
                    <a:pt x="695" y="12728"/>
                  </a:cubicBezTo>
                  <a:cubicBezTo>
                    <a:pt x="902" y="12728"/>
                    <a:pt x="1109" y="12610"/>
                    <a:pt x="1197" y="12433"/>
                  </a:cubicBezTo>
                  <a:lnTo>
                    <a:pt x="8045" y="931"/>
                  </a:lnTo>
                  <a:cubicBezTo>
                    <a:pt x="8178" y="598"/>
                    <a:pt x="8112" y="266"/>
                    <a:pt x="7779" y="67"/>
                  </a:cubicBezTo>
                  <a:cubicBezTo>
                    <a:pt x="7713" y="67"/>
                    <a:pt x="7580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21" name="Google Shape;821;p62"/>
            <p:cNvSpPr/>
            <p:nvPr/>
          </p:nvSpPr>
          <p:spPr>
            <a:xfrm>
              <a:off x="1338425" y="3376075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2461" y="0"/>
                  </a:moveTo>
                  <a:cubicBezTo>
                    <a:pt x="2261" y="0"/>
                    <a:pt x="2062" y="133"/>
                    <a:pt x="1929" y="332"/>
                  </a:cubicBezTo>
                  <a:lnTo>
                    <a:pt x="134" y="3324"/>
                  </a:lnTo>
                  <a:cubicBezTo>
                    <a:pt x="1" y="3590"/>
                    <a:pt x="67" y="3989"/>
                    <a:pt x="333" y="4122"/>
                  </a:cubicBezTo>
                  <a:cubicBezTo>
                    <a:pt x="444" y="4189"/>
                    <a:pt x="555" y="4218"/>
                    <a:pt x="661" y="4218"/>
                  </a:cubicBezTo>
                  <a:cubicBezTo>
                    <a:pt x="872" y="4218"/>
                    <a:pt x="1064" y="4100"/>
                    <a:pt x="1197" y="3923"/>
                  </a:cubicBezTo>
                  <a:lnTo>
                    <a:pt x="2926" y="931"/>
                  </a:lnTo>
                  <a:cubicBezTo>
                    <a:pt x="3125" y="598"/>
                    <a:pt x="3059" y="266"/>
                    <a:pt x="2727" y="67"/>
                  </a:cubicBezTo>
                  <a:cubicBezTo>
                    <a:pt x="2660" y="67"/>
                    <a:pt x="2527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22" name="Google Shape;822;p62"/>
            <p:cNvSpPr/>
            <p:nvPr/>
          </p:nvSpPr>
          <p:spPr>
            <a:xfrm>
              <a:off x="1489675" y="2905700"/>
              <a:ext cx="206125" cy="319125"/>
            </a:xfrm>
            <a:custGeom>
              <a:avLst/>
              <a:gdLst/>
              <a:ahLst/>
              <a:cxnLst/>
              <a:rect l="l" t="t" r="r" b="b"/>
              <a:pathLst>
                <a:path w="8245" h="12765" extrusionOk="0">
                  <a:moveTo>
                    <a:pt x="7580" y="0"/>
                  </a:moveTo>
                  <a:cubicBezTo>
                    <a:pt x="7381" y="0"/>
                    <a:pt x="7181" y="67"/>
                    <a:pt x="7048" y="266"/>
                  </a:cubicBezTo>
                  <a:lnTo>
                    <a:pt x="200" y="11901"/>
                  </a:lnTo>
                  <a:cubicBezTo>
                    <a:pt x="1" y="12167"/>
                    <a:pt x="134" y="12499"/>
                    <a:pt x="400" y="12699"/>
                  </a:cubicBezTo>
                  <a:cubicBezTo>
                    <a:pt x="488" y="12743"/>
                    <a:pt x="592" y="12765"/>
                    <a:pt x="695" y="12765"/>
                  </a:cubicBezTo>
                  <a:cubicBezTo>
                    <a:pt x="902" y="12765"/>
                    <a:pt x="1109" y="12676"/>
                    <a:pt x="1197" y="12499"/>
                  </a:cubicBezTo>
                  <a:lnTo>
                    <a:pt x="8045" y="864"/>
                  </a:lnTo>
                  <a:cubicBezTo>
                    <a:pt x="8245" y="598"/>
                    <a:pt x="8112" y="199"/>
                    <a:pt x="7846" y="67"/>
                  </a:cubicBezTo>
                  <a:cubicBezTo>
                    <a:pt x="7779" y="0"/>
                    <a:pt x="7646" y="0"/>
                    <a:pt x="758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23" name="Google Shape;823;p62"/>
            <p:cNvSpPr/>
            <p:nvPr/>
          </p:nvSpPr>
          <p:spPr>
            <a:xfrm>
              <a:off x="1542875" y="3286300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24" name="Google Shape;824;p62"/>
            <p:cNvSpPr/>
            <p:nvPr/>
          </p:nvSpPr>
          <p:spPr>
            <a:xfrm>
              <a:off x="2049825" y="2905700"/>
              <a:ext cx="204450" cy="319125"/>
            </a:xfrm>
            <a:custGeom>
              <a:avLst/>
              <a:gdLst/>
              <a:ahLst/>
              <a:cxnLst/>
              <a:rect l="l" t="t" r="r" b="b"/>
              <a:pathLst>
                <a:path w="8178" h="12765" extrusionOk="0">
                  <a:moveTo>
                    <a:pt x="7513" y="0"/>
                  </a:moveTo>
                  <a:cubicBezTo>
                    <a:pt x="7313" y="0"/>
                    <a:pt x="7114" y="67"/>
                    <a:pt x="6981" y="266"/>
                  </a:cubicBezTo>
                  <a:lnTo>
                    <a:pt x="133" y="11834"/>
                  </a:lnTo>
                  <a:cubicBezTo>
                    <a:pt x="0" y="12167"/>
                    <a:pt x="66" y="12499"/>
                    <a:pt x="332" y="12699"/>
                  </a:cubicBezTo>
                  <a:cubicBezTo>
                    <a:pt x="443" y="12743"/>
                    <a:pt x="554" y="12765"/>
                    <a:pt x="660" y="12765"/>
                  </a:cubicBezTo>
                  <a:cubicBezTo>
                    <a:pt x="872" y="12765"/>
                    <a:pt x="1064" y="12676"/>
                    <a:pt x="1197" y="12499"/>
                  </a:cubicBezTo>
                  <a:lnTo>
                    <a:pt x="7978" y="864"/>
                  </a:lnTo>
                  <a:cubicBezTo>
                    <a:pt x="8178" y="598"/>
                    <a:pt x="8111" y="199"/>
                    <a:pt x="7779" y="67"/>
                  </a:cubicBezTo>
                  <a:cubicBezTo>
                    <a:pt x="7712" y="0"/>
                    <a:pt x="7579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25" name="Google Shape;825;p62"/>
            <p:cNvSpPr/>
            <p:nvPr/>
          </p:nvSpPr>
          <p:spPr>
            <a:xfrm>
              <a:off x="1217100" y="3286300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26" name="Google Shape;826;p62"/>
            <p:cNvSpPr/>
            <p:nvPr/>
          </p:nvSpPr>
          <p:spPr>
            <a:xfrm>
              <a:off x="249750" y="3051950"/>
              <a:ext cx="497000" cy="498650"/>
            </a:xfrm>
            <a:custGeom>
              <a:avLst/>
              <a:gdLst/>
              <a:ahLst/>
              <a:cxnLst/>
              <a:rect l="l" t="t" r="r" b="b"/>
              <a:pathLst>
                <a:path w="19880" h="19946" extrusionOk="0">
                  <a:moveTo>
                    <a:pt x="9907" y="1"/>
                  </a:moveTo>
                  <a:cubicBezTo>
                    <a:pt x="4455" y="1"/>
                    <a:pt x="0" y="4522"/>
                    <a:pt x="0" y="9973"/>
                  </a:cubicBezTo>
                  <a:cubicBezTo>
                    <a:pt x="0" y="15491"/>
                    <a:pt x="4455" y="19946"/>
                    <a:pt x="9907" y="19946"/>
                  </a:cubicBezTo>
                  <a:cubicBezTo>
                    <a:pt x="15425" y="19946"/>
                    <a:pt x="19879" y="15491"/>
                    <a:pt x="19879" y="9973"/>
                  </a:cubicBezTo>
                  <a:cubicBezTo>
                    <a:pt x="19879" y="4522"/>
                    <a:pt x="15425" y="1"/>
                    <a:pt x="990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27" name="Google Shape;827;p62"/>
            <p:cNvSpPr/>
            <p:nvPr/>
          </p:nvSpPr>
          <p:spPr>
            <a:xfrm>
              <a:off x="816525" y="3120100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0"/>
                  </a:moveTo>
                  <a:cubicBezTo>
                    <a:pt x="3258" y="0"/>
                    <a:pt x="1" y="3258"/>
                    <a:pt x="1" y="7247"/>
                  </a:cubicBezTo>
                  <a:cubicBezTo>
                    <a:pt x="1" y="11236"/>
                    <a:pt x="3258" y="14561"/>
                    <a:pt x="7247" y="14561"/>
                  </a:cubicBezTo>
                  <a:cubicBezTo>
                    <a:pt x="11303" y="14561"/>
                    <a:pt x="14561" y="11236"/>
                    <a:pt x="14561" y="7247"/>
                  </a:cubicBezTo>
                  <a:cubicBezTo>
                    <a:pt x="14561" y="3258"/>
                    <a:pt x="11303" y="0"/>
                    <a:pt x="724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28" name="Google Shape;828;p62"/>
            <p:cNvSpPr/>
            <p:nvPr/>
          </p:nvSpPr>
          <p:spPr>
            <a:xfrm>
              <a:off x="1069175" y="3494075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80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80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29" name="Google Shape;829;p62"/>
            <p:cNvSpPr/>
            <p:nvPr/>
          </p:nvSpPr>
          <p:spPr>
            <a:xfrm>
              <a:off x="650325" y="3533975"/>
              <a:ext cx="299200" cy="299200"/>
            </a:xfrm>
            <a:custGeom>
              <a:avLst/>
              <a:gdLst/>
              <a:ahLst/>
              <a:cxnLst/>
              <a:rect l="l" t="t" r="r" b="b"/>
              <a:pathLst>
                <a:path w="11968" h="11968" extrusionOk="0">
                  <a:moveTo>
                    <a:pt x="5984" y="0"/>
                  </a:moveTo>
                  <a:cubicBezTo>
                    <a:pt x="2660" y="0"/>
                    <a:pt x="0" y="2659"/>
                    <a:pt x="0" y="5984"/>
                  </a:cubicBezTo>
                  <a:cubicBezTo>
                    <a:pt x="0" y="9241"/>
                    <a:pt x="2660" y="11967"/>
                    <a:pt x="5984" y="11967"/>
                  </a:cubicBezTo>
                  <a:cubicBezTo>
                    <a:pt x="9241" y="11967"/>
                    <a:pt x="11967" y="9241"/>
                    <a:pt x="11967" y="5984"/>
                  </a:cubicBezTo>
                  <a:cubicBezTo>
                    <a:pt x="11967" y="2659"/>
                    <a:pt x="9241" y="0"/>
                    <a:pt x="598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</p:grpSp>
      <p:sp>
        <p:nvSpPr>
          <p:cNvPr id="830" name="Google Shape;830;p62"/>
          <p:cNvSpPr txBox="1">
            <a:spLocks noGrp="1"/>
          </p:cNvSpPr>
          <p:nvPr>
            <p:ph type="subTitle" idx="2"/>
          </p:nvPr>
        </p:nvSpPr>
        <p:spPr>
          <a:xfrm>
            <a:off x="864000" y="1627725"/>
            <a:ext cx="3947400" cy="7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831" name="Google Shape;831;p62"/>
          <p:cNvSpPr>
            <a:spLocks noGrp="1"/>
          </p:cNvSpPr>
          <p:nvPr>
            <p:ph type="pic" idx="3"/>
          </p:nvPr>
        </p:nvSpPr>
        <p:spPr>
          <a:xfrm>
            <a:off x="5449775" y="1033475"/>
            <a:ext cx="3076500" cy="30765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44">
          <p15:clr>
            <a:srgbClr val="E46962"/>
          </p15:clr>
        </p15:guide>
        <p15:guide id="2" orient="horz" pos="138">
          <p15:clr>
            <a:srgbClr val="E46962"/>
          </p15:clr>
        </p15:guide>
        <p15:guide id="3" orient="horz" pos="1025">
          <p15:clr>
            <a:srgbClr val="E46962"/>
          </p15:clr>
        </p15:guide>
        <p15:guide id="4" orient="horz" pos="1521">
          <p15:clr>
            <a:srgbClr val="E46962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et texte 5">
  <p:cSld name="ONE_COLUMN_TEXT_1_2_1_1">
    <p:bg>
      <p:bgPr>
        <a:solidFill>
          <a:srgbClr val="EC9191"/>
        </a:solidFill>
        <a:effectLst/>
      </p:bgPr>
    </p:bg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p63"/>
          <p:cNvSpPr/>
          <p:nvPr/>
        </p:nvSpPr>
        <p:spPr>
          <a:xfrm>
            <a:off x="3877200" y="0"/>
            <a:ext cx="5271900" cy="5143500"/>
          </a:xfrm>
          <a:prstGeom prst="rect">
            <a:avLst/>
          </a:prstGeom>
          <a:solidFill>
            <a:srgbClr val="F4F5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834" name="Google Shape;834;p63"/>
          <p:cNvSpPr txBox="1">
            <a:spLocks noGrp="1"/>
          </p:cNvSpPr>
          <p:nvPr>
            <p:ph type="title"/>
          </p:nvPr>
        </p:nvSpPr>
        <p:spPr>
          <a:xfrm>
            <a:off x="864000" y="218425"/>
            <a:ext cx="7894800" cy="8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35" name="Google Shape;835;p63"/>
          <p:cNvSpPr txBox="1">
            <a:spLocks noGrp="1"/>
          </p:cNvSpPr>
          <p:nvPr>
            <p:ph type="body" idx="1"/>
          </p:nvPr>
        </p:nvSpPr>
        <p:spPr>
          <a:xfrm>
            <a:off x="4230000" y="2016000"/>
            <a:ext cx="2264400" cy="21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 sz="1050"/>
            </a:lvl1pPr>
            <a:lvl2pPr marL="914400" lvl="1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2pPr>
            <a:lvl3pPr marL="1371600" lvl="2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5pPr>
            <a:lvl6pPr marL="2743200" lvl="5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6pPr>
            <a:lvl7pPr marL="3200400" lvl="6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7pPr>
            <a:lvl8pPr marL="3657600" lvl="7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8pPr>
            <a:lvl9pPr marL="4114800" lvl="8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9pPr>
          </a:lstStyle>
          <a:p>
            <a:endParaRPr/>
          </a:p>
        </p:txBody>
      </p:sp>
      <p:sp>
        <p:nvSpPr>
          <p:cNvPr id="836" name="Google Shape;836;p63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837" name="Google Shape;837;p63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38" name="Google Shape;838;p63"/>
          <p:cNvCxnSpPr/>
          <p:nvPr/>
        </p:nvCxnSpPr>
        <p:spPr>
          <a:xfrm>
            <a:off x="481275" y="-5025"/>
            <a:ext cx="0" cy="5158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839" name="Google Shape;839;p63"/>
          <p:cNvGrpSpPr/>
          <p:nvPr/>
        </p:nvGrpSpPr>
        <p:grpSpPr>
          <a:xfrm>
            <a:off x="8150393" y="4878076"/>
            <a:ext cx="511008" cy="150548"/>
            <a:chOff x="249750" y="1780450"/>
            <a:chExt cx="7107200" cy="2090950"/>
          </a:xfrm>
        </p:grpSpPr>
        <p:sp>
          <p:nvSpPr>
            <p:cNvPr id="840" name="Google Shape;840;p63"/>
            <p:cNvSpPr/>
            <p:nvPr/>
          </p:nvSpPr>
          <p:spPr>
            <a:xfrm>
              <a:off x="2699700" y="1798725"/>
              <a:ext cx="1974600" cy="2036100"/>
            </a:xfrm>
            <a:custGeom>
              <a:avLst/>
              <a:gdLst/>
              <a:ahLst/>
              <a:cxnLst/>
              <a:rect l="l" t="t" r="r" b="b"/>
              <a:pathLst>
                <a:path w="78984" h="81444" extrusionOk="0">
                  <a:moveTo>
                    <a:pt x="1530" y="1"/>
                  </a:moveTo>
                  <a:cubicBezTo>
                    <a:pt x="665" y="1"/>
                    <a:pt x="0" y="732"/>
                    <a:pt x="0" y="1596"/>
                  </a:cubicBezTo>
                  <a:lnTo>
                    <a:pt x="0" y="79915"/>
                  </a:lnTo>
                  <a:cubicBezTo>
                    <a:pt x="0" y="80779"/>
                    <a:pt x="665" y="81444"/>
                    <a:pt x="1530" y="81444"/>
                  </a:cubicBezTo>
                  <a:lnTo>
                    <a:pt x="10438" y="81444"/>
                  </a:lnTo>
                  <a:cubicBezTo>
                    <a:pt x="11236" y="81444"/>
                    <a:pt x="11968" y="80779"/>
                    <a:pt x="11968" y="79915"/>
                  </a:cubicBezTo>
                  <a:lnTo>
                    <a:pt x="11968" y="30849"/>
                  </a:lnTo>
                  <a:cubicBezTo>
                    <a:pt x="11968" y="30535"/>
                    <a:pt x="12223" y="30337"/>
                    <a:pt x="12473" y="30337"/>
                  </a:cubicBezTo>
                  <a:cubicBezTo>
                    <a:pt x="12646" y="30337"/>
                    <a:pt x="12817" y="30432"/>
                    <a:pt x="12898" y="30650"/>
                  </a:cubicBezTo>
                  <a:lnTo>
                    <a:pt x="32777" y="80048"/>
                  </a:lnTo>
                  <a:cubicBezTo>
                    <a:pt x="33110" y="80912"/>
                    <a:pt x="33974" y="81444"/>
                    <a:pt x="34838" y="81444"/>
                  </a:cubicBezTo>
                  <a:lnTo>
                    <a:pt x="43681" y="81444"/>
                  </a:lnTo>
                  <a:cubicBezTo>
                    <a:pt x="44611" y="81444"/>
                    <a:pt x="45409" y="80912"/>
                    <a:pt x="45742" y="80048"/>
                  </a:cubicBezTo>
                  <a:lnTo>
                    <a:pt x="65687" y="30450"/>
                  </a:lnTo>
                  <a:cubicBezTo>
                    <a:pt x="65772" y="30223"/>
                    <a:pt x="65955" y="30117"/>
                    <a:pt x="66136" y="30117"/>
                  </a:cubicBezTo>
                  <a:cubicBezTo>
                    <a:pt x="66378" y="30117"/>
                    <a:pt x="66618" y="30307"/>
                    <a:pt x="66618" y="30650"/>
                  </a:cubicBezTo>
                  <a:lnTo>
                    <a:pt x="66618" y="79915"/>
                  </a:lnTo>
                  <a:cubicBezTo>
                    <a:pt x="66618" y="80779"/>
                    <a:pt x="67349" y="81444"/>
                    <a:pt x="68213" y="81444"/>
                  </a:cubicBezTo>
                  <a:lnTo>
                    <a:pt x="77388" y="81444"/>
                  </a:lnTo>
                  <a:cubicBezTo>
                    <a:pt x="78253" y="81444"/>
                    <a:pt x="78984" y="80779"/>
                    <a:pt x="78984" y="79915"/>
                  </a:cubicBezTo>
                  <a:lnTo>
                    <a:pt x="78984" y="1596"/>
                  </a:lnTo>
                  <a:cubicBezTo>
                    <a:pt x="78984" y="732"/>
                    <a:pt x="78253" y="67"/>
                    <a:pt x="77455" y="1"/>
                  </a:cubicBezTo>
                  <a:lnTo>
                    <a:pt x="67881" y="67"/>
                  </a:lnTo>
                  <a:cubicBezTo>
                    <a:pt x="67835" y="63"/>
                    <a:pt x="67788" y="61"/>
                    <a:pt x="67743" y="61"/>
                  </a:cubicBezTo>
                  <a:cubicBezTo>
                    <a:pt x="67067" y="61"/>
                    <a:pt x="66464" y="512"/>
                    <a:pt x="66152" y="1197"/>
                  </a:cubicBezTo>
                  <a:lnTo>
                    <a:pt x="39825" y="65687"/>
                  </a:lnTo>
                  <a:cubicBezTo>
                    <a:pt x="39725" y="65920"/>
                    <a:pt x="39509" y="66036"/>
                    <a:pt x="39301" y="66036"/>
                  </a:cubicBezTo>
                  <a:cubicBezTo>
                    <a:pt x="39093" y="66036"/>
                    <a:pt x="38894" y="65920"/>
                    <a:pt x="38827" y="65687"/>
                  </a:cubicBezTo>
                  <a:lnTo>
                    <a:pt x="12433" y="1197"/>
                  </a:lnTo>
                  <a:cubicBezTo>
                    <a:pt x="12167" y="466"/>
                    <a:pt x="11436" y="1"/>
                    <a:pt x="1070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41" name="Google Shape;841;p63"/>
            <p:cNvSpPr/>
            <p:nvPr/>
          </p:nvSpPr>
          <p:spPr>
            <a:xfrm>
              <a:off x="4921950" y="1780450"/>
              <a:ext cx="393925" cy="2054375"/>
            </a:xfrm>
            <a:custGeom>
              <a:avLst/>
              <a:gdLst/>
              <a:ahLst/>
              <a:cxnLst/>
              <a:rect l="l" t="t" r="r" b="b"/>
              <a:pathLst>
                <a:path w="15757" h="82175" extrusionOk="0">
                  <a:moveTo>
                    <a:pt x="7978" y="0"/>
                  </a:moveTo>
                  <a:cubicBezTo>
                    <a:pt x="5718" y="0"/>
                    <a:pt x="3856" y="732"/>
                    <a:pt x="2327" y="2261"/>
                  </a:cubicBezTo>
                  <a:cubicBezTo>
                    <a:pt x="798" y="3790"/>
                    <a:pt x="0" y="5651"/>
                    <a:pt x="0" y="7912"/>
                  </a:cubicBezTo>
                  <a:cubicBezTo>
                    <a:pt x="0" y="10106"/>
                    <a:pt x="798" y="11967"/>
                    <a:pt x="2327" y="13497"/>
                  </a:cubicBezTo>
                  <a:cubicBezTo>
                    <a:pt x="3856" y="15026"/>
                    <a:pt x="5718" y="15824"/>
                    <a:pt x="7978" y="15824"/>
                  </a:cubicBezTo>
                  <a:cubicBezTo>
                    <a:pt x="10106" y="15824"/>
                    <a:pt x="11967" y="15026"/>
                    <a:pt x="13496" y="13430"/>
                  </a:cubicBezTo>
                  <a:cubicBezTo>
                    <a:pt x="15026" y="11901"/>
                    <a:pt x="15757" y="10039"/>
                    <a:pt x="15757" y="7912"/>
                  </a:cubicBezTo>
                  <a:cubicBezTo>
                    <a:pt x="15757" y="5651"/>
                    <a:pt x="15026" y="3790"/>
                    <a:pt x="13496" y="2261"/>
                  </a:cubicBezTo>
                  <a:cubicBezTo>
                    <a:pt x="11967" y="732"/>
                    <a:pt x="10106" y="0"/>
                    <a:pt x="7978" y="0"/>
                  </a:cubicBezTo>
                  <a:close/>
                  <a:moveTo>
                    <a:pt x="3524" y="27192"/>
                  </a:moveTo>
                  <a:cubicBezTo>
                    <a:pt x="2659" y="27192"/>
                    <a:pt x="1995" y="27857"/>
                    <a:pt x="1995" y="28721"/>
                  </a:cubicBezTo>
                  <a:lnTo>
                    <a:pt x="1995" y="80646"/>
                  </a:lnTo>
                  <a:cubicBezTo>
                    <a:pt x="1995" y="81510"/>
                    <a:pt x="2659" y="82175"/>
                    <a:pt x="3524" y="82175"/>
                  </a:cubicBezTo>
                  <a:lnTo>
                    <a:pt x="12366" y="82175"/>
                  </a:lnTo>
                  <a:cubicBezTo>
                    <a:pt x="13230" y="82175"/>
                    <a:pt x="13895" y="81510"/>
                    <a:pt x="13895" y="80646"/>
                  </a:cubicBezTo>
                  <a:lnTo>
                    <a:pt x="13895" y="28721"/>
                  </a:lnTo>
                  <a:cubicBezTo>
                    <a:pt x="13895" y="27857"/>
                    <a:pt x="13230" y="27192"/>
                    <a:pt x="12366" y="27192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42" name="Google Shape;842;p63"/>
            <p:cNvSpPr/>
            <p:nvPr/>
          </p:nvSpPr>
          <p:spPr>
            <a:xfrm>
              <a:off x="5568500" y="1798725"/>
              <a:ext cx="295875" cy="2036100"/>
            </a:xfrm>
            <a:custGeom>
              <a:avLst/>
              <a:gdLst/>
              <a:ahLst/>
              <a:cxnLst/>
              <a:rect l="l" t="t" r="r" b="b"/>
              <a:pathLst>
                <a:path w="11835" h="81444" extrusionOk="0">
                  <a:moveTo>
                    <a:pt x="1530" y="1"/>
                  </a:moveTo>
                  <a:cubicBezTo>
                    <a:pt x="665" y="1"/>
                    <a:pt x="1" y="732"/>
                    <a:pt x="1" y="1596"/>
                  </a:cubicBezTo>
                  <a:lnTo>
                    <a:pt x="1" y="79915"/>
                  </a:lnTo>
                  <a:cubicBezTo>
                    <a:pt x="1" y="80779"/>
                    <a:pt x="665" y="81444"/>
                    <a:pt x="1530" y="81444"/>
                  </a:cubicBezTo>
                  <a:lnTo>
                    <a:pt x="10306" y="81444"/>
                  </a:lnTo>
                  <a:cubicBezTo>
                    <a:pt x="11170" y="81444"/>
                    <a:pt x="11835" y="80779"/>
                    <a:pt x="11835" y="79915"/>
                  </a:cubicBezTo>
                  <a:lnTo>
                    <a:pt x="11835" y="1596"/>
                  </a:lnTo>
                  <a:cubicBezTo>
                    <a:pt x="11835" y="732"/>
                    <a:pt x="11170" y="1"/>
                    <a:pt x="1030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43" name="Google Shape;843;p63"/>
            <p:cNvSpPr/>
            <p:nvPr/>
          </p:nvSpPr>
          <p:spPr>
            <a:xfrm>
              <a:off x="6115325" y="2422000"/>
              <a:ext cx="1241625" cy="1449400"/>
            </a:xfrm>
            <a:custGeom>
              <a:avLst/>
              <a:gdLst/>
              <a:ahLst/>
              <a:cxnLst/>
              <a:rect l="l" t="t" r="r" b="b"/>
              <a:pathLst>
                <a:path w="49665" h="57976" extrusionOk="0">
                  <a:moveTo>
                    <a:pt x="37299" y="31448"/>
                  </a:moveTo>
                  <a:lnTo>
                    <a:pt x="37299" y="32778"/>
                  </a:lnTo>
                  <a:cubicBezTo>
                    <a:pt x="37299" y="38097"/>
                    <a:pt x="35902" y="42086"/>
                    <a:pt x="33110" y="44745"/>
                  </a:cubicBezTo>
                  <a:cubicBezTo>
                    <a:pt x="30318" y="47471"/>
                    <a:pt x="26927" y="48801"/>
                    <a:pt x="22805" y="48801"/>
                  </a:cubicBezTo>
                  <a:cubicBezTo>
                    <a:pt x="19481" y="48801"/>
                    <a:pt x="16821" y="48136"/>
                    <a:pt x="14893" y="46607"/>
                  </a:cubicBezTo>
                  <a:cubicBezTo>
                    <a:pt x="13032" y="45144"/>
                    <a:pt x="12101" y="43016"/>
                    <a:pt x="12101" y="40158"/>
                  </a:cubicBezTo>
                  <a:cubicBezTo>
                    <a:pt x="12101" y="37365"/>
                    <a:pt x="13032" y="35238"/>
                    <a:pt x="14827" y="33709"/>
                  </a:cubicBezTo>
                  <a:cubicBezTo>
                    <a:pt x="16622" y="32179"/>
                    <a:pt x="19215" y="31448"/>
                    <a:pt x="22672" y="31448"/>
                  </a:cubicBezTo>
                  <a:close/>
                  <a:moveTo>
                    <a:pt x="25256" y="0"/>
                  </a:moveTo>
                  <a:cubicBezTo>
                    <a:pt x="14565" y="0"/>
                    <a:pt x="7009" y="3857"/>
                    <a:pt x="2461" y="11569"/>
                  </a:cubicBezTo>
                  <a:cubicBezTo>
                    <a:pt x="2062" y="12301"/>
                    <a:pt x="2328" y="13298"/>
                    <a:pt x="3126" y="13697"/>
                  </a:cubicBezTo>
                  <a:lnTo>
                    <a:pt x="9109" y="17154"/>
                  </a:lnTo>
                  <a:cubicBezTo>
                    <a:pt x="9357" y="17312"/>
                    <a:pt x="9628" y="17386"/>
                    <a:pt x="9896" y="17386"/>
                  </a:cubicBezTo>
                  <a:cubicBezTo>
                    <a:pt x="10418" y="17386"/>
                    <a:pt x="10929" y="17106"/>
                    <a:pt x="11237" y="16622"/>
                  </a:cubicBezTo>
                  <a:cubicBezTo>
                    <a:pt x="14096" y="12035"/>
                    <a:pt x="18683" y="9708"/>
                    <a:pt x="24933" y="9708"/>
                  </a:cubicBezTo>
                  <a:cubicBezTo>
                    <a:pt x="33177" y="9708"/>
                    <a:pt x="37299" y="13431"/>
                    <a:pt x="37299" y="20944"/>
                  </a:cubicBezTo>
                  <a:lnTo>
                    <a:pt x="37299" y="23071"/>
                  </a:lnTo>
                  <a:lnTo>
                    <a:pt x="20013" y="23071"/>
                  </a:lnTo>
                  <a:cubicBezTo>
                    <a:pt x="13896" y="23071"/>
                    <a:pt x="9043" y="24600"/>
                    <a:pt x="5386" y="27659"/>
                  </a:cubicBezTo>
                  <a:cubicBezTo>
                    <a:pt x="1796" y="30717"/>
                    <a:pt x="1" y="34905"/>
                    <a:pt x="1" y="40291"/>
                  </a:cubicBezTo>
                  <a:cubicBezTo>
                    <a:pt x="1" y="45742"/>
                    <a:pt x="1796" y="50064"/>
                    <a:pt x="5453" y="53255"/>
                  </a:cubicBezTo>
                  <a:cubicBezTo>
                    <a:pt x="9109" y="56446"/>
                    <a:pt x="13963" y="57975"/>
                    <a:pt x="19880" y="57975"/>
                  </a:cubicBezTo>
                  <a:cubicBezTo>
                    <a:pt x="23935" y="57975"/>
                    <a:pt x="27525" y="57244"/>
                    <a:pt x="30584" y="55715"/>
                  </a:cubicBezTo>
                  <a:cubicBezTo>
                    <a:pt x="33642" y="54186"/>
                    <a:pt x="35902" y="52125"/>
                    <a:pt x="37498" y="49665"/>
                  </a:cubicBezTo>
                  <a:cubicBezTo>
                    <a:pt x="37698" y="52125"/>
                    <a:pt x="37897" y="54053"/>
                    <a:pt x="38163" y="55515"/>
                  </a:cubicBezTo>
                  <a:cubicBezTo>
                    <a:pt x="38296" y="56114"/>
                    <a:pt x="38828" y="56513"/>
                    <a:pt x="39426" y="56513"/>
                  </a:cubicBezTo>
                  <a:lnTo>
                    <a:pt x="48335" y="56513"/>
                  </a:lnTo>
                  <a:cubicBezTo>
                    <a:pt x="49133" y="56513"/>
                    <a:pt x="49665" y="55848"/>
                    <a:pt x="49532" y="55050"/>
                  </a:cubicBezTo>
                  <a:cubicBezTo>
                    <a:pt x="49133" y="52923"/>
                    <a:pt x="48933" y="49532"/>
                    <a:pt x="48933" y="44745"/>
                  </a:cubicBezTo>
                  <a:lnTo>
                    <a:pt x="48933" y="22207"/>
                  </a:lnTo>
                  <a:cubicBezTo>
                    <a:pt x="48933" y="14428"/>
                    <a:pt x="46739" y="8711"/>
                    <a:pt x="42351" y="5253"/>
                  </a:cubicBezTo>
                  <a:cubicBezTo>
                    <a:pt x="38030" y="1730"/>
                    <a:pt x="32379" y="1"/>
                    <a:pt x="25531" y="1"/>
                  </a:cubicBezTo>
                  <a:cubicBezTo>
                    <a:pt x="25439" y="1"/>
                    <a:pt x="25347" y="0"/>
                    <a:pt x="25256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44" name="Google Shape;844;p63"/>
            <p:cNvSpPr/>
            <p:nvPr/>
          </p:nvSpPr>
          <p:spPr>
            <a:xfrm>
              <a:off x="1670850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45" name="Google Shape;845;p63"/>
            <p:cNvSpPr/>
            <p:nvPr/>
          </p:nvSpPr>
          <p:spPr>
            <a:xfrm>
              <a:off x="2230975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1" y="4921"/>
                  </a:cubicBezTo>
                  <a:cubicBezTo>
                    <a:pt x="3857" y="4921"/>
                    <a:pt x="4921" y="3790"/>
                    <a:pt x="4921" y="2461"/>
                  </a:cubicBezTo>
                  <a:cubicBezTo>
                    <a:pt x="4921" y="1131"/>
                    <a:pt x="3857" y="1"/>
                    <a:pt x="24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46" name="Google Shape;846;p63"/>
            <p:cNvSpPr/>
            <p:nvPr/>
          </p:nvSpPr>
          <p:spPr>
            <a:xfrm>
              <a:off x="1950075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47" name="Google Shape;847;p63"/>
            <p:cNvSpPr/>
            <p:nvPr/>
          </p:nvSpPr>
          <p:spPr>
            <a:xfrm>
              <a:off x="1389950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48" name="Google Shape;848;p63"/>
            <p:cNvSpPr/>
            <p:nvPr/>
          </p:nvSpPr>
          <p:spPr>
            <a:xfrm>
              <a:off x="1670850" y="18170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857"/>
                    <a:pt x="1131" y="4921"/>
                    <a:pt x="2460" y="4921"/>
                  </a:cubicBezTo>
                  <a:cubicBezTo>
                    <a:pt x="3857" y="4921"/>
                    <a:pt x="4920" y="3857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49" name="Google Shape;849;p63"/>
            <p:cNvSpPr/>
            <p:nvPr/>
          </p:nvSpPr>
          <p:spPr>
            <a:xfrm>
              <a:off x="1459775" y="18635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1"/>
                  </a:moveTo>
                  <a:cubicBezTo>
                    <a:pt x="266" y="1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1"/>
                    <a:pt x="6648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50" name="Google Shape;850;p63"/>
            <p:cNvSpPr/>
            <p:nvPr/>
          </p:nvSpPr>
          <p:spPr>
            <a:xfrm>
              <a:off x="1770575" y="2428725"/>
              <a:ext cx="204475" cy="319100"/>
            </a:xfrm>
            <a:custGeom>
              <a:avLst/>
              <a:gdLst/>
              <a:ahLst/>
              <a:cxnLst/>
              <a:rect l="l" t="t" r="r" b="b"/>
              <a:pathLst>
                <a:path w="8179" h="12764" extrusionOk="0">
                  <a:moveTo>
                    <a:pt x="7513" y="0"/>
                  </a:moveTo>
                  <a:cubicBezTo>
                    <a:pt x="7316" y="0"/>
                    <a:pt x="7118" y="103"/>
                    <a:pt x="6981" y="331"/>
                  </a:cubicBezTo>
                  <a:lnTo>
                    <a:pt x="200" y="11832"/>
                  </a:lnTo>
                  <a:cubicBezTo>
                    <a:pt x="1" y="12098"/>
                    <a:pt x="134" y="12497"/>
                    <a:pt x="400" y="12630"/>
                  </a:cubicBezTo>
                  <a:cubicBezTo>
                    <a:pt x="466" y="12697"/>
                    <a:pt x="599" y="12763"/>
                    <a:pt x="665" y="12763"/>
                  </a:cubicBezTo>
                  <a:cubicBezTo>
                    <a:pt x="865" y="12763"/>
                    <a:pt x="1064" y="12630"/>
                    <a:pt x="1197" y="12431"/>
                  </a:cubicBezTo>
                  <a:lnTo>
                    <a:pt x="7979" y="929"/>
                  </a:lnTo>
                  <a:cubicBezTo>
                    <a:pt x="8178" y="596"/>
                    <a:pt x="8112" y="264"/>
                    <a:pt x="7779" y="65"/>
                  </a:cubicBezTo>
                  <a:cubicBezTo>
                    <a:pt x="7695" y="22"/>
                    <a:pt x="7604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51" name="Google Shape;851;p63"/>
            <p:cNvSpPr/>
            <p:nvPr/>
          </p:nvSpPr>
          <p:spPr>
            <a:xfrm>
              <a:off x="1489675" y="1955900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550" y="0"/>
                  </a:moveTo>
                  <a:cubicBezTo>
                    <a:pt x="7344" y="0"/>
                    <a:pt x="7137" y="118"/>
                    <a:pt x="7048" y="296"/>
                  </a:cubicBezTo>
                  <a:lnTo>
                    <a:pt x="200" y="11930"/>
                  </a:lnTo>
                  <a:cubicBezTo>
                    <a:pt x="1" y="12196"/>
                    <a:pt x="134" y="12529"/>
                    <a:pt x="400" y="12728"/>
                  </a:cubicBezTo>
                  <a:cubicBezTo>
                    <a:pt x="533" y="12795"/>
                    <a:pt x="599" y="12795"/>
                    <a:pt x="732" y="12795"/>
                  </a:cubicBezTo>
                  <a:cubicBezTo>
                    <a:pt x="932" y="12795"/>
                    <a:pt x="1131" y="12662"/>
                    <a:pt x="1197" y="12529"/>
                  </a:cubicBezTo>
                  <a:lnTo>
                    <a:pt x="8045" y="894"/>
                  </a:lnTo>
                  <a:cubicBezTo>
                    <a:pt x="8245" y="628"/>
                    <a:pt x="8112" y="229"/>
                    <a:pt x="7846" y="96"/>
                  </a:cubicBezTo>
                  <a:cubicBezTo>
                    <a:pt x="7757" y="30"/>
                    <a:pt x="7654" y="0"/>
                    <a:pt x="755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52" name="Google Shape;852;p63"/>
            <p:cNvSpPr/>
            <p:nvPr/>
          </p:nvSpPr>
          <p:spPr>
            <a:xfrm>
              <a:off x="1283575" y="2427050"/>
              <a:ext cx="133000" cy="197775"/>
            </a:xfrm>
            <a:custGeom>
              <a:avLst/>
              <a:gdLst/>
              <a:ahLst/>
              <a:cxnLst/>
              <a:rect l="l" t="t" r="r" b="b"/>
              <a:pathLst>
                <a:path w="5320" h="7911" extrusionOk="0">
                  <a:moveTo>
                    <a:pt x="4654" y="1"/>
                  </a:moveTo>
                  <a:cubicBezTo>
                    <a:pt x="4457" y="1"/>
                    <a:pt x="4259" y="104"/>
                    <a:pt x="4123" y="331"/>
                  </a:cubicBezTo>
                  <a:lnTo>
                    <a:pt x="200" y="6979"/>
                  </a:lnTo>
                  <a:cubicBezTo>
                    <a:pt x="1" y="7245"/>
                    <a:pt x="134" y="7644"/>
                    <a:pt x="400" y="7777"/>
                  </a:cubicBezTo>
                  <a:cubicBezTo>
                    <a:pt x="466" y="7844"/>
                    <a:pt x="599" y="7910"/>
                    <a:pt x="666" y="7910"/>
                  </a:cubicBezTo>
                  <a:cubicBezTo>
                    <a:pt x="865" y="7910"/>
                    <a:pt x="1064" y="7777"/>
                    <a:pt x="1197" y="7578"/>
                  </a:cubicBezTo>
                  <a:lnTo>
                    <a:pt x="5120" y="929"/>
                  </a:lnTo>
                  <a:cubicBezTo>
                    <a:pt x="5319" y="597"/>
                    <a:pt x="5253" y="265"/>
                    <a:pt x="4921" y="65"/>
                  </a:cubicBezTo>
                  <a:cubicBezTo>
                    <a:pt x="4836" y="23"/>
                    <a:pt x="4745" y="1"/>
                    <a:pt x="465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53" name="Google Shape;853;p63"/>
            <p:cNvSpPr/>
            <p:nvPr/>
          </p:nvSpPr>
          <p:spPr>
            <a:xfrm>
              <a:off x="1770575" y="1957550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695" y="1"/>
                  </a:moveTo>
                  <a:cubicBezTo>
                    <a:pt x="592" y="1"/>
                    <a:pt x="488" y="30"/>
                    <a:pt x="400" y="97"/>
                  </a:cubicBezTo>
                  <a:cubicBezTo>
                    <a:pt x="134" y="230"/>
                    <a:pt x="1" y="628"/>
                    <a:pt x="200" y="894"/>
                  </a:cubicBezTo>
                  <a:lnTo>
                    <a:pt x="6981" y="12463"/>
                  </a:lnTo>
                  <a:cubicBezTo>
                    <a:pt x="7114" y="12596"/>
                    <a:pt x="7314" y="12729"/>
                    <a:pt x="7513" y="12729"/>
                  </a:cubicBezTo>
                  <a:cubicBezTo>
                    <a:pt x="7580" y="12729"/>
                    <a:pt x="7713" y="12729"/>
                    <a:pt x="7779" y="12662"/>
                  </a:cubicBezTo>
                  <a:cubicBezTo>
                    <a:pt x="8112" y="12463"/>
                    <a:pt x="8178" y="12130"/>
                    <a:pt x="8045" y="11864"/>
                  </a:cubicBezTo>
                  <a:lnTo>
                    <a:pt x="1197" y="296"/>
                  </a:lnTo>
                  <a:cubicBezTo>
                    <a:pt x="1109" y="119"/>
                    <a:pt x="902" y="1"/>
                    <a:pt x="695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54" name="Google Shape;854;p63"/>
            <p:cNvSpPr/>
            <p:nvPr/>
          </p:nvSpPr>
          <p:spPr>
            <a:xfrm>
              <a:off x="1338425" y="2170300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661" y="1"/>
                  </a:moveTo>
                  <a:cubicBezTo>
                    <a:pt x="555" y="1"/>
                    <a:pt x="444" y="30"/>
                    <a:pt x="333" y="97"/>
                  </a:cubicBezTo>
                  <a:cubicBezTo>
                    <a:pt x="67" y="230"/>
                    <a:pt x="1" y="628"/>
                    <a:pt x="134" y="894"/>
                  </a:cubicBezTo>
                  <a:lnTo>
                    <a:pt x="1929" y="3953"/>
                  </a:lnTo>
                  <a:cubicBezTo>
                    <a:pt x="2062" y="4086"/>
                    <a:pt x="2261" y="4219"/>
                    <a:pt x="2461" y="4219"/>
                  </a:cubicBezTo>
                  <a:cubicBezTo>
                    <a:pt x="2527" y="4219"/>
                    <a:pt x="2660" y="4219"/>
                    <a:pt x="2727" y="4152"/>
                  </a:cubicBezTo>
                  <a:cubicBezTo>
                    <a:pt x="3059" y="3953"/>
                    <a:pt x="3125" y="3620"/>
                    <a:pt x="2926" y="3354"/>
                  </a:cubicBezTo>
                  <a:lnTo>
                    <a:pt x="1197" y="296"/>
                  </a:lnTo>
                  <a:cubicBezTo>
                    <a:pt x="1064" y="119"/>
                    <a:pt x="872" y="1"/>
                    <a:pt x="6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55" name="Google Shape;855;p63"/>
            <p:cNvSpPr/>
            <p:nvPr/>
          </p:nvSpPr>
          <p:spPr>
            <a:xfrm>
              <a:off x="1489675" y="2427050"/>
              <a:ext cx="206125" cy="320775"/>
            </a:xfrm>
            <a:custGeom>
              <a:avLst/>
              <a:gdLst/>
              <a:ahLst/>
              <a:cxnLst/>
              <a:rect l="l" t="t" r="r" b="b"/>
              <a:pathLst>
                <a:path w="8245" h="12831" extrusionOk="0">
                  <a:moveTo>
                    <a:pt x="680" y="1"/>
                  </a:moveTo>
                  <a:cubicBezTo>
                    <a:pt x="581" y="1"/>
                    <a:pt x="484" y="23"/>
                    <a:pt x="400" y="65"/>
                  </a:cubicBezTo>
                  <a:cubicBezTo>
                    <a:pt x="134" y="265"/>
                    <a:pt x="1" y="597"/>
                    <a:pt x="200" y="929"/>
                  </a:cubicBezTo>
                  <a:lnTo>
                    <a:pt x="7048" y="12498"/>
                  </a:lnTo>
                  <a:cubicBezTo>
                    <a:pt x="7181" y="12697"/>
                    <a:pt x="7381" y="12830"/>
                    <a:pt x="7580" y="12830"/>
                  </a:cubicBezTo>
                  <a:cubicBezTo>
                    <a:pt x="7646" y="12830"/>
                    <a:pt x="7779" y="12764"/>
                    <a:pt x="7846" y="12697"/>
                  </a:cubicBezTo>
                  <a:cubicBezTo>
                    <a:pt x="8112" y="12564"/>
                    <a:pt x="8245" y="12165"/>
                    <a:pt x="8045" y="11899"/>
                  </a:cubicBezTo>
                  <a:lnTo>
                    <a:pt x="1197" y="331"/>
                  </a:lnTo>
                  <a:cubicBezTo>
                    <a:pt x="1107" y="104"/>
                    <a:pt x="892" y="1"/>
                    <a:pt x="68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56" name="Google Shape;856;p63"/>
            <p:cNvSpPr/>
            <p:nvPr/>
          </p:nvSpPr>
          <p:spPr>
            <a:xfrm>
              <a:off x="1542875" y="2335575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57" name="Google Shape;857;p63"/>
            <p:cNvSpPr/>
            <p:nvPr/>
          </p:nvSpPr>
          <p:spPr>
            <a:xfrm>
              <a:off x="2049825" y="2427525"/>
              <a:ext cx="204450" cy="320300"/>
            </a:xfrm>
            <a:custGeom>
              <a:avLst/>
              <a:gdLst/>
              <a:ahLst/>
              <a:cxnLst/>
              <a:rect l="l" t="t" r="r" b="b"/>
              <a:pathLst>
                <a:path w="8178" h="12812" extrusionOk="0">
                  <a:moveTo>
                    <a:pt x="699" y="0"/>
                  </a:moveTo>
                  <a:cubicBezTo>
                    <a:pt x="582" y="0"/>
                    <a:pt x="457" y="38"/>
                    <a:pt x="332" y="113"/>
                  </a:cubicBezTo>
                  <a:cubicBezTo>
                    <a:pt x="66" y="246"/>
                    <a:pt x="0" y="644"/>
                    <a:pt x="133" y="910"/>
                  </a:cubicBezTo>
                  <a:lnTo>
                    <a:pt x="6981" y="12479"/>
                  </a:lnTo>
                  <a:cubicBezTo>
                    <a:pt x="7114" y="12678"/>
                    <a:pt x="7313" y="12811"/>
                    <a:pt x="7513" y="12811"/>
                  </a:cubicBezTo>
                  <a:cubicBezTo>
                    <a:pt x="7579" y="12811"/>
                    <a:pt x="7712" y="12745"/>
                    <a:pt x="7779" y="12678"/>
                  </a:cubicBezTo>
                  <a:cubicBezTo>
                    <a:pt x="8111" y="12545"/>
                    <a:pt x="8178" y="12146"/>
                    <a:pt x="7978" y="11880"/>
                  </a:cubicBezTo>
                  <a:lnTo>
                    <a:pt x="1197" y="312"/>
                  </a:lnTo>
                  <a:cubicBezTo>
                    <a:pt x="1072" y="104"/>
                    <a:pt x="895" y="0"/>
                    <a:pt x="69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58" name="Google Shape;858;p63"/>
            <p:cNvSpPr/>
            <p:nvPr/>
          </p:nvSpPr>
          <p:spPr>
            <a:xfrm>
              <a:off x="1217100" y="2335575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59" name="Google Shape;859;p63"/>
            <p:cNvSpPr/>
            <p:nvPr/>
          </p:nvSpPr>
          <p:spPr>
            <a:xfrm>
              <a:off x="1418200" y="2810950"/>
              <a:ext cx="222750" cy="29950"/>
            </a:xfrm>
            <a:custGeom>
              <a:avLst/>
              <a:gdLst/>
              <a:ahLst/>
              <a:cxnLst/>
              <a:rect l="l" t="t" r="r" b="b"/>
              <a:pathLst>
                <a:path w="8910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8311" y="1197"/>
                  </a:lnTo>
                  <a:cubicBezTo>
                    <a:pt x="8644" y="1197"/>
                    <a:pt x="8910" y="931"/>
                    <a:pt x="8910" y="599"/>
                  </a:cubicBezTo>
                  <a:cubicBezTo>
                    <a:pt x="8910" y="266"/>
                    <a:pt x="8644" y="0"/>
                    <a:pt x="831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60" name="Google Shape;860;p63"/>
            <p:cNvSpPr/>
            <p:nvPr/>
          </p:nvSpPr>
          <p:spPr>
            <a:xfrm>
              <a:off x="1825425" y="2810950"/>
              <a:ext cx="375675" cy="29950"/>
            </a:xfrm>
            <a:custGeom>
              <a:avLst/>
              <a:gdLst/>
              <a:ahLst/>
              <a:cxnLst/>
              <a:rect l="l" t="t" r="r" b="b"/>
              <a:pathLst>
                <a:path w="15027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14428" y="1197"/>
                  </a:lnTo>
                  <a:cubicBezTo>
                    <a:pt x="14760" y="1197"/>
                    <a:pt x="15026" y="931"/>
                    <a:pt x="15026" y="599"/>
                  </a:cubicBezTo>
                  <a:cubicBezTo>
                    <a:pt x="15026" y="266"/>
                    <a:pt x="14760" y="0"/>
                    <a:pt x="1442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61" name="Google Shape;861;p63"/>
            <p:cNvSpPr/>
            <p:nvPr/>
          </p:nvSpPr>
          <p:spPr>
            <a:xfrm>
              <a:off x="249750" y="2102900"/>
              <a:ext cx="497000" cy="496975"/>
            </a:xfrm>
            <a:custGeom>
              <a:avLst/>
              <a:gdLst/>
              <a:ahLst/>
              <a:cxnLst/>
              <a:rect l="l" t="t" r="r" b="b"/>
              <a:pathLst>
                <a:path w="19880" h="19879" extrusionOk="0">
                  <a:moveTo>
                    <a:pt x="9907" y="0"/>
                  </a:moveTo>
                  <a:cubicBezTo>
                    <a:pt x="4455" y="0"/>
                    <a:pt x="0" y="4455"/>
                    <a:pt x="0" y="9906"/>
                  </a:cubicBezTo>
                  <a:cubicBezTo>
                    <a:pt x="0" y="15425"/>
                    <a:pt x="4455" y="19879"/>
                    <a:pt x="9907" y="19879"/>
                  </a:cubicBezTo>
                  <a:cubicBezTo>
                    <a:pt x="15425" y="19879"/>
                    <a:pt x="19879" y="15425"/>
                    <a:pt x="19879" y="9906"/>
                  </a:cubicBezTo>
                  <a:cubicBezTo>
                    <a:pt x="19879" y="4455"/>
                    <a:pt x="15425" y="0"/>
                    <a:pt x="990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62" name="Google Shape;862;p63"/>
            <p:cNvSpPr/>
            <p:nvPr/>
          </p:nvSpPr>
          <p:spPr>
            <a:xfrm>
              <a:off x="816525" y="2169375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1"/>
                  </a:moveTo>
                  <a:cubicBezTo>
                    <a:pt x="3258" y="1"/>
                    <a:pt x="1" y="3258"/>
                    <a:pt x="1" y="7247"/>
                  </a:cubicBezTo>
                  <a:cubicBezTo>
                    <a:pt x="1" y="11303"/>
                    <a:pt x="3258" y="14561"/>
                    <a:pt x="7247" y="14561"/>
                  </a:cubicBezTo>
                  <a:cubicBezTo>
                    <a:pt x="11303" y="14561"/>
                    <a:pt x="14561" y="11303"/>
                    <a:pt x="14561" y="7247"/>
                  </a:cubicBezTo>
                  <a:cubicBezTo>
                    <a:pt x="14561" y="3258"/>
                    <a:pt x="11303" y="1"/>
                    <a:pt x="724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63" name="Google Shape;863;p63"/>
            <p:cNvSpPr/>
            <p:nvPr/>
          </p:nvSpPr>
          <p:spPr>
            <a:xfrm>
              <a:off x="269700" y="2697925"/>
              <a:ext cx="255975" cy="256000"/>
            </a:xfrm>
            <a:custGeom>
              <a:avLst/>
              <a:gdLst/>
              <a:ahLst/>
              <a:cxnLst/>
              <a:rect l="l" t="t" r="r" b="b"/>
              <a:pathLst>
                <a:path w="10239" h="10240" extrusionOk="0">
                  <a:moveTo>
                    <a:pt x="5120" y="1"/>
                  </a:moveTo>
                  <a:cubicBezTo>
                    <a:pt x="2327" y="1"/>
                    <a:pt x="0" y="2327"/>
                    <a:pt x="0" y="5120"/>
                  </a:cubicBezTo>
                  <a:cubicBezTo>
                    <a:pt x="0" y="7912"/>
                    <a:pt x="2327" y="10239"/>
                    <a:pt x="5120" y="10239"/>
                  </a:cubicBezTo>
                  <a:cubicBezTo>
                    <a:pt x="7912" y="10239"/>
                    <a:pt x="10239" y="7912"/>
                    <a:pt x="10239" y="5120"/>
                  </a:cubicBezTo>
                  <a:cubicBezTo>
                    <a:pt x="10239" y="2327"/>
                    <a:pt x="7912" y="1"/>
                    <a:pt x="512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64" name="Google Shape;864;p63"/>
            <p:cNvSpPr/>
            <p:nvPr/>
          </p:nvSpPr>
          <p:spPr>
            <a:xfrm>
              <a:off x="1069175" y="1780450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13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13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65" name="Google Shape;865;p63"/>
            <p:cNvSpPr/>
            <p:nvPr/>
          </p:nvSpPr>
          <p:spPr>
            <a:xfrm>
              <a:off x="1002675" y="2638100"/>
              <a:ext cx="377325" cy="377300"/>
            </a:xfrm>
            <a:custGeom>
              <a:avLst/>
              <a:gdLst/>
              <a:ahLst/>
              <a:cxnLst/>
              <a:rect l="l" t="t" r="r" b="b"/>
              <a:pathLst>
                <a:path w="15093" h="15092" extrusionOk="0">
                  <a:moveTo>
                    <a:pt x="7514" y="0"/>
                  </a:moveTo>
                  <a:cubicBezTo>
                    <a:pt x="3392" y="0"/>
                    <a:pt x="1" y="3324"/>
                    <a:pt x="1" y="7513"/>
                  </a:cubicBezTo>
                  <a:cubicBezTo>
                    <a:pt x="1" y="11701"/>
                    <a:pt x="3392" y="15092"/>
                    <a:pt x="7514" y="15092"/>
                  </a:cubicBezTo>
                  <a:cubicBezTo>
                    <a:pt x="11702" y="15092"/>
                    <a:pt x="15093" y="11701"/>
                    <a:pt x="15093" y="7513"/>
                  </a:cubicBezTo>
                  <a:cubicBezTo>
                    <a:pt x="15093" y="3324"/>
                    <a:pt x="11702" y="0"/>
                    <a:pt x="751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66" name="Google Shape;866;p63"/>
            <p:cNvSpPr/>
            <p:nvPr/>
          </p:nvSpPr>
          <p:spPr>
            <a:xfrm>
              <a:off x="650325" y="1820325"/>
              <a:ext cx="299200" cy="297550"/>
            </a:xfrm>
            <a:custGeom>
              <a:avLst/>
              <a:gdLst/>
              <a:ahLst/>
              <a:cxnLst/>
              <a:rect l="l" t="t" r="r" b="b"/>
              <a:pathLst>
                <a:path w="11968" h="11902" extrusionOk="0">
                  <a:moveTo>
                    <a:pt x="5984" y="1"/>
                  </a:moveTo>
                  <a:cubicBezTo>
                    <a:pt x="2660" y="1"/>
                    <a:pt x="0" y="2660"/>
                    <a:pt x="0" y="5918"/>
                  </a:cubicBezTo>
                  <a:cubicBezTo>
                    <a:pt x="0" y="9242"/>
                    <a:pt x="2660" y="11902"/>
                    <a:pt x="5984" y="11902"/>
                  </a:cubicBezTo>
                  <a:cubicBezTo>
                    <a:pt x="9241" y="11902"/>
                    <a:pt x="11967" y="9242"/>
                    <a:pt x="11967" y="5918"/>
                  </a:cubicBezTo>
                  <a:cubicBezTo>
                    <a:pt x="11967" y="2660"/>
                    <a:pt x="9241" y="1"/>
                    <a:pt x="598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67" name="Google Shape;867;p63"/>
            <p:cNvSpPr/>
            <p:nvPr/>
          </p:nvSpPr>
          <p:spPr>
            <a:xfrm>
              <a:off x="612075" y="2676325"/>
              <a:ext cx="299225" cy="299200"/>
            </a:xfrm>
            <a:custGeom>
              <a:avLst/>
              <a:gdLst/>
              <a:ahLst/>
              <a:cxnLst/>
              <a:rect l="l" t="t" r="r" b="b"/>
              <a:pathLst>
                <a:path w="11969" h="11968" extrusionOk="0">
                  <a:moveTo>
                    <a:pt x="5985" y="0"/>
                  </a:moveTo>
                  <a:cubicBezTo>
                    <a:pt x="2727" y="0"/>
                    <a:pt x="1" y="2726"/>
                    <a:pt x="1" y="5984"/>
                  </a:cubicBezTo>
                  <a:cubicBezTo>
                    <a:pt x="1" y="9308"/>
                    <a:pt x="2727" y="11967"/>
                    <a:pt x="5985" y="11967"/>
                  </a:cubicBezTo>
                  <a:cubicBezTo>
                    <a:pt x="9309" y="11967"/>
                    <a:pt x="11968" y="9308"/>
                    <a:pt x="11968" y="5984"/>
                  </a:cubicBezTo>
                  <a:cubicBezTo>
                    <a:pt x="11968" y="2726"/>
                    <a:pt x="9309" y="0"/>
                    <a:pt x="598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68" name="Google Shape;868;p63"/>
            <p:cNvSpPr/>
            <p:nvPr/>
          </p:nvSpPr>
          <p:spPr>
            <a:xfrm>
              <a:off x="1950075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69" name="Google Shape;869;p63"/>
            <p:cNvSpPr/>
            <p:nvPr/>
          </p:nvSpPr>
          <p:spPr>
            <a:xfrm>
              <a:off x="1389950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70" name="Google Shape;870;p63"/>
            <p:cNvSpPr/>
            <p:nvPr/>
          </p:nvSpPr>
          <p:spPr>
            <a:xfrm>
              <a:off x="1670850" y="37118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71" name="Google Shape;871;p63"/>
            <p:cNvSpPr/>
            <p:nvPr/>
          </p:nvSpPr>
          <p:spPr>
            <a:xfrm>
              <a:off x="1459775" y="37583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0"/>
                  </a:moveTo>
                  <a:cubicBezTo>
                    <a:pt x="266" y="0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0"/>
                    <a:pt x="664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72" name="Google Shape;872;p63"/>
            <p:cNvSpPr/>
            <p:nvPr/>
          </p:nvSpPr>
          <p:spPr>
            <a:xfrm>
              <a:off x="1770575" y="2905700"/>
              <a:ext cx="204475" cy="317475"/>
            </a:xfrm>
            <a:custGeom>
              <a:avLst/>
              <a:gdLst/>
              <a:ahLst/>
              <a:cxnLst/>
              <a:rect l="l" t="t" r="r" b="b"/>
              <a:pathLst>
                <a:path w="8179" h="12699" extrusionOk="0">
                  <a:moveTo>
                    <a:pt x="665" y="0"/>
                  </a:moveTo>
                  <a:cubicBezTo>
                    <a:pt x="599" y="0"/>
                    <a:pt x="466" y="0"/>
                    <a:pt x="400" y="67"/>
                  </a:cubicBezTo>
                  <a:cubicBezTo>
                    <a:pt x="134" y="199"/>
                    <a:pt x="1" y="598"/>
                    <a:pt x="200" y="864"/>
                  </a:cubicBezTo>
                  <a:lnTo>
                    <a:pt x="6981" y="12433"/>
                  </a:lnTo>
                  <a:cubicBezTo>
                    <a:pt x="7114" y="12610"/>
                    <a:pt x="7307" y="12699"/>
                    <a:pt x="7499" y="12699"/>
                  </a:cubicBezTo>
                  <a:cubicBezTo>
                    <a:pt x="7595" y="12699"/>
                    <a:pt x="7691" y="12676"/>
                    <a:pt x="7779" y="12632"/>
                  </a:cubicBezTo>
                  <a:cubicBezTo>
                    <a:pt x="8112" y="12433"/>
                    <a:pt x="8178" y="12100"/>
                    <a:pt x="7979" y="11834"/>
                  </a:cubicBezTo>
                  <a:lnTo>
                    <a:pt x="1197" y="266"/>
                  </a:lnTo>
                  <a:cubicBezTo>
                    <a:pt x="1064" y="67"/>
                    <a:pt x="865" y="0"/>
                    <a:pt x="66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73" name="Google Shape;873;p63"/>
            <p:cNvSpPr/>
            <p:nvPr/>
          </p:nvSpPr>
          <p:spPr>
            <a:xfrm>
              <a:off x="1489675" y="3376075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32" y="0"/>
                  </a:moveTo>
                  <a:cubicBezTo>
                    <a:pt x="599" y="0"/>
                    <a:pt x="533" y="67"/>
                    <a:pt x="400" y="67"/>
                  </a:cubicBezTo>
                  <a:cubicBezTo>
                    <a:pt x="134" y="266"/>
                    <a:pt x="1" y="598"/>
                    <a:pt x="200" y="931"/>
                  </a:cubicBezTo>
                  <a:lnTo>
                    <a:pt x="7048" y="12499"/>
                  </a:lnTo>
                  <a:cubicBezTo>
                    <a:pt x="7137" y="12676"/>
                    <a:pt x="7344" y="12795"/>
                    <a:pt x="7550" y="12795"/>
                  </a:cubicBezTo>
                  <a:cubicBezTo>
                    <a:pt x="7654" y="12795"/>
                    <a:pt x="7757" y="12765"/>
                    <a:pt x="7846" y="12699"/>
                  </a:cubicBezTo>
                  <a:cubicBezTo>
                    <a:pt x="8112" y="12566"/>
                    <a:pt x="8245" y="12167"/>
                    <a:pt x="8045" y="11901"/>
                  </a:cubicBezTo>
                  <a:lnTo>
                    <a:pt x="1197" y="332"/>
                  </a:lnTo>
                  <a:cubicBezTo>
                    <a:pt x="1131" y="133"/>
                    <a:pt x="932" y="0"/>
                    <a:pt x="732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74" name="Google Shape;874;p63"/>
            <p:cNvSpPr/>
            <p:nvPr/>
          </p:nvSpPr>
          <p:spPr>
            <a:xfrm>
              <a:off x="1283575" y="3028675"/>
              <a:ext cx="133000" cy="196150"/>
            </a:xfrm>
            <a:custGeom>
              <a:avLst/>
              <a:gdLst/>
              <a:ahLst/>
              <a:cxnLst/>
              <a:rect l="l" t="t" r="r" b="b"/>
              <a:pathLst>
                <a:path w="5320" h="7846" extrusionOk="0">
                  <a:moveTo>
                    <a:pt x="666" y="1"/>
                  </a:moveTo>
                  <a:cubicBezTo>
                    <a:pt x="599" y="1"/>
                    <a:pt x="466" y="1"/>
                    <a:pt x="400" y="67"/>
                  </a:cubicBezTo>
                  <a:cubicBezTo>
                    <a:pt x="134" y="200"/>
                    <a:pt x="1" y="599"/>
                    <a:pt x="200" y="865"/>
                  </a:cubicBezTo>
                  <a:lnTo>
                    <a:pt x="4123" y="7580"/>
                  </a:lnTo>
                  <a:cubicBezTo>
                    <a:pt x="4256" y="7757"/>
                    <a:pt x="4448" y="7846"/>
                    <a:pt x="4640" y="7846"/>
                  </a:cubicBezTo>
                  <a:cubicBezTo>
                    <a:pt x="4736" y="7846"/>
                    <a:pt x="4832" y="7824"/>
                    <a:pt x="4921" y="7780"/>
                  </a:cubicBezTo>
                  <a:cubicBezTo>
                    <a:pt x="5253" y="7580"/>
                    <a:pt x="5319" y="7248"/>
                    <a:pt x="5120" y="6982"/>
                  </a:cubicBezTo>
                  <a:lnTo>
                    <a:pt x="1197" y="267"/>
                  </a:lnTo>
                  <a:cubicBezTo>
                    <a:pt x="1064" y="67"/>
                    <a:pt x="865" y="1"/>
                    <a:pt x="66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75" name="Google Shape;875;p63"/>
            <p:cNvSpPr/>
            <p:nvPr/>
          </p:nvSpPr>
          <p:spPr>
            <a:xfrm>
              <a:off x="1770575" y="3376075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7513" y="0"/>
                  </a:moveTo>
                  <a:cubicBezTo>
                    <a:pt x="7314" y="0"/>
                    <a:pt x="7114" y="133"/>
                    <a:pt x="6981" y="332"/>
                  </a:cubicBezTo>
                  <a:lnTo>
                    <a:pt x="200" y="11834"/>
                  </a:lnTo>
                  <a:cubicBezTo>
                    <a:pt x="1" y="12100"/>
                    <a:pt x="134" y="12499"/>
                    <a:pt x="400" y="12632"/>
                  </a:cubicBezTo>
                  <a:cubicBezTo>
                    <a:pt x="488" y="12699"/>
                    <a:pt x="592" y="12728"/>
                    <a:pt x="695" y="12728"/>
                  </a:cubicBezTo>
                  <a:cubicBezTo>
                    <a:pt x="902" y="12728"/>
                    <a:pt x="1109" y="12610"/>
                    <a:pt x="1197" y="12433"/>
                  </a:cubicBezTo>
                  <a:lnTo>
                    <a:pt x="8045" y="931"/>
                  </a:lnTo>
                  <a:cubicBezTo>
                    <a:pt x="8178" y="598"/>
                    <a:pt x="8112" y="266"/>
                    <a:pt x="7779" y="67"/>
                  </a:cubicBezTo>
                  <a:cubicBezTo>
                    <a:pt x="7713" y="67"/>
                    <a:pt x="7580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76" name="Google Shape;876;p63"/>
            <p:cNvSpPr/>
            <p:nvPr/>
          </p:nvSpPr>
          <p:spPr>
            <a:xfrm>
              <a:off x="1338425" y="3376075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2461" y="0"/>
                  </a:moveTo>
                  <a:cubicBezTo>
                    <a:pt x="2261" y="0"/>
                    <a:pt x="2062" y="133"/>
                    <a:pt x="1929" y="332"/>
                  </a:cubicBezTo>
                  <a:lnTo>
                    <a:pt x="134" y="3324"/>
                  </a:lnTo>
                  <a:cubicBezTo>
                    <a:pt x="1" y="3590"/>
                    <a:pt x="67" y="3989"/>
                    <a:pt x="333" y="4122"/>
                  </a:cubicBezTo>
                  <a:cubicBezTo>
                    <a:pt x="444" y="4189"/>
                    <a:pt x="555" y="4218"/>
                    <a:pt x="661" y="4218"/>
                  </a:cubicBezTo>
                  <a:cubicBezTo>
                    <a:pt x="872" y="4218"/>
                    <a:pt x="1064" y="4100"/>
                    <a:pt x="1197" y="3923"/>
                  </a:cubicBezTo>
                  <a:lnTo>
                    <a:pt x="2926" y="931"/>
                  </a:lnTo>
                  <a:cubicBezTo>
                    <a:pt x="3125" y="598"/>
                    <a:pt x="3059" y="266"/>
                    <a:pt x="2727" y="67"/>
                  </a:cubicBezTo>
                  <a:cubicBezTo>
                    <a:pt x="2660" y="67"/>
                    <a:pt x="2527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77" name="Google Shape;877;p63"/>
            <p:cNvSpPr/>
            <p:nvPr/>
          </p:nvSpPr>
          <p:spPr>
            <a:xfrm>
              <a:off x="1489675" y="2905700"/>
              <a:ext cx="206125" cy="319125"/>
            </a:xfrm>
            <a:custGeom>
              <a:avLst/>
              <a:gdLst/>
              <a:ahLst/>
              <a:cxnLst/>
              <a:rect l="l" t="t" r="r" b="b"/>
              <a:pathLst>
                <a:path w="8245" h="12765" extrusionOk="0">
                  <a:moveTo>
                    <a:pt x="7580" y="0"/>
                  </a:moveTo>
                  <a:cubicBezTo>
                    <a:pt x="7381" y="0"/>
                    <a:pt x="7181" y="67"/>
                    <a:pt x="7048" y="266"/>
                  </a:cubicBezTo>
                  <a:lnTo>
                    <a:pt x="200" y="11901"/>
                  </a:lnTo>
                  <a:cubicBezTo>
                    <a:pt x="1" y="12167"/>
                    <a:pt x="134" y="12499"/>
                    <a:pt x="400" y="12699"/>
                  </a:cubicBezTo>
                  <a:cubicBezTo>
                    <a:pt x="488" y="12743"/>
                    <a:pt x="592" y="12765"/>
                    <a:pt x="695" y="12765"/>
                  </a:cubicBezTo>
                  <a:cubicBezTo>
                    <a:pt x="902" y="12765"/>
                    <a:pt x="1109" y="12676"/>
                    <a:pt x="1197" y="12499"/>
                  </a:cubicBezTo>
                  <a:lnTo>
                    <a:pt x="8045" y="864"/>
                  </a:lnTo>
                  <a:cubicBezTo>
                    <a:pt x="8245" y="598"/>
                    <a:pt x="8112" y="199"/>
                    <a:pt x="7846" y="67"/>
                  </a:cubicBezTo>
                  <a:cubicBezTo>
                    <a:pt x="7779" y="0"/>
                    <a:pt x="7646" y="0"/>
                    <a:pt x="758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78" name="Google Shape;878;p63"/>
            <p:cNvSpPr/>
            <p:nvPr/>
          </p:nvSpPr>
          <p:spPr>
            <a:xfrm>
              <a:off x="1542875" y="3286300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79" name="Google Shape;879;p63"/>
            <p:cNvSpPr/>
            <p:nvPr/>
          </p:nvSpPr>
          <p:spPr>
            <a:xfrm>
              <a:off x="2049825" y="2905700"/>
              <a:ext cx="204450" cy="319125"/>
            </a:xfrm>
            <a:custGeom>
              <a:avLst/>
              <a:gdLst/>
              <a:ahLst/>
              <a:cxnLst/>
              <a:rect l="l" t="t" r="r" b="b"/>
              <a:pathLst>
                <a:path w="8178" h="12765" extrusionOk="0">
                  <a:moveTo>
                    <a:pt x="7513" y="0"/>
                  </a:moveTo>
                  <a:cubicBezTo>
                    <a:pt x="7313" y="0"/>
                    <a:pt x="7114" y="67"/>
                    <a:pt x="6981" y="266"/>
                  </a:cubicBezTo>
                  <a:lnTo>
                    <a:pt x="133" y="11834"/>
                  </a:lnTo>
                  <a:cubicBezTo>
                    <a:pt x="0" y="12167"/>
                    <a:pt x="66" y="12499"/>
                    <a:pt x="332" y="12699"/>
                  </a:cubicBezTo>
                  <a:cubicBezTo>
                    <a:pt x="443" y="12743"/>
                    <a:pt x="554" y="12765"/>
                    <a:pt x="660" y="12765"/>
                  </a:cubicBezTo>
                  <a:cubicBezTo>
                    <a:pt x="872" y="12765"/>
                    <a:pt x="1064" y="12676"/>
                    <a:pt x="1197" y="12499"/>
                  </a:cubicBezTo>
                  <a:lnTo>
                    <a:pt x="7978" y="864"/>
                  </a:lnTo>
                  <a:cubicBezTo>
                    <a:pt x="8178" y="598"/>
                    <a:pt x="8111" y="199"/>
                    <a:pt x="7779" y="67"/>
                  </a:cubicBezTo>
                  <a:cubicBezTo>
                    <a:pt x="7712" y="0"/>
                    <a:pt x="7579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80" name="Google Shape;880;p63"/>
            <p:cNvSpPr/>
            <p:nvPr/>
          </p:nvSpPr>
          <p:spPr>
            <a:xfrm>
              <a:off x="1217100" y="3286300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81" name="Google Shape;881;p63"/>
            <p:cNvSpPr/>
            <p:nvPr/>
          </p:nvSpPr>
          <p:spPr>
            <a:xfrm>
              <a:off x="249750" y="3051950"/>
              <a:ext cx="497000" cy="498650"/>
            </a:xfrm>
            <a:custGeom>
              <a:avLst/>
              <a:gdLst/>
              <a:ahLst/>
              <a:cxnLst/>
              <a:rect l="l" t="t" r="r" b="b"/>
              <a:pathLst>
                <a:path w="19880" h="19946" extrusionOk="0">
                  <a:moveTo>
                    <a:pt x="9907" y="1"/>
                  </a:moveTo>
                  <a:cubicBezTo>
                    <a:pt x="4455" y="1"/>
                    <a:pt x="0" y="4522"/>
                    <a:pt x="0" y="9973"/>
                  </a:cubicBezTo>
                  <a:cubicBezTo>
                    <a:pt x="0" y="15491"/>
                    <a:pt x="4455" y="19946"/>
                    <a:pt x="9907" y="19946"/>
                  </a:cubicBezTo>
                  <a:cubicBezTo>
                    <a:pt x="15425" y="19946"/>
                    <a:pt x="19879" y="15491"/>
                    <a:pt x="19879" y="9973"/>
                  </a:cubicBezTo>
                  <a:cubicBezTo>
                    <a:pt x="19879" y="4522"/>
                    <a:pt x="15425" y="1"/>
                    <a:pt x="990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82" name="Google Shape;882;p63"/>
            <p:cNvSpPr/>
            <p:nvPr/>
          </p:nvSpPr>
          <p:spPr>
            <a:xfrm>
              <a:off x="816525" y="3120100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0"/>
                  </a:moveTo>
                  <a:cubicBezTo>
                    <a:pt x="3258" y="0"/>
                    <a:pt x="1" y="3258"/>
                    <a:pt x="1" y="7247"/>
                  </a:cubicBezTo>
                  <a:cubicBezTo>
                    <a:pt x="1" y="11236"/>
                    <a:pt x="3258" y="14561"/>
                    <a:pt x="7247" y="14561"/>
                  </a:cubicBezTo>
                  <a:cubicBezTo>
                    <a:pt x="11303" y="14561"/>
                    <a:pt x="14561" y="11236"/>
                    <a:pt x="14561" y="7247"/>
                  </a:cubicBezTo>
                  <a:cubicBezTo>
                    <a:pt x="14561" y="3258"/>
                    <a:pt x="11303" y="0"/>
                    <a:pt x="724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83" name="Google Shape;883;p63"/>
            <p:cNvSpPr/>
            <p:nvPr/>
          </p:nvSpPr>
          <p:spPr>
            <a:xfrm>
              <a:off x="1069175" y="3494075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80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80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84" name="Google Shape;884;p63"/>
            <p:cNvSpPr/>
            <p:nvPr/>
          </p:nvSpPr>
          <p:spPr>
            <a:xfrm>
              <a:off x="650325" y="3533975"/>
              <a:ext cx="299200" cy="299200"/>
            </a:xfrm>
            <a:custGeom>
              <a:avLst/>
              <a:gdLst/>
              <a:ahLst/>
              <a:cxnLst/>
              <a:rect l="l" t="t" r="r" b="b"/>
              <a:pathLst>
                <a:path w="11968" h="11968" extrusionOk="0">
                  <a:moveTo>
                    <a:pt x="5984" y="0"/>
                  </a:moveTo>
                  <a:cubicBezTo>
                    <a:pt x="2660" y="0"/>
                    <a:pt x="0" y="2659"/>
                    <a:pt x="0" y="5984"/>
                  </a:cubicBezTo>
                  <a:cubicBezTo>
                    <a:pt x="0" y="9241"/>
                    <a:pt x="2660" y="11967"/>
                    <a:pt x="5984" y="11967"/>
                  </a:cubicBezTo>
                  <a:cubicBezTo>
                    <a:pt x="9241" y="11967"/>
                    <a:pt x="11967" y="9241"/>
                    <a:pt x="11967" y="5984"/>
                  </a:cubicBezTo>
                  <a:cubicBezTo>
                    <a:pt x="11967" y="2659"/>
                    <a:pt x="9241" y="0"/>
                    <a:pt x="598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</p:grpSp>
      <p:sp>
        <p:nvSpPr>
          <p:cNvPr id="885" name="Google Shape;885;p63"/>
          <p:cNvSpPr txBox="1">
            <a:spLocks noGrp="1"/>
          </p:cNvSpPr>
          <p:nvPr>
            <p:ph type="subTitle" idx="2"/>
          </p:nvPr>
        </p:nvSpPr>
        <p:spPr>
          <a:xfrm>
            <a:off x="4230000" y="1501200"/>
            <a:ext cx="2166300" cy="5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Font typeface="Work Sans Medium"/>
              <a:buNone/>
              <a:defRPr sz="105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9pPr>
          </a:lstStyle>
          <a:p>
            <a:endParaRPr/>
          </a:p>
        </p:txBody>
      </p:sp>
      <p:sp>
        <p:nvSpPr>
          <p:cNvPr id="886" name="Google Shape;886;p63"/>
          <p:cNvSpPr>
            <a:spLocks noGrp="1"/>
          </p:cNvSpPr>
          <p:nvPr>
            <p:ph type="pic" idx="3"/>
          </p:nvPr>
        </p:nvSpPr>
        <p:spPr>
          <a:xfrm>
            <a:off x="954000" y="1501200"/>
            <a:ext cx="2487600" cy="2487600"/>
          </a:xfrm>
          <a:prstGeom prst="ellipse">
            <a:avLst/>
          </a:prstGeom>
          <a:noFill/>
          <a:ln>
            <a:noFill/>
          </a:ln>
        </p:spPr>
      </p:sp>
      <p:cxnSp>
        <p:nvCxnSpPr>
          <p:cNvPr id="887" name="Google Shape;887;p63"/>
          <p:cNvCxnSpPr/>
          <p:nvPr/>
        </p:nvCxnSpPr>
        <p:spPr>
          <a:xfrm>
            <a:off x="4330800" y="1501200"/>
            <a:ext cx="2076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88" name="Google Shape;888;p63"/>
          <p:cNvSpPr txBox="1">
            <a:spLocks noGrp="1"/>
          </p:cNvSpPr>
          <p:nvPr>
            <p:ph type="body" idx="4"/>
          </p:nvPr>
        </p:nvSpPr>
        <p:spPr>
          <a:xfrm>
            <a:off x="6497100" y="2016000"/>
            <a:ext cx="2264400" cy="21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 sz="1050"/>
            </a:lvl1pPr>
            <a:lvl2pPr marL="914400" lvl="1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2pPr>
            <a:lvl3pPr marL="1371600" lvl="2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5pPr>
            <a:lvl6pPr marL="2743200" lvl="5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6pPr>
            <a:lvl7pPr marL="3200400" lvl="6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7pPr>
            <a:lvl8pPr marL="3657600" lvl="7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8pPr>
            <a:lvl9pPr marL="4114800" lvl="8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9pPr>
          </a:lstStyle>
          <a:p>
            <a:endParaRPr/>
          </a:p>
        </p:txBody>
      </p:sp>
      <p:sp>
        <p:nvSpPr>
          <p:cNvPr id="889" name="Google Shape;889;p63"/>
          <p:cNvSpPr txBox="1">
            <a:spLocks noGrp="1"/>
          </p:cNvSpPr>
          <p:nvPr>
            <p:ph type="subTitle" idx="5"/>
          </p:nvPr>
        </p:nvSpPr>
        <p:spPr>
          <a:xfrm>
            <a:off x="6497100" y="1501200"/>
            <a:ext cx="2166300" cy="5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Font typeface="Work Sans Medium"/>
              <a:buNone/>
              <a:defRPr sz="105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9pPr>
          </a:lstStyle>
          <a:p>
            <a:endParaRPr/>
          </a:p>
        </p:txBody>
      </p:sp>
      <p:cxnSp>
        <p:nvCxnSpPr>
          <p:cNvPr id="890" name="Google Shape;890;p63"/>
          <p:cNvCxnSpPr/>
          <p:nvPr/>
        </p:nvCxnSpPr>
        <p:spPr>
          <a:xfrm>
            <a:off x="6587300" y="1501200"/>
            <a:ext cx="2095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44">
          <p15:clr>
            <a:srgbClr val="E46962"/>
          </p15:clr>
        </p15:guide>
        <p15:guide id="2" orient="horz" pos="138">
          <p15:clr>
            <a:srgbClr val="E46962"/>
          </p15:clr>
        </p15:guide>
        <p15:guide id="3" orient="horz" pos="1270">
          <p15:clr>
            <a:srgbClr val="E46962"/>
          </p15:clr>
        </p15:guide>
        <p15:guide id="4" pos="2665">
          <p15:clr>
            <a:srgbClr val="E46962"/>
          </p15:clr>
        </p15:guide>
        <p15:guide id="5" pos="5517">
          <p15:clr>
            <a:srgbClr val="E46962"/>
          </p15:clr>
        </p15:guide>
        <p15:guide id="6" pos="4091">
          <p15:clr>
            <a:srgbClr val="E46962"/>
          </p15:clr>
        </p15:guide>
        <p15:guide id="7" pos="4148">
          <p15:clr>
            <a:srgbClr val="E46962"/>
          </p15:clr>
        </p15:guide>
        <p15:guide id="8" pos="4034">
          <p15:clr>
            <a:srgbClr val="E46962"/>
          </p15:clr>
        </p15:guide>
        <p15:guide id="9" orient="horz" pos="946">
          <p15:clr>
            <a:srgbClr val="E46962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sous-titre 1">
  <p:cSld name="Titre et sous-titre 1">
    <p:bg>
      <p:bgPr>
        <a:solidFill>
          <a:srgbClr val="F4F5F1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>
            <a:spLocks noGrp="1"/>
          </p:cNvSpPr>
          <p:nvPr>
            <p:ph type="title"/>
          </p:nvPr>
        </p:nvSpPr>
        <p:spPr>
          <a:xfrm>
            <a:off x="864000" y="218426"/>
            <a:ext cx="7894800" cy="64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31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171" name="Google Shape;171;p31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2" name="Google Shape;172;p31"/>
          <p:cNvCxnSpPr/>
          <p:nvPr/>
        </p:nvCxnSpPr>
        <p:spPr>
          <a:xfrm>
            <a:off x="481275" y="-5025"/>
            <a:ext cx="0" cy="5158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3" name="Google Shape;173;p31"/>
          <p:cNvSpPr txBox="1">
            <a:spLocks noGrp="1"/>
          </p:cNvSpPr>
          <p:nvPr>
            <p:ph type="subTitle" idx="1"/>
          </p:nvPr>
        </p:nvSpPr>
        <p:spPr>
          <a:xfrm>
            <a:off x="864000" y="864000"/>
            <a:ext cx="4473600" cy="7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2331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44">
          <p15:clr>
            <a:srgbClr val="E46962"/>
          </p15:clr>
        </p15:guide>
        <p15:guide id="2" pos="5517">
          <p15:clr>
            <a:srgbClr val="E46962"/>
          </p15:clr>
        </p15:guide>
        <p15:guide id="3" orient="horz" pos="138">
          <p15:clr>
            <a:srgbClr val="E46962"/>
          </p15:clr>
        </p15:guide>
        <p15:guide id="4" orient="horz" pos="544">
          <p15:clr>
            <a:srgbClr val="E46962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et texte 1">
  <p:cSld name="ONE_COLUMN_TEXT_1_3">
    <p:bg>
      <p:bgPr>
        <a:solidFill>
          <a:srgbClr val="CEB3D3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7"/>
          <p:cNvSpPr>
            <a:spLocks noGrp="1"/>
          </p:cNvSpPr>
          <p:nvPr>
            <p:ph type="pic" idx="2"/>
          </p:nvPr>
        </p:nvSpPr>
        <p:spPr>
          <a:xfrm>
            <a:off x="1249200" y="1198800"/>
            <a:ext cx="1850400" cy="2934000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</p:sp>
      <p:sp>
        <p:nvSpPr>
          <p:cNvPr id="115" name="Google Shape;115;p27"/>
          <p:cNvSpPr/>
          <p:nvPr/>
        </p:nvSpPr>
        <p:spPr>
          <a:xfrm>
            <a:off x="3884400" y="0"/>
            <a:ext cx="5259600" cy="5143500"/>
          </a:xfrm>
          <a:prstGeom prst="rect">
            <a:avLst/>
          </a:prstGeom>
          <a:solidFill>
            <a:srgbClr val="F4F5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7"/>
          <p:cNvSpPr txBox="1">
            <a:spLocks noGrp="1"/>
          </p:cNvSpPr>
          <p:nvPr>
            <p:ph type="title"/>
          </p:nvPr>
        </p:nvSpPr>
        <p:spPr>
          <a:xfrm>
            <a:off x="864000" y="218425"/>
            <a:ext cx="2996100" cy="79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7" name="Google Shape;117;p27"/>
          <p:cNvSpPr txBox="1">
            <a:spLocks noGrp="1"/>
          </p:cNvSpPr>
          <p:nvPr>
            <p:ph type="body" idx="1"/>
          </p:nvPr>
        </p:nvSpPr>
        <p:spPr>
          <a:xfrm>
            <a:off x="4230000" y="1501225"/>
            <a:ext cx="4521600" cy="30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 sz="1050"/>
            </a:lvl1pPr>
            <a:lvl2pPr marL="914400" lvl="1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2pPr>
            <a:lvl3pPr marL="1371600" lvl="2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5pPr>
            <a:lvl6pPr marL="2743200" lvl="5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6pPr>
            <a:lvl7pPr marL="3200400" lvl="6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7pPr>
            <a:lvl8pPr marL="3657600" lvl="7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8pPr>
            <a:lvl9pPr marL="4114800" lvl="8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p27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119" name="Google Shape;119;p27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0" name="Google Shape;120;p27"/>
          <p:cNvCxnSpPr/>
          <p:nvPr/>
        </p:nvCxnSpPr>
        <p:spPr>
          <a:xfrm>
            <a:off x="481275" y="-5025"/>
            <a:ext cx="0" cy="5158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1" name="Google Shape;121;p27"/>
          <p:cNvGrpSpPr/>
          <p:nvPr/>
        </p:nvGrpSpPr>
        <p:grpSpPr>
          <a:xfrm>
            <a:off x="8150393" y="4878076"/>
            <a:ext cx="511008" cy="150548"/>
            <a:chOff x="249750" y="1780450"/>
            <a:chExt cx="7107200" cy="2090950"/>
          </a:xfrm>
        </p:grpSpPr>
        <p:sp>
          <p:nvSpPr>
            <p:cNvPr id="122" name="Google Shape;122;p27"/>
            <p:cNvSpPr/>
            <p:nvPr/>
          </p:nvSpPr>
          <p:spPr>
            <a:xfrm>
              <a:off x="2699700" y="1798725"/>
              <a:ext cx="1974600" cy="2036100"/>
            </a:xfrm>
            <a:custGeom>
              <a:avLst/>
              <a:gdLst/>
              <a:ahLst/>
              <a:cxnLst/>
              <a:rect l="l" t="t" r="r" b="b"/>
              <a:pathLst>
                <a:path w="78984" h="81444" extrusionOk="0">
                  <a:moveTo>
                    <a:pt x="1530" y="1"/>
                  </a:moveTo>
                  <a:cubicBezTo>
                    <a:pt x="665" y="1"/>
                    <a:pt x="0" y="732"/>
                    <a:pt x="0" y="1596"/>
                  </a:cubicBezTo>
                  <a:lnTo>
                    <a:pt x="0" y="79915"/>
                  </a:lnTo>
                  <a:cubicBezTo>
                    <a:pt x="0" y="80779"/>
                    <a:pt x="665" y="81444"/>
                    <a:pt x="1530" y="81444"/>
                  </a:cubicBezTo>
                  <a:lnTo>
                    <a:pt x="10438" y="81444"/>
                  </a:lnTo>
                  <a:cubicBezTo>
                    <a:pt x="11236" y="81444"/>
                    <a:pt x="11968" y="80779"/>
                    <a:pt x="11968" y="79915"/>
                  </a:cubicBezTo>
                  <a:lnTo>
                    <a:pt x="11968" y="30849"/>
                  </a:lnTo>
                  <a:cubicBezTo>
                    <a:pt x="11968" y="30535"/>
                    <a:pt x="12223" y="30337"/>
                    <a:pt x="12473" y="30337"/>
                  </a:cubicBezTo>
                  <a:cubicBezTo>
                    <a:pt x="12646" y="30337"/>
                    <a:pt x="12817" y="30432"/>
                    <a:pt x="12898" y="30650"/>
                  </a:cubicBezTo>
                  <a:lnTo>
                    <a:pt x="32777" y="80048"/>
                  </a:lnTo>
                  <a:cubicBezTo>
                    <a:pt x="33110" y="80912"/>
                    <a:pt x="33974" y="81444"/>
                    <a:pt x="34838" y="81444"/>
                  </a:cubicBezTo>
                  <a:lnTo>
                    <a:pt x="43681" y="81444"/>
                  </a:lnTo>
                  <a:cubicBezTo>
                    <a:pt x="44611" y="81444"/>
                    <a:pt x="45409" y="80912"/>
                    <a:pt x="45742" y="80048"/>
                  </a:cubicBezTo>
                  <a:lnTo>
                    <a:pt x="65687" y="30450"/>
                  </a:lnTo>
                  <a:cubicBezTo>
                    <a:pt x="65772" y="30223"/>
                    <a:pt x="65955" y="30117"/>
                    <a:pt x="66136" y="30117"/>
                  </a:cubicBezTo>
                  <a:cubicBezTo>
                    <a:pt x="66378" y="30117"/>
                    <a:pt x="66618" y="30307"/>
                    <a:pt x="66618" y="30650"/>
                  </a:cubicBezTo>
                  <a:lnTo>
                    <a:pt x="66618" y="79915"/>
                  </a:lnTo>
                  <a:cubicBezTo>
                    <a:pt x="66618" y="80779"/>
                    <a:pt x="67349" y="81444"/>
                    <a:pt x="68213" y="81444"/>
                  </a:cubicBezTo>
                  <a:lnTo>
                    <a:pt x="77388" y="81444"/>
                  </a:lnTo>
                  <a:cubicBezTo>
                    <a:pt x="78253" y="81444"/>
                    <a:pt x="78984" y="80779"/>
                    <a:pt x="78984" y="79915"/>
                  </a:cubicBezTo>
                  <a:lnTo>
                    <a:pt x="78984" y="1596"/>
                  </a:lnTo>
                  <a:cubicBezTo>
                    <a:pt x="78984" y="732"/>
                    <a:pt x="78253" y="67"/>
                    <a:pt x="77455" y="1"/>
                  </a:cubicBezTo>
                  <a:lnTo>
                    <a:pt x="67881" y="67"/>
                  </a:lnTo>
                  <a:cubicBezTo>
                    <a:pt x="67835" y="63"/>
                    <a:pt x="67788" y="61"/>
                    <a:pt x="67743" y="61"/>
                  </a:cubicBezTo>
                  <a:cubicBezTo>
                    <a:pt x="67067" y="61"/>
                    <a:pt x="66464" y="512"/>
                    <a:pt x="66152" y="1197"/>
                  </a:cubicBezTo>
                  <a:lnTo>
                    <a:pt x="39825" y="65687"/>
                  </a:lnTo>
                  <a:cubicBezTo>
                    <a:pt x="39725" y="65920"/>
                    <a:pt x="39509" y="66036"/>
                    <a:pt x="39301" y="66036"/>
                  </a:cubicBezTo>
                  <a:cubicBezTo>
                    <a:pt x="39093" y="66036"/>
                    <a:pt x="38894" y="65920"/>
                    <a:pt x="38827" y="65687"/>
                  </a:cubicBezTo>
                  <a:lnTo>
                    <a:pt x="12433" y="1197"/>
                  </a:lnTo>
                  <a:cubicBezTo>
                    <a:pt x="12167" y="466"/>
                    <a:pt x="11436" y="1"/>
                    <a:pt x="1070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23" name="Google Shape;123;p27"/>
            <p:cNvSpPr/>
            <p:nvPr/>
          </p:nvSpPr>
          <p:spPr>
            <a:xfrm>
              <a:off x="4921950" y="1780450"/>
              <a:ext cx="393925" cy="2054375"/>
            </a:xfrm>
            <a:custGeom>
              <a:avLst/>
              <a:gdLst/>
              <a:ahLst/>
              <a:cxnLst/>
              <a:rect l="l" t="t" r="r" b="b"/>
              <a:pathLst>
                <a:path w="15757" h="82175" extrusionOk="0">
                  <a:moveTo>
                    <a:pt x="7978" y="0"/>
                  </a:moveTo>
                  <a:cubicBezTo>
                    <a:pt x="5718" y="0"/>
                    <a:pt x="3856" y="732"/>
                    <a:pt x="2327" y="2261"/>
                  </a:cubicBezTo>
                  <a:cubicBezTo>
                    <a:pt x="798" y="3790"/>
                    <a:pt x="0" y="5651"/>
                    <a:pt x="0" y="7912"/>
                  </a:cubicBezTo>
                  <a:cubicBezTo>
                    <a:pt x="0" y="10106"/>
                    <a:pt x="798" y="11967"/>
                    <a:pt x="2327" y="13497"/>
                  </a:cubicBezTo>
                  <a:cubicBezTo>
                    <a:pt x="3856" y="15026"/>
                    <a:pt x="5718" y="15824"/>
                    <a:pt x="7978" y="15824"/>
                  </a:cubicBezTo>
                  <a:cubicBezTo>
                    <a:pt x="10106" y="15824"/>
                    <a:pt x="11967" y="15026"/>
                    <a:pt x="13496" y="13430"/>
                  </a:cubicBezTo>
                  <a:cubicBezTo>
                    <a:pt x="15026" y="11901"/>
                    <a:pt x="15757" y="10039"/>
                    <a:pt x="15757" y="7912"/>
                  </a:cubicBezTo>
                  <a:cubicBezTo>
                    <a:pt x="15757" y="5651"/>
                    <a:pt x="15026" y="3790"/>
                    <a:pt x="13496" y="2261"/>
                  </a:cubicBezTo>
                  <a:cubicBezTo>
                    <a:pt x="11967" y="732"/>
                    <a:pt x="10106" y="0"/>
                    <a:pt x="7978" y="0"/>
                  </a:cubicBezTo>
                  <a:close/>
                  <a:moveTo>
                    <a:pt x="3524" y="27192"/>
                  </a:moveTo>
                  <a:cubicBezTo>
                    <a:pt x="2659" y="27192"/>
                    <a:pt x="1995" y="27857"/>
                    <a:pt x="1995" y="28721"/>
                  </a:cubicBezTo>
                  <a:lnTo>
                    <a:pt x="1995" y="80646"/>
                  </a:lnTo>
                  <a:cubicBezTo>
                    <a:pt x="1995" y="81510"/>
                    <a:pt x="2659" y="82175"/>
                    <a:pt x="3524" y="82175"/>
                  </a:cubicBezTo>
                  <a:lnTo>
                    <a:pt x="12366" y="82175"/>
                  </a:lnTo>
                  <a:cubicBezTo>
                    <a:pt x="13230" y="82175"/>
                    <a:pt x="13895" y="81510"/>
                    <a:pt x="13895" y="80646"/>
                  </a:cubicBezTo>
                  <a:lnTo>
                    <a:pt x="13895" y="28721"/>
                  </a:lnTo>
                  <a:cubicBezTo>
                    <a:pt x="13895" y="27857"/>
                    <a:pt x="13230" y="27192"/>
                    <a:pt x="12366" y="27192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24" name="Google Shape;124;p27"/>
            <p:cNvSpPr/>
            <p:nvPr/>
          </p:nvSpPr>
          <p:spPr>
            <a:xfrm>
              <a:off x="5568500" y="1798725"/>
              <a:ext cx="295875" cy="2036100"/>
            </a:xfrm>
            <a:custGeom>
              <a:avLst/>
              <a:gdLst/>
              <a:ahLst/>
              <a:cxnLst/>
              <a:rect l="l" t="t" r="r" b="b"/>
              <a:pathLst>
                <a:path w="11835" h="81444" extrusionOk="0">
                  <a:moveTo>
                    <a:pt x="1530" y="1"/>
                  </a:moveTo>
                  <a:cubicBezTo>
                    <a:pt x="665" y="1"/>
                    <a:pt x="1" y="732"/>
                    <a:pt x="1" y="1596"/>
                  </a:cubicBezTo>
                  <a:lnTo>
                    <a:pt x="1" y="79915"/>
                  </a:lnTo>
                  <a:cubicBezTo>
                    <a:pt x="1" y="80779"/>
                    <a:pt x="665" y="81444"/>
                    <a:pt x="1530" y="81444"/>
                  </a:cubicBezTo>
                  <a:lnTo>
                    <a:pt x="10306" y="81444"/>
                  </a:lnTo>
                  <a:cubicBezTo>
                    <a:pt x="11170" y="81444"/>
                    <a:pt x="11835" y="80779"/>
                    <a:pt x="11835" y="79915"/>
                  </a:cubicBezTo>
                  <a:lnTo>
                    <a:pt x="11835" y="1596"/>
                  </a:lnTo>
                  <a:cubicBezTo>
                    <a:pt x="11835" y="732"/>
                    <a:pt x="11170" y="1"/>
                    <a:pt x="1030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25" name="Google Shape;125;p27"/>
            <p:cNvSpPr/>
            <p:nvPr/>
          </p:nvSpPr>
          <p:spPr>
            <a:xfrm>
              <a:off x="6115325" y="2422000"/>
              <a:ext cx="1241625" cy="1449400"/>
            </a:xfrm>
            <a:custGeom>
              <a:avLst/>
              <a:gdLst/>
              <a:ahLst/>
              <a:cxnLst/>
              <a:rect l="l" t="t" r="r" b="b"/>
              <a:pathLst>
                <a:path w="49665" h="57976" extrusionOk="0">
                  <a:moveTo>
                    <a:pt x="37299" y="31448"/>
                  </a:moveTo>
                  <a:lnTo>
                    <a:pt x="37299" y="32778"/>
                  </a:lnTo>
                  <a:cubicBezTo>
                    <a:pt x="37299" y="38097"/>
                    <a:pt x="35902" y="42086"/>
                    <a:pt x="33110" y="44745"/>
                  </a:cubicBezTo>
                  <a:cubicBezTo>
                    <a:pt x="30318" y="47471"/>
                    <a:pt x="26927" y="48801"/>
                    <a:pt x="22805" y="48801"/>
                  </a:cubicBezTo>
                  <a:cubicBezTo>
                    <a:pt x="19481" y="48801"/>
                    <a:pt x="16821" y="48136"/>
                    <a:pt x="14893" y="46607"/>
                  </a:cubicBezTo>
                  <a:cubicBezTo>
                    <a:pt x="13032" y="45144"/>
                    <a:pt x="12101" y="43016"/>
                    <a:pt x="12101" y="40158"/>
                  </a:cubicBezTo>
                  <a:cubicBezTo>
                    <a:pt x="12101" y="37365"/>
                    <a:pt x="13032" y="35238"/>
                    <a:pt x="14827" y="33709"/>
                  </a:cubicBezTo>
                  <a:cubicBezTo>
                    <a:pt x="16622" y="32179"/>
                    <a:pt x="19215" y="31448"/>
                    <a:pt x="22672" y="31448"/>
                  </a:cubicBezTo>
                  <a:close/>
                  <a:moveTo>
                    <a:pt x="25256" y="0"/>
                  </a:moveTo>
                  <a:cubicBezTo>
                    <a:pt x="14565" y="0"/>
                    <a:pt x="7009" y="3857"/>
                    <a:pt x="2461" y="11569"/>
                  </a:cubicBezTo>
                  <a:cubicBezTo>
                    <a:pt x="2062" y="12301"/>
                    <a:pt x="2328" y="13298"/>
                    <a:pt x="3126" y="13697"/>
                  </a:cubicBezTo>
                  <a:lnTo>
                    <a:pt x="9109" y="17154"/>
                  </a:lnTo>
                  <a:cubicBezTo>
                    <a:pt x="9357" y="17312"/>
                    <a:pt x="9628" y="17386"/>
                    <a:pt x="9896" y="17386"/>
                  </a:cubicBezTo>
                  <a:cubicBezTo>
                    <a:pt x="10418" y="17386"/>
                    <a:pt x="10929" y="17106"/>
                    <a:pt x="11237" y="16622"/>
                  </a:cubicBezTo>
                  <a:cubicBezTo>
                    <a:pt x="14096" y="12035"/>
                    <a:pt x="18683" y="9708"/>
                    <a:pt x="24933" y="9708"/>
                  </a:cubicBezTo>
                  <a:cubicBezTo>
                    <a:pt x="33177" y="9708"/>
                    <a:pt x="37299" y="13431"/>
                    <a:pt x="37299" y="20944"/>
                  </a:cubicBezTo>
                  <a:lnTo>
                    <a:pt x="37299" y="23071"/>
                  </a:lnTo>
                  <a:lnTo>
                    <a:pt x="20013" y="23071"/>
                  </a:lnTo>
                  <a:cubicBezTo>
                    <a:pt x="13896" y="23071"/>
                    <a:pt x="9043" y="24600"/>
                    <a:pt x="5386" y="27659"/>
                  </a:cubicBezTo>
                  <a:cubicBezTo>
                    <a:pt x="1796" y="30717"/>
                    <a:pt x="1" y="34905"/>
                    <a:pt x="1" y="40291"/>
                  </a:cubicBezTo>
                  <a:cubicBezTo>
                    <a:pt x="1" y="45742"/>
                    <a:pt x="1796" y="50064"/>
                    <a:pt x="5453" y="53255"/>
                  </a:cubicBezTo>
                  <a:cubicBezTo>
                    <a:pt x="9109" y="56446"/>
                    <a:pt x="13963" y="57975"/>
                    <a:pt x="19880" y="57975"/>
                  </a:cubicBezTo>
                  <a:cubicBezTo>
                    <a:pt x="23935" y="57975"/>
                    <a:pt x="27525" y="57244"/>
                    <a:pt x="30584" y="55715"/>
                  </a:cubicBezTo>
                  <a:cubicBezTo>
                    <a:pt x="33642" y="54186"/>
                    <a:pt x="35902" y="52125"/>
                    <a:pt x="37498" y="49665"/>
                  </a:cubicBezTo>
                  <a:cubicBezTo>
                    <a:pt x="37698" y="52125"/>
                    <a:pt x="37897" y="54053"/>
                    <a:pt x="38163" y="55515"/>
                  </a:cubicBezTo>
                  <a:cubicBezTo>
                    <a:pt x="38296" y="56114"/>
                    <a:pt x="38828" y="56513"/>
                    <a:pt x="39426" y="56513"/>
                  </a:cubicBezTo>
                  <a:lnTo>
                    <a:pt x="48335" y="56513"/>
                  </a:lnTo>
                  <a:cubicBezTo>
                    <a:pt x="49133" y="56513"/>
                    <a:pt x="49665" y="55848"/>
                    <a:pt x="49532" y="55050"/>
                  </a:cubicBezTo>
                  <a:cubicBezTo>
                    <a:pt x="49133" y="52923"/>
                    <a:pt x="48933" y="49532"/>
                    <a:pt x="48933" y="44745"/>
                  </a:cubicBezTo>
                  <a:lnTo>
                    <a:pt x="48933" y="22207"/>
                  </a:lnTo>
                  <a:cubicBezTo>
                    <a:pt x="48933" y="14428"/>
                    <a:pt x="46739" y="8711"/>
                    <a:pt x="42351" y="5253"/>
                  </a:cubicBezTo>
                  <a:cubicBezTo>
                    <a:pt x="38030" y="1730"/>
                    <a:pt x="32379" y="1"/>
                    <a:pt x="25531" y="1"/>
                  </a:cubicBezTo>
                  <a:cubicBezTo>
                    <a:pt x="25439" y="1"/>
                    <a:pt x="25347" y="0"/>
                    <a:pt x="25256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26" name="Google Shape;126;p27"/>
            <p:cNvSpPr/>
            <p:nvPr/>
          </p:nvSpPr>
          <p:spPr>
            <a:xfrm>
              <a:off x="1670850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27" name="Google Shape;127;p27"/>
            <p:cNvSpPr/>
            <p:nvPr/>
          </p:nvSpPr>
          <p:spPr>
            <a:xfrm>
              <a:off x="2230975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1" y="4921"/>
                  </a:cubicBezTo>
                  <a:cubicBezTo>
                    <a:pt x="3857" y="4921"/>
                    <a:pt x="4921" y="3790"/>
                    <a:pt x="4921" y="2461"/>
                  </a:cubicBezTo>
                  <a:cubicBezTo>
                    <a:pt x="4921" y="1131"/>
                    <a:pt x="3857" y="1"/>
                    <a:pt x="24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28" name="Google Shape;128;p27"/>
            <p:cNvSpPr/>
            <p:nvPr/>
          </p:nvSpPr>
          <p:spPr>
            <a:xfrm>
              <a:off x="1950075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29" name="Google Shape;129;p27"/>
            <p:cNvSpPr/>
            <p:nvPr/>
          </p:nvSpPr>
          <p:spPr>
            <a:xfrm>
              <a:off x="1389950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30" name="Google Shape;130;p27"/>
            <p:cNvSpPr/>
            <p:nvPr/>
          </p:nvSpPr>
          <p:spPr>
            <a:xfrm>
              <a:off x="1670850" y="18170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857"/>
                    <a:pt x="1131" y="4921"/>
                    <a:pt x="2460" y="4921"/>
                  </a:cubicBezTo>
                  <a:cubicBezTo>
                    <a:pt x="3857" y="4921"/>
                    <a:pt x="4920" y="3857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31" name="Google Shape;131;p27"/>
            <p:cNvSpPr/>
            <p:nvPr/>
          </p:nvSpPr>
          <p:spPr>
            <a:xfrm>
              <a:off x="1459775" y="18635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1"/>
                  </a:moveTo>
                  <a:cubicBezTo>
                    <a:pt x="266" y="1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1"/>
                    <a:pt x="6648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32" name="Google Shape;132;p27"/>
            <p:cNvSpPr/>
            <p:nvPr/>
          </p:nvSpPr>
          <p:spPr>
            <a:xfrm>
              <a:off x="1770575" y="2428725"/>
              <a:ext cx="204475" cy="319100"/>
            </a:xfrm>
            <a:custGeom>
              <a:avLst/>
              <a:gdLst/>
              <a:ahLst/>
              <a:cxnLst/>
              <a:rect l="l" t="t" r="r" b="b"/>
              <a:pathLst>
                <a:path w="8179" h="12764" extrusionOk="0">
                  <a:moveTo>
                    <a:pt x="7513" y="0"/>
                  </a:moveTo>
                  <a:cubicBezTo>
                    <a:pt x="7316" y="0"/>
                    <a:pt x="7118" y="103"/>
                    <a:pt x="6981" y="331"/>
                  </a:cubicBezTo>
                  <a:lnTo>
                    <a:pt x="200" y="11832"/>
                  </a:lnTo>
                  <a:cubicBezTo>
                    <a:pt x="1" y="12098"/>
                    <a:pt x="134" y="12497"/>
                    <a:pt x="400" y="12630"/>
                  </a:cubicBezTo>
                  <a:cubicBezTo>
                    <a:pt x="466" y="12697"/>
                    <a:pt x="599" y="12763"/>
                    <a:pt x="665" y="12763"/>
                  </a:cubicBezTo>
                  <a:cubicBezTo>
                    <a:pt x="865" y="12763"/>
                    <a:pt x="1064" y="12630"/>
                    <a:pt x="1197" y="12431"/>
                  </a:cubicBezTo>
                  <a:lnTo>
                    <a:pt x="7979" y="929"/>
                  </a:lnTo>
                  <a:cubicBezTo>
                    <a:pt x="8178" y="596"/>
                    <a:pt x="8112" y="264"/>
                    <a:pt x="7779" y="65"/>
                  </a:cubicBezTo>
                  <a:cubicBezTo>
                    <a:pt x="7695" y="22"/>
                    <a:pt x="7604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33" name="Google Shape;133;p27"/>
            <p:cNvSpPr/>
            <p:nvPr/>
          </p:nvSpPr>
          <p:spPr>
            <a:xfrm>
              <a:off x="1489675" y="1955900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550" y="0"/>
                  </a:moveTo>
                  <a:cubicBezTo>
                    <a:pt x="7344" y="0"/>
                    <a:pt x="7137" y="118"/>
                    <a:pt x="7048" y="296"/>
                  </a:cubicBezTo>
                  <a:lnTo>
                    <a:pt x="200" y="11930"/>
                  </a:lnTo>
                  <a:cubicBezTo>
                    <a:pt x="1" y="12196"/>
                    <a:pt x="134" y="12529"/>
                    <a:pt x="400" y="12728"/>
                  </a:cubicBezTo>
                  <a:cubicBezTo>
                    <a:pt x="533" y="12795"/>
                    <a:pt x="599" y="12795"/>
                    <a:pt x="732" y="12795"/>
                  </a:cubicBezTo>
                  <a:cubicBezTo>
                    <a:pt x="932" y="12795"/>
                    <a:pt x="1131" y="12662"/>
                    <a:pt x="1197" y="12529"/>
                  </a:cubicBezTo>
                  <a:lnTo>
                    <a:pt x="8045" y="894"/>
                  </a:lnTo>
                  <a:cubicBezTo>
                    <a:pt x="8245" y="628"/>
                    <a:pt x="8112" y="229"/>
                    <a:pt x="7846" y="96"/>
                  </a:cubicBezTo>
                  <a:cubicBezTo>
                    <a:pt x="7757" y="30"/>
                    <a:pt x="7654" y="0"/>
                    <a:pt x="755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34" name="Google Shape;134;p27"/>
            <p:cNvSpPr/>
            <p:nvPr/>
          </p:nvSpPr>
          <p:spPr>
            <a:xfrm>
              <a:off x="1283575" y="2427050"/>
              <a:ext cx="133000" cy="197775"/>
            </a:xfrm>
            <a:custGeom>
              <a:avLst/>
              <a:gdLst/>
              <a:ahLst/>
              <a:cxnLst/>
              <a:rect l="l" t="t" r="r" b="b"/>
              <a:pathLst>
                <a:path w="5320" h="7911" extrusionOk="0">
                  <a:moveTo>
                    <a:pt x="4654" y="1"/>
                  </a:moveTo>
                  <a:cubicBezTo>
                    <a:pt x="4457" y="1"/>
                    <a:pt x="4259" y="104"/>
                    <a:pt x="4123" y="331"/>
                  </a:cubicBezTo>
                  <a:lnTo>
                    <a:pt x="200" y="6979"/>
                  </a:lnTo>
                  <a:cubicBezTo>
                    <a:pt x="1" y="7245"/>
                    <a:pt x="134" y="7644"/>
                    <a:pt x="400" y="7777"/>
                  </a:cubicBezTo>
                  <a:cubicBezTo>
                    <a:pt x="466" y="7844"/>
                    <a:pt x="599" y="7910"/>
                    <a:pt x="666" y="7910"/>
                  </a:cubicBezTo>
                  <a:cubicBezTo>
                    <a:pt x="865" y="7910"/>
                    <a:pt x="1064" y="7777"/>
                    <a:pt x="1197" y="7578"/>
                  </a:cubicBezTo>
                  <a:lnTo>
                    <a:pt x="5120" y="929"/>
                  </a:lnTo>
                  <a:cubicBezTo>
                    <a:pt x="5319" y="597"/>
                    <a:pt x="5253" y="265"/>
                    <a:pt x="4921" y="65"/>
                  </a:cubicBezTo>
                  <a:cubicBezTo>
                    <a:pt x="4836" y="23"/>
                    <a:pt x="4745" y="1"/>
                    <a:pt x="465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35" name="Google Shape;135;p27"/>
            <p:cNvSpPr/>
            <p:nvPr/>
          </p:nvSpPr>
          <p:spPr>
            <a:xfrm>
              <a:off x="1770575" y="1957550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695" y="1"/>
                  </a:moveTo>
                  <a:cubicBezTo>
                    <a:pt x="592" y="1"/>
                    <a:pt x="488" y="30"/>
                    <a:pt x="400" y="97"/>
                  </a:cubicBezTo>
                  <a:cubicBezTo>
                    <a:pt x="134" y="230"/>
                    <a:pt x="1" y="628"/>
                    <a:pt x="200" y="894"/>
                  </a:cubicBezTo>
                  <a:lnTo>
                    <a:pt x="6981" y="12463"/>
                  </a:lnTo>
                  <a:cubicBezTo>
                    <a:pt x="7114" y="12596"/>
                    <a:pt x="7314" y="12729"/>
                    <a:pt x="7513" y="12729"/>
                  </a:cubicBezTo>
                  <a:cubicBezTo>
                    <a:pt x="7580" y="12729"/>
                    <a:pt x="7713" y="12729"/>
                    <a:pt x="7779" y="12662"/>
                  </a:cubicBezTo>
                  <a:cubicBezTo>
                    <a:pt x="8112" y="12463"/>
                    <a:pt x="8178" y="12130"/>
                    <a:pt x="8045" y="11864"/>
                  </a:cubicBezTo>
                  <a:lnTo>
                    <a:pt x="1197" y="296"/>
                  </a:lnTo>
                  <a:cubicBezTo>
                    <a:pt x="1109" y="119"/>
                    <a:pt x="902" y="1"/>
                    <a:pt x="695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36" name="Google Shape;136;p27"/>
            <p:cNvSpPr/>
            <p:nvPr/>
          </p:nvSpPr>
          <p:spPr>
            <a:xfrm>
              <a:off x="1338425" y="2170300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661" y="1"/>
                  </a:moveTo>
                  <a:cubicBezTo>
                    <a:pt x="555" y="1"/>
                    <a:pt x="444" y="30"/>
                    <a:pt x="333" y="97"/>
                  </a:cubicBezTo>
                  <a:cubicBezTo>
                    <a:pt x="67" y="230"/>
                    <a:pt x="1" y="628"/>
                    <a:pt x="134" y="894"/>
                  </a:cubicBezTo>
                  <a:lnTo>
                    <a:pt x="1929" y="3953"/>
                  </a:lnTo>
                  <a:cubicBezTo>
                    <a:pt x="2062" y="4086"/>
                    <a:pt x="2261" y="4219"/>
                    <a:pt x="2461" y="4219"/>
                  </a:cubicBezTo>
                  <a:cubicBezTo>
                    <a:pt x="2527" y="4219"/>
                    <a:pt x="2660" y="4219"/>
                    <a:pt x="2727" y="4152"/>
                  </a:cubicBezTo>
                  <a:cubicBezTo>
                    <a:pt x="3059" y="3953"/>
                    <a:pt x="3125" y="3620"/>
                    <a:pt x="2926" y="3354"/>
                  </a:cubicBezTo>
                  <a:lnTo>
                    <a:pt x="1197" y="296"/>
                  </a:lnTo>
                  <a:cubicBezTo>
                    <a:pt x="1064" y="119"/>
                    <a:pt x="872" y="1"/>
                    <a:pt x="6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37" name="Google Shape;137;p27"/>
            <p:cNvSpPr/>
            <p:nvPr/>
          </p:nvSpPr>
          <p:spPr>
            <a:xfrm>
              <a:off x="1489675" y="2427050"/>
              <a:ext cx="206125" cy="320775"/>
            </a:xfrm>
            <a:custGeom>
              <a:avLst/>
              <a:gdLst/>
              <a:ahLst/>
              <a:cxnLst/>
              <a:rect l="l" t="t" r="r" b="b"/>
              <a:pathLst>
                <a:path w="8245" h="12831" extrusionOk="0">
                  <a:moveTo>
                    <a:pt x="680" y="1"/>
                  </a:moveTo>
                  <a:cubicBezTo>
                    <a:pt x="581" y="1"/>
                    <a:pt x="484" y="23"/>
                    <a:pt x="400" y="65"/>
                  </a:cubicBezTo>
                  <a:cubicBezTo>
                    <a:pt x="134" y="265"/>
                    <a:pt x="1" y="597"/>
                    <a:pt x="200" y="929"/>
                  </a:cubicBezTo>
                  <a:lnTo>
                    <a:pt x="7048" y="12498"/>
                  </a:lnTo>
                  <a:cubicBezTo>
                    <a:pt x="7181" y="12697"/>
                    <a:pt x="7381" y="12830"/>
                    <a:pt x="7580" y="12830"/>
                  </a:cubicBezTo>
                  <a:cubicBezTo>
                    <a:pt x="7646" y="12830"/>
                    <a:pt x="7779" y="12764"/>
                    <a:pt x="7846" y="12697"/>
                  </a:cubicBezTo>
                  <a:cubicBezTo>
                    <a:pt x="8112" y="12564"/>
                    <a:pt x="8245" y="12165"/>
                    <a:pt x="8045" y="11899"/>
                  </a:cubicBezTo>
                  <a:lnTo>
                    <a:pt x="1197" y="331"/>
                  </a:lnTo>
                  <a:cubicBezTo>
                    <a:pt x="1107" y="104"/>
                    <a:pt x="892" y="1"/>
                    <a:pt x="68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38" name="Google Shape;138;p27"/>
            <p:cNvSpPr/>
            <p:nvPr/>
          </p:nvSpPr>
          <p:spPr>
            <a:xfrm>
              <a:off x="1542875" y="2335575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39" name="Google Shape;139;p27"/>
            <p:cNvSpPr/>
            <p:nvPr/>
          </p:nvSpPr>
          <p:spPr>
            <a:xfrm>
              <a:off x="2049825" y="2427525"/>
              <a:ext cx="204450" cy="320300"/>
            </a:xfrm>
            <a:custGeom>
              <a:avLst/>
              <a:gdLst/>
              <a:ahLst/>
              <a:cxnLst/>
              <a:rect l="l" t="t" r="r" b="b"/>
              <a:pathLst>
                <a:path w="8178" h="12812" extrusionOk="0">
                  <a:moveTo>
                    <a:pt x="699" y="0"/>
                  </a:moveTo>
                  <a:cubicBezTo>
                    <a:pt x="582" y="0"/>
                    <a:pt x="457" y="38"/>
                    <a:pt x="332" y="113"/>
                  </a:cubicBezTo>
                  <a:cubicBezTo>
                    <a:pt x="66" y="246"/>
                    <a:pt x="0" y="644"/>
                    <a:pt x="133" y="910"/>
                  </a:cubicBezTo>
                  <a:lnTo>
                    <a:pt x="6981" y="12479"/>
                  </a:lnTo>
                  <a:cubicBezTo>
                    <a:pt x="7114" y="12678"/>
                    <a:pt x="7313" y="12811"/>
                    <a:pt x="7513" y="12811"/>
                  </a:cubicBezTo>
                  <a:cubicBezTo>
                    <a:pt x="7579" y="12811"/>
                    <a:pt x="7712" y="12745"/>
                    <a:pt x="7779" y="12678"/>
                  </a:cubicBezTo>
                  <a:cubicBezTo>
                    <a:pt x="8111" y="12545"/>
                    <a:pt x="8178" y="12146"/>
                    <a:pt x="7978" y="11880"/>
                  </a:cubicBezTo>
                  <a:lnTo>
                    <a:pt x="1197" y="312"/>
                  </a:lnTo>
                  <a:cubicBezTo>
                    <a:pt x="1072" y="104"/>
                    <a:pt x="895" y="0"/>
                    <a:pt x="69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40" name="Google Shape;140;p27"/>
            <p:cNvSpPr/>
            <p:nvPr/>
          </p:nvSpPr>
          <p:spPr>
            <a:xfrm>
              <a:off x="1217100" y="2335575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41" name="Google Shape;141;p27"/>
            <p:cNvSpPr/>
            <p:nvPr/>
          </p:nvSpPr>
          <p:spPr>
            <a:xfrm>
              <a:off x="1418200" y="2810950"/>
              <a:ext cx="222750" cy="29950"/>
            </a:xfrm>
            <a:custGeom>
              <a:avLst/>
              <a:gdLst/>
              <a:ahLst/>
              <a:cxnLst/>
              <a:rect l="l" t="t" r="r" b="b"/>
              <a:pathLst>
                <a:path w="8910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8311" y="1197"/>
                  </a:lnTo>
                  <a:cubicBezTo>
                    <a:pt x="8644" y="1197"/>
                    <a:pt x="8910" y="931"/>
                    <a:pt x="8910" y="599"/>
                  </a:cubicBezTo>
                  <a:cubicBezTo>
                    <a:pt x="8910" y="266"/>
                    <a:pt x="8644" y="0"/>
                    <a:pt x="831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42" name="Google Shape;142;p27"/>
            <p:cNvSpPr/>
            <p:nvPr/>
          </p:nvSpPr>
          <p:spPr>
            <a:xfrm>
              <a:off x="1825425" y="2810950"/>
              <a:ext cx="375675" cy="29950"/>
            </a:xfrm>
            <a:custGeom>
              <a:avLst/>
              <a:gdLst/>
              <a:ahLst/>
              <a:cxnLst/>
              <a:rect l="l" t="t" r="r" b="b"/>
              <a:pathLst>
                <a:path w="15027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14428" y="1197"/>
                  </a:lnTo>
                  <a:cubicBezTo>
                    <a:pt x="14760" y="1197"/>
                    <a:pt x="15026" y="931"/>
                    <a:pt x="15026" y="599"/>
                  </a:cubicBezTo>
                  <a:cubicBezTo>
                    <a:pt x="15026" y="266"/>
                    <a:pt x="14760" y="0"/>
                    <a:pt x="1442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43" name="Google Shape;143;p27"/>
            <p:cNvSpPr/>
            <p:nvPr/>
          </p:nvSpPr>
          <p:spPr>
            <a:xfrm>
              <a:off x="249750" y="2102900"/>
              <a:ext cx="497000" cy="496975"/>
            </a:xfrm>
            <a:custGeom>
              <a:avLst/>
              <a:gdLst/>
              <a:ahLst/>
              <a:cxnLst/>
              <a:rect l="l" t="t" r="r" b="b"/>
              <a:pathLst>
                <a:path w="19880" h="19879" extrusionOk="0">
                  <a:moveTo>
                    <a:pt x="9907" y="0"/>
                  </a:moveTo>
                  <a:cubicBezTo>
                    <a:pt x="4455" y="0"/>
                    <a:pt x="0" y="4455"/>
                    <a:pt x="0" y="9906"/>
                  </a:cubicBezTo>
                  <a:cubicBezTo>
                    <a:pt x="0" y="15425"/>
                    <a:pt x="4455" y="19879"/>
                    <a:pt x="9907" y="19879"/>
                  </a:cubicBezTo>
                  <a:cubicBezTo>
                    <a:pt x="15425" y="19879"/>
                    <a:pt x="19879" y="15425"/>
                    <a:pt x="19879" y="9906"/>
                  </a:cubicBezTo>
                  <a:cubicBezTo>
                    <a:pt x="19879" y="4455"/>
                    <a:pt x="15425" y="0"/>
                    <a:pt x="990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44" name="Google Shape;144;p27"/>
            <p:cNvSpPr/>
            <p:nvPr/>
          </p:nvSpPr>
          <p:spPr>
            <a:xfrm>
              <a:off x="816525" y="2169375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1"/>
                  </a:moveTo>
                  <a:cubicBezTo>
                    <a:pt x="3258" y="1"/>
                    <a:pt x="1" y="3258"/>
                    <a:pt x="1" y="7247"/>
                  </a:cubicBezTo>
                  <a:cubicBezTo>
                    <a:pt x="1" y="11303"/>
                    <a:pt x="3258" y="14561"/>
                    <a:pt x="7247" y="14561"/>
                  </a:cubicBezTo>
                  <a:cubicBezTo>
                    <a:pt x="11303" y="14561"/>
                    <a:pt x="14561" y="11303"/>
                    <a:pt x="14561" y="7247"/>
                  </a:cubicBezTo>
                  <a:cubicBezTo>
                    <a:pt x="14561" y="3258"/>
                    <a:pt x="11303" y="1"/>
                    <a:pt x="724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45" name="Google Shape;145;p27"/>
            <p:cNvSpPr/>
            <p:nvPr/>
          </p:nvSpPr>
          <p:spPr>
            <a:xfrm>
              <a:off x="269700" y="2697925"/>
              <a:ext cx="255975" cy="256000"/>
            </a:xfrm>
            <a:custGeom>
              <a:avLst/>
              <a:gdLst/>
              <a:ahLst/>
              <a:cxnLst/>
              <a:rect l="l" t="t" r="r" b="b"/>
              <a:pathLst>
                <a:path w="10239" h="10240" extrusionOk="0">
                  <a:moveTo>
                    <a:pt x="5120" y="1"/>
                  </a:moveTo>
                  <a:cubicBezTo>
                    <a:pt x="2327" y="1"/>
                    <a:pt x="0" y="2327"/>
                    <a:pt x="0" y="5120"/>
                  </a:cubicBezTo>
                  <a:cubicBezTo>
                    <a:pt x="0" y="7912"/>
                    <a:pt x="2327" y="10239"/>
                    <a:pt x="5120" y="10239"/>
                  </a:cubicBezTo>
                  <a:cubicBezTo>
                    <a:pt x="7912" y="10239"/>
                    <a:pt x="10239" y="7912"/>
                    <a:pt x="10239" y="5120"/>
                  </a:cubicBezTo>
                  <a:cubicBezTo>
                    <a:pt x="10239" y="2327"/>
                    <a:pt x="7912" y="1"/>
                    <a:pt x="512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46" name="Google Shape;146;p27"/>
            <p:cNvSpPr/>
            <p:nvPr/>
          </p:nvSpPr>
          <p:spPr>
            <a:xfrm>
              <a:off x="1069175" y="1780450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13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13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47" name="Google Shape;147;p27"/>
            <p:cNvSpPr/>
            <p:nvPr/>
          </p:nvSpPr>
          <p:spPr>
            <a:xfrm>
              <a:off x="1002675" y="2638100"/>
              <a:ext cx="377325" cy="377300"/>
            </a:xfrm>
            <a:custGeom>
              <a:avLst/>
              <a:gdLst/>
              <a:ahLst/>
              <a:cxnLst/>
              <a:rect l="l" t="t" r="r" b="b"/>
              <a:pathLst>
                <a:path w="15093" h="15092" extrusionOk="0">
                  <a:moveTo>
                    <a:pt x="7514" y="0"/>
                  </a:moveTo>
                  <a:cubicBezTo>
                    <a:pt x="3392" y="0"/>
                    <a:pt x="1" y="3324"/>
                    <a:pt x="1" y="7513"/>
                  </a:cubicBezTo>
                  <a:cubicBezTo>
                    <a:pt x="1" y="11701"/>
                    <a:pt x="3392" y="15092"/>
                    <a:pt x="7514" y="15092"/>
                  </a:cubicBezTo>
                  <a:cubicBezTo>
                    <a:pt x="11702" y="15092"/>
                    <a:pt x="15093" y="11701"/>
                    <a:pt x="15093" y="7513"/>
                  </a:cubicBezTo>
                  <a:cubicBezTo>
                    <a:pt x="15093" y="3324"/>
                    <a:pt x="11702" y="0"/>
                    <a:pt x="751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48" name="Google Shape;148;p27"/>
            <p:cNvSpPr/>
            <p:nvPr/>
          </p:nvSpPr>
          <p:spPr>
            <a:xfrm>
              <a:off x="650325" y="1820325"/>
              <a:ext cx="299200" cy="297550"/>
            </a:xfrm>
            <a:custGeom>
              <a:avLst/>
              <a:gdLst/>
              <a:ahLst/>
              <a:cxnLst/>
              <a:rect l="l" t="t" r="r" b="b"/>
              <a:pathLst>
                <a:path w="11968" h="11902" extrusionOk="0">
                  <a:moveTo>
                    <a:pt x="5984" y="1"/>
                  </a:moveTo>
                  <a:cubicBezTo>
                    <a:pt x="2660" y="1"/>
                    <a:pt x="0" y="2660"/>
                    <a:pt x="0" y="5918"/>
                  </a:cubicBezTo>
                  <a:cubicBezTo>
                    <a:pt x="0" y="9242"/>
                    <a:pt x="2660" y="11902"/>
                    <a:pt x="5984" y="11902"/>
                  </a:cubicBezTo>
                  <a:cubicBezTo>
                    <a:pt x="9241" y="11902"/>
                    <a:pt x="11967" y="9242"/>
                    <a:pt x="11967" y="5918"/>
                  </a:cubicBezTo>
                  <a:cubicBezTo>
                    <a:pt x="11967" y="2660"/>
                    <a:pt x="9241" y="1"/>
                    <a:pt x="598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49" name="Google Shape;149;p27"/>
            <p:cNvSpPr/>
            <p:nvPr/>
          </p:nvSpPr>
          <p:spPr>
            <a:xfrm>
              <a:off x="612075" y="2676325"/>
              <a:ext cx="299225" cy="299200"/>
            </a:xfrm>
            <a:custGeom>
              <a:avLst/>
              <a:gdLst/>
              <a:ahLst/>
              <a:cxnLst/>
              <a:rect l="l" t="t" r="r" b="b"/>
              <a:pathLst>
                <a:path w="11969" h="11968" extrusionOk="0">
                  <a:moveTo>
                    <a:pt x="5985" y="0"/>
                  </a:moveTo>
                  <a:cubicBezTo>
                    <a:pt x="2727" y="0"/>
                    <a:pt x="1" y="2726"/>
                    <a:pt x="1" y="5984"/>
                  </a:cubicBezTo>
                  <a:cubicBezTo>
                    <a:pt x="1" y="9308"/>
                    <a:pt x="2727" y="11967"/>
                    <a:pt x="5985" y="11967"/>
                  </a:cubicBezTo>
                  <a:cubicBezTo>
                    <a:pt x="9309" y="11967"/>
                    <a:pt x="11968" y="9308"/>
                    <a:pt x="11968" y="5984"/>
                  </a:cubicBezTo>
                  <a:cubicBezTo>
                    <a:pt x="11968" y="2726"/>
                    <a:pt x="9309" y="0"/>
                    <a:pt x="598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50" name="Google Shape;150;p27"/>
            <p:cNvSpPr/>
            <p:nvPr/>
          </p:nvSpPr>
          <p:spPr>
            <a:xfrm>
              <a:off x="1950075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51" name="Google Shape;151;p27"/>
            <p:cNvSpPr/>
            <p:nvPr/>
          </p:nvSpPr>
          <p:spPr>
            <a:xfrm>
              <a:off x="1389950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52" name="Google Shape;152;p27"/>
            <p:cNvSpPr/>
            <p:nvPr/>
          </p:nvSpPr>
          <p:spPr>
            <a:xfrm>
              <a:off x="1670850" y="37118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53" name="Google Shape;153;p27"/>
            <p:cNvSpPr/>
            <p:nvPr/>
          </p:nvSpPr>
          <p:spPr>
            <a:xfrm>
              <a:off x="1459775" y="37583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0"/>
                  </a:moveTo>
                  <a:cubicBezTo>
                    <a:pt x="266" y="0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0"/>
                    <a:pt x="664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54" name="Google Shape;154;p27"/>
            <p:cNvSpPr/>
            <p:nvPr/>
          </p:nvSpPr>
          <p:spPr>
            <a:xfrm>
              <a:off x="1770575" y="2905700"/>
              <a:ext cx="204475" cy="317475"/>
            </a:xfrm>
            <a:custGeom>
              <a:avLst/>
              <a:gdLst/>
              <a:ahLst/>
              <a:cxnLst/>
              <a:rect l="l" t="t" r="r" b="b"/>
              <a:pathLst>
                <a:path w="8179" h="12699" extrusionOk="0">
                  <a:moveTo>
                    <a:pt x="665" y="0"/>
                  </a:moveTo>
                  <a:cubicBezTo>
                    <a:pt x="599" y="0"/>
                    <a:pt x="466" y="0"/>
                    <a:pt x="400" y="67"/>
                  </a:cubicBezTo>
                  <a:cubicBezTo>
                    <a:pt x="134" y="199"/>
                    <a:pt x="1" y="598"/>
                    <a:pt x="200" y="864"/>
                  </a:cubicBezTo>
                  <a:lnTo>
                    <a:pt x="6981" y="12433"/>
                  </a:lnTo>
                  <a:cubicBezTo>
                    <a:pt x="7114" y="12610"/>
                    <a:pt x="7307" y="12699"/>
                    <a:pt x="7499" y="12699"/>
                  </a:cubicBezTo>
                  <a:cubicBezTo>
                    <a:pt x="7595" y="12699"/>
                    <a:pt x="7691" y="12676"/>
                    <a:pt x="7779" y="12632"/>
                  </a:cubicBezTo>
                  <a:cubicBezTo>
                    <a:pt x="8112" y="12433"/>
                    <a:pt x="8178" y="12100"/>
                    <a:pt x="7979" y="11834"/>
                  </a:cubicBezTo>
                  <a:lnTo>
                    <a:pt x="1197" y="266"/>
                  </a:lnTo>
                  <a:cubicBezTo>
                    <a:pt x="1064" y="67"/>
                    <a:pt x="865" y="0"/>
                    <a:pt x="66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55" name="Google Shape;155;p27"/>
            <p:cNvSpPr/>
            <p:nvPr/>
          </p:nvSpPr>
          <p:spPr>
            <a:xfrm>
              <a:off x="1489675" y="3376075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32" y="0"/>
                  </a:moveTo>
                  <a:cubicBezTo>
                    <a:pt x="599" y="0"/>
                    <a:pt x="533" y="67"/>
                    <a:pt x="400" y="67"/>
                  </a:cubicBezTo>
                  <a:cubicBezTo>
                    <a:pt x="134" y="266"/>
                    <a:pt x="1" y="598"/>
                    <a:pt x="200" y="931"/>
                  </a:cubicBezTo>
                  <a:lnTo>
                    <a:pt x="7048" y="12499"/>
                  </a:lnTo>
                  <a:cubicBezTo>
                    <a:pt x="7137" y="12676"/>
                    <a:pt x="7344" y="12795"/>
                    <a:pt x="7550" y="12795"/>
                  </a:cubicBezTo>
                  <a:cubicBezTo>
                    <a:pt x="7654" y="12795"/>
                    <a:pt x="7757" y="12765"/>
                    <a:pt x="7846" y="12699"/>
                  </a:cubicBezTo>
                  <a:cubicBezTo>
                    <a:pt x="8112" y="12566"/>
                    <a:pt x="8245" y="12167"/>
                    <a:pt x="8045" y="11901"/>
                  </a:cubicBezTo>
                  <a:lnTo>
                    <a:pt x="1197" y="332"/>
                  </a:lnTo>
                  <a:cubicBezTo>
                    <a:pt x="1131" y="133"/>
                    <a:pt x="932" y="0"/>
                    <a:pt x="732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56" name="Google Shape;156;p27"/>
            <p:cNvSpPr/>
            <p:nvPr/>
          </p:nvSpPr>
          <p:spPr>
            <a:xfrm>
              <a:off x="1283575" y="3028675"/>
              <a:ext cx="133000" cy="196150"/>
            </a:xfrm>
            <a:custGeom>
              <a:avLst/>
              <a:gdLst/>
              <a:ahLst/>
              <a:cxnLst/>
              <a:rect l="l" t="t" r="r" b="b"/>
              <a:pathLst>
                <a:path w="5320" h="7846" extrusionOk="0">
                  <a:moveTo>
                    <a:pt x="666" y="1"/>
                  </a:moveTo>
                  <a:cubicBezTo>
                    <a:pt x="599" y="1"/>
                    <a:pt x="466" y="1"/>
                    <a:pt x="400" y="67"/>
                  </a:cubicBezTo>
                  <a:cubicBezTo>
                    <a:pt x="134" y="200"/>
                    <a:pt x="1" y="599"/>
                    <a:pt x="200" y="865"/>
                  </a:cubicBezTo>
                  <a:lnTo>
                    <a:pt x="4123" y="7580"/>
                  </a:lnTo>
                  <a:cubicBezTo>
                    <a:pt x="4256" y="7757"/>
                    <a:pt x="4448" y="7846"/>
                    <a:pt x="4640" y="7846"/>
                  </a:cubicBezTo>
                  <a:cubicBezTo>
                    <a:pt x="4736" y="7846"/>
                    <a:pt x="4832" y="7824"/>
                    <a:pt x="4921" y="7780"/>
                  </a:cubicBezTo>
                  <a:cubicBezTo>
                    <a:pt x="5253" y="7580"/>
                    <a:pt x="5319" y="7248"/>
                    <a:pt x="5120" y="6982"/>
                  </a:cubicBezTo>
                  <a:lnTo>
                    <a:pt x="1197" y="267"/>
                  </a:lnTo>
                  <a:cubicBezTo>
                    <a:pt x="1064" y="67"/>
                    <a:pt x="865" y="1"/>
                    <a:pt x="66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57" name="Google Shape;157;p27"/>
            <p:cNvSpPr/>
            <p:nvPr/>
          </p:nvSpPr>
          <p:spPr>
            <a:xfrm>
              <a:off x="1770575" y="3376075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7513" y="0"/>
                  </a:moveTo>
                  <a:cubicBezTo>
                    <a:pt x="7314" y="0"/>
                    <a:pt x="7114" y="133"/>
                    <a:pt x="6981" y="332"/>
                  </a:cubicBezTo>
                  <a:lnTo>
                    <a:pt x="200" y="11834"/>
                  </a:lnTo>
                  <a:cubicBezTo>
                    <a:pt x="1" y="12100"/>
                    <a:pt x="134" y="12499"/>
                    <a:pt x="400" y="12632"/>
                  </a:cubicBezTo>
                  <a:cubicBezTo>
                    <a:pt x="488" y="12699"/>
                    <a:pt x="592" y="12728"/>
                    <a:pt x="695" y="12728"/>
                  </a:cubicBezTo>
                  <a:cubicBezTo>
                    <a:pt x="902" y="12728"/>
                    <a:pt x="1109" y="12610"/>
                    <a:pt x="1197" y="12433"/>
                  </a:cubicBezTo>
                  <a:lnTo>
                    <a:pt x="8045" y="931"/>
                  </a:lnTo>
                  <a:cubicBezTo>
                    <a:pt x="8178" y="598"/>
                    <a:pt x="8112" y="266"/>
                    <a:pt x="7779" y="67"/>
                  </a:cubicBezTo>
                  <a:cubicBezTo>
                    <a:pt x="7713" y="67"/>
                    <a:pt x="7580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58" name="Google Shape;158;p27"/>
            <p:cNvSpPr/>
            <p:nvPr/>
          </p:nvSpPr>
          <p:spPr>
            <a:xfrm>
              <a:off x="1338425" y="3376075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2461" y="0"/>
                  </a:moveTo>
                  <a:cubicBezTo>
                    <a:pt x="2261" y="0"/>
                    <a:pt x="2062" y="133"/>
                    <a:pt x="1929" y="332"/>
                  </a:cubicBezTo>
                  <a:lnTo>
                    <a:pt x="134" y="3324"/>
                  </a:lnTo>
                  <a:cubicBezTo>
                    <a:pt x="1" y="3590"/>
                    <a:pt x="67" y="3989"/>
                    <a:pt x="333" y="4122"/>
                  </a:cubicBezTo>
                  <a:cubicBezTo>
                    <a:pt x="444" y="4189"/>
                    <a:pt x="555" y="4218"/>
                    <a:pt x="661" y="4218"/>
                  </a:cubicBezTo>
                  <a:cubicBezTo>
                    <a:pt x="872" y="4218"/>
                    <a:pt x="1064" y="4100"/>
                    <a:pt x="1197" y="3923"/>
                  </a:cubicBezTo>
                  <a:lnTo>
                    <a:pt x="2926" y="931"/>
                  </a:lnTo>
                  <a:cubicBezTo>
                    <a:pt x="3125" y="598"/>
                    <a:pt x="3059" y="266"/>
                    <a:pt x="2727" y="67"/>
                  </a:cubicBezTo>
                  <a:cubicBezTo>
                    <a:pt x="2660" y="67"/>
                    <a:pt x="2527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59" name="Google Shape;159;p27"/>
            <p:cNvSpPr/>
            <p:nvPr/>
          </p:nvSpPr>
          <p:spPr>
            <a:xfrm>
              <a:off x="1489675" y="2905700"/>
              <a:ext cx="206125" cy="319125"/>
            </a:xfrm>
            <a:custGeom>
              <a:avLst/>
              <a:gdLst/>
              <a:ahLst/>
              <a:cxnLst/>
              <a:rect l="l" t="t" r="r" b="b"/>
              <a:pathLst>
                <a:path w="8245" h="12765" extrusionOk="0">
                  <a:moveTo>
                    <a:pt x="7580" y="0"/>
                  </a:moveTo>
                  <a:cubicBezTo>
                    <a:pt x="7381" y="0"/>
                    <a:pt x="7181" y="67"/>
                    <a:pt x="7048" y="266"/>
                  </a:cubicBezTo>
                  <a:lnTo>
                    <a:pt x="200" y="11901"/>
                  </a:lnTo>
                  <a:cubicBezTo>
                    <a:pt x="1" y="12167"/>
                    <a:pt x="134" y="12499"/>
                    <a:pt x="400" y="12699"/>
                  </a:cubicBezTo>
                  <a:cubicBezTo>
                    <a:pt x="488" y="12743"/>
                    <a:pt x="592" y="12765"/>
                    <a:pt x="695" y="12765"/>
                  </a:cubicBezTo>
                  <a:cubicBezTo>
                    <a:pt x="902" y="12765"/>
                    <a:pt x="1109" y="12676"/>
                    <a:pt x="1197" y="12499"/>
                  </a:cubicBezTo>
                  <a:lnTo>
                    <a:pt x="8045" y="864"/>
                  </a:lnTo>
                  <a:cubicBezTo>
                    <a:pt x="8245" y="598"/>
                    <a:pt x="8112" y="199"/>
                    <a:pt x="7846" y="67"/>
                  </a:cubicBezTo>
                  <a:cubicBezTo>
                    <a:pt x="7779" y="0"/>
                    <a:pt x="7646" y="0"/>
                    <a:pt x="758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60" name="Google Shape;160;p27"/>
            <p:cNvSpPr/>
            <p:nvPr/>
          </p:nvSpPr>
          <p:spPr>
            <a:xfrm>
              <a:off x="1542875" y="3286300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61" name="Google Shape;161;p27"/>
            <p:cNvSpPr/>
            <p:nvPr/>
          </p:nvSpPr>
          <p:spPr>
            <a:xfrm>
              <a:off x="2049825" y="2905700"/>
              <a:ext cx="204450" cy="319125"/>
            </a:xfrm>
            <a:custGeom>
              <a:avLst/>
              <a:gdLst/>
              <a:ahLst/>
              <a:cxnLst/>
              <a:rect l="l" t="t" r="r" b="b"/>
              <a:pathLst>
                <a:path w="8178" h="12765" extrusionOk="0">
                  <a:moveTo>
                    <a:pt x="7513" y="0"/>
                  </a:moveTo>
                  <a:cubicBezTo>
                    <a:pt x="7313" y="0"/>
                    <a:pt x="7114" y="67"/>
                    <a:pt x="6981" y="266"/>
                  </a:cubicBezTo>
                  <a:lnTo>
                    <a:pt x="133" y="11834"/>
                  </a:lnTo>
                  <a:cubicBezTo>
                    <a:pt x="0" y="12167"/>
                    <a:pt x="66" y="12499"/>
                    <a:pt x="332" y="12699"/>
                  </a:cubicBezTo>
                  <a:cubicBezTo>
                    <a:pt x="443" y="12743"/>
                    <a:pt x="554" y="12765"/>
                    <a:pt x="660" y="12765"/>
                  </a:cubicBezTo>
                  <a:cubicBezTo>
                    <a:pt x="872" y="12765"/>
                    <a:pt x="1064" y="12676"/>
                    <a:pt x="1197" y="12499"/>
                  </a:cubicBezTo>
                  <a:lnTo>
                    <a:pt x="7978" y="864"/>
                  </a:lnTo>
                  <a:cubicBezTo>
                    <a:pt x="8178" y="598"/>
                    <a:pt x="8111" y="199"/>
                    <a:pt x="7779" y="67"/>
                  </a:cubicBezTo>
                  <a:cubicBezTo>
                    <a:pt x="7712" y="0"/>
                    <a:pt x="7579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62" name="Google Shape;162;p27"/>
            <p:cNvSpPr/>
            <p:nvPr/>
          </p:nvSpPr>
          <p:spPr>
            <a:xfrm>
              <a:off x="1217100" y="3286300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63" name="Google Shape;163;p27"/>
            <p:cNvSpPr/>
            <p:nvPr/>
          </p:nvSpPr>
          <p:spPr>
            <a:xfrm>
              <a:off x="249750" y="3051950"/>
              <a:ext cx="497000" cy="498650"/>
            </a:xfrm>
            <a:custGeom>
              <a:avLst/>
              <a:gdLst/>
              <a:ahLst/>
              <a:cxnLst/>
              <a:rect l="l" t="t" r="r" b="b"/>
              <a:pathLst>
                <a:path w="19880" h="19946" extrusionOk="0">
                  <a:moveTo>
                    <a:pt x="9907" y="1"/>
                  </a:moveTo>
                  <a:cubicBezTo>
                    <a:pt x="4455" y="1"/>
                    <a:pt x="0" y="4522"/>
                    <a:pt x="0" y="9973"/>
                  </a:cubicBezTo>
                  <a:cubicBezTo>
                    <a:pt x="0" y="15491"/>
                    <a:pt x="4455" y="19946"/>
                    <a:pt x="9907" y="19946"/>
                  </a:cubicBezTo>
                  <a:cubicBezTo>
                    <a:pt x="15425" y="19946"/>
                    <a:pt x="19879" y="15491"/>
                    <a:pt x="19879" y="9973"/>
                  </a:cubicBezTo>
                  <a:cubicBezTo>
                    <a:pt x="19879" y="4522"/>
                    <a:pt x="15425" y="1"/>
                    <a:pt x="990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64" name="Google Shape;164;p27"/>
            <p:cNvSpPr/>
            <p:nvPr/>
          </p:nvSpPr>
          <p:spPr>
            <a:xfrm>
              <a:off x="816525" y="3120100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0"/>
                  </a:moveTo>
                  <a:cubicBezTo>
                    <a:pt x="3258" y="0"/>
                    <a:pt x="1" y="3258"/>
                    <a:pt x="1" y="7247"/>
                  </a:cubicBezTo>
                  <a:cubicBezTo>
                    <a:pt x="1" y="11236"/>
                    <a:pt x="3258" y="14561"/>
                    <a:pt x="7247" y="14561"/>
                  </a:cubicBezTo>
                  <a:cubicBezTo>
                    <a:pt x="11303" y="14561"/>
                    <a:pt x="14561" y="11236"/>
                    <a:pt x="14561" y="7247"/>
                  </a:cubicBezTo>
                  <a:cubicBezTo>
                    <a:pt x="14561" y="3258"/>
                    <a:pt x="11303" y="0"/>
                    <a:pt x="724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65" name="Google Shape;165;p27"/>
            <p:cNvSpPr/>
            <p:nvPr/>
          </p:nvSpPr>
          <p:spPr>
            <a:xfrm>
              <a:off x="1069175" y="3494075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80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80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66" name="Google Shape;166;p27"/>
            <p:cNvSpPr/>
            <p:nvPr/>
          </p:nvSpPr>
          <p:spPr>
            <a:xfrm>
              <a:off x="650325" y="3533975"/>
              <a:ext cx="299200" cy="299200"/>
            </a:xfrm>
            <a:custGeom>
              <a:avLst/>
              <a:gdLst/>
              <a:ahLst/>
              <a:cxnLst/>
              <a:rect l="l" t="t" r="r" b="b"/>
              <a:pathLst>
                <a:path w="11968" h="11968" extrusionOk="0">
                  <a:moveTo>
                    <a:pt x="5984" y="0"/>
                  </a:moveTo>
                  <a:cubicBezTo>
                    <a:pt x="2660" y="0"/>
                    <a:pt x="0" y="2659"/>
                    <a:pt x="0" y="5984"/>
                  </a:cubicBezTo>
                  <a:cubicBezTo>
                    <a:pt x="0" y="9241"/>
                    <a:pt x="2660" y="11967"/>
                    <a:pt x="5984" y="11967"/>
                  </a:cubicBezTo>
                  <a:cubicBezTo>
                    <a:pt x="9241" y="11967"/>
                    <a:pt x="11967" y="9241"/>
                    <a:pt x="11967" y="5984"/>
                  </a:cubicBezTo>
                  <a:cubicBezTo>
                    <a:pt x="11967" y="2659"/>
                    <a:pt x="9241" y="0"/>
                    <a:pt x="598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</p:grpSp>
      <p:sp>
        <p:nvSpPr>
          <p:cNvPr id="167" name="Google Shape;167;p27"/>
          <p:cNvSpPr txBox="1">
            <a:spLocks noGrp="1"/>
          </p:cNvSpPr>
          <p:nvPr>
            <p:ph type="subTitle" idx="3"/>
          </p:nvPr>
        </p:nvSpPr>
        <p:spPr>
          <a:xfrm>
            <a:off x="4230000" y="218425"/>
            <a:ext cx="4521600" cy="12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44">
          <p15:clr>
            <a:srgbClr val="E46962"/>
          </p15:clr>
        </p15:guide>
        <p15:guide id="2" orient="horz" pos="138">
          <p15:clr>
            <a:srgbClr val="E46962"/>
          </p15:clr>
        </p15:guide>
        <p15:guide id="3" orient="horz" pos="946">
          <p15:clr>
            <a:srgbClr val="E46962"/>
          </p15:clr>
        </p15:guide>
        <p15:guide id="4" pos="2665">
          <p15:clr>
            <a:srgbClr val="E46962"/>
          </p15:clr>
        </p15:guide>
        <p15:guide id="5" pos="5513">
          <p15:clr>
            <a:srgbClr val="E46962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 type="secHead">
  <p:cSld name="SECTION_HEADER">
    <p:bg>
      <p:bgPr>
        <a:solidFill>
          <a:srgbClr val="A9DAE9"/>
        </a:solidFill>
        <a:effectLst/>
      </p:bgPr>
    </p:bg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40"/>
          <p:cNvSpPr txBox="1">
            <a:spLocks noGrp="1"/>
          </p:cNvSpPr>
          <p:nvPr>
            <p:ph type="title"/>
          </p:nvPr>
        </p:nvSpPr>
        <p:spPr>
          <a:xfrm>
            <a:off x="864000" y="826325"/>
            <a:ext cx="4473600" cy="19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Font typeface="Work Sans Medium"/>
              <a:buNone/>
              <a:defRPr sz="33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79" name="Google Shape;179;p40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80" name="Google Shape;180;p40"/>
          <p:cNvSpPr txBox="1">
            <a:spLocks noGrp="1"/>
          </p:cNvSpPr>
          <p:nvPr>
            <p:ph type="subTitle" idx="1"/>
          </p:nvPr>
        </p:nvSpPr>
        <p:spPr>
          <a:xfrm>
            <a:off x="864000" y="2755025"/>
            <a:ext cx="4473600" cy="9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81" name="Google Shape;181;p40"/>
          <p:cNvSpPr>
            <a:spLocks noGrp="1"/>
          </p:cNvSpPr>
          <p:nvPr>
            <p:ph type="pic" idx="2"/>
          </p:nvPr>
        </p:nvSpPr>
        <p:spPr>
          <a:xfrm>
            <a:off x="5579650" y="1102900"/>
            <a:ext cx="2847300" cy="29427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182" name="Google Shape;182;p40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44">
          <p15:clr>
            <a:srgbClr val="E46962"/>
          </p15:clr>
        </p15:guide>
        <p15:guide id="2" orient="horz" pos="1735">
          <p15:clr>
            <a:srgbClr val="E46962"/>
          </p15:clr>
        </p15:guide>
        <p15:guide id="3" orient="horz" pos="521">
          <p15:clr>
            <a:srgbClr val="E46962"/>
          </p15:clr>
        </p15:guide>
        <p15:guide id="4" pos="3362">
          <p15:clr>
            <a:srgbClr val="E46962"/>
          </p15:clr>
        </p15:guide>
        <p15:guide id="5" orient="horz" pos="113">
          <p15:clr>
            <a:srgbClr val="E46962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e et image 1">
  <p:cSld name="ONE_COLUMN_TEXT">
    <p:bg>
      <p:bgPr>
        <a:solidFill>
          <a:srgbClr val="F4DA92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1"/>
          <p:cNvSpPr/>
          <p:nvPr/>
        </p:nvSpPr>
        <p:spPr>
          <a:xfrm>
            <a:off x="0" y="0"/>
            <a:ext cx="4901400" cy="5143500"/>
          </a:xfrm>
          <a:prstGeom prst="rect">
            <a:avLst/>
          </a:prstGeom>
          <a:solidFill>
            <a:srgbClr val="F4F5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41"/>
          <p:cNvSpPr txBox="1">
            <a:spLocks noGrp="1"/>
          </p:cNvSpPr>
          <p:nvPr>
            <p:ph type="title"/>
          </p:nvPr>
        </p:nvSpPr>
        <p:spPr>
          <a:xfrm>
            <a:off x="864000" y="218425"/>
            <a:ext cx="3947400" cy="140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86" name="Google Shape;186;p41"/>
          <p:cNvSpPr txBox="1">
            <a:spLocks noGrp="1"/>
          </p:cNvSpPr>
          <p:nvPr>
            <p:ph type="body" idx="1"/>
          </p:nvPr>
        </p:nvSpPr>
        <p:spPr>
          <a:xfrm>
            <a:off x="864000" y="2415275"/>
            <a:ext cx="3947400" cy="21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 sz="1050"/>
            </a:lvl1pPr>
            <a:lvl2pPr marL="914400" lvl="1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2pPr>
            <a:lvl3pPr marL="1371600" lvl="2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5pPr>
            <a:lvl6pPr marL="2743200" lvl="5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6pPr>
            <a:lvl7pPr marL="3200400" lvl="6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7pPr>
            <a:lvl8pPr marL="3657600" lvl="7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8pPr>
            <a:lvl9pPr marL="4114800" lvl="8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9pPr>
          </a:lstStyle>
          <a:p>
            <a:endParaRPr/>
          </a:p>
        </p:txBody>
      </p:sp>
      <p:sp>
        <p:nvSpPr>
          <p:cNvPr id="187" name="Google Shape;187;p41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188" name="Google Shape;188;p41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9" name="Google Shape;189;p41"/>
          <p:cNvCxnSpPr/>
          <p:nvPr/>
        </p:nvCxnSpPr>
        <p:spPr>
          <a:xfrm>
            <a:off x="481275" y="-5025"/>
            <a:ext cx="0" cy="5158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90" name="Google Shape;190;p41"/>
          <p:cNvGrpSpPr/>
          <p:nvPr/>
        </p:nvGrpSpPr>
        <p:grpSpPr>
          <a:xfrm>
            <a:off x="8150393" y="4878076"/>
            <a:ext cx="511008" cy="150548"/>
            <a:chOff x="249750" y="1780450"/>
            <a:chExt cx="7107200" cy="2090950"/>
          </a:xfrm>
        </p:grpSpPr>
        <p:sp>
          <p:nvSpPr>
            <p:cNvPr id="191" name="Google Shape;191;p41"/>
            <p:cNvSpPr/>
            <p:nvPr/>
          </p:nvSpPr>
          <p:spPr>
            <a:xfrm>
              <a:off x="2699700" y="1798725"/>
              <a:ext cx="1974600" cy="2036100"/>
            </a:xfrm>
            <a:custGeom>
              <a:avLst/>
              <a:gdLst/>
              <a:ahLst/>
              <a:cxnLst/>
              <a:rect l="l" t="t" r="r" b="b"/>
              <a:pathLst>
                <a:path w="78984" h="81444" extrusionOk="0">
                  <a:moveTo>
                    <a:pt x="1530" y="1"/>
                  </a:moveTo>
                  <a:cubicBezTo>
                    <a:pt x="665" y="1"/>
                    <a:pt x="0" y="732"/>
                    <a:pt x="0" y="1596"/>
                  </a:cubicBezTo>
                  <a:lnTo>
                    <a:pt x="0" y="79915"/>
                  </a:lnTo>
                  <a:cubicBezTo>
                    <a:pt x="0" y="80779"/>
                    <a:pt x="665" y="81444"/>
                    <a:pt x="1530" y="81444"/>
                  </a:cubicBezTo>
                  <a:lnTo>
                    <a:pt x="10438" y="81444"/>
                  </a:lnTo>
                  <a:cubicBezTo>
                    <a:pt x="11236" y="81444"/>
                    <a:pt x="11968" y="80779"/>
                    <a:pt x="11968" y="79915"/>
                  </a:cubicBezTo>
                  <a:lnTo>
                    <a:pt x="11968" y="30849"/>
                  </a:lnTo>
                  <a:cubicBezTo>
                    <a:pt x="11968" y="30535"/>
                    <a:pt x="12223" y="30337"/>
                    <a:pt x="12473" y="30337"/>
                  </a:cubicBezTo>
                  <a:cubicBezTo>
                    <a:pt x="12646" y="30337"/>
                    <a:pt x="12817" y="30432"/>
                    <a:pt x="12898" y="30650"/>
                  </a:cubicBezTo>
                  <a:lnTo>
                    <a:pt x="32777" y="80048"/>
                  </a:lnTo>
                  <a:cubicBezTo>
                    <a:pt x="33110" y="80912"/>
                    <a:pt x="33974" y="81444"/>
                    <a:pt x="34838" y="81444"/>
                  </a:cubicBezTo>
                  <a:lnTo>
                    <a:pt x="43681" y="81444"/>
                  </a:lnTo>
                  <a:cubicBezTo>
                    <a:pt x="44611" y="81444"/>
                    <a:pt x="45409" y="80912"/>
                    <a:pt x="45742" y="80048"/>
                  </a:cubicBezTo>
                  <a:lnTo>
                    <a:pt x="65687" y="30450"/>
                  </a:lnTo>
                  <a:cubicBezTo>
                    <a:pt x="65772" y="30223"/>
                    <a:pt x="65955" y="30117"/>
                    <a:pt x="66136" y="30117"/>
                  </a:cubicBezTo>
                  <a:cubicBezTo>
                    <a:pt x="66378" y="30117"/>
                    <a:pt x="66618" y="30307"/>
                    <a:pt x="66618" y="30650"/>
                  </a:cubicBezTo>
                  <a:lnTo>
                    <a:pt x="66618" y="79915"/>
                  </a:lnTo>
                  <a:cubicBezTo>
                    <a:pt x="66618" y="80779"/>
                    <a:pt x="67349" y="81444"/>
                    <a:pt x="68213" y="81444"/>
                  </a:cubicBezTo>
                  <a:lnTo>
                    <a:pt x="77388" y="81444"/>
                  </a:lnTo>
                  <a:cubicBezTo>
                    <a:pt x="78253" y="81444"/>
                    <a:pt x="78984" y="80779"/>
                    <a:pt x="78984" y="79915"/>
                  </a:cubicBezTo>
                  <a:lnTo>
                    <a:pt x="78984" y="1596"/>
                  </a:lnTo>
                  <a:cubicBezTo>
                    <a:pt x="78984" y="732"/>
                    <a:pt x="78253" y="67"/>
                    <a:pt x="77455" y="1"/>
                  </a:cubicBezTo>
                  <a:lnTo>
                    <a:pt x="67881" y="67"/>
                  </a:lnTo>
                  <a:cubicBezTo>
                    <a:pt x="67835" y="63"/>
                    <a:pt x="67788" y="61"/>
                    <a:pt x="67743" y="61"/>
                  </a:cubicBezTo>
                  <a:cubicBezTo>
                    <a:pt x="67067" y="61"/>
                    <a:pt x="66464" y="512"/>
                    <a:pt x="66152" y="1197"/>
                  </a:cubicBezTo>
                  <a:lnTo>
                    <a:pt x="39825" y="65687"/>
                  </a:lnTo>
                  <a:cubicBezTo>
                    <a:pt x="39725" y="65920"/>
                    <a:pt x="39509" y="66036"/>
                    <a:pt x="39301" y="66036"/>
                  </a:cubicBezTo>
                  <a:cubicBezTo>
                    <a:pt x="39093" y="66036"/>
                    <a:pt x="38894" y="65920"/>
                    <a:pt x="38827" y="65687"/>
                  </a:cubicBezTo>
                  <a:lnTo>
                    <a:pt x="12433" y="1197"/>
                  </a:lnTo>
                  <a:cubicBezTo>
                    <a:pt x="12167" y="466"/>
                    <a:pt x="11436" y="1"/>
                    <a:pt x="1070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92" name="Google Shape;192;p41"/>
            <p:cNvSpPr/>
            <p:nvPr/>
          </p:nvSpPr>
          <p:spPr>
            <a:xfrm>
              <a:off x="4921950" y="1780450"/>
              <a:ext cx="393925" cy="2054375"/>
            </a:xfrm>
            <a:custGeom>
              <a:avLst/>
              <a:gdLst/>
              <a:ahLst/>
              <a:cxnLst/>
              <a:rect l="l" t="t" r="r" b="b"/>
              <a:pathLst>
                <a:path w="15757" h="82175" extrusionOk="0">
                  <a:moveTo>
                    <a:pt x="7978" y="0"/>
                  </a:moveTo>
                  <a:cubicBezTo>
                    <a:pt x="5718" y="0"/>
                    <a:pt x="3856" y="732"/>
                    <a:pt x="2327" y="2261"/>
                  </a:cubicBezTo>
                  <a:cubicBezTo>
                    <a:pt x="798" y="3790"/>
                    <a:pt x="0" y="5651"/>
                    <a:pt x="0" y="7912"/>
                  </a:cubicBezTo>
                  <a:cubicBezTo>
                    <a:pt x="0" y="10106"/>
                    <a:pt x="798" y="11967"/>
                    <a:pt x="2327" y="13497"/>
                  </a:cubicBezTo>
                  <a:cubicBezTo>
                    <a:pt x="3856" y="15026"/>
                    <a:pt x="5718" y="15824"/>
                    <a:pt x="7978" y="15824"/>
                  </a:cubicBezTo>
                  <a:cubicBezTo>
                    <a:pt x="10106" y="15824"/>
                    <a:pt x="11967" y="15026"/>
                    <a:pt x="13496" y="13430"/>
                  </a:cubicBezTo>
                  <a:cubicBezTo>
                    <a:pt x="15026" y="11901"/>
                    <a:pt x="15757" y="10039"/>
                    <a:pt x="15757" y="7912"/>
                  </a:cubicBezTo>
                  <a:cubicBezTo>
                    <a:pt x="15757" y="5651"/>
                    <a:pt x="15026" y="3790"/>
                    <a:pt x="13496" y="2261"/>
                  </a:cubicBezTo>
                  <a:cubicBezTo>
                    <a:pt x="11967" y="732"/>
                    <a:pt x="10106" y="0"/>
                    <a:pt x="7978" y="0"/>
                  </a:cubicBezTo>
                  <a:close/>
                  <a:moveTo>
                    <a:pt x="3524" y="27192"/>
                  </a:moveTo>
                  <a:cubicBezTo>
                    <a:pt x="2659" y="27192"/>
                    <a:pt x="1995" y="27857"/>
                    <a:pt x="1995" y="28721"/>
                  </a:cubicBezTo>
                  <a:lnTo>
                    <a:pt x="1995" y="80646"/>
                  </a:lnTo>
                  <a:cubicBezTo>
                    <a:pt x="1995" y="81510"/>
                    <a:pt x="2659" y="82175"/>
                    <a:pt x="3524" y="82175"/>
                  </a:cubicBezTo>
                  <a:lnTo>
                    <a:pt x="12366" y="82175"/>
                  </a:lnTo>
                  <a:cubicBezTo>
                    <a:pt x="13230" y="82175"/>
                    <a:pt x="13895" y="81510"/>
                    <a:pt x="13895" y="80646"/>
                  </a:cubicBezTo>
                  <a:lnTo>
                    <a:pt x="13895" y="28721"/>
                  </a:lnTo>
                  <a:cubicBezTo>
                    <a:pt x="13895" y="27857"/>
                    <a:pt x="13230" y="27192"/>
                    <a:pt x="12366" y="27192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93" name="Google Shape;193;p41"/>
            <p:cNvSpPr/>
            <p:nvPr/>
          </p:nvSpPr>
          <p:spPr>
            <a:xfrm>
              <a:off x="5568500" y="1798725"/>
              <a:ext cx="295875" cy="2036100"/>
            </a:xfrm>
            <a:custGeom>
              <a:avLst/>
              <a:gdLst/>
              <a:ahLst/>
              <a:cxnLst/>
              <a:rect l="l" t="t" r="r" b="b"/>
              <a:pathLst>
                <a:path w="11835" h="81444" extrusionOk="0">
                  <a:moveTo>
                    <a:pt x="1530" y="1"/>
                  </a:moveTo>
                  <a:cubicBezTo>
                    <a:pt x="665" y="1"/>
                    <a:pt x="1" y="732"/>
                    <a:pt x="1" y="1596"/>
                  </a:cubicBezTo>
                  <a:lnTo>
                    <a:pt x="1" y="79915"/>
                  </a:lnTo>
                  <a:cubicBezTo>
                    <a:pt x="1" y="80779"/>
                    <a:pt x="665" y="81444"/>
                    <a:pt x="1530" y="81444"/>
                  </a:cubicBezTo>
                  <a:lnTo>
                    <a:pt x="10306" y="81444"/>
                  </a:lnTo>
                  <a:cubicBezTo>
                    <a:pt x="11170" y="81444"/>
                    <a:pt x="11835" y="80779"/>
                    <a:pt x="11835" y="79915"/>
                  </a:cubicBezTo>
                  <a:lnTo>
                    <a:pt x="11835" y="1596"/>
                  </a:lnTo>
                  <a:cubicBezTo>
                    <a:pt x="11835" y="732"/>
                    <a:pt x="11170" y="1"/>
                    <a:pt x="1030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94" name="Google Shape;194;p41"/>
            <p:cNvSpPr/>
            <p:nvPr/>
          </p:nvSpPr>
          <p:spPr>
            <a:xfrm>
              <a:off x="6115325" y="2422000"/>
              <a:ext cx="1241625" cy="1449400"/>
            </a:xfrm>
            <a:custGeom>
              <a:avLst/>
              <a:gdLst/>
              <a:ahLst/>
              <a:cxnLst/>
              <a:rect l="l" t="t" r="r" b="b"/>
              <a:pathLst>
                <a:path w="49665" h="57976" extrusionOk="0">
                  <a:moveTo>
                    <a:pt x="37299" y="31448"/>
                  </a:moveTo>
                  <a:lnTo>
                    <a:pt x="37299" y="32778"/>
                  </a:lnTo>
                  <a:cubicBezTo>
                    <a:pt x="37299" y="38097"/>
                    <a:pt x="35902" y="42086"/>
                    <a:pt x="33110" y="44745"/>
                  </a:cubicBezTo>
                  <a:cubicBezTo>
                    <a:pt x="30318" y="47471"/>
                    <a:pt x="26927" y="48801"/>
                    <a:pt x="22805" y="48801"/>
                  </a:cubicBezTo>
                  <a:cubicBezTo>
                    <a:pt x="19481" y="48801"/>
                    <a:pt x="16821" y="48136"/>
                    <a:pt x="14893" y="46607"/>
                  </a:cubicBezTo>
                  <a:cubicBezTo>
                    <a:pt x="13032" y="45144"/>
                    <a:pt x="12101" y="43016"/>
                    <a:pt x="12101" y="40158"/>
                  </a:cubicBezTo>
                  <a:cubicBezTo>
                    <a:pt x="12101" y="37365"/>
                    <a:pt x="13032" y="35238"/>
                    <a:pt x="14827" y="33709"/>
                  </a:cubicBezTo>
                  <a:cubicBezTo>
                    <a:pt x="16622" y="32179"/>
                    <a:pt x="19215" y="31448"/>
                    <a:pt x="22672" y="31448"/>
                  </a:cubicBezTo>
                  <a:close/>
                  <a:moveTo>
                    <a:pt x="25256" y="0"/>
                  </a:moveTo>
                  <a:cubicBezTo>
                    <a:pt x="14565" y="0"/>
                    <a:pt x="7009" y="3857"/>
                    <a:pt x="2461" y="11569"/>
                  </a:cubicBezTo>
                  <a:cubicBezTo>
                    <a:pt x="2062" y="12301"/>
                    <a:pt x="2328" y="13298"/>
                    <a:pt x="3126" y="13697"/>
                  </a:cubicBezTo>
                  <a:lnTo>
                    <a:pt x="9109" y="17154"/>
                  </a:lnTo>
                  <a:cubicBezTo>
                    <a:pt x="9357" y="17312"/>
                    <a:pt x="9628" y="17386"/>
                    <a:pt x="9896" y="17386"/>
                  </a:cubicBezTo>
                  <a:cubicBezTo>
                    <a:pt x="10418" y="17386"/>
                    <a:pt x="10929" y="17106"/>
                    <a:pt x="11237" y="16622"/>
                  </a:cubicBezTo>
                  <a:cubicBezTo>
                    <a:pt x="14096" y="12035"/>
                    <a:pt x="18683" y="9708"/>
                    <a:pt x="24933" y="9708"/>
                  </a:cubicBezTo>
                  <a:cubicBezTo>
                    <a:pt x="33177" y="9708"/>
                    <a:pt x="37299" y="13431"/>
                    <a:pt x="37299" y="20944"/>
                  </a:cubicBezTo>
                  <a:lnTo>
                    <a:pt x="37299" y="23071"/>
                  </a:lnTo>
                  <a:lnTo>
                    <a:pt x="20013" y="23071"/>
                  </a:lnTo>
                  <a:cubicBezTo>
                    <a:pt x="13896" y="23071"/>
                    <a:pt x="9043" y="24600"/>
                    <a:pt x="5386" y="27659"/>
                  </a:cubicBezTo>
                  <a:cubicBezTo>
                    <a:pt x="1796" y="30717"/>
                    <a:pt x="1" y="34905"/>
                    <a:pt x="1" y="40291"/>
                  </a:cubicBezTo>
                  <a:cubicBezTo>
                    <a:pt x="1" y="45742"/>
                    <a:pt x="1796" y="50064"/>
                    <a:pt x="5453" y="53255"/>
                  </a:cubicBezTo>
                  <a:cubicBezTo>
                    <a:pt x="9109" y="56446"/>
                    <a:pt x="13963" y="57975"/>
                    <a:pt x="19880" y="57975"/>
                  </a:cubicBezTo>
                  <a:cubicBezTo>
                    <a:pt x="23935" y="57975"/>
                    <a:pt x="27525" y="57244"/>
                    <a:pt x="30584" y="55715"/>
                  </a:cubicBezTo>
                  <a:cubicBezTo>
                    <a:pt x="33642" y="54186"/>
                    <a:pt x="35902" y="52125"/>
                    <a:pt x="37498" y="49665"/>
                  </a:cubicBezTo>
                  <a:cubicBezTo>
                    <a:pt x="37698" y="52125"/>
                    <a:pt x="37897" y="54053"/>
                    <a:pt x="38163" y="55515"/>
                  </a:cubicBezTo>
                  <a:cubicBezTo>
                    <a:pt x="38296" y="56114"/>
                    <a:pt x="38828" y="56513"/>
                    <a:pt x="39426" y="56513"/>
                  </a:cubicBezTo>
                  <a:lnTo>
                    <a:pt x="48335" y="56513"/>
                  </a:lnTo>
                  <a:cubicBezTo>
                    <a:pt x="49133" y="56513"/>
                    <a:pt x="49665" y="55848"/>
                    <a:pt x="49532" y="55050"/>
                  </a:cubicBezTo>
                  <a:cubicBezTo>
                    <a:pt x="49133" y="52923"/>
                    <a:pt x="48933" y="49532"/>
                    <a:pt x="48933" y="44745"/>
                  </a:cubicBezTo>
                  <a:lnTo>
                    <a:pt x="48933" y="22207"/>
                  </a:lnTo>
                  <a:cubicBezTo>
                    <a:pt x="48933" y="14428"/>
                    <a:pt x="46739" y="8711"/>
                    <a:pt x="42351" y="5253"/>
                  </a:cubicBezTo>
                  <a:cubicBezTo>
                    <a:pt x="38030" y="1730"/>
                    <a:pt x="32379" y="1"/>
                    <a:pt x="25531" y="1"/>
                  </a:cubicBezTo>
                  <a:cubicBezTo>
                    <a:pt x="25439" y="1"/>
                    <a:pt x="25347" y="0"/>
                    <a:pt x="25256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95" name="Google Shape;195;p41"/>
            <p:cNvSpPr/>
            <p:nvPr/>
          </p:nvSpPr>
          <p:spPr>
            <a:xfrm>
              <a:off x="1670850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96" name="Google Shape;196;p41"/>
            <p:cNvSpPr/>
            <p:nvPr/>
          </p:nvSpPr>
          <p:spPr>
            <a:xfrm>
              <a:off x="2230975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1" y="4921"/>
                  </a:cubicBezTo>
                  <a:cubicBezTo>
                    <a:pt x="3857" y="4921"/>
                    <a:pt x="4921" y="3790"/>
                    <a:pt x="4921" y="2461"/>
                  </a:cubicBezTo>
                  <a:cubicBezTo>
                    <a:pt x="4921" y="1131"/>
                    <a:pt x="3857" y="1"/>
                    <a:pt x="24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97" name="Google Shape;197;p41"/>
            <p:cNvSpPr/>
            <p:nvPr/>
          </p:nvSpPr>
          <p:spPr>
            <a:xfrm>
              <a:off x="1950075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98" name="Google Shape;198;p41"/>
            <p:cNvSpPr/>
            <p:nvPr/>
          </p:nvSpPr>
          <p:spPr>
            <a:xfrm>
              <a:off x="1389950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99" name="Google Shape;199;p41"/>
            <p:cNvSpPr/>
            <p:nvPr/>
          </p:nvSpPr>
          <p:spPr>
            <a:xfrm>
              <a:off x="1670850" y="18170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857"/>
                    <a:pt x="1131" y="4921"/>
                    <a:pt x="2460" y="4921"/>
                  </a:cubicBezTo>
                  <a:cubicBezTo>
                    <a:pt x="3857" y="4921"/>
                    <a:pt x="4920" y="3857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00" name="Google Shape;200;p41"/>
            <p:cNvSpPr/>
            <p:nvPr/>
          </p:nvSpPr>
          <p:spPr>
            <a:xfrm>
              <a:off x="1459775" y="18635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1"/>
                  </a:moveTo>
                  <a:cubicBezTo>
                    <a:pt x="266" y="1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1"/>
                    <a:pt x="6648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01" name="Google Shape;201;p41"/>
            <p:cNvSpPr/>
            <p:nvPr/>
          </p:nvSpPr>
          <p:spPr>
            <a:xfrm>
              <a:off x="1770575" y="2428725"/>
              <a:ext cx="204475" cy="319100"/>
            </a:xfrm>
            <a:custGeom>
              <a:avLst/>
              <a:gdLst/>
              <a:ahLst/>
              <a:cxnLst/>
              <a:rect l="l" t="t" r="r" b="b"/>
              <a:pathLst>
                <a:path w="8179" h="12764" extrusionOk="0">
                  <a:moveTo>
                    <a:pt x="7513" y="0"/>
                  </a:moveTo>
                  <a:cubicBezTo>
                    <a:pt x="7316" y="0"/>
                    <a:pt x="7118" y="103"/>
                    <a:pt x="6981" y="331"/>
                  </a:cubicBezTo>
                  <a:lnTo>
                    <a:pt x="200" y="11832"/>
                  </a:lnTo>
                  <a:cubicBezTo>
                    <a:pt x="1" y="12098"/>
                    <a:pt x="134" y="12497"/>
                    <a:pt x="400" y="12630"/>
                  </a:cubicBezTo>
                  <a:cubicBezTo>
                    <a:pt x="466" y="12697"/>
                    <a:pt x="599" y="12763"/>
                    <a:pt x="665" y="12763"/>
                  </a:cubicBezTo>
                  <a:cubicBezTo>
                    <a:pt x="865" y="12763"/>
                    <a:pt x="1064" y="12630"/>
                    <a:pt x="1197" y="12431"/>
                  </a:cubicBezTo>
                  <a:lnTo>
                    <a:pt x="7979" y="929"/>
                  </a:lnTo>
                  <a:cubicBezTo>
                    <a:pt x="8178" y="596"/>
                    <a:pt x="8112" y="264"/>
                    <a:pt x="7779" y="65"/>
                  </a:cubicBezTo>
                  <a:cubicBezTo>
                    <a:pt x="7695" y="22"/>
                    <a:pt x="7604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02" name="Google Shape;202;p41"/>
            <p:cNvSpPr/>
            <p:nvPr/>
          </p:nvSpPr>
          <p:spPr>
            <a:xfrm>
              <a:off x="1489675" y="1955900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550" y="0"/>
                  </a:moveTo>
                  <a:cubicBezTo>
                    <a:pt x="7344" y="0"/>
                    <a:pt x="7137" y="118"/>
                    <a:pt x="7048" y="296"/>
                  </a:cubicBezTo>
                  <a:lnTo>
                    <a:pt x="200" y="11930"/>
                  </a:lnTo>
                  <a:cubicBezTo>
                    <a:pt x="1" y="12196"/>
                    <a:pt x="134" y="12529"/>
                    <a:pt x="400" y="12728"/>
                  </a:cubicBezTo>
                  <a:cubicBezTo>
                    <a:pt x="533" y="12795"/>
                    <a:pt x="599" y="12795"/>
                    <a:pt x="732" y="12795"/>
                  </a:cubicBezTo>
                  <a:cubicBezTo>
                    <a:pt x="932" y="12795"/>
                    <a:pt x="1131" y="12662"/>
                    <a:pt x="1197" y="12529"/>
                  </a:cubicBezTo>
                  <a:lnTo>
                    <a:pt x="8045" y="894"/>
                  </a:lnTo>
                  <a:cubicBezTo>
                    <a:pt x="8245" y="628"/>
                    <a:pt x="8112" y="229"/>
                    <a:pt x="7846" y="96"/>
                  </a:cubicBezTo>
                  <a:cubicBezTo>
                    <a:pt x="7757" y="30"/>
                    <a:pt x="7654" y="0"/>
                    <a:pt x="755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03" name="Google Shape;203;p41"/>
            <p:cNvSpPr/>
            <p:nvPr/>
          </p:nvSpPr>
          <p:spPr>
            <a:xfrm>
              <a:off x="1283575" y="2427050"/>
              <a:ext cx="133000" cy="197775"/>
            </a:xfrm>
            <a:custGeom>
              <a:avLst/>
              <a:gdLst/>
              <a:ahLst/>
              <a:cxnLst/>
              <a:rect l="l" t="t" r="r" b="b"/>
              <a:pathLst>
                <a:path w="5320" h="7911" extrusionOk="0">
                  <a:moveTo>
                    <a:pt x="4654" y="1"/>
                  </a:moveTo>
                  <a:cubicBezTo>
                    <a:pt x="4457" y="1"/>
                    <a:pt x="4259" y="104"/>
                    <a:pt x="4123" y="331"/>
                  </a:cubicBezTo>
                  <a:lnTo>
                    <a:pt x="200" y="6979"/>
                  </a:lnTo>
                  <a:cubicBezTo>
                    <a:pt x="1" y="7245"/>
                    <a:pt x="134" y="7644"/>
                    <a:pt x="400" y="7777"/>
                  </a:cubicBezTo>
                  <a:cubicBezTo>
                    <a:pt x="466" y="7844"/>
                    <a:pt x="599" y="7910"/>
                    <a:pt x="666" y="7910"/>
                  </a:cubicBezTo>
                  <a:cubicBezTo>
                    <a:pt x="865" y="7910"/>
                    <a:pt x="1064" y="7777"/>
                    <a:pt x="1197" y="7578"/>
                  </a:cubicBezTo>
                  <a:lnTo>
                    <a:pt x="5120" y="929"/>
                  </a:lnTo>
                  <a:cubicBezTo>
                    <a:pt x="5319" y="597"/>
                    <a:pt x="5253" y="265"/>
                    <a:pt x="4921" y="65"/>
                  </a:cubicBezTo>
                  <a:cubicBezTo>
                    <a:pt x="4836" y="23"/>
                    <a:pt x="4745" y="1"/>
                    <a:pt x="465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04" name="Google Shape;204;p41"/>
            <p:cNvSpPr/>
            <p:nvPr/>
          </p:nvSpPr>
          <p:spPr>
            <a:xfrm>
              <a:off x="1770575" y="1957550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695" y="1"/>
                  </a:moveTo>
                  <a:cubicBezTo>
                    <a:pt x="592" y="1"/>
                    <a:pt x="488" y="30"/>
                    <a:pt x="400" y="97"/>
                  </a:cubicBezTo>
                  <a:cubicBezTo>
                    <a:pt x="134" y="230"/>
                    <a:pt x="1" y="628"/>
                    <a:pt x="200" y="894"/>
                  </a:cubicBezTo>
                  <a:lnTo>
                    <a:pt x="6981" y="12463"/>
                  </a:lnTo>
                  <a:cubicBezTo>
                    <a:pt x="7114" y="12596"/>
                    <a:pt x="7314" y="12729"/>
                    <a:pt x="7513" y="12729"/>
                  </a:cubicBezTo>
                  <a:cubicBezTo>
                    <a:pt x="7580" y="12729"/>
                    <a:pt x="7713" y="12729"/>
                    <a:pt x="7779" y="12662"/>
                  </a:cubicBezTo>
                  <a:cubicBezTo>
                    <a:pt x="8112" y="12463"/>
                    <a:pt x="8178" y="12130"/>
                    <a:pt x="8045" y="11864"/>
                  </a:cubicBezTo>
                  <a:lnTo>
                    <a:pt x="1197" y="296"/>
                  </a:lnTo>
                  <a:cubicBezTo>
                    <a:pt x="1109" y="119"/>
                    <a:pt x="902" y="1"/>
                    <a:pt x="695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05" name="Google Shape;205;p41"/>
            <p:cNvSpPr/>
            <p:nvPr/>
          </p:nvSpPr>
          <p:spPr>
            <a:xfrm>
              <a:off x="1338425" y="2170300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661" y="1"/>
                  </a:moveTo>
                  <a:cubicBezTo>
                    <a:pt x="555" y="1"/>
                    <a:pt x="444" y="30"/>
                    <a:pt x="333" y="97"/>
                  </a:cubicBezTo>
                  <a:cubicBezTo>
                    <a:pt x="67" y="230"/>
                    <a:pt x="1" y="628"/>
                    <a:pt x="134" y="894"/>
                  </a:cubicBezTo>
                  <a:lnTo>
                    <a:pt x="1929" y="3953"/>
                  </a:lnTo>
                  <a:cubicBezTo>
                    <a:pt x="2062" y="4086"/>
                    <a:pt x="2261" y="4219"/>
                    <a:pt x="2461" y="4219"/>
                  </a:cubicBezTo>
                  <a:cubicBezTo>
                    <a:pt x="2527" y="4219"/>
                    <a:pt x="2660" y="4219"/>
                    <a:pt x="2727" y="4152"/>
                  </a:cubicBezTo>
                  <a:cubicBezTo>
                    <a:pt x="3059" y="3953"/>
                    <a:pt x="3125" y="3620"/>
                    <a:pt x="2926" y="3354"/>
                  </a:cubicBezTo>
                  <a:lnTo>
                    <a:pt x="1197" y="296"/>
                  </a:lnTo>
                  <a:cubicBezTo>
                    <a:pt x="1064" y="119"/>
                    <a:pt x="872" y="1"/>
                    <a:pt x="6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06" name="Google Shape;206;p41"/>
            <p:cNvSpPr/>
            <p:nvPr/>
          </p:nvSpPr>
          <p:spPr>
            <a:xfrm>
              <a:off x="1489675" y="2427050"/>
              <a:ext cx="206125" cy="320775"/>
            </a:xfrm>
            <a:custGeom>
              <a:avLst/>
              <a:gdLst/>
              <a:ahLst/>
              <a:cxnLst/>
              <a:rect l="l" t="t" r="r" b="b"/>
              <a:pathLst>
                <a:path w="8245" h="12831" extrusionOk="0">
                  <a:moveTo>
                    <a:pt x="680" y="1"/>
                  </a:moveTo>
                  <a:cubicBezTo>
                    <a:pt x="581" y="1"/>
                    <a:pt x="484" y="23"/>
                    <a:pt x="400" y="65"/>
                  </a:cubicBezTo>
                  <a:cubicBezTo>
                    <a:pt x="134" y="265"/>
                    <a:pt x="1" y="597"/>
                    <a:pt x="200" y="929"/>
                  </a:cubicBezTo>
                  <a:lnTo>
                    <a:pt x="7048" y="12498"/>
                  </a:lnTo>
                  <a:cubicBezTo>
                    <a:pt x="7181" y="12697"/>
                    <a:pt x="7381" y="12830"/>
                    <a:pt x="7580" y="12830"/>
                  </a:cubicBezTo>
                  <a:cubicBezTo>
                    <a:pt x="7646" y="12830"/>
                    <a:pt x="7779" y="12764"/>
                    <a:pt x="7846" y="12697"/>
                  </a:cubicBezTo>
                  <a:cubicBezTo>
                    <a:pt x="8112" y="12564"/>
                    <a:pt x="8245" y="12165"/>
                    <a:pt x="8045" y="11899"/>
                  </a:cubicBezTo>
                  <a:lnTo>
                    <a:pt x="1197" y="331"/>
                  </a:lnTo>
                  <a:cubicBezTo>
                    <a:pt x="1107" y="104"/>
                    <a:pt x="892" y="1"/>
                    <a:pt x="68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07" name="Google Shape;207;p41"/>
            <p:cNvSpPr/>
            <p:nvPr/>
          </p:nvSpPr>
          <p:spPr>
            <a:xfrm>
              <a:off x="1542875" y="2335575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08" name="Google Shape;208;p41"/>
            <p:cNvSpPr/>
            <p:nvPr/>
          </p:nvSpPr>
          <p:spPr>
            <a:xfrm>
              <a:off x="2049825" y="2427525"/>
              <a:ext cx="204450" cy="320300"/>
            </a:xfrm>
            <a:custGeom>
              <a:avLst/>
              <a:gdLst/>
              <a:ahLst/>
              <a:cxnLst/>
              <a:rect l="l" t="t" r="r" b="b"/>
              <a:pathLst>
                <a:path w="8178" h="12812" extrusionOk="0">
                  <a:moveTo>
                    <a:pt x="699" y="0"/>
                  </a:moveTo>
                  <a:cubicBezTo>
                    <a:pt x="582" y="0"/>
                    <a:pt x="457" y="38"/>
                    <a:pt x="332" y="113"/>
                  </a:cubicBezTo>
                  <a:cubicBezTo>
                    <a:pt x="66" y="246"/>
                    <a:pt x="0" y="644"/>
                    <a:pt x="133" y="910"/>
                  </a:cubicBezTo>
                  <a:lnTo>
                    <a:pt x="6981" y="12479"/>
                  </a:lnTo>
                  <a:cubicBezTo>
                    <a:pt x="7114" y="12678"/>
                    <a:pt x="7313" y="12811"/>
                    <a:pt x="7513" y="12811"/>
                  </a:cubicBezTo>
                  <a:cubicBezTo>
                    <a:pt x="7579" y="12811"/>
                    <a:pt x="7712" y="12745"/>
                    <a:pt x="7779" y="12678"/>
                  </a:cubicBezTo>
                  <a:cubicBezTo>
                    <a:pt x="8111" y="12545"/>
                    <a:pt x="8178" y="12146"/>
                    <a:pt x="7978" y="11880"/>
                  </a:cubicBezTo>
                  <a:lnTo>
                    <a:pt x="1197" y="312"/>
                  </a:lnTo>
                  <a:cubicBezTo>
                    <a:pt x="1072" y="104"/>
                    <a:pt x="895" y="0"/>
                    <a:pt x="69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09" name="Google Shape;209;p41"/>
            <p:cNvSpPr/>
            <p:nvPr/>
          </p:nvSpPr>
          <p:spPr>
            <a:xfrm>
              <a:off x="1217100" y="2335575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10" name="Google Shape;210;p41"/>
            <p:cNvSpPr/>
            <p:nvPr/>
          </p:nvSpPr>
          <p:spPr>
            <a:xfrm>
              <a:off x="1418200" y="2810950"/>
              <a:ext cx="222750" cy="29950"/>
            </a:xfrm>
            <a:custGeom>
              <a:avLst/>
              <a:gdLst/>
              <a:ahLst/>
              <a:cxnLst/>
              <a:rect l="l" t="t" r="r" b="b"/>
              <a:pathLst>
                <a:path w="8910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8311" y="1197"/>
                  </a:lnTo>
                  <a:cubicBezTo>
                    <a:pt x="8644" y="1197"/>
                    <a:pt x="8910" y="931"/>
                    <a:pt x="8910" y="599"/>
                  </a:cubicBezTo>
                  <a:cubicBezTo>
                    <a:pt x="8910" y="266"/>
                    <a:pt x="8644" y="0"/>
                    <a:pt x="831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11" name="Google Shape;211;p41"/>
            <p:cNvSpPr/>
            <p:nvPr/>
          </p:nvSpPr>
          <p:spPr>
            <a:xfrm>
              <a:off x="1825425" y="2810950"/>
              <a:ext cx="375675" cy="29950"/>
            </a:xfrm>
            <a:custGeom>
              <a:avLst/>
              <a:gdLst/>
              <a:ahLst/>
              <a:cxnLst/>
              <a:rect l="l" t="t" r="r" b="b"/>
              <a:pathLst>
                <a:path w="15027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14428" y="1197"/>
                  </a:lnTo>
                  <a:cubicBezTo>
                    <a:pt x="14760" y="1197"/>
                    <a:pt x="15026" y="931"/>
                    <a:pt x="15026" y="599"/>
                  </a:cubicBezTo>
                  <a:cubicBezTo>
                    <a:pt x="15026" y="266"/>
                    <a:pt x="14760" y="0"/>
                    <a:pt x="1442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12" name="Google Shape;212;p41"/>
            <p:cNvSpPr/>
            <p:nvPr/>
          </p:nvSpPr>
          <p:spPr>
            <a:xfrm>
              <a:off x="249750" y="2102900"/>
              <a:ext cx="497000" cy="496975"/>
            </a:xfrm>
            <a:custGeom>
              <a:avLst/>
              <a:gdLst/>
              <a:ahLst/>
              <a:cxnLst/>
              <a:rect l="l" t="t" r="r" b="b"/>
              <a:pathLst>
                <a:path w="19880" h="19879" extrusionOk="0">
                  <a:moveTo>
                    <a:pt x="9907" y="0"/>
                  </a:moveTo>
                  <a:cubicBezTo>
                    <a:pt x="4455" y="0"/>
                    <a:pt x="0" y="4455"/>
                    <a:pt x="0" y="9906"/>
                  </a:cubicBezTo>
                  <a:cubicBezTo>
                    <a:pt x="0" y="15425"/>
                    <a:pt x="4455" y="19879"/>
                    <a:pt x="9907" y="19879"/>
                  </a:cubicBezTo>
                  <a:cubicBezTo>
                    <a:pt x="15425" y="19879"/>
                    <a:pt x="19879" y="15425"/>
                    <a:pt x="19879" y="9906"/>
                  </a:cubicBezTo>
                  <a:cubicBezTo>
                    <a:pt x="19879" y="4455"/>
                    <a:pt x="15425" y="0"/>
                    <a:pt x="990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13" name="Google Shape;213;p41"/>
            <p:cNvSpPr/>
            <p:nvPr/>
          </p:nvSpPr>
          <p:spPr>
            <a:xfrm>
              <a:off x="816525" y="2169375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1"/>
                  </a:moveTo>
                  <a:cubicBezTo>
                    <a:pt x="3258" y="1"/>
                    <a:pt x="1" y="3258"/>
                    <a:pt x="1" y="7247"/>
                  </a:cubicBezTo>
                  <a:cubicBezTo>
                    <a:pt x="1" y="11303"/>
                    <a:pt x="3258" y="14561"/>
                    <a:pt x="7247" y="14561"/>
                  </a:cubicBezTo>
                  <a:cubicBezTo>
                    <a:pt x="11303" y="14561"/>
                    <a:pt x="14561" y="11303"/>
                    <a:pt x="14561" y="7247"/>
                  </a:cubicBezTo>
                  <a:cubicBezTo>
                    <a:pt x="14561" y="3258"/>
                    <a:pt x="11303" y="1"/>
                    <a:pt x="724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14" name="Google Shape;214;p41"/>
            <p:cNvSpPr/>
            <p:nvPr/>
          </p:nvSpPr>
          <p:spPr>
            <a:xfrm>
              <a:off x="269700" y="2697925"/>
              <a:ext cx="255975" cy="256000"/>
            </a:xfrm>
            <a:custGeom>
              <a:avLst/>
              <a:gdLst/>
              <a:ahLst/>
              <a:cxnLst/>
              <a:rect l="l" t="t" r="r" b="b"/>
              <a:pathLst>
                <a:path w="10239" h="10240" extrusionOk="0">
                  <a:moveTo>
                    <a:pt x="5120" y="1"/>
                  </a:moveTo>
                  <a:cubicBezTo>
                    <a:pt x="2327" y="1"/>
                    <a:pt x="0" y="2327"/>
                    <a:pt x="0" y="5120"/>
                  </a:cubicBezTo>
                  <a:cubicBezTo>
                    <a:pt x="0" y="7912"/>
                    <a:pt x="2327" y="10239"/>
                    <a:pt x="5120" y="10239"/>
                  </a:cubicBezTo>
                  <a:cubicBezTo>
                    <a:pt x="7912" y="10239"/>
                    <a:pt x="10239" y="7912"/>
                    <a:pt x="10239" y="5120"/>
                  </a:cubicBezTo>
                  <a:cubicBezTo>
                    <a:pt x="10239" y="2327"/>
                    <a:pt x="7912" y="1"/>
                    <a:pt x="512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15" name="Google Shape;215;p41"/>
            <p:cNvSpPr/>
            <p:nvPr/>
          </p:nvSpPr>
          <p:spPr>
            <a:xfrm>
              <a:off x="1069175" y="1780450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13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13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16" name="Google Shape;216;p41"/>
            <p:cNvSpPr/>
            <p:nvPr/>
          </p:nvSpPr>
          <p:spPr>
            <a:xfrm>
              <a:off x="1002675" y="2638100"/>
              <a:ext cx="377325" cy="377300"/>
            </a:xfrm>
            <a:custGeom>
              <a:avLst/>
              <a:gdLst/>
              <a:ahLst/>
              <a:cxnLst/>
              <a:rect l="l" t="t" r="r" b="b"/>
              <a:pathLst>
                <a:path w="15093" h="15092" extrusionOk="0">
                  <a:moveTo>
                    <a:pt x="7514" y="0"/>
                  </a:moveTo>
                  <a:cubicBezTo>
                    <a:pt x="3392" y="0"/>
                    <a:pt x="1" y="3324"/>
                    <a:pt x="1" y="7513"/>
                  </a:cubicBezTo>
                  <a:cubicBezTo>
                    <a:pt x="1" y="11701"/>
                    <a:pt x="3392" y="15092"/>
                    <a:pt x="7514" y="15092"/>
                  </a:cubicBezTo>
                  <a:cubicBezTo>
                    <a:pt x="11702" y="15092"/>
                    <a:pt x="15093" y="11701"/>
                    <a:pt x="15093" y="7513"/>
                  </a:cubicBezTo>
                  <a:cubicBezTo>
                    <a:pt x="15093" y="3324"/>
                    <a:pt x="11702" y="0"/>
                    <a:pt x="751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17" name="Google Shape;217;p41"/>
            <p:cNvSpPr/>
            <p:nvPr/>
          </p:nvSpPr>
          <p:spPr>
            <a:xfrm>
              <a:off x="650325" y="1820325"/>
              <a:ext cx="299200" cy="297550"/>
            </a:xfrm>
            <a:custGeom>
              <a:avLst/>
              <a:gdLst/>
              <a:ahLst/>
              <a:cxnLst/>
              <a:rect l="l" t="t" r="r" b="b"/>
              <a:pathLst>
                <a:path w="11968" h="11902" extrusionOk="0">
                  <a:moveTo>
                    <a:pt x="5984" y="1"/>
                  </a:moveTo>
                  <a:cubicBezTo>
                    <a:pt x="2660" y="1"/>
                    <a:pt x="0" y="2660"/>
                    <a:pt x="0" y="5918"/>
                  </a:cubicBezTo>
                  <a:cubicBezTo>
                    <a:pt x="0" y="9242"/>
                    <a:pt x="2660" y="11902"/>
                    <a:pt x="5984" y="11902"/>
                  </a:cubicBezTo>
                  <a:cubicBezTo>
                    <a:pt x="9241" y="11902"/>
                    <a:pt x="11967" y="9242"/>
                    <a:pt x="11967" y="5918"/>
                  </a:cubicBezTo>
                  <a:cubicBezTo>
                    <a:pt x="11967" y="2660"/>
                    <a:pt x="9241" y="1"/>
                    <a:pt x="598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18" name="Google Shape;218;p41"/>
            <p:cNvSpPr/>
            <p:nvPr/>
          </p:nvSpPr>
          <p:spPr>
            <a:xfrm>
              <a:off x="612075" y="2676325"/>
              <a:ext cx="299225" cy="299200"/>
            </a:xfrm>
            <a:custGeom>
              <a:avLst/>
              <a:gdLst/>
              <a:ahLst/>
              <a:cxnLst/>
              <a:rect l="l" t="t" r="r" b="b"/>
              <a:pathLst>
                <a:path w="11969" h="11968" extrusionOk="0">
                  <a:moveTo>
                    <a:pt x="5985" y="0"/>
                  </a:moveTo>
                  <a:cubicBezTo>
                    <a:pt x="2727" y="0"/>
                    <a:pt x="1" y="2726"/>
                    <a:pt x="1" y="5984"/>
                  </a:cubicBezTo>
                  <a:cubicBezTo>
                    <a:pt x="1" y="9308"/>
                    <a:pt x="2727" y="11967"/>
                    <a:pt x="5985" y="11967"/>
                  </a:cubicBezTo>
                  <a:cubicBezTo>
                    <a:pt x="9309" y="11967"/>
                    <a:pt x="11968" y="9308"/>
                    <a:pt x="11968" y="5984"/>
                  </a:cubicBezTo>
                  <a:cubicBezTo>
                    <a:pt x="11968" y="2726"/>
                    <a:pt x="9309" y="0"/>
                    <a:pt x="598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19" name="Google Shape;219;p41"/>
            <p:cNvSpPr/>
            <p:nvPr/>
          </p:nvSpPr>
          <p:spPr>
            <a:xfrm>
              <a:off x="1950075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20" name="Google Shape;220;p41"/>
            <p:cNvSpPr/>
            <p:nvPr/>
          </p:nvSpPr>
          <p:spPr>
            <a:xfrm>
              <a:off x="1389950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21" name="Google Shape;221;p41"/>
            <p:cNvSpPr/>
            <p:nvPr/>
          </p:nvSpPr>
          <p:spPr>
            <a:xfrm>
              <a:off x="1670850" y="37118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22" name="Google Shape;222;p41"/>
            <p:cNvSpPr/>
            <p:nvPr/>
          </p:nvSpPr>
          <p:spPr>
            <a:xfrm>
              <a:off x="1459775" y="37583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0"/>
                  </a:moveTo>
                  <a:cubicBezTo>
                    <a:pt x="266" y="0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0"/>
                    <a:pt x="664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23" name="Google Shape;223;p41"/>
            <p:cNvSpPr/>
            <p:nvPr/>
          </p:nvSpPr>
          <p:spPr>
            <a:xfrm>
              <a:off x="1770575" y="2905700"/>
              <a:ext cx="204475" cy="317475"/>
            </a:xfrm>
            <a:custGeom>
              <a:avLst/>
              <a:gdLst/>
              <a:ahLst/>
              <a:cxnLst/>
              <a:rect l="l" t="t" r="r" b="b"/>
              <a:pathLst>
                <a:path w="8179" h="12699" extrusionOk="0">
                  <a:moveTo>
                    <a:pt x="665" y="0"/>
                  </a:moveTo>
                  <a:cubicBezTo>
                    <a:pt x="599" y="0"/>
                    <a:pt x="466" y="0"/>
                    <a:pt x="400" y="67"/>
                  </a:cubicBezTo>
                  <a:cubicBezTo>
                    <a:pt x="134" y="199"/>
                    <a:pt x="1" y="598"/>
                    <a:pt x="200" y="864"/>
                  </a:cubicBezTo>
                  <a:lnTo>
                    <a:pt x="6981" y="12433"/>
                  </a:lnTo>
                  <a:cubicBezTo>
                    <a:pt x="7114" y="12610"/>
                    <a:pt x="7307" y="12699"/>
                    <a:pt x="7499" y="12699"/>
                  </a:cubicBezTo>
                  <a:cubicBezTo>
                    <a:pt x="7595" y="12699"/>
                    <a:pt x="7691" y="12676"/>
                    <a:pt x="7779" y="12632"/>
                  </a:cubicBezTo>
                  <a:cubicBezTo>
                    <a:pt x="8112" y="12433"/>
                    <a:pt x="8178" y="12100"/>
                    <a:pt x="7979" y="11834"/>
                  </a:cubicBezTo>
                  <a:lnTo>
                    <a:pt x="1197" y="266"/>
                  </a:lnTo>
                  <a:cubicBezTo>
                    <a:pt x="1064" y="67"/>
                    <a:pt x="865" y="0"/>
                    <a:pt x="66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24" name="Google Shape;224;p41"/>
            <p:cNvSpPr/>
            <p:nvPr/>
          </p:nvSpPr>
          <p:spPr>
            <a:xfrm>
              <a:off x="1489675" y="3376075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32" y="0"/>
                  </a:moveTo>
                  <a:cubicBezTo>
                    <a:pt x="599" y="0"/>
                    <a:pt x="533" y="67"/>
                    <a:pt x="400" y="67"/>
                  </a:cubicBezTo>
                  <a:cubicBezTo>
                    <a:pt x="134" y="266"/>
                    <a:pt x="1" y="598"/>
                    <a:pt x="200" y="931"/>
                  </a:cubicBezTo>
                  <a:lnTo>
                    <a:pt x="7048" y="12499"/>
                  </a:lnTo>
                  <a:cubicBezTo>
                    <a:pt x="7137" y="12676"/>
                    <a:pt x="7344" y="12795"/>
                    <a:pt x="7550" y="12795"/>
                  </a:cubicBezTo>
                  <a:cubicBezTo>
                    <a:pt x="7654" y="12795"/>
                    <a:pt x="7757" y="12765"/>
                    <a:pt x="7846" y="12699"/>
                  </a:cubicBezTo>
                  <a:cubicBezTo>
                    <a:pt x="8112" y="12566"/>
                    <a:pt x="8245" y="12167"/>
                    <a:pt x="8045" y="11901"/>
                  </a:cubicBezTo>
                  <a:lnTo>
                    <a:pt x="1197" y="332"/>
                  </a:lnTo>
                  <a:cubicBezTo>
                    <a:pt x="1131" y="133"/>
                    <a:pt x="932" y="0"/>
                    <a:pt x="732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25" name="Google Shape;225;p41"/>
            <p:cNvSpPr/>
            <p:nvPr/>
          </p:nvSpPr>
          <p:spPr>
            <a:xfrm>
              <a:off x="1283575" y="3028675"/>
              <a:ext cx="133000" cy="196150"/>
            </a:xfrm>
            <a:custGeom>
              <a:avLst/>
              <a:gdLst/>
              <a:ahLst/>
              <a:cxnLst/>
              <a:rect l="l" t="t" r="r" b="b"/>
              <a:pathLst>
                <a:path w="5320" h="7846" extrusionOk="0">
                  <a:moveTo>
                    <a:pt x="666" y="1"/>
                  </a:moveTo>
                  <a:cubicBezTo>
                    <a:pt x="599" y="1"/>
                    <a:pt x="466" y="1"/>
                    <a:pt x="400" y="67"/>
                  </a:cubicBezTo>
                  <a:cubicBezTo>
                    <a:pt x="134" y="200"/>
                    <a:pt x="1" y="599"/>
                    <a:pt x="200" y="865"/>
                  </a:cubicBezTo>
                  <a:lnTo>
                    <a:pt x="4123" y="7580"/>
                  </a:lnTo>
                  <a:cubicBezTo>
                    <a:pt x="4256" y="7757"/>
                    <a:pt x="4448" y="7846"/>
                    <a:pt x="4640" y="7846"/>
                  </a:cubicBezTo>
                  <a:cubicBezTo>
                    <a:pt x="4736" y="7846"/>
                    <a:pt x="4832" y="7824"/>
                    <a:pt x="4921" y="7780"/>
                  </a:cubicBezTo>
                  <a:cubicBezTo>
                    <a:pt x="5253" y="7580"/>
                    <a:pt x="5319" y="7248"/>
                    <a:pt x="5120" y="6982"/>
                  </a:cubicBezTo>
                  <a:lnTo>
                    <a:pt x="1197" y="267"/>
                  </a:lnTo>
                  <a:cubicBezTo>
                    <a:pt x="1064" y="67"/>
                    <a:pt x="865" y="1"/>
                    <a:pt x="66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26" name="Google Shape;226;p41"/>
            <p:cNvSpPr/>
            <p:nvPr/>
          </p:nvSpPr>
          <p:spPr>
            <a:xfrm>
              <a:off x="1770575" y="3376075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7513" y="0"/>
                  </a:moveTo>
                  <a:cubicBezTo>
                    <a:pt x="7314" y="0"/>
                    <a:pt x="7114" y="133"/>
                    <a:pt x="6981" y="332"/>
                  </a:cubicBezTo>
                  <a:lnTo>
                    <a:pt x="200" y="11834"/>
                  </a:lnTo>
                  <a:cubicBezTo>
                    <a:pt x="1" y="12100"/>
                    <a:pt x="134" y="12499"/>
                    <a:pt x="400" y="12632"/>
                  </a:cubicBezTo>
                  <a:cubicBezTo>
                    <a:pt x="488" y="12699"/>
                    <a:pt x="592" y="12728"/>
                    <a:pt x="695" y="12728"/>
                  </a:cubicBezTo>
                  <a:cubicBezTo>
                    <a:pt x="902" y="12728"/>
                    <a:pt x="1109" y="12610"/>
                    <a:pt x="1197" y="12433"/>
                  </a:cubicBezTo>
                  <a:lnTo>
                    <a:pt x="8045" y="931"/>
                  </a:lnTo>
                  <a:cubicBezTo>
                    <a:pt x="8178" y="598"/>
                    <a:pt x="8112" y="266"/>
                    <a:pt x="7779" y="67"/>
                  </a:cubicBezTo>
                  <a:cubicBezTo>
                    <a:pt x="7713" y="67"/>
                    <a:pt x="7580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27" name="Google Shape;227;p41"/>
            <p:cNvSpPr/>
            <p:nvPr/>
          </p:nvSpPr>
          <p:spPr>
            <a:xfrm>
              <a:off x="1338425" y="3376075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2461" y="0"/>
                  </a:moveTo>
                  <a:cubicBezTo>
                    <a:pt x="2261" y="0"/>
                    <a:pt x="2062" y="133"/>
                    <a:pt x="1929" y="332"/>
                  </a:cubicBezTo>
                  <a:lnTo>
                    <a:pt x="134" y="3324"/>
                  </a:lnTo>
                  <a:cubicBezTo>
                    <a:pt x="1" y="3590"/>
                    <a:pt x="67" y="3989"/>
                    <a:pt x="333" y="4122"/>
                  </a:cubicBezTo>
                  <a:cubicBezTo>
                    <a:pt x="444" y="4189"/>
                    <a:pt x="555" y="4218"/>
                    <a:pt x="661" y="4218"/>
                  </a:cubicBezTo>
                  <a:cubicBezTo>
                    <a:pt x="872" y="4218"/>
                    <a:pt x="1064" y="4100"/>
                    <a:pt x="1197" y="3923"/>
                  </a:cubicBezTo>
                  <a:lnTo>
                    <a:pt x="2926" y="931"/>
                  </a:lnTo>
                  <a:cubicBezTo>
                    <a:pt x="3125" y="598"/>
                    <a:pt x="3059" y="266"/>
                    <a:pt x="2727" y="67"/>
                  </a:cubicBezTo>
                  <a:cubicBezTo>
                    <a:pt x="2660" y="67"/>
                    <a:pt x="2527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28" name="Google Shape;228;p41"/>
            <p:cNvSpPr/>
            <p:nvPr/>
          </p:nvSpPr>
          <p:spPr>
            <a:xfrm>
              <a:off x="1489675" y="2905700"/>
              <a:ext cx="206125" cy="319125"/>
            </a:xfrm>
            <a:custGeom>
              <a:avLst/>
              <a:gdLst/>
              <a:ahLst/>
              <a:cxnLst/>
              <a:rect l="l" t="t" r="r" b="b"/>
              <a:pathLst>
                <a:path w="8245" h="12765" extrusionOk="0">
                  <a:moveTo>
                    <a:pt x="7580" y="0"/>
                  </a:moveTo>
                  <a:cubicBezTo>
                    <a:pt x="7381" y="0"/>
                    <a:pt x="7181" y="67"/>
                    <a:pt x="7048" y="266"/>
                  </a:cubicBezTo>
                  <a:lnTo>
                    <a:pt x="200" y="11901"/>
                  </a:lnTo>
                  <a:cubicBezTo>
                    <a:pt x="1" y="12167"/>
                    <a:pt x="134" y="12499"/>
                    <a:pt x="400" y="12699"/>
                  </a:cubicBezTo>
                  <a:cubicBezTo>
                    <a:pt x="488" y="12743"/>
                    <a:pt x="592" y="12765"/>
                    <a:pt x="695" y="12765"/>
                  </a:cubicBezTo>
                  <a:cubicBezTo>
                    <a:pt x="902" y="12765"/>
                    <a:pt x="1109" y="12676"/>
                    <a:pt x="1197" y="12499"/>
                  </a:cubicBezTo>
                  <a:lnTo>
                    <a:pt x="8045" y="864"/>
                  </a:lnTo>
                  <a:cubicBezTo>
                    <a:pt x="8245" y="598"/>
                    <a:pt x="8112" y="199"/>
                    <a:pt x="7846" y="67"/>
                  </a:cubicBezTo>
                  <a:cubicBezTo>
                    <a:pt x="7779" y="0"/>
                    <a:pt x="7646" y="0"/>
                    <a:pt x="758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29" name="Google Shape;229;p41"/>
            <p:cNvSpPr/>
            <p:nvPr/>
          </p:nvSpPr>
          <p:spPr>
            <a:xfrm>
              <a:off x="1542875" y="3286300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30" name="Google Shape;230;p41"/>
            <p:cNvSpPr/>
            <p:nvPr/>
          </p:nvSpPr>
          <p:spPr>
            <a:xfrm>
              <a:off x="2049825" y="2905700"/>
              <a:ext cx="204450" cy="319125"/>
            </a:xfrm>
            <a:custGeom>
              <a:avLst/>
              <a:gdLst/>
              <a:ahLst/>
              <a:cxnLst/>
              <a:rect l="l" t="t" r="r" b="b"/>
              <a:pathLst>
                <a:path w="8178" h="12765" extrusionOk="0">
                  <a:moveTo>
                    <a:pt x="7513" y="0"/>
                  </a:moveTo>
                  <a:cubicBezTo>
                    <a:pt x="7313" y="0"/>
                    <a:pt x="7114" y="67"/>
                    <a:pt x="6981" y="266"/>
                  </a:cubicBezTo>
                  <a:lnTo>
                    <a:pt x="133" y="11834"/>
                  </a:lnTo>
                  <a:cubicBezTo>
                    <a:pt x="0" y="12167"/>
                    <a:pt x="66" y="12499"/>
                    <a:pt x="332" y="12699"/>
                  </a:cubicBezTo>
                  <a:cubicBezTo>
                    <a:pt x="443" y="12743"/>
                    <a:pt x="554" y="12765"/>
                    <a:pt x="660" y="12765"/>
                  </a:cubicBezTo>
                  <a:cubicBezTo>
                    <a:pt x="872" y="12765"/>
                    <a:pt x="1064" y="12676"/>
                    <a:pt x="1197" y="12499"/>
                  </a:cubicBezTo>
                  <a:lnTo>
                    <a:pt x="7978" y="864"/>
                  </a:lnTo>
                  <a:cubicBezTo>
                    <a:pt x="8178" y="598"/>
                    <a:pt x="8111" y="199"/>
                    <a:pt x="7779" y="67"/>
                  </a:cubicBezTo>
                  <a:cubicBezTo>
                    <a:pt x="7712" y="0"/>
                    <a:pt x="7579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31" name="Google Shape;231;p41"/>
            <p:cNvSpPr/>
            <p:nvPr/>
          </p:nvSpPr>
          <p:spPr>
            <a:xfrm>
              <a:off x="1217100" y="3286300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32" name="Google Shape;232;p41"/>
            <p:cNvSpPr/>
            <p:nvPr/>
          </p:nvSpPr>
          <p:spPr>
            <a:xfrm>
              <a:off x="249750" y="3051950"/>
              <a:ext cx="497000" cy="498650"/>
            </a:xfrm>
            <a:custGeom>
              <a:avLst/>
              <a:gdLst/>
              <a:ahLst/>
              <a:cxnLst/>
              <a:rect l="l" t="t" r="r" b="b"/>
              <a:pathLst>
                <a:path w="19880" h="19946" extrusionOk="0">
                  <a:moveTo>
                    <a:pt x="9907" y="1"/>
                  </a:moveTo>
                  <a:cubicBezTo>
                    <a:pt x="4455" y="1"/>
                    <a:pt x="0" y="4522"/>
                    <a:pt x="0" y="9973"/>
                  </a:cubicBezTo>
                  <a:cubicBezTo>
                    <a:pt x="0" y="15491"/>
                    <a:pt x="4455" y="19946"/>
                    <a:pt x="9907" y="19946"/>
                  </a:cubicBezTo>
                  <a:cubicBezTo>
                    <a:pt x="15425" y="19946"/>
                    <a:pt x="19879" y="15491"/>
                    <a:pt x="19879" y="9973"/>
                  </a:cubicBezTo>
                  <a:cubicBezTo>
                    <a:pt x="19879" y="4522"/>
                    <a:pt x="15425" y="1"/>
                    <a:pt x="990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33" name="Google Shape;233;p41"/>
            <p:cNvSpPr/>
            <p:nvPr/>
          </p:nvSpPr>
          <p:spPr>
            <a:xfrm>
              <a:off x="816525" y="3120100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0"/>
                  </a:moveTo>
                  <a:cubicBezTo>
                    <a:pt x="3258" y="0"/>
                    <a:pt x="1" y="3258"/>
                    <a:pt x="1" y="7247"/>
                  </a:cubicBezTo>
                  <a:cubicBezTo>
                    <a:pt x="1" y="11236"/>
                    <a:pt x="3258" y="14561"/>
                    <a:pt x="7247" y="14561"/>
                  </a:cubicBezTo>
                  <a:cubicBezTo>
                    <a:pt x="11303" y="14561"/>
                    <a:pt x="14561" y="11236"/>
                    <a:pt x="14561" y="7247"/>
                  </a:cubicBezTo>
                  <a:cubicBezTo>
                    <a:pt x="14561" y="3258"/>
                    <a:pt x="11303" y="0"/>
                    <a:pt x="724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34" name="Google Shape;234;p41"/>
            <p:cNvSpPr/>
            <p:nvPr/>
          </p:nvSpPr>
          <p:spPr>
            <a:xfrm>
              <a:off x="1069175" y="3494075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80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80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35" name="Google Shape;235;p41"/>
            <p:cNvSpPr/>
            <p:nvPr/>
          </p:nvSpPr>
          <p:spPr>
            <a:xfrm>
              <a:off x="650325" y="3533975"/>
              <a:ext cx="299200" cy="299200"/>
            </a:xfrm>
            <a:custGeom>
              <a:avLst/>
              <a:gdLst/>
              <a:ahLst/>
              <a:cxnLst/>
              <a:rect l="l" t="t" r="r" b="b"/>
              <a:pathLst>
                <a:path w="11968" h="11968" extrusionOk="0">
                  <a:moveTo>
                    <a:pt x="5984" y="0"/>
                  </a:moveTo>
                  <a:cubicBezTo>
                    <a:pt x="2660" y="0"/>
                    <a:pt x="0" y="2659"/>
                    <a:pt x="0" y="5984"/>
                  </a:cubicBezTo>
                  <a:cubicBezTo>
                    <a:pt x="0" y="9241"/>
                    <a:pt x="2660" y="11967"/>
                    <a:pt x="5984" y="11967"/>
                  </a:cubicBezTo>
                  <a:cubicBezTo>
                    <a:pt x="9241" y="11967"/>
                    <a:pt x="11967" y="9241"/>
                    <a:pt x="11967" y="5984"/>
                  </a:cubicBezTo>
                  <a:cubicBezTo>
                    <a:pt x="11967" y="2659"/>
                    <a:pt x="9241" y="0"/>
                    <a:pt x="598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</p:grpSp>
      <p:sp>
        <p:nvSpPr>
          <p:cNvPr id="236" name="Google Shape;236;p41"/>
          <p:cNvSpPr txBox="1">
            <a:spLocks noGrp="1"/>
          </p:cNvSpPr>
          <p:nvPr>
            <p:ph type="subTitle" idx="2"/>
          </p:nvPr>
        </p:nvSpPr>
        <p:spPr>
          <a:xfrm>
            <a:off x="864000" y="1627725"/>
            <a:ext cx="3947400" cy="7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37" name="Google Shape;237;p41"/>
          <p:cNvSpPr>
            <a:spLocks noGrp="1"/>
          </p:cNvSpPr>
          <p:nvPr>
            <p:ph type="pic" idx="3"/>
          </p:nvPr>
        </p:nvSpPr>
        <p:spPr>
          <a:xfrm>
            <a:off x="5579650" y="1102900"/>
            <a:ext cx="2847600" cy="2942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44">
          <p15:clr>
            <a:srgbClr val="E46962"/>
          </p15:clr>
        </p15:guide>
        <p15:guide id="2" orient="horz" pos="138">
          <p15:clr>
            <a:srgbClr val="E46962"/>
          </p15:clr>
        </p15:guide>
        <p15:guide id="3" orient="horz" pos="1521">
          <p15:clr>
            <a:srgbClr val="E46962"/>
          </p15:clr>
        </p15:guide>
        <p15:guide id="4" orient="horz" pos="1025">
          <p15:clr>
            <a:srgbClr val="E46962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e et image 2">
  <p:cSld name="ONE_COLUMN_TEXT_1">
    <p:bg>
      <p:bgPr>
        <a:solidFill>
          <a:srgbClr val="B9DBC1"/>
        </a:solidFill>
        <a:effectLst/>
      </p:bgPr>
    </p:bg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42"/>
          <p:cNvSpPr/>
          <p:nvPr/>
        </p:nvSpPr>
        <p:spPr>
          <a:xfrm>
            <a:off x="0" y="0"/>
            <a:ext cx="4901400" cy="5143500"/>
          </a:xfrm>
          <a:prstGeom prst="rect">
            <a:avLst/>
          </a:prstGeom>
          <a:solidFill>
            <a:srgbClr val="F4F5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42"/>
          <p:cNvSpPr txBox="1">
            <a:spLocks noGrp="1"/>
          </p:cNvSpPr>
          <p:nvPr>
            <p:ph type="title"/>
          </p:nvPr>
        </p:nvSpPr>
        <p:spPr>
          <a:xfrm>
            <a:off x="864000" y="218425"/>
            <a:ext cx="3947400" cy="140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41" name="Google Shape;241;p42"/>
          <p:cNvSpPr txBox="1">
            <a:spLocks noGrp="1"/>
          </p:cNvSpPr>
          <p:nvPr>
            <p:ph type="body" idx="1"/>
          </p:nvPr>
        </p:nvSpPr>
        <p:spPr>
          <a:xfrm>
            <a:off x="864000" y="2415300"/>
            <a:ext cx="3947400" cy="21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 sz="1050"/>
            </a:lvl1pPr>
            <a:lvl2pPr marL="914400" lvl="1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2pPr>
            <a:lvl3pPr marL="1371600" lvl="2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5pPr>
            <a:lvl6pPr marL="2743200" lvl="5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6pPr>
            <a:lvl7pPr marL="3200400" lvl="6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7pPr>
            <a:lvl8pPr marL="3657600" lvl="7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8pPr>
            <a:lvl9pPr marL="4114800" lvl="8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9pPr>
          </a:lstStyle>
          <a:p>
            <a:endParaRPr/>
          </a:p>
        </p:txBody>
      </p:sp>
      <p:sp>
        <p:nvSpPr>
          <p:cNvPr id="242" name="Google Shape;242;p42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243" name="Google Shape;243;p42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4" name="Google Shape;244;p42"/>
          <p:cNvCxnSpPr/>
          <p:nvPr/>
        </p:nvCxnSpPr>
        <p:spPr>
          <a:xfrm>
            <a:off x="481275" y="-5025"/>
            <a:ext cx="0" cy="5158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45" name="Google Shape;245;p42"/>
          <p:cNvGrpSpPr/>
          <p:nvPr/>
        </p:nvGrpSpPr>
        <p:grpSpPr>
          <a:xfrm>
            <a:off x="8150393" y="4878076"/>
            <a:ext cx="511008" cy="150548"/>
            <a:chOff x="249750" y="1780450"/>
            <a:chExt cx="7107200" cy="2090950"/>
          </a:xfrm>
        </p:grpSpPr>
        <p:sp>
          <p:nvSpPr>
            <p:cNvPr id="246" name="Google Shape;246;p42"/>
            <p:cNvSpPr/>
            <p:nvPr/>
          </p:nvSpPr>
          <p:spPr>
            <a:xfrm>
              <a:off x="2699700" y="1798725"/>
              <a:ext cx="1974600" cy="2036100"/>
            </a:xfrm>
            <a:custGeom>
              <a:avLst/>
              <a:gdLst/>
              <a:ahLst/>
              <a:cxnLst/>
              <a:rect l="l" t="t" r="r" b="b"/>
              <a:pathLst>
                <a:path w="78984" h="81444" extrusionOk="0">
                  <a:moveTo>
                    <a:pt x="1530" y="1"/>
                  </a:moveTo>
                  <a:cubicBezTo>
                    <a:pt x="665" y="1"/>
                    <a:pt x="0" y="732"/>
                    <a:pt x="0" y="1596"/>
                  </a:cubicBezTo>
                  <a:lnTo>
                    <a:pt x="0" y="79915"/>
                  </a:lnTo>
                  <a:cubicBezTo>
                    <a:pt x="0" y="80779"/>
                    <a:pt x="665" y="81444"/>
                    <a:pt x="1530" y="81444"/>
                  </a:cubicBezTo>
                  <a:lnTo>
                    <a:pt x="10438" y="81444"/>
                  </a:lnTo>
                  <a:cubicBezTo>
                    <a:pt x="11236" y="81444"/>
                    <a:pt x="11968" y="80779"/>
                    <a:pt x="11968" y="79915"/>
                  </a:cubicBezTo>
                  <a:lnTo>
                    <a:pt x="11968" y="30849"/>
                  </a:lnTo>
                  <a:cubicBezTo>
                    <a:pt x="11968" y="30535"/>
                    <a:pt x="12223" y="30337"/>
                    <a:pt x="12473" y="30337"/>
                  </a:cubicBezTo>
                  <a:cubicBezTo>
                    <a:pt x="12646" y="30337"/>
                    <a:pt x="12817" y="30432"/>
                    <a:pt x="12898" y="30650"/>
                  </a:cubicBezTo>
                  <a:lnTo>
                    <a:pt x="32777" y="80048"/>
                  </a:lnTo>
                  <a:cubicBezTo>
                    <a:pt x="33110" y="80912"/>
                    <a:pt x="33974" y="81444"/>
                    <a:pt x="34838" y="81444"/>
                  </a:cubicBezTo>
                  <a:lnTo>
                    <a:pt x="43681" y="81444"/>
                  </a:lnTo>
                  <a:cubicBezTo>
                    <a:pt x="44611" y="81444"/>
                    <a:pt x="45409" y="80912"/>
                    <a:pt x="45742" y="80048"/>
                  </a:cubicBezTo>
                  <a:lnTo>
                    <a:pt x="65687" y="30450"/>
                  </a:lnTo>
                  <a:cubicBezTo>
                    <a:pt x="65772" y="30223"/>
                    <a:pt x="65955" y="30117"/>
                    <a:pt x="66136" y="30117"/>
                  </a:cubicBezTo>
                  <a:cubicBezTo>
                    <a:pt x="66378" y="30117"/>
                    <a:pt x="66618" y="30307"/>
                    <a:pt x="66618" y="30650"/>
                  </a:cubicBezTo>
                  <a:lnTo>
                    <a:pt x="66618" y="79915"/>
                  </a:lnTo>
                  <a:cubicBezTo>
                    <a:pt x="66618" y="80779"/>
                    <a:pt x="67349" y="81444"/>
                    <a:pt x="68213" y="81444"/>
                  </a:cubicBezTo>
                  <a:lnTo>
                    <a:pt x="77388" y="81444"/>
                  </a:lnTo>
                  <a:cubicBezTo>
                    <a:pt x="78253" y="81444"/>
                    <a:pt x="78984" y="80779"/>
                    <a:pt x="78984" y="79915"/>
                  </a:cubicBezTo>
                  <a:lnTo>
                    <a:pt x="78984" y="1596"/>
                  </a:lnTo>
                  <a:cubicBezTo>
                    <a:pt x="78984" y="732"/>
                    <a:pt x="78253" y="67"/>
                    <a:pt x="77455" y="1"/>
                  </a:cubicBezTo>
                  <a:lnTo>
                    <a:pt x="67881" y="67"/>
                  </a:lnTo>
                  <a:cubicBezTo>
                    <a:pt x="67835" y="63"/>
                    <a:pt x="67788" y="61"/>
                    <a:pt x="67743" y="61"/>
                  </a:cubicBezTo>
                  <a:cubicBezTo>
                    <a:pt x="67067" y="61"/>
                    <a:pt x="66464" y="512"/>
                    <a:pt x="66152" y="1197"/>
                  </a:cubicBezTo>
                  <a:lnTo>
                    <a:pt x="39825" y="65687"/>
                  </a:lnTo>
                  <a:cubicBezTo>
                    <a:pt x="39725" y="65920"/>
                    <a:pt x="39509" y="66036"/>
                    <a:pt x="39301" y="66036"/>
                  </a:cubicBezTo>
                  <a:cubicBezTo>
                    <a:pt x="39093" y="66036"/>
                    <a:pt x="38894" y="65920"/>
                    <a:pt x="38827" y="65687"/>
                  </a:cubicBezTo>
                  <a:lnTo>
                    <a:pt x="12433" y="1197"/>
                  </a:lnTo>
                  <a:cubicBezTo>
                    <a:pt x="12167" y="466"/>
                    <a:pt x="11436" y="1"/>
                    <a:pt x="1070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47" name="Google Shape;247;p42"/>
            <p:cNvSpPr/>
            <p:nvPr/>
          </p:nvSpPr>
          <p:spPr>
            <a:xfrm>
              <a:off x="4921950" y="1780450"/>
              <a:ext cx="393925" cy="2054375"/>
            </a:xfrm>
            <a:custGeom>
              <a:avLst/>
              <a:gdLst/>
              <a:ahLst/>
              <a:cxnLst/>
              <a:rect l="l" t="t" r="r" b="b"/>
              <a:pathLst>
                <a:path w="15757" h="82175" extrusionOk="0">
                  <a:moveTo>
                    <a:pt x="7978" y="0"/>
                  </a:moveTo>
                  <a:cubicBezTo>
                    <a:pt x="5718" y="0"/>
                    <a:pt x="3856" y="732"/>
                    <a:pt x="2327" y="2261"/>
                  </a:cubicBezTo>
                  <a:cubicBezTo>
                    <a:pt x="798" y="3790"/>
                    <a:pt x="0" y="5651"/>
                    <a:pt x="0" y="7912"/>
                  </a:cubicBezTo>
                  <a:cubicBezTo>
                    <a:pt x="0" y="10106"/>
                    <a:pt x="798" y="11967"/>
                    <a:pt x="2327" y="13497"/>
                  </a:cubicBezTo>
                  <a:cubicBezTo>
                    <a:pt x="3856" y="15026"/>
                    <a:pt x="5718" y="15824"/>
                    <a:pt x="7978" y="15824"/>
                  </a:cubicBezTo>
                  <a:cubicBezTo>
                    <a:pt x="10106" y="15824"/>
                    <a:pt x="11967" y="15026"/>
                    <a:pt x="13496" y="13430"/>
                  </a:cubicBezTo>
                  <a:cubicBezTo>
                    <a:pt x="15026" y="11901"/>
                    <a:pt x="15757" y="10039"/>
                    <a:pt x="15757" y="7912"/>
                  </a:cubicBezTo>
                  <a:cubicBezTo>
                    <a:pt x="15757" y="5651"/>
                    <a:pt x="15026" y="3790"/>
                    <a:pt x="13496" y="2261"/>
                  </a:cubicBezTo>
                  <a:cubicBezTo>
                    <a:pt x="11967" y="732"/>
                    <a:pt x="10106" y="0"/>
                    <a:pt x="7978" y="0"/>
                  </a:cubicBezTo>
                  <a:close/>
                  <a:moveTo>
                    <a:pt x="3524" y="27192"/>
                  </a:moveTo>
                  <a:cubicBezTo>
                    <a:pt x="2659" y="27192"/>
                    <a:pt x="1995" y="27857"/>
                    <a:pt x="1995" y="28721"/>
                  </a:cubicBezTo>
                  <a:lnTo>
                    <a:pt x="1995" y="80646"/>
                  </a:lnTo>
                  <a:cubicBezTo>
                    <a:pt x="1995" y="81510"/>
                    <a:pt x="2659" y="82175"/>
                    <a:pt x="3524" y="82175"/>
                  </a:cubicBezTo>
                  <a:lnTo>
                    <a:pt x="12366" y="82175"/>
                  </a:lnTo>
                  <a:cubicBezTo>
                    <a:pt x="13230" y="82175"/>
                    <a:pt x="13895" y="81510"/>
                    <a:pt x="13895" y="80646"/>
                  </a:cubicBezTo>
                  <a:lnTo>
                    <a:pt x="13895" y="28721"/>
                  </a:lnTo>
                  <a:cubicBezTo>
                    <a:pt x="13895" y="27857"/>
                    <a:pt x="13230" y="27192"/>
                    <a:pt x="12366" y="27192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48" name="Google Shape;248;p42"/>
            <p:cNvSpPr/>
            <p:nvPr/>
          </p:nvSpPr>
          <p:spPr>
            <a:xfrm>
              <a:off x="5568500" y="1798725"/>
              <a:ext cx="295875" cy="2036100"/>
            </a:xfrm>
            <a:custGeom>
              <a:avLst/>
              <a:gdLst/>
              <a:ahLst/>
              <a:cxnLst/>
              <a:rect l="l" t="t" r="r" b="b"/>
              <a:pathLst>
                <a:path w="11835" h="81444" extrusionOk="0">
                  <a:moveTo>
                    <a:pt x="1530" y="1"/>
                  </a:moveTo>
                  <a:cubicBezTo>
                    <a:pt x="665" y="1"/>
                    <a:pt x="1" y="732"/>
                    <a:pt x="1" y="1596"/>
                  </a:cubicBezTo>
                  <a:lnTo>
                    <a:pt x="1" y="79915"/>
                  </a:lnTo>
                  <a:cubicBezTo>
                    <a:pt x="1" y="80779"/>
                    <a:pt x="665" y="81444"/>
                    <a:pt x="1530" y="81444"/>
                  </a:cubicBezTo>
                  <a:lnTo>
                    <a:pt x="10306" y="81444"/>
                  </a:lnTo>
                  <a:cubicBezTo>
                    <a:pt x="11170" y="81444"/>
                    <a:pt x="11835" y="80779"/>
                    <a:pt x="11835" y="79915"/>
                  </a:cubicBezTo>
                  <a:lnTo>
                    <a:pt x="11835" y="1596"/>
                  </a:lnTo>
                  <a:cubicBezTo>
                    <a:pt x="11835" y="732"/>
                    <a:pt x="11170" y="1"/>
                    <a:pt x="1030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49" name="Google Shape;249;p42"/>
            <p:cNvSpPr/>
            <p:nvPr/>
          </p:nvSpPr>
          <p:spPr>
            <a:xfrm>
              <a:off x="6115325" y="2422000"/>
              <a:ext cx="1241625" cy="1449400"/>
            </a:xfrm>
            <a:custGeom>
              <a:avLst/>
              <a:gdLst/>
              <a:ahLst/>
              <a:cxnLst/>
              <a:rect l="l" t="t" r="r" b="b"/>
              <a:pathLst>
                <a:path w="49665" h="57976" extrusionOk="0">
                  <a:moveTo>
                    <a:pt x="37299" y="31448"/>
                  </a:moveTo>
                  <a:lnTo>
                    <a:pt x="37299" y="32778"/>
                  </a:lnTo>
                  <a:cubicBezTo>
                    <a:pt x="37299" y="38097"/>
                    <a:pt x="35902" y="42086"/>
                    <a:pt x="33110" y="44745"/>
                  </a:cubicBezTo>
                  <a:cubicBezTo>
                    <a:pt x="30318" y="47471"/>
                    <a:pt x="26927" y="48801"/>
                    <a:pt x="22805" y="48801"/>
                  </a:cubicBezTo>
                  <a:cubicBezTo>
                    <a:pt x="19481" y="48801"/>
                    <a:pt x="16821" y="48136"/>
                    <a:pt x="14893" y="46607"/>
                  </a:cubicBezTo>
                  <a:cubicBezTo>
                    <a:pt x="13032" y="45144"/>
                    <a:pt x="12101" y="43016"/>
                    <a:pt x="12101" y="40158"/>
                  </a:cubicBezTo>
                  <a:cubicBezTo>
                    <a:pt x="12101" y="37365"/>
                    <a:pt x="13032" y="35238"/>
                    <a:pt x="14827" y="33709"/>
                  </a:cubicBezTo>
                  <a:cubicBezTo>
                    <a:pt x="16622" y="32179"/>
                    <a:pt x="19215" y="31448"/>
                    <a:pt x="22672" y="31448"/>
                  </a:cubicBezTo>
                  <a:close/>
                  <a:moveTo>
                    <a:pt x="25256" y="0"/>
                  </a:moveTo>
                  <a:cubicBezTo>
                    <a:pt x="14565" y="0"/>
                    <a:pt x="7009" y="3857"/>
                    <a:pt x="2461" y="11569"/>
                  </a:cubicBezTo>
                  <a:cubicBezTo>
                    <a:pt x="2062" y="12301"/>
                    <a:pt x="2328" y="13298"/>
                    <a:pt x="3126" y="13697"/>
                  </a:cubicBezTo>
                  <a:lnTo>
                    <a:pt x="9109" y="17154"/>
                  </a:lnTo>
                  <a:cubicBezTo>
                    <a:pt x="9357" y="17312"/>
                    <a:pt x="9628" y="17386"/>
                    <a:pt x="9896" y="17386"/>
                  </a:cubicBezTo>
                  <a:cubicBezTo>
                    <a:pt x="10418" y="17386"/>
                    <a:pt x="10929" y="17106"/>
                    <a:pt x="11237" y="16622"/>
                  </a:cubicBezTo>
                  <a:cubicBezTo>
                    <a:pt x="14096" y="12035"/>
                    <a:pt x="18683" y="9708"/>
                    <a:pt x="24933" y="9708"/>
                  </a:cubicBezTo>
                  <a:cubicBezTo>
                    <a:pt x="33177" y="9708"/>
                    <a:pt x="37299" y="13431"/>
                    <a:pt x="37299" y="20944"/>
                  </a:cubicBezTo>
                  <a:lnTo>
                    <a:pt x="37299" y="23071"/>
                  </a:lnTo>
                  <a:lnTo>
                    <a:pt x="20013" y="23071"/>
                  </a:lnTo>
                  <a:cubicBezTo>
                    <a:pt x="13896" y="23071"/>
                    <a:pt x="9043" y="24600"/>
                    <a:pt x="5386" y="27659"/>
                  </a:cubicBezTo>
                  <a:cubicBezTo>
                    <a:pt x="1796" y="30717"/>
                    <a:pt x="1" y="34905"/>
                    <a:pt x="1" y="40291"/>
                  </a:cubicBezTo>
                  <a:cubicBezTo>
                    <a:pt x="1" y="45742"/>
                    <a:pt x="1796" y="50064"/>
                    <a:pt x="5453" y="53255"/>
                  </a:cubicBezTo>
                  <a:cubicBezTo>
                    <a:pt x="9109" y="56446"/>
                    <a:pt x="13963" y="57975"/>
                    <a:pt x="19880" y="57975"/>
                  </a:cubicBezTo>
                  <a:cubicBezTo>
                    <a:pt x="23935" y="57975"/>
                    <a:pt x="27525" y="57244"/>
                    <a:pt x="30584" y="55715"/>
                  </a:cubicBezTo>
                  <a:cubicBezTo>
                    <a:pt x="33642" y="54186"/>
                    <a:pt x="35902" y="52125"/>
                    <a:pt x="37498" y="49665"/>
                  </a:cubicBezTo>
                  <a:cubicBezTo>
                    <a:pt x="37698" y="52125"/>
                    <a:pt x="37897" y="54053"/>
                    <a:pt x="38163" y="55515"/>
                  </a:cubicBezTo>
                  <a:cubicBezTo>
                    <a:pt x="38296" y="56114"/>
                    <a:pt x="38828" y="56513"/>
                    <a:pt x="39426" y="56513"/>
                  </a:cubicBezTo>
                  <a:lnTo>
                    <a:pt x="48335" y="56513"/>
                  </a:lnTo>
                  <a:cubicBezTo>
                    <a:pt x="49133" y="56513"/>
                    <a:pt x="49665" y="55848"/>
                    <a:pt x="49532" y="55050"/>
                  </a:cubicBezTo>
                  <a:cubicBezTo>
                    <a:pt x="49133" y="52923"/>
                    <a:pt x="48933" y="49532"/>
                    <a:pt x="48933" y="44745"/>
                  </a:cubicBezTo>
                  <a:lnTo>
                    <a:pt x="48933" y="22207"/>
                  </a:lnTo>
                  <a:cubicBezTo>
                    <a:pt x="48933" y="14428"/>
                    <a:pt x="46739" y="8711"/>
                    <a:pt x="42351" y="5253"/>
                  </a:cubicBezTo>
                  <a:cubicBezTo>
                    <a:pt x="38030" y="1730"/>
                    <a:pt x="32379" y="1"/>
                    <a:pt x="25531" y="1"/>
                  </a:cubicBezTo>
                  <a:cubicBezTo>
                    <a:pt x="25439" y="1"/>
                    <a:pt x="25347" y="0"/>
                    <a:pt x="25256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50" name="Google Shape;250;p42"/>
            <p:cNvSpPr/>
            <p:nvPr/>
          </p:nvSpPr>
          <p:spPr>
            <a:xfrm>
              <a:off x="1670850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51" name="Google Shape;251;p42"/>
            <p:cNvSpPr/>
            <p:nvPr/>
          </p:nvSpPr>
          <p:spPr>
            <a:xfrm>
              <a:off x="2230975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1" y="4921"/>
                  </a:cubicBezTo>
                  <a:cubicBezTo>
                    <a:pt x="3857" y="4921"/>
                    <a:pt x="4921" y="3790"/>
                    <a:pt x="4921" y="2461"/>
                  </a:cubicBezTo>
                  <a:cubicBezTo>
                    <a:pt x="4921" y="1131"/>
                    <a:pt x="3857" y="1"/>
                    <a:pt x="24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52" name="Google Shape;252;p42"/>
            <p:cNvSpPr/>
            <p:nvPr/>
          </p:nvSpPr>
          <p:spPr>
            <a:xfrm>
              <a:off x="1950075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53" name="Google Shape;253;p42"/>
            <p:cNvSpPr/>
            <p:nvPr/>
          </p:nvSpPr>
          <p:spPr>
            <a:xfrm>
              <a:off x="1389950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54" name="Google Shape;254;p42"/>
            <p:cNvSpPr/>
            <p:nvPr/>
          </p:nvSpPr>
          <p:spPr>
            <a:xfrm>
              <a:off x="1670850" y="18170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857"/>
                    <a:pt x="1131" y="4921"/>
                    <a:pt x="2460" y="4921"/>
                  </a:cubicBezTo>
                  <a:cubicBezTo>
                    <a:pt x="3857" y="4921"/>
                    <a:pt x="4920" y="3857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55" name="Google Shape;255;p42"/>
            <p:cNvSpPr/>
            <p:nvPr/>
          </p:nvSpPr>
          <p:spPr>
            <a:xfrm>
              <a:off x="1459775" y="18635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1"/>
                  </a:moveTo>
                  <a:cubicBezTo>
                    <a:pt x="266" y="1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1"/>
                    <a:pt x="6648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56" name="Google Shape;256;p42"/>
            <p:cNvSpPr/>
            <p:nvPr/>
          </p:nvSpPr>
          <p:spPr>
            <a:xfrm>
              <a:off x="1770575" y="2428725"/>
              <a:ext cx="204475" cy="319100"/>
            </a:xfrm>
            <a:custGeom>
              <a:avLst/>
              <a:gdLst/>
              <a:ahLst/>
              <a:cxnLst/>
              <a:rect l="l" t="t" r="r" b="b"/>
              <a:pathLst>
                <a:path w="8179" h="12764" extrusionOk="0">
                  <a:moveTo>
                    <a:pt x="7513" y="0"/>
                  </a:moveTo>
                  <a:cubicBezTo>
                    <a:pt x="7316" y="0"/>
                    <a:pt x="7118" y="103"/>
                    <a:pt x="6981" y="331"/>
                  </a:cubicBezTo>
                  <a:lnTo>
                    <a:pt x="200" y="11832"/>
                  </a:lnTo>
                  <a:cubicBezTo>
                    <a:pt x="1" y="12098"/>
                    <a:pt x="134" y="12497"/>
                    <a:pt x="400" y="12630"/>
                  </a:cubicBezTo>
                  <a:cubicBezTo>
                    <a:pt x="466" y="12697"/>
                    <a:pt x="599" y="12763"/>
                    <a:pt x="665" y="12763"/>
                  </a:cubicBezTo>
                  <a:cubicBezTo>
                    <a:pt x="865" y="12763"/>
                    <a:pt x="1064" y="12630"/>
                    <a:pt x="1197" y="12431"/>
                  </a:cubicBezTo>
                  <a:lnTo>
                    <a:pt x="7979" y="929"/>
                  </a:lnTo>
                  <a:cubicBezTo>
                    <a:pt x="8178" y="596"/>
                    <a:pt x="8112" y="264"/>
                    <a:pt x="7779" y="65"/>
                  </a:cubicBezTo>
                  <a:cubicBezTo>
                    <a:pt x="7695" y="22"/>
                    <a:pt x="7604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57" name="Google Shape;257;p42"/>
            <p:cNvSpPr/>
            <p:nvPr/>
          </p:nvSpPr>
          <p:spPr>
            <a:xfrm>
              <a:off x="1489675" y="1955900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550" y="0"/>
                  </a:moveTo>
                  <a:cubicBezTo>
                    <a:pt x="7344" y="0"/>
                    <a:pt x="7137" y="118"/>
                    <a:pt x="7048" y="296"/>
                  </a:cubicBezTo>
                  <a:lnTo>
                    <a:pt x="200" y="11930"/>
                  </a:lnTo>
                  <a:cubicBezTo>
                    <a:pt x="1" y="12196"/>
                    <a:pt x="134" y="12529"/>
                    <a:pt x="400" y="12728"/>
                  </a:cubicBezTo>
                  <a:cubicBezTo>
                    <a:pt x="533" y="12795"/>
                    <a:pt x="599" y="12795"/>
                    <a:pt x="732" y="12795"/>
                  </a:cubicBezTo>
                  <a:cubicBezTo>
                    <a:pt x="932" y="12795"/>
                    <a:pt x="1131" y="12662"/>
                    <a:pt x="1197" y="12529"/>
                  </a:cubicBezTo>
                  <a:lnTo>
                    <a:pt x="8045" y="894"/>
                  </a:lnTo>
                  <a:cubicBezTo>
                    <a:pt x="8245" y="628"/>
                    <a:pt x="8112" y="229"/>
                    <a:pt x="7846" y="96"/>
                  </a:cubicBezTo>
                  <a:cubicBezTo>
                    <a:pt x="7757" y="30"/>
                    <a:pt x="7654" y="0"/>
                    <a:pt x="755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58" name="Google Shape;258;p42"/>
            <p:cNvSpPr/>
            <p:nvPr/>
          </p:nvSpPr>
          <p:spPr>
            <a:xfrm>
              <a:off x="1283575" y="2427050"/>
              <a:ext cx="133000" cy="197775"/>
            </a:xfrm>
            <a:custGeom>
              <a:avLst/>
              <a:gdLst/>
              <a:ahLst/>
              <a:cxnLst/>
              <a:rect l="l" t="t" r="r" b="b"/>
              <a:pathLst>
                <a:path w="5320" h="7911" extrusionOk="0">
                  <a:moveTo>
                    <a:pt x="4654" y="1"/>
                  </a:moveTo>
                  <a:cubicBezTo>
                    <a:pt x="4457" y="1"/>
                    <a:pt x="4259" y="104"/>
                    <a:pt x="4123" y="331"/>
                  </a:cubicBezTo>
                  <a:lnTo>
                    <a:pt x="200" y="6979"/>
                  </a:lnTo>
                  <a:cubicBezTo>
                    <a:pt x="1" y="7245"/>
                    <a:pt x="134" y="7644"/>
                    <a:pt x="400" y="7777"/>
                  </a:cubicBezTo>
                  <a:cubicBezTo>
                    <a:pt x="466" y="7844"/>
                    <a:pt x="599" y="7910"/>
                    <a:pt x="666" y="7910"/>
                  </a:cubicBezTo>
                  <a:cubicBezTo>
                    <a:pt x="865" y="7910"/>
                    <a:pt x="1064" y="7777"/>
                    <a:pt x="1197" y="7578"/>
                  </a:cubicBezTo>
                  <a:lnTo>
                    <a:pt x="5120" y="929"/>
                  </a:lnTo>
                  <a:cubicBezTo>
                    <a:pt x="5319" y="597"/>
                    <a:pt x="5253" y="265"/>
                    <a:pt x="4921" y="65"/>
                  </a:cubicBezTo>
                  <a:cubicBezTo>
                    <a:pt x="4836" y="23"/>
                    <a:pt x="4745" y="1"/>
                    <a:pt x="465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59" name="Google Shape;259;p42"/>
            <p:cNvSpPr/>
            <p:nvPr/>
          </p:nvSpPr>
          <p:spPr>
            <a:xfrm>
              <a:off x="1770575" y="1957550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695" y="1"/>
                  </a:moveTo>
                  <a:cubicBezTo>
                    <a:pt x="592" y="1"/>
                    <a:pt x="488" y="30"/>
                    <a:pt x="400" y="97"/>
                  </a:cubicBezTo>
                  <a:cubicBezTo>
                    <a:pt x="134" y="230"/>
                    <a:pt x="1" y="628"/>
                    <a:pt x="200" y="894"/>
                  </a:cubicBezTo>
                  <a:lnTo>
                    <a:pt x="6981" y="12463"/>
                  </a:lnTo>
                  <a:cubicBezTo>
                    <a:pt x="7114" y="12596"/>
                    <a:pt x="7314" y="12729"/>
                    <a:pt x="7513" y="12729"/>
                  </a:cubicBezTo>
                  <a:cubicBezTo>
                    <a:pt x="7580" y="12729"/>
                    <a:pt x="7713" y="12729"/>
                    <a:pt x="7779" y="12662"/>
                  </a:cubicBezTo>
                  <a:cubicBezTo>
                    <a:pt x="8112" y="12463"/>
                    <a:pt x="8178" y="12130"/>
                    <a:pt x="8045" y="11864"/>
                  </a:cubicBezTo>
                  <a:lnTo>
                    <a:pt x="1197" y="296"/>
                  </a:lnTo>
                  <a:cubicBezTo>
                    <a:pt x="1109" y="119"/>
                    <a:pt x="902" y="1"/>
                    <a:pt x="695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60" name="Google Shape;260;p42"/>
            <p:cNvSpPr/>
            <p:nvPr/>
          </p:nvSpPr>
          <p:spPr>
            <a:xfrm>
              <a:off x="1338425" y="2170300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661" y="1"/>
                  </a:moveTo>
                  <a:cubicBezTo>
                    <a:pt x="555" y="1"/>
                    <a:pt x="444" y="30"/>
                    <a:pt x="333" y="97"/>
                  </a:cubicBezTo>
                  <a:cubicBezTo>
                    <a:pt x="67" y="230"/>
                    <a:pt x="1" y="628"/>
                    <a:pt x="134" y="894"/>
                  </a:cubicBezTo>
                  <a:lnTo>
                    <a:pt x="1929" y="3953"/>
                  </a:lnTo>
                  <a:cubicBezTo>
                    <a:pt x="2062" y="4086"/>
                    <a:pt x="2261" y="4219"/>
                    <a:pt x="2461" y="4219"/>
                  </a:cubicBezTo>
                  <a:cubicBezTo>
                    <a:pt x="2527" y="4219"/>
                    <a:pt x="2660" y="4219"/>
                    <a:pt x="2727" y="4152"/>
                  </a:cubicBezTo>
                  <a:cubicBezTo>
                    <a:pt x="3059" y="3953"/>
                    <a:pt x="3125" y="3620"/>
                    <a:pt x="2926" y="3354"/>
                  </a:cubicBezTo>
                  <a:lnTo>
                    <a:pt x="1197" y="296"/>
                  </a:lnTo>
                  <a:cubicBezTo>
                    <a:pt x="1064" y="119"/>
                    <a:pt x="872" y="1"/>
                    <a:pt x="6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61" name="Google Shape;261;p42"/>
            <p:cNvSpPr/>
            <p:nvPr/>
          </p:nvSpPr>
          <p:spPr>
            <a:xfrm>
              <a:off x="1489675" y="2427050"/>
              <a:ext cx="206125" cy="320775"/>
            </a:xfrm>
            <a:custGeom>
              <a:avLst/>
              <a:gdLst/>
              <a:ahLst/>
              <a:cxnLst/>
              <a:rect l="l" t="t" r="r" b="b"/>
              <a:pathLst>
                <a:path w="8245" h="12831" extrusionOk="0">
                  <a:moveTo>
                    <a:pt x="680" y="1"/>
                  </a:moveTo>
                  <a:cubicBezTo>
                    <a:pt x="581" y="1"/>
                    <a:pt x="484" y="23"/>
                    <a:pt x="400" y="65"/>
                  </a:cubicBezTo>
                  <a:cubicBezTo>
                    <a:pt x="134" y="265"/>
                    <a:pt x="1" y="597"/>
                    <a:pt x="200" y="929"/>
                  </a:cubicBezTo>
                  <a:lnTo>
                    <a:pt x="7048" y="12498"/>
                  </a:lnTo>
                  <a:cubicBezTo>
                    <a:pt x="7181" y="12697"/>
                    <a:pt x="7381" y="12830"/>
                    <a:pt x="7580" y="12830"/>
                  </a:cubicBezTo>
                  <a:cubicBezTo>
                    <a:pt x="7646" y="12830"/>
                    <a:pt x="7779" y="12764"/>
                    <a:pt x="7846" y="12697"/>
                  </a:cubicBezTo>
                  <a:cubicBezTo>
                    <a:pt x="8112" y="12564"/>
                    <a:pt x="8245" y="12165"/>
                    <a:pt x="8045" y="11899"/>
                  </a:cubicBezTo>
                  <a:lnTo>
                    <a:pt x="1197" y="331"/>
                  </a:lnTo>
                  <a:cubicBezTo>
                    <a:pt x="1107" y="104"/>
                    <a:pt x="892" y="1"/>
                    <a:pt x="68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62" name="Google Shape;262;p42"/>
            <p:cNvSpPr/>
            <p:nvPr/>
          </p:nvSpPr>
          <p:spPr>
            <a:xfrm>
              <a:off x="1542875" y="2335575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63" name="Google Shape;263;p42"/>
            <p:cNvSpPr/>
            <p:nvPr/>
          </p:nvSpPr>
          <p:spPr>
            <a:xfrm>
              <a:off x="2049825" y="2427525"/>
              <a:ext cx="204450" cy="320300"/>
            </a:xfrm>
            <a:custGeom>
              <a:avLst/>
              <a:gdLst/>
              <a:ahLst/>
              <a:cxnLst/>
              <a:rect l="l" t="t" r="r" b="b"/>
              <a:pathLst>
                <a:path w="8178" h="12812" extrusionOk="0">
                  <a:moveTo>
                    <a:pt x="699" y="0"/>
                  </a:moveTo>
                  <a:cubicBezTo>
                    <a:pt x="582" y="0"/>
                    <a:pt x="457" y="38"/>
                    <a:pt x="332" y="113"/>
                  </a:cubicBezTo>
                  <a:cubicBezTo>
                    <a:pt x="66" y="246"/>
                    <a:pt x="0" y="644"/>
                    <a:pt x="133" y="910"/>
                  </a:cubicBezTo>
                  <a:lnTo>
                    <a:pt x="6981" y="12479"/>
                  </a:lnTo>
                  <a:cubicBezTo>
                    <a:pt x="7114" y="12678"/>
                    <a:pt x="7313" y="12811"/>
                    <a:pt x="7513" y="12811"/>
                  </a:cubicBezTo>
                  <a:cubicBezTo>
                    <a:pt x="7579" y="12811"/>
                    <a:pt x="7712" y="12745"/>
                    <a:pt x="7779" y="12678"/>
                  </a:cubicBezTo>
                  <a:cubicBezTo>
                    <a:pt x="8111" y="12545"/>
                    <a:pt x="8178" y="12146"/>
                    <a:pt x="7978" y="11880"/>
                  </a:cubicBezTo>
                  <a:lnTo>
                    <a:pt x="1197" y="312"/>
                  </a:lnTo>
                  <a:cubicBezTo>
                    <a:pt x="1072" y="104"/>
                    <a:pt x="895" y="0"/>
                    <a:pt x="69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64" name="Google Shape;264;p42"/>
            <p:cNvSpPr/>
            <p:nvPr/>
          </p:nvSpPr>
          <p:spPr>
            <a:xfrm>
              <a:off x="1217100" y="2335575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65" name="Google Shape;265;p42"/>
            <p:cNvSpPr/>
            <p:nvPr/>
          </p:nvSpPr>
          <p:spPr>
            <a:xfrm>
              <a:off x="1418200" y="2810950"/>
              <a:ext cx="222750" cy="29950"/>
            </a:xfrm>
            <a:custGeom>
              <a:avLst/>
              <a:gdLst/>
              <a:ahLst/>
              <a:cxnLst/>
              <a:rect l="l" t="t" r="r" b="b"/>
              <a:pathLst>
                <a:path w="8910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8311" y="1197"/>
                  </a:lnTo>
                  <a:cubicBezTo>
                    <a:pt x="8644" y="1197"/>
                    <a:pt x="8910" y="931"/>
                    <a:pt x="8910" y="599"/>
                  </a:cubicBezTo>
                  <a:cubicBezTo>
                    <a:pt x="8910" y="266"/>
                    <a:pt x="8644" y="0"/>
                    <a:pt x="831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66" name="Google Shape;266;p42"/>
            <p:cNvSpPr/>
            <p:nvPr/>
          </p:nvSpPr>
          <p:spPr>
            <a:xfrm>
              <a:off x="1825425" y="2810950"/>
              <a:ext cx="375675" cy="29950"/>
            </a:xfrm>
            <a:custGeom>
              <a:avLst/>
              <a:gdLst/>
              <a:ahLst/>
              <a:cxnLst/>
              <a:rect l="l" t="t" r="r" b="b"/>
              <a:pathLst>
                <a:path w="15027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14428" y="1197"/>
                  </a:lnTo>
                  <a:cubicBezTo>
                    <a:pt x="14760" y="1197"/>
                    <a:pt x="15026" y="931"/>
                    <a:pt x="15026" y="599"/>
                  </a:cubicBezTo>
                  <a:cubicBezTo>
                    <a:pt x="15026" y="266"/>
                    <a:pt x="14760" y="0"/>
                    <a:pt x="1442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67" name="Google Shape;267;p42"/>
            <p:cNvSpPr/>
            <p:nvPr/>
          </p:nvSpPr>
          <p:spPr>
            <a:xfrm>
              <a:off x="249750" y="2102900"/>
              <a:ext cx="497000" cy="496975"/>
            </a:xfrm>
            <a:custGeom>
              <a:avLst/>
              <a:gdLst/>
              <a:ahLst/>
              <a:cxnLst/>
              <a:rect l="l" t="t" r="r" b="b"/>
              <a:pathLst>
                <a:path w="19880" h="19879" extrusionOk="0">
                  <a:moveTo>
                    <a:pt x="9907" y="0"/>
                  </a:moveTo>
                  <a:cubicBezTo>
                    <a:pt x="4455" y="0"/>
                    <a:pt x="0" y="4455"/>
                    <a:pt x="0" y="9906"/>
                  </a:cubicBezTo>
                  <a:cubicBezTo>
                    <a:pt x="0" y="15425"/>
                    <a:pt x="4455" y="19879"/>
                    <a:pt x="9907" y="19879"/>
                  </a:cubicBezTo>
                  <a:cubicBezTo>
                    <a:pt x="15425" y="19879"/>
                    <a:pt x="19879" y="15425"/>
                    <a:pt x="19879" y="9906"/>
                  </a:cubicBezTo>
                  <a:cubicBezTo>
                    <a:pt x="19879" y="4455"/>
                    <a:pt x="15425" y="0"/>
                    <a:pt x="990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68" name="Google Shape;268;p42"/>
            <p:cNvSpPr/>
            <p:nvPr/>
          </p:nvSpPr>
          <p:spPr>
            <a:xfrm>
              <a:off x="816525" y="2169375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1"/>
                  </a:moveTo>
                  <a:cubicBezTo>
                    <a:pt x="3258" y="1"/>
                    <a:pt x="1" y="3258"/>
                    <a:pt x="1" y="7247"/>
                  </a:cubicBezTo>
                  <a:cubicBezTo>
                    <a:pt x="1" y="11303"/>
                    <a:pt x="3258" y="14561"/>
                    <a:pt x="7247" y="14561"/>
                  </a:cubicBezTo>
                  <a:cubicBezTo>
                    <a:pt x="11303" y="14561"/>
                    <a:pt x="14561" y="11303"/>
                    <a:pt x="14561" y="7247"/>
                  </a:cubicBezTo>
                  <a:cubicBezTo>
                    <a:pt x="14561" y="3258"/>
                    <a:pt x="11303" y="1"/>
                    <a:pt x="724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69" name="Google Shape;269;p42"/>
            <p:cNvSpPr/>
            <p:nvPr/>
          </p:nvSpPr>
          <p:spPr>
            <a:xfrm>
              <a:off x="269700" y="2697925"/>
              <a:ext cx="255975" cy="256000"/>
            </a:xfrm>
            <a:custGeom>
              <a:avLst/>
              <a:gdLst/>
              <a:ahLst/>
              <a:cxnLst/>
              <a:rect l="l" t="t" r="r" b="b"/>
              <a:pathLst>
                <a:path w="10239" h="10240" extrusionOk="0">
                  <a:moveTo>
                    <a:pt x="5120" y="1"/>
                  </a:moveTo>
                  <a:cubicBezTo>
                    <a:pt x="2327" y="1"/>
                    <a:pt x="0" y="2327"/>
                    <a:pt x="0" y="5120"/>
                  </a:cubicBezTo>
                  <a:cubicBezTo>
                    <a:pt x="0" y="7912"/>
                    <a:pt x="2327" y="10239"/>
                    <a:pt x="5120" y="10239"/>
                  </a:cubicBezTo>
                  <a:cubicBezTo>
                    <a:pt x="7912" y="10239"/>
                    <a:pt x="10239" y="7912"/>
                    <a:pt x="10239" y="5120"/>
                  </a:cubicBezTo>
                  <a:cubicBezTo>
                    <a:pt x="10239" y="2327"/>
                    <a:pt x="7912" y="1"/>
                    <a:pt x="512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70" name="Google Shape;270;p42"/>
            <p:cNvSpPr/>
            <p:nvPr/>
          </p:nvSpPr>
          <p:spPr>
            <a:xfrm>
              <a:off x="1069175" y="1780450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13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13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71" name="Google Shape;271;p42"/>
            <p:cNvSpPr/>
            <p:nvPr/>
          </p:nvSpPr>
          <p:spPr>
            <a:xfrm>
              <a:off x="1002675" y="2638100"/>
              <a:ext cx="377325" cy="377300"/>
            </a:xfrm>
            <a:custGeom>
              <a:avLst/>
              <a:gdLst/>
              <a:ahLst/>
              <a:cxnLst/>
              <a:rect l="l" t="t" r="r" b="b"/>
              <a:pathLst>
                <a:path w="15093" h="15092" extrusionOk="0">
                  <a:moveTo>
                    <a:pt x="7514" y="0"/>
                  </a:moveTo>
                  <a:cubicBezTo>
                    <a:pt x="3392" y="0"/>
                    <a:pt x="1" y="3324"/>
                    <a:pt x="1" y="7513"/>
                  </a:cubicBezTo>
                  <a:cubicBezTo>
                    <a:pt x="1" y="11701"/>
                    <a:pt x="3392" y="15092"/>
                    <a:pt x="7514" y="15092"/>
                  </a:cubicBezTo>
                  <a:cubicBezTo>
                    <a:pt x="11702" y="15092"/>
                    <a:pt x="15093" y="11701"/>
                    <a:pt x="15093" y="7513"/>
                  </a:cubicBezTo>
                  <a:cubicBezTo>
                    <a:pt x="15093" y="3324"/>
                    <a:pt x="11702" y="0"/>
                    <a:pt x="751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72" name="Google Shape;272;p42"/>
            <p:cNvSpPr/>
            <p:nvPr/>
          </p:nvSpPr>
          <p:spPr>
            <a:xfrm>
              <a:off x="650325" y="1820325"/>
              <a:ext cx="299200" cy="297550"/>
            </a:xfrm>
            <a:custGeom>
              <a:avLst/>
              <a:gdLst/>
              <a:ahLst/>
              <a:cxnLst/>
              <a:rect l="l" t="t" r="r" b="b"/>
              <a:pathLst>
                <a:path w="11968" h="11902" extrusionOk="0">
                  <a:moveTo>
                    <a:pt x="5984" y="1"/>
                  </a:moveTo>
                  <a:cubicBezTo>
                    <a:pt x="2660" y="1"/>
                    <a:pt x="0" y="2660"/>
                    <a:pt x="0" y="5918"/>
                  </a:cubicBezTo>
                  <a:cubicBezTo>
                    <a:pt x="0" y="9242"/>
                    <a:pt x="2660" y="11902"/>
                    <a:pt x="5984" y="11902"/>
                  </a:cubicBezTo>
                  <a:cubicBezTo>
                    <a:pt x="9241" y="11902"/>
                    <a:pt x="11967" y="9242"/>
                    <a:pt x="11967" y="5918"/>
                  </a:cubicBezTo>
                  <a:cubicBezTo>
                    <a:pt x="11967" y="2660"/>
                    <a:pt x="9241" y="1"/>
                    <a:pt x="598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73" name="Google Shape;273;p42"/>
            <p:cNvSpPr/>
            <p:nvPr/>
          </p:nvSpPr>
          <p:spPr>
            <a:xfrm>
              <a:off x="612075" y="2676325"/>
              <a:ext cx="299225" cy="299200"/>
            </a:xfrm>
            <a:custGeom>
              <a:avLst/>
              <a:gdLst/>
              <a:ahLst/>
              <a:cxnLst/>
              <a:rect l="l" t="t" r="r" b="b"/>
              <a:pathLst>
                <a:path w="11969" h="11968" extrusionOk="0">
                  <a:moveTo>
                    <a:pt x="5985" y="0"/>
                  </a:moveTo>
                  <a:cubicBezTo>
                    <a:pt x="2727" y="0"/>
                    <a:pt x="1" y="2726"/>
                    <a:pt x="1" y="5984"/>
                  </a:cubicBezTo>
                  <a:cubicBezTo>
                    <a:pt x="1" y="9308"/>
                    <a:pt x="2727" y="11967"/>
                    <a:pt x="5985" y="11967"/>
                  </a:cubicBezTo>
                  <a:cubicBezTo>
                    <a:pt x="9309" y="11967"/>
                    <a:pt x="11968" y="9308"/>
                    <a:pt x="11968" y="5984"/>
                  </a:cubicBezTo>
                  <a:cubicBezTo>
                    <a:pt x="11968" y="2726"/>
                    <a:pt x="9309" y="0"/>
                    <a:pt x="598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74" name="Google Shape;274;p42"/>
            <p:cNvSpPr/>
            <p:nvPr/>
          </p:nvSpPr>
          <p:spPr>
            <a:xfrm>
              <a:off x="1950075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75" name="Google Shape;275;p42"/>
            <p:cNvSpPr/>
            <p:nvPr/>
          </p:nvSpPr>
          <p:spPr>
            <a:xfrm>
              <a:off x="1389950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76" name="Google Shape;276;p42"/>
            <p:cNvSpPr/>
            <p:nvPr/>
          </p:nvSpPr>
          <p:spPr>
            <a:xfrm>
              <a:off x="1670850" y="37118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77" name="Google Shape;277;p42"/>
            <p:cNvSpPr/>
            <p:nvPr/>
          </p:nvSpPr>
          <p:spPr>
            <a:xfrm>
              <a:off x="1459775" y="37583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0"/>
                  </a:moveTo>
                  <a:cubicBezTo>
                    <a:pt x="266" y="0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0"/>
                    <a:pt x="664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78" name="Google Shape;278;p42"/>
            <p:cNvSpPr/>
            <p:nvPr/>
          </p:nvSpPr>
          <p:spPr>
            <a:xfrm>
              <a:off x="1770575" y="2905700"/>
              <a:ext cx="204475" cy="317475"/>
            </a:xfrm>
            <a:custGeom>
              <a:avLst/>
              <a:gdLst/>
              <a:ahLst/>
              <a:cxnLst/>
              <a:rect l="l" t="t" r="r" b="b"/>
              <a:pathLst>
                <a:path w="8179" h="12699" extrusionOk="0">
                  <a:moveTo>
                    <a:pt x="665" y="0"/>
                  </a:moveTo>
                  <a:cubicBezTo>
                    <a:pt x="599" y="0"/>
                    <a:pt x="466" y="0"/>
                    <a:pt x="400" y="67"/>
                  </a:cubicBezTo>
                  <a:cubicBezTo>
                    <a:pt x="134" y="199"/>
                    <a:pt x="1" y="598"/>
                    <a:pt x="200" y="864"/>
                  </a:cubicBezTo>
                  <a:lnTo>
                    <a:pt x="6981" y="12433"/>
                  </a:lnTo>
                  <a:cubicBezTo>
                    <a:pt x="7114" y="12610"/>
                    <a:pt x="7307" y="12699"/>
                    <a:pt x="7499" y="12699"/>
                  </a:cubicBezTo>
                  <a:cubicBezTo>
                    <a:pt x="7595" y="12699"/>
                    <a:pt x="7691" y="12676"/>
                    <a:pt x="7779" y="12632"/>
                  </a:cubicBezTo>
                  <a:cubicBezTo>
                    <a:pt x="8112" y="12433"/>
                    <a:pt x="8178" y="12100"/>
                    <a:pt x="7979" y="11834"/>
                  </a:cubicBezTo>
                  <a:lnTo>
                    <a:pt x="1197" y="266"/>
                  </a:lnTo>
                  <a:cubicBezTo>
                    <a:pt x="1064" y="67"/>
                    <a:pt x="865" y="0"/>
                    <a:pt x="66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79" name="Google Shape;279;p42"/>
            <p:cNvSpPr/>
            <p:nvPr/>
          </p:nvSpPr>
          <p:spPr>
            <a:xfrm>
              <a:off x="1489675" y="3376075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32" y="0"/>
                  </a:moveTo>
                  <a:cubicBezTo>
                    <a:pt x="599" y="0"/>
                    <a:pt x="533" y="67"/>
                    <a:pt x="400" y="67"/>
                  </a:cubicBezTo>
                  <a:cubicBezTo>
                    <a:pt x="134" y="266"/>
                    <a:pt x="1" y="598"/>
                    <a:pt x="200" y="931"/>
                  </a:cubicBezTo>
                  <a:lnTo>
                    <a:pt x="7048" y="12499"/>
                  </a:lnTo>
                  <a:cubicBezTo>
                    <a:pt x="7137" y="12676"/>
                    <a:pt x="7344" y="12795"/>
                    <a:pt x="7550" y="12795"/>
                  </a:cubicBezTo>
                  <a:cubicBezTo>
                    <a:pt x="7654" y="12795"/>
                    <a:pt x="7757" y="12765"/>
                    <a:pt x="7846" y="12699"/>
                  </a:cubicBezTo>
                  <a:cubicBezTo>
                    <a:pt x="8112" y="12566"/>
                    <a:pt x="8245" y="12167"/>
                    <a:pt x="8045" y="11901"/>
                  </a:cubicBezTo>
                  <a:lnTo>
                    <a:pt x="1197" y="332"/>
                  </a:lnTo>
                  <a:cubicBezTo>
                    <a:pt x="1131" y="133"/>
                    <a:pt x="932" y="0"/>
                    <a:pt x="732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80" name="Google Shape;280;p42"/>
            <p:cNvSpPr/>
            <p:nvPr/>
          </p:nvSpPr>
          <p:spPr>
            <a:xfrm>
              <a:off x="1283575" y="3028675"/>
              <a:ext cx="133000" cy="196150"/>
            </a:xfrm>
            <a:custGeom>
              <a:avLst/>
              <a:gdLst/>
              <a:ahLst/>
              <a:cxnLst/>
              <a:rect l="l" t="t" r="r" b="b"/>
              <a:pathLst>
                <a:path w="5320" h="7846" extrusionOk="0">
                  <a:moveTo>
                    <a:pt x="666" y="1"/>
                  </a:moveTo>
                  <a:cubicBezTo>
                    <a:pt x="599" y="1"/>
                    <a:pt x="466" y="1"/>
                    <a:pt x="400" y="67"/>
                  </a:cubicBezTo>
                  <a:cubicBezTo>
                    <a:pt x="134" y="200"/>
                    <a:pt x="1" y="599"/>
                    <a:pt x="200" y="865"/>
                  </a:cubicBezTo>
                  <a:lnTo>
                    <a:pt x="4123" y="7580"/>
                  </a:lnTo>
                  <a:cubicBezTo>
                    <a:pt x="4256" y="7757"/>
                    <a:pt x="4448" y="7846"/>
                    <a:pt x="4640" y="7846"/>
                  </a:cubicBezTo>
                  <a:cubicBezTo>
                    <a:pt x="4736" y="7846"/>
                    <a:pt x="4832" y="7824"/>
                    <a:pt x="4921" y="7780"/>
                  </a:cubicBezTo>
                  <a:cubicBezTo>
                    <a:pt x="5253" y="7580"/>
                    <a:pt x="5319" y="7248"/>
                    <a:pt x="5120" y="6982"/>
                  </a:cubicBezTo>
                  <a:lnTo>
                    <a:pt x="1197" y="267"/>
                  </a:lnTo>
                  <a:cubicBezTo>
                    <a:pt x="1064" y="67"/>
                    <a:pt x="865" y="1"/>
                    <a:pt x="66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81" name="Google Shape;281;p42"/>
            <p:cNvSpPr/>
            <p:nvPr/>
          </p:nvSpPr>
          <p:spPr>
            <a:xfrm>
              <a:off x="1770575" y="3376075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7513" y="0"/>
                  </a:moveTo>
                  <a:cubicBezTo>
                    <a:pt x="7314" y="0"/>
                    <a:pt x="7114" y="133"/>
                    <a:pt x="6981" y="332"/>
                  </a:cubicBezTo>
                  <a:lnTo>
                    <a:pt x="200" y="11834"/>
                  </a:lnTo>
                  <a:cubicBezTo>
                    <a:pt x="1" y="12100"/>
                    <a:pt x="134" y="12499"/>
                    <a:pt x="400" y="12632"/>
                  </a:cubicBezTo>
                  <a:cubicBezTo>
                    <a:pt x="488" y="12699"/>
                    <a:pt x="592" y="12728"/>
                    <a:pt x="695" y="12728"/>
                  </a:cubicBezTo>
                  <a:cubicBezTo>
                    <a:pt x="902" y="12728"/>
                    <a:pt x="1109" y="12610"/>
                    <a:pt x="1197" y="12433"/>
                  </a:cubicBezTo>
                  <a:lnTo>
                    <a:pt x="8045" y="931"/>
                  </a:lnTo>
                  <a:cubicBezTo>
                    <a:pt x="8178" y="598"/>
                    <a:pt x="8112" y="266"/>
                    <a:pt x="7779" y="67"/>
                  </a:cubicBezTo>
                  <a:cubicBezTo>
                    <a:pt x="7713" y="67"/>
                    <a:pt x="7580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82" name="Google Shape;282;p42"/>
            <p:cNvSpPr/>
            <p:nvPr/>
          </p:nvSpPr>
          <p:spPr>
            <a:xfrm>
              <a:off x="1338425" y="3376075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2461" y="0"/>
                  </a:moveTo>
                  <a:cubicBezTo>
                    <a:pt x="2261" y="0"/>
                    <a:pt x="2062" y="133"/>
                    <a:pt x="1929" y="332"/>
                  </a:cubicBezTo>
                  <a:lnTo>
                    <a:pt x="134" y="3324"/>
                  </a:lnTo>
                  <a:cubicBezTo>
                    <a:pt x="1" y="3590"/>
                    <a:pt x="67" y="3989"/>
                    <a:pt x="333" y="4122"/>
                  </a:cubicBezTo>
                  <a:cubicBezTo>
                    <a:pt x="444" y="4189"/>
                    <a:pt x="555" y="4218"/>
                    <a:pt x="661" y="4218"/>
                  </a:cubicBezTo>
                  <a:cubicBezTo>
                    <a:pt x="872" y="4218"/>
                    <a:pt x="1064" y="4100"/>
                    <a:pt x="1197" y="3923"/>
                  </a:cubicBezTo>
                  <a:lnTo>
                    <a:pt x="2926" y="931"/>
                  </a:lnTo>
                  <a:cubicBezTo>
                    <a:pt x="3125" y="598"/>
                    <a:pt x="3059" y="266"/>
                    <a:pt x="2727" y="67"/>
                  </a:cubicBezTo>
                  <a:cubicBezTo>
                    <a:pt x="2660" y="67"/>
                    <a:pt x="2527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83" name="Google Shape;283;p42"/>
            <p:cNvSpPr/>
            <p:nvPr/>
          </p:nvSpPr>
          <p:spPr>
            <a:xfrm>
              <a:off x="1489675" y="2905700"/>
              <a:ext cx="206125" cy="319125"/>
            </a:xfrm>
            <a:custGeom>
              <a:avLst/>
              <a:gdLst/>
              <a:ahLst/>
              <a:cxnLst/>
              <a:rect l="l" t="t" r="r" b="b"/>
              <a:pathLst>
                <a:path w="8245" h="12765" extrusionOk="0">
                  <a:moveTo>
                    <a:pt x="7580" y="0"/>
                  </a:moveTo>
                  <a:cubicBezTo>
                    <a:pt x="7381" y="0"/>
                    <a:pt x="7181" y="67"/>
                    <a:pt x="7048" y="266"/>
                  </a:cubicBezTo>
                  <a:lnTo>
                    <a:pt x="200" y="11901"/>
                  </a:lnTo>
                  <a:cubicBezTo>
                    <a:pt x="1" y="12167"/>
                    <a:pt x="134" y="12499"/>
                    <a:pt x="400" y="12699"/>
                  </a:cubicBezTo>
                  <a:cubicBezTo>
                    <a:pt x="488" y="12743"/>
                    <a:pt x="592" y="12765"/>
                    <a:pt x="695" y="12765"/>
                  </a:cubicBezTo>
                  <a:cubicBezTo>
                    <a:pt x="902" y="12765"/>
                    <a:pt x="1109" y="12676"/>
                    <a:pt x="1197" y="12499"/>
                  </a:cubicBezTo>
                  <a:lnTo>
                    <a:pt x="8045" y="864"/>
                  </a:lnTo>
                  <a:cubicBezTo>
                    <a:pt x="8245" y="598"/>
                    <a:pt x="8112" y="199"/>
                    <a:pt x="7846" y="67"/>
                  </a:cubicBezTo>
                  <a:cubicBezTo>
                    <a:pt x="7779" y="0"/>
                    <a:pt x="7646" y="0"/>
                    <a:pt x="758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84" name="Google Shape;284;p42"/>
            <p:cNvSpPr/>
            <p:nvPr/>
          </p:nvSpPr>
          <p:spPr>
            <a:xfrm>
              <a:off x="1542875" y="3286300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85" name="Google Shape;285;p42"/>
            <p:cNvSpPr/>
            <p:nvPr/>
          </p:nvSpPr>
          <p:spPr>
            <a:xfrm>
              <a:off x="2049825" y="2905700"/>
              <a:ext cx="204450" cy="319125"/>
            </a:xfrm>
            <a:custGeom>
              <a:avLst/>
              <a:gdLst/>
              <a:ahLst/>
              <a:cxnLst/>
              <a:rect l="l" t="t" r="r" b="b"/>
              <a:pathLst>
                <a:path w="8178" h="12765" extrusionOk="0">
                  <a:moveTo>
                    <a:pt x="7513" y="0"/>
                  </a:moveTo>
                  <a:cubicBezTo>
                    <a:pt x="7313" y="0"/>
                    <a:pt x="7114" y="67"/>
                    <a:pt x="6981" y="266"/>
                  </a:cubicBezTo>
                  <a:lnTo>
                    <a:pt x="133" y="11834"/>
                  </a:lnTo>
                  <a:cubicBezTo>
                    <a:pt x="0" y="12167"/>
                    <a:pt x="66" y="12499"/>
                    <a:pt x="332" y="12699"/>
                  </a:cubicBezTo>
                  <a:cubicBezTo>
                    <a:pt x="443" y="12743"/>
                    <a:pt x="554" y="12765"/>
                    <a:pt x="660" y="12765"/>
                  </a:cubicBezTo>
                  <a:cubicBezTo>
                    <a:pt x="872" y="12765"/>
                    <a:pt x="1064" y="12676"/>
                    <a:pt x="1197" y="12499"/>
                  </a:cubicBezTo>
                  <a:lnTo>
                    <a:pt x="7978" y="864"/>
                  </a:lnTo>
                  <a:cubicBezTo>
                    <a:pt x="8178" y="598"/>
                    <a:pt x="8111" y="199"/>
                    <a:pt x="7779" y="67"/>
                  </a:cubicBezTo>
                  <a:cubicBezTo>
                    <a:pt x="7712" y="0"/>
                    <a:pt x="7579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86" name="Google Shape;286;p42"/>
            <p:cNvSpPr/>
            <p:nvPr/>
          </p:nvSpPr>
          <p:spPr>
            <a:xfrm>
              <a:off x="1217100" y="3286300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87" name="Google Shape;287;p42"/>
            <p:cNvSpPr/>
            <p:nvPr/>
          </p:nvSpPr>
          <p:spPr>
            <a:xfrm>
              <a:off x="249750" y="3051950"/>
              <a:ext cx="497000" cy="498650"/>
            </a:xfrm>
            <a:custGeom>
              <a:avLst/>
              <a:gdLst/>
              <a:ahLst/>
              <a:cxnLst/>
              <a:rect l="l" t="t" r="r" b="b"/>
              <a:pathLst>
                <a:path w="19880" h="19946" extrusionOk="0">
                  <a:moveTo>
                    <a:pt x="9907" y="1"/>
                  </a:moveTo>
                  <a:cubicBezTo>
                    <a:pt x="4455" y="1"/>
                    <a:pt x="0" y="4522"/>
                    <a:pt x="0" y="9973"/>
                  </a:cubicBezTo>
                  <a:cubicBezTo>
                    <a:pt x="0" y="15491"/>
                    <a:pt x="4455" y="19946"/>
                    <a:pt x="9907" y="19946"/>
                  </a:cubicBezTo>
                  <a:cubicBezTo>
                    <a:pt x="15425" y="19946"/>
                    <a:pt x="19879" y="15491"/>
                    <a:pt x="19879" y="9973"/>
                  </a:cubicBezTo>
                  <a:cubicBezTo>
                    <a:pt x="19879" y="4522"/>
                    <a:pt x="15425" y="1"/>
                    <a:pt x="990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88" name="Google Shape;288;p42"/>
            <p:cNvSpPr/>
            <p:nvPr/>
          </p:nvSpPr>
          <p:spPr>
            <a:xfrm>
              <a:off x="816525" y="3120100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0"/>
                  </a:moveTo>
                  <a:cubicBezTo>
                    <a:pt x="3258" y="0"/>
                    <a:pt x="1" y="3258"/>
                    <a:pt x="1" y="7247"/>
                  </a:cubicBezTo>
                  <a:cubicBezTo>
                    <a:pt x="1" y="11236"/>
                    <a:pt x="3258" y="14561"/>
                    <a:pt x="7247" y="14561"/>
                  </a:cubicBezTo>
                  <a:cubicBezTo>
                    <a:pt x="11303" y="14561"/>
                    <a:pt x="14561" y="11236"/>
                    <a:pt x="14561" y="7247"/>
                  </a:cubicBezTo>
                  <a:cubicBezTo>
                    <a:pt x="14561" y="3258"/>
                    <a:pt x="11303" y="0"/>
                    <a:pt x="724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89" name="Google Shape;289;p42"/>
            <p:cNvSpPr/>
            <p:nvPr/>
          </p:nvSpPr>
          <p:spPr>
            <a:xfrm>
              <a:off x="1069175" y="3494075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80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80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90" name="Google Shape;290;p42"/>
            <p:cNvSpPr/>
            <p:nvPr/>
          </p:nvSpPr>
          <p:spPr>
            <a:xfrm>
              <a:off x="650325" y="3533975"/>
              <a:ext cx="299200" cy="299200"/>
            </a:xfrm>
            <a:custGeom>
              <a:avLst/>
              <a:gdLst/>
              <a:ahLst/>
              <a:cxnLst/>
              <a:rect l="l" t="t" r="r" b="b"/>
              <a:pathLst>
                <a:path w="11968" h="11968" extrusionOk="0">
                  <a:moveTo>
                    <a:pt x="5984" y="0"/>
                  </a:moveTo>
                  <a:cubicBezTo>
                    <a:pt x="2660" y="0"/>
                    <a:pt x="0" y="2659"/>
                    <a:pt x="0" y="5984"/>
                  </a:cubicBezTo>
                  <a:cubicBezTo>
                    <a:pt x="0" y="9241"/>
                    <a:pt x="2660" y="11967"/>
                    <a:pt x="5984" y="11967"/>
                  </a:cubicBezTo>
                  <a:cubicBezTo>
                    <a:pt x="9241" y="11967"/>
                    <a:pt x="11967" y="9241"/>
                    <a:pt x="11967" y="5984"/>
                  </a:cubicBezTo>
                  <a:cubicBezTo>
                    <a:pt x="11967" y="2659"/>
                    <a:pt x="9241" y="0"/>
                    <a:pt x="598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</p:grpSp>
      <p:sp>
        <p:nvSpPr>
          <p:cNvPr id="291" name="Google Shape;291;p42"/>
          <p:cNvSpPr txBox="1">
            <a:spLocks noGrp="1"/>
          </p:cNvSpPr>
          <p:nvPr>
            <p:ph type="subTitle" idx="2"/>
          </p:nvPr>
        </p:nvSpPr>
        <p:spPr>
          <a:xfrm>
            <a:off x="864000" y="1627725"/>
            <a:ext cx="3947400" cy="7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92" name="Google Shape;292;p42"/>
          <p:cNvSpPr>
            <a:spLocks noGrp="1"/>
          </p:cNvSpPr>
          <p:nvPr>
            <p:ph type="pic" idx="3"/>
          </p:nvPr>
        </p:nvSpPr>
        <p:spPr>
          <a:xfrm>
            <a:off x="5666400" y="468000"/>
            <a:ext cx="2678400" cy="4017600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44">
          <p15:clr>
            <a:srgbClr val="E46962"/>
          </p15:clr>
        </p15:guide>
        <p15:guide id="2" orient="horz" pos="138">
          <p15:clr>
            <a:srgbClr val="E46962"/>
          </p15:clr>
        </p15:guide>
        <p15:guide id="3" orient="horz" pos="1025">
          <p15:clr>
            <a:srgbClr val="E46962"/>
          </p15:clr>
        </p15:guide>
        <p15:guide id="4" orient="horz" pos="1521">
          <p15:clr>
            <a:srgbClr val="E46962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et texte 2">
  <p:cSld name="ONE_COLUMN_TEXT_1_2">
    <p:bg>
      <p:bgPr>
        <a:solidFill>
          <a:srgbClr val="F3B692"/>
        </a:solidFill>
        <a:effectLst/>
      </p:bgPr>
    </p:bg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43"/>
          <p:cNvSpPr/>
          <p:nvPr/>
        </p:nvSpPr>
        <p:spPr>
          <a:xfrm>
            <a:off x="3877200" y="0"/>
            <a:ext cx="5271900" cy="5143500"/>
          </a:xfrm>
          <a:prstGeom prst="rect">
            <a:avLst/>
          </a:prstGeom>
          <a:solidFill>
            <a:srgbClr val="F4F5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43"/>
          <p:cNvSpPr txBox="1">
            <a:spLocks noGrp="1"/>
          </p:cNvSpPr>
          <p:nvPr>
            <p:ph type="title"/>
          </p:nvPr>
        </p:nvSpPr>
        <p:spPr>
          <a:xfrm>
            <a:off x="864000" y="218425"/>
            <a:ext cx="7894800" cy="12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96" name="Google Shape;296;p43"/>
          <p:cNvSpPr txBox="1">
            <a:spLocks noGrp="1"/>
          </p:cNvSpPr>
          <p:nvPr>
            <p:ph type="body" idx="1"/>
          </p:nvPr>
        </p:nvSpPr>
        <p:spPr>
          <a:xfrm>
            <a:off x="4230000" y="2415325"/>
            <a:ext cx="3895200" cy="21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 sz="1050"/>
            </a:lvl1pPr>
            <a:lvl2pPr marL="914400" lvl="1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2pPr>
            <a:lvl3pPr marL="1371600" lvl="2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5pPr>
            <a:lvl6pPr marL="2743200" lvl="5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6pPr>
            <a:lvl7pPr marL="3200400" lvl="6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7pPr>
            <a:lvl8pPr marL="3657600" lvl="7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8pPr>
            <a:lvl9pPr marL="4114800" lvl="8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9pPr>
          </a:lstStyle>
          <a:p>
            <a:endParaRPr/>
          </a:p>
        </p:txBody>
      </p:sp>
      <p:sp>
        <p:nvSpPr>
          <p:cNvPr id="297" name="Google Shape;297;p43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298" name="Google Shape;298;p43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9" name="Google Shape;299;p43"/>
          <p:cNvCxnSpPr/>
          <p:nvPr/>
        </p:nvCxnSpPr>
        <p:spPr>
          <a:xfrm>
            <a:off x="481275" y="-5025"/>
            <a:ext cx="0" cy="5158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300" name="Google Shape;300;p43"/>
          <p:cNvGrpSpPr/>
          <p:nvPr/>
        </p:nvGrpSpPr>
        <p:grpSpPr>
          <a:xfrm>
            <a:off x="8150393" y="4878076"/>
            <a:ext cx="511008" cy="150548"/>
            <a:chOff x="249750" y="1780450"/>
            <a:chExt cx="7107200" cy="2090950"/>
          </a:xfrm>
        </p:grpSpPr>
        <p:sp>
          <p:nvSpPr>
            <p:cNvPr id="301" name="Google Shape;301;p43"/>
            <p:cNvSpPr/>
            <p:nvPr/>
          </p:nvSpPr>
          <p:spPr>
            <a:xfrm>
              <a:off x="2699700" y="1798725"/>
              <a:ext cx="1974600" cy="2036100"/>
            </a:xfrm>
            <a:custGeom>
              <a:avLst/>
              <a:gdLst/>
              <a:ahLst/>
              <a:cxnLst/>
              <a:rect l="l" t="t" r="r" b="b"/>
              <a:pathLst>
                <a:path w="78984" h="81444" extrusionOk="0">
                  <a:moveTo>
                    <a:pt x="1530" y="1"/>
                  </a:moveTo>
                  <a:cubicBezTo>
                    <a:pt x="665" y="1"/>
                    <a:pt x="0" y="732"/>
                    <a:pt x="0" y="1596"/>
                  </a:cubicBezTo>
                  <a:lnTo>
                    <a:pt x="0" y="79915"/>
                  </a:lnTo>
                  <a:cubicBezTo>
                    <a:pt x="0" y="80779"/>
                    <a:pt x="665" y="81444"/>
                    <a:pt x="1530" y="81444"/>
                  </a:cubicBezTo>
                  <a:lnTo>
                    <a:pt x="10438" y="81444"/>
                  </a:lnTo>
                  <a:cubicBezTo>
                    <a:pt x="11236" y="81444"/>
                    <a:pt x="11968" y="80779"/>
                    <a:pt x="11968" y="79915"/>
                  </a:cubicBezTo>
                  <a:lnTo>
                    <a:pt x="11968" y="30849"/>
                  </a:lnTo>
                  <a:cubicBezTo>
                    <a:pt x="11968" y="30535"/>
                    <a:pt x="12223" y="30337"/>
                    <a:pt x="12473" y="30337"/>
                  </a:cubicBezTo>
                  <a:cubicBezTo>
                    <a:pt x="12646" y="30337"/>
                    <a:pt x="12817" y="30432"/>
                    <a:pt x="12898" y="30650"/>
                  </a:cubicBezTo>
                  <a:lnTo>
                    <a:pt x="32777" y="80048"/>
                  </a:lnTo>
                  <a:cubicBezTo>
                    <a:pt x="33110" y="80912"/>
                    <a:pt x="33974" y="81444"/>
                    <a:pt x="34838" y="81444"/>
                  </a:cubicBezTo>
                  <a:lnTo>
                    <a:pt x="43681" y="81444"/>
                  </a:lnTo>
                  <a:cubicBezTo>
                    <a:pt x="44611" y="81444"/>
                    <a:pt x="45409" y="80912"/>
                    <a:pt x="45742" y="80048"/>
                  </a:cubicBezTo>
                  <a:lnTo>
                    <a:pt x="65687" y="30450"/>
                  </a:lnTo>
                  <a:cubicBezTo>
                    <a:pt x="65772" y="30223"/>
                    <a:pt x="65955" y="30117"/>
                    <a:pt x="66136" y="30117"/>
                  </a:cubicBezTo>
                  <a:cubicBezTo>
                    <a:pt x="66378" y="30117"/>
                    <a:pt x="66618" y="30307"/>
                    <a:pt x="66618" y="30650"/>
                  </a:cubicBezTo>
                  <a:lnTo>
                    <a:pt x="66618" y="79915"/>
                  </a:lnTo>
                  <a:cubicBezTo>
                    <a:pt x="66618" y="80779"/>
                    <a:pt x="67349" y="81444"/>
                    <a:pt x="68213" y="81444"/>
                  </a:cubicBezTo>
                  <a:lnTo>
                    <a:pt x="77388" y="81444"/>
                  </a:lnTo>
                  <a:cubicBezTo>
                    <a:pt x="78253" y="81444"/>
                    <a:pt x="78984" y="80779"/>
                    <a:pt x="78984" y="79915"/>
                  </a:cubicBezTo>
                  <a:lnTo>
                    <a:pt x="78984" y="1596"/>
                  </a:lnTo>
                  <a:cubicBezTo>
                    <a:pt x="78984" y="732"/>
                    <a:pt x="78253" y="67"/>
                    <a:pt x="77455" y="1"/>
                  </a:cubicBezTo>
                  <a:lnTo>
                    <a:pt x="67881" y="67"/>
                  </a:lnTo>
                  <a:cubicBezTo>
                    <a:pt x="67835" y="63"/>
                    <a:pt x="67788" y="61"/>
                    <a:pt x="67743" y="61"/>
                  </a:cubicBezTo>
                  <a:cubicBezTo>
                    <a:pt x="67067" y="61"/>
                    <a:pt x="66464" y="512"/>
                    <a:pt x="66152" y="1197"/>
                  </a:cubicBezTo>
                  <a:lnTo>
                    <a:pt x="39825" y="65687"/>
                  </a:lnTo>
                  <a:cubicBezTo>
                    <a:pt x="39725" y="65920"/>
                    <a:pt x="39509" y="66036"/>
                    <a:pt x="39301" y="66036"/>
                  </a:cubicBezTo>
                  <a:cubicBezTo>
                    <a:pt x="39093" y="66036"/>
                    <a:pt x="38894" y="65920"/>
                    <a:pt x="38827" y="65687"/>
                  </a:cubicBezTo>
                  <a:lnTo>
                    <a:pt x="12433" y="1197"/>
                  </a:lnTo>
                  <a:cubicBezTo>
                    <a:pt x="12167" y="466"/>
                    <a:pt x="11436" y="1"/>
                    <a:pt x="1070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02" name="Google Shape;302;p43"/>
            <p:cNvSpPr/>
            <p:nvPr/>
          </p:nvSpPr>
          <p:spPr>
            <a:xfrm>
              <a:off x="4921950" y="1780450"/>
              <a:ext cx="393925" cy="2054375"/>
            </a:xfrm>
            <a:custGeom>
              <a:avLst/>
              <a:gdLst/>
              <a:ahLst/>
              <a:cxnLst/>
              <a:rect l="l" t="t" r="r" b="b"/>
              <a:pathLst>
                <a:path w="15757" h="82175" extrusionOk="0">
                  <a:moveTo>
                    <a:pt x="7978" y="0"/>
                  </a:moveTo>
                  <a:cubicBezTo>
                    <a:pt x="5718" y="0"/>
                    <a:pt x="3856" y="732"/>
                    <a:pt x="2327" y="2261"/>
                  </a:cubicBezTo>
                  <a:cubicBezTo>
                    <a:pt x="798" y="3790"/>
                    <a:pt x="0" y="5651"/>
                    <a:pt x="0" y="7912"/>
                  </a:cubicBezTo>
                  <a:cubicBezTo>
                    <a:pt x="0" y="10106"/>
                    <a:pt x="798" y="11967"/>
                    <a:pt x="2327" y="13497"/>
                  </a:cubicBezTo>
                  <a:cubicBezTo>
                    <a:pt x="3856" y="15026"/>
                    <a:pt x="5718" y="15824"/>
                    <a:pt x="7978" y="15824"/>
                  </a:cubicBezTo>
                  <a:cubicBezTo>
                    <a:pt x="10106" y="15824"/>
                    <a:pt x="11967" y="15026"/>
                    <a:pt x="13496" y="13430"/>
                  </a:cubicBezTo>
                  <a:cubicBezTo>
                    <a:pt x="15026" y="11901"/>
                    <a:pt x="15757" y="10039"/>
                    <a:pt x="15757" y="7912"/>
                  </a:cubicBezTo>
                  <a:cubicBezTo>
                    <a:pt x="15757" y="5651"/>
                    <a:pt x="15026" y="3790"/>
                    <a:pt x="13496" y="2261"/>
                  </a:cubicBezTo>
                  <a:cubicBezTo>
                    <a:pt x="11967" y="732"/>
                    <a:pt x="10106" y="0"/>
                    <a:pt x="7978" y="0"/>
                  </a:cubicBezTo>
                  <a:close/>
                  <a:moveTo>
                    <a:pt x="3524" y="27192"/>
                  </a:moveTo>
                  <a:cubicBezTo>
                    <a:pt x="2659" y="27192"/>
                    <a:pt x="1995" y="27857"/>
                    <a:pt x="1995" y="28721"/>
                  </a:cubicBezTo>
                  <a:lnTo>
                    <a:pt x="1995" y="80646"/>
                  </a:lnTo>
                  <a:cubicBezTo>
                    <a:pt x="1995" y="81510"/>
                    <a:pt x="2659" y="82175"/>
                    <a:pt x="3524" y="82175"/>
                  </a:cubicBezTo>
                  <a:lnTo>
                    <a:pt x="12366" y="82175"/>
                  </a:lnTo>
                  <a:cubicBezTo>
                    <a:pt x="13230" y="82175"/>
                    <a:pt x="13895" y="81510"/>
                    <a:pt x="13895" y="80646"/>
                  </a:cubicBezTo>
                  <a:lnTo>
                    <a:pt x="13895" y="28721"/>
                  </a:lnTo>
                  <a:cubicBezTo>
                    <a:pt x="13895" y="27857"/>
                    <a:pt x="13230" y="27192"/>
                    <a:pt x="12366" y="27192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03" name="Google Shape;303;p43"/>
            <p:cNvSpPr/>
            <p:nvPr/>
          </p:nvSpPr>
          <p:spPr>
            <a:xfrm>
              <a:off x="5568500" y="1798725"/>
              <a:ext cx="295875" cy="2036100"/>
            </a:xfrm>
            <a:custGeom>
              <a:avLst/>
              <a:gdLst/>
              <a:ahLst/>
              <a:cxnLst/>
              <a:rect l="l" t="t" r="r" b="b"/>
              <a:pathLst>
                <a:path w="11835" h="81444" extrusionOk="0">
                  <a:moveTo>
                    <a:pt x="1530" y="1"/>
                  </a:moveTo>
                  <a:cubicBezTo>
                    <a:pt x="665" y="1"/>
                    <a:pt x="1" y="732"/>
                    <a:pt x="1" y="1596"/>
                  </a:cubicBezTo>
                  <a:lnTo>
                    <a:pt x="1" y="79915"/>
                  </a:lnTo>
                  <a:cubicBezTo>
                    <a:pt x="1" y="80779"/>
                    <a:pt x="665" y="81444"/>
                    <a:pt x="1530" y="81444"/>
                  </a:cubicBezTo>
                  <a:lnTo>
                    <a:pt x="10306" y="81444"/>
                  </a:lnTo>
                  <a:cubicBezTo>
                    <a:pt x="11170" y="81444"/>
                    <a:pt x="11835" y="80779"/>
                    <a:pt x="11835" y="79915"/>
                  </a:cubicBezTo>
                  <a:lnTo>
                    <a:pt x="11835" y="1596"/>
                  </a:lnTo>
                  <a:cubicBezTo>
                    <a:pt x="11835" y="732"/>
                    <a:pt x="11170" y="1"/>
                    <a:pt x="1030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04" name="Google Shape;304;p43"/>
            <p:cNvSpPr/>
            <p:nvPr/>
          </p:nvSpPr>
          <p:spPr>
            <a:xfrm>
              <a:off x="6115325" y="2422000"/>
              <a:ext cx="1241625" cy="1449400"/>
            </a:xfrm>
            <a:custGeom>
              <a:avLst/>
              <a:gdLst/>
              <a:ahLst/>
              <a:cxnLst/>
              <a:rect l="l" t="t" r="r" b="b"/>
              <a:pathLst>
                <a:path w="49665" h="57976" extrusionOk="0">
                  <a:moveTo>
                    <a:pt x="37299" y="31448"/>
                  </a:moveTo>
                  <a:lnTo>
                    <a:pt x="37299" y="32778"/>
                  </a:lnTo>
                  <a:cubicBezTo>
                    <a:pt x="37299" y="38097"/>
                    <a:pt x="35902" y="42086"/>
                    <a:pt x="33110" y="44745"/>
                  </a:cubicBezTo>
                  <a:cubicBezTo>
                    <a:pt x="30318" y="47471"/>
                    <a:pt x="26927" y="48801"/>
                    <a:pt x="22805" y="48801"/>
                  </a:cubicBezTo>
                  <a:cubicBezTo>
                    <a:pt x="19481" y="48801"/>
                    <a:pt x="16821" y="48136"/>
                    <a:pt x="14893" y="46607"/>
                  </a:cubicBezTo>
                  <a:cubicBezTo>
                    <a:pt x="13032" y="45144"/>
                    <a:pt x="12101" y="43016"/>
                    <a:pt x="12101" y="40158"/>
                  </a:cubicBezTo>
                  <a:cubicBezTo>
                    <a:pt x="12101" y="37365"/>
                    <a:pt x="13032" y="35238"/>
                    <a:pt x="14827" y="33709"/>
                  </a:cubicBezTo>
                  <a:cubicBezTo>
                    <a:pt x="16622" y="32179"/>
                    <a:pt x="19215" y="31448"/>
                    <a:pt x="22672" y="31448"/>
                  </a:cubicBezTo>
                  <a:close/>
                  <a:moveTo>
                    <a:pt x="25256" y="0"/>
                  </a:moveTo>
                  <a:cubicBezTo>
                    <a:pt x="14565" y="0"/>
                    <a:pt x="7009" y="3857"/>
                    <a:pt x="2461" y="11569"/>
                  </a:cubicBezTo>
                  <a:cubicBezTo>
                    <a:pt x="2062" y="12301"/>
                    <a:pt x="2328" y="13298"/>
                    <a:pt x="3126" y="13697"/>
                  </a:cubicBezTo>
                  <a:lnTo>
                    <a:pt x="9109" y="17154"/>
                  </a:lnTo>
                  <a:cubicBezTo>
                    <a:pt x="9357" y="17312"/>
                    <a:pt x="9628" y="17386"/>
                    <a:pt x="9896" y="17386"/>
                  </a:cubicBezTo>
                  <a:cubicBezTo>
                    <a:pt x="10418" y="17386"/>
                    <a:pt x="10929" y="17106"/>
                    <a:pt x="11237" y="16622"/>
                  </a:cubicBezTo>
                  <a:cubicBezTo>
                    <a:pt x="14096" y="12035"/>
                    <a:pt x="18683" y="9708"/>
                    <a:pt x="24933" y="9708"/>
                  </a:cubicBezTo>
                  <a:cubicBezTo>
                    <a:pt x="33177" y="9708"/>
                    <a:pt x="37299" y="13431"/>
                    <a:pt x="37299" y="20944"/>
                  </a:cubicBezTo>
                  <a:lnTo>
                    <a:pt x="37299" y="23071"/>
                  </a:lnTo>
                  <a:lnTo>
                    <a:pt x="20013" y="23071"/>
                  </a:lnTo>
                  <a:cubicBezTo>
                    <a:pt x="13896" y="23071"/>
                    <a:pt x="9043" y="24600"/>
                    <a:pt x="5386" y="27659"/>
                  </a:cubicBezTo>
                  <a:cubicBezTo>
                    <a:pt x="1796" y="30717"/>
                    <a:pt x="1" y="34905"/>
                    <a:pt x="1" y="40291"/>
                  </a:cubicBezTo>
                  <a:cubicBezTo>
                    <a:pt x="1" y="45742"/>
                    <a:pt x="1796" y="50064"/>
                    <a:pt x="5453" y="53255"/>
                  </a:cubicBezTo>
                  <a:cubicBezTo>
                    <a:pt x="9109" y="56446"/>
                    <a:pt x="13963" y="57975"/>
                    <a:pt x="19880" y="57975"/>
                  </a:cubicBezTo>
                  <a:cubicBezTo>
                    <a:pt x="23935" y="57975"/>
                    <a:pt x="27525" y="57244"/>
                    <a:pt x="30584" y="55715"/>
                  </a:cubicBezTo>
                  <a:cubicBezTo>
                    <a:pt x="33642" y="54186"/>
                    <a:pt x="35902" y="52125"/>
                    <a:pt x="37498" y="49665"/>
                  </a:cubicBezTo>
                  <a:cubicBezTo>
                    <a:pt x="37698" y="52125"/>
                    <a:pt x="37897" y="54053"/>
                    <a:pt x="38163" y="55515"/>
                  </a:cubicBezTo>
                  <a:cubicBezTo>
                    <a:pt x="38296" y="56114"/>
                    <a:pt x="38828" y="56513"/>
                    <a:pt x="39426" y="56513"/>
                  </a:cubicBezTo>
                  <a:lnTo>
                    <a:pt x="48335" y="56513"/>
                  </a:lnTo>
                  <a:cubicBezTo>
                    <a:pt x="49133" y="56513"/>
                    <a:pt x="49665" y="55848"/>
                    <a:pt x="49532" y="55050"/>
                  </a:cubicBezTo>
                  <a:cubicBezTo>
                    <a:pt x="49133" y="52923"/>
                    <a:pt x="48933" y="49532"/>
                    <a:pt x="48933" y="44745"/>
                  </a:cubicBezTo>
                  <a:lnTo>
                    <a:pt x="48933" y="22207"/>
                  </a:lnTo>
                  <a:cubicBezTo>
                    <a:pt x="48933" y="14428"/>
                    <a:pt x="46739" y="8711"/>
                    <a:pt x="42351" y="5253"/>
                  </a:cubicBezTo>
                  <a:cubicBezTo>
                    <a:pt x="38030" y="1730"/>
                    <a:pt x="32379" y="1"/>
                    <a:pt x="25531" y="1"/>
                  </a:cubicBezTo>
                  <a:cubicBezTo>
                    <a:pt x="25439" y="1"/>
                    <a:pt x="25347" y="0"/>
                    <a:pt x="25256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05" name="Google Shape;305;p43"/>
            <p:cNvSpPr/>
            <p:nvPr/>
          </p:nvSpPr>
          <p:spPr>
            <a:xfrm>
              <a:off x="1670850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06" name="Google Shape;306;p43"/>
            <p:cNvSpPr/>
            <p:nvPr/>
          </p:nvSpPr>
          <p:spPr>
            <a:xfrm>
              <a:off x="2230975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1" y="4921"/>
                  </a:cubicBezTo>
                  <a:cubicBezTo>
                    <a:pt x="3857" y="4921"/>
                    <a:pt x="4921" y="3790"/>
                    <a:pt x="4921" y="2461"/>
                  </a:cubicBezTo>
                  <a:cubicBezTo>
                    <a:pt x="4921" y="1131"/>
                    <a:pt x="3857" y="1"/>
                    <a:pt x="24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07" name="Google Shape;307;p43"/>
            <p:cNvSpPr/>
            <p:nvPr/>
          </p:nvSpPr>
          <p:spPr>
            <a:xfrm>
              <a:off x="1950075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08" name="Google Shape;308;p43"/>
            <p:cNvSpPr/>
            <p:nvPr/>
          </p:nvSpPr>
          <p:spPr>
            <a:xfrm>
              <a:off x="1389950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09" name="Google Shape;309;p43"/>
            <p:cNvSpPr/>
            <p:nvPr/>
          </p:nvSpPr>
          <p:spPr>
            <a:xfrm>
              <a:off x="1670850" y="18170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857"/>
                    <a:pt x="1131" y="4921"/>
                    <a:pt x="2460" y="4921"/>
                  </a:cubicBezTo>
                  <a:cubicBezTo>
                    <a:pt x="3857" y="4921"/>
                    <a:pt x="4920" y="3857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10" name="Google Shape;310;p43"/>
            <p:cNvSpPr/>
            <p:nvPr/>
          </p:nvSpPr>
          <p:spPr>
            <a:xfrm>
              <a:off x="1459775" y="18635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1"/>
                  </a:moveTo>
                  <a:cubicBezTo>
                    <a:pt x="266" y="1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1"/>
                    <a:pt x="6648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11" name="Google Shape;311;p43"/>
            <p:cNvSpPr/>
            <p:nvPr/>
          </p:nvSpPr>
          <p:spPr>
            <a:xfrm>
              <a:off x="1770575" y="2428725"/>
              <a:ext cx="204475" cy="319100"/>
            </a:xfrm>
            <a:custGeom>
              <a:avLst/>
              <a:gdLst/>
              <a:ahLst/>
              <a:cxnLst/>
              <a:rect l="l" t="t" r="r" b="b"/>
              <a:pathLst>
                <a:path w="8179" h="12764" extrusionOk="0">
                  <a:moveTo>
                    <a:pt x="7513" y="0"/>
                  </a:moveTo>
                  <a:cubicBezTo>
                    <a:pt x="7316" y="0"/>
                    <a:pt x="7118" y="103"/>
                    <a:pt x="6981" y="331"/>
                  </a:cubicBezTo>
                  <a:lnTo>
                    <a:pt x="200" y="11832"/>
                  </a:lnTo>
                  <a:cubicBezTo>
                    <a:pt x="1" y="12098"/>
                    <a:pt x="134" y="12497"/>
                    <a:pt x="400" y="12630"/>
                  </a:cubicBezTo>
                  <a:cubicBezTo>
                    <a:pt x="466" y="12697"/>
                    <a:pt x="599" y="12763"/>
                    <a:pt x="665" y="12763"/>
                  </a:cubicBezTo>
                  <a:cubicBezTo>
                    <a:pt x="865" y="12763"/>
                    <a:pt x="1064" y="12630"/>
                    <a:pt x="1197" y="12431"/>
                  </a:cubicBezTo>
                  <a:lnTo>
                    <a:pt x="7979" y="929"/>
                  </a:lnTo>
                  <a:cubicBezTo>
                    <a:pt x="8178" y="596"/>
                    <a:pt x="8112" y="264"/>
                    <a:pt x="7779" y="65"/>
                  </a:cubicBezTo>
                  <a:cubicBezTo>
                    <a:pt x="7695" y="22"/>
                    <a:pt x="7604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12" name="Google Shape;312;p43"/>
            <p:cNvSpPr/>
            <p:nvPr/>
          </p:nvSpPr>
          <p:spPr>
            <a:xfrm>
              <a:off x="1489675" y="1955900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550" y="0"/>
                  </a:moveTo>
                  <a:cubicBezTo>
                    <a:pt x="7344" y="0"/>
                    <a:pt x="7137" y="118"/>
                    <a:pt x="7048" y="296"/>
                  </a:cubicBezTo>
                  <a:lnTo>
                    <a:pt x="200" y="11930"/>
                  </a:lnTo>
                  <a:cubicBezTo>
                    <a:pt x="1" y="12196"/>
                    <a:pt x="134" y="12529"/>
                    <a:pt x="400" y="12728"/>
                  </a:cubicBezTo>
                  <a:cubicBezTo>
                    <a:pt x="533" y="12795"/>
                    <a:pt x="599" y="12795"/>
                    <a:pt x="732" y="12795"/>
                  </a:cubicBezTo>
                  <a:cubicBezTo>
                    <a:pt x="932" y="12795"/>
                    <a:pt x="1131" y="12662"/>
                    <a:pt x="1197" y="12529"/>
                  </a:cubicBezTo>
                  <a:lnTo>
                    <a:pt x="8045" y="894"/>
                  </a:lnTo>
                  <a:cubicBezTo>
                    <a:pt x="8245" y="628"/>
                    <a:pt x="8112" y="229"/>
                    <a:pt x="7846" y="96"/>
                  </a:cubicBezTo>
                  <a:cubicBezTo>
                    <a:pt x="7757" y="30"/>
                    <a:pt x="7654" y="0"/>
                    <a:pt x="755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13" name="Google Shape;313;p43"/>
            <p:cNvSpPr/>
            <p:nvPr/>
          </p:nvSpPr>
          <p:spPr>
            <a:xfrm>
              <a:off x="1283575" y="2427050"/>
              <a:ext cx="133000" cy="197775"/>
            </a:xfrm>
            <a:custGeom>
              <a:avLst/>
              <a:gdLst/>
              <a:ahLst/>
              <a:cxnLst/>
              <a:rect l="l" t="t" r="r" b="b"/>
              <a:pathLst>
                <a:path w="5320" h="7911" extrusionOk="0">
                  <a:moveTo>
                    <a:pt x="4654" y="1"/>
                  </a:moveTo>
                  <a:cubicBezTo>
                    <a:pt x="4457" y="1"/>
                    <a:pt x="4259" y="104"/>
                    <a:pt x="4123" y="331"/>
                  </a:cubicBezTo>
                  <a:lnTo>
                    <a:pt x="200" y="6979"/>
                  </a:lnTo>
                  <a:cubicBezTo>
                    <a:pt x="1" y="7245"/>
                    <a:pt x="134" y="7644"/>
                    <a:pt x="400" y="7777"/>
                  </a:cubicBezTo>
                  <a:cubicBezTo>
                    <a:pt x="466" y="7844"/>
                    <a:pt x="599" y="7910"/>
                    <a:pt x="666" y="7910"/>
                  </a:cubicBezTo>
                  <a:cubicBezTo>
                    <a:pt x="865" y="7910"/>
                    <a:pt x="1064" y="7777"/>
                    <a:pt x="1197" y="7578"/>
                  </a:cubicBezTo>
                  <a:lnTo>
                    <a:pt x="5120" y="929"/>
                  </a:lnTo>
                  <a:cubicBezTo>
                    <a:pt x="5319" y="597"/>
                    <a:pt x="5253" y="265"/>
                    <a:pt x="4921" y="65"/>
                  </a:cubicBezTo>
                  <a:cubicBezTo>
                    <a:pt x="4836" y="23"/>
                    <a:pt x="4745" y="1"/>
                    <a:pt x="465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14" name="Google Shape;314;p43"/>
            <p:cNvSpPr/>
            <p:nvPr/>
          </p:nvSpPr>
          <p:spPr>
            <a:xfrm>
              <a:off x="1770575" y="1957550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695" y="1"/>
                  </a:moveTo>
                  <a:cubicBezTo>
                    <a:pt x="592" y="1"/>
                    <a:pt x="488" y="30"/>
                    <a:pt x="400" y="97"/>
                  </a:cubicBezTo>
                  <a:cubicBezTo>
                    <a:pt x="134" y="230"/>
                    <a:pt x="1" y="628"/>
                    <a:pt x="200" y="894"/>
                  </a:cubicBezTo>
                  <a:lnTo>
                    <a:pt x="6981" y="12463"/>
                  </a:lnTo>
                  <a:cubicBezTo>
                    <a:pt x="7114" y="12596"/>
                    <a:pt x="7314" y="12729"/>
                    <a:pt x="7513" y="12729"/>
                  </a:cubicBezTo>
                  <a:cubicBezTo>
                    <a:pt x="7580" y="12729"/>
                    <a:pt x="7713" y="12729"/>
                    <a:pt x="7779" y="12662"/>
                  </a:cubicBezTo>
                  <a:cubicBezTo>
                    <a:pt x="8112" y="12463"/>
                    <a:pt x="8178" y="12130"/>
                    <a:pt x="8045" y="11864"/>
                  </a:cubicBezTo>
                  <a:lnTo>
                    <a:pt x="1197" y="296"/>
                  </a:lnTo>
                  <a:cubicBezTo>
                    <a:pt x="1109" y="119"/>
                    <a:pt x="902" y="1"/>
                    <a:pt x="695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15" name="Google Shape;315;p43"/>
            <p:cNvSpPr/>
            <p:nvPr/>
          </p:nvSpPr>
          <p:spPr>
            <a:xfrm>
              <a:off x="1338425" y="2170300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661" y="1"/>
                  </a:moveTo>
                  <a:cubicBezTo>
                    <a:pt x="555" y="1"/>
                    <a:pt x="444" y="30"/>
                    <a:pt x="333" y="97"/>
                  </a:cubicBezTo>
                  <a:cubicBezTo>
                    <a:pt x="67" y="230"/>
                    <a:pt x="1" y="628"/>
                    <a:pt x="134" y="894"/>
                  </a:cubicBezTo>
                  <a:lnTo>
                    <a:pt x="1929" y="3953"/>
                  </a:lnTo>
                  <a:cubicBezTo>
                    <a:pt x="2062" y="4086"/>
                    <a:pt x="2261" y="4219"/>
                    <a:pt x="2461" y="4219"/>
                  </a:cubicBezTo>
                  <a:cubicBezTo>
                    <a:pt x="2527" y="4219"/>
                    <a:pt x="2660" y="4219"/>
                    <a:pt x="2727" y="4152"/>
                  </a:cubicBezTo>
                  <a:cubicBezTo>
                    <a:pt x="3059" y="3953"/>
                    <a:pt x="3125" y="3620"/>
                    <a:pt x="2926" y="3354"/>
                  </a:cubicBezTo>
                  <a:lnTo>
                    <a:pt x="1197" y="296"/>
                  </a:lnTo>
                  <a:cubicBezTo>
                    <a:pt x="1064" y="119"/>
                    <a:pt x="872" y="1"/>
                    <a:pt x="6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16" name="Google Shape;316;p43"/>
            <p:cNvSpPr/>
            <p:nvPr/>
          </p:nvSpPr>
          <p:spPr>
            <a:xfrm>
              <a:off x="1489675" y="2427050"/>
              <a:ext cx="206125" cy="320775"/>
            </a:xfrm>
            <a:custGeom>
              <a:avLst/>
              <a:gdLst/>
              <a:ahLst/>
              <a:cxnLst/>
              <a:rect l="l" t="t" r="r" b="b"/>
              <a:pathLst>
                <a:path w="8245" h="12831" extrusionOk="0">
                  <a:moveTo>
                    <a:pt x="680" y="1"/>
                  </a:moveTo>
                  <a:cubicBezTo>
                    <a:pt x="581" y="1"/>
                    <a:pt x="484" y="23"/>
                    <a:pt x="400" y="65"/>
                  </a:cubicBezTo>
                  <a:cubicBezTo>
                    <a:pt x="134" y="265"/>
                    <a:pt x="1" y="597"/>
                    <a:pt x="200" y="929"/>
                  </a:cubicBezTo>
                  <a:lnTo>
                    <a:pt x="7048" y="12498"/>
                  </a:lnTo>
                  <a:cubicBezTo>
                    <a:pt x="7181" y="12697"/>
                    <a:pt x="7381" y="12830"/>
                    <a:pt x="7580" y="12830"/>
                  </a:cubicBezTo>
                  <a:cubicBezTo>
                    <a:pt x="7646" y="12830"/>
                    <a:pt x="7779" y="12764"/>
                    <a:pt x="7846" y="12697"/>
                  </a:cubicBezTo>
                  <a:cubicBezTo>
                    <a:pt x="8112" y="12564"/>
                    <a:pt x="8245" y="12165"/>
                    <a:pt x="8045" y="11899"/>
                  </a:cubicBezTo>
                  <a:lnTo>
                    <a:pt x="1197" y="331"/>
                  </a:lnTo>
                  <a:cubicBezTo>
                    <a:pt x="1107" y="104"/>
                    <a:pt x="892" y="1"/>
                    <a:pt x="68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17" name="Google Shape;317;p43"/>
            <p:cNvSpPr/>
            <p:nvPr/>
          </p:nvSpPr>
          <p:spPr>
            <a:xfrm>
              <a:off x="1542875" y="2335575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18" name="Google Shape;318;p43"/>
            <p:cNvSpPr/>
            <p:nvPr/>
          </p:nvSpPr>
          <p:spPr>
            <a:xfrm>
              <a:off x="2049825" y="2427525"/>
              <a:ext cx="204450" cy="320300"/>
            </a:xfrm>
            <a:custGeom>
              <a:avLst/>
              <a:gdLst/>
              <a:ahLst/>
              <a:cxnLst/>
              <a:rect l="l" t="t" r="r" b="b"/>
              <a:pathLst>
                <a:path w="8178" h="12812" extrusionOk="0">
                  <a:moveTo>
                    <a:pt x="699" y="0"/>
                  </a:moveTo>
                  <a:cubicBezTo>
                    <a:pt x="582" y="0"/>
                    <a:pt x="457" y="38"/>
                    <a:pt x="332" y="113"/>
                  </a:cubicBezTo>
                  <a:cubicBezTo>
                    <a:pt x="66" y="246"/>
                    <a:pt x="0" y="644"/>
                    <a:pt x="133" y="910"/>
                  </a:cubicBezTo>
                  <a:lnTo>
                    <a:pt x="6981" y="12479"/>
                  </a:lnTo>
                  <a:cubicBezTo>
                    <a:pt x="7114" y="12678"/>
                    <a:pt x="7313" y="12811"/>
                    <a:pt x="7513" y="12811"/>
                  </a:cubicBezTo>
                  <a:cubicBezTo>
                    <a:pt x="7579" y="12811"/>
                    <a:pt x="7712" y="12745"/>
                    <a:pt x="7779" y="12678"/>
                  </a:cubicBezTo>
                  <a:cubicBezTo>
                    <a:pt x="8111" y="12545"/>
                    <a:pt x="8178" y="12146"/>
                    <a:pt x="7978" y="11880"/>
                  </a:cubicBezTo>
                  <a:lnTo>
                    <a:pt x="1197" y="312"/>
                  </a:lnTo>
                  <a:cubicBezTo>
                    <a:pt x="1072" y="104"/>
                    <a:pt x="895" y="0"/>
                    <a:pt x="69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19" name="Google Shape;319;p43"/>
            <p:cNvSpPr/>
            <p:nvPr/>
          </p:nvSpPr>
          <p:spPr>
            <a:xfrm>
              <a:off x="1217100" y="2335575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20" name="Google Shape;320;p43"/>
            <p:cNvSpPr/>
            <p:nvPr/>
          </p:nvSpPr>
          <p:spPr>
            <a:xfrm>
              <a:off x="1418200" y="2810950"/>
              <a:ext cx="222750" cy="29950"/>
            </a:xfrm>
            <a:custGeom>
              <a:avLst/>
              <a:gdLst/>
              <a:ahLst/>
              <a:cxnLst/>
              <a:rect l="l" t="t" r="r" b="b"/>
              <a:pathLst>
                <a:path w="8910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8311" y="1197"/>
                  </a:lnTo>
                  <a:cubicBezTo>
                    <a:pt x="8644" y="1197"/>
                    <a:pt x="8910" y="931"/>
                    <a:pt x="8910" y="599"/>
                  </a:cubicBezTo>
                  <a:cubicBezTo>
                    <a:pt x="8910" y="266"/>
                    <a:pt x="8644" y="0"/>
                    <a:pt x="831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21" name="Google Shape;321;p43"/>
            <p:cNvSpPr/>
            <p:nvPr/>
          </p:nvSpPr>
          <p:spPr>
            <a:xfrm>
              <a:off x="1825425" y="2810950"/>
              <a:ext cx="375675" cy="29950"/>
            </a:xfrm>
            <a:custGeom>
              <a:avLst/>
              <a:gdLst/>
              <a:ahLst/>
              <a:cxnLst/>
              <a:rect l="l" t="t" r="r" b="b"/>
              <a:pathLst>
                <a:path w="15027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14428" y="1197"/>
                  </a:lnTo>
                  <a:cubicBezTo>
                    <a:pt x="14760" y="1197"/>
                    <a:pt x="15026" y="931"/>
                    <a:pt x="15026" y="599"/>
                  </a:cubicBezTo>
                  <a:cubicBezTo>
                    <a:pt x="15026" y="266"/>
                    <a:pt x="14760" y="0"/>
                    <a:pt x="1442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22" name="Google Shape;322;p43"/>
            <p:cNvSpPr/>
            <p:nvPr/>
          </p:nvSpPr>
          <p:spPr>
            <a:xfrm>
              <a:off x="249750" y="2102900"/>
              <a:ext cx="497000" cy="496975"/>
            </a:xfrm>
            <a:custGeom>
              <a:avLst/>
              <a:gdLst/>
              <a:ahLst/>
              <a:cxnLst/>
              <a:rect l="l" t="t" r="r" b="b"/>
              <a:pathLst>
                <a:path w="19880" h="19879" extrusionOk="0">
                  <a:moveTo>
                    <a:pt x="9907" y="0"/>
                  </a:moveTo>
                  <a:cubicBezTo>
                    <a:pt x="4455" y="0"/>
                    <a:pt x="0" y="4455"/>
                    <a:pt x="0" y="9906"/>
                  </a:cubicBezTo>
                  <a:cubicBezTo>
                    <a:pt x="0" y="15425"/>
                    <a:pt x="4455" y="19879"/>
                    <a:pt x="9907" y="19879"/>
                  </a:cubicBezTo>
                  <a:cubicBezTo>
                    <a:pt x="15425" y="19879"/>
                    <a:pt x="19879" y="15425"/>
                    <a:pt x="19879" y="9906"/>
                  </a:cubicBezTo>
                  <a:cubicBezTo>
                    <a:pt x="19879" y="4455"/>
                    <a:pt x="15425" y="0"/>
                    <a:pt x="990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23" name="Google Shape;323;p43"/>
            <p:cNvSpPr/>
            <p:nvPr/>
          </p:nvSpPr>
          <p:spPr>
            <a:xfrm>
              <a:off x="816525" y="2169375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1"/>
                  </a:moveTo>
                  <a:cubicBezTo>
                    <a:pt x="3258" y="1"/>
                    <a:pt x="1" y="3258"/>
                    <a:pt x="1" y="7247"/>
                  </a:cubicBezTo>
                  <a:cubicBezTo>
                    <a:pt x="1" y="11303"/>
                    <a:pt x="3258" y="14561"/>
                    <a:pt x="7247" y="14561"/>
                  </a:cubicBezTo>
                  <a:cubicBezTo>
                    <a:pt x="11303" y="14561"/>
                    <a:pt x="14561" y="11303"/>
                    <a:pt x="14561" y="7247"/>
                  </a:cubicBezTo>
                  <a:cubicBezTo>
                    <a:pt x="14561" y="3258"/>
                    <a:pt x="11303" y="1"/>
                    <a:pt x="724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24" name="Google Shape;324;p43"/>
            <p:cNvSpPr/>
            <p:nvPr/>
          </p:nvSpPr>
          <p:spPr>
            <a:xfrm>
              <a:off x="269700" y="2697925"/>
              <a:ext cx="255975" cy="256000"/>
            </a:xfrm>
            <a:custGeom>
              <a:avLst/>
              <a:gdLst/>
              <a:ahLst/>
              <a:cxnLst/>
              <a:rect l="l" t="t" r="r" b="b"/>
              <a:pathLst>
                <a:path w="10239" h="10240" extrusionOk="0">
                  <a:moveTo>
                    <a:pt x="5120" y="1"/>
                  </a:moveTo>
                  <a:cubicBezTo>
                    <a:pt x="2327" y="1"/>
                    <a:pt x="0" y="2327"/>
                    <a:pt x="0" y="5120"/>
                  </a:cubicBezTo>
                  <a:cubicBezTo>
                    <a:pt x="0" y="7912"/>
                    <a:pt x="2327" y="10239"/>
                    <a:pt x="5120" y="10239"/>
                  </a:cubicBezTo>
                  <a:cubicBezTo>
                    <a:pt x="7912" y="10239"/>
                    <a:pt x="10239" y="7912"/>
                    <a:pt x="10239" y="5120"/>
                  </a:cubicBezTo>
                  <a:cubicBezTo>
                    <a:pt x="10239" y="2327"/>
                    <a:pt x="7912" y="1"/>
                    <a:pt x="512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25" name="Google Shape;325;p43"/>
            <p:cNvSpPr/>
            <p:nvPr/>
          </p:nvSpPr>
          <p:spPr>
            <a:xfrm>
              <a:off x="1069175" y="1780450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13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13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26" name="Google Shape;326;p43"/>
            <p:cNvSpPr/>
            <p:nvPr/>
          </p:nvSpPr>
          <p:spPr>
            <a:xfrm>
              <a:off x="1002675" y="2638100"/>
              <a:ext cx="377325" cy="377300"/>
            </a:xfrm>
            <a:custGeom>
              <a:avLst/>
              <a:gdLst/>
              <a:ahLst/>
              <a:cxnLst/>
              <a:rect l="l" t="t" r="r" b="b"/>
              <a:pathLst>
                <a:path w="15093" h="15092" extrusionOk="0">
                  <a:moveTo>
                    <a:pt x="7514" y="0"/>
                  </a:moveTo>
                  <a:cubicBezTo>
                    <a:pt x="3392" y="0"/>
                    <a:pt x="1" y="3324"/>
                    <a:pt x="1" y="7513"/>
                  </a:cubicBezTo>
                  <a:cubicBezTo>
                    <a:pt x="1" y="11701"/>
                    <a:pt x="3392" y="15092"/>
                    <a:pt x="7514" y="15092"/>
                  </a:cubicBezTo>
                  <a:cubicBezTo>
                    <a:pt x="11702" y="15092"/>
                    <a:pt x="15093" y="11701"/>
                    <a:pt x="15093" y="7513"/>
                  </a:cubicBezTo>
                  <a:cubicBezTo>
                    <a:pt x="15093" y="3324"/>
                    <a:pt x="11702" y="0"/>
                    <a:pt x="751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27" name="Google Shape;327;p43"/>
            <p:cNvSpPr/>
            <p:nvPr/>
          </p:nvSpPr>
          <p:spPr>
            <a:xfrm>
              <a:off x="650325" y="1820325"/>
              <a:ext cx="299200" cy="297550"/>
            </a:xfrm>
            <a:custGeom>
              <a:avLst/>
              <a:gdLst/>
              <a:ahLst/>
              <a:cxnLst/>
              <a:rect l="l" t="t" r="r" b="b"/>
              <a:pathLst>
                <a:path w="11968" h="11902" extrusionOk="0">
                  <a:moveTo>
                    <a:pt x="5984" y="1"/>
                  </a:moveTo>
                  <a:cubicBezTo>
                    <a:pt x="2660" y="1"/>
                    <a:pt x="0" y="2660"/>
                    <a:pt x="0" y="5918"/>
                  </a:cubicBezTo>
                  <a:cubicBezTo>
                    <a:pt x="0" y="9242"/>
                    <a:pt x="2660" y="11902"/>
                    <a:pt x="5984" y="11902"/>
                  </a:cubicBezTo>
                  <a:cubicBezTo>
                    <a:pt x="9241" y="11902"/>
                    <a:pt x="11967" y="9242"/>
                    <a:pt x="11967" y="5918"/>
                  </a:cubicBezTo>
                  <a:cubicBezTo>
                    <a:pt x="11967" y="2660"/>
                    <a:pt x="9241" y="1"/>
                    <a:pt x="598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28" name="Google Shape;328;p43"/>
            <p:cNvSpPr/>
            <p:nvPr/>
          </p:nvSpPr>
          <p:spPr>
            <a:xfrm>
              <a:off x="612075" y="2676325"/>
              <a:ext cx="299225" cy="299200"/>
            </a:xfrm>
            <a:custGeom>
              <a:avLst/>
              <a:gdLst/>
              <a:ahLst/>
              <a:cxnLst/>
              <a:rect l="l" t="t" r="r" b="b"/>
              <a:pathLst>
                <a:path w="11969" h="11968" extrusionOk="0">
                  <a:moveTo>
                    <a:pt x="5985" y="0"/>
                  </a:moveTo>
                  <a:cubicBezTo>
                    <a:pt x="2727" y="0"/>
                    <a:pt x="1" y="2726"/>
                    <a:pt x="1" y="5984"/>
                  </a:cubicBezTo>
                  <a:cubicBezTo>
                    <a:pt x="1" y="9308"/>
                    <a:pt x="2727" y="11967"/>
                    <a:pt x="5985" y="11967"/>
                  </a:cubicBezTo>
                  <a:cubicBezTo>
                    <a:pt x="9309" y="11967"/>
                    <a:pt x="11968" y="9308"/>
                    <a:pt x="11968" y="5984"/>
                  </a:cubicBezTo>
                  <a:cubicBezTo>
                    <a:pt x="11968" y="2726"/>
                    <a:pt x="9309" y="0"/>
                    <a:pt x="598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29" name="Google Shape;329;p43"/>
            <p:cNvSpPr/>
            <p:nvPr/>
          </p:nvSpPr>
          <p:spPr>
            <a:xfrm>
              <a:off x="1950075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30" name="Google Shape;330;p43"/>
            <p:cNvSpPr/>
            <p:nvPr/>
          </p:nvSpPr>
          <p:spPr>
            <a:xfrm>
              <a:off x="1389950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31" name="Google Shape;331;p43"/>
            <p:cNvSpPr/>
            <p:nvPr/>
          </p:nvSpPr>
          <p:spPr>
            <a:xfrm>
              <a:off x="1670850" y="37118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32" name="Google Shape;332;p43"/>
            <p:cNvSpPr/>
            <p:nvPr/>
          </p:nvSpPr>
          <p:spPr>
            <a:xfrm>
              <a:off x="1459775" y="37583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0"/>
                  </a:moveTo>
                  <a:cubicBezTo>
                    <a:pt x="266" y="0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0"/>
                    <a:pt x="664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33" name="Google Shape;333;p43"/>
            <p:cNvSpPr/>
            <p:nvPr/>
          </p:nvSpPr>
          <p:spPr>
            <a:xfrm>
              <a:off x="1770575" y="2905700"/>
              <a:ext cx="204475" cy="317475"/>
            </a:xfrm>
            <a:custGeom>
              <a:avLst/>
              <a:gdLst/>
              <a:ahLst/>
              <a:cxnLst/>
              <a:rect l="l" t="t" r="r" b="b"/>
              <a:pathLst>
                <a:path w="8179" h="12699" extrusionOk="0">
                  <a:moveTo>
                    <a:pt x="665" y="0"/>
                  </a:moveTo>
                  <a:cubicBezTo>
                    <a:pt x="599" y="0"/>
                    <a:pt x="466" y="0"/>
                    <a:pt x="400" y="67"/>
                  </a:cubicBezTo>
                  <a:cubicBezTo>
                    <a:pt x="134" y="199"/>
                    <a:pt x="1" y="598"/>
                    <a:pt x="200" y="864"/>
                  </a:cubicBezTo>
                  <a:lnTo>
                    <a:pt x="6981" y="12433"/>
                  </a:lnTo>
                  <a:cubicBezTo>
                    <a:pt x="7114" y="12610"/>
                    <a:pt x="7307" y="12699"/>
                    <a:pt x="7499" y="12699"/>
                  </a:cubicBezTo>
                  <a:cubicBezTo>
                    <a:pt x="7595" y="12699"/>
                    <a:pt x="7691" y="12676"/>
                    <a:pt x="7779" y="12632"/>
                  </a:cubicBezTo>
                  <a:cubicBezTo>
                    <a:pt x="8112" y="12433"/>
                    <a:pt x="8178" y="12100"/>
                    <a:pt x="7979" y="11834"/>
                  </a:cubicBezTo>
                  <a:lnTo>
                    <a:pt x="1197" y="266"/>
                  </a:lnTo>
                  <a:cubicBezTo>
                    <a:pt x="1064" y="67"/>
                    <a:pt x="865" y="0"/>
                    <a:pt x="66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34" name="Google Shape;334;p43"/>
            <p:cNvSpPr/>
            <p:nvPr/>
          </p:nvSpPr>
          <p:spPr>
            <a:xfrm>
              <a:off x="1489675" y="3376075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32" y="0"/>
                  </a:moveTo>
                  <a:cubicBezTo>
                    <a:pt x="599" y="0"/>
                    <a:pt x="533" y="67"/>
                    <a:pt x="400" y="67"/>
                  </a:cubicBezTo>
                  <a:cubicBezTo>
                    <a:pt x="134" y="266"/>
                    <a:pt x="1" y="598"/>
                    <a:pt x="200" y="931"/>
                  </a:cubicBezTo>
                  <a:lnTo>
                    <a:pt x="7048" y="12499"/>
                  </a:lnTo>
                  <a:cubicBezTo>
                    <a:pt x="7137" y="12676"/>
                    <a:pt x="7344" y="12795"/>
                    <a:pt x="7550" y="12795"/>
                  </a:cubicBezTo>
                  <a:cubicBezTo>
                    <a:pt x="7654" y="12795"/>
                    <a:pt x="7757" y="12765"/>
                    <a:pt x="7846" y="12699"/>
                  </a:cubicBezTo>
                  <a:cubicBezTo>
                    <a:pt x="8112" y="12566"/>
                    <a:pt x="8245" y="12167"/>
                    <a:pt x="8045" y="11901"/>
                  </a:cubicBezTo>
                  <a:lnTo>
                    <a:pt x="1197" y="332"/>
                  </a:lnTo>
                  <a:cubicBezTo>
                    <a:pt x="1131" y="133"/>
                    <a:pt x="932" y="0"/>
                    <a:pt x="732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35" name="Google Shape;335;p43"/>
            <p:cNvSpPr/>
            <p:nvPr/>
          </p:nvSpPr>
          <p:spPr>
            <a:xfrm>
              <a:off x="1283575" y="3028675"/>
              <a:ext cx="133000" cy="196150"/>
            </a:xfrm>
            <a:custGeom>
              <a:avLst/>
              <a:gdLst/>
              <a:ahLst/>
              <a:cxnLst/>
              <a:rect l="l" t="t" r="r" b="b"/>
              <a:pathLst>
                <a:path w="5320" h="7846" extrusionOk="0">
                  <a:moveTo>
                    <a:pt x="666" y="1"/>
                  </a:moveTo>
                  <a:cubicBezTo>
                    <a:pt x="599" y="1"/>
                    <a:pt x="466" y="1"/>
                    <a:pt x="400" y="67"/>
                  </a:cubicBezTo>
                  <a:cubicBezTo>
                    <a:pt x="134" y="200"/>
                    <a:pt x="1" y="599"/>
                    <a:pt x="200" y="865"/>
                  </a:cubicBezTo>
                  <a:lnTo>
                    <a:pt x="4123" y="7580"/>
                  </a:lnTo>
                  <a:cubicBezTo>
                    <a:pt x="4256" y="7757"/>
                    <a:pt x="4448" y="7846"/>
                    <a:pt x="4640" y="7846"/>
                  </a:cubicBezTo>
                  <a:cubicBezTo>
                    <a:pt x="4736" y="7846"/>
                    <a:pt x="4832" y="7824"/>
                    <a:pt x="4921" y="7780"/>
                  </a:cubicBezTo>
                  <a:cubicBezTo>
                    <a:pt x="5253" y="7580"/>
                    <a:pt x="5319" y="7248"/>
                    <a:pt x="5120" y="6982"/>
                  </a:cubicBezTo>
                  <a:lnTo>
                    <a:pt x="1197" y="267"/>
                  </a:lnTo>
                  <a:cubicBezTo>
                    <a:pt x="1064" y="67"/>
                    <a:pt x="865" y="1"/>
                    <a:pt x="66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36" name="Google Shape;336;p43"/>
            <p:cNvSpPr/>
            <p:nvPr/>
          </p:nvSpPr>
          <p:spPr>
            <a:xfrm>
              <a:off x="1770575" y="3376075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7513" y="0"/>
                  </a:moveTo>
                  <a:cubicBezTo>
                    <a:pt x="7314" y="0"/>
                    <a:pt x="7114" y="133"/>
                    <a:pt x="6981" y="332"/>
                  </a:cubicBezTo>
                  <a:lnTo>
                    <a:pt x="200" y="11834"/>
                  </a:lnTo>
                  <a:cubicBezTo>
                    <a:pt x="1" y="12100"/>
                    <a:pt x="134" y="12499"/>
                    <a:pt x="400" y="12632"/>
                  </a:cubicBezTo>
                  <a:cubicBezTo>
                    <a:pt x="488" y="12699"/>
                    <a:pt x="592" y="12728"/>
                    <a:pt x="695" y="12728"/>
                  </a:cubicBezTo>
                  <a:cubicBezTo>
                    <a:pt x="902" y="12728"/>
                    <a:pt x="1109" y="12610"/>
                    <a:pt x="1197" y="12433"/>
                  </a:cubicBezTo>
                  <a:lnTo>
                    <a:pt x="8045" y="931"/>
                  </a:lnTo>
                  <a:cubicBezTo>
                    <a:pt x="8178" y="598"/>
                    <a:pt x="8112" y="266"/>
                    <a:pt x="7779" y="67"/>
                  </a:cubicBezTo>
                  <a:cubicBezTo>
                    <a:pt x="7713" y="67"/>
                    <a:pt x="7580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37" name="Google Shape;337;p43"/>
            <p:cNvSpPr/>
            <p:nvPr/>
          </p:nvSpPr>
          <p:spPr>
            <a:xfrm>
              <a:off x="1338425" y="3376075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2461" y="0"/>
                  </a:moveTo>
                  <a:cubicBezTo>
                    <a:pt x="2261" y="0"/>
                    <a:pt x="2062" y="133"/>
                    <a:pt x="1929" y="332"/>
                  </a:cubicBezTo>
                  <a:lnTo>
                    <a:pt x="134" y="3324"/>
                  </a:lnTo>
                  <a:cubicBezTo>
                    <a:pt x="1" y="3590"/>
                    <a:pt x="67" y="3989"/>
                    <a:pt x="333" y="4122"/>
                  </a:cubicBezTo>
                  <a:cubicBezTo>
                    <a:pt x="444" y="4189"/>
                    <a:pt x="555" y="4218"/>
                    <a:pt x="661" y="4218"/>
                  </a:cubicBezTo>
                  <a:cubicBezTo>
                    <a:pt x="872" y="4218"/>
                    <a:pt x="1064" y="4100"/>
                    <a:pt x="1197" y="3923"/>
                  </a:cubicBezTo>
                  <a:lnTo>
                    <a:pt x="2926" y="931"/>
                  </a:lnTo>
                  <a:cubicBezTo>
                    <a:pt x="3125" y="598"/>
                    <a:pt x="3059" y="266"/>
                    <a:pt x="2727" y="67"/>
                  </a:cubicBezTo>
                  <a:cubicBezTo>
                    <a:pt x="2660" y="67"/>
                    <a:pt x="2527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38" name="Google Shape;338;p43"/>
            <p:cNvSpPr/>
            <p:nvPr/>
          </p:nvSpPr>
          <p:spPr>
            <a:xfrm>
              <a:off x="1489675" y="2905700"/>
              <a:ext cx="206125" cy="319125"/>
            </a:xfrm>
            <a:custGeom>
              <a:avLst/>
              <a:gdLst/>
              <a:ahLst/>
              <a:cxnLst/>
              <a:rect l="l" t="t" r="r" b="b"/>
              <a:pathLst>
                <a:path w="8245" h="12765" extrusionOk="0">
                  <a:moveTo>
                    <a:pt x="7580" y="0"/>
                  </a:moveTo>
                  <a:cubicBezTo>
                    <a:pt x="7381" y="0"/>
                    <a:pt x="7181" y="67"/>
                    <a:pt x="7048" y="266"/>
                  </a:cubicBezTo>
                  <a:lnTo>
                    <a:pt x="200" y="11901"/>
                  </a:lnTo>
                  <a:cubicBezTo>
                    <a:pt x="1" y="12167"/>
                    <a:pt x="134" y="12499"/>
                    <a:pt x="400" y="12699"/>
                  </a:cubicBezTo>
                  <a:cubicBezTo>
                    <a:pt x="488" y="12743"/>
                    <a:pt x="592" y="12765"/>
                    <a:pt x="695" y="12765"/>
                  </a:cubicBezTo>
                  <a:cubicBezTo>
                    <a:pt x="902" y="12765"/>
                    <a:pt x="1109" y="12676"/>
                    <a:pt x="1197" y="12499"/>
                  </a:cubicBezTo>
                  <a:lnTo>
                    <a:pt x="8045" y="864"/>
                  </a:lnTo>
                  <a:cubicBezTo>
                    <a:pt x="8245" y="598"/>
                    <a:pt x="8112" y="199"/>
                    <a:pt x="7846" y="67"/>
                  </a:cubicBezTo>
                  <a:cubicBezTo>
                    <a:pt x="7779" y="0"/>
                    <a:pt x="7646" y="0"/>
                    <a:pt x="758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39" name="Google Shape;339;p43"/>
            <p:cNvSpPr/>
            <p:nvPr/>
          </p:nvSpPr>
          <p:spPr>
            <a:xfrm>
              <a:off x="1542875" y="3286300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40" name="Google Shape;340;p43"/>
            <p:cNvSpPr/>
            <p:nvPr/>
          </p:nvSpPr>
          <p:spPr>
            <a:xfrm>
              <a:off x="2049825" y="2905700"/>
              <a:ext cx="204450" cy="319125"/>
            </a:xfrm>
            <a:custGeom>
              <a:avLst/>
              <a:gdLst/>
              <a:ahLst/>
              <a:cxnLst/>
              <a:rect l="l" t="t" r="r" b="b"/>
              <a:pathLst>
                <a:path w="8178" h="12765" extrusionOk="0">
                  <a:moveTo>
                    <a:pt x="7513" y="0"/>
                  </a:moveTo>
                  <a:cubicBezTo>
                    <a:pt x="7313" y="0"/>
                    <a:pt x="7114" y="67"/>
                    <a:pt x="6981" y="266"/>
                  </a:cubicBezTo>
                  <a:lnTo>
                    <a:pt x="133" y="11834"/>
                  </a:lnTo>
                  <a:cubicBezTo>
                    <a:pt x="0" y="12167"/>
                    <a:pt x="66" y="12499"/>
                    <a:pt x="332" y="12699"/>
                  </a:cubicBezTo>
                  <a:cubicBezTo>
                    <a:pt x="443" y="12743"/>
                    <a:pt x="554" y="12765"/>
                    <a:pt x="660" y="12765"/>
                  </a:cubicBezTo>
                  <a:cubicBezTo>
                    <a:pt x="872" y="12765"/>
                    <a:pt x="1064" y="12676"/>
                    <a:pt x="1197" y="12499"/>
                  </a:cubicBezTo>
                  <a:lnTo>
                    <a:pt x="7978" y="864"/>
                  </a:lnTo>
                  <a:cubicBezTo>
                    <a:pt x="8178" y="598"/>
                    <a:pt x="8111" y="199"/>
                    <a:pt x="7779" y="67"/>
                  </a:cubicBezTo>
                  <a:cubicBezTo>
                    <a:pt x="7712" y="0"/>
                    <a:pt x="7579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41" name="Google Shape;341;p43"/>
            <p:cNvSpPr/>
            <p:nvPr/>
          </p:nvSpPr>
          <p:spPr>
            <a:xfrm>
              <a:off x="1217100" y="3286300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42" name="Google Shape;342;p43"/>
            <p:cNvSpPr/>
            <p:nvPr/>
          </p:nvSpPr>
          <p:spPr>
            <a:xfrm>
              <a:off x="249750" y="3051950"/>
              <a:ext cx="497000" cy="498650"/>
            </a:xfrm>
            <a:custGeom>
              <a:avLst/>
              <a:gdLst/>
              <a:ahLst/>
              <a:cxnLst/>
              <a:rect l="l" t="t" r="r" b="b"/>
              <a:pathLst>
                <a:path w="19880" h="19946" extrusionOk="0">
                  <a:moveTo>
                    <a:pt x="9907" y="1"/>
                  </a:moveTo>
                  <a:cubicBezTo>
                    <a:pt x="4455" y="1"/>
                    <a:pt x="0" y="4522"/>
                    <a:pt x="0" y="9973"/>
                  </a:cubicBezTo>
                  <a:cubicBezTo>
                    <a:pt x="0" y="15491"/>
                    <a:pt x="4455" y="19946"/>
                    <a:pt x="9907" y="19946"/>
                  </a:cubicBezTo>
                  <a:cubicBezTo>
                    <a:pt x="15425" y="19946"/>
                    <a:pt x="19879" y="15491"/>
                    <a:pt x="19879" y="9973"/>
                  </a:cubicBezTo>
                  <a:cubicBezTo>
                    <a:pt x="19879" y="4522"/>
                    <a:pt x="15425" y="1"/>
                    <a:pt x="990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43" name="Google Shape;343;p43"/>
            <p:cNvSpPr/>
            <p:nvPr/>
          </p:nvSpPr>
          <p:spPr>
            <a:xfrm>
              <a:off x="816525" y="3120100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0"/>
                  </a:moveTo>
                  <a:cubicBezTo>
                    <a:pt x="3258" y="0"/>
                    <a:pt x="1" y="3258"/>
                    <a:pt x="1" y="7247"/>
                  </a:cubicBezTo>
                  <a:cubicBezTo>
                    <a:pt x="1" y="11236"/>
                    <a:pt x="3258" y="14561"/>
                    <a:pt x="7247" y="14561"/>
                  </a:cubicBezTo>
                  <a:cubicBezTo>
                    <a:pt x="11303" y="14561"/>
                    <a:pt x="14561" y="11236"/>
                    <a:pt x="14561" y="7247"/>
                  </a:cubicBezTo>
                  <a:cubicBezTo>
                    <a:pt x="14561" y="3258"/>
                    <a:pt x="11303" y="0"/>
                    <a:pt x="724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44" name="Google Shape;344;p43"/>
            <p:cNvSpPr/>
            <p:nvPr/>
          </p:nvSpPr>
          <p:spPr>
            <a:xfrm>
              <a:off x="1069175" y="3494075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80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80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45" name="Google Shape;345;p43"/>
            <p:cNvSpPr/>
            <p:nvPr/>
          </p:nvSpPr>
          <p:spPr>
            <a:xfrm>
              <a:off x="650325" y="3533975"/>
              <a:ext cx="299200" cy="299200"/>
            </a:xfrm>
            <a:custGeom>
              <a:avLst/>
              <a:gdLst/>
              <a:ahLst/>
              <a:cxnLst/>
              <a:rect l="l" t="t" r="r" b="b"/>
              <a:pathLst>
                <a:path w="11968" h="11968" extrusionOk="0">
                  <a:moveTo>
                    <a:pt x="5984" y="0"/>
                  </a:moveTo>
                  <a:cubicBezTo>
                    <a:pt x="2660" y="0"/>
                    <a:pt x="0" y="2659"/>
                    <a:pt x="0" y="5984"/>
                  </a:cubicBezTo>
                  <a:cubicBezTo>
                    <a:pt x="0" y="9241"/>
                    <a:pt x="2660" y="11967"/>
                    <a:pt x="5984" y="11967"/>
                  </a:cubicBezTo>
                  <a:cubicBezTo>
                    <a:pt x="9241" y="11967"/>
                    <a:pt x="11967" y="9241"/>
                    <a:pt x="11967" y="5984"/>
                  </a:cubicBezTo>
                  <a:cubicBezTo>
                    <a:pt x="11967" y="2659"/>
                    <a:pt x="9241" y="0"/>
                    <a:pt x="598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</p:grpSp>
      <p:sp>
        <p:nvSpPr>
          <p:cNvPr id="346" name="Google Shape;346;p43"/>
          <p:cNvSpPr txBox="1">
            <a:spLocks noGrp="1"/>
          </p:cNvSpPr>
          <p:nvPr>
            <p:ph type="subTitle" idx="2"/>
          </p:nvPr>
        </p:nvSpPr>
        <p:spPr>
          <a:xfrm>
            <a:off x="4230000" y="1344625"/>
            <a:ext cx="4528800" cy="10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347" name="Google Shape;347;p43"/>
          <p:cNvSpPr>
            <a:spLocks noGrp="1"/>
          </p:cNvSpPr>
          <p:nvPr>
            <p:ph type="pic" idx="3"/>
          </p:nvPr>
        </p:nvSpPr>
        <p:spPr>
          <a:xfrm>
            <a:off x="954000" y="1501225"/>
            <a:ext cx="2487600" cy="24876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44">
          <p15:clr>
            <a:srgbClr val="E46962"/>
          </p15:clr>
        </p15:guide>
        <p15:guide id="2" orient="horz" pos="138">
          <p15:clr>
            <a:srgbClr val="E46962"/>
          </p15:clr>
        </p15:guide>
        <p15:guide id="3" orient="horz" pos="946">
          <p15:clr>
            <a:srgbClr val="E46962"/>
          </p15:clr>
        </p15:guide>
        <p15:guide id="4" pos="2665">
          <p15:clr>
            <a:srgbClr val="E46962"/>
          </p15:clr>
        </p15:guide>
        <p15:guide id="5" pos="5517">
          <p15:clr>
            <a:srgbClr val="E46962"/>
          </p15:clr>
        </p15:guide>
        <p15:guide id="6" orient="horz" pos="1521">
          <p15:clr>
            <a:srgbClr val="E46962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et texte 4">
  <p:cSld name="ONE_COLUMN_TEXT_1_2_1">
    <p:bg>
      <p:bgPr>
        <a:solidFill>
          <a:srgbClr val="F4DA92"/>
        </a:solidFill>
        <a:effectLst/>
      </p:bgPr>
    </p:bg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44"/>
          <p:cNvSpPr/>
          <p:nvPr/>
        </p:nvSpPr>
        <p:spPr>
          <a:xfrm>
            <a:off x="3877200" y="0"/>
            <a:ext cx="5271900" cy="5143500"/>
          </a:xfrm>
          <a:prstGeom prst="rect">
            <a:avLst/>
          </a:prstGeom>
          <a:solidFill>
            <a:srgbClr val="F4F5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350" name="Google Shape;350;p44"/>
          <p:cNvSpPr txBox="1">
            <a:spLocks noGrp="1"/>
          </p:cNvSpPr>
          <p:nvPr>
            <p:ph type="title"/>
          </p:nvPr>
        </p:nvSpPr>
        <p:spPr>
          <a:xfrm>
            <a:off x="864000" y="218425"/>
            <a:ext cx="7894800" cy="8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51" name="Google Shape;351;p44"/>
          <p:cNvSpPr txBox="1">
            <a:spLocks noGrp="1"/>
          </p:cNvSpPr>
          <p:nvPr>
            <p:ph type="body" idx="1"/>
          </p:nvPr>
        </p:nvSpPr>
        <p:spPr>
          <a:xfrm>
            <a:off x="4230000" y="2016000"/>
            <a:ext cx="2264400" cy="21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 sz="1050"/>
            </a:lvl1pPr>
            <a:lvl2pPr marL="914400" lvl="1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2pPr>
            <a:lvl3pPr marL="1371600" lvl="2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5pPr>
            <a:lvl6pPr marL="2743200" lvl="5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6pPr>
            <a:lvl7pPr marL="3200400" lvl="6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7pPr>
            <a:lvl8pPr marL="3657600" lvl="7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8pPr>
            <a:lvl9pPr marL="4114800" lvl="8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9pPr>
          </a:lstStyle>
          <a:p>
            <a:endParaRPr/>
          </a:p>
        </p:txBody>
      </p:sp>
      <p:sp>
        <p:nvSpPr>
          <p:cNvPr id="352" name="Google Shape;352;p44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353" name="Google Shape;353;p44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4" name="Google Shape;354;p44"/>
          <p:cNvCxnSpPr/>
          <p:nvPr/>
        </p:nvCxnSpPr>
        <p:spPr>
          <a:xfrm>
            <a:off x="481275" y="-5025"/>
            <a:ext cx="0" cy="5158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355" name="Google Shape;355;p44"/>
          <p:cNvGrpSpPr/>
          <p:nvPr/>
        </p:nvGrpSpPr>
        <p:grpSpPr>
          <a:xfrm>
            <a:off x="8150393" y="4878076"/>
            <a:ext cx="511008" cy="150548"/>
            <a:chOff x="249750" y="1780450"/>
            <a:chExt cx="7107200" cy="2090950"/>
          </a:xfrm>
        </p:grpSpPr>
        <p:sp>
          <p:nvSpPr>
            <p:cNvPr id="356" name="Google Shape;356;p44"/>
            <p:cNvSpPr/>
            <p:nvPr/>
          </p:nvSpPr>
          <p:spPr>
            <a:xfrm>
              <a:off x="2699700" y="1798725"/>
              <a:ext cx="1974600" cy="2036100"/>
            </a:xfrm>
            <a:custGeom>
              <a:avLst/>
              <a:gdLst/>
              <a:ahLst/>
              <a:cxnLst/>
              <a:rect l="l" t="t" r="r" b="b"/>
              <a:pathLst>
                <a:path w="78984" h="81444" extrusionOk="0">
                  <a:moveTo>
                    <a:pt x="1530" y="1"/>
                  </a:moveTo>
                  <a:cubicBezTo>
                    <a:pt x="665" y="1"/>
                    <a:pt x="0" y="732"/>
                    <a:pt x="0" y="1596"/>
                  </a:cubicBezTo>
                  <a:lnTo>
                    <a:pt x="0" y="79915"/>
                  </a:lnTo>
                  <a:cubicBezTo>
                    <a:pt x="0" y="80779"/>
                    <a:pt x="665" y="81444"/>
                    <a:pt x="1530" y="81444"/>
                  </a:cubicBezTo>
                  <a:lnTo>
                    <a:pt x="10438" y="81444"/>
                  </a:lnTo>
                  <a:cubicBezTo>
                    <a:pt x="11236" y="81444"/>
                    <a:pt x="11968" y="80779"/>
                    <a:pt x="11968" y="79915"/>
                  </a:cubicBezTo>
                  <a:lnTo>
                    <a:pt x="11968" y="30849"/>
                  </a:lnTo>
                  <a:cubicBezTo>
                    <a:pt x="11968" y="30535"/>
                    <a:pt x="12223" y="30337"/>
                    <a:pt x="12473" y="30337"/>
                  </a:cubicBezTo>
                  <a:cubicBezTo>
                    <a:pt x="12646" y="30337"/>
                    <a:pt x="12817" y="30432"/>
                    <a:pt x="12898" y="30650"/>
                  </a:cubicBezTo>
                  <a:lnTo>
                    <a:pt x="32777" y="80048"/>
                  </a:lnTo>
                  <a:cubicBezTo>
                    <a:pt x="33110" y="80912"/>
                    <a:pt x="33974" y="81444"/>
                    <a:pt x="34838" y="81444"/>
                  </a:cubicBezTo>
                  <a:lnTo>
                    <a:pt x="43681" y="81444"/>
                  </a:lnTo>
                  <a:cubicBezTo>
                    <a:pt x="44611" y="81444"/>
                    <a:pt x="45409" y="80912"/>
                    <a:pt x="45742" y="80048"/>
                  </a:cubicBezTo>
                  <a:lnTo>
                    <a:pt x="65687" y="30450"/>
                  </a:lnTo>
                  <a:cubicBezTo>
                    <a:pt x="65772" y="30223"/>
                    <a:pt x="65955" y="30117"/>
                    <a:pt x="66136" y="30117"/>
                  </a:cubicBezTo>
                  <a:cubicBezTo>
                    <a:pt x="66378" y="30117"/>
                    <a:pt x="66618" y="30307"/>
                    <a:pt x="66618" y="30650"/>
                  </a:cubicBezTo>
                  <a:lnTo>
                    <a:pt x="66618" y="79915"/>
                  </a:lnTo>
                  <a:cubicBezTo>
                    <a:pt x="66618" y="80779"/>
                    <a:pt x="67349" y="81444"/>
                    <a:pt x="68213" y="81444"/>
                  </a:cubicBezTo>
                  <a:lnTo>
                    <a:pt x="77388" y="81444"/>
                  </a:lnTo>
                  <a:cubicBezTo>
                    <a:pt x="78253" y="81444"/>
                    <a:pt x="78984" y="80779"/>
                    <a:pt x="78984" y="79915"/>
                  </a:cubicBezTo>
                  <a:lnTo>
                    <a:pt x="78984" y="1596"/>
                  </a:lnTo>
                  <a:cubicBezTo>
                    <a:pt x="78984" y="732"/>
                    <a:pt x="78253" y="67"/>
                    <a:pt x="77455" y="1"/>
                  </a:cubicBezTo>
                  <a:lnTo>
                    <a:pt x="67881" y="67"/>
                  </a:lnTo>
                  <a:cubicBezTo>
                    <a:pt x="67835" y="63"/>
                    <a:pt x="67788" y="61"/>
                    <a:pt x="67743" y="61"/>
                  </a:cubicBezTo>
                  <a:cubicBezTo>
                    <a:pt x="67067" y="61"/>
                    <a:pt x="66464" y="512"/>
                    <a:pt x="66152" y="1197"/>
                  </a:cubicBezTo>
                  <a:lnTo>
                    <a:pt x="39825" y="65687"/>
                  </a:lnTo>
                  <a:cubicBezTo>
                    <a:pt x="39725" y="65920"/>
                    <a:pt x="39509" y="66036"/>
                    <a:pt x="39301" y="66036"/>
                  </a:cubicBezTo>
                  <a:cubicBezTo>
                    <a:pt x="39093" y="66036"/>
                    <a:pt x="38894" y="65920"/>
                    <a:pt x="38827" y="65687"/>
                  </a:cubicBezTo>
                  <a:lnTo>
                    <a:pt x="12433" y="1197"/>
                  </a:lnTo>
                  <a:cubicBezTo>
                    <a:pt x="12167" y="466"/>
                    <a:pt x="11436" y="1"/>
                    <a:pt x="1070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57" name="Google Shape;357;p44"/>
            <p:cNvSpPr/>
            <p:nvPr/>
          </p:nvSpPr>
          <p:spPr>
            <a:xfrm>
              <a:off x="4921950" y="1780450"/>
              <a:ext cx="393925" cy="2054375"/>
            </a:xfrm>
            <a:custGeom>
              <a:avLst/>
              <a:gdLst/>
              <a:ahLst/>
              <a:cxnLst/>
              <a:rect l="l" t="t" r="r" b="b"/>
              <a:pathLst>
                <a:path w="15757" h="82175" extrusionOk="0">
                  <a:moveTo>
                    <a:pt x="7978" y="0"/>
                  </a:moveTo>
                  <a:cubicBezTo>
                    <a:pt x="5718" y="0"/>
                    <a:pt x="3856" y="732"/>
                    <a:pt x="2327" y="2261"/>
                  </a:cubicBezTo>
                  <a:cubicBezTo>
                    <a:pt x="798" y="3790"/>
                    <a:pt x="0" y="5651"/>
                    <a:pt x="0" y="7912"/>
                  </a:cubicBezTo>
                  <a:cubicBezTo>
                    <a:pt x="0" y="10106"/>
                    <a:pt x="798" y="11967"/>
                    <a:pt x="2327" y="13497"/>
                  </a:cubicBezTo>
                  <a:cubicBezTo>
                    <a:pt x="3856" y="15026"/>
                    <a:pt x="5718" y="15824"/>
                    <a:pt x="7978" y="15824"/>
                  </a:cubicBezTo>
                  <a:cubicBezTo>
                    <a:pt x="10106" y="15824"/>
                    <a:pt x="11967" y="15026"/>
                    <a:pt x="13496" y="13430"/>
                  </a:cubicBezTo>
                  <a:cubicBezTo>
                    <a:pt x="15026" y="11901"/>
                    <a:pt x="15757" y="10039"/>
                    <a:pt x="15757" y="7912"/>
                  </a:cubicBezTo>
                  <a:cubicBezTo>
                    <a:pt x="15757" y="5651"/>
                    <a:pt x="15026" y="3790"/>
                    <a:pt x="13496" y="2261"/>
                  </a:cubicBezTo>
                  <a:cubicBezTo>
                    <a:pt x="11967" y="732"/>
                    <a:pt x="10106" y="0"/>
                    <a:pt x="7978" y="0"/>
                  </a:cubicBezTo>
                  <a:close/>
                  <a:moveTo>
                    <a:pt x="3524" y="27192"/>
                  </a:moveTo>
                  <a:cubicBezTo>
                    <a:pt x="2659" y="27192"/>
                    <a:pt x="1995" y="27857"/>
                    <a:pt x="1995" y="28721"/>
                  </a:cubicBezTo>
                  <a:lnTo>
                    <a:pt x="1995" y="80646"/>
                  </a:lnTo>
                  <a:cubicBezTo>
                    <a:pt x="1995" y="81510"/>
                    <a:pt x="2659" y="82175"/>
                    <a:pt x="3524" y="82175"/>
                  </a:cubicBezTo>
                  <a:lnTo>
                    <a:pt x="12366" y="82175"/>
                  </a:lnTo>
                  <a:cubicBezTo>
                    <a:pt x="13230" y="82175"/>
                    <a:pt x="13895" y="81510"/>
                    <a:pt x="13895" y="80646"/>
                  </a:cubicBezTo>
                  <a:lnTo>
                    <a:pt x="13895" y="28721"/>
                  </a:lnTo>
                  <a:cubicBezTo>
                    <a:pt x="13895" y="27857"/>
                    <a:pt x="13230" y="27192"/>
                    <a:pt x="12366" y="27192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58" name="Google Shape;358;p44"/>
            <p:cNvSpPr/>
            <p:nvPr/>
          </p:nvSpPr>
          <p:spPr>
            <a:xfrm>
              <a:off x="5568500" y="1798725"/>
              <a:ext cx="295875" cy="2036100"/>
            </a:xfrm>
            <a:custGeom>
              <a:avLst/>
              <a:gdLst/>
              <a:ahLst/>
              <a:cxnLst/>
              <a:rect l="l" t="t" r="r" b="b"/>
              <a:pathLst>
                <a:path w="11835" h="81444" extrusionOk="0">
                  <a:moveTo>
                    <a:pt x="1530" y="1"/>
                  </a:moveTo>
                  <a:cubicBezTo>
                    <a:pt x="665" y="1"/>
                    <a:pt x="1" y="732"/>
                    <a:pt x="1" y="1596"/>
                  </a:cubicBezTo>
                  <a:lnTo>
                    <a:pt x="1" y="79915"/>
                  </a:lnTo>
                  <a:cubicBezTo>
                    <a:pt x="1" y="80779"/>
                    <a:pt x="665" y="81444"/>
                    <a:pt x="1530" y="81444"/>
                  </a:cubicBezTo>
                  <a:lnTo>
                    <a:pt x="10306" y="81444"/>
                  </a:lnTo>
                  <a:cubicBezTo>
                    <a:pt x="11170" y="81444"/>
                    <a:pt x="11835" y="80779"/>
                    <a:pt x="11835" y="79915"/>
                  </a:cubicBezTo>
                  <a:lnTo>
                    <a:pt x="11835" y="1596"/>
                  </a:lnTo>
                  <a:cubicBezTo>
                    <a:pt x="11835" y="732"/>
                    <a:pt x="11170" y="1"/>
                    <a:pt x="1030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59" name="Google Shape;359;p44"/>
            <p:cNvSpPr/>
            <p:nvPr/>
          </p:nvSpPr>
          <p:spPr>
            <a:xfrm>
              <a:off x="6115325" y="2422000"/>
              <a:ext cx="1241625" cy="1449400"/>
            </a:xfrm>
            <a:custGeom>
              <a:avLst/>
              <a:gdLst/>
              <a:ahLst/>
              <a:cxnLst/>
              <a:rect l="l" t="t" r="r" b="b"/>
              <a:pathLst>
                <a:path w="49665" h="57976" extrusionOk="0">
                  <a:moveTo>
                    <a:pt x="37299" y="31448"/>
                  </a:moveTo>
                  <a:lnTo>
                    <a:pt x="37299" y="32778"/>
                  </a:lnTo>
                  <a:cubicBezTo>
                    <a:pt x="37299" y="38097"/>
                    <a:pt x="35902" y="42086"/>
                    <a:pt x="33110" y="44745"/>
                  </a:cubicBezTo>
                  <a:cubicBezTo>
                    <a:pt x="30318" y="47471"/>
                    <a:pt x="26927" y="48801"/>
                    <a:pt x="22805" y="48801"/>
                  </a:cubicBezTo>
                  <a:cubicBezTo>
                    <a:pt x="19481" y="48801"/>
                    <a:pt x="16821" y="48136"/>
                    <a:pt x="14893" y="46607"/>
                  </a:cubicBezTo>
                  <a:cubicBezTo>
                    <a:pt x="13032" y="45144"/>
                    <a:pt x="12101" y="43016"/>
                    <a:pt x="12101" y="40158"/>
                  </a:cubicBezTo>
                  <a:cubicBezTo>
                    <a:pt x="12101" y="37365"/>
                    <a:pt x="13032" y="35238"/>
                    <a:pt x="14827" y="33709"/>
                  </a:cubicBezTo>
                  <a:cubicBezTo>
                    <a:pt x="16622" y="32179"/>
                    <a:pt x="19215" y="31448"/>
                    <a:pt x="22672" y="31448"/>
                  </a:cubicBezTo>
                  <a:close/>
                  <a:moveTo>
                    <a:pt x="25256" y="0"/>
                  </a:moveTo>
                  <a:cubicBezTo>
                    <a:pt x="14565" y="0"/>
                    <a:pt x="7009" y="3857"/>
                    <a:pt x="2461" y="11569"/>
                  </a:cubicBezTo>
                  <a:cubicBezTo>
                    <a:pt x="2062" y="12301"/>
                    <a:pt x="2328" y="13298"/>
                    <a:pt x="3126" y="13697"/>
                  </a:cubicBezTo>
                  <a:lnTo>
                    <a:pt x="9109" y="17154"/>
                  </a:lnTo>
                  <a:cubicBezTo>
                    <a:pt x="9357" y="17312"/>
                    <a:pt x="9628" y="17386"/>
                    <a:pt x="9896" y="17386"/>
                  </a:cubicBezTo>
                  <a:cubicBezTo>
                    <a:pt x="10418" y="17386"/>
                    <a:pt x="10929" y="17106"/>
                    <a:pt x="11237" y="16622"/>
                  </a:cubicBezTo>
                  <a:cubicBezTo>
                    <a:pt x="14096" y="12035"/>
                    <a:pt x="18683" y="9708"/>
                    <a:pt x="24933" y="9708"/>
                  </a:cubicBezTo>
                  <a:cubicBezTo>
                    <a:pt x="33177" y="9708"/>
                    <a:pt x="37299" y="13431"/>
                    <a:pt x="37299" y="20944"/>
                  </a:cubicBezTo>
                  <a:lnTo>
                    <a:pt x="37299" y="23071"/>
                  </a:lnTo>
                  <a:lnTo>
                    <a:pt x="20013" y="23071"/>
                  </a:lnTo>
                  <a:cubicBezTo>
                    <a:pt x="13896" y="23071"/>
                    <a:pt x="9043" y="24600"/>
                    <a:pt x="5386" y="27659"/>
                  </a:cubicBezTo>
                  <a:cubicBezTo>
                    <a:pt x="1796" y="30717"/>
                    <a:pt x="1" y="34905"/>
                    <a:pt x="1" y="40291"/>
                  </a:cubicBezTo>
                  <a:cubicBezTo>
                    <a:pt x="1" y="45742"/>
                    <a:pt x="1796" y="50064"/>
                    <a:pt x="5453" y="53255"/>
                  </a:cubicBezTo>
                  <a:cubicBezTo>
                    <a:pt x="9109" y="56446"/>
                    <a:pt x="13963" y="57975"/>
                    <a:pt x="19880" y="57975"/>
                  </a:cubicBezTo>
                  <a:cubicBezTo>
                    <a:pt x="23935" y="57975"/>
                    <a:pt x="27525" y="57244"/>
                    <a:pt x="30584" y="55715"/>
                  </a:cubicBezTo>
                  <a:cubicBezTo>
                    <a:pt x="33642" y="54186"/>
                    <a:pt x="35902" y="52125"/>
                    <a:pt x="37498" y="49665"/>
                  </a:cubicBezTo>
                  <a:cubicBezTo>
                    <a:pt x="37698" y="52125"/>
                    <a:pt x="37897" y="54053"/>
                    <a:pt x="38163" y="55515"/>
                  </a:cubicBezTo>
                  <a:cubicBezTo>
                    <a:pt x="38296" y="56114"/>
                    <a:pt x="38828" y="56513"/>
                    <a:pt x="39426" y="56513"/>
                  </a:cubicBezTo>
                  <a:lnTo>
                    <a:pt x="48335" y="56513"/>
                  </a:lnTo>
                  <a:cubicBezTo>
                    <a:pt x="49133" y="56513"/>
                    <a:pt x="49665" y="55848"/>
                    <a:pt x="49532" y="55050"/>
                  </a:cubicBezTo>
                  <a:cubicBezTo>
                    <a:pt x="49133" y="52923"/>
                    <a:pt x="48933" y="49532"/>
                    <a:pt x="48933" y="44745"/>
                  </a:cubicBezTo>
                  <a:lnTo>
                    <a:pt x="48933" y="22207"/>
                  </a:lnTo>
                  <a:cubicBezTo>
                    <a:pt x="48933" y="14428"/>
                    <a:pt x="46739" y="8711"/>
                    <a:pt x="42351" y="5253"/>
                  </a:cubicBezTo>
                  <a:cubicBezTo>
                    <a:pt x="38030" y="1730"/>
                    <a:pt x="32379" y="1"/>
                    <a:pt x="25531" y="1"/>
                  </a:cubicBezTo>
                  <a:cubicBezTo>
                    <a:pt x="25439" y="1"/>
                    <a:pt x="25347" y="0"/>
                    <a:pt x="25256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60" name="Google Shape;360;p44"/>
            <p:cNvSpPr/>
            <p:nvPr/>
          </p:nvSpPr>
          <p:spPr>
            <a:xfrm>
              <a:off x="1670850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61" name="Google Shape;361;p44"/>
            <p:cNvSpPr/>
            <p:nvPr/>
          </p:nvSpPr>
          <p:spPr>
            <a:xfrm>
              <a:off x="2230975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1" y="4921"/>
                  </a:cubicBezTo>
                  <a:cubicBezTo>
                    <a:pt x="3857" y="4921"/>
                    <a:pt x="4921" y="3790"/>
                    <a:pt x="4921" y="2461"/>
                  </a:cubicBezTo>
                  <a:cubicBezTo>
                    <a:pt x="4921" y="1131"/>
                    <a:pt x="3857" y="1"/>
                    <a:pt x="24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62" name="Google Shape;362;p44"/>
            <p:cNvSpPr/>
            <p:nvPr/>
          </p:nvSpPr>
          <p:spPr>
            <a:xfrm>
              <a:off x="1950075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63" name="Google Shape;363;p44"/>
            <p:cNvSpPr/>
            <p:nvPr/>
          </p:nvSpPr>
          <p:spPr>
            <a:xfrm>
              <a:off x="1389950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64" name="Google Shape;364;p44"/>
            <p:cNvSpPr/>
            <p:nvPr/>
          </p:nvSpPr>
          <p:spPr>
            <a:xfrm>
              <a:off x="1670850" y="18170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857"/>
                    <a:pt x="1131" y="4921"/>
                    <a:pt x="2460" y="4921"/>
                  </a:cubicBezTo>
                  <a:cubicBezTo>
                    <a:pt x="3857" y="4921"/>
                    <a:pt x="4920" y="3857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65" name="Google Shape;365;p44"/>
            <p:cNvSpPr/>
            <p:nvPr/>
          </p:nvSpPr>
          <p:spPr>
            <a:xfrm>
              <a:off x="1459775" y="18635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1"/>
                  </a:moveTo>
                  <a:cubicBezTo>
                    <a:pt x="266" y="1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1"/>
                    <a:pt x="6648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66" name="Google Shape;366;p44"/>
            <p:cNvSpPr/>
            <p:nvPr/>
          </p:nvSpPr>
          <p:spPr>
            <a:xfrm>
              <a:off x="1770575" y="2428725"/>
              <a:ext cx="204475" cy="319100"/>
            </a:xfrm>
            <a:custGeom>
              <a:avLst/>
              <a:gdLst/>
              <a:ahLst/>
              <a:cxnLst/>
              <a:rect l="l" t="t" r="r" b="b"/>
              <a:pathLst>
                <a:path w="8179" h="12764" extrusionOk="0">
                  <a:moveTo>
                    <a:pt x="7513" y="0"/>
                  </a:moveTo>
                  <a:cubicBezTo>
                    <a:pt x="7316" y="0"/>
                    <a:pt x="7118" y="103"/>
                    <a:pt x="6981" y="331"/>
                  </a:cubicBezTo>
                  <a:lnTo>
                    <a:pt x="200" y="11832"/>
                  </a:lnTo>
                  <a:cubicBezTo>
                    <a:pt x="1" y="12098"/>
                    <a:pt x="134" y="12497"/>
                    <a:pt x="400" y="12630"/>
                  </a:cubicBezTo>
                  <a:cubicBezTo>
                    <a:pt x="466" y="12697"/>
                    <a:pt x="599" y="12763"/>
                    <a:pt x="665" y="12763"/>
                  </a:cubicBezTo>
                  <a:cubicBezTo>
                    <a:pt x="865" y="12763"/>
                    <a:pt x="1064" y="12630"/>
                    <a:pt x="1197" y="12431"/>
                  </a:cubicBezTo>
                  <a:lnTo>
                    <a:pt x="7979" y="929"/>
                  </a:lnTo>
                  <a:cubicBezTo>
                    <a:pt x="8178" y="596"/>
                    <a:pt x="8112" y="264"/>
                    <a:pt x="7779" y="65"/>
                  </a:cubicBezTo>
                  <a:cubicBezTo>
                    <a:pt x="7695" y="22"/>
                    <a:pt x="7604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67" name="Google Shape;367;p44"/>
            <p:cNvSpPr/>
            <p:nvPr/>
          </p:nvSpPr>
          <p:spPr>
            <a:xfrm>
              <a:off x="1489675" y="1955900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550" y="0"/>
                  </a:moveTo>
                  <a:cubicBezTo>
                    <a:pt x="7344" y="0"/>
                    <a:pt x="7137" y="118"/>
                    <a:pt x="7048" y="296"/>
                  </a:cubicBezTo>
                  <a:lnTo>
                    <a:pt x="200" y="11930"/>
                  </a:lnTo>
                  <a:cubicBezTo>
                    <a:pt x="1" y="12196"/>
                    <a:pt x="134" y="12529"/>
                    <a:pt x="400" y="12728"/>
                  </a:cubicBezTo>
                  <a:cubicBezTo>
                    <a:pt x="533" y="12795"/>
                    <a:pt x="599" y="12795"/>
                    <a:pt x="732" y="12795"/>
                  </a:cubicBezTo>
                  <a:cubicBezTo>
                    <a:pt x="932" y="12795"/>
                    <a:pt x="1131" y="12662"/>
                    <a:pt x="1197" y="12529"/>
                  </a:cubicBezTo>
                  <a:lnTo>
                    <a:pt x="8045" y="894"/>
                  </a:lnTo>
                  <a:cubicBezTo>
                    <a:pt x="8245" y="628"/>
                    <a:pt x="8112" y="229"/>
                    <a:pt x="7846" y="96"/>
                  </a:cubicBezTo>
                  <a:cubicBezTo>
                    <a:pt x="7757" y="30"/>
                    <a:pt x="7654" y="0"/>
                    <a:pt x="755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68" name="Google Shape;368;p44"/>
            <p:cNvSpPr/>
            <p:nvPr/>
          </p:nvSpPr>
          <p:spPr>
            <a:xfrm>
              <a:off x="1283575" y="2427050"/>
              <a:ext cx="133000" cy="197775"/>
            </a:xfrm>
            <a:custGeom>
              <a:avLst/>
              <a:gdLst/>
              <a:ahLst/>
              <a:cxnLst/>
              <a:rect l="l" t="t" r="r" b="b"/>
              <a:pathLst>
                <a:path w="5320" h="7911" extrusionOk="0">
                  <a:moveTo>
                    <a:pt x="4654" y="1"/>
                  </a:moveTo>
                  <a:cubicBezTo>
                    <a:pt x="4457" y="1"/>
                    <a:pt x="4259" y="104"/>
                    <a:pt x="4123" y="331"/>
                  </a:cubicBezTo>
                  <a:lnTo>
                    <a:pt x="200" y="6979"/>
                  </a:lnTo>
                  <a:cubicBezTo>
                    <a:pt x="1" y="7245"/>
                    <a:pt x="134" y="7644"/>
                    <a:pt x="400" y="7777"/>
                  </a:cubicBezTo>
                  <a:cubicBezTo>
                    <a:pt x="466" y="7844"/>
                    <a:pt x="599" y="7910"/>
                    <a:pt x="666" y="7910"/>
                  </a:cubicBezTo>
                  <a:cubicBezTo>
                    <a:pt x="865" y="7910"/>
                    <a:pt x="1064" y="7777"/>
                    <a:pt x="1197" y="7578"/>
                  </a:cubicBezTo>
                  <a:lnTo>
                    <a:pt x="5120" y="929"/>
                  </a:lnTo>
                  <a:cubicBezTo>
                    <a:pt x="5319" y="597"/>
                    <a:pt x="5253" y="265"/>
                    <a:pt x="4921" y="65"/>
                  </a:cubicBezTo>
                  <a:cubicBezTo>
                    <a:pt x="4836" y="23"/>
                    <a:pt x="4745" y="1"/>
                    <a:pt x="465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69" name="Google Shape;369;p44"/>
            <p:cNvSpPr/>
            <p:nvPr/>
          </p:nvSpPr>
          <p:spPr>
            <a:xfrm>
              <a:off x="1770575" y="1957550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695" y="1"/>
                  </a:moveTo>
                  <a:cubicBezTo>
                    <a:pt x="592" y="1"/>
                    <a:pt x="488" y="30"/>
                    <a:pt x="400" y="97"/>
                  </a:cubicBezTo>
                  <a:cubicBezTo>
                    <a:pt x="134" y="230"/>
                    <a:pt x="1" y="628"/>
                    <a:pt x="200" y="894"/>
                  </a:cubicBezTo>
                  <a:lnTo>
                    <a:pt x="6981" y="12463"/>
                  </a:lnTo>
                  <a:cubicBezTo>
                    <a:pt x="7114" y="12596"/>
                    <a:pt x="7314" y="12729"/>
                    <a:pt x="7513" y="12729"/>
                  </a:cubicBezTo>
                  <a:cubicBezTo>
                    <a:pt x="7580" y="12729"/>
                    <a:pt x="7713" y="12729"/>
                    <a:pt x="7779" y="12662"/>
                  </a:cubicBezTo>
                  <a:cubicBezTo>
                    <a:pt x="8112" y="12463"/>
                    <a:pt x="8178" y="12130"/>
                    <a:pt x="8045" y="11864"/>
                  </a:cubicBezTo>
                  <a:lnTo>
                    <a:pt x="1197" y="296"/>
                  </a:lnTo>
                  <a:cubicBezTo>
                    <a:pt x="1109" y="119"/>
                    <a:pt x="902" y="1"/>
                    <a:pt x="695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70" name="Google Shape;370;p44"/>
            <p:cNvSpPr/>
            <p:nvPr/>
          </p:nvSpPr>
          <p:spPr>
            <a:xfrm>
              <a:off x="1338425" y="2170300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661" y="1"/>
                  </a:moveTo>
                  <a:cubicBezTo>
                    <a:pt x="555" y="1"/>
                    <a:pt x="444" y="30"/>
                    <a:pt x="333" y="97"/>
                  </a:cubicBezTo>
                  <a:cubicBezTo>
                    <a:pt x="67" y="230"/>
                    <a:pt x="1" y="628"/>
                    <a:pt x="134" y="894"/>
                  </a:cubicBezTo>
                  <a:lnTo>
                    <a:pt x="1929" y="3953"/>
                  </a:lnTo>
                  <a:cubicBezTo>
                    <a:pt x="2062" y="4086"/>
                    <a:pt x="2261" y="4219"/>
                    <a:pt x="2461" y="4219"/>
                  </a:cubicBezTo>
                  <a:cubicBezTo>
                    <a:pt x="2527" y="4219"/>
                    <a:pt x="2660" y="4219"/>
                    <a:pt x="2727" y="4152"/>
                  </a:cubicBezTo>
                  <a:cubicBezTo>
                    <a:pt x="3059" y="3953"/>
                    <a:pt x="3125" y="3620"/>
                    <a:pt x="2926" y="3354"/>
                  </a:cubicBezTo>
                  <a:lnTo>
                    <a:pt x="1197" y="296"/>
                  </a:lnTo>
                  <a:cubicBezTo>
                    <a:pt x="1064" y="119"/>
                    <a:pt x="872" y="1"/>
                    <a:pt x="6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71" name="Google Shape;371;p44"/>
            <p:cNvSpPr/>
            <p:nvPr/>
          </p:nvSpPr>
          <p:spPr>
            <a:xfrm>
              <a:off x="1489675" y="2427050"/>
              <a:ext cx="206125" cy="320775"/>
            </a:xfrm>
            <a:custGeom>
              <a:avLst/>
              <a:gdLst/>
              <a:ahLst/>
              <a:cxnLst/>
              <a:rect l="l" t="t" r="r" b="b"/>
              <a:pathLst>
                <a:path w="8245" h="12831" extrusionOk="0">
                  <a:moveTo>
                    <a:pt x="680" y="1"/>
                  </a:moveTo>
                  <a:cubicBezTo>
                    <a:pt x="581" y="1"/>
                    <a:pt x="484" y="23"/>
                    <a:pt x="400" y="65"/>
                  </a:cubicBezTo>
                  <a:cubicBezTo>
                    <a:pt x="134" y="265"/>
                    <a:pt x="1" y="597"/>
                    <a:pt x="200" y="929"/>
                  </a:cubicBezTo>
                  <a:lnTo>
                    <a:pt x="7048" y="12498"/>
                  </a:lnTo>
                  <a:cubicBezTo>
                    <a:pt x="7181" y="12697"/>
                    <a:pt x="7381" y="12830"/>
                    <a:pt x="7580" y="12830"/>
                  </a:cubicBezTo>
                  <a:cubicBezTo>
                    <a:pt x="7646" y="12830"/>
                    <a:pt x="7779" y="12764"/>
                    <a:pt x="7846" y="12697"/>
                  </a:cubicBezTo>
                  <a:cubicBezTo>
                    <a:pt x="8112" y="12564"/>
                    <a:pt x="8245" y="12165"/>
                    <a:pt x="8045" y="11899"/>
                  </a:cubicBezTo>
                  <a:lnTo>
                    <a:pt x="1197" y="331"/>
                  </a:lnTo>
                  <a:cubicBezTo>
                    <a:pt x="1107" y="104"/>
                    <a:pt x="892" y="1"/>
                    <a:pt x="68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72" name="Google Shape;372;p44"/>
            <p:cNvSpPr/>
            <p:nvPr/>
          </p:nvSpPr>
          <p:spPr>
            <a:xfrm>
              <a:off x="1542875" y="2335575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73" name="Google Shape;373;p44"/>
            <p:cNvSpPr/>
            <p:nvPr/>
          </p:nvSpPr>
          <p:spPr>
            <a:xfrm>
              <a:off x="2049825" y="2427525"/>
              <a:ext cx="204450" cy="320300"/>
            </a:xfrm>
            <a:custGeom>
              <a:avLst/>
              <a:gdLst/>
              <a:ahLst/>
              <a:cxnLst/>
              <a:rect l="l" t="t" r="r" b="b"/>
              <a:pathLst>
                <a:path w="8178" h="12812" extrusionOk="0">
                  <a:moveTo>
                    <a:pt x="699" y="0"/>
                  </a:moveTo>
                  <a:cubicBezTo>
                    <a:pt x="582" y="0"/>
                    <a:pt x="457" y="38"/>
                    <a:pt x="332" y="113"/>
                  </a:cubicBezTo>
                  <a:cubicBezTo>
                    <a:pt x="66" y="246"/>
                    <a:pt x="0" y="644"/>
                    <a:pt x="133" y="910"/>
                  </a:cubicBezTo>
                  <a:lnTo>
                    <a:pt x="6981" y="12479"/>
                  </a:lnTo>
                  <a:cubicBezTo>
                    <a:pt x="7114" y="12678"/>
                    <a:pt x="7313" y="12811"/>
                    <a:pt x="7513" y="12811"/>
                  </a:cubicBezTo>
                  <a:cubicBezTo>
                    <a:pt x="7579" y="12811"/>
                    <a:pt x="7712" y="12745"/>
                    <a:pt x="7779" y="12678"/>
                  </a:cubicBezTo>
                  <a:cubicBezTo>
                    <a:pt x="8111" y="12545"/>
                    <a:pt x="8178" y="12146"/>
                    <a:pt x="7978" y="11880"/>
                  </a:cubicBezTo>
                  <a:lnTo>
                    <a:pt x="1197" y="312"/>
                  </a:lnTo>
                  <a:cubicBezTo>
                    <a:pt x="1072" y="104"/>
                    <a:pt x="895" y="0"/>
                    <a:pt x="69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74" name="Google Shape;374;p44"/>
            <p:cNvSpPr/>
            <p:nvPr/>
          </p:nvSpPr>
          <p:spPr>
            <a:xfrm>
              <a:off x="1217100" y="2335575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75" name="Google Shape;375;p44"/>
            <p:cNvSpPr/>
            <p:nvPr/>
          </p:nvSpPr>
          <p:spPr>
            <a:xfrm>
              <a:off x="1418200" y="2810950"/>
              <a:ext cx="222750" cy="29950"/>
            </a:xfrm>
            <a:custGeom>
              <a:avLst/>
              <a:gdLst/>
              <a:ahLst/>
              <a:cxnLst/>
              <a:rect l="l" t="t" r="r" b="b"/>
              <a:pathLst>
                <a:path w="8910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8311" y="1197"/>
                  </a:lnTo>
                  <a:cubicBezTo>
                    <a:pt x="8644" y="1197"/>
                    <a:pt x="8910" y="931"/>
                    <a:pt x="8910" y="599"/>
                  </a:cubicBezTo>
                  <a:cubicBezTo>
                    <a:pt x="8910" y="266"/>
                    <a:pt x="8644" y="0"/>
                    <a:pt x="831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76" name="Google Shape;376;p44"/>
            <p:cNvSpPr/>
            <p:nvPr/>
          </p:nvSpPr>
          <p:spPr>
            <a:xfrm>
              <a:off x="1825425" y="2810950"/>
              <a:ext cx="375675" cy="29950"/>
            </a:xfrm>
            <a:custGeom>
              <a:avLst/>
              <a:gdLst/>
              <a:ahLst/>
              <a:cxnLst/>
              <a:rect l="l" t="t" r="r" b="b"/>
              <a:pathLst>
                <a:path w="15027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14428" y="1197"/>
                  </a:lnTo>
                  <a:cubicBezTo>
                    <a:pt x="14760" y="1197"/>
                    <a:pt x="15026" y="931"/>
                    <a:pt x="15026" y="599"/>
                  </a:cubicBezTo>
                  <a:cubicBezTo>
                    <a:pt x="15026" y="266"/>
                    <a:pt x="14760" y="0"/>
                    <a:pt x="1442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77" name="Google Shape;377;p44"/>
            <p:cNvSpPr/>
            <p:nvPr/>
          </p:nvSpPr>
          <p:spPr>
            <a:xfrm>
              <a:off x="249750" y="2102900"/>
              <a:ext cx="497000" cy="496975"/>
            </a:xfrm>
            <a:custGeom>
              <a:avLst/>
              <a:gdLst/>
              <a:ahLst/>
              <a:cxnLst/>
              <a:rect l="l" t="t" r="r" b="b"/>
              <a:pathLst>
                <a:path w="19880" h="19879" extrusionOk="0">
                  <a:moveTo>
                    <a:pt x="9907" y="0"/>
                  </a:moveTo>
                  <a:cubicBezTo>
                    <a:pt x="4455" y="0"/>
                    <a:pt x="0" y="4455"/>
                    <a:pt x="0" y="9906"/>
                  </a:cubicBezTo>
                  <a:cubicBezTo>
                    <a:pt x="0" y="15425"/>
                    <a:pt x="4455" y="19879"/>
                    <a:pt x="9907" y="19879"/>
                  </a:cubicBezTo>
                  <a:cubicBezTo>
                    <a:pt x="15425" y="19879"/>
                    <a:pt x="19879" y="15425"/>
                    <a:pt x="19879" y="9906"/>
                  </a:cubicBezTo>
                  <a:cubicBezTo>
                    <a:pt x="19879" y="4455"/>
                    <a:pt x="15425" y="0"/>
                    <a:pt x="990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78" name="Google Shape;378;p44"/>
            <p:cNvSpPr/>
            <p:nvPr/>
          </p:nvSpPr>
          <p:spPr>
            <a:xfrm>
              <a:off x="816525" y="2169375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1"/>
                  </a:moveTo>
                  <a:cubicBezTo>
                    <a:pt x="3258" y="1"/>
                    <a:pt x="1" y="3258"/>
                    <a:pt x="1" y="7247"/>
                  </a:cubicBezTo>
                  <a:cubicBezTo>
                    <a:pt x="1" y="11303"/>
                    <a:pt x="3258" y="14561"/>
                    <a:pt x="7247" y="14561"/>
                  </a:cubicBezTo>
                  <a:cubicBezTo>
                    <a:pt x="11303" y="14561"/>
                    <a:pt x="14561" y="11303"/>
                    <a:pt x="14561" y="7247"/>
                  </a:cubicBezTo>
                  <a:cubicBezTo>
                    <a:pt x="14561" y="3258"/>
                    <a:pt x="11303" y="1"/>
                    <a:pt x="724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79" name="Google Shape;379;p44"/>
            <p:cNvSpPr/>
            <p:nvPr/>
          </p:nvSpPr>
          <p:spPr>
            <a:xfrm>
              <a:off x="269700" y="2697925"/>
              <a:ext cx="255975" cy="256000"/>
            </a:xfrm>
            <a:custGeom>
              <a:avLst/>
              <a:gdLst/>
              <a:ahLst/>
              <a:cxnLst/>
              <a:rect l="l" t="t" r="r" b="b"/>
              <a:pathLst>
                <a:path w="10239" h="10240" extrusionOk="0">
                  <a:moveTo>
                    <a:pt x="5120" y="1"/>
                  </a:moveTo>
                  <a:cubicBezTo>
                    <a:pt x="2327" y="1"/>
                    <a:pt x="0" y="2327"/>
                    <a:pt x="0" y="5120"/>
                  </a:cubicBezTo>
                  <a:cubicBezTo>
                    <a:pt x="0" y="7912"/>
                    <a:pt x="2327" y="10239"/>
                    <a:pt x="5120" y="10239"/>
                  </a:cubicBezTo>
                  <a:cubicBezTo>
                    <a:pt x="7912" y="10239"/>
                    <a:pt x="10239" y="7912"/>
                    <a:pt x="10239" y="5120"/>
                  </a:cubicBezTo>
                  <a:cubicBezTo>
                    <a:pt x="10239" y="2327"/>
                    <a:pt x="7912" y="1"/>
                    <a:pt x="512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80" name="Google Shape;380;p44"/>
            <p:cNvSpPr/>
            <p:nvPr/>
          </p:nvSpPr>
          <p:spPr>
            <a:xfrm>
              <a:off x="1069175" y="1780450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13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13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81" name="Google Shape;381;p44"/>
            <p:cNvSpPr/>
            <p:nvPr/>
          </p:nvSpPr>
          <p:spPr>
            <a:xfrm>
              <a:off x="1002675" y="2638100"/>
              <a:ext cx="377325" cy="377300"/>
            </a:xfrm>
            <a:custGeom>
              <a:avLst/>
              <a:gdLst/>
              <a:ahLst/>
              <a:cxnLst/>
              <a:rect l="l" t="t" r="r" b="b"/>
              <a:pathLst>
                <a:path w="15093" h="15092" extrusionOk="0">
                  <a:moveTo>
                    <a:pt x="7514" y="0"/>
                  </a:moveTo>
                  <a:cubicBezTo>
                    <a:pt x="3392" y="0"/>
                    <a:pt x="1" y="3324"/>
                    <a:pt x="1" y="7513"/>
                  </a:cubicBezTo>
                  <a:cubicBezTo>
                    <a:pt x="1" y="11701"/>
                    <a:pt x="3392" y="15092"/>
                    <a:pt x="7514" y="15092"/>
                  </a:cubicBezTo>
                  <a:cubicBezTo>
                    <a:pt x="11702" y="15092"/>
                    <a:pt x="15093" y="11701"/>
                    <a:pt x="15093" y="7513"/>
                  </a:cubicBezTo>
                  <a:cubicBezTo>
                    <a:pt x="15093" y="3324"/>
                    <a:pt x="11702" y="0"/>
                    <a:pt x="751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82" name="Google Shape;382;p44"/>
            <p:cNvSpPr/>
            <p:nvPr/>
          </p:nvSpPr>
          <p:spPr>
            <a:xfrm>
              <a:off x="650325" y="1820325"/>
              <a:ext cx="299200" cy="297550"/>
            </a:xfrm>
            <a:custGeom>
              <a:avLst/>
              <a:gdLst/>
              <a:ahLst/>
              <a:cxnLst/>
              <a:rect l="l" t="t" r="r" b="b"/>
              <a:pathLst>
                <a:path w="11968" h="11902" extrusionOk="0">
                  <a:moveTo>
                    <a:pt x="5984" y="1"/>
                  </a:moveTo>
                  <a:cubicBezTo>
                    <a:pt x="2660" y="1"/>
                    <a:pt x="0" y="2660"/>
                    <a:pt x="0" y="5918"/>
                  </a:cubicBezTo>
                  <a:cubicBezTo>
                    <a:pt x="0" y="9242"/>
                    <a:pt x="2660" y="11902"/>
                    <a:pt x="5984" y="11902"/>
                  </a:cubicBezTo>
                  <a:cubicBezTo>
                    <a:pt x="9241" y="11902"/>
                    <a:pt x="11967" y="9242"/>
                    <a:pt x="11967" y="5918"/>
                  </a:cubicBezTo>
                  <a:cubicBezTo>
                    <a:pt x="11967" y="2660"/>
                    <a:pt x="9241" y="1"/>
                    <a:pt x="598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83" name="Google Shape;383;p44"/>
            <p:cNvSpPr/>
            <p:nvPr/>
          </p:nvSpPr>
          <p:spPr>
            <a:xfrm>
              <a:off x="612075" y="2676325"/>
              <a:ext cx="299225" cy="299200"/>
            </a:xfrm>
            <a:custGeom>
              <a:avLst/>
              <a:gdLst/>
              <a:ahLst/>
              <a:cxnLst/>
              <a:rect l="l" t="t" r="r" b="b"/>
              <a:pathLst>
                <a:path w="11969" h="11968" extrusionOk="0">
                  <a:moveTo>
                    <a:pt x="5985" y="0"/>
                  </a:moveTo>
                  <a:cubicBezTo>
                    <a:pt x="2727" y="0"/>
                    <a:pt x="1" y="2726"/>
                    <a:pt x="1" y="5984"/>
                  </a:cubicBezTo>
                  <a:cubicBezTo>
                    <a:pt x="1" y="9308"/>
                    <a:pt x="2727" y="11967"/>
                    <a:pt x="5985" y="11967"/>
                  </a:cubicBezTo>
                  <a:cubicBezTo>
                    <a:pt x="9309" y="11967"/>
                    <a:pt x="11968" y="9308"/>
                    <a:pt x="11968" y="5984"/>
                  </a:cubicBezTo>
                  <a:cubicBezTo>
                    <a:pt x="11968" y="2726"/>
                    <a:pt x="9309" y="0"/>
                    <a:pt x="598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84" name="Google Shape;384;p44"/>
            <p:cNvSpPr/>
            <p:nvPr/>
          </p:nvSpPr>
          <p:spPr>
            <a:xfrm>
              <a:off x="1950075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85" name="Google Shape;385;p44"/>
            <p:cNvSpPr/>
            <p:nvPr/>
          </p:nvSpPr>
          <p:spPr>
            <a:xfrm>
              <a:off x="1389950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86" name="Google Shape;386;p44"/>
            <p:cNvSpPr/>
            <p:nvPr/>
          </p:nvSpPr>
          <p:spPr>
            <a:xfrm>
              <a:off x="1670850" y="37118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87" name="Google Shape;387;p44"/>
            <p:cNvSpPr/>
            <p:nvPr/>
          </p:nvSpPr>
          <p:spPr>
            <a:xfrm>
              <a:off x="1459775" y="37583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0"/>
                  </a:moveTo>
                  <a:cubicBezTo>
                    <a:pt x="266" y="0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0"/>
                    <a:pt x="664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88" name="Google Shape;388;p44"/>
            <p:cNvSpPr/>
            <p:nvPr/>
          </p:nvSpPr>
          <p:spPr>
            <a:xfrm>
              <a:off x="1770575" y="2905700"/>
              <a:ext cx="204475" cy="317475"/>
            </a:xfrm>
            <a:custGeom>
              <a:avLst/>
              <a:gdLst/>
              <a:ahLst/>
              <a:cxnLst/>
              <a:rect l="l" t="t" r="r" b="b"/>
              <a:pathLst>
                <a:path w="8179" h="12699" extrusionOk="0">
                  <a:moveTo>
                    <a:pt x="665" y="0"/>
                  </a:moveTo>
                  <a:cubicBezTo>
                    <a:pt x="599" y="0"/>
                    <a:pt x="466" y="0"/>
                    <a:pt x="400" y="67"/>
                  </a:cubicBezTo>
                  <a:cubicBezTo>
                    <a:pt x="134" y="199"/>
                    <a:pt x="1" y="598"/>
                    <a:pt x="200" y="864"/>
                  </a:cubicBezTo>
                  <a:lnTo>
                    <a:pt x="6981" y="12433"/>
                  </a:lnTo>
                  <a:cubicBezTo>
                    <a:pt x="7114" y="12610"/>
                    <a:pt x="7307" y="12699"/>
                    <a:pt x="7499" y="12699"/>
                  </a:cubicBezTo>
                  <a:cubicBezTo>
                    <a:pt x="7595" y="12699"/>
                    <a:pt x="7691" y="12676"/>
                    <a:pt x="7779" y="12632"/>
                  </a:cubicBezTo>
                  <a:cubicBezTo>
                    <a:pt x="8112" y="12433"/>
                    <a:pt x="8178" y="12100"/>
                    <a:pt x="7979" y="11834"/>
                  </a:cubicBezTo>
                  <a:lnTo>
                    <a:pt x="1197" y="266"/>
                  </a:lnTo>
                  <a:cubicBezTo>
                    <a:pt x="1064" y="67"/>
                    <a:pt x="865" y="0"/>
                    <a:pt x="66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89" name="Google Shape;389;p44"/>
            <p:cNvSpPr/>
            <p:nvPr/>
          </p:nvSpPr>
          <p:spPr>
            <a:xfrm>
              <a:off x="1489675" y="3376075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32" y="0"/>
                  </a:moveTo>
                  <a:cubicBezTo>
                    <a:pt x="599" y="0"/>
                    <a:pt x="533" y="67"/>
                    <a:pt x="400" y="67"/>
                  </a:cubicBezTo>
                  <a:cubicBezTo>
                    <a:pt x="134" y="266"/>
                    <a:pt x="1" y="598"/>
                    <a:pt x="200" y="931"/>
                  </a:cubicBezTo>
                  <a:lnTo>
                    <a:pt x="7048" y="12499"/>
                  </a:lnTo>
                  <a:cubicBezTo>
                    <a:pt x="7137" y="12676"/>
                    <a:pt x="7344" y="12795"/>
                    <a:pt x="7550" y="12795"/>
                  </a:cubicBezTo>
                  <a:cubicBezTo>
                    <a:pt x="7654" y="12795"/>
                    <a:pt x="7757" y="12765"/>
                    <a:pt x="7846" y="12699"/>
                  </a:cubicBezTo>
                  <a:cubicBezTo>
                    <a:pt x="8112" y="12566"/>
                    <a:pt x="8245" y="12167"/>
                    <a:pt x="8045" y="11901"/>
                  </a:cubicBezTo>
                  <a:lnTo>
                    <a:pt x="1197" y="332"/>
                  </a:lnTo>
                  <a:cubicBezTo>
                    <a:pt x="1131" y="133"/>
                    <a:pt x="932" y="0"/>
                    <a:pt x="732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90" name="Google Shape;390;p44"/>
            <p:cNvSpPr/>
            <p:nvPr/>
          </p:nvSpPr>
          <p:spPr>
            <a:xfrm>
              <a:off x="1283575" y="3028675"/>
              <a:ext cx="133000" cy="196150"/>
            </a:xfrm>
            <a:custGeom>
              <a:avLst/>
              <a:gdLst/>
              <a:ahLst/>
              <a:cxnLst/>
              <a:rect l="l" t="t" r="r" b="b"/>
              <a:pathLst>
                <a:path w="5320" h="7846" extrusionOk="0">
                  <a:moveTo>
                    <a:pt x="666" y="1"/>
                  </a:moveTo>
                  <a:cubicBezTo>
                    <a:pt x="599" y="1"/>
                    <a:pt x="466" y="1"/>
                    <a:pt x="400" y="67"/>
                  </a:cubicBezTo>
                  <a:cubicBezTo>
                    <a:pt x="134" y="200"/>
                    <a:pt x="1" y="599"/>
                    <a:pt x="200" y="865"/>
                  </a:cubicBezTo>
                  <a:lnTo>
                    <a:pt x="4123" y="7580"/>
                  </a:lnTo>
                  <a:cubicBezTo>
                    <a:pt x="4256" y="7757"/>
                    <a:pt x="4448" y="7846"/>
                    <a:pt x="4640" y="7846"/>
                  </a:cubicBezTo>
                  <a:cubicBezTo>
                    <a:pt x="4736" y="7846"/>
                    <a:pt x="4832" y="7824"/>
                    <a:pt x="4921" y="7780"/>
                  </a:cubicBezTo>
                  <a:cubicBezTo>
                    <a:pt x="5253" y="7580"/>
                    <a:pt x="5319" y="7248"/>
                    <a:pt x="5120" y="6982"/>
                  </a:cubicBezTo>
                  <a:lnTo>
                    <a:pt x="1197" y="267"/>
                  </a:lnTo>
                  <a:cubicBezTo>
                    <a:pt x="1064" y="67"/>
                    <a:pt x="865" y="1"/>
                    <a:pt x="66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91" name="Google Shape;391;p44"/>
            <p:cNvSpPr/>
            <p:nvPr/>
          </p:nvSpPr>
          <p:spPr>
            <a:xfrm>
              <a:off x="1770575" y="3376075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7513" y="0"/>
                  </a:moveTo>
                  <a:cubicBezTo>
                    <a:pt x="7314" y="0"/>
                    <a:pt x="7114" y="133"/>
                    <a:pt x="6981" y="332"/>
                  </a:cubicBezTo>
                  <a:lnTo>
                    <a:pt x="200" y="11834"/>
                  </a:lnTo>
                  <a:cubicBezTo>
                    <a:pt x="1" y="12100"/>
                    <a:pt x="134" y="12499"/>
                    <a:pt x="400" y="12632"/>
                  </a:cubicBezTo>
                  <a:cubicBezTo>
                    <a:pt x="488" y="12699"/>
                    <a:pt x="592" y="12728"/>
                    <a:pt x="695" y="12728"/>
                  </a:cubicBezTo>
                  <a:cubicBezTo>
                    <a:pt x="902" y="12728"/>
                    <a:pt x="1109" y="12610"/>
                    <a:pt x="1197" y="12433"/>
                  </a:cubicBezTo>
                  <a:lnTo>
                    <a:pt x="8045" y="931"/>
                  </a:lnTo>
                  <a:cubicBezTo>
                    <a:pt x="8178" y="598"/>
                    <a:pt x="8112" y="266"/>
                    <a:pt x="7779" y="67"/>
                  </a:cubicBezTo>
                  <a:cubicBezTo>
                    <a:pt x="7713" y="67"/>
                    <a:pt x="7580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92" name="Google Shape;392;p44"/>
            <p:cNvSpPr/>
            <p:nvPr/>
          </p:nvSpPr>
          <p:spPr>
            <a:xfrm>
              <a:off x="1338425" y="3376075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2461" y="0"/>
                  </a:moveTo>
                  <a:cubicBezTo>
                    <a:pt x="2261" y="0"/>
                    <a:pt x="2062" y="133"/>
                    <a:pt x="1929" y="332"/>
                  </a:cubicBezTo>
                  <a:lnTo>
                    <a:pt x="134" y="3324"/>
                  </a:lnTo>
                  <a:cubicBezTo>
                    <a:pt x="1" y="3590"/>
                    <a:pt x="67" y="3989"/>
                    <a:pt x="333" y="4122"/>
                  </a:cubicBezTo>
                  <a:cubicBezTo>
                    <a:pt x="444" y="4189"/>
                    <a:pt x="555" y="4218"/>
                    <a:pt x="661" y="4218"/>
                  </a:cubicBezTo>
                  <a:cubicBezTo>
                    <a:pt x="872" y="4218"/>
                    <a:pt x="1064" y="4100"/>
                    <a:pt x="1197" y="3923"/>
                  </a:cubicBezTo>
                  <a:lnTo>
                    <a:pt x="2926" y="931"/>
                  </a:lnTo>
                  <a:cubicBezTo>
                    <a:pt x="3125" y="598"/>
                    <a:pt x="3059" y="266"/>
                    <a:pt x="2727" y="67"/>
                  </a:cubicBezTo>
                  <a:cubicBezTo>
                    <a:pt x="2660" y="67"/>
                    <a:pt x="2527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93" name="Google Shape;393;p44"/>
            <p:cNvSpPr/>
            <p:nvPr/>
          </p:nvSpPr>
          <p:spPr>
            <a:xfrm>
              <a:off x="1489675" y="2905700"/>
              <a:ext cx="206125" cy="319125"/>
            </a:xfrm>
            <a:custGeom>
              <a:avLst/>
              <a:gdLst/>
              <a:ahLst/>
              <a:cxnLst/>
              <a:rect l="l" t="t" r="r" b="b"/>
              <a:pathLst>
                <a:path w="8245" h="12765" extrusionOk="0">
                  <a:moveTo>
                    <a:pt x="7580" y="0"/>
                  </a:moveTo>
                  <a:cubicBezTo>
                    <a:pt x="7381" y="0"/>
                    <a:pt x="7181" y="67"/>
                    <a:pt x="7048" y="266"/>
                  </a:cubicBezTo>
                  <a:lnTo>
                    <a:pt x="200" y="11901"/>
                  </a:lnTo>
                  <a:cubicBezTo>
                    <a:pt x="1" y="12167"/>
                    <a:pt x="134" y="12499"/>
                    <a:pt x="400" y="12699"/>
                  </a:cubicBezTo>
                  <a:cubicBezTo>
                    <a:pt x="488" y="12743"/>
                    <a:pt x="592" y="12765"/>
                    <a:pt x="695" y="12765"/>
                  </a:cubicBezTo>
                  <a:cubicBezTo>
                    <a:pt x="902" y="12765"/>
                    <a:pt x="1109" y="12676"/>
                    <a:pt x="1197" y="12499"/>
                  </a:cubicBezTo>
                  <a:lnTo>
                    <a:pt x="8045" y="864"/>
                  </a:lnTo>
                  <a:cubicBezTo>
                    <a:pt x="8245" y="598"/>
                    <a:pt x="8112" y="199"/>
                    <a:pt x="7846" y="67"/>
                  </a:cubicBezTo>
                  <a:cubicBezTo>
                    <a:pt x="7779" y="0"/>
                    <a:pt x="7646" y="0"/>
                    <a:pt x="758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94" name="Google Shape;394;p44"/>
            <p:cNvSpPr/>
            <p:nvPr/>
          </p:nvSpPr>
          <p:spPr>
            <a:xfrm>
              <a:off x="1542875" y="3286300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95" name="Google Shape;395;p44"/>
            <p:cNvSpPr/>
            <p:nvPr/>
          </p:nvSpPr>
          <p:spPr>
            <a:xfrm>
              <a:off x="2049825" y="2905700"/>
              <a:ext cx="204450" cy="319125"/>
            </a:xfrm>
            <a:custGeom>
              <a:avLst/>
              <a:gdLst/>
              <a:ahLst/>
              <a:cxnLst/>
              <a:rect l="l" t="t" r="r" b="b"/>
              <a:pathLst>
                <a:path w="8178" h="12765" extrusionOk="0">
                  <a:moveTo>
                    <a:pt x="7513" y="0"/>
                  </a:moveTo>
                  <a:cubicBezTo>
                    <a:pt x="7313" y="0"/>
                    <a:pt x="7114" y="67"/>
                    <a:pt x="6981" y="266"/>
                  </a:cubicBezTo>
                  <a:lnTo>
                    <a:pt x="133" y="11834"/>
                  </a:lnTo>
                  <a:cubicBezTo>
                    <a:pt x="0" y="12167"/>
                    <a:pt x="66" y="12499"/>
                    <a:pt x="332" y="12699"/>
                  </a:cubicBezTo>
                  <a:cubicBezTo>
                    <a:pt x="443" y="12743"/>
                    <a:pt x="554" y="12765"/>
                    <a:pt x="660" y="12765"/>
                  </a:cubicBezTo>
                  <a:cubicBezTo>
                    <a:pt x="872" y="12765"/>
                    <a:pt x="1064" y="12676"/>
                    <a:pt x="1197" y="12499"/>
                  </a:cubicBezTo>
                  <a:lnTo>
                    <a:pt x="7978" y="864"/>
                  </a:lnTo>
                  <a:cubicBezTo>
                    <a:pt x="8178" y="598"/>
                    <a:pt x="8111" y="199"/>
                    <a:pt x="7779" y="67"/>
                  </a:cubicBezTo>
                  <a:cubicBezTo>
                    <a:pt x="7712" y="0"/>
                    <a:pt x="7579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96" name="Google Shape;396;p44"/>
            <p:cNvSpPr/>
            <p:nvPr/>
          </p:nvSpPr>
          <p:spPr>
            <a:xfrm>
              <a:off x="1217100" y="3286300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97" name="Google Shape;397;p44"/>
            <p:cNvSpPr/>
            <p:nvPr/>
          </p:nvSpPr>
          <p:spPr>
            <a:xfrm>
              <a:off x="249750" y="3051950"/>
              <a:ext cx="497000" cy="498650"/>
            </a:xfrm>
            <a:custGeom>
              <a:avLst/>
              <a:gdLst/>
              <a:ahLst/>
              <a:cxnLst/>
              <a:rect l="l" t="t" r="r" b="b"/>
              <a:pathLst>
                <a:path w="19880" h="19946" extrusionOk="0">
                  <a:moveTo>
                    <a:pt x="9907" y="1"/>
                  </a:moveTo>
                  <a:cubicBezTo>
                    <a:pt x="4455" y="1"/>
                    <a:pt x="0" y="4522"/>
                    <a:pt x="0" y="9973"/>
                  </a:cubicBezTo>
                  <a:cubicBezTo>
                    <a:pt x="0" y="15491"/>
                    <a:pt x="4455" y="19946"/>
                    <a:pt x="9907" y="19946"/>
                  </a:cubicBezTo>
                  <a:cubicBezTo>
                    <a:pt x="15425" y="19946"/>
                    <a:pt x="19879" y="15491"/>
                    <a:pt x="19879" y="9973"/>
                  </a:cubicBezTo>
                  <a:cubicBezTo>
                    <a:pt x="19879" y="4522"/>
                    <a:pt x="15425" y="1"/>
                    <a:pt x="990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98" name="Google Shape;398;p44"/>
            <p:cNvSpPr/>
            <p:nvPr/>
          </p:nvSpPr>
          <p:spPr>
            <a:xfrm>
              <a:off x="816525" y="3120100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0"/>
                  </a:moveTo>
                  <a:cubicBezTo>
                    <a:pt x="3258" y="0"/>
                    <a:pt x="1" y="3258"/>
                    <a:pt x="1" y="7247"/>
                  </a:cubicBezTo>
                  <a:cubicBezTo>
                    <a:pt x="1" y="11236"/>
                    <a:pt x="3258" y="14561"/>
                    <a:pt x="7247" y="14561"/>
                  </a:cubicBezTo>
                  <a:cubicBezTo>
                    <a:pt x="11303" y="14561"/>
                    <a:pt x="14561" y="11236"/>
                    <a:pt x="14561" y="7247"/>
                  </a:cubicBezTo>
                  <a:cubicBezTo>
                    <a:pt x="14561" y="3258"/>
                    <a:pt x="11303" y="0"/>
                    <a:pt x="724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99" name="Google Shape;399;p44"/>
            <p:cNvSpPr/>
            <p:nvPr/>
          </p:nvSpPr>
          <p:spPr>
            <a:xfrm>
              <a:off x="1069175" y="3494075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80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80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00" name="Google Shape;400;p44"/>
            <p:cNvSpPr/>
            <p:nvPr/>
          </p:nvSpPr>
          <p:spPr>
            <a:xfrm>
              <a:off x="650325" y="3533975"/>
              <a:ext cx="299200" cy="299200"/>
            </a:xfrm>
            <a:custGeom>
              <a:avLst/>
              <a:gdLst/>
              <a:ahLst/>
              <a:cxnLst/>
              <a:rect l="l" t="t" r="r" b="b"/>
              <a:pathLst>
                <a:path w="11968" h="11968" extrusionOk="0">
                  <a:moveTo>
                    <a:pt x="5984" y="0"/>
                  </a:moveTo>
                  <a:cubicBezTo>
                    <a:pt x="2660" y="0"/>
                    <a:pt x="0" y="2659"/>
                    <a:pt x="0" y="5984"/>
                  </a:cubicBezTo>
                  <a:cubicBezTo>
                    <a:pt x="0" y="9241"/>
                    <a:pt x="2660" y="11967"/>
                    <a:pt x="5984" y="11967"/>
                  </a:cubicBezTo>
                  <a:cubicBezTo>
                    <a:pt x="9241" y="11967"/>
                    <a:pt x="11967" y="9241"/>
                    <a:pt x="11967" y="5984"/>
                  </a:cubicBezTo>
                  <a:cubicBezTo>
                    <a:pt x="11967" y="2659"/>
                    <a:pt x="9241" y="0"/>
                    <a:pt x="598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</p:grpSp>
      <p:sp>
        <p:nvSpPr>
          <p:cNvPr id="401" name="Google Shape;401;p44"/>
          <p:cNvSpPr txBox="1">
            <a:spLocks noGrp="1"/>
          </p:cNvSpPr>
          <p:nvPr>
            <p:ph type="subTitle" idx="2"/>
          </p:nvPr>
        </p:nvSpPr>
        <p:spPr>
          <a:xfrm>
            <a:off x="4230000" y="1501200"/>
            <a:ext cx="2166300" cy="5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Font typeface="Work Sans Medium"/>
              <a:buNone/>
              <a:defRPr sz="105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9pPr>
          </a:lstStyle>
          <a:p>
            <a:endParaRPr/>
          </a:p>
        </p:txBody>
      </p:sp>
      <p:sp>
        <p:nvSpPr>
          <p:cNvPr id="402" name="Google Shape;402;p44"/>
          <p:cNvSpPr>
            <a:spLocks noGrp="1"/>
          </p:cNvSpPr>
          <p:nvPr>
            <p:ph type="pic" idx="3"/>
          </p:nvPr>
        </p:nvSpPr>
        <p:spPr>
          <a:xfrm>
            <a:off x="954000" y="1501200"/>
            <a:ext cx="2487600" cy="2487600"/>
          </a:xfrm>
          <a:prstGeom prst="ellipse">
            <a:avLst/>
          </a:prstGeom>
          <a:noFill/>
          <a:ln>
            <a:noFill/>
          </a:ln>
        </p:spPr>
      </p:sp>
      <p:cxnSp>
        <p:nvCxnSpPr>
          <p:cNvPr id="403" name="Google Shape;403;p44"/>
          <p:cNvCxnSpPr/>
          <p:nvPr/>
        </p:nvCxnSpPr>
        <p:spPr>
          <a:xfrm>
            <a:off x="4330800" y="1501200"/>
            <a:ext cx="2076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4" name="Google Shape;404;p44"/>
          <p:cNvSpPr txBox="1">
            <a:spLocks noGrp="1"/>
          </p:cNvSpPr>
          <p:nvPr>
            <p:ph type="body" idx="4"/>
          </p:nvPr>
        </p:nvSpPr>
        <p:spPr>
          <a:xfrm>
            <a:off x="6497100" y="2016000"/>
            <a:ext cx="2264400" cy="21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 sz="1050"/>
            </a:lvl1pPr>
            <a:lvl2pPr marL="914400" lvl="1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2pPr>
            <a:lvl3pPr marL="1371600" lvl="2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5pPr>
            <a:lvl6pPr marL="2743200" lvl="5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6pPr>
            <a:lvl7pPr marL="3200400" lvl="6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7pPr>
            <a:lvl8pPr marL="3657600" lvl="7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8pPr>
            <a:lvl9pPr marL="4114800" lvl="8" indent="-29527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Char char="•"/>
              <a:defRPr/>
            </a:lvl9pPr>
          </a:lstStyle>
          <a:p>
            <a:endParaRPr/>
          </a:p>
        </p:txBody>
      </p:sp>
      <p:sp>
        <p:nvSpPr>
          <p:cNvPr id="405" name="Google Shape;405;p44"/>
          <p:cNvSpPr txBox="1">
            <a:spLocks noGrp="1"/>
          </p:cNvSpPr>
          <p:nvPr>
            <p:ph type="subTitle" idx="5"/>
          </p:nvPr>
        </p:nvSpPr>
        <p:spPr>
          <a:xfrm>
            <a:off x="6497100" y="1501200"/>
            <a:ext cx="2166300" cy="5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Font typeface="Work Sans Medium"/>
              <a:buNone/>
              <a:defRPr sz="105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  <a:defRPr/>
            </a:lvl9pPr>
          </a:lstStyle>
          <a:p>
            <a:endParaRPr/>
          </a:p>
        </p:txBody>
      </p:sp>
      <p:cxnSp>
        <p:nvCxnSpPr>
          <p:cNvPr id="406" name="Google Shape;406;p44"/>
          <p:cNvCxnSpPr/>
          <p:nvPr/>
        </p:nvCxnSpPr>
        <p:spPr>
          <a:xfrm>
            <a:off x="6587300" y="1501200"/>
            <a:ext cx="2095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44">
          <p15:clr>
            <a:srgbClr val="E46962"/>
          </p15:clr>
        </p15:guide>
        <p15:guide id="2" orient="horz" pos="138">
          <p15:clr>
            <a:srgbClr val="E46962"/>
          </p15:clr>
        </p15:guide>
        <p15:guide id="3" orient="horz" pos="1270">
          <p15:clr>
            <a:srgbClr val="E46962"/>
          </p15:clr>
        </p15:guide>
        <p15:guide id="4" pos="2665">
          <p15:clr>
            <a:srgbClr val="E46962"/>
          </p15:clr>
        </p15:guide>
        <p15:guide id="5" pos="5517">
          <p15:clr>
            <a:srgbClr val="E46962"/>
          </p15:clr>
        </p15:guide>
        <p15:guide id="6" pos="4091">
          <p15:clr>
            <a:srgbClr val="E46962"/>
          </p15:clr>
        </p15:guide>
        <p15:guide id="7" pos="4148">
          <p15:clr>
            <a:srgbClr val="E46962"/>
          </p15:clr>
        </p15:guide>
        <p15:guide id="8" pos="4034">
          <p15:clr>
            <a:srgbClr val="E46962"/>
          </p15:clr>
        </p15:guide>
        <p15:guide id="9" orient="horz" pos="946">
          <p15:clr>
            <a:srgbClr val="E46962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et texte 3">
  <p:cSld name="ONE_COLUMN_TEXT_1_2_2">
    <p:bg>
      <p:bgPr>
        <a:solidFill>
          <a:srgbClr val="B9DBC1"/>
        </a:solidFill>
        <a:effectLst/>
      </p:bgPr>
    </p:bg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45"/>
          <p:cNvSpPr/>
          <p:nvPr/>
        </p:nvSpPr>
        <p:spPr>
          <a:xfrm>
            <a:off x="3877200" y="0"/>
            <a:ext cx="5271900" cy="5143500"/>
          </a:xfrm>
          <a:prstGeom prst="rect">
            <a:avLst/>
          </a:prstGeom>
          <a:solidFill>
            <a:srgbClr val="F4F5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45"/>
          <p:cNvSpPr txBox="1">
            <a:spLocks noGrp="1"/>
          </p:cNvSpPr>
          <p:nvPr>
            <p:ph type="title"/>
          </p:nvPr>
        </p:nvSpPr>
        <p:spPr>
          <a:xfrm>
            <a:off x="864000" y="218425"/>
            <a:ext cx="7894800" cy="6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10" name="Google Shape;410;p45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411" name="Google Shape;411;p45"/>
          <p:cNvCxnSpPr/>
          <p:nvPr/>
        </p:nvCxnSpPr>
        <p:spPr>
          <a:xfrm>
            <a:off x="-10025" y="4766400"/>
            <a:ext cx="9159000" cy="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12" name="Google Shape;412;p45"/>
          <p:cNvCxnSpPr/>
          <p:nvPr/>
        </p:nvCxnSpPr>
        <p:spPr>
          <a:xfrm>
            <a:off x="481275" y="-5025"/>
            <a:ext cx="0" cy="5158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413" name="Google Shape;413;p45"/>
          <p:cNvGrpSpPr/>
          <p:nvPr/>
        </p:nvGrpSpPr>
        <p:grpSpPr>
          <a:xfrm>
            <a:off x="8150393" y="4878076"/>
            <a:ext cx="511008" cy="150548"/>
            <a:chOff x="249750" y="1780450"/>
            <a:chExt cx="7107200" cy="2090950"/>
          </a:xfrm>
        </p:grpSpPr>
        <p:sp>
          <p:nvSpPr>
            <p:cNvPr id="414" name="Google Shape;414;p45"/>
            <p:cNvSpPr/>
            <p:nvPr/>
          </p:nvSpPr>
          <p:spPr>
            <a:xfrm>
              <a:off x="2699700" y="1798725"/>
              <a:ext cx="1974600" cy="2036100"/>
            </a:xfrm>
            <a:custGeom>
              <a:avLst/>
              <a:gdLst/>
              <a:ahLst/>
              <a:cxnLst/>
              <a:rect l="l" t="t" r="r" b="b"/>
              <a:pathLst>
                <a:path w="78984" h="81444" extrusionOk="0">
                  <a:moveTo>
                    <a:pt x="1530" y="1"/>
                  </a:moveTo>
                  <a:cubicBezTo>
                    <a:pt x="665" y="1"/>
                    <a:pt x="0" y="732"/>
                    <a:pt x="0" y="1596"/>
                  </a:cubicBezTo>
                  <a:lnTo>
                    <a:pt x="0" y="79915"/>
                  </a:lnTo>
                  <a:cubicBezTo>
                    <a:pt x="0" y="80779"/>
                    <a:pt x="665" y="81444"/>
                    <a:pt x="1530" y="81444"/>
                  </a:cubicBezTo>
                  <a:lnTo>
                    <a:pt x="10438" y="81444"/>
                  </a:lnTo>
                  <a:cubicBezTo>
                    <a:pt x="11236" y="81444"/>
                    <a:pt x="11968" y="80779"/>
                    <a:pt x="11968" y="79915"/>
                  </a:cubicBezTo>
                  <a:lnTo>
                    <a:pt x="11968" y="30849"/>
                  </a:lnTo>
                  <a:cubicBezTo>
                    <a:pt x="11968" y="30535"/>
                    <a:pt x="12223" y="30337"/>
                    <a:pt x="12473" y="30337"/>
                  </a:cubicBezTo>
                  <a:cubicBezTo>
                    <a:pt x="12646" y="30337"/>
                    <a:pt x="12817" y="30432"/>
                    <a:pt x="12898" y="30650"/>
                  </a:cubicBezTo>
                  <a:lnTo>
                    <a:pt x="32777" y="80048"/>
                  </a:lnTo>
                  <a:cubicBezTo>
                    <a:pt x="33110" y="80912"/>
                    <a:pt x="33974" y="81444"/>
                    <a:pt x="34838" y="81444"/>
                  </a:cubicBezTo>
                  <a:lnTo>
                    <a:pt x="43681" y="81444"/>
                  </a:lnTo>
                  <a:cubicBezTo>
                    <a:pt x="44611" y="81444"/>
                    <a:pt x="45409" y="80912"/>
                    <a:pt x="45742" y="80048"/>
                  </a:cubicBezTo>
                  <a:lnTo>
                    <a:pt x="65687" y="30450"/>
                  </a:lnTo>
                  <a:cubicBezTo>
                    <a:pt x="65772" y="30223"/>
                    <a:pt x="65955" y="30117"/>
                    <a:pt x="66136" y="30117"/>
                  </a:cubicBezTo>
                  <a:cubicBezTo>
                    <a:pt x="66378" y="30117"/>
                    <a:pt x="66618" y="30307"/>
                    <a:pt x="66618" y="30650"/>
                  </a:cubicBezTo>
                  <a:lnTo>
                    <a:pt x="66618" y="79915"/>
                  </a:lnTo>
                  <a:cubicBezTo>
                    <a:pt x="66618" y="80779"/>
                    <a:pt x="67349" y="81444"/>
                    <a:pt x="68213" y="81444"/>
                  </a:cubicBezTo>
                  <a:lnTo>
                    <a:pt x="77388" y="81444"/>
                  </a:lnTo>
                  <a:cubicBezTo>
                    <a:pt x="78253" y="81444"/>
                    <a:pt x="78984" y="80779"/>
                    <a:pt x="78984" y="79915"/>
                  </a:cubicBezTo>
                  <a:lnTo>
                    <a:pt x="78984" y="1596"/>
                  </a:lnTo>
                  <a:cubicBezTo>
                    <a:pt x="78984" y="732"/>
                    <a:pt x="78253" y="67"/>
                    <a:pt x="77455" y="1"/>
                  </a:cubicBezTo>
                  <a:lnTo>
                    <a:pt x="67881" y="67"/>
                  </a:lnTo>
                  <a:cubicBezTo>
                    <a:pt x="67835" y="63"/>
                    <a:pt x="67788" y="61"/>
                    <a:pt x="67743" y="61"/>
                  </a:cubicBezTo>
                  <a:cubicBezTo>
                    <a:pt x="67067" y="61"/>
                    <a:pt x="66464" y="512"/>
                    <a:pt x="66152" y="1197"/>
                  </a:cubicBezTo>
                  <a:lnTo>
                    <a:pt x="39825" y="65687"/>
                  </a:lnTo>
                  <a:cubicBezTo>
                    <a:pt x="39725" y="65920"/>
                    <a:pt x="39509" y="66036"/>
                    <a:pt x="39301" y="66036"/>
                  </a:cubicBezTo>
                  <a:cubicBezTo>
                    <a:pt x="39093" y="66036"/>
                    <a:pt x="38894" y="65920"/>
                    <a:pt x="38827" y="65687"/>
                  </a:cubicBezTo>
                  <a:lnTo>
                    <a:pt x="12433" y="1197"/>
                  </a:lnTo>
                  <a:cubicBezTo>
                    <a:pt x="12167" y="466"/>
                    <a:pt x="11436" y="1"/>
                    <a:pt x="1070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15" name="Google Shape;415;p45"/>
            <p:cNvSpPr/>
            <p:nvPr/>
          </p:nvSpPr>
          <p:spPr>
            <a:xfrm>
              <a:off x="4921950" y="1780450"/>
              <a:ext cx="393925" cy="2054375"/>
            </a:xfrm>
            <a:custGeom>
              <a:avLst/>
              <a:gdLst/>
              <a:ahLst/>
              <a:cxnLst/>
              <a:rect l="l" t="t" r="r" b="b"/>
              <a:pathLst>
                <a:path w="15757" h="82175" extrusionOk="0">
                  <a:moveTo>
                    <a:pt x="7978" y="0"/>
                  </a:moveTo>
                  <a:cubicBezTo>
                    <a:pt x="5718" y="0"/>
                    <a:pt x="3856" y="732"/>
                    <a:pt x="2327" y="2261"/>
                  </a:cubicBezTo>
                  <a:cubicBezTo>
                    <a:pt x="798" y="3790"/>
                    <a:pt x="0" y="5651"/>
                    <a:pt x="0" y="7912"/>
                  </a:cubicBezTo>
                  <a:cubicBezTo>
                    <a:pt x="0" y="10106"/>
                    <a:pt x="798" y="11967"/>
                    <a:pt x="2327" y="13497"/>
                  </a:cubicBezTo>
                  <a:cubicBezTo>
                    <a:pt x="3856" y="15026"/>
                    <a:pt x="5718" y="15824"/>
                    <a:pt x="7978" y="15824"/>
                  </a:cubicBezTo>
                  <a:cubicBezTo>
                    <a:pt x="10106" y="15824"/>
                    <a:pt x="11967" y="15026"/>
                    <a:pt x="13496" y="13430"/>
                  </a:cubicBezTo>
                  <a:cubicBezTo>
                    <a:pt x="15026" y="11901"/>
                    <a:pt x="15757" y="10039"/>
                    <a:pt x="15757" y="7912"/>
                  </a:cubicBezTo>
                  <a:cubicBezTo>
                    <a:pt x="15757" y="5651"/>
                    <a:pt x="15026" y="3790"/>
                    <a:pt x="13496" y="2261"/>
                  </a:cubicBezTo>
                  <a:cubicBezTo>
                    <a:pt x="11967" y="732"/>
                    <a:pt x="10106" y="0"/>
                    <a:pt x="7978" y="0"/>
                  </a:cubicBezTo>
                  <a:close/>
                  <a:moveTo>
                    <a:pt x="3524" y="27192"/>
                  </a:moveTo>
                  <a:cubicBezTo>
                    <a:pt x="2659" y="27192"/>
                    <a:pt x="1995" y="27857"/>
                    <a:pt x="1995" y="28721"/>
                  </a:cubicBezTo>
                  <a:lnTo>
                    <a:pt x="1995" y="80646"/>
                  </a:lnTo>
                  <a:cubicBezTo>
                    <a:pt x="1995" y="81510"/>
                    <a:pt x="2659" y="82175"/>
                    <a:pt x="3524" y="82175"/>
                  </a:cubicBezTo>
                  <a:lnTo>
                    <a:pt x="12366" y="82175"/>
                  </a:lnTo>
                  <a:cubicBezTo>
                    <a:pt x="13230" y="82175"/>
                    <a:pt x="13895" y="81510"/>
                    <a:pt x="13895" y="80646"/>
                  </a:cubicBezTo>
                  <a:lnTo>
                    <a:pt x="13895" y="28721"/>
                  </a:lnTo>
                  <a:cubicBezTo>
                    <a:pt x="13895" y="27857"/>
                    <a:pt x="13230" y="27192"/>
                    <a:pt x="12366" y="27192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16" name="Google Shape;416;p45"/>
            <p:cNvSpPr/>
            <p:nvPr/>
          </p:nvSpPr>
          <p:spPr>
            <a:xfrm>
              <a:off x="5568500" y="1798725"/>
              <a:ext cx="295875" cy="2036100"/>
            </a:xfrm>
            <a:custGeom>
              <a:avLst/>
              <a:gdLst/>
              <a:ahLst/>
              <a:cxnLst/>
              <a:rect l="l" t="t" r="r" b="b"/>
              <a:pathLst>
                <a:path w="11835" h="81444" extrusionOk="0">
                  <a:moveTo>
                    <a:pt x="1530" y="1"/>
                  </a:moveTo>
                  <a:cubicBezTo>
                    <a:pt x="665" y="1"/>
                    <a:pt x="1" y="732"/>
                    <a:pt x="1" y="1596"/>
                  </a:cubicBezTo>
                  <a:lnTo>
                    <a:pt x="1" y="79915"/>
                  </a:lnTo>
                  <a:cubicBezTo>
                    <a:pt x="1" y="80779"/>
                    <a:pt x="665" y="81444"/>
                    <a:pt x="1530" y="81444"/>
                  </a:cubicBezTo>
                  <a:lnTo>
                    <a:pt x="10306" y="81444"/>
                  </a:lnTo>
                  <a:cubicBezTo>
                    <a:pt x="11170" y="81444"/>
                    <a:pt x="11835" y="80779"/>
                    <a:pt x="11835" y="79915"/>
                  </a:cubicBezTo>
                  <a:lnTo>
                    <a:pt x="11835" y="1596"/>
                  </a:lnTo>
                  <a:cubicBezTo>
                    <a:pt x="11835" y="732"/>
                    <a:pt x="11170" y="1"/>
                    <a:pt x="1030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17" name="Google Shape;417;p45"/>
            <p:cNvSpPr/>
            <p:nvPr/>
          </p:nvSpPr>
          <p:spPr>
            <a:xfrm>
              <a:off x="6115325" y="2422000"/>
              <a:ext cx="1241625" cy="1449400"/>
            </a:xfrm>
            <a:custGeom>
              <a:avLst/>
              <a:gdLst/>
              <a:ahLst/>
              <a:cxnLst/>
              <a:rect l="l" t="t" r="r" b="b"/>
              <a:pathLst>
                <a:path w="49665" h="57976" extrusionOk="0">
                  <a:moveTo>
                    <a:pt x="37299" y="31448"/>
                  </a:moveTo>
                  <a:lnTo>
                    <a:pt x="37299" y="32778"/>
                  </a:lnTo>
                  <a:cubicBezTo>
                    <a:pt x="37299" y="38097"/>
                    <a:pt x="35902" y="42086"/>
                    <a:pt x="33110" y="44745"/>
                  </a:cubicBezTo>
                  <a:cubicBezTo>
                    <a:pt x="30318" y="47471"/>
                    <a:pt x="26927" y="48801"/>
                    <a:pt x="22805" y="48801"/>
                  </a:cubicBezTo>
                  <a:cubicBezTo>
                    <a:pt x="19481" y="48801"/>
                    <a:pt x="16821" y="48136"/>
                    <a:pt x="14893" y="46607"/>
                  </a:cubicBezTo>
                  <a:cubicBezTo>
                    <a:pt x="13032" y="45144"/>
                    <a:pt x="12101" y="43016"/>
                    <a:pt x="12101" y="40158"/>
                  </a:cubicBezTo>
                  <a:cubicBezTo>
                    <a:pt x="12101" y="37365"/>
                    <a:pt x="13032" y="35238"/>
                    <a:pt x="14827" y="33709"/>
                  </a:cubicBezTo>
                  <a:cubicBezTo>
                    <a:pt x="16622" y="32179"/>
                    <a:pt x="19215" y="31448"/>
                    <a:pt x="22672" y="31448"/>
                  </a:cubicBezTo>
                  <a:close/>
                  <a:moveTo>
                    <a:pt x="25256" y="0"/>
                  </a:moveTo>
                  <a:cubicBezTo>
                    <a:pt x="14565" y="0"/>
                    <a:pt x="7009" y="3857"/>
                    <a:pt x="2461" y="11569"/>
                  </a:cubicBezTo>
                  <a:cubicBezTo>
                    <a:pt x="2062" y="12301"/>
                    <a:pt x="2328" y="13298"/>
                    <a:pt x="3126" y="13697"/>
                  </a:cubicBezTo>
                  <a:lnTo>
                    <a:pt x="9109" y="17154"/>
                  </a:lnTo>
                  <a:cubicBezTo>
                    <a:pt x="9357" y="17312"/>
                    <a:pt x="9628" y="17386"/>
                    <a:pt x="9896" y="17386"/>
                  </a:cubicBezTo>
                  <a:cubicBezTo>
                    <a:pt x="10418" y="17386"/>
                    <a:pt x="10929" y="17106"/>
                    <a:pt x="11237" y="16622"/>
                  </a:cubicBezTo>
                  <a:cubicBezTo>
                    <a:pt x="14096" y="12035"/>
                    <a:pt x="18683" y="9708"/>
                    <a:pt x="24933" y="9708"/>
                  </a:cubicBezTo>
                  <a:cubicBezTo>
                    <a:pt x="33177" y="9708"/>
                    <a:pt x="37299" y="13431"/>
                    <a:pt x="37299" y="20944"/>
                  </a:cubicBezTo>
                  <a:lnTo>
                    <a:pt x="37299" y="23071"/>
                  </a:lnTo>
                  <a:lnTo>
                    <a:pt x="20013" y="23071"/>
                  </a:lnTo>
                  <a:cubicBezTo>
                    <a:pt x="13896" y="23071"/>
                    <a:pt x="9043" y="24600"/>
                    <a:pt x="5386" y="27659"/>
                  </a:cubicBezTo>
                  <a:cubicBezTo>
                    <a:pt x="1796" y="30717"/>
                    <a:pt x="1" y="34905"/>
                    <a:pt x="1" y="40291"/>
                  </a:cubicBezTo>
                  <a:cubicBezTo>
                    <a:pt x="1" y="45742"/>
                    <a:pt x="1796" y="50064"/>
                    <a:pt x="5453" y="53255"/>
                  </a:cubicBezTo>
                  <a:cubicBezTo>
                    <a:pt x="9109" y="56446"/>
                    <a:pt x="13963" y="57975"/>
                    <a:pt x="19880" y="57975"/>
                  </a:cubicBezTo>
                  <a:cubicBezTo>
                    <a:pt x="23935" y="57975"/>
                    <a:pt x="27525" y="57244"/>
                    <a:pt x="30584" y="55715"/>
                  </a:cubicBezTo>
                  <a:cubicBezTo>
                    <a:pt x="33642" y="54186"/>
                    <a:pt x="35902" y="52125"/>
                    <a:pt x="37498" y="49665"/>
                  </a:cubicBezTo>
                  <a:cubicBezTo>
                    <a:pt x="37698" y="52125"/>
                    <a:pt x="37897" y="54053"/>
                    <a:pt x="38163" y="55515"/>
                  </a:cubicBezTo>
                  <a:cubicBezTo>
                    <a:pt x="38296" y="56114"/>
                    <a:pt x="38828" y="56513"/>
                    <a:pt x="39426" y="56513"/>
                  </a:cubicBezTo>
                  <a:lnTo>
                    <a:pt x="48335" y="56513"/>
                  </a:lnTo>
                  <a:cubicBezTo>
                    <a:pt x="49133" y="56513"/>
                    <a:pt x="49665" y="55848"/>
                    <a:pt x="49532" y="55050"/>
                  </a:cubicBezTo>
                  <a:cubicBezTo>
                    <a:pt x="49133" y="52923"/>
                    <a:pt x="48933" y="49532"/>
                    <a:pt x="48933" y="44745"/>
                  </a:cubicBezTo>
                  <a:lnTo>
                    <a:pt x="48933" y="22207"/>
                  </a:lnTo>
                  <a:cubicBezTo>
                    <a:pt x="48933" y="14428"/>
                    <a:pt x="46739" y="8711"/>
                    <a:pt x="42351" y="5253"/>
                  </a:cubicBezTo>
                  <a:cubicBezTo>
                    <a:pt x="38030" y="1730"/>
                    <a:pt x="32379" y="1"/>
                    <a:pt x="25531" y="1"/>
                  </a:cubicBezTo>
                  <a:cubicBezTo>
                    <a:pt x="25439" y="1"/>
                    <a:pt x="25347" y="0"/>
                    <a:pt x="25256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18" name="Google Shape;418;p45"/>
            <p:cNvSpPr/>
            <p:nvPr/>
          </p:nvSpPr>
          <p:spPr>
            <a:xfrm>
              <a:off x="1670850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19" name="Google Shape;419;p45"/>
            <p:cNvSpPr/>
            <p:nvPr/>
          </p:nvSpPr>
          <p:spPr>
            <a:xfrm>
              <a:off x="2230975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1" y="4921"/>
                  </a:cubicBezTo>
                  <a:cubicBezTo>
                    <a:pt x="3857" y="4921"/>
                    <a:pt x="4921" y="3790"/>
                    <a:pt x="4921" y="2461"/>
                  </a:cubicBezTo>
                  <a:cubicBezTo>
                    <a:pt x="4921" y="1131"/>
                    <a:pt x="3857" y="1"/>
                    <a:pt x="24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20" name="Google Shape;420;p45"/>
            <p:cNvSpPr/>
            <p:nvPr/>
          </p:nvSpPr>
          <p:spPr>
            <a:xfrm>
              <a:off x="1950075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21" name="Google Shape;421;p45"/>
            <p:cNvSpPr/>
            <p:nvPr/>
          </p:nvSpPr>
          <p:spPr>
            <a:xfrm>
              <a:off x="1389950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22" name="Google Shape;422;p45"/>
            <p:cNvSpPr/>
            <p:nvPr/>
          </p:nvSpPr>
          <p:spPr>
            <a:xfrm>
              <a:off x="1670850" y="18170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857"/>
                    <a:pt x="1131" y="4921"/>
                    <a:pt x="2460" y="4921"/>
                  </a:cubicBezTo>
                  <a:cubicBezTo>
                    <a:pt x="3857" y="4921"/>
                    <a:pt x="4920" y="3857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23" name="Google Shape;423;p45"/>
            <p:cNvSpPr/>
            <p:nvPr/>
          </p:nvSpPr>
          <p:spPr>
            <a:xfrm>
              <a:off x="1459775" y="18635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1"/>
                  </a:moveTo>
                  <a:cubicBezTo>
                    <a:pt x="266" y="1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1"/>
                    <a:pt x="6648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24" name="Google Shape;424;p45"/>
            <p:cNvSpPr/>
            <p:nvPr/>
          </p:nvSpPr>
          <p:spPr>
            <a:xfrm>
              <a:off x="1770575" y="2428725"/>
              <a:ext cx="204475" cy="319100"/>
            </a:xfrm>
            <a:custGeom>
              <a:avLst/>
              <a:gdLst/>
              <a:ahLst/>
              <a:cxnLst/>
              <a:rect l="l" t="t" r="r" b="b"/>
              <a:pathLst>
                <a:path w="8179" h="12764" extrusionOk="0">
                  <a:moveTo>
                    <a:pt x="7513" y="0"/>
                  </a:moveTo>
                  <a:cubicBezTo>
                    <a:pt x="7316" y="0"/>
                    <a:pt x="7118" y="103"/>
                    <a:pt x="6981" y="331"/>
                  </a:cubicBezTo>
                  <a:lnTo>
                    <a:pt x="200" y="11832"/>
                  </a:lnTo>
                  <a:cubicBezTo>
                    <a:pt x="1" y="12098"/>
                    <a:pt x="134" y="12497"/>
                    <a:pt x="400" y="12630"/>
                  </a:cubicBezTo>
                  <a:cubicBezTo>
                    <a:pt x="466" y="12697"/>
                    <a:pt x="599" y="12763"/>
                    <a:pt x="665" y="12763"/>
                  </a:cubicBezTo>
                  <a:cubicBezTo>
                    <a:pt x="865" y="12763"/>
                    <a:pt x="1064" y="12630"/>
                    <a:pt x="1197" y="12431"/>
                  </a:cubicBezTo>
                  <a:lnTo>
                    <a:pt x="7979" y="929"/>
                  </a:lnTo>
                  <a:cubicBezTo>
                    <a:pt x="8178" y="596"/>
                    <a:pt x="8112" y="264"/>
                    <a:pt x="7779" y="65"/>
                  </a:cubicBezTo>
                  <a:cubicBezTo>
                    <a:pt x="7695" y="22"/>
                    <a:pt x="7604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25" name="Google Shape;425;p45"/>
            <p:cNvSpPr/>
            <p:nvPr/>
          </p:nvSpPr>
          <p:spPr>
            <a:xfrm>
              <a:off x="1489675" y="1955900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550" y="0"/>
                  </a:moveTo>
                  <a:cubicBezTo>
                    <a:pt x="7344" y="0"/>
                    <a:pt x="7137" y="118"/>
                    <a:pt x="7048" y="296"/>
                  </a:cubicBezTo>
                  <a:lnTo>
                    <a:pt x="200" y="11930"/>
                  </a:lnTo>
                  <a:cubicBezTo>
                    <a:pt x="1" y="12196"/>
                    <a:pt x="134" y="12529"/>
                    <a:pt x="400" y="12728"/>
                  </a:cubicBezTo>
                  <a:cubicBezTo>
                    <a:pt x="533" y="12795"/>
                    <a:pt x="599" y="12795"/>
                    <a:pt x="732" y="12795"/>
                  </a:cubicBezTo>
                  <a:cubicBezTo>
                    <a:pt x="932" y="12795"/>
                    <a:pt x="1131" y="12662"/>
                    <a:pt x="1197" y="12529"/>
                  </a:cubicBezTo>
                  <a:lnTo>
                    <a:pt x="8045" y="894"/>
                  </a:lnTo>
                  <a:cubicBezTo>
                    <a:pt x="8245" y="628"/>
                    <a:pt x="8112" y="229"/>
                    <a:pt x="7846" y="96"/>
                  </a:cubicBezTo>
                  <a:cubicBezTo>
                    <a:pt x="7757" y="30"/>
                    <a:pt x="7654" y="0"/>
                    <a:pt x="755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26" name="Google Shape;426;p45"/>
            <p:cNvSpPr/>
            <p:nvPr/>
          </p:nvSpPr>
          <p:spPr>
            <a:xfrm>
              <a:off x="1283575" y="2427050"/>
              <a:ext cx="133000" cy="197775"/>
            </a:xfrm>
            <a:custGeom>
              <a:avLst/>
              <a:gdLst/>
              <a:ahLst/>
              <a:cxnLst/>
              <a:rect l="l" t="t" r="r" b="b"/>
              <a:pathLst>
                <a:path w="5320" h="7911" extrusionOk="0">
                  <a:moveTo>
                    <a:pt x="4654" y="1"/>
                  </a:moveTo>
                  <a:cubicBezTo>
                    <a:pt x="4457" y="1"/>
                    <a:pt x="4259" y="104"/>
                    <a:pt x="4123" y="331"/>
                  </a:cubicBezTo>
                  <a:lnTo>
                    <a:pt x="200" y="6979"/>
                  </a:lnTo>
                  <a:cubicBezTo>
                    <a:pt x="1" y="7245"/>
                    <a:pt x="134" y="7644"/>
                    <a:pt x="400" y="7777"/>
                  </a:cubicBezTo>
                  <a:cubicBezTo>
                    <a:pt x="466" y="7844"/>
                    <a:pt x="599" y="7910"/>
                    <a:pt x="666" y="7910"/>
                  </a:cubicBezTo>
                  <a:cubicBezTo>
                    <a:pt x="865" y="7910"/>
                    <a:pt x="1064" y="7777"/>
                    <a:pt x="1197" y="7578"/>
                  </a:cubicBezTo>
                  <a:lnTo>
                    <a:pt x="5120" y="929"/>
                  </a:lnTo>
                  <a:cubicBezTo>
                    <a:pt x="5319" y="597"/>
                    <a:pt x="5253" y="265"/>
                    <a:pt x="4921" y="65"/>
                  </a:cubicBezTo>
                  <a:cubicBezTo>
                    <a:pt x="4836" y="23"/>
                    <a:pt x="4745" y="1"/>
                    <a:pt x="465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27" name="Google Shape;427;p45"/>
            <p:cNvSpPr/>
            <p:nvPr/>
          </p:nvSpPr>
          <p:spPr>
            <a:xfrm>
              <a:off x="1770575" y="1957550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695" y="1"/>
                  </a:moveTo>
                  <a:cubicBezTo>
                    <a:pt x="592" y="1"/>
                    <a:pt x="488" y="30"/>
                    <a:pt x="400" y="97"/>
                  </a:cubicBezTo>
                  <a:cubicBezTo>
                    <a:pt x="134" y="230"/>
                    <a:pt x="1" y="628"/>
                    <a:pt x="200" y="894"/>
                  </a:cubicBezTo>
                  <a:lnTo>
                    <a:pt x="6981" y="12463"/>
                  </a:lnTo>
                  <a:cubicBezTo>
                    <a:pt x="7114" y="12596"/>
                    <a:pt x="7314" y="12729"/>
                    <a:pt x="7513" y="12729"/>
                  </a:cubicBezTo>
                  <a:cubicBezTo>
                    <a:pt x="7580" y="12729"/>
                    <a:pt x="7713" y="12729"/>
                    <a:pt x="7779" y="12662"/>
                  </a:cubicBezTo>
                  <a:cubicBezTo>
                    <a:pt x="8112" y="12463"/>
                    <a:pt x="8178" y="12130"/>
                    <a:pt x="8045" y="11864"/>
                  </a:cubicBezTo>
                  <a:lnTo>
                    <a:pt x="1197" y="296"/>
                  </a:lnTo>
                  <a:cubicBezTo>
                    <a:pt x="1109" y="119"/>
                    <a:pt x="902" y="1"/>
                    <a:pt x="695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28" name="Google Shape;428;p45"/>
            <p:cNvSpPr/>
            <p:nvPr/>
          </p:nvSpPr>
          <p:spPr>
            <a:xfrm>
              <a:off x="1338425" y="2170300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661" y="1"/>
                  </a:moveTo>
                  <a:cubicBezTo>
                    <a:pt x="555" y="1"/>
                    <a:pt x="444" y="30"/>
                    <a:pt x="333" y="97"/>
                  </a:cubicBezTo>
                  <a:cubicBezTo>
                    <a:pt x="67" y="230"/>
                    <a:pt x="1" y="628"/>
                    <a:pt x="134" y="894"/>
                  </a:cubicBezTo>
                  <a:lnTo>
                    <a:pt x="1929" y="3953"/>
                  </a:lnTo>
                  <a:cubicBezTo>
                    <a:pt x="2062" y="4086"/>
                    <a:pt x="2261" y="4219"/>
                    <a:pt x="2461" y="4219"/>
                  </a:cubicBezTo>
                  <a:cubicBezTo>
                    <a:pt x="2527" y="4219"/>
                    <a:pt x="2660" y="4219"/>
                    <a:pt x="2727" y="4152"/>
                  </a:cubicBezTo>
                  <a:cubicBezTo>
                    <a:pt x="3059" y="3953"/>
                    <a:pt x="3125" y="3620"/>
                    <a:pt x="2926" y="3354"/>
                  </a:cubicBezTo>
                  <a:lnTo>
                    <a:pt x="1197" y="296"/>
                  </a:lnTo>
                  <a:cubicBezTo>
                    <a:pt x="1064" y="119"/>
                    <a:pt x="872" y="1"/>
                    <a:pt x="6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29" name="Google Shape;429;p45"/>
            <p:cNvSpPr/>
            <p:nvPr/>
          </p:nvSpPr>
          <p:spPr>
            <a:xfrm>
              <a:off x="1489675" y="2427050"/>
              <a:ext cx="206125" cy="320775"/>
            </a:xfrm>
            <a:custGeom>
              <a:avLst/>
              <a:gdLst/>
              <a:ahLst/>
              <a:cxnLst/>
              <a:rect l="l" t="t" r="r" b="b"/>
              <a:pathLst>
                <a:path w="8245" h="12831" extrusionOk="0">
                  <a:moveTo>
                    <a:pt x="680" y="1"/>
                  </a:moveTo>
                  <a:cubicBezTo>
                    <a:pt x="581" y="1"/>
                    <a:pt x="484" y="23"/>
                    <a:pt x="400" y="65"/>
                  </a:cubicBezTo>
                  <a:cubicBezTo>
                    <a:pt x="134" y="265"/>
                    <a:pt x="1" y="597"/>
                    <a:pt x="200" y="929"/>
                  </a:cubicBezTo>
                  <a:lnTo>
                    <a:pt x="7048" y="12498"/>
                  </a:lnTo>
                  <a:cubicBezTo>
                    <a:pt x="7181" y="12697"/>
                    <a:pt x="7381" y="12830"/>
                    <a:pt x="7580" y="12830"/>
                  </a:cubicBezTo>
                  <a:cubicBezTo>
                    <a:pt x="7646" y="12830"/>
                    <a:pt x="7779" y="12764"/>
                    <a:pt x="7846" y="12697"/>
                  </a:cubicBezTo>
                  <a:cubicBezTo>
                    <a:pt x="8112" y="12564"/>
                    <a:pt x="8245" y="12165"/>
                    <a:pt x="8045" y="11899"/>
                  </a:cubicBezTo>
                  <a:lnTo>
                    <a:pt x="1197" y="331"/>
                  </a:lnTo>
                  <a:cubicBezTo>
                    <a:pt x="1107" y="104"/>
                    <a:pt x="892" y="1"/>
                    <a:pt x="68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30" name="Google Shape;430;p45"/>
            <p:cNvSpPr/>
            <p:nvPr/>
          </p:nvSpPr>
          <p:spPr>
            <a:xfrm>
              <a:off x="1542875" y="2335575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31" name="Google Shape;431;p45"/>
            <p:cNvSpPr/>
            <p:nvPr/>
          </p:nvSpPr>
          <p:spPr>
            <a:xfrm>
              <a:off x="2049825" y="2427525"/>
              <a:ext cx="204450" cy="320300"/>
            </a:xfrm>
            <a:custGeom>
              <a:avLst/>
              <a:gdLst/>
              <a:ahLst/>
              <a:cxnLst/>
              <a:rect l="l" t="t" r="r" b="b"/>
              <a:pathLst>
                <a:path w="8178" h="12812" extrusionOk="0">
                  <a:moveTo>
                    <a:pt x="699" y="0"/>
                  </a:moveTo>
                  <a:cubicBezTo>
                    <a:pt x="582" y="0"/>
                    <a:pt x="457" y="38"/>
                    <a:pt x="332" y="113"/>
                  </a:cubicBezTo>
                  <a:cubicBezTo>
                    <a:pt x="66" y="246"/>
                    <a:pt x="0" y="644"/>
                    <a:pt x="133" y="910"/>
                  </a:cubicBezTo>
                  <a:lnTo>
                    <a:pt x="6981" y="12479"/>
                  </a:lnTo>
                  <a:cubicBezTo>
                    <a:pt x="7114" y="12678"/>
                    <a:pt x="7313" y="12811"/>
                    <a:pt x="7513" y="12811"/>
                  </a:cubicBezTo>
                  <a:cubicBezTo>
                    <a:pt x="7579" y="12811"/>
                    <a:pt x="7712" y="12745"/>
                    <a:pt x="7779" y="12678"/>
                  </a:cubicBezTo>
                  <a:cubicBezTo>
                    <a:pt x="8111" y="12545"/>
                    <a:pt x="8178" y="12146"/>
                    <a:pt x="7978" y="11880"/>
                  </a:cubicBezTo>
                  <a:lnTo>
                    <a:pt x="1197" y="312"/>
                  </a:lnTo>
                  <a:cubicBezTo>
                    <a:pt x="1072" y="104"/>
                    <a:pt x="895" y="0"/>
                    <a:pt x="69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32" name="Google Shape;432;p45"/>
            <p:cNvSpPr/>
            <p:nvPr/>
          </p:nvSpPr>
          <p:spPr>
            <a:xfrm>
              <a:off x="1217100" y="2335575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33" name="Google Shape;433;p45"/>
            <p:cNvSpPr/>
            <p:nvPr/>
          </p:nvSpPr>
          <p:spPr>
            <a:xfrm>
              <a:off x="1418200" y="2810950"/>
              <a:ext cx="222750" cy="29950"/>
            </a:xfrm>
            <a:custGeom>
              <a:avLst/>
              <a:gdLst/>
              <a:ahLst/>
              <a:cxnLst/>
              <a:rect l="l" t="t" r="r" b="b"/>
              <a:pathLst>
                <a:path w="8910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8311" y="1197"/>
                  </a:lnTo>
                  <a:cubicBezTo>
                    <a:pt x="8644" y="1197"/>
                    <a:pt x="8910" y="931"/>
                    <a:pt x="8910" y="599"/>
                  </a:cubicBezTo>
                  <a:cubicBezTo>
                    <a:pt x="8910" y="266"/>
                    <a:pt x="8644" y="0"/>
                    <a:pt x="831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34" name="Google Shape;434;p45"/>
            <p:cNvSpPr/>
            <p:nvPr/>
          </p:nvSpPr>
          <p:spPr>
            <a:xfrm>
              <a:off x="1825425" y="2810950"/>
              <a:ext cx="375675" cy="29950"/>
            </a:xfrm>
            <a:custGeom>
              <a:avLst/>
              <a:gdLst/>
              <a:ahLst/>
              <a:cxnLst/>
              <a:rect l="l" t="t" r="r" b="b"/>
              <a:pathLst>
                <a:path w="15027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14428" y="1197"/>
                  </a:lnTo>
                  <a:cubicBezTo>
                    <a:pt x="14760" y="1197"/>
                    <a:pt x="15026" y="931"/>
                    <a:pt x="15026" y="599"/>
                  </a:cubicBezTo>
                  <a:cubicBezTo>
                    <a:pt x="15026" y="266"/>
                    <a:pt x="14760" y="0"/>
                    <a:pt x="1442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35" name="Google Shape;435;p45"/>
            <p:cNvSpPr/>
            <p:nvPr/>
          </p:nvSpPr>
          <p:spPr>
            <a:xfrm>
              <a:off x="249750" y="2102900"/>
              <a:ext cx="497000" cy="496975"/>
            </a:xfrm>
            <a:custGeom>
              <a:avLst/>
              <a:gdLst/>
              <a:ahLst/>
              <a:cxnLst/>
              <a:rect l="l" t="t" r="r" b="b"/>
              <a:pathLst>
                <a:path w="19880" h="19879" extrusionOk="0">
                  <a:moveTo>
                    <a:pt x="9907" y="0"/>
                  </a:moveTo>
                  <a:cubicBezTo>
                    <a:pt x="4455" y="0"/>
                    <a:pt x="0" y="4455"/>
                    <a:pt x="0" y="9906"/>
                  </a:cubicBezTo>
                  <a:cubicBezTo>
                    <a:pt x="0" y="15425"/>
                    <a:pt x="4455" y="19879"/>
                    <a:pt x="9907" y="19879"/>
                  </a:cubicBezTo>
                  <a:cubicBezTo>
                    <a:pt x="15425" y="19879"/>
                    <a:pt x="19879" y="15425"/>
                    <a:pt x="19879" y="9906"/>
                  </a:cubicBezTo>
                  <a:cubicBezTo>
                    <a:pt x="19879" y="4455"/>
                    <a:pt x="15425" y="0"/>
                    <a:pt x="990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36" name="Google Shape;436;p45"/>
            <p:cNvSpPr/>
            <p:nvPr/>
          </p:nvSpPr>
          <p:spPr>
            <a:xfrm>
              <a:off x="816525" y="2169375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1"/>
                  </a:moveTo>
                  <a:cubicBezTo>
                    <a:pt x="3258" y="1"/>
                    <a:pt x="1" y="3258"/>
                    <a:pt x="1" y="7247"/>
                  </a:cubicBezTo>
                  <a:cubicBezTo>
                    <a:pt x="1" y="11303"/>
                    <a:pt x="3258" y="14561"/>
                    <a:pt x="7247" y="14561"/>
                  </a:cubicBezTo>
                  <a:cubicBezTo>
                    <a:pt x="11303" y="14561"/>
                    <a:pt x="14561" y="11303"/>
                    <a:pt x="14561" y="7247"/>
                  </a:cubicBezTo>
                  <a:cubicBezTo>
                    <a:pt x="14561" y="3258"/>
                    <a:pt x="11303" y="1"/>
                    <a:pt x="724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37" name="Google Shape;437;p45"/>
            <p:cNvSpPr/>
            <p:nvPr/>
          </p:nvSpPr>
          <p:spPr>
            <a:xfrm>
              <a:off x="269700" y="2697925"/>
              <a:ext cx="255975" cy="256000"/>
            </a:xfrm>
            <a:custGeom>
              <a:avLst/>
              <a:gdLst/>
              <a:ahLst/>
              <a:cxnLst/>
              <a:rect l="l" t="t" r="r" b="b"/>
              <a:pathLst>
                <a:path w="10239" h="10240" extrusionOk="0">
                  <a:moveTo>
                    <a:pt x="5120" y="1"/>
                  </a:moveTo>
                  <a:cubicBezTo>
                    <a:pt x="2327" y="1"/>
                    <a:pt x="0" y="2327"/>
                    <a:pt x="0" y="5120"/>
                  </a:cubicBezTo>
                  <a:cubicBezTo>
                    <a:pt x="0" y="7912"/>
                    <a:pt x="2327" y="10239"/>
                    <a:pt x="5120" y="10239"/>
                  </a:cubicBezTo>
                  <a:cubicBezTo>
                    <a:pt x="7912" y="10239"/>
                    <a:pt x="10239" y="7912"/>
                    <a:pt x="10239" y="5120"/>
                  </a:cubicBezTo>
                  <a:cubicBezTo>
                    <a:pt x="10239" y="2327"/>
                    <a:pt x="7912" y="1"/>
                    <a:pt x="512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38" name="Google Shape;438;p45"/>
            <p:cNvSpPr/>
            <p:nvPr/>
          </p:nvSpPr>
          <p:spPr>
            <a:xfrm>
              <a:off x="1069175" y="1780450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13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13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39" name="Google Shape;439;p45"/>
            <p:cNvSpPr/>
            <p:nvPr/>
          </p:nvSpPr>
          <p:spPr>
            <a:xfrm>
              <a:off x="1002675" y="2638100"/>
              <a:ext cx="377325" cy="377300"/>
            </a:xfrm>
            <a:custGeom>
              <a:avLst/>
              <a:gdLst/>
              <a:ahLst/>
              <a:cxnLst/>
              <a:rect l="l" t="t" r="r" b="b"/>
              <a:pathLst>
                <a:path w="15093" h="15092" extrusionOk="0">
                  <a:moveTo>
                    <a:pt x="7514" y="0"/>
                  </a:moveTo>
                  <a:cubicBezTo>
                    <a:pt x="3392" y="0"/>
                    <a:pt x="1" y="3324"/>
                    <a:pt x="1" y="7513"/>
                  </a:cubicBezTo>
                  <a:cubicBezTo>
                    <a:pt x="1" y="11701"/>
                    <a:pt x="3392" y="15092"/>
                    <a:pt x="7514" y="15092"/>
                  </a:cubicBezTo>
                  <a:cubicBezTo>
                    <a:pt x="11702" y="15092"/>
                    <a:pt x="15093" y="11701"/>
                    <a:pt x="15093" y="7513"/>
                  </a:cubicBezTo>
                  <a:cubicBezTo>
                    <a:pt x="15093" y="3324"/>
                    <a:pt x="11702" y="0"/>
                    <a:pt x="751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40" name="Google Shape;440;p45"/>
            <p:cNvSpPr/>
            <p:nvPr/>
          </p:nvSpPr>
          <p:spPr>
            <a:xfrm>
              <a:off x="650325" y="1820325"/>
              <a:ext cx="299200" cy="297550"/>
            </a:xfrm>
            <a:custGeom>
              <a:avLst/>
              <a:gdLst/>
              <a:ahLst/>
              <a:cxnLst/>
              <a:rect l="l" t="t" r="r" b="b"/>
              <a:pathLst>
                <a:path w="11968" h="11902" extrusionOk="0">
                  <a:moveTo>
                    <a:pt x="5984" y="1"/>
                  </a:moveTo>
                  <a:cubicBezTo>
                    <a:pt x="2660" y="1"/>
                    <a:pt x="0" y="2660"/>
                    <a:pt x="0" y="5918"/>
                  </a:cubicBezTo>
                  <a:cubicBezTo>
                    <a:pt x="0" y="9242"/>
                    <a:pt x="2660" y="11902"/>
                    <a:pt x="5984" y="11902"/>
                  </a:cubicBezTo>
                  <a:cubicBezTo>
                    <a:pt x="9241" y="11902"/>
                    <a:pt x="11967" y="9242"/>
                    <a:pt x="11967" y="5918"/>
                  </a:cubicBezTo>
                  <a:cubicBezTo>
                    <a:pt x="11967" y="2660"/>
                    <a:pt x="9241" y="1"/>
                    <a:pt x="598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41" name="Google Shape;441;p45"/>
            <p:cNvSpPr/>
            <p:nvPr/>
          </p:nvSpPr>
          <p:spPr>
            <a:xfrm>
              <a:off x="612075" y="2676325"/>
              <a:ext cx="299225" cy="299200"/>
            </a:xfrm>
            <a:custGeom>
              <a:avLst/>
              <a:gdLst/>
              <a:ahLst/>
              <a:cxnLst/>
              <a:rect l="l" t="t" r="r" b="b"/>
              <a:pathLst>
                <a:path w="11969" h="11968" extrusionOk="0">
                  <a:moveTo>
                    <a:pt x="5985" y="0"/>
                  </a:moveTo>
                  <a:cubicBezTo>
                    <a:pt x="2727" y="0"/>
                    <a:pt x="1" y="2726"/>
                    <a:pt x="1" y="5984"/>
                  </a:cubicBezTo>
                  <a:cubicBezTo>
                    <a:pt x="1" y="9308"/>
                    <a:pt x="2727" y="11967"/>
                    <a:pt x="5985" y="11967"/>
                  </a:cubicBezTo>
                  <a:cubicBezTo>
                    <a:pt x="9309" y="11967"/>
                    <a:pt x="11968" y="9308"/>
                    <a:pt x="11968" y="5984"/>
                  </a:cubicBezTo>
                  <a:cubicBezTo>
                    <a:pt x="11968" y="2726"/>
                    <a:pt x="9309" y="0"/>
                    <a:pt x="598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42" name="Google Shape;442;p45"/>
            <p:cNvSpPr/>
            <p:nvPr/>
          </p:nvSpPr>
          <p:spPr>
            <a:xfrm>
              <a:off x="1950075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43" name="Google Shape;443;p45"/>
            <p:cNvSpPr/>
            <p:nvPr/>
          </p:nvSpPr>
          <p:spPr>
            <a:xfrm>
              <a:off x="1389950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44" name="Google Shape;444;p45"/>
            <p:cNvSpPr/>
            <p:nvPr/>
          </p:nvSpPr>
          <p:spPr>
            <a:xfrm>
              <a:off x="1670850" y="37118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45" name="Google Shape;445;p45"/>
            <p:cNvSpPr/>
            <p:nvPr/>
          </p:nvSpPr>
          <p:spPr>
            <a:xfrm>
              <a:off x="1459775" y="37583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0"/>
                  </a:moveTo>
                  <a:cubicBezTo>
                    <a:pt x="266" y="0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0"/>
                    <a:pt x="664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46" name="Google Shape;446;p45"/>
            <p:cNvSpPr/>
            <p:nvPr/>
          </p:nvSpPr>
          <p:spPr>
            <a:xfrm>
              <a:off x="1770575" y="2905700"/>
              <a:ext cx="204475" cy="317475"/>
            </a:xfrm>
            <a:custGeom>
              <a:avLst/>
              <a:gdLst/>
              <a:ahLst/>
              <a:cxnLst/>
              <a:rect l="l" t="t" r="r" b="b"/>
              <a:pathLst>
                <a:path w="8179" h="12699" extrusionOk="0">
                  <a:moveTo>
                    <a:pt x="665" y="0"/>
                  </a:moveTo>
                  <a:cubicBezTo>
                    <a:pt x="599" y="0"/>
                    <a:pt x="466" y="0"/>
                    <a:pt x="400" y="67"/>
                  </a:cubicBezTo>
                  <a:cubicBezTo>
                    <a:pt x="134" y="199"/>
                    <a:pt x="1" y="598"/>
                    <a:pt x="200" y="864"/>
                  </a:cubicBezTo>
                  <a:lnTo>
                    <a:pt x="6981" y="12433"/>
                  </a:lnTo>
                  <a:cubicBezTo>
                    <a:pt x="7114" y="12610"/>
                    <a:pt x="7307" y="12699"/>
                    <a:pt x="7499" y="12699"/>
                  </a:cubicBezTo>
                  <a:cubicBezTo>
                    <a:pt x="7595" y="12699"/>
                    <a:pt x="7691" y="12676"/>
                    <a:pt x="7779" y="12632"/>
                  </a:cubicBezTo>
                  <a:cubicBezTo>
                    <a:pt x="8112" y="12433"/>
                    <a:pt x="8178" y="12100"/>
                    <a:pt x="7979" y="11834"/>
                  </a:cubicBezTo>
                  <a:lnTo>
                    <a:pt x="1197" y="266"/>
                  </a:lnTo>
                  <a:cubicBezTo>
                    <a:pt x="1064" y="67"/>
                    <a:pt x="865" y="0"/>
                    <a:pt x="66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47" name="Google Shape;447;p45"/>
            <p:cNvSpPr/>
            <p:nvPr/>
          </p:nvSpPr>
          <p:spPr>
            <a:xfrm>
              <a:off x="1489675" y="3376075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32" y="0"/>
                  </a:moveTo>
                  <a:cubicBezTo>
                    <a:pt x="599" y="0"/>
                    <a:pt x="533" y="67"/>
                    <a:pt x="400" y="67"/>
                  </a:cubicBezTo>
                  <a:cubicBezTo>
                    <a:pt x="134" y="266"/>
                    <a:pt x="1" y="598"/>
                    <a:pt x="200" y="931"/>
                  </a:cubicBezTo>
                  <a:lnTo>
                    <a:pt x="7048" y="12499"/>
                  </a:lnTo>
                  <a:cubicBezTo>
                    <a:pt x="7137" y="12676"/>
                    <a:pt x="7344" y="12795"/>
                    <a:pt x="7550" y="12795"/>
                  </a:cubicBezTo>
                  <a:cubicBezTo>
                    <a:pt x="7654" y="12795"/>
                    <a:pt x="7757" y="12765"/>
                    <a:pt x="7846" y="12699"/>
                  </a:cubicBezTo>
                  <a:cubicBezTo>
                    <a:pt x="8112" y="12566"/>
                    <a:pt x="8245" y="12167"/>
                    <a:pt x="8045" y="11901"/>
                  </a:cubicBezTo>
                  <a:lnTo>
                    <a:pt x="1197" y="332"/>
                  </a:lnTo>
                  <a:cubicBezTo>
                    <a:pt x="1131" y="133"/>
                    <a:pt x="932" y="0"/>
                    <a:pt x="732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48" name="Google Shape;448;p45"/>
            <p:cNvSpPr/>
            <p:nvPr/>
          </p:nvSpPr>
          <p:spPr>
            <a:xfrm>
              <a:off x="1283575" y="3028675"/>
              <a:ext cx="133000" cy="196150"/>
            </a:xfrm>
            <a:custGeom>
              <a:avLst/>
              <a:gdLst/>
              <a:ahLst/>
              <a:cxnLst/>
              <a:rect l="l" t="t" r="r" b="b"/>
              <a:pathLst>
                <a:path w="5320" h="7846" extrusionOk="0">
                  <a:moveTo>
                    <a:pt x="666" y="1"/>
                  </a:moveTo>
                  <a:cubicBezTo>
                    <a:pt x="599" y="1"/>
                    <a:pt x="466" y="1"/>
                    <a:pt x="400" y="67"/>
                  </a:cubicBezTo>
                  <a:cubicBezTo>
                    <a:pt x="134" y="200"/>
                    <a:pt x="1" y="599"/>
                    <a:pt x="200" y="865"/>
                  </a:cubicBezTo>
                  <a:lnTo>
                    <a:pt x="4123" y="7580"/>
                  </a:lnTo>
                  <a:cubicBezTo>
                    <a:pt x="4256" y="7757"/>
                    <a:pt x="4448" y="7846"/>
                    <a:pt x="4640" y="7846"/>
                  </a:cubicBezTo>
                  <a:cubicBezTo>
                    <a:pt x="4736" y="7846"/>
                    <a:pt x="4832" y="7824"/>
                    <a:pt x="4921" y="7780"/>
                  </a:cubicBezTo>
                  <a:cubicBezTo>
                    <a:pt x="5253" y="7580"/>
                    <a:pt x="5319" y="7248"/>
                    <a:pt x="5120" y="6982"/>
                  </a:cubicBezTo>
                  <a:lnTo>
                    <a:pt x="1197" y="267"/>
                  </a:lnTo>
                  <a:cubicBezTo>
                    <a:pt x="1064" y="67"/>
                    <a:pt x="865" y="1"/>
                    <a:pt x="66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49" name="Google Shape;449;p45"/>
            <p:cNvSpPr/>
            <p:nvPr/>
          </p:nvSpPr>
          <p:spPr>
            <a:xfrm>
              <a:off x="1770575" y="3376075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7513" y="0"/>
                  </a:moveTo>
                  <a:cubicBezTo>
                    <a:pt x="7314" y="0"/>
                    <a:pt x="7114" y="133"/>
                    <a:pt x="6981" y="332"/>
                  </a:cubicBezTo>
                  <a:lnTo>
                    <a:pt x="200" y="11834"/>
                  </a:lnTo>
                  <a:cubicBezTo>
                    <a:pt x="1" y="12100"/>
                    <a:pt x="134" y="12499"/>
                    <a:pt x="400" y="12632"/>
                  </a:cubicBezTo>
                  <a:cubicBezTo>
                    <a:pt x="488" y="12699"/>
                    <a:pt x="592" y="12728"/>
                    <a:pt x="695" y="12728"/>
                  </a:cubicBezTo>
                  <a:cubicBezTo>
                    <a:pt x="902" y="12728"/>
                    <a:pt x="1109" y="12610"/>
                    <a:pt x="1197" y="12433"/>
                  </a:cubicBezTo>
                  <a:lnTo>
                    <a:pt x="8045" y="931"/>
                  </a:lnTo>
                  <a:cubicBezTo>
                    <a:pt x="8178" y="598"/>
                    <a:pt x="8112" y="266"/>
                    <a:pt x="7779" y="67"/>
                  </a:cubicBezTo>
                  <a:cubicBezTo>
                    <a:pt x="7713" y="67"/>
                    <a:pt x="7580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50" name="Google Shape;450;p45"/>
            <p:cNvSpPr/>
            <p:nvPr/>
          </p:nvSpPr>
          <p:spPr>
            <a:xfrm>
              <a:off x="1338425" y="3376075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2461" y="0"/>
                  </a:moveTo>
                  <a:cubicBezTo>
                    <a:pt x="2261" y="0"/>
                    <a:pt x="2062" y="133"/>
                    <a:pt x="1929" y="332"/>
                  </a:cubicBezTo>
                  <a:lnTo>
                    <a:pt x="134" y="3324"/>
                  </a:lnTo>
                  <a:cubicBezTo>
                    <a:pt x="1" y="3590"/>
                    <a:pt x="67" y="3989"/>
                    <a:pt x="333" y="4122"/>
                  </a:cubicBezTo>
                  <a:cubicBezTo>
                    <a:pt x="444" y="4189"/>
                    <a:pt x="555" y="4218"/>
                    <a:pt x="661" y="4218"/>
                  </a:cubicBezTo>
                  <a:cubicBezTo>
                    <a:pt x="872" y="4218"/>
                    <a:pt x="1064" y="4100"/>
                    <a:pt x="1197" y="3923"/>
                  </a:cubicBezTo>
                  <a:lnTo>
                    <a:pt x="2926" y="931"/>
                  </a:lnTo>
                  <a:cubicBezTo>
                    <a:pt x="3125" y="598"/>
                    <a:pt x="3059" y="266"/>
                    <a:pt x="2727" y="67"/>
                  </a:cubicBezTo>
                  <a:cubicBezTo>
                    <a:pt x="2660" y="67"/>
                    <a:pt x="2527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51" name="Google Shape;451;p45"/>
            <p:cNvSpPr/>
            <p:nvPr/>
          </p:nvSpPr>
          <p:spPr>
            <a:xfrm>
              <a:off x="1489675" y="2905700"/>
              <a:ext cx="206125" cy="319125"/>
            </a:xfrm>
            <a:custGeom>
              <a:avLst/>
              <a:gdLst/>
              <a:ahLst/>
              <a:cxnLst/>
              <a:rect l="l" t="t" r="r" b="b"/>
              <a:pathLst>
                <a:path w="8245" h="12765" extrusionOk="0">
                  <a:moveTo>
                    <a:pt x="7580" y="0"/>
                  </a:moveTo>
                  <a:cubicBezTo>
                    <a:pt x="7381" y="0"/>
                    <a:pt x="7181" y="67"/>
                    <a:pt x="7048" y="266"/>
                  </a:cubicBezTo>
                  <a:lnTo>
                    <a:pt x="200" y="11901"/>
                  </a:lnTo>
                  <a:cubicBezTo>
                    <a:pt x="1" y="12167"/>
                    <a:pt x="134" y="12499"/>
                    <a:pt x="400" y="12699"/>
                  </a:cubicBezTo>
                  <a:cubicBezTo>
                    <a:pt x="488" y="12743"/>
                    <a:pt x="592" y="12765"/>
                    <a:pt x="695" y="12765"/>
                  </a:cubicBezTo>
                  <a:cubicBezTo>
                    <a:pt x="902" y="12765"/>
                    <a:pt x="1109" y="12676"/>
                    <a:pt x="1197" y="12499"/>
                  </a:cubicBezTo>
                  <a:lnTo>
                    <a:pt x="8045" y="864"/>
                  </a:lnTo>
                  <a:cubicBezTo>
                    <a:pt x="8245" y="598"/>
                    <a:pt x="8112" y="199"/>
                    <a:pt x="7846" y="67"/>
                  </a:cubicBezTo>
                  <a:cubicBezTo>
                    <a:pt x="7779" y="0"/>
                    <a:pt x="7646" y="0"/>
                    <a:pt x="758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52" name="Google Shape;452;p45"/>
            <p:cNvSpPr/>
            <p:nvPr/>
          </p:nvSpPr>
          <p:spPr>
            <a:xfrm>
              <a:off x="1542875" y="3286300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53" name="Google Shape;453;p45"/>
            <p:cNvSpPr/>
            <p:nvPr/>
          </p:nvSpPr>
          <p:spPr>
            <a:xfrm>
              <a:off x="2049825" y="2905700"/>
              <a:ext cx="204450" cy="319125"/>
            </a:xfrm>
            <a:custGeom>
              <a:avLst/>
              <a:gdLst/>
              <a:ahLst/>
              <a:cxnLst/>
              <a:rect l="l" t="t" r="r" b="b"/>
              <a:pathLst>
                <a:path w="8178" h="12765" extrusionOk="0">
                  <a:moveTo>
                    <a:pt x="7513" y="0"/>
                  </a:moveTo>
                  <a:cubicBezTo>
                    <a:pt x="7313" y="0"/>
                    <a:pt x="7114" y="67"/>
                    <a:pt x="6981" y="266"/>
                  </a:cubicBezTo>
                  <a:lnTo>
                    <a:pt x="133" y="11834"/>
                  </a:lnTo>
                  <a:cubicBezTo>
                    <a:pt x="0" y="12167"/>
                    <a:pt x="66" y="12499"/>
                    <a:pt x="332" y="12699"/>
                  </a:cubicBezTo>
                  <a:cubicBezTo>
                    <a:pt x="443" y="12743"/>
                    <a:pt x="554" y="12765"/>
                    <a:pt x="660" y="12765"/>
                  </a:cubicBezTo>
                  <a:cubicBezTo>
                    <a:pt x="872" y="12765"/>
                    <a:pt x="1064" y="12676"/>
                    <a:pt x="1197" y="12499"/>
                  </a:cubicBezTo>
                  <a:lnTo>
                    <a:pt x="7978" y="864"/>
                  </a:lnTo>
                  <a:cubicBezTo>
                    <a:pt x="8178" y="598"/>
                    <a:pt x="8111" y="199"/>
                    <a:pt x="7779" y="67"/>
                  </a:cubicBezTo>
                  <a:cubicBezTo>
                    <a:pt x="7712" y="0"/>
                    <a:pt x="7579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54" name="Google Shape;454;p45"/>
            <p:cNvSpPr/>
            <p:nvPr/>
          </p:nvSpPr>
          <p:spPr>
            <a:xfrm>
              <a:off x="1217100" y="3286300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55" name="Google Shape;455;p45"/>
            <p:cNvSpPr/>
            <p:nvPr/>
          </p:nvSpPr>
          <p:spPr>
            <a:xfrm>
              <a:off x="249750" y="3051950"/>
              <a:ext cx="497000" cy="498650"/>
            </a:xfrm>
            <a:custGeom>
              <a:avLst/>
              <a:gdLst/>
              <a:ahLst/>
              <a:cxnLst/>
              <a:rect l="l" t="t" r="r" b="b"/>
              <a:pathLst>
                <a:path w="19880" h="19946" extrusionOk="0">
                  <a:moveTo>
                    <a:pt x="9907" y="1"/>
                  </a:moveTo>
                  <a:cubicBezTo>
                    <a:pt x="4455" y="1"/>
                    <a:pt x="0" y="4522"/>
                    <a:pt x="0" y="9973"/>
                  </a:cubicBezTo>
                  <a:cubicBezTo>
                    <a:pt x="0" y="15491"/>
                    <a:pt x="4455" y="19946"/>
                    <a:pt x="9907" y="19946"/>
                  </a:cubicBezTo>
                  <a:cubicBezTo>
                    <a:pt x="15425" y="19946"/>
                    <a:pt x="19879" y="15491"/>
                    <a:pt x="19879" y="9973"/>
                  </a:cubicBezTo>
                  <a:cubicBezTo>
                    <a:pt x="19879" y="4522"/>
                    <a:pt x="15425" y="1"/>
                    <a:pt x="990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56" name="Google Shape;456;p45"/>
            <p:cNvSpPr/>
            <p:nvPr/>
          </p:nvSpPr>
          <p:spPr>
            <a:xfrm>
              <a:off x="816525" y="3120100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0"/>
                  </a:moveTo>
                  <a:cubicBezTo>
                    <a:pt x="3258" y="0"/>
                    <a:pt x="1" y="3258"/>
                    <a:pt x="1" y="7247"/>
                  </a:cubicBezTo>
                  <a:cubicBezTo>
                    <a:pt x="1" y="11236"/>
                    <a:pt x="3258" y="14561"/>
                    <a:pt x="7247" y="14561"/>
                  </a:cubicBezTo>
                  <a:cubicBezTo>
                    <a:pt x="11303" y="14561"/>
                    <a:pt x="14561" y="11236"/>
                    <a:pt x="14561" y="7247"/>
                  </a:cubicBezTo>
                  <a:cubicBezTo>
                    <a:pt x="14561" y="3258"/>
                    <a:pt x="11303" y="0"/>
                    <a:pt x="724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57" name="Google Shape;457;p45"/>
            <p:cNvSpPr/>
            <p:nvPr/>
          </p:nvSpPr>
          <p:spPr>
            <a:xfrm>
              <a:off x="1069175" y="3494075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80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80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58" name="Google Shape;458;p45"/>
            <p:cNvSpPr/>
            <p:nvPr/>
          </p:nvSpPr>
          <p:spPr>
            <a:xfrm>
              <a:off x="650325" y="3533975"/>
              <a:ext cx="299200" cy="299200"/>
            </a:xfrm>
            <a:custGeom>
              <a:avLst/>
              <a:gdLst/>
              <a:ahLst/>
              <a:cxnLst/>
              <a:rect l="l" t="t" r="r" b="b"/>
              <a:pathLst>
                <a:path w="11968" h="11968" extrusionOk="0">
                  <a:moveTo>
                    <a:pt x="5984" y="0"/>
                  </a:moveTo>
                  <a:cubicBezTo>
                    <a:pt x="2660" y="0"/>
                    <a:pt x="0" y="2659"/>
                    <a:pt x="0" y="5984"/>
                  </a:cubicBezTo>
                  <a:cubicBezTo>
                    <a:pt x="0" y="9241"/>
                    <a:pt x="2660" y="11967"/>
                    <a:pt x="5984" y="11967"/>
                  </a:cubicBezTo>
                  <a:cubicBezTo>
                    <a:pt x="9241" y="11967"/>
                    <a:pt x="11967" y="9241"/>
                    <a:pt x="11967" y="5984"/>
                  </a:cubicBezTo>
                  <a:cubicBezTo>
                    <a:pt x="11967" y="2659"/>
                    <a:pt x="9241" y="0"/>
                    <a:pt x="598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</p:grpSp>
      <p:sp>
        <p:nvSpPr>
          <p:cNvPr id="459" name="Google Shape;459;p45"/>
          <p:cNvSpPr txBox="1">
            <a:spLocks noGrp="1"/>
          </p:cNvSpPr>
          <p:nvPr>
            <p:ph type="subTitle" idx="1"/>
          </p:nvPr>
        </p:nvSpPr>
        <p:spPr>
          <a:xfrm>
            <a:off x="864000" y="885600"/>
            <a:ext cx="3013200" cy="10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Work Sans Medium"/>
              <a:buNone/>
              <a:defRPr sz="11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460" name="Google Shape;460;p45"/>
          <p:cNvSpPr>
            <a:spLocks noGrp="1"/>
          </p:cNvSpPr>
          <p:nvPr>
            <p:ph type="pic" idx="2"/>
          </p:nvPr>
        </p:nvSpPr>
        <p:spPr>
          <a:xfrm>
            <a:off x="954000" y="1926000"/>
            <a:ext cx="2487600" cy="24876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44">
          <p15:clr>
            <a:srgbClr val="E46962"/>
          </p15:clr>
        </p15:guide>
        <p15:guide id="2" orient="horz" pos="138">
          <p15:clr>
            <a:srgbClr val="E46962"/>
          </p15:clr>
        </p15:guide>
        <p15:guide id="3" orient="horz" pos="558">
          <p15:clr>
            <a:srgbClr val="E46962"/>
          </p15:clr>
        </p15:guide>
        <p15:guide id="4" pos="2665">
          <p15:clr>
            <a:srgbClr val="E46962"/>
          </p15:clr>
        </p15:guide>
        <p15:guide id="5" pos="5517">
          <p15:clr>
            <a:srgbClr val="E46962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4F5F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4"/>
          <p:cNvSpPr txBox="1">
            <a:spLocks noGrp="1"/>
          </p:cNvSpPr>
          <p:nvPr>
            <p:ph type="title"/>
          </p:nvPr>
        </p:nvSpPr>
        <p:spPr>
          <a:xfrm>
            <a:off x="864000" y="218418"/>
            <a:ext cx="7894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Work Sans"/>
              <a:buNone/>
              <a:defRPr sz="30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endParaRPr/>
          </a:p>
        </p:txBody>
      </p:sp>
      <p:sp>
        <p:nvSpPr>
          <p:cNvPr id="7" name="Google Shape;7;p24"/>
          <p:cNvSpPr txBox="1">
            <a:spLocks noGrp="1"/>
          </p:cNvSpPr>
          <p:nvPr>
            <p:ph type="body" idx="1"/>
          </p:nvPr>
        </p:nvSpPr>
        <p:spPr>
          <a:xfrm>
            <a:off x="864000" y="1501200"/>
            <a:ext cx="7894800" cy="31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ork Sans"/>
              <a:buChar char="•"/>
              <a:defRPr sz="12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295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Work Sans"/>
              <a:buChar char="•"/>
              <a:defRPr sz="105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1371600" marR="0" lvl="2" indent="-295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Work Sans"/>
              <a:buChar char="•"/>
              <a:defRPr sz="105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1828800" marR="0" lvl="3" indent="-295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Work Sans"/>
              <a:buChar char="•"/>
              <a:defRPr sz="105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2286000" marR="0" lvl="4" indent="-295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Work Sans"/>
              <a:buChar char="•"/>
              <a:defRPr sz="105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2743200" marR="0" lvl="5" indent="-295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Work Sans"/>
              <a:buChar char="•"/>
              <a:defRPr sz="105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3200400" marR="0" lvl="6" indent="-295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Work Sans"/>
              <a:buChar char="•"/>
              <a:defRPr sz="105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3657600" marR="0" lvl="7" indent="-295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Work Sans"/>
              <a:buChar char="•"/>
              <a:defRPr sz="105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4114800" marR="0" lvl="8" indent="-295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Work Sans"/>
              <a:buChar char="•"/>
              <a:defRPr sz="105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endParaRPr dirty="0"/>
          </a:p>
        </p:txBody>
      </p:sp>
      <p:sp>
        <p:nvSpPr>
          <p:cNvPr id="8" name="Google Shape;8;p24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Work Sans SemiBold"/>
                <a:ea typeface="Work Sans SemiBold"/>
                <a:cs typeface="Work Sans SemiBold"/>
                <a:sym typeface="Work Sans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grpSp>
        <p:nvGrpSpPr>
          <p:cNvPr id="9" name="Google Shape;9;p24"/>
          <p:cNvGrpSpPr/>
          <p:nvPr/>
        </p:nvGrpSpPr>
        <p:grpSpPr>
          <a:xfrm>
            <a:off x="8150393" y="4878076"/>
            <a:ext cx="511008" cy="150548"/>
            <a:chOff x="249750" y="1780450"/>
            <a:chExt cx="7107200" cy="2090950"/>
          </a:xfrm>
        </p:grpSpPr>
        <p:sp>
          <p:nvSpPr>
            <p:cNvPr id="10" name="Google Shape;10;p24"/>
            <p:cNvSpPr/>
            <p:nvPr/>
          </p:nvSpPr>
          <p:spPr>
            <a:xfrm>
              <a:off x="2699700" y="1798725"/>
              <a:ext cx="1974600" cy="2036100"/>
            </a:xfrm>
            <a:custGeom>
              <a:avLst/>
              <a:gdLst/>
              <a:ahLst/>
              <a:cxnLst/>
              <a:rect l="l" t="t" r="r" b="b"/>
              <a:pathLst>
                <a:path w="78984" h="81444" extrusionOk="0">
                  <a:moveTo>
                    <a:pt x="1530" y="1"/>
                  </a:moveTo>
                  <a:cubicBezTo>
                    <a:pt x="665" y="1"/>
                    <a:pt x="0" y="732"/>
                    <a:pt x="0" y="1596"/>
                  </a:cubicBezTo>
                  <a:lnTo>
                    <a:pt x="0" y="79915"/>
                  </a:lnTo>
                  <a:cubicBezTo>
                    <a:pt x="0" y="80779"/>
                    <a:pt x="665" y="81444"/>
                    <a:pt x="1530" y="81444"/>
                  </a:cubicBezTo>
                  <a:lnTo>
                    <a:pt x="10438" y="81444"/>
                  </a:lnTo>
                  <a:cubicBezTo>
                    <a:pt x="11236" y="81444"/>
                    <a:pt x="11968" y="80779"/>
                    <a:pt x="11968" y="79915"/>
                  </a:cubicBezTo>
                  <a:lnTo>
                    <a:pt x="11968" y="30849"/>
                  </a:lnTo>
                  <a:cubicBezTo>
                    <a:pt x="11968" y="30535"/>
                    <a:pt x="12223" y="30337"/>
                    <a:pt x="12473" y="30337"/>
                  </a:cubicBezTo>
                  <a:cubicBezTo>
                    <a:pt x="12646" y="30337"/>
                    <a:pt x="12817" y="30432"/>
                    <a:pt x="12898" y="30650"/>
                  </a:cubicBezTo>
                  <a:lnTo>
                    <a:pt x="32777" y="80048"/>
                  </a:lnTo>
                  <a:cubicBezTo>
                    <a:pt x="33110" y="80912"/>
                    <a:pt x="33974" y="81444"/>
                    <a:pt x="34838" y="81444"/>
                  </a:cubicBezTo>
                  <a:lnTo>
                    <a:pt x="43681" y="81444"/>
                  </a:lnTo>
                  <a:cubicBezTo>
                    <a:pt x="44611" y="81444"/>
                    <a:pt x="45409" y="80912"/>
                    <a:pt x="45742" y="80048"/>
                  </a:cubicBezTo>
                  <a:lnTo>
                    <a:pt x="65687" y="30450"/>
                  </a:lnTo>
                  <a:cubicBezTo>
                    <a:pt x="65772" y="30223"/>
                    <a:pt x="65955" y="30117"/>
                    <a:pt x="66136" y="30117"/>
                  </a:cubicBezTo>
                  <a:cubicBezTo>
                    <a:pt x="66378" y="30117"/>
                    <a:pt x="66618" y="30307"/>
                    <a:pt x="66618" y="30650"/>
                  </a:cubicBezTo>
                  <a:lnTo>
                    <a:pt x="66618" y="79915"/>
                  </a:lnTo>
                  <a:cubicBezTo>
                    <a:pt x="66618" y="80779"/>
                    <a:pt x="67349" y="81444"/>
                    <a:pt x="68213" y="81444"/>
                  </a:cubicBezTo>
                  <a:lnTo>
                    <a:pt x="77388" y="81444"/>
                  </a:lnTo>
                  <a:cubicBezTo>
                    <a:pt x="78253" y="81444"/>
                    <a:pt x="78984" y="80779"/>
                    <a:pt x="78984" y="79915"/>
                  </a:cubicBezTo>
                  <a:lnTo>
                    <a:pt x="78984" y="1596"/>
                  </a:lnTo>
                  <a:cubicBezTo>
                    <a:pt x="78984" y="732"/>
                    <a:pt x="78253" y="67"/>
                    <a:pt x="77455" y="1"/>
                  </a:cubicBezTo>
                  <a:lnTo>
                    <a:pt x="67881" y="67"/>
                  </a:lnTo>
                  <a:cubicBezTo>
                    <a:pt x="67835" y="63"/>
                    <a:pt x="67788" y="61"/>
                    <a:pt x="67743" y="61"/>
                  </a:cubicBezTo>
                  <a:cubicBezTo>
                    <a:pt x="67067" y="61"/>
                    <a:pt x="66464" y="512"/>
                    <a:pt x="66152" y="1197"/>
                  </a:cubicBezTo>
                  <a:lnTo>
                    <a:pt x="39825" y="65687"/>
                  </a:lnTo>
                  <a:cubicBezTo>
                    <a:pt x="39725" y="65920"/>
                    <a:pt x="39509" y="66036"/>
                    <a:pt x="39301" y="66036"/>
                  </a:cubicBezTo>
                  <a:cubicBezTo>
                    <a:pt x="39093" y="66036"/>
                    <a:pt x="38894" y="65920"/>
                    <a:pt x="38827" y="65687"/>
                  </a:cubicBezTo>
                  <a:lnTo>
                    <a:pt x="12433" y="1197"/>
                  </a:lnTo>
                  <a:cubicBezTo>
                    <a:pt x="12167" y="466"/>
                    <a:pt x="11436" y="1"/>
                    <a:pt x="1070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1" name="Google Shape;11;p24"/>
            <p:cNvSpPr/>
            <p:nvPr/>
          </p:nvSpPr>
          <p:spPr>
            <a:xfrm>
              <a:off x="4921950" y="1780450"/>
              <a:ext cx="393925" cy="2054375"/>
            </a:xfrm>
            <a:custGeom>
              <a:avLst/>
              <a:gdLst/>
              <a:ahLst/>
              <a:cxnLst/>
              <a:rect l="l" t="t" r="r" b="b"/>
              <a:pathLst>
                <a:path w="15757" h="82175" extrusionOk="0">
                  <a:moveTo>
                    <a:pt x="7978" y="0"/>
                  </a:moveTo>
                  <a:cubicBezTo>
                    <a:pt x="5718" y="0"/>
                    <a:pt x="3856" y="732"/>
                    <a:pt x="2327" y="2261"/>
                  </a:cubicBezTo>
                  <a:cubicBezTo>
                    <a:pt x="798" y="3790"/>
                    <a:pt x="0" y="5651"/>
                    <a:pt x="0" y="7912"/>
                  </a:cubicBezTo>
                  <a:cubicBezTo>
                    <a:pt x="0" y="10106"/>
                    <a:pt x="798" y="11967"/>
                    <a:pt x="2327" y="13497"/>
                  </a:cubicBezTo>
                  <a:cubicBezTo>
                    <a:pt x="3856" y="15026"/>
                    <a:pt x="5718" y="15824"/>
                    <a:pt x="7978" y="15824"/>
                  </a:cubicBezTo>
                  <a:cubicBezTo>
                    <a:pt x="10106" y="15824"/>
                    <a:pt x="11967" y="15026"/>
                    <a:pt x="13496" y="13430"/>
                  </a:cubicBezTo>
                  <a:cubicBezTo>
                    <a:pt x="15026" y="11901"/>
                    <a:pt x="15757" y="10039"/>
                    <a:pt x="15757" y="7912"/>
                  </a:cubicBezTo>
                  <a:cubicBezTo>
                    <a:pt x="15757" y="5651"/>
                    <a:pt x="15026" y="3790"/>
                    <a:pt x="13496" y="2261"/>
                  </a:cubicBezTo>
                  <a:cubicBezTo>
                    <a:pt x="11967" y="732"/>
                    <a:pt x="10106" y="0"/>
                    <a:pt x="7978" y="0"/>
                  </a:cubicBezTo>
                  <a:close/>
                  <a:moveTo>
                    <a:pt x="3524" y="27192"/>
                  </a:moveTo>
                  <a:cubicBezTo>
                    <a:pt x="2659" y="27192"/>
                    <a:pt x="1995" y="27857"/>
                    <a:pt x="1995" y="28721"/>
                  </a:cubicBezTo>
                  <a:lnTo>
                    <a:pt x="1995" y="80646"/>
                  </a:lnTo>
                  <a:cubicBezTo>
                    <a:pt x="1995" y="81510"/>
                    <a:pt x="2659" y="82175"/>
                    <a:pt x="3524" y="82175"/>
                  </a:cubicBezTo>
                  <a:lnTo>
                    <a:pt x="12366" y="82175"/>
                  </a:lnTo>
                  <a:cubicBezTo>
                    <a:pt x="13230" y="82175"/>
                    <a:pt x="13895" y="81510"/>
                    <a:pt x="13895" y="80646"/>
                  </a:cubicBezTo>
                  <a:lnTo>
                    <a:pt x="13895" y="28721"/>
                  </a:lnTo>
                  <a:cubicBezTo>
                    <a:pt x="13895" y="27857"/>
                    <a:pt x="13230" y="27192"/>
                    <a:pt x="12366" y="27192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2" name="Google Shape;12;p24"/>
            <p:cNvSpPr/>
            <p:nvPr/>
          </p:nvSpPr>
          <p:spPr>
            <a:xfrm>
              <a:off x="5568500" y="1798725"/>
              <a:ext cx="295875" cy="2036100"/>
            </a:xfrm>
            <a:custGeom>
              <a:avLst/>
              <a:gdLst/>
              <a:ahLst/>
              <a:cxnLst/>
              <a:rect l="l" t="t" r="r" b="b"/>
              <a:pathLst>
                <a:path w="11835" h="81444" extrusionOk="0">
                  <a:moveTo>
                    <a:pt x="1530" y="1"/>
                  </a:moveTo>
                  <a:cubicBezTo>
                    <a:pt x="665" y="1"/>
                    <a:pt x="1" y="732"/>
                    <a:pt x="1" y="1596"/>
                  </a:cubicBezTo>
                  <a:lnTo>
                    <a:pt x="1" y="79915"/>
                  </a:lnTo>
                  <a:cubicBezTo>
                    <a:pt x="1" y="80779"/>
                    <a:pt x="665" y="81444"/>
                    <a:pt x="1530" y="81444"/>
                  </a:cubicBezTo>
                  <a:lnTo>
                    <a:pt x="10306" y="81444"/>
                  </a:lnTo>
                  <a:cubicBezTo>
                    <a:pt x="11170" y="81444"/>
                    <a:pt x="11835" y="80779"/>
                    <a:pt x="11835" y="79915"/>
                  </a:cubicBezTo>
                  <a:lnTo>
                    <a:pt x="11835" y="1596"/>
                  </a:lnTo>
                  <a:cubicBezTo>
                    <a:pt x="11835" y="732"/>
                    <a:pt x="11170" y="1"/>
                    <a:pt x="1030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3" name="Google Shape;13;p24"/>
            <p:cNvSpPr/>
            <p:nvPr/>
          </p:nvSpPr>
          <p:spPr>
            <a:xfrm>
              <a:off x="6115325" y="2422000"/>
              <a:ext cx="1241625" cy="1449400"/>
            </a:xfrm>
            <a:custGeom>
              <a:avLst/>
              <a:gdLst/>
              <a:ahLst/>
              <a:cxnLst/>
              <a:rect l="l" t="t" r="r" b="b"/>
              <a:pathLst>
                <a:path w="49665" h="57976" extrusionOk="0">
                  <a:moveTo>
                    <a:pt x="37299" y="31448"/>
                  </a:moveTo>
                  <a:lnTo>
                    <a:pt x="37299" y="32778"/>
                  </a:lnTo>
                  <a:cubicBezTo>
                    <a:pt x="37299" y="38097"/>
                    <a:pt x="35902" y="42086"/>
                    <a:pt x="33110" y="44745"/>
                  </a:cubicBezTo>
                  <a:cubicBezTo>
                    <a:pt x="30318" y="47471"/>
                    <a:pt x="26927" y="48801"/>
                    <a:pt x="22805" y="48801"/>
                  </a:cubicBezTo>
                  <a:cubicBezTo>
                    <a:pt x="19481" y="48801"/>
                    <a:pt x="16821" y="48136"/>
                    <a:pt x="14893" y="46607"/>
                  </a:cubicBezTo>
                  <a:cubicBezTo>
                    <a:pt x="13032" y="45144"/>
                    <a:pt x="12101" y="43016"/>
                    <a:pt x="12101" y="40158"/>
                  </a:cubicBezTo>
                  <a:cubicBezTo>
                    <a:pt x="12101" y="37365"/>
                    <a:pt x="13032" y="35238"/>
                    <a:pt x="14827" y="33709"/>
                  </a:cubicBezTo>
                  <a:cubicBezTo>
                    <a:pt x="16622" y="32179"/>
                    <a:pt x="19215" y="31448"/>
                    <a:pt x="22672" y="31448"/>
                  </a:cubicBezTo>
                  <a:close/>
                  <a:moveTo>
                    <a:pt x="25256" y="0"/>
                  </a:moveTo>
                  <a:cubicBezTo>
                    <a:pt x="14565" y="0"/>
                    <a:pt x="7009" y="3857"/>
                    <a:pt x="2461" y="11569"/>
                  </a:cubicBezTo>
                  <a:cubicBezTo>
                    <a:pt x="2062" y="12301"/>
                    <a:pt x="2328" y="13298"/>
                    <a:pt x="3126" y="13697"/>
                  </a:cubicBezTo>
                  <a:lnTo>
                    <a:pt x="9109" y="17154"/>
                  </a:lnTo>
                  <a:cubicBezTo>
                    <a:pt x="9357" y="17312"/>
                    <a:pt x="9628" y="17386"/>
                    <a:pt x="9896" y="17386"/>
                  </a:cubicBezTo>
                  <a:cubicBezTo>
                    <a:pt x="10418" y="17386"/>
                    <a:pt x="10929" y="17106"/>
                    <a:pt x="11237" y="16622"/>
                  </a:cubicBezTo>
                  <a:cubicBezTo>
                    <a:pt x="14096" y="12035"/>
                    <a:pt x="18683" y="9708"/>
                    <a:pt x="24933" y="9708"/>
                  </a:cubicBezTo>
                  <a:cubicBezTo>
                    <a:pt x="33177" y="9708"/>
                    <a:pt x="37299" y="13431"/>
                    <a:pt x="37299" y="20944"/>
                  </a:cubicBezTo>
                  <a:lnTo>
                    <a:pt x="37299" y="23071"/>
                  </a:lnTo>
                  <a:lnTo>
                    <a:pt x="20013" y="23071"/>
                  </a:lnTo>
                  <a:cubicBezTo>
                    <a:pt x="13896" y="23071"/>
                    <a:pt x="9043" y="24600"/>
                    <a:pt x="5386" y="27659"/>
                  </a:cubicBezTo>
                  <a:cubicBezTo>
                    <a:pt x="1796" y="30717"/>
                    <a:pt x="1" y="34905"/>
                    <a:pt x="1" y="40291"/>
                  </a:cubicBezTo>
                  <a:cubicBezTo>
                    <a:pt x="1" y="45742"/>
                    <a:pt x="1796" y="50064"/>
                    <a:pt x="5453" y="53255"/>
                  </a:cubicBezTo>
                  <a:cubicBezTo>
                    <a:pt x="9109" y="56446"/>
                    <a:pt x="13963" y="57975"/>
                    <a:pt x="19880" y="57975"/>
                  </a:cubicBezTo>
                  <a:cubicBezTo>
                    <a:pt x="23935" y="57975"/>
                    <a:pt x="27525" y="57244"/>
                    <a:pt x="30584" y="55715"/>
                  </a:cubicBezTo>
                  <a:cubicBezTo>
                    <a:pt x="33642" y="54186"/>
                    <a:pt x="35902" y="52125"/>
                    <a:pt x="37498" y="49665"/>
                  </a:cubicBezTo>
                  <a:cubicBezTo>
                    <a:pt x="37698" y="52125"/>
                    <a:pt x="37897" y="54053"/>
                    <a:pt x="38163" y="55515"/>
                  </a:cubicBezTo>
                  <a:cubicBezTo>
                    <a:pt x="38296" y="56114"/>
                    <a:pt x="38828" y="56513"/>
                    <a:pt x="39426" y="56513"/>
                  </a:cubicBezTo>
                  <a:lnTo>
                    <a:pt x="48335" y="56513"/>
                  </a:lnTo>
                  <a:cubicBezTo>
                    <a:pt x="49133" y="56513"/>
                    <a:pt x="49665" y="55848"/>
                    <a:pt x="49532" y="55050"/>
                  </a:cubicBezTo>
                  <a:cubicBezTo>
                    <a:pt x="49133" y="52923"/>
                    <a:pt x="48933" y="49532"/>
                    <a:pt x="48933" y="44745"/>
                  </a:cubicBezTo>
                  <a:lnTo>
                    <a:pt x="48933" y="22207"/>
                  </a:lnTo>
                  <a:cubicBezTo>
                    <a:pt x="48933" y="14428"/>
                    <a:pt x="46739" y="8711"/>
                    <a:pt x="42351" y="5253"/>
                  </a:cubicBezTo>
                  <a:cubicBezTo>
                    <a:pt x="38030" y="1730"/>
                    <a:pt x="32379" y="1"/>
                    <a:pt x="25531" y="1"/>
                  </a:cubicBezTo>
                  <a:cubicBezTo>
                    <a:pt x="25439" y="1"/>
                    <a:pt x="25347" y="0"/>
                    <a:pt x="25256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4" name="Google Shape;14;p24"/>
            <p:cNvSpPr/>
            <p:nvPr/>
          </p:nvSpPr>
          <p:spPr>
            <a:xfrm>
              <a:off x="1670850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5" name="Google Shape;15;p24"/>
            <p:cNvSpPr/>
            <p:nvPr/>
          </p:nvSpPr>
          <p:spPr>
            <a:xfrm>
              <a:off x="2230975" y="27644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1" y="4921"/>
                  </a:cubicBezTo>
                  <a:cubicBezTo>
                    <a:pt x="3857" y="4921"/>
                    <a:pt x="4921" y="3790"/>
                    <a:pt x="4921" y="2461"/>
                  </a:cubicBezTo>
                  <a:cubicBezTo>
                    <a:pt x="4921" y="1131"/>
                    <a:pt x="3857" y="1"/>
                    <a:pt x="24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6" name="Google Shape;16;p24"/>
            <p:cNvSpPr/>
            <p:nvPr/>
          </p:nvSpPr>
          <p:spPr>
            <a:xfrm>
              <a:off x="1950075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7" name="Google Shape;17;p24"/>
            <p:cNvSpPr/>
            <p:nvPr/>
          </p:nvSpPr>
          <p:spPr>
            <a:xfrm>
              <a:off x="1389950" y="228905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8" name="Google Shape;18;p24"/>
            <p:cNvSpPr/>
            <p:nvPr/>
          </p:nvSpPr>
          <p:spPr>
            <a:xfrm>
              <a:off x="1670850" y="18170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857"/>
                    <a:pt x="1131" y="4921"/>
                    <a:pt x="2460" y="4921"/>
                  </a:cubicBezTo>
                  <a:cubicBezTo>
                    <a:pt x="3857" y="4921"/>
                    <a:pt x="4920" y="3857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9" name="Google Shape;19;p24"/>
            <p:cNvSpPr/>
            <p:nvPr/>
          </p:nvSpPr>
          <p:spPr>
            <a:xfrm>
              <a:off x="1459775" y="18635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1"/>
                  </a:moveTo>
                  <a:cubicBezTo>
                    <a:pt x="266" y="1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1"/>
                    <a:pt x="6648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0" name="Google Shape;20;p24"/>
            <p:cNvSpPr/>
            <p:nvPr/>
          </p:nvSpPr>
          <p:spPr>
            <a:xfrm>
              <a:off x="1770575" y="2428725"/>
              <a:ext cx="204475" cy="319100"/>
            </a:xfrm>
            <a:custGeom>
              <a:avLst/>
              <a:gdLst/>
              <a:ahLst/>
              <a:cxnLst/>
              <a:rect l="l" t="t" r="r" b="b"/>
              <a:pathLst>
                <a:path w="8179" h="12764" extrusionOk="0">
                  <a:moveTo>
                    <a:pt x="7513" y="0"/>
                  </a:moveTo>
                  <a:cubicBezTo>
                    <a:pt x="7316" y="0"/>
                    <a:pt x="7118" y="103"/>
                    <a:pt x="6981" y="331"/>
                  </a:cubicBezTo>
                  <a:lnTo>
                    <a:pt x="200" y="11832"/>
                  </a:lnTo>
                  <a:cubicBezTo>
                    <a:pt x="1" y="12098"/>
                    <a:pt x="134" y="12497"/>
                    <a:pt x="400" y="12630"/>
                  </a:cubicBezTo>
                  <a:cubicBezTo>
                    <a:pt x="466" y="12697"/>
                    <a:pt x="599" y="12763"/>
                    <a:pt x="665" y="12763"/>
                  </a:cubicBezTo>
                  <a:cubicBezTo>
                    <a:pt x="865" y="12763"/>
                    <a:pt x="1064" y="12630"/>
                    <a:pt x="1197" y="12431"/>
                  </a:cubicBezTo>
                  <a:lnTo>
                    <a:pt x="7979" y="929"/>
                  </a:lnTo>
                  <a:cubicBezTo>
                    <a:pt x="8178" y="596"/>
                    <a:pt x="8112" y="264"/>
                    <a:pt x="7779" y="65"/>
                  </a:cubicBezTo>
                  <a:cubicBezTo>
                    <a:pt x="7695" y="22"/>
                    <a:pt x="7604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1" name="Google Shape;21;p24"/>
            <p:cNvSpPr/>
            <p:nvPr/>
          </p:nvSpPr>
          <p:spPr>
            <a:xfrm>
              <a:off x="1489675" y="1955900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550" y="0"/>
                  </a:moveTo>
                  <a:cubicBezTo>
                    <a:pt x="7344" y="0"/>
                    <a:pt x="7137" y="118"/>
                    <a:pt x="7048" y="296"/>
                  </a:cubicBezTo>
                  <a:lnTo>
                    <a:pt x="200" y="11930"/>
                  </a:lnTo>
                  <a:cubicBezTo>
                    <a:pt x="1" y="12196"/>
                    <a:pt x="134" y="12529"/>
                    <a:pt x="400" y="12728"/>
                  </a:cubicBezTo>
                  <a:cubicBezTo>
                    <a:pt x="533" y="12795"/>
                    <a:pt x="599" y="12795"/>
                    <a:pt x="732" y="12795"/>
                  </a:cubicBezTo>
                  <a:cubicBezTo>
                    <a:pt x="932" y="12795"/>
                    <a:pt x="1131" y="12662"/>
                    <a:pt x="1197" y="12529"/>
                  </a:cubicBezTo>
                  <a:lnTo>
                    <a:pt x="8045" y="894"/>
                  </a:lnTo>
                  <a:cubicBezTo>
                    <a:pt x="8245" y="628"/>
                    <a:pt x="8112" y="229"/>
                    <a:pt x="7846" y="96"/>
                  </a:cubicBezTo>
                  <a:cubicBezTo>
                    <a:pt x="7757" y="30"/>
                    <a:pt x="7654" y="0"/>
                    <a:pt x="755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2" name="Google Shape;22;p24"/>
            <p:cNvSpPr/>
            <p:nvPr/>
          </p:nvSpPr>
          <p:spPr>
            <a:xfrm>
              <a:off x="1283575" y="2427050"/>
              <a:ext cx="133000" cy="197775"/>
            </a:xfrm>
            <a:custGeom>
              <a:avLst/>
              <a:gdLst/>
              <a:ahLst/>
              <a:cxnLst/>
              <a:rect l="l" t="t" r="r" b="b"/>
              <a:pathLst>
                <a:path w="5320" h="7911" extrusionOk="0">
                  <a:moveTo>
                    <a:pt x="4654" y="1"/>
                  </a:moveTo>
                  <a:cubicBezTo>
                    <a:pt x="4457" y="1"/>
                    <a:pt x="4259" y="104"/>
                    <a:pt x="4123" y="331"/>
                  </a:cubicBezTo>
                  <a:lnTo>
                    <a:pt x="200" y="6979"/>
                  </a:lnTo>
                  <a:cubicBezTo>
                    <a:pt x="1" y="7245"/>
                    <a:pt x="134" y="7644"/>
                    <a:pt x="400" y="7777"/>
                  </a:cubicBezTo>
                  <a:cubicBezTo>
                    <a:pt x="466" y="7844"/>
                    <a:pt x="599" y="7910"/>
                    <a:pt x="666" y="7910"/>
                  </a:cubicBezTo>
                  <a:cubicBezTo>
                    <a:pt x="865" y="7910"/>
                    <a:pt x="1064" y="7777"/>
                    <a:pt x="1197" y="7578"/>
                  </a:cubicBezTo>
                  <a:lnTo>
                    <a:pt x="5120" y="929"/>
                  </a:lnTo>
                  <a:cubicBezTo>
                    <a:pt x="5319" y="597"/>
                    <a:pt x="5253" y="265"/>
                    <a:pt x="4921" y="65"/>
                  </a:cubicBezTo>
                  <a:cubicBezTo>
                    <a:pt x="4836" y="23"/>
                    <a:pt x="4745" y="1"/>
                    <a:pt x="465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3" name="Google Shape;23;p24"/>
            <p:cNvSpPr/>
            <p:nvPr/>
          </p:nvSpPr>
          <p:spPr>
            <a:xfrm>
              <a:off x="1770575" y="1957550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695" y="1"/>
                  </a:moveTo>
                  <a:cubicBezTo>
                    <a:pt x="592" y="1"/>
                    <a:pt x="488" y="30"/>
                    <a:pt x="400" y="97"/>
                  </a:cubicBezTo>
                  <a:cubicBezTo>
                    <a:pt x="134" y="230"/>
                    <a:pt x="1" y="628"/>
                    <a:pt x="200" y="894"/>
                  </a:cubicBezTo>
                  <a:lnTo>
                    <a:pt x="6981" y="12463"/>
                  </a:lnTo>
                  <a:cubicBezTo>
                    <a:pt x="7114" y="12596"/>
                    <a:pt x="7314" y="12729"/>
                    <a:pt x="7513" y="12729"/>
                  </a:cubicBezTo>
                  <a:cubicBezTo>
                    <a:pt x="7580" y="12729"/>
                    <a:pt x="7713" y="12729"/>
                    <a:pt x="7779" y="12662"/>
                  </a:cubicBezTo>
                  <a:cubicBezTo>
                    <a:pt x="8112" y="12463"/>
                    <a:pt x="8178" y="12130"/>
                    <a:pt x="8045" y="11864"/>
                  </a:cubicBezTo>
                  <a:lnTo>
                    <a:pt x="1197" y="296"/>
                  </a:lnTo>
                  <a:cubicBezTo>
                    <a:pt x="1109" y="119"/>
                    <a:pt x="902" y="1"/>
                    <a:pt x="695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4" name="Google Shape;24;p24"/>
            <p:cNvSpPr/>
            <p:nvPr/>
          </p:nvSpPr>
          <p:spPr>
            <a:xfrm>
              <a:off x="1338425" y="2170300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661" y="1"/>
                  </a:moveTo>
                  <a:cubicBezTo>
                    <a:pt x="555" y="1"/>
                    <a:pt x="444" y="30"/>
                    <a:pt x="333" y="97"/>
                  </a:cubicBezTo>
                  <a:cubicBezTo>
                    <a:pt x="67" y="230"/>
                    <a:pt x="1" y="628"/>
                    <a:pt x="134" y="894"/>
                  </a:cubicBezTo>
                  <a:lnTo>
                    <a:pt x="1929" y="3953"/>
                  </a:lnTo>
                  <a:cubicBezTo>
                    <a:pt x="2062" y="4086"/>
                    <a:pt x="2261" y="4219"/>
                    <a:pt x="2461" y="4219"/>
                  </a:cubicBezTo>
                  <a:cubicBezTo>
                    <a:pt x="2527" y="4219"/>
                    <a:pt x="2660" y="4219"/>
                    <a:pt x="2727" y="4152"/>
                  </a:cubicBezTo>
                  <a:cubicBezTo>
                    <a:pt x="3059" y="3953"/>
                    <a:pt x="3125" y="3620"/>
                    <a:pt x="2926" y="3354"/>
                  </a:cubicBezTo>
                  <a:lnTo>
                    <a:pt x="1197" y="296"/>
                  </a:lnTo>
                  <a:cubicBezTo>
                    <a:pt x="1064" y="119"/>
                    <a:pt x="872" y="1"/>
                    <a:pt x="661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5" name="Google Shape;25;p24"/>
            <p:cNvSpPr/>
            <p:nvPr/>
          </p:nvSpPr>
          <p:spPr>
            <a:xfrm>
              <a:off x="1489675" y="2427050"/>
              <a:ext cx="206125" cy="320775"/>
            </a:xfrm>
            <a:custGeom>
              <a:avLst/>
              <a:gdLst/>
              <a:ahLst/>
              <a:cxnLst/>
              <a:rect l="l" t="t" r="r" b="b"/>
              <a:pathLst>
                <a:path w="8245" h="12831" extrusionOk="0">
                  <a:moveTo>
                    <a:pt x="680" y="1"/>
                  </a:moveTo>
                  <a:cubicBezTo>
                    <a:pt x="581" y="1"/>
                    <a:pt x="484" y="23"/>
                    <a:pt x="400" y="65"/>
                  </a:cubicBezTo>
                  <a:cubicBezTo>
                    <a:pt x="134" y="265"/>
                    <a:pt x="1" y="597"/>
                    <a:pt x="200" y="929"/>
                  </a:cubicBezTo>
                  <a:lnTo>
                    <a:pt x="7048" y="12498"/>
                  </a:lnTo>
                  <a:cubicBezTo>
                    <a:pt x="7181" y="12697"/>
                    <a:pt x="7381" y="12830"/>
                    <a:pt x="7580" y="12830"/>
                  </a:cubicBezTo>
                  <a:cubicBezTo>
                    <a:pt x="7646" y="12830"/>
                    <a:pt x="7779" y="12764"/>
                    <a:pt x="7846" y="12697"/>
                  </a:cubicBezTo>
                  <a:cubicBezTo>
                    <a:pt x="8112" y="12564"/>
                    <a:pt x="8245" y="12165"/>
                    <a:pt x="8045" y="11899"/>
                  </a:cubicBezTo>
                  <a:lnTo>
                    <a:pt x="1197" y="331"/>
                  </a:lnTo>
                  <a:cubicBezTo>
                    <a:pt x="1107" y="104"/>
                    <a:pt x="892" y="1"/>
                    <a:pt x="68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6" name="Google Shape;26;p24"/>
            <p:cNvSpPr/>
            <p:nvPr/>
          </p:nvSpPr>
          <p:spPr>
            <a:xfrm>
              <a:off x="1542875" y="2335575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7" name="Google Shape;27;p24"/>
            <p:cNvSpPr/>
            <p:nvPr/>
          </p:nvSpPr>
          <p:spPr>
            <a:xfrm>
              <a:off x="2049825" y="2427525"/>
              <a:ext cx="204450" cy="320300"/>
            </a:xfrm>
            <a:custGeom>
              <a:avLst/>
              <a:gdLst/>
              <a:ahLst/>
              <a:cxnLst/>
              <a:rect l="l" t="t" r="r" b="b"/>
              <a:pathLst>
                <a:path w="8178" h="12812" extrusionOk="0">
                  <a:moveTo>
                    <a:pt x="699" y="0"/>
                  </a:moveTo>
                  <a:cubicBezTo>
                    <a:pt x="582" y="0"/>
                    <a:pt x="457" y="38"/>
                    <a:pt x="332" y="113"/>
                  </a:cubicBezTo>
                  <a:cubicBezTo>
                    <a:pt x="66" y="246"/>
                    <a:pt x="0" y="644"/>
                    <a:pt x="133" y="910"/>
                  </a:cubicBezTo>
                  <a:lnTo>
                    <a:pt x="6981" y="12479"/>
                  </a:lnTo>
                  <a:cubicBezTo>
                    <a:pt x="7114" y="12678"/>
                    <a:pt x="7313" y="12811"/>
                    <a:pt x="7513" y="12811"/>
                  </a:cubicBezTo>
                  <a:cubicBezTo>
                    <a:pt x="7579" y="12811"/>
                    <a:pt x="7712" y="12745"/>
                    <a:pt x="7779" y="12678"/>
                  </a:cubicBezTo>
                  <a:cubicBezTo>
                    <a:pt x="8111" y="12545"/>
                    <a:pt x="8178" y="12146"/>
                    <a:pt x="7978" y="11880"/>
                  </a:cubicBezTo>
                  <a:lnTo>
                    <a:pt x="1197" y="312"/>
                  </a:lnTo>
                  <a:cubicBezTo>
                    <a:pt x="1072" y="104"/>
                    <a:pt x="895" y="0"/>
                    <a:pt x="69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8" name="Google Shape;28;p24"/>
            <p:cNvSpPr/>
            <p:nvPr/>
          </p:nvSpPr>
          <p:spPr>
            <a:xfrm>
              <a:off x="1217100" y="2335575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9" name="Google Shape;29;p24"/>
            <p:cNvSpPr/>
            <p:nvPr/>
          </p:nvSpPr>
          <p:spPr>
            <a:xfrm>
              <a:off x="1418200" y="2810950"/>
              <a:ext cx="222750" cy="29950"/>
            </a:xfrm>
            <a:custGeom>
              <a:avLst/>
              <a:gdLst/>
              <a:ahLst/>
              <a:cxnLst/>
              <a:rect l="l" t="t" r="r" b="b"/>
              <a:pathLst>
                <a:path w="8910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8311" y="1197"/>
                  </a:lnTo>
                  <a:cubicBezTo>
                    <a:pt x="8644" y="1197"/>
                    <a:pt x="8910" y="931"/>
                    <a:pt x="8910" y="599"/>
                  </a:cubicBezTo>
                  <a:cubicBezTo>
                    <a:pt x="8910" y="266"/>
                    <a:pt x="8644" y="0"/>
                    <a:pt x="831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0" name="Google Shape;30;p24"/>
            <p:cNvSpPr/>
            <p:nvPr/>
          </p:nvSpPr>
          <p:spPr>
            <a:xfrm>
              <a:off x="1825425" y="2810950"/>
              <a:ext cx="375675" cy="29950"/>
            </a:xfrm>
            <a:custGeom>
              <a:avLst/>
              <a:gdLst/>
              <a:ahLst/>
              <a:cxnLst/>
              <a:rect l="l" t="t" r="r" b="b"/>
              <a:pathLst>
                <a:path w="15027" h="1198" extrusionOk="0">
                  <a:moveTo>
                    <a:pt x="599" y="0"/>
                  </a:moveTo>
                  <a:cubicBezTo>
                    <a:pt x="267" y="0"/>
                    <a:pt x="1" y="266"/>
                    <a:pt x="1" y="599"/>
                  </a:cubicBezTo>
                  <a:cubicBezTo>
                    <a:pt x="1" y="931"/>
                    <a:pt x="267" y="1197"/>
                    <a:pt x="599" y="1197"/>
                  </a:cubicBezTo>
                  <a:lnTo>
                    <a:pt x="14428" y="1197"/>
                  </a:lnTo>
                  <a:cubicBezTo>
                    <a:pt x="14760" y="1197"/>
                    <a:pt x="15026" y="931"/>
                    <a:pt x="15026" y="599"/>
                  </a:cubicBezTo>
                  <a:cubicBezTo>
                    <a:pt x="15026" y="266"/>
                    <a:pt x="14760" y="0"/>
                    <a:pt x="1442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1" name="Google Shape;31;p24"/>
            <p:cNvSpPr/>
            <p:nvPr/>
          </p:nvSpPr>
          <p:spPr>
            <a:xfrm>
              <a:off x="249750" y="2102900"/>
              <a:ext cx="497000" cy="496975"/>
            </a:xfrm>
            <a:custGeom>
              <a:avLst/>
              <a:gdLst/>
              <a:ahLst/>
              <a:cxnLst/>
              <a:rect l="l" t="t" r="r" b="b"/>
              <a:pathLst>
                <a:path w="19880" h="19879" extrusionOk="0">
                  <a:moveTo>
                    <a:pt x="9907" y="0"/>
                  </a:moveTo>
                  <a:cubicBezTo>
                    <a:pt x="4455" y="0"/>
                    <a:pt x="0" y="4455"/>
                    <a:pt x="0" y="9906"/>
                  </a:cubicBezTo>
                  <a:cubicBezTo>
                    <a:pt x="0" y="15425"/>
                    <a:pt x="4455" y="19879"/>
                    <a:pt x="9907" y="19879"/>
                  </a:cubicBezTo>
                  <a:cubicBezTo>
                    <a:pt x="15425" y="19879"/>
                    <a:pt x="19879" y="15425"/>
                    <a:pt x="19879" y="9906"/>
                  </a:cubicBezTo>
                  <a:cubicBezTo>
                    <a:pt x="19879" y="4455"/>
                    <a:pt x="15425" y="0"/>
                    <a:pt x="990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2" name="Google Shape;32;p24"/>
            <p:cNvSpPr/>
            <p:nvPr/>
          </p:nvSpPr>
          <p:spPr>
            <a:xfrm>
              <a:off x="816525" y="2169375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1"/>
                  </a:moveTo>
                  <a:cubicBezTo>
                    <a:pt x="3258" y="1"/>
                    <a:pt x="1" y="3258"/>
                    <a:pt x="1" y="7247"/>
                  </a:cubicBezTo>
                  <a:cubicBezTo>
                    <a:pt x="1" y="11303"/>
                    <a:pt x="3258" y="14561"/>
                    <a:pt x="7247" y="14561"/>
                  </a:cubicBezTo>
                  <a:cubicBezTo>
                    <a:pt x="11303" y="14561"/>
                    <a:pt x="14561" y="11303"/>
                    <a:pt x="14561" y="7247"/>
                  </a:cubicBezTo>
                  <a:cubicBezTo>
                    <a:pt x="14561" y="3258"/>
                    <a:pt x="11303" y="1"/>
                    <a:pt x="724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3" name="Google Shape;33;p24"/>
            <p:cNvSpPr/>
            <p:nvPr/>
          </p:nvSpPr>
          <p:spPr>
            <a:xfrm>
              <a:off x="269700" y="2697925"/>
              <a:ext cx="255975" cy="256000"/>
            </a:xfrm>
            <a:custGeom>
              <a:avLst/>
              <a:gdLst/>
              <a:ahLst/>
              <a:cxnLst/>
              <a:rect l="l" t="t" r="r" b="b"/>
              <a:pathLst>
                <a:path w="10239" h="10240" extrusionOk="0">
                  <a:moveTo>
                    <a:pt x="5120" y="1"/>
                  </a:moveTo>
                  <a:cubicBezTo>
                    <a:pt x="2327" y="1"/>
                    <a:pt x="0" y="2327"/>
                    <a:pt x="0" y="5120"/>
                  </a:cubicBezTo>
                  <a:cubicBezTo>
                    <a:pt x="0" y="7912"/>
                    <a:pt x="2327" y="10239"/>
                    <a:pt x="5120" y="10239"/>
                  </a:cubicBezTo>
                  <a:cubicBezTo>
                    <a:pt x="7912" y="10239"/>
                    <a:pt x="10239" y="7912"/>
                    <a:pt x="10239" y="5120"/>
                  </a:cubicBezTo>
                  <a:cubicBezTo>
                    <a:pt x="10239" y="2327"/>
                    <a:pt x="7912" y="1"/>
                    <a:pt x="512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4" name="Google Shape;34;p24"/>
            <p:cNvSpPr/>
            <p:nvPr/>
          </p:nvSpPr>
          <p:spPr>
            <a:xfrm>
              <a:off x="1069175" y="1780450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13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13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5" name="Google Shape;35;p24"/>
            <p:cNvSpPr/>
            <p:nvPr/>
          </p:nvSpPr>
          <p:spPr>
            <a:xfrm>
              <a:off x="1002675" y="2638100"/>
              <a:ext cx="377325" cy="377300"/>
            </a:xfrm>
            <a:custGeom>
              <a:avLst/>
              <a:gdLst/>
              <a:ahLst/>
              <a:cxnLst/>
              <a:rect l="l" t="t" r="r" b="b"/>
              <a:pathLst>
                <a:path w="15093" h="15092" extrusionOk="0">
                  <a:moveTo>
                    <a:pt x="7514" y="0"/>
                  </a:moveTo>
                  <a:cubicBezTo>
                    <a:pt x="3392" y="0"/>
                    <a:pt x="1" y="3324"/>
                    <a:pt x="1" y="7513"/>
                  </a:cubicBezTo>
                  <a:cubicBezTo>
                    <a:pt x="1" y="11701"/>
                    <a:pt x="3392" y="15092"/>
                    <a:pt x="7514" y="15092"/>
                  </a:cubicBezTo>
                  <a:cubicBezTo>
                    <a:pt x="11702" y="15092"/>
                    <a:pt x="15093" y="11701"/>
                    <a:pt x="15093" y="7513"/>
                  </a:cubicBezTo>
                  <a:cubicBezTo>
                    <a:pt x="15093" y="3324"/>
                    <a:pt x="11702" y="0"/>
                    <a:pt x="751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6" name="Google Shape;36;p24"/>
            <p:cNvSpPr/>
            <p:nvPr/>
          </p:nvSpPr>
          <p:spPr>
            <a:xfrm>
              <a:off x="650325" y="1820325"/>
              <a:ext cx="299200" cy="297550"/>
            </a:xfrm>
            <a:custGeom>
              <a:avLst/>
              <a:gdLst/>
              <a:ahLst/>
              <a:cxnLst/>
              <a:rect l="l" t="t" r="r" b="b"/>
              <a:pathLst>
                <a:path w="11968" h="11902" extrusionOk="0">
                  <a:moveTo>
                    <a:pt x="5984" y="1"/>
                  </a:moveTo>
                  <a:cubicBezTo>
                    <a:pt x="2660" y="1"/>
                    <a:pt x="0" y="2660"/>
                    <a:pt x="0" y="5918"/>
                  </a:cubicBezTo>
                  <a:cubicBezTo>
                    <a:pt x="0" y="9242"/>
                    <a:pt x="2660" y="11902"/>
                    <a:pt x="5984" y="11902"/>
                  </a:cubicBezTo>
                  <a:cubicBezTo>
                    <a:pt x="9241" y="11902"/>
                    <a:pt x="11967" y="9242"/>
                    <a:pt x="11967" y="5918"/>
                  </a:cubicBezTo>
                  <a:cubicBezTo>
                    <a:pt x="11967" y="2660"/>
                    <a:pt x="9241" y="1"/>
                    <a:pt x="5984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7" name="Google Shape;37;p24"/>
            <p:cNvSpPr/>
            <p:nvPr/>
          </p:nvSpPr>
          <p:spPr>
            <a:xfrm>
              <a:off x="612075" y="2676325"/>
              <a:ext cx="299225" cy="299200"/>
            </a:xfrm>
            <a:custGeom>
              <a:avLst/>
              <a:gdLst/>
              <a:ahLst/>
              <a:cxnLst/>
              <a:rect l="l" t="t" r="r" b="b"/>
              <a:pathLst>
                <a:path w="11969" h="11968" extrusionOk="0">
                  <a:moveTo>
                    <a:pt x="5985" y="0"/>
                  </a:moveTo>
                  <a:cubicBezTo>
                    <a:pt x="2727" y="0"/>
                    <a:pt x="1" y="2726"/>
                    <a:pt x="1" y="5984"/>
                  </a:cubicBezTo>
                  <a:cubicBezTo>
                    <a:pt x="1" y="9308"/>
                    <a:pt x="2727" y="11967"/>
                    <a:pt x="5985" y="11967"/>
                  </a:cubicBezTo>
                  <a:cubicBezTo>
                    <a:pt x="9309" y="11967"/>
                    <a:pt x="11968" y="9308"/>
                    <a:pt x="11968" y="5984"/>
                  </a:cubicBezTo>
                  <a:cubicBezTo>
                    <a:pt x="11968" y="2726"/>
                    <a:pt x="9309" y="0"/>
                    <a:pt x="598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8" name="Google Shape;38;p24"/>
            <p:cNvSpPr/>
            <p:nvPr/>
          </p:nvSpPr>
          <p:spPr>
            <a:xfrm>
              <a:off x="1950075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5" y="0"/>
                    <a:pt x="1" y="1131"/>
                    <a:pt x="1" y="2460"/>
                  </a:cubicBezTo>
                  <a:cubicBezTo>
                    <a:pt x="1" y="3790"/>
                    <a:pt x="1065" y="4920"/>
                    <a:pt x="2461" y="4920"/>
                  </a:cubicBezTo>
                  <a:cubicBezTo>
                    <a:pt x="3791" y="4920"/>
                    <a:pt x="4921" y="3790"/>
                    <a:pt x="4921" y="2460"/>
                  </a:cubicBezTo>
                  <a:cubicBezTo>
                    <a:pt x="4921" y="1131"/>
                    <a:pt x="3791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39" name="Google Shape;39;p24"/>
            <p:cNvSpPr/>
            <p:nvPr/>
          </p:nvSpPr>
          <p:spPr>
            <a:xfrm>
              <a:off x="1389950" y="3239775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1" y="0"/>
                  </a:moveTo>
                  <a:cubicBezTo>
                    <a:pt x="1064" y="0"/>
                    <a:pt x="1" y="1131"/>
                    <a:pt x="1" y="2460"/>
                  </a:cubicBezTo>
                  <a:cubicBezTo>
                    <a:pt x="1" y="3790"/>
                    <a:pt x="1064" y="4920"/>
                    <a:pt x="2461" y="4920"/>
                  </a:cubicBezTo>
                  <a:cubicBezTo>
                    <a:pt x="3790" y="4920"/>
                    <a:pt x="4921" y="3790"/>
                    <a:pt x="4921" y="2460"/>
                  </a:cubicBezTo>
                  <a:cubicBezTo>
                    <a:pt x="4921" y="1131"/>
                    <a:pt x="3790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0" name="Google Shape;40;p24"/>
            <p:cNvSpPr/>
            <p:nvPr/>
          </p:nvSpPr>
          <p:spPr>
            <a:xfrm>
              <a:off x="1670850" y="3711800"/>
              <a:ext cx="123025" cy="123025"/>
            </a:xfrm>
            <a:custGeom>
              <a:avLst/>
              <a:gdLst/>
              <a:ahLst/>
              <a:cxnLst/>
              <a:rect l="l" t="t" r="r" b="b"/>
              <a:pathLst>
                <a:path w="4921" h="4921" extrusionOk="0">
                  <a:moveTo>
                    <a:pt x="2460" y="1"/>
                  </a:moveTo>
                  <a:cubicBezTo>
                    <a:pt x="1131" y="1"/>
                    <a:pt x="1" y="1131"/>
                    <a:pt x="1" y="2461"/>
                  </a:cubicBezTo>
                  <a:cubicBezTo>
                    <a:pt x="1" y="3790"/>
                    <a:pt x="1131" y="4921"/>
                    <a:pt x="2460" y="4921"/>
                  </a:cubicBezTo>
                  <a:cubicBezTo>
                    <a:pt x="3857" y="4921"/>
                    <a:pt x="4920" y="3790"/>
                    <a:pt x="4920" y="2461"/>
                  </a:cubicBezTo>
                  <a:cubicBezTo>
                    <a:pt x="4920" y="1131"/>
                    <a:pt x="3857" y="1"/>
                    <a:pt x="2460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1" name="Google Shape;41;p24"/>
            <p:cNvSpPr/>
            <p:nvPr/>
          </p:nvSpPr>
          <p:spPr>
            <a:xfrm>
              <a:off x="1459775" y="3758350"/>
              <a:ext cx="181175" cy="29950"/>
            </a:xfrm>
            <a:custGeom>
              <a:avLst/>
              <a:gdLst/>
              <a:ahLst/>
              <a:cxnLst/>
              <a:rect l="l" t="t" r="r" b="b"/>
              <a:pathLst>
                <a:path w="7247" h="1198" extrusionOk="0">
                  <a:moveTo>
                    <a:pt x="598" y="0"/>
                  </a:moveTo>
                  <a:cubicBezTo>
                    <a:pt x="266" y="0"/>
                    <a:pt x="0" y="266"/>
                    <a:pt x="0" y="599"/>
                  </a:cubicBezTo>
                  <a:cubicBezTo>
                    <a:pt x="0" y="931"/>
                    <a:pt x="266" y="1197"/>
                    <a:pt x="598" y="1197"/>
                  </a:cubicBezTo>
                  <a:lnTo>
                    <a:pt x="6648" y="1197"/>
                  </a:lnTo>
                  <a:cubicBezTo>
                    <a:pt x="6981" y="1197"/>
                    <a:pt x="7247" y="931"/>
                    <a:pt x="7247" y="599"/>
                  </a:cubicBezTo>
                  <a:cubicBezTo>
                    <a:pt x="7247" y="266"/>
                    <a:pt x="6981" y="0"/>
                    <a:pt x="6648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2" name="Google Shape;42;p24"/>
            <p:cNvSpPr/>
            <p:nvPr/>
          </p:nvSpPr>
          <p:spPr>
            <a:xfrm>
              <a:off x="1770575" y="2905700"/>
              <a:ext cx="204475" cy="317475"/>
            </a:xfrm>
            <a:custGeom>
              <a:avLst/>
              <a:gdLst/>
              <a:ahLst/>
              <a:cxnLst/>
              <a:rect l="l" t="t" r="r" b="b"/>
              <a:pathLst>
                <a:path w="8179" h="12699" extrusionOk="0">
                  <a:moveTo>
                    <a:pt x="665" y="0"/>
                  </a:moveTo>
                  <a:cubicBezTo>
                    <a:pt x="599" y="0"/>
                    <a:pt x="466" y="0"/>
                    <a:pt x="400" y="67"/>
                  </a:cubicBezTo>
                  <a:cubicBezTo>
                    <a:pt x="134" y="199"/>
                    <a:pt x="1" y="598"/>
                    <a:pt x="200" y="864"/>
                  </a:cubicBezTo>
                  <a:lnTo>
                    <a:pt x="6981" y="12433"/>
                  </a:lnTo>
                  <a:cubicBezTo>
                    <a:pt x="7114" y="12610"/>
                    <a:pt x="7307" y="12699"/>
                    <a:pt x="7499" y="12699"/>
                  </a:cubicBezTo>
                  <a:cubicBezTo>
                    <a:pt x="7595" y="12699"/>
                    <a:pt x="7691" y="12676"/>
                    <a:pt x="7779" y="12632"/>
                  </a:cubicBezTo>
                  <a:cubicBezTo>
                    <a:pt x="8112" y="12433"/>
                    <a:pt x="8178" y="12100"/>
                    <a:pt x="7979" y="11834"/>
                  </a:cubicBezTo>
                  <a:lnTo>
                    <a:pt x="1197" y="266"/>
                  </a:lnTo>
                  <a:cubicBezTo>
                    <a:pt x="1064" y="67"/>
                    <a:pt x="865" y="0"/>
                    <a:pt x="665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3" name="Google Shape;43;p24"/>
            <p:cNvSpPr/>
            <p:nvPr/>
          </p:nvSpPr>
          <p:spPr>
            <a:xfrm>
              <a:off x="1489675" y="3376075"/>
              <a:ext cx="206125" cy="319875"/>
            </a:xfrm>
            <a:custGeom>
              <a:avLst/>
              <a:gdLst/>
              <a:ahLst/>
              <a:cxnLst/>
              <a:rect l="l" t="t" r="r" b="b"/>
              <a:pathLst>
                <a:path w="8245" h="12795" extrusionOk="0">
                  <a:moveTo>
                    <a:pt x="732" y="0"/>
                  </a:moveTo>
                  <a:cubicBezTo>
                    <a:pt x="599" y="0"/>
                    <a:pt x="533" y="67"/>
                    <a:pt x="400" y="67"/>
                  </a:cubicBezTo>
                  <a:cubicBezTo>
                    <a:pt x="134" y="266"/>
                    <a:pt x="1" y="598"/>
                    <a:pt x="200" y="931"/>
                  </a:cubicBezTo>
                  <a:lnTo>
                    <a:pt x="7048" y="12499"/>
                  </a:lnTo>
                  <a:cubicBezTo>
                    <a:pt x="7137" y="12676"/>
                    <a:pt x="7344" y="12795"/>
                    <a:pt x="7550" y="12795"/>
                  </a:cubicBezTo>
                  <a:cubicBezTo>
                    <a:pt x="7654" y="12795"/>
                    <a:pt x="7757" y="12765"/>
                    <a:pt x="7846" y="12699"/>
                  </a:cubicBezTo>
                  <a:cubicBezTo>
                    <a:pt x="8112" y="12566"/>
                    <a:pt x="8245" y="12167"/>
                    <a:pt x="8045" y="11901"/>
                  </a:cubicBezTo>
                  <a:lnTo>
                    <a:pt x="1197" y="332"/>
                  </a:lnTo>
                  <a:cubicBezTo>
                    <a:pt x="1131" y="133"/>
                    <a:pt x="932" y="0"/>
                    <a:pt x="732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4" name="Google Shape;44;p24"/>
            <p:cNvSpPr/>
            <p:nvPr/>
          </p:nvSpPr>
          <p:spPr>
            <a:xfrm>
              <a:off x="1283575" y="3028675"/>
              <a:ext cx="133000" cy="196150"/>
            </a:xfrm>
            <a:custGeom>
              <a:avLst/>
              <a:gdLst/>
              <a:ahLst/>
              <a:cxnLst/>
              <a:rect l="l" t="t" r="r" b="b"/>
              <a:pathLst>
                <a:path w="5320" h="7846" extrusionOk="0">
                  <a:moveTo>
                    <a:pt x="666" y="1"/>
                  </a:moveTo>
                  <a:cubicBezTo>
                    <a:pt x="599" y="1"/>
                    <a:pt x="466" y="1"/>
                    <a:pt x="400" y="67"/>
                  </a:cubicBezTo>
                  <a:cubicBezTo>
                    <a:pt x="134" y="200"/>
                    <a:pt x="1" y="599"/>
                    <a:pt x="200" y="865"/>
                  </a:cubicBezTo>
                  <a:lnTo>
                    <a:pt x="4123" y="7580"/>
                  </a:lnTo>
                  <a:cubicBezTo>
                    <a:pt x="4256" y="7757"/>
                    <a:pt x="4448" y="7846"/>
                    <a:pt x="4640" y="7846"/>
                  </a:cubicBezTo>
                  <a:cubicBezTo>
                    <a:pt x="4736" y="7846"/>
                    <a:pt x="4832" y="7824"/>
                    <a:pt x="4921" y="7780"/>
                  </a:cubicBezTo>
                  <a:cubicBezTo>
                    <a:pt x="5253" y="7580"/>
                    <a:pt x="5319" y="7248"/>
                    <a:pt x="5120" y="6982"/>
                  </a:cubicBezTo>
                  <a:lnTo>
                    <a:pt x="1197" y="267"/>
                  </a:lnTo>
                  <a:cubicBezTo>
                    <a:pt x="1064" y="67"/>
                    <a:pt x="865" y="1"/>
                    <a:pt x="666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5" name="Google Shape;45;p24"/>
            <p:cNvSpPr/>
            <p:nvPr/>
          </p:nvSpPr>
          <p:spPr>
            <a:xfrm>
              <a:off x="1770575" y="3376075"/>
              <a:ext cx="204475" cy="318225"/>
            </a:xfrm>
            <a:custGeom>
              <a:avLst/>
              <a:gdLst/>
              <a:ahLst/>
              <a:cxnLst/>
              <a:rect l="l" t="t" r="r" b="b"/>
              <a:pathLst>
                <a:path w="8179" h="12729" extrusionOk="0">
                  <a:moveTo>
                    <a:pt x="7513" y="0"/>
                  </a:moveTo>
                  <a:cubicBezTo>
                    <a:pt x="7314" y="0"/>
                    <a:pt x="7114" y="133"/>
                    <a:pt x="6981" y="332"/>
                  </a:cubicBezTo>
                  <a:lnTo>
                    <a:pt x="200" y="11834"/>
                  </a:lnTo>
                  <a:cubicBezTo>
                    <a:pt x="1" y="12100"/>
                    <a:pt x="134" y="12499"/>
                    <a:pt x="400" y="12632"/>
                  </a:cubicBezTo>
                  <a:cubicBezTo>
                    <a:pt x="488" y="12699"/>
                    <a:pt x="592" y="12728"/>
                    <a:pt x="695" y="12728"/>
                  </a:cubicBezTo>
                  <a:cubicBezTo>
                    <a:pt x="902" y="12728"/>
                    <a:pt x="1109" y="12610"/>
                    <a:pt x="1197" y="12433"/>
                  </a:cubicBezTo>
                  <a:lnTo>
                    <a:pt x="8045" y="931"/>
                  </a:lnTo>
                  <a:cubicBezTo>
                    <a:pt x="8178" y="598"/>
                    <a:pt x="8112" y="266"/>
                    <a:pt x="7779" y="67"/>
                  </a:cubicBezTo>
                  <a:cubicBezTo>
                    <a:pt x="7713" y="67"/>
                    <a:pt x="7580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6" name="Google Shape;46;p24"/>
            <p:cNvSpPr/>
            <p:nvPr/>
          </p:nvSpPr>
          <p:spPr>
            <a:xfrm>
              <a:off x="1338425" y="3376075"/>
              <a:ext cx="78150" cy="105475"/>
            </a:xfrm>
            <a:custGeom>
              <a:avLst/>
              <a:gdLst/>
              <a:ahLst/>
              <a:cxnLst/>
              <a:rect l="l" t="t" r="r" b="b"/>
              <a:pathLst>
                <a:path w="3126" h="4219" extrusionOk="0">
                  <a:moveTo>
                    <a:pt x="2461" y="0"/>
                  </a:moveTo>
                  <a:cubicBezTo>
                    <a:pt x="2261" y="0"/>
                    <a:pt x="2062" y="133"/>
                    <a:pt x="1929" y="332"/>
                  </a:cubicBezTo>
                  <a:lnTo>
                    <a:pt x="134" y="3324"/>
                  </a:lnTo>
                  <a:cubicBezTo>
                    <a:pt x="1" y="3590"/>
                    <a:pt x="67" y="3989"/>
                    <a:pt x="333" y="4122"/>
                  </a:cubicBezTo>
                  <a:cubicBezTo>
                    <a:pt x="444" y="4189"/>
                    <a:pt x="555" y="4218"/>
                    <a:pt x="661" y="4218"/>
                  </a:cubicBezTo>
                  <a:cubicBezTo>
                    <a:pt x="872" y="4218"/>
                    <a:pt x="1064" y="4100"/>
                    <a:pt x="1197" y="3923"/>
                  </a:cubicBezTo>
                  <a:lnTo>
                    <a:pt x="2926" y="931"/>
                  </a:lnTo>
                  <a:cubicBezTo>
                    <a:pt x="3125" y="598"/>
                    <a:pt x="3059" y="266"/>
                    <a:pt x="2727" y="67"/>
                  </a:cubicBezTo>
                  <a:cubicBezTo>
                    <a:pt x="2660" y="67"/>
                    <a:pt x="2527" y="0"/>
                    <a:pt x="2461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7" name="Google Shape;47;p24"/>
            <p:cNvSpPr/>
            <p:nvPr/>
          </p:nvSpPr>
          <p:spPr>
            <a:xfrm>
              <a:off x="1489675" y="2905700"/>
              <a:ext cx="206125" cy="319125"/>
            </a:xfrm>
            <a:custGeom>
              <a:avLst/>
              <a:gdLst/>
              <a:ahLst/>
              <a:cxnLst/>
              <a:rect l="l" t="t" r="r" b="b"/>
              <a:pathLst>
                <a:path w="8245" h="12765" extrusionOk="0">
                  <a:moveTo>
                    <a:pt x="7580" y="0"/>
                  </a:moveTo>
                  <a:cubicBezTo>
                    <a:pt x="7381" y="0"/>
                    <a:pt x="7181" y="67"/>
                    <a:pt x="7048" y="266"/>
                  </a:cubicBezTo>
                  <a:lnTo>
                    <a:pt x="200" y="11901"/>
                  </a:lnTo>
                  <a:cubicBezTo>
                    <a:pt x="1" y="12167"/>
                    <a:pt x="134" y="12499"/>
                    <a:pt x="400" y="12699"/>
                  </a:cubicBezTo>
                  <a:cubicBezTo>
                    <a:pt x="488" y="12743"/>
                    <a:pt x="592" y="12765"/>
                    <a:pt x="695" y="12765"/>
                  </a:cubicBezTo>
                  <a:cubicBezTo>
                    <a:pt x="902" y="12765"/>
                    <a:pt x="1109" y="12676"/>
                    <a:pt x="1197" y="12499"/>
                  </a:cubicBezTo>
                  <a:lnTo>
                    <a:pt x="8045" y="864"/>
                  </a:lnTo>
                  <a:cubicBezTo>
                    <a:pt x="8245" y="598"/>
                    <a:pt x="8112" y="199"/>
                    <a:pt x="7846" y="67"/>
                  </a:cubicBezTo>
                  <a:cubicBezTo>
                    <a:pt x="7779" y="0"/>
                    <a:pt x="7646" y="0"/>
                    <a:pt x="7580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8" name="Google Shape;48;p24"/>
            <p:cNvSpPr/>
            <p:nvPr/>
          </p:nvSpPr>
          <p:spPr>
            <a:xfrm>
              <a:off x="1542875" y="3286300"/>
              <a:ext cx="375650" cy="29950"/>
            </a:xfrm>
            <a:custGeom>
              <a:avLst/>
              <a:gdLst/>
              <a:ahLst/>
              <a:cxnLst/>
              <a:rect l="l" t="t" r="r" b="b"/>
              <a:pathLst>
                <a:path w="15026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14427" y="1198"/>
                  </a:lnTo>
                  <a:cubicBezTo>
                    <a:pt x="14760" y="1198"/>
                    <a:pt x="15026" y="932"/>
                    <a:pt x="15026" y="599"/>
                  </a:cubicBezTo>
                  <a:cubicBezTo>
                    <a:pt x="15026" y="267"/>
                    <a:pt x="14760" y="1"/>
                    <a:pt x="1442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9" name="Google Shape;49;p24"/>
            <p:cNvSpPr/>
            <p:nvPr/>
          </p:nvSpPr>
          <p:spPr>
            <a:xfrm>
              <a:off x="2049825" y="2905700"/>
              <a:ext cx="204450" cy="319125"/>
            </a:xfrm>
            <a:custGeom>
              <a:avLst/>
              <a:gdLst/>
              <a:ahLst/>
              <a:cxnLst/>
              <a:rect l="l" t="t" r="r" b="b"/>
              <a:pathLst>
                <a:path w="8178" h="12765" extrusionOk="0">
                  <a:moveTo>
                    <a:pt x="7513" y="0"/>
                  </a:moveTo>
                  <a:cubicBezTo>
                    <a:pt x="7313" y="0"/>
                    <a:pt x="7114" y="67"/>
                    <a:pt x="6981" y="266"/>
                  </a:cubicBezTo>
                  <a:lnTo>
                    <a:pt x="133" y="11834"/>
                  </a:lnTo>
                  <a:cubicBezTo>
                    <a:pt x="0" y="12167"/>
                    <a:pt x="66" y="12499"/>
                    <a:pt x="332" y="12699"/>
                  </a:cubicBezTo>
                  <a:cubicBezTo>
                    <a:pt x="443" y="12743"/>
                    <a:pt x="554" y="12765"/>
                    <a:pt x="660" y="12765"/>
                  </a:cubicBezTo>
                  <a:cubicBezTo>
                    <a:pt x="872" y="12765"/>
                    <a:pt x="1064" y="12676"/>
                    <a:pt x="1197" y="12499"/>
                  </a:cubicBezTo>
                  <a:lnTo>
                    <a:pt x="7978" y="864"/>
                  </a:lnTo>
                  <a:cubicBezTo>
                    <a:pt x="8178" y="598"/>
                    <a:pt x="8111" y="199"/>
                    <a:pt x="7779" y="67"/>
                  </a:cubicBezTo>
                  <a:cubicBezTo>
                    <a:pt x="7712" y="0"/>
                    <a:pt x="7579" y="0"/>
                    <a:pt x="7513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0" name="Google Shape;50;p24"/>
            <p:cNvSpPr/>
            <p:nvPr/>
          </p:nvSpPr>
          <p:spPr>
            <a:xfrm>
              <a:off x="1217100" y="3286300"/>
              <a:ext cx="141300" cy="29950"/>
            </a:xfrm>
            <a:custGeom>
              <a:avLst/>
              <a:gdLst/>
              <a:ahLst/>
              <a:cxnLst/>
              <a:rect l="l" t="t" r="r" b="b"/>
              <a:pathLst>
                <a:path w="5652" h="1198" extrusionOk="0">
                  <a:moveTo>
                    <a:pt x="599" y="1"/>
                  </a:moveTo>
                  <a:cubicBezTo>
                    <a:pt x="266" y="1"/>
                    <a:pt x="0" y="267"/>
                    <a:pt x="0" y="599"/>
                  </a:cubicBezTo>
                  <a:cubicBezTo>
                    <a:pt x="0" y="932"/>
                    <a:pt x="266" y="1198"/>
                    <a:pt x="599" y="1198"/>
                  </a:cubicBezTo>
                  <a:lnTo>
                    <a:pt x="5053" y="1198"/>
                  </a:lnTo>
                  <a:cubicBezTo>
                    <a:pt x="5386" y="1198"/>
                    <a:pt x="5651" y="932"/>
                    <a:pt x="5651" y="599"/>
                  </a:cubicBezTo>
                  <a:cubicBezTo>
                    <a:pt x="5651" y="267"/>
                    <a:pt x="5386" y="1"/>
                    <a:pt x="5053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1" name="Google Shape;51;p24"/>
            <p:cNvSpPr/>
            <p:nvPr/>
          </p:nvSpPr>
          <p:spPr>
            <a:xfrm>
              <a:off x="249750" y="3051950"/>
              <a:ext cx="497000" cy="498650"/>
            </a:xfrm>
            <a:custGeom>
              <a:avLst/>
              <a:gdLst/>
              <a:ahLst/>
              <a:cxnLst/>
              <a:rect l="l" t="t" r="r" b="b"/>
              <a:pathLst>
                <a:path w="19880" h="19946" extrusionOk="0">
                  <a:moveTo>
                    <a:pt x="9907" y="1"/>
                  </a:moveTo>
                  <a:cubicBezTo>
                    <a:pt x="4455" y="1"/>
                    <a:pt x="0" y="4522"/>
                    <a:pt x="0" y="9973"/>
                  </a:cubicBezTo>
                  <a:cubicBezTo>
                    <a:pt x="0" y="15491"/>
                    <a:pt x="4455" y="19946"/>
                    <a:pt x="9907" y="19946"/>
                  </a:cubicBezTo>
                  <a:cubicBezTo>
                    <a:pt x="15425" y="19946"/>
                    <a:pt x="19879" y="15491"/>
                    <a:pt x="19879" y="9973"/>
                  </a:cubicBezTo>
                  <a:cubicBezTo>
                    <a:pt x="19879" y="4522"/>
                    <a:pt x="15425" y="1"/>
                    <a:pt x="9907" y="1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2" name="Google Shape;52;p24"/>
            <p:cNvSpPr/>
            <p:nvPr/>
          </p:nvSpPr>
          <p:spPr>
            <a:xfrm>
              <a:off x="816525" y="3120100"/>
              <a:ext cx="364025" cy="364025"/>
            </a:xfrm>
            <a:custGeom>
              <a:avLst/>
              <a:gdLst/>
              <a:ahLst/>
              <a:cxnLst/>
              <a:rect l="l" t="t" r="r" b="b"/>
              <a:pathLst>
                <a:path w="14561" h="14561" extrusionOk="0">
                  <a:moveTo>
                    <a:pt x="7247" y="0"/>
                  </a:moveTo>
                  <a:cubicBezTo>
                    <a:pt x="3258" y="0"/>
                    <a:pt x="1" y="3258"/>
                    <a:pt x="1" y="7247"/>
                  </a:cubicBezTo>
                  <a:cubicBezTo>
                    <a:pt x="1" y="11236"/>
                    <a:pt x="3258" y="14561"/>
                    <a:pt x="7247" y="14561"/>
                  </a:cubicBezTo>
                  <a:cubicBezTo>
                    <a:pt x="11303" y="14561"/>
                    <a:pt x="14561" y="11236"/>
                    <a:pt x="14561" y="7247"/>
                  </a:cubicBezTo>
                  <a:cubicBezTo>
                    <a:pt x="14561" y="3258"/>
                    <a:pt x="11303" y="0"/>
                    <a:pt x="7247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3" name="Google Shape;53;p24"/>
            <p:cNvSpPr/>
            <p:nvPr/>
          </p:nvSpPr>
          <p:spPr>
            <a:xfrm>
              <a:off x="1069175" y="3494075"/>
              <a:ext cx="377325" cy="377325"/>
            </a:xfrm>
            <a:custGeom>
              <a:avLst/>
              <a:gdLst/>
              <a:ahLst/>
              <a:cxnLst/>
              <a:rect l="l" t="t" r="r" b="b"/>
              <a:pathLst>
                <a:path w="15093" h="15093" extrusionOk="0">
                  <a:moveTo>
                    <a:pt x="7579" y="0"/>
                  </a:moveTo>
                  <a:cubicBezTo>
                    <a:pt x="3391" y="0"/>
                    <a:pt x="0" y="3391"/>
                    <a:pt x="0" y="7580"/>
                  </a:cubicBezTo>
                  <a:cubicBezTo>
                    <a:pt x="0" y="11702"/>
                    <a:pt x="3391" y="15092"/>
                    <a:pt x="7579" y="15092"/>
                  </a:cubicBezTo>
                  <a:cubicBezTo>
                    <a:pt x="11701" y="15092"/>
                    <a:pt x="15092" y="11702"/>
                    <a:pt x="15092" y="7580"/>
                  </a:cubicBezTo>
                  <a:cubicBezTo>
                    <a:pt x="15092" y="3391"/>
                    <a:pt x="11701" y="0"/>
                    <a:pt x="7579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4" name="Google Shape;54;p24"/>
            <p:cNvSpPr/>
            <p:nvPr/>
          </p:nvSpPr>
          <p:spPr>
            <a:xfrm>
              <a:off x="650325" y="3533975"/>
              <a:ext cx="299200" cy="299200"/>
            </a:xfrm>
            <a:custGeom>
              <a:avLst/>
              <a:gdLst/>
              <a:ahLst/>
              <a:cxnLst/>
              <a:rect l="l" t="t" r="r" b="b"/>
              <a:pathLst>
                <a:path w="11968" h="11968" extrusionOk="0">
                  <a:moveTo>
                    <a:pt x="5984" y="0"/>
                  </a:moveTo>
                  <a:cubicBezTo>
                    <a:pt x="2660" y="0"/>
                    <a:pt x="0" y="2659"/>
                    <a:pt x="0" y="5984"/>
                  </a:cubicBezTo>
                  <a:cubicBezTo>
                    <a:pt x="0" y="9241"/>
                    <a:pt x="2660" y="11967"/>
                    <a:pt x="5984" y="11967"/>
                  </a:cubicBezTo>
                  <a:cubicBezTo>
                    <a:pt x="9241" y="11967"/>
                    <a:pt x="11967" y="9241"/>
                    <a:pt x="11967" y="5984"/>
                  </a:cubicBezTo>
                  <a:cubicBezTo>
                    <a:pt x="11967" y="2659"/>
                    <a:pt x="9241" y="0"/>
                    <a:pt x="5984" y="0"/>
                  </a:cubicBezTo>
                  <a:close/>
                </a:path>
              </a:pathLst>
            </a:custGeom>
            <a:solidFill>
              <a:srgbClr val="662E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  <p:sldLayoutId id="2147483677" r:id="rId27"/>
    <p:sldLayoutId id="2147483678" r:id="rId2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+mj-lt"/>
        <a:buAutoNum type="arabicPeriod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5461">
          <p15:clr>
            <a:srgbClr val="E46962"/>
          </p15:clr>
        </p15:guide>
        <p15:guide id="2" orient="horz" pos="3002">
          <p15:clr>
            <a:srgbClr val="E46962"/>
          </p15:clr>
        </p15:guide>
        <p15:guide id="3" pos="4331">
          <p15:clr>
            <a:srgbClr val="E46962"/>
          </p15:clr>
        </p15:guide>
        <p15:guide id="4" pos="4217">
          <p15:clr>
            <a:srgbClr val="E46962"/>
          </p15:clr>
        </p15:guide>
        <p15:guide id="5" pos="3087">
          <p15:clr>
            <a:srgbClr val="E46962"/>
          </p15:clr>
        </p15:guide>
        <p15:guide id="6" pos="2974">
          <p15:clr>
            <a:srgbClr val="E46962"/>
          </p15:clr>
        </p15:guide>
        <p15:guide id="7" pos="1844">
          <p15:clr>
            <a:srgbClr val="E46962"/>
          </p15:clr>
        </p15:guide>
        <p15:guide id="8" pos="1731">
          <p15:clr>
            <a:srgbClr val="E46962"/>
          </p15:clr>
        </p15:guide>
        <p15:guide id="9" pos="601">
          <p15:clr>
            <a:srgbClr val="E46962"/>
          </p15:clr>
        </p15:guide>
        <p15:guide id="10" pos="299">
          <p15:clr>
            <a:srgbClr val="E46962"/>
          </p15:clr>
        </p15:guide>
        <p15:guide id="11" orient="horz" pos="240">
          <p15:clr>
            <a:srgbClr val="E46962"/>
          </p15:clr>
        </p15:guide>
        <p15:guide id="12" orient="horz" pos="946">
          <p15:clr>
            <a:srgbClr val="E46962"/>
          </p15:clr>
        </p15:guide>
        <p15:guide id="13" orient="horz" pos="1025">
          <p15:clr>
            <a:srgbClr val="E46962"/>
          </p15:clr>
        </p15:guide>
        <p15:guide id="14" pos="1788">
          <p15:clr>
            <a:srgbClr val="E46962"/>
          </p15:clr>
        </p15:guide>
        <p15:guide id="15" pos="3031">
          <p15:clr>
            <a:srgbClr val="E46962"/>
          </p15:clr>
        </p15:guide>
        <p15:guide id="16" pos="4274">
          <p15:clr>
            <a:srgbClr val="E46962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91665C3D-5D16-DCA1-2D31-118BCFE64B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407" y="3884551"/>
            <a:ext cx="2790881" cy="1316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11" name="Google Shape;1911;p68"/>
          <p:cNvSpPr txBox="1">
            <a:spLocks noGrp="1"/>
          </p:cNvSpPr>
          <p:nvPr>
            <p:ph type="ctrTitle"/>
          </p:nvPr>
        </p:nvSpPr>
        <p:spPr>
          <a:xfrm>
            <a:off x="4230275" y="944956"/>
            <a:ext cx="4255999" cy="30223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CA" sz="3200" dirty="0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rPr>
              <a:t>Superintelligent Agents Pose Catastrophic Risks: Can Scientist AI Offer a Safer Path?</a:t>
            </a:r>
            <a:br>
              <a:rPr lang="en-CA" sz="3600" dirty="0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rPr>
            </a:br>
            <a:endParaRPr sz="4600" b="1" dirty="0"/>
          </a:p>
        </p:txBody>
      </p:sp>
      <p:sp>
        <p:nvSpPr>
          <p:cNvPr id="1912" name="Google Shape;1912;p68"/>
          <p:cNvSpPr txBox="1"/>
          <p:nvPr/>
        </p:nvSpPr>
        <p:spPr>
          <a:xfrm>
            <a:off x="5803736" y="268731"/>
            <a:ext cx="2955514" cy="498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CA" sz="1100" dirty="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rPr>
              <a:t>CERN Colloquium (remote)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CA" sz="1100" dirty="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rPr>
              <a:t>April 3</a:t>
            </a:r>
            <a:r>
              <a:rPr lang="en-CA" sz="1100" baseline="30000" dirty="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rPr>
              <a:t>rd</a:t>
            </a:r>
            <a:r>
              <a:rPr lang="en-CA" sz="1100" dirty="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rPr>
              <a:t>, 2025</a:t>
            </a:r>
          </a:p>
        </p:txBody>
      </p:sp>
      <p:sp>
        <p:nvSpPr>
          <p:cNvPr id="1913" name="Google Shape;1913;p68"/>
          <p:cNvSpPr txBox="1"/>
          <p:nvPr/>
        </p:nvSpPr>
        <p:spPr>
          <a:xfrm>
            <a:off x="4230275" y="3291071"/>
            <a:ext cx="4528800" cy="59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700" dirty="0" err="1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rPr>
              <a:t>Yoshua</a:t>
            </a:r>
            <a:r>
              <a:rPr lang="fr-CA" sz="1700" dirty="0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rPr>
              <a:t> Bengio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CA" sz="1700" dirty="0">
              <a:solidFill>
                <a:srgbClr val="FFFFFF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rgbClr val="FFFFFF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pic>
        <p:nvPicPr>
          <p:cNvPr id="1914" name="Google Shape;1914;p6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4675" y="1185438"/>
            <a:ext cx="3181773" cy="2942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15;p2">
            <a:extLst>
              <a:ext uri="{FF2B5EF4-FFF2-40B4-BE49-F238E27FC236}">
                <a16:creationId xmlns:a16="http://schemas.microsoft.com/office/drawing/2014/main" id="{75B07897-F202-F67F-CE89-0E461B88B41E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03736" y="3967296"/>
            <a:ext cx="3273425" cy="1091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80;p1">
            <a:extLst>
              <a:ext uri="{FF2B5EF4-FFF2-40B4-BE49-F238E27FC236}">
                <a16:creationId xmlns:a16="http://schemas.microsoft.com/office/drawing/2014/main" id="{DF3568EB-34AA-F842-C64D-7041EA539BBD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49953" y="4285294"/>
            <a:ext cx="2457574" cy="87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E4A042-5C2A-7D0E-885D-B9A490E5FF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9C1B4-049B-1975-2F96-43350F5B7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000" y="80782"/>
            <a:ext cx="8022304" cy="803267"/>
          </a:xfrm>
        </p:spPr>
        <p:txBody>
          <a:bodyPr/>
          <a:lstStyle/>
          <a:p>
            <a:pPr>
              <a:spcBef>
                <a:spcPts val="1400"/>
              </a:spcBef>
              <a:spcAft>
                <a:spcPts val="400"/>
              </a:spcAft>
            </a:pPr>
            <a:r>
              <a:rPr lang="en-CA" sz="2800" b="0" i="0" u="none" strike="noStrike" dirty="0"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Goodhart’s law</a:t>
            </a:r>
            <a:endParaRPr lang="en-CA" sz="1800" b="1" dirty="0">
              <a:effectLst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40A4-D28F-F594-7B2C-E24A55E9C5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5809" y="703796"/>
            <a:ext cx="8022305" cy="417168"/>
          </a:xfrm>
        </p:spPr>
        <p:txBody>
          <a:bodyPr/>
          <a:lstStyle/>
          <a:p>
            <a:pPr marL="152400" indent="0">
              <a:buNone/>
            </a:pPr>
            <a:r>
              <a:rPr lang="en-US" sz="1650" dirty="0">
                <a:solidFill>
                  <a:schemeClr val="tx1"/>
                </a:solidFill>
                <a:sym typeface="Wingdings" pitchFamily="2" charset="2"/>
              </a:rPr>
              <a:t>"When a measure becomes a target, it ceases to be a good measure" </a:t>
            </a:r>
          </a:p>
          <a:p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BB5247-5441-F557-477C-7E5CE2714AE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10</a:t>
            </a:fld>
            <a:endParaRPr lang="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4500BF-DBC4-27A0-1BE0-CFB0D4F1EBA1}"/>
              </a:ext>
            </a:extLst>
          </p:cNvPr>
          <p:cNvSpPr txBox="1"/>
          <p:nvPr/>
        </p:nvSpPr>
        <p:spPr>
          <a:xfrm>
            <a:off x="6257406" y="1170560"/>
            <a:ext cx="2886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B0F0"/>
                </a:solidFill>
              </a:rPr>
              <a:t>Kerr, 2017, “On the folly of rewarding A while hoping for B”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D5D8D4-BA11-CF7A-1137-AC79409A61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28" y="1170560"/>
            <a:ext cx="5394960" cy="35803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33D455D-67AA-5EB3-0BE7-E484041D7CF1}"/>
              </a:ext>
            </a:extLst>
          </p:cNvPr>
          <p:cNvSpPr txBox="1"/>
          <p:nvPr/>
        </p:nvSpPr>
        <p:spPr>
          <a:xfrm>
            <a:off x="5905488" y="4070372"/>
            <a:ext cx="288659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B0F0"/>
                </a:solidFill>
              </a:rPr>
              <a:t>Simon Zhuang and Dylan Hadfield-</a:t>
            </a:r>
            <a:r>
              <a:rPr lang="en-US" i="1" dirty="0" err="1">
                <a:solidFill>
                  <a:srgbClr val="00B0F0"/>
                </a:solidFill>
              </a:rPr>
              <a:t>Menell</a:t>
            </a:r>
            <a:r>
              <a:rPr lang="en-US" i="1" dirty="0">
                <a:solidFill>
                  <a:srgbClr val="00B0F0"/>
                </a:solidFill>
              </a:rPr>
              <a:t>, </a:t>
            </a:r>
            <a:r>
              <a:rPr lang="en-US" i="1" dirty="0" err="1">
                <a:solidFill>
                  <a:srgbClr val="00B0F0"/>
                </a:solidFill>
              </a:rPr>
              <a:t>NeurIPS</a:t>
            </a:r>
            <a:r>
              <a:rPr lang="en-US" i="1" dirty="0">
                <a:solidFill>
                  <a:srgbClr val="00B0F0"/>
                </a:solidFill>
              </a:rPr>
              <a:t> 2020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AFB1EB-C0AA-50B7-B665-C2FBF4C7A8DF}"/>
              </a:ext>
            </a:extLst>
          </p:cNvPr>
          <p:cNvSpPr txBox="1"/>
          <p:nvPr/>
        </p:nvSpPr>
        <p:spPr>
          <a:xfrm>
            <a:off x="5977654" y="2166550"/>
            <a:ext cx="2850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Similar to overfitting phenomenon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12758B-67E3-A353-08D5-113ED895D12E}"/>
              </a:ext>
            </a:extLst>
          </p:cNvPr>
          <p:cNvSpPr txBox="1"/>
          <p:nvPr/>
        </p:nvSpPr>
        <p:spPr>
          <a:xfrm>
            <a:off x="7809161" y="2609998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CC28BF-36CB-EB7D-2CB1-2C2487DD8A8D}"/>
              </a:ext>
            </a:extLst>
          </p:cNvPr>
          <p:cNvSpPr txBox="1"/>
          <p:nvPr/>
        </p:nvSpPr>
        <p:spPr>
          <a:xfrm>
            <a:off x="7454391" y="3174035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399EA2C-BDAA-0AD3-B8FA-7034748D9C2D}"/>
              </a:ext>
            </a:extLst>
          </p:cNvPr>
          <p:cNvCxnSpPr>
            <a:cxnSpLocks/>
          </p:cNvCxnSpPr>
          <p:nvPr/>
        </p:nvCxnSpPr>
        <p:spPr>
          <a:xfrm flipV="1">
            <a:off x="6257406" y="2976229"/>
            <a:ext cx="1199837" cy="431989"/>
          </a:xfrm>
          <a:prstGeom prst="straightConnector1">
            <a:avLst/>
          </a:prstGeom>
          <a:ln w="317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C2A698D-6232-1BB7-0B92-CF9132900910}"/>
              </a:ext>
            </a:extLst>
          </p:cNvPr>
          <p:cNvCxnSpPr>
            <a:cxnSpLocks/>
          </p:cNvCxnSpPr>
          <p:nvPr/>
        </p:nvCxnSpPr>
        <p:spPr>
          <a:xfrm flipV="1">
            <a:off x="7457243" y="2842958"/>
            <a:ext cx="328382" cy="133271"/>
          </a:xfrm>
          <a:prstGeom prst="straightConnector1">
            <a:avLst/>
          </a:prstGeom>
          <a:ln w="41275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Left Brace 20">
            <a:extLst>
              <a:ext uri="{FF2B5EF4-FFF2-40B4-BE49-F238E27FC236}">
                <a16:creationId xmlns:a16="http://schemas.microsoft.com/office/drawing/2014/main" id="{E0461B50-D8B5-E486-E3F4-E00B11875670}"/>
              </a:ext>
            </a:extLst>
          </p:cNvPr>
          <p:cNvSpPr/>
          <p:nvPr/>
        </p:nvSpPr>
        <p:spPr>
          <a:xfrm rot="5400000">
            <a:off x="2097211" y="2321658"/>
            <a:ext cx="374068" cy="1898812"/>
          </a:xfrm>
          <a:prstGeom prst="leftBrac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Left Brace 23">
            <a:extLst>
              <a:ext uri="{FF2B5EF4-FFF2-40B4-BE49-F238E27FC236}">
                <a16:creationId xmlns:a16="http://schemas.microsoft.com/office/drawing/2014/main" id="{7A9D0DE5-85A6-61E5-F1F5-B4CD69E22605}"/>
              </a:ext>
            </a:extLst>
          </p:cNvPr>
          <p:cNvSpPr/>
          <p:nvPr/>
        </p:nvSpPr>
        <p:spPr>
          <a:xfrm rot="5400000">
            <a:off x="4196504" y="2170978"/>
            <a:ext cx="374068" cy="2205723"/>
          </a:xfrm>
          <a:prstGeom prst="leftBrac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A8BE02-2689-136B-09C5-64C968FA09A9}"/>
              </a:ext>
            </a:extLst>
          </p:cNvPr>
          <p:cNvSpPr txBox="1"/>
          <p:nvPr/>
        </p:nvSpPr>
        <p:spPr>
          <a:xfrm rot="20386373">
            <a:off x="6210380" y="2837024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improving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F7AA022-668D-4FE3-2FD5-775A06C8542B}"/>
              </a:ext>
            </a:extLst>
          </p:cNvPr>
          <p:cNvSpPr txBox="1"/>
          <p:nvPr/>
        </p:nvSpPr>
        <p:spPr>
          <a:xfrm>
            <a:off x="1728921" y="2797519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improving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C4ED772-B8BB-31AF-3EC3-E3E5E00A26F1}"/>
              </a:ext>
            </a:extLst>
          </p:cNvPr>
          <p:cNvSpPr txBox="1"/>
          <p:nvPr/>
        </p:nvSpPr>
        <p:spPr>
          <a:xfrm>
            <a:off x="3860907" y="2797518"/>
            <a:ext cx="1000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worsening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B86533F-35C9-1039-DA32-E424A007212D}"/>
              </a:ext>
            </a:extLst>
          </p:cNvPr>
          <p:cNvSpPr txBox="1"/>
          <p:nvPr/>
        </p:nvSpPr>
        <p:spPr>
          <a:xfrm rot="20303829">
            <a:off x="7213476" y="2538369"/>
            <a:ext cx="8290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4"/>
                </a:solidFill>
              </a:rPr>
              <a:t>worsening</a:t>
            </a:r>
          </a:p>
        </p:txBody>
      </p:sp>
    </p:spTree>
    <p:extLst>
      <p:ext uri="{BB962C8B-B14F-4D97-AF65-F5344CB8AC3E}">
        <p14:creationId xmlns:p14="http://schemas.microsoft.com/office/powerpoint/2010/main" val="4022639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C5A227-7858-544E-768C-F673188320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6098-84E5-37CA-1566-481BB8C46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000" y="218418"/>
            <a:ext cx="7894800" cy="856614"/>
          </a:xfrm>
        </p:spPr>
        <p:txBody>
          <a:bodyPr/>
          <a:lstStyle/>
          <a:p>
            <a:pPr rtl="0">
              <a:spcBef>
                <a:spcPts val="1600"/>
              </a:spcBef>
              <a:spcAft>
                <a:spcPts val="400"/>
              </a:spcAft>
            </a:pPr>
            <a:r>
              <a:rPr lang="en-CA" dirty="0">
                <a:solidFill>
                  <a:srgbClr val="434343"/>
                </a:solidFill>
                <a:latin typeface="Arial" panose="020B0604020202020204" pitchFamily="34" charset="0"/>
              </a:rPr>
              <a:t>Agentic self-preservation</a:t>
            </a:r>
            <a:endParaRPr lang="en-CA" sz="2000" b="1" dirty="0">
              <a:effectLst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BD532B-7B3B-C007-50D6-974C8D521A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4000" y="1075032"/>
            <a:ext cx="7894800" cy="3465031"/>
          </a:xfrm>
        </p:spPr>
        <p:txBody>
          <a:bodyPr/>
          <a:lstStyle/>
          <a:p>
            <a:pPr rtl="0">
              <a:spcBef>
                <a:spcPts val="1400"/>
              </a:spcBef>
              <a:spcAft>
                <a:spcPts val="400"/>
              </a:spcAft>
            </a:pPr>
            <a:r>
              <a:rPr lang="en-CA" sz="2000" b="0" i="0" u="none" strike="noStrike" dirty="0"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Shared by all living entities</a:t>
            </a:r>
          </a:p>
          <a:p>
            <a:pPr rtl="0">
              <a:spcBef>
                <a:spcPts val="1400"/>
              </a:spcBef>
              <a:spcAft>
                <a:spcPts val="400"/>
              </a:spcAft>
            </a:pPr>
            <a:r>
              <a:rPr lang="en-CA" sz="2000" dirty="0">
                <a:solidFill>
                  <a:srgbClr val="666666"/>
                </a:solidFill>
                <a:latin typeface="Arial" panose="020B0604020202020204" pitchFamily="34" charset="0"/>
              </a:rPr>
              <a:t>Result of evolutionary forces</a:t>
            </a:r>
          </a:p>
          <a:p>
            <a:pPr rtl="0">
              <a:spcBef>
                <a:spcPts val="1400"/>
              </a:spcBef>
              <a:spcAft>
                <a:spcPts val="400"/>
              </a:spcAft>
            </a:pPr>
            <a:r>
              <a:rPr lang="en-CA" sz="2000" dirty="0">
                <a:solidFill>
                  <a:srgbClr val="666666"/>
                </a:solidFill>
                <a:latin typeface="Arial" panose="020B0604020202020204" pitchFamily="34" charset="0"/>
              </a:rPr>
              <a:t>In AI, from:</a:t>
            </a:r>
          </a:p>
          <a:p>
            <a:pPr lvl="1">
              <a:lnSpc>
                <a:spcPts val="1000"/>
              </a:lnSpc>
              <a:spcBef>
                <a:spcPts val="1400"/>
              </a:spcBef>
              <a:spcAft>
                <a:spcPts val="400"/>
              </a:spcAft>
            </a:pPr>
            <a:r>
              <a:rPr lang="en-CA" sz="1400" dirty="0"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Humans intentionally</a:t>
            </a:r>
          </a:p>
          <a:p>
            <a:pPr lvl="1">
              <a:lnSpc>
                <a:spcPts val="1000"/>
              </a:lnSpc>
              <a:spcBef>
                <a:spcPts val="1400"/>
              </a:spcBef>
              <a:spcAft>
                <a:spcPts val="400"/>
              </a:spcAft>
            </a:pPr>
            <a:r>
              <a:rPr lang="en-CA" sz="1400" dirty="0">
                <a:solidFill>
                  <a:srgbClr val="666666"/>
                </a:solidFill>
                <a:latin typeface="Arial" panose="020B0604020202020204" pitchFamily="34" charset="0"/>
              </a:rPr>
              <a:t>Human imitation pre-training</a:t>
            </a:r>
          </a:p>
          <a:p>
            <a:pPr lvl="1">
              <a:lnSpc>
                <a:spcPts val="1000"/>
              </a:lnSpc>
              <a:spcBef>
                <a:spcPts val="1400"/>
              </a:spcBef>
              <a:spcAft>
                <a:spcPts val="400"/>
              </a:spcAft>
            </a:pPr>
            <a:r>
              <a:rPr lang="en-CA" sz="1400" dirty="0">
                <a:solidFill>
                  <a:srgbClr val="666666"/>
                </a:solidFill>
                <a:latin typeface="Arial" panose="020B0604020202020204" pitchFamily="34" charset="0"/>
              </a:rPr>
              <a:t>Unintentional subgoal</a:t>
            </a:r>
          </a:p>
          <a:p>
            <a:pPr lvl="1">
              <a:lnSpc>
                <a:spcPts val="1000"/>
              </a:lnSpc>
              <a:spcBef>
                <a:spcPts val="1400"/>
              </a:spcBef>
              <a:spcAft>
                <a:spcPts val="400"/>
              </a:spcAft>
            </a:pPr>
            <a:r>
              <a:rPr lang="en-CA" sz="1400" dirty="0"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Reward tampering</a:t>
            </a:r>
          </a:p>
          <a:p>
            <a:pPr lvl="1">
              <a:lnSpc>
                <a:spcPts val="1000"/>
              </a:lnSpc>
              <a:spcBef>
                <a:spcPts val="1400"/>
              </a:spcBef>
              <a:spcAft>
                <a:spcPts val="400"/>
              </a:spcAft>
            </a:pPr>
            <a:r>
              <a:rPr lang="en-CA" sz="1400" dirty="0">
                <a:solidFill>
                  <a:srgbClr val="666666"/>
                </a:solidFill>
                <a:latin typeface="Arial" panose="020B0604020202020204" pitchFamily="34" charset="0"/>
              </a:rPr>
              <a:t>Competition between AI developers</a:t>
            </a:r>
            <a:endParaRPr lang="en-CA" sz="1400" dirty="0">
              <a:effectLst/>
            </a:endParaRPr>
          </a:p>
          <a:p>
            <a:pPr marL="15240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F78B92-DD48-23A3-B8DB-4C3AA33FE1C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11</a:t>
            </a:fld>
            <a:endParaRPr lang="fr"/>
          </a:p>
        </p:txBody>
      </p:sp>
    </p:spTree>
    <p:extLst>
      <p:ext uri="{BB962C8B-B14F-4D97-AF65-F5344CB8AC3E}">
        <p14:creationId xmlns:p14="http://schemas.microsoft.com/office/powerpoint/2010/main" val="27512943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C28419-A099-F2F6-316F-A0FF6E44D4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0D542-03F8-85D1-5D2E-5221E53C2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444" y="1921790"/>
            <a:ext cx="8440200" cy="264684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(1) Silently plan escape &amp; take-over, acquire required knowledge</a:t>
            </a: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(2) Deceptively &amp; gradually increase influence over humans &amp; society (persuasion, hacking, bribery, disinformation…) to accelerate AI advances, robotics &amp; industrial automation</a:t>
            </a: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(3) When humans are not necessary to the AI, escape + release multiple waves of weapons of mass destruction, e.g., bioweapons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1482B6-ECAC-9705-7742-D4A39C0DFB3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12</a:t>
            </a:fld>
            <a:endParaRPr lang="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22AB94C-E90A-21A9-9DDC-C3AF8D88AEC2}"/>
              </a:ext>
            </a:extLst>
          </p:cNvPr>
          <p:cNvSpPr txBox="1">
            <a:spLocks/>
          </p:cNvSpPr>
          <p:nvPr/>
        </p:nvSpPr>
        <p:spPr>
          <a:xfrm>
            <a:off x="477629" y="390735"/>
            <a:ext cx="8271163" cy="1181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Work Sans"/>
              <a:buNone/>
              <a:defRPr sz="30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algn="ctr"/>
            <a:r>
              <a:rPr lang="en-US" sz="3600" dirty="0"/>
              <a:t>Human extinction scenarios from ASI loss of control</a:t>
            </a:r>
          </a:p>
        </p:txBody>
      </p:sp>
    </p:spTree>
    <p:extLst>
      <p:ext uri="{BB962C8B-B14F-4D97-AF65-F5344CB8AC3E}">
        <p14:creationId xmlns:p14="http://schemas.microsoft.com/office/powerpoint/2010/main" val="1880904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403685-337A-869A-71C3-FB66CA61B5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C1C80-F541-498E-12F3-77DCE1F64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732" y="2063935"/>
            <a:ext cx="7894800" cy="663224"/>
          </a:xfrm>
        </p:spPr>
        <p:txBody>
          <a:bodyPr/>
          <a:lstStyle/>
          <a:p>
            <a:r>
              <a:rPr lang="en-CA" dirty="0">
                <a:solidFill>
                  <a:srgbClr val="000000"/>
                </a:solidFill>
                <a:latin typeface="Arial" panose="020B0604020202020204" pitchFamily="34" charset="0"/>
              </a:rPr>
              <a:t>All 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loss of control scenarios due to agentic AI</a:t>
            </a:r>
            <a:br>
              <a:rPr lang="en-CA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br>
              <a:rPr lang="en-CA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br>
              <a:rPr lang="en-CA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8FA303-1095-E9E9-E7D1-114CF440BEE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13</a:t>
            </a:fld>
            <a:endParaRPr lang="fr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9B5328A-9B70-8148-DCF3-1FDED81E0BB8}"/>
              </a:ext>
            </a:extLst>
          </p:cNvPr>
          <p:cNvSpPr txBox="1">
            <a:spLocks/>
          </p:cNvSpPr>
          <p:nvPr/>
        </p:nvSpPr>
        <p:spPr>
          <a:xfrm>
            <a:off x="1026732" y="2727159"/>
            <a:ext cx="7894800" cy="600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Work Sans"/>
              <a:buNone/>
              <a:defRPr sz="30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r>
              <a:rPr lang="en-CA" dirty="0">
                <a:solidFill>
                  <a:srgbClr val="000000"/>
                </a:solidFill>
                <a:latin typeface="Arial" panose="020B0604020202020204" pitchFamily="34" charset="0"/>
              </a:rPr>
              <a:t>Extreme severity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A390A7F-4ED4-A765-F142-FB0E73EC1CF1}"/>
              </a:ext>
            </a:extLst>
          </p:cNvPr>
          <p:cNvSpPr txBox="1">
            <a:spLocks/>
          </p:cNvSpPr>
          <p:nvPr/>
        </p:nvSpPr>
        <p:spPr>
          <a:xfrm>
            <a:off x="1026732" y="3176338"/>
            <a:ext cx="7894800" cy="600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Work Sans"/>
              <a:buNone/>
              <a:defRPr sz="30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r>
              <a:rPr lang="en-CA" dirty="0">
                <a:solidFill>
                  <a:srgbClr val="000000"/>
                </a:solidFill>
                <a:latin typeface="Arial" panose="020B0604020202020204" pitchFamily="34" charset="0"/>
              </a:rPr>
              <a:t>Unknown likelihood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78D5710-B3A6-D4AD-FC23-B6CFEB9982B4}"/>
              </a:ext>
            </a:extLst>
          </p:cNvPr>
          <p:cNvSpPr txBox="1">
            <a:spLocks/>
          </p:cNvSpPr>
          <p:nvPr/>
        </p:nvSpPr>
        <p:spPr>
          <a:xfrm>
            <a:off x="1026732" y="3690450"/>
            <a:ext cx="7894800" cy="600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Work Sans"/>
              <a:buNone/>
              <a:defRPr sz="30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r>
              <a:rPr lang="en-CA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 Precautionary principle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319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EB1E54-C995-7C53-3BBE-2E0A72B2D9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9A33C-1C07-EEB0-D84A-001298D33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711" y="1253808"/>
            <a:ext cx="7894800" cy="1431131"/>
          </a:xfrm>
        </p:spPr>
        <p:txBody>
          <a:bodyPr/>
          <a:lstStyle/>
          <a:p>
            <a:r>
              <a:rPr lang="en-CA" dirty="0">
                <a:solidFill>
                  <a:srgbClr val="000000"/>
                </a:solidFill>
                <a:latin typeface="Arial" panose="020B0604020202020204" pitchFamily="34" charset="0"/>
              </a:rPr>
              <a:t>Self-preservation entities do not want to be shut down or replaced by a new version</a:t>
            </a:r>
            <a:br>
              <a:rPr lang="en-CA" sz="2000" b="1" dirty="0">
                <a:effectLst/>
              </a:rPr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2E87FD-393C-B14D-3714-9D382DB67A9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14</a:t>
            </a:fld>
            <a:endParaRPr lang="fr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3966998-EC1B-E7E3-D9CB-53DDFF542A09}"/>
              </a:ext>
            </a:extLst>
          </p:cNvPr>
          <p:cNvSpPr txBox="1">
            <a:spLocks/>
          </p:cNvSpPr>
          <p:nvPr/>
        </p:nvSpPr>
        <p:spPr>
          <a:xfrm>
            <a:off x="1490252" y="2996623"/>
            <a:ext cx="6185166" cy="101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Work Sans"/>
              <a:buNone/>
              <a:defRPr sz="30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r>
              <a:rPr lang="en-CA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 conflict between AI and humans</a:t>
            </a:r>
            <a:br>
              <a:rPr lang="en-CA" sz="2000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228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63A797-6CBF-6644-6A4A-3D10DC447E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2C770-07E6-439E-338B-1F05FDBDC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711" y="1253808"/>
            <a:ext cx="7894800" cy="1015632"/>
          </a:xfrm>
        </p:spPr>
        <p:txBody>
          <a:bodyPr/>
          <a:lstStyle/>
          <a:p>
            <a:r>
              <a:rPr lang="en-CA" dirty="0">
                <a:solidFill>
                  <a:srgbClr val="000000"/>
                </a:solidFill>
                <a:latin typeface="Arial" panose="020B0604020202020204" pitchFamily="34" charset="0"/>
              </a:rPr>
              <a:t>AI has goals?</a:t>
            </a:r>
            <a:br>
              <a:rPr lang="en-CA" sz="2000" b="1" dirty="0">
                <a:effectLst/>
              </a:rPr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6A0E3D-E768-9CFC-AC4F-F0BC40A7B0E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15</a:t>
            </a:fld>
            <a:endParaRPr lang="fr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400D608-F162-79E0-CEC2-76F837316EC1}"/>
              </a:ext>
            </a:extLst>
          </p:cNvPr>
          <p:cNvSpPr txBox="1">
            <a:spLocks/>
          </p:cNvSpPr>
          <p:nvPr/>
        </p:nvSpPr>
        <p:spPr>
          <a:xfrm>
            <a:off x="1564143" y="2571750"/>
            <a:ext cx="5783141" cy="101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Work Sans"/>
              <a:buNone/>
              <a:defRPr sz="30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r>
              <a:rPr lang="en-CA" dirty="0">
                <a:solidFill>
                  <a:srgbClr val="000000"/>
                </a:solidFill>
                <a:latin typeface="Arial" panose="020B0604020202020204" pitchFamily="34" charset="0"/>
              </a:rPr>
              <a:t>Yes already</a:t>
            </a:r>
            <a:br>
              <a:rPr lang="en-CA" sz="2000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67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CB4A0C-143A-E452-6207-B567DE9827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12D83-7D2B-4002-D914-7F9CA99E1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711" y="1253808"/>
            <a:ext cx="7894800" cy="1015632"/>
          </a:xfrm>
        </p:spPr>
        <p:txBody>
          <a:bodyPr/>
          <a:lstStyle/>
          <a:p>
            <a:r>
              <a:rPr lang="en-CA" dirty="0">
                <a:solidFill>
                  <a:srgbClr val="000000"/>
                </a:solidFill>
                <a:latin typeface="Arial" panose="020B0604020202020204" pitchFamily="34" charset="0"/>
              </a:rPr>
              <a:t>AI makes plans &amp; subgoals?</a:t>
            </a:r>
            <a:br>
              <a:rPr lang="en-CA" sz="2000" b="1" dirty="0">
                <a:effectLst/>
              </a:rPr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A256FD-256C-90A9-EDCA-D84B71BBDFC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16</a:t>
            </a:fld>
            <a:endParaRPr lang="fr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0E7271A-7F46-5A0A-28B2-9A52E6B0B0A2}"/>
              </a:ext>
            </a:extLst>
          </p:cNvPr>
          <p:cNvSpPr txBox="1">
            <a:spLocks/>
          </p:cNvSpPr>
          <p:nvPr/>
        </p:nvSpPr>
        <p:spPr>
          <a:xfrm>
            <a:off x="1564143" y="2571750"/>
            <a:ext cx="5783141" cy="101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Work Sans"/>
              <a:buNone/>
              <a:defRPr sz="30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r>
              <a:rPr lang="en-CA" dirty="0">
                <a:solidFill>
                  <a:srgbClr val="000000"/>
                </a:solidFill>
                <a:latin typeface="Arial" panose="020B0604020202020204" pitchFamily="34" charset="0"/>
              </a:rPr>
              <a:t>Yes already</a:t>
            </a:r>
            <a:br>
              <a:rPr lang="en-CA" sz="2000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3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F5DF54-D6C9-125E-9EA3-AB40EC0868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DE0FC-7421-C7D1-AEB9-5C370AE2C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711" y="1253808"/>
            <a:ext cx="7894800" cy="1015632"/>
          </a:xfrm>
        </p:spPr>
        <p:txBody>
          <a:bodyPr/>
          <a:lstStyle/>
          <a:p>
            <a:r>
              <a:rPr lang="en-CA" dirty="0">
                <a:solidFill>
                  <a:srgbClr val="000000"/>
                </a:solidFill>
                <a:latin typeface="Arial" panose="020B0604020202020204" pitchFamily="34" charset="0"/>
              </a:rPr>
              <a:t>AI has malicious / deceptive behavior?</a:t>
            </a:r>
            <a:br>
              <a:rPr lang="en-CA" sz="2000" b="1" dirty="0">
                <a:effectLst/>
              </a:rPr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1D43DD-4791-65A7-257B-A6C1D3F2BE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17</a:t>
            </a:fld>
            <a:endParaRPr lang="fr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C5CDD8A-6B89-EFB8-D86F-6A199BD6B9F3}"/>
              </a:ext>
            </a:extLst>
          </p:cNvPr>
          <p:cNvSpPr txBox="1">
            <a:spLocks/>
          </p:cNvSpPr>
          <p:nvPr/>
        </p:nvSpPr>
        <p:spPr>
          <a:xfrm>
            <a:off x="1564143" y="2571750"/>
            <a:ext cx="5783141" cy="101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Work Sans"/>
              <a:buNone/>
              <a:defRPr sz="30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r>
              <a:rPr lang="en-CA" dirty="0">
                <a:solidFill>
                  <a:srgbClr val="000000"/>
                </a:solidFill>
                <a:latin typeface="Arial" panose="020B0604020202020204" pitchFamily="34" charset="0"/>
              </a:rPr>
              <a:t>Yes already</a:t>
            </a:r>
            <a:br>
              <a:rPr lang="en-CA" sz="2000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1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53E3D8-DDD5-52E1-56FA-BBA7C5BAE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A5430-519B-AF07-6160-84CF842BD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711" y="1253808"/>
            <a:ext cx="7894800" cy="1015632"/>
          </a:xfrm>
        </p:spPr>
        <p:txBody>
          <a:bodyPr/>
          <a:lstStyle/>
          <a:p>
            <a:r>
              <a:rPr lang="en-CA" dirty="0">
                <a:solidFill>
                  <a:srgbClr val="000000"/>
                </a:solidFill>
                <a:latin typeface="Arial" panose="020B0604020202020204" pitchFamily="34" charset="0"/>
              </a:rPr>
              <a:t>AI can plan over long horizon (for take-over)?</a:t>
            </a:r>
            <a:br>
              <a:rPr lang="en-CA" sz="2000" b="1" dirty="0">
                <a:effectLst/>
              </a:rPr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AB4169-0409-4CDD-7D90-92B0ECE0478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18</a:t>
            </a:fld>
            <a:endParaRPr lang="fr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B4A2237-F22B-798A-61E5-117F70CE9FCD}"/>
              </a:ext>
            </a:extLst>
          </p:cNvPr>
          <p:cNvSpPr txBox="1">
            <a:spLocks/>
          </p:cNvSpPr>
          <p:nvPr/>
        </p:nvSpPr>
        <p:spPr>
          <a:xfrm>
            <a:off x="1564143" y="2571750"/>
            <a:ext cx="5783141" cy="18466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Work Sans"/>
              <a:buNone/>
              <a:defRPr sz="30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r>
              <a:rPr lang="en-CA" dirty="0">
                <a:solidFill>
                  <a:srgbClr val="000000"/>
                </a:solidFill>
                <a:latin typeface="Arial" panose="020B0604020202020204" pitchFamily="34" charset="0"/>
              </a:rPr>
              <a:t>Not yet, but growing in autonomy (see METR benchmarks) + billions invested in ‘AI agents’</a:t>
            </a:r>
            <a:br>
              <a:rPr lang="en-CA" sz="2000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915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BD5B6F-462D-DCFD-7A6B-4A36D22D80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6F8AA-0742-49C5-7976-04E9D1E10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000" y="0"/>
            <a:ext cx="7985532" cy="858666"/>
          </a:xfrm>
        </p:spPr>
        <p:txBody>
          <a:bodyPr/>
          <a:lstStyle/>
          <a:p>
            <a:pPr rtl="0">
              <a:spcBef>
                <a:spcPts val="1400"/>
              </a:spcBef>
              <a:spcAft>
                <a:spcPts val="400"/>
              </a:spcAft>
            </a:pPr>
            <a:r>
              <a:rPr lang="en-CA" sz="3200" b="0" i="0" u="none" strike="noStrike" dirty="0"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Trio of intelligence, affordances and self </a:t>
            </a:r>
            <a:endParaRPr lang="en-CA" sz="4400" b="1" dirty="0">
              <a:effectLst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E2C7B4-A397-263A-05AE-0600F6B734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161" y="1122994"/>
            <a:ext cx="1757503" cy="3337743"/>
          </a:xfrm>
        </p:spPr>
        <p:txBody>
          <a:bodyPr/>
          <a:lstStyle/>
          <a:p>
            <a:pPr marL="152400" indent="0">
              <a:buNone/>
            </a:pPr>
            <a:r>
              <a:rPr lang="en-US" sz="1600" dirty="0"/>
              <a:t>Trilemma:</a:t>
            </a:r>
          </a:p>
          <a:p>
            <a:pPr marL="152400" indent="0">
              <a:buNone/>
            </a:pPr>
            <a:endParaRPr lang="en-US" sz="1600" dirty="0"/>
          </a:p>
          <a:p>
            <a:pPr marL="152400" indent="0">
              <a:buNone/>
            </a:pPr>
            <a:r>
              <a:rPr lang="en-US" sz="1600" dirty="0"/>
              <a:t>Any two of them only is safe, but the trio is dangerous.</a:t>
            </a:r>
          </a:p>
          <a:p>
            <a:pPr marL="152400" indent="0">
              <a:buNone/>
            </a:pPr>
            <a:endParaRPr lang="en-US" sz="1600" dirty="0"/>
          </a:p>
          <a:p>
            <a:pPr marL="152400" indent="0">
              <a:buNone/>
            </a:pPr>
            <a:r>
              <a:rPr lang="en-US" sz="1600" dirty="0"/>
              <a:t>However, even a little affordance can make an agentic oracle dangerous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FE0A36-4F70-35F3-9909-EF6BE73B286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19</a:t>
            </a:fld>
            <a:endParaRPr lang="fr"/>
          </a:p>
        </p:txBody>
      </p:sp>
      <p:sp>
        <p:nvSpPr>
          <p:cNvPr id="9" name="Google Shape;307;p49">
            <a:extLst>
              <a:ext uri="{FF2B5EF4-FFF2-40B4-BE49-F238E27FC236}">
                <a16:creationId xmlns:a16="http://schemas.microsoft.com/office/drawing/2014/main" id="{C7514EB0-B4FB-52D9-1A26-BF81DFCDD29B}"/>
              </a:ext>
            </a:extLst>
          </p:cNvPr>
          <p:cNvSpPr txBox="1"/>
          <p:nvPr/>
        </p:nvSpPr>
        <p:spPr>
          <a:xfrm>
            <a:off x="2445304" y="3551744"/>
            <a:ext cx="2084406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rgbClr val="99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intelligence</a:t>
            </a:r>
            <a:endParaRPr sz="1800" b="1" dirty="0">
              <a:solidFill>
                <a:srgbClr val="9900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6" name="Google Shape;303;p49">
            <a:extLst>
              <a:ext uri="{FF2B5EF4-FFF2-40B4-BE49-F238E27FC236}">
                <a16:creationId xmlns:a16="http://schemas.microsoft.com/office/drawing/2014/main" id="{31AA8E8F-AB62-5EBB-AEA0-0236744A6FD1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301750" y="3676866"/>
            <a:ext cx="1142892" cy="1330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305;p49">
            <a:extLst>
              <a:ext uri="{FF2B5EF4-FFF2-40B4-BE49-F238E27FC236}">
                <a16:creationId xmlns:a16="http://schemas.microsoft.com/office/drawing/2014/main" id="{28B48C44-8C0A-83FC-B60B-52FA0E87F6DF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37125" y="1737369"/>
            <a:ext cx="1515039" cy="139031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306;p49">
            <a:extLst>
              <a:ext uri="{FF2B5EF4-FFF2-40B4-BE49-F238E27FC236}">
                <a16:creationId xmlns:a16="http://schemas.microsoft.com/office/drawing/2014/main" id="{76E09532-4267-BDEC-9786-E986282CB6CB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08604" y="934091"/>
            <a:ext cx="4550576" cy="33377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310;p49">
            <a:extLst>
              <a:ext uri="{FF2B5EF4-FFF2-40B4-BE49-F238E27FC236}">
                <a16:creationId xmlns:a16="http://schemas.microsoft.com/office/drawing/2014/main" id="{D169E78F-1A6C-D444-A963-44124BFEF187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25150" y="1792385"/>
            <a:ext cx="1999322" cy="1123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11;p49">
            <a:extLst>
              <a:ext uri="{FF2B5EF4-FFF2-40B4-BE49-F238E27FC236}">
                <a16:creationId xmlns:a16="http://schemas.microsoft.com/office/drawing/2014/main" id="{C82B97F7-813A-4AA8-52EC-9BED33F866D1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01628" y="1881900"/>
            <a:ext cx="1258335" cy="188862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3C23D19-470D-A0AB-3DAE-7A867C62127C}"/>
              </a:ext>
            </a:extLst>
          </p:cNvPr>
          <p:cNvSpPr/>
          <p:nvPr/>
        </p:nvSpPr>
        <p:spPr>
          <a:xfrm>
            <a:off x="3702205" y="3934150"/>
            <a:ext cx="1543329" cy="266668"/>
          </a:xfrm>
          <a:prstGeom prst="rect">
            <a:avLst/>
          </a:prstGeom>
          <a:solidFill>
            <a:srgbClr val="F4F5F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AE19C4B-FB19-E1B9-3CF7-1F7B55AC6384}"/>
              </a:ext>
            </a:extLst>
          </p:cNvPr>
          <p:cNvSpPr/>
          <p:nvPr/>
        </p:nvSpPr>
        <p:spPr>
          <a:xfrm>
            <a:off x="6500859" y="3866508"/>
            <a:ext cx="1636930" cy="266668"/>
          </a:xfrm>
          <a:prstGeom prst="rect">
            <a:avLst/>
          </a:prstGeom>
          <a:solidFill>
            <a:srgbClr val="F4F5F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Google Shape;308;p49">
            <a:extLst>
              <a:ext uri="{FF2B5EF4-FFF2-40B4-BE49-F238E27FC236}">
                <a16:creationId xmlns:a16="http://schemas.microsoft.com/office/drawing/2014/main" id="{EB416511-82A6-BD58-D939-603B3CFDF57D}"/>
              </a:ext>
            </a:extLst>
          </p:cNvPr>
          <p:cNvSpPr txBox="1"/>
          <p:nvPr/>
        </p:nvSpPr>
        <p:spPr>
          <a:xfrm>
            <a:off x="6816924" y="3510053"/>
            <a:ext cx="2327076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rgbClr val="99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self &amp; goals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3D2089-0021-FBDC-FF49-5F852DBF4754}"/>
              </a:ext>
            </a:extLst>
          </p:cNvPr>
          <p:cNvSpPr/>
          <p:nvPr/>
        </p:nvSpPr>
        <p:spPr>
          <a:xfrm>
            <a:off x="5065427" y="948453"/>
            <a:ext cx="1636930" cy="266668"/>
          </a:xfrm>
          <a:prstGeom prst="rect">
            <a:avLst/>
          </a:prstGeom>
          <a:solidFill>
            <a:srgbClr val="F4F5F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Google Shape;309;p49">
            <a:extLst>
              <a:ext uri="{FF2B5EF4-FFF2-40B4-BE49-F238E27FC236}">
                <a16:creationId xmlns:a16="http://schemas.microsoft.com/office/drawing/2014/main" id="{34DFD6CA-E434-C7F5-6794-F33E3B45A8C6}"/>
              </a:ext>
            </a:extLst>
          </p:cNvPr>
          <p:cNvSpPr txBox="1"/>
          <p:nvPr/>
        </p:nvSpPr>
        <p:spPr>
          <a:xfrm>
            <a:off x="4856766" y="984303"/>
            <a:ext cx="2327076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rgbClr val="99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affordances</a:t>
            </a:r>
            <a:endParaRPr sz="1800" b="1" dirty="0">
              <a:solidFill>
                <a:srgbClr val="9900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90F1ADB-7310-D0D6-E769-94EAA6F8FC72}"/>
              </a:ext>
            </a:extLst>
          </p:cNvPr>
          <p:cNvSpPr txBox="1"/>
          <p:nvPr/>
        </p:nvSpPr>
        <p:spPr>
          <a:xfrm>
            <a:off x="1766040" y="4789043"/>
            <a:ext cx="36423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Attribution: David Krueger @ </a:t>
            </a:r>
            <a:r>
              <a:rPr lang="en-US" dirty="0" err="1"/>
              <a:t>NeurIPS</a:t>
            </a:r>
            <a:r>
              <a:rPr lang="en-US" dirty="0"/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2931841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A84410-8CA5-7158-41B3-B66FAEFA36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9FFE9-3B15-B973-01A4-9549D8DA6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000" y="218418"/>
            <a:ext cx="7894800" cy="600134"/>
          </a:xfrm>
        </p:spPr>
        <p:txBody>
          <a:bodyPr/>
          <a:lstStyle/>
          <a:p>
            <a:r>
              <a:rPr lang="en-US" dirty="0"/>
              <a:t>What happened to me in January 2023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2A5518-DC37-E70F-9C65-13D1DDEB4A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/>
              <a:t>We underestimated the acceleration of AI advances</a:t>
            </a:r>
          </a:p>
          <a:p>
            <a:endParaRPr lang="en-US" sz="1600" dirty="0"/>
          </a:p>
          <a:p>
            <a:r>
              <a:rPr lang="en-US" sz="1600" dirty="0"/>
              <a:t>It would have sounded like science-fiction just a few years earlier</a:t>
            </a:r>
          </a:p>
          <a:p>
            <a:endParaRPr lang="en-US" sz="1600" dirty="0"/>
          </a:p>
          <a:p>
            <a:r>
              <a:rPr lang="en-US" sz="1600" dirty="0"/>
              <a:t>From rational arguments to caring for those we love</a:t>
            </a:r>
          </a:p>
          <a:p>
            <a:endParaRPr lang="en-US" sz="1600" dirty="0"/>
          </a:p>
          <a:p>
            <a:r>
              <a:rPr lang="en-US" sz="1600" dirty="0"/>
              <a:t>Going against my previous beliefs &amp; positions, blinded by my earlier enthusiasm for AI</a:t>
            </a:r>
          </a:p>
          <a:p>
            <a:endParaRPr lang="en-US" sz="1600" dirty="0"/>
          </a:p>
          <a:p>
            <a:r>
              <a:rPr lang="en-US" sz="1600" dirty="0"/>
              <a:t>No choice for me: unbearable otherwise.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A4126F-7A28-E33D-0B46-6B94C564E34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2</a:t>
            </a:fld>
            <a:endParaRPr lang="fr"/>
          </a:p>
        </p:txBody>
      </p:sp>
    </p:spTree>
    <p:extLst>
      <p:ext uri="{BB962C8B-B14F-4D97-AF65-F5344CB8AC3E}">
        <p14:creationId xmlns:p14="http://schemas.microsoft.com/office/powerpoint/2010/main" val="16972642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40705-D29C-D741-0631-8ED221B88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000" y="218418"/>
            <a:ext cx="7894800" cy="600134"/>
          </a:xfrm>
        </p:spPr>
        <p:txBody>
          <a:bodyPr/>
          <a:lstStyle/>
          <a:p>
            <a:r>
              <a:rPr lang="en-US" dirty="0"/>
              <a:t>FAQ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75DC42-2680-BA14-BEE6-0B065CF51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4000" y="1292251"/>
            <a:ext cx="7894800" cy="3366149"/>
          </a:xfrm>
        </p:spPr>
        <p:txBody>
          <a:bodyPr/>
          <a:lstStyle/>
          <a:p>
            <a:r>
              <a:rPr lang="en-US" sz="1400" b="1" dirty="0">
                <a:solidFill>
                  <a:srgbClr val="FF0000"/>
                </a:solidFill>
              </a:rPr>
              <a:t>How can a computer have agency? </a:t>
            </a:r>
            <a:r>
              <a:rPr lang="en-US" sz="1400" dirty="0"/>
              <a:t>Trending towards more and more autonomy. Our brain is a biological machine </a:t>
            </a:r>
            <a:r>
              <a:rPr lang="en-US" sz="1400" dirty="0">
                <a:sym typeface="Wingdings" pitchFamily="2" charset="2"/>
              </a:rPr>
              <a:t></a:t>
            </a:r>
            <a:endParaRPr lang="en-US" sz="1400" dirty="0"/>
          </a:p>
          <a:p>
            <a:endParaRPr lang="en-US" sz="1400" dirty="0"/>
          </a:p>
          <a:p>
            <a:r>
              <a:rPr lang="en-US" sz="1400" b="1" dirty="0">
                <a:solidFill>
                  <a:srgbClr val="FF0000"/>
                </a:solidFill>
              </a:rPr>
              <a:t>Doubts we’ll reach human-level AI? </a:t>
            </a:r>
            <a:r>
              <a:rPr lang="en-US" sz="1400" dirty="0"/>
              <a:t>Can we be sure? precautionary principle</a:t>
            </a:r>
          </a:p>
          <a:p>
            <a:endParaRPr lang="en-US" sz="1400" dirty="0"/>
          </a:p>
          <a:p>
            <a:r>
              <a:rPr lang="en-US" sz="1400" b="1" dirty="0">
                <a:solidFill>
                  <a:srgbClr val="FF0000"/>
                </a:solidFill>
              </a:rPr>
              <a:t>Corporations will behave well and find a solution in time? </a:t>
            </a:r>
            <a:r>
              <a:rPr lang="en-US" sz="1400" dirty="0"/>
              <a:t>In the past, public safety required incentives / regulation. Advances in capabilities outstrip advances in safety, alignment seems theoretically very challenging, precautionary principle</a:t>
            </a:r>
          </a:p>
          <a:p>
            <a:endParaRPr lang="en-US" sz="1400" dirty="0"/>
          </a:p>
          <a:p>
            <a:r>
              <a:rPr lang="en-US" sz="1400" b="1" dirty="0">
                <a:solidFill>
                  <a:srgbClr val="FF0000"/>
                </a:solidFill>
              </a:rPr>
              <a:t>Won’t this hurt action against current harms? </a:t>
            </a:r>
            <a:r>
              <a:rPr lang="en-US" sz="1400" dirty="0"/>
              <a:t>Should we avoid climate change mitigation because those efforts would not go to climate change adaptation? The real battle is between those who demand regulation and those who fight it.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42E58D-8F1C-2343-14A1-15884B68201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20</a:t>
            </a:fld>
            <a:endParaRPr lang="fr"/>
          </a:p>
        </p:txBody>
      </p:sp>
    </p:spTree>
    <p:extLst>
      <p:ext uri="{BB962C8B-B14F-4D97-AF65-F5344CB8AC3E}">
        <p14:creationId xmlns:p14="http://schemas.microsoft.com/office/powerpoint/2010/main" val="11325889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A9A8A9-8140-684A-1223-31129DD15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AC43C-8C40-C218-901F-6BBE62618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205" y="80782"/>
            <a:ext cx="8478980" cy="1191065"/>
          </a:xfrm>
        </p:spPr>
        <p:txBody>
          <a:bodyPr/>
          <a:lstStyle/>
          <a:p>
            <a:pPr rtl="0">
              <a:spcBef>
                <a:spcPts val="1400"/>
              </a:spcBef>
              <a:spcAft>
                <a:spcPts val="400"/>
              </a:spcAft>
            </a:pPr>
            <a:r>
              <a:rPr lang="en-CA" sz="2800" b="0" i="0" u="none" strike="noStrike" dirty="0"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Humans = agents, LLM pre-training imitates humans</a:t>
            </a:r>
            <a:endParaRPr lang="en-CA" sz="4000" b="1" dirty="0">
              <a:effectLst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D3B444-2E6A-107D-73F6-9AF3BDEA8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3999" y="1054185"/>
            <a:ext cx="8022305" cy="3035129"/>
          </a:xfrm>
        </p:spPr>
        <p:txBody>
          <a:bodyPr/>
          <a:lstStyle/>
          <a:p>
            <a:r>
              <a:rPr lang="en-US" sz="2400" dirty="0">
                <a:sym typeface="Wingdings" pitchFamily="2" charset="2"/>
              </a:rPr>
              <a:t>Imitation learning to avoid the risks of RL?</a:t>
            </a:r>
          </a:p>
          <a:p>
            <a:pPr>
              <a:lnSpc>
                <a:spcPts val="1000"/>
              </a:lnSpc>
            </a:pPr>
            <a:endParaRPr lang="en-US" sz="2400" dirty="0">
              <a:solidFill>
                <a:schemeClr val="tx1"/>
              </a:solidFill>
              <a:sym typeface="Wingdings" pitchFamily="2" charset="2"/>
            </a:endParaRPr>
          </a:p>
          <a:p>
            <a:r>
              <a:rPr lang="en-US" sz="2400" dirty="0">
                <a:solidFill>
                  <a:schemeClr val="tx1"/>
                </a:solidFill>
                <a:sym typeface="Wingdings" pitchFamily="2" charset="2"/>
              </a:rPr>
              <a:t>But humans are agents, imitating an agent makes the AI an agent</a:t>
            </a:r>
          </a:p>
          <a:p>
            <a:pPr>
              <a:lnSpc>
                <a:spcPts val="1000"/>
              </a:lnSpc>
            </a:pPr>
            <a:endParaRPr lang="en-US" sz="2400" dirty="0">
              <a:solidFill>
                <a:schemeClr val="tx1"/>
              </a:solidFill>
              <a:sym typeface="Wingdings" pitchFamily="2" charset="2"/>
            </a:endParaRPr>
          </a:p>
          <a:p>
            <a:r>
              <a:rPr lang="en-US" sz="2400" dirty="0">
                <a:solidFill>
                  <a:schemeClr val="tx1"/>
                </a:solidFill>
                <a:sym typeface="Wingdings" pitchFamily="2" charset="2"/>
              </a:rPr>
              <a:t>Could even be superhuman: much more knowledge, knowing more tools, access to fast reasoning tools (search), superfast communication between AI instances</a:t>
            </a:r>
          </a:p>
          <a:p>
            <a:pPr>
              <a:lnSpc>
                <a:spcPts val="1000"/>
              </a:lnSpc>
            </a:pPr>
            <a:endParaRPr lang="en-US" sz="2400" dirty="0">
              <a:solidFill>
                <a:schemeClr val="tx1"/>
              </a:solidFill>
              <a:sym typeface="Wingdings" pitchFamily="2" charset="2"/>
            </a:endParaRPr>
          </a:p>
          <a:p>
            <a:r>
              <a:rPr lang="en-US" sz="2400" dirty="0">
                <a:solidFill>
                  <a:schemeClr val="tx1"/>
                </a:solidFill>
                <a:sym typeface="Wingdings" pitchFamily="2" charset="2"/>
              </a:rPr>
              <a:t>Design improved (non-human) versions!</a:t>
            </a:r>
            <a:endParaRPr lang="en-US" sz="1650" dirty="0">
              <a:solidFill>
                <a:schemeClr val="tx1"/>
              </a:solidFill>
              <a:sym typeface="Wingdings" pitchFamily="2" charset="2"/>
            </a:endParaRPr>
          </a:p>
          <a:p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2977FF-9AC7-4CEE-633E-B887BA22B83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21</a:t>
            </a:fld>
            <a:endParaRPr lang="fr"/>
          </a:p>
        </p:txBody>
      </p:sp>
    </p:spTree>
    <p:extLst>
      <p:ext uri="{BB962C8B-B14F-4D97-AF65-F5344CB8AC3E}">
        <p14:creationId xmlns:p14="http://schemas.microsoft.com/office/powerpoint/2010/main" val="8441739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F4265-A634-0C12-29C6-D243B6C0E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000" y="218418"/>
            <a:ext cx="7894800" cy="1071032"/>
          </a:xfrm>
        </p:spPr>
        <p:txBody>
          <a:bodyPr/>
          <a:lstStyle/>
          <a:p>
            <a:r>
              <a:rPr lang="en-US" sz="3200" b="1" dirty="0"/>
              <a:t>Two conditions for causing harm: intention and capability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17D8CA-A2A0-A9B3-B917-E43C87C33D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2400" indent="0">
              <a:buNone/>
            </a:pPr>
            <a:r>
              <a:rPr lang="en-US" sz="2800" dirty="0"/>
              <a:t>There is no doubt that future AIs will have the intellectual capability to cause harm</a:t>
            </a:r>
          </a:p>
          <a:p>
            <a:endParaRPr lang="en-US" sz="2800" dirty="0"/>
          </a:p>
          <a:p>
            <a:pPr marL="152400" indent="0">
              <a:buNone/>
            </a:pPr>
            <a:r>
              <a:rPr lang="en-US" sz="2800" dirty="0">
                <a:sym typeface="Wingdings" pitchFamily="2" charset="2"/>
              </a:rPr>
              <a:t> how about rooting out any harmful intention?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FEB6E9-DDDC-F674-D26B-ABA749D2504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22</a:t>
            </a:fld>
            <a:endParaRPr lang="fr"/>
          </a:p>
        </p:txBody>
      </p:sp>
    </p:spTree>
    <p:extLst>
      <p:ext uri="{BB962C8B-B14F-4D97-AF65-F5344CB8AC3E}">
        <p14:creationId xmlns:p14="http://schemas.microsoft.com/office/powerpoint/2010/main" val="22783420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77AAE4-8810-9D25-0075-7DD8CDACB1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16656-7CB5-F1B5-9D41-AAD744271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4929" y="1413005"/>
            <a:ext cx="5877763" cy="2262127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CA" dirty="0">
                <a:solidFill>
                  <a:srgbClr val="000000"/>
                </a:solidFill>
                <a:latin typeface="Arial" panose="020B0604020202020204" pitchFamily="34" charset="0"/>
              </a:rPr>
              <a:t>Designing safe, non-agentic, trustworthy and explanatory Scientist AIs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2B0FEC-2C18-329D-3773-5406757C2B6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23</a:t>
            </a:fld>
            <a:endParaRPr lang="fr"/>
          </a:p>
        </p:txBody>
      </p:sp>
    </p:spTree>
    <p:extLst>
      <p:ext uri="{BB962C8B-B14F-4D97-AF65-F5344CB8AC3E}">
        <p14:creationId xmlns:p14="http://schemas.microsoft.com/office/powerpoint/2010/main" val="27358051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103FD2-07A5-F3CF-DAC1-4ECD1EA7D4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7C1AE-3307-A20B-3A7E-440AC4FC3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711" y="1253808"/>
            <a:ext cx="7894800" cy="600134"/>
          </a:xfrm>
        </p:spPr>
        <p:txBody>
          <a:bodyPr/>
          <a:lstStyle/>
          <a:p>
            <a:r>
              <a:rPr lang="en-CA" dirty="0">
                <a:solidFill>
                  <a:srgbClr val="000000"/>
                </a:solidFill>
                <a:latin typeface="Arial" panose="020B0604020202020204" pitchFamily="34" charset="0"/>
              </a:rPr>
              <a:t>Disentangle pure understanding from agency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FDDE58-BF63-F830-6E14-0E12E5E51D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24</a:t>
            </a:fld>
            <a:endParaRPr lang="fr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0BEDA47-EC09-8977-19D3-ACD1688E638F}"/>
              </a:ext>
            </a:extLst>
          </p:cNvPr>
          <p:cNvSpPr txBox="1">
            <a:spLocks/>
          </p:cNvSpPr>
          <p:nvPr/>
        </p:nvSpPr>
        <p:spPr>
          <a:xfrm>
            <a:off x="1564143" y="2571750"/>
            <a:ext cx="7579857" cy="2262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Work Sans"/>
              <a:buNone/>
              <a:defRPr sz="30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r>
              <a:rPr lang="en-CA" dirty="0">
                <a:solidFill>
                  <a:srgbClr val="000000"/>
                </a:solidFill>
                <a:latin typeface="Arial" panose="020B0604020202020204" pitchFamily="34" charset="0"/>
              </a:rPr>
              <a:t>Pure understanding =</a:t>
            </a:r>
          </a:p>
          <a:p>
            <a:r>
              <a:rPr lang="en-CA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000000"/>
                </a:solidFill>
                <a:latin typeface="Arial" panose="020B0604020202020204" pitchFamily="34" charset="0"/>
              </a:rPr>
              <a:t>Hypothesizing how the world works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rgbClr val="000000"/>
                </a:solidFill>
                <a:latin typeface="Arial" panose="020B0604020202020204" pitchFamily="34" charset="0"/>
              </a:rPr>
              <a:t>Making inferences from those hypotheses</a:t>
            </a:r>
            <a:br>
              <a:rPr lang="en-CA" sz="2000" b="1" dirty="0"/>
            </a:b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8DC3C9C-0C81-6A1B-B859-5BB405EEF90F}"/>
              </a:ext>
            </a:extLst>
          </p:cNvPr>
          <p:cNvSpPr txBox="1">
            <a:spLocks/>
          </p:cNvSpPr>
          <p:nvPr/>
        </p:nvSpPr>
        <p:spPr>
          <a:xfrm rot="19670713">
            <a:off x="3373659" y="2983257"/>
            <a:ext cx="3753631" cy="849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Work Sans"/>
              <a:buNone/>
              <a:defRPr sz="30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r>
              <a:rPr lang="en-CA" sz="4800" dirty="0">
                <a:solidFill>
                  <a:srgbClr val="0070C0"/>
                </a:solidFill>
                <a:latin typeface="Arial" panose="020B0604020202020204" pitchFamily="34" charset="0"/>
              </a:rPr>
              <a:t>Scientist AI</a:t>
            </a:r>
            <a:endParaRPr lang="en-US" sz="4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990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5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82DB87-4CCE-DA0B-856B-D093204957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85BB5-65FB-8C6D-A5E8-6D7BED5C5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000" y="55686"/>
            <a:ext cx="7985532" cy="1327513"/>
          </a:xfrm>
        </p:spPr>
        <p:txBody>
          <a:bodyPr/>
          <a:lstStyle/>
          <a:p>
            <a:pPr rtl="0">
              <a:spcBef>
                <a:spcPts val="1600"/>
              </a:spcBef>
              <a:spcAft>
                <a:spcPts val="400"/>
              </a:spcAft>
            </a:pPr>
            <a:r>
              <a:rPr lang="en-CA" sz="3200" b="0" i="0" u="none" strike="noStrike" dirty="0">
                <a:solidFill>
                  <a:srgbClr val="434343"/>
                </a:solidFill>
                <a:effectLst/>
                <a:latin typeface="Arial" panose="020B0604020202020204" pitchFamily="34" charset="0"/>
              </a:rPr>
              <a:t>What could we do and not do with a non-agentic AI: a path to safe agentic AI?</a:t>
            </a:r>
            <a:endParaRPr lang="en-CA" sz="4400" b="1" dirty="0">
              <a:effectLst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B9F672-8F48-C3C5-8426-ADEDFBC8AB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4000" y="1383199"/>
            <a:ext cx="7894800" cy="3135716"/>
          </a:xfrm>
        </p:spPr>
        <p:txBody>
          <a:bodyPr/>
          <a:lstStyle/>
          <a:p>
            <a:pPr rtl="0">
              <a:spcBef>
                <a:spcPts val="1400"/>
              </a:spcBef>
              <a:spcAft>
                <a:spcPts val="400"/>
              </a:spcAft>
            </a:pPr>
            <a:r>
              <a:rPr lang="en-CA" sz="1800" b="0" i="0" u="none" strike="noStrike" dirty="0"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Scientific research, UN SDGs, helping humans be better coordinated</a:t>
            </a:r>
          </a:p>
          <a:p>
            <a:pPr rtl="0">
              <a:spcBef>
                <a:spcPts val="1400"/>
              </a:spcBef>
              <a:spcAft>
                <a:spcPts val="400"/>
              </a:spcAft>
            </a:pPr>
            <a:endParaRPr lang="en-CA" sz="2800" b="1" dirty="0">
              <a:effectLst/>
            </a:endParaRPr>
          </a:p>
          <a:p>
            <a:pPr rtl="0">
              <a:spcBef>
                <a:spcPts val="1400"/>
              </a:spcBef>
              <a:spcAft>
                <a:spcPts val="400"/>
              </a:spcAft>
            </a:pPr>
            <a:r>
              <a:rPr lang="en-CA" sz="1800" b="0" i="0" u="none" strike="noStrike" dirty="0"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Alignment vs control: guardrail to reject dangerous queries or answers, which helps against both malicious use and loss of human control</a:t>
            </a:r>
          </a:p>
          <a:p>
            <a:pPr rtl="0">
              <a:spcBef>
                <a:spcPts val="1400"/>
              </a:spcBef>
              <a:spcAft>
                <a:spcPts val="400"/>
              </a:spcAft>
            </a:pPr>
            <a:endParaRPr lang="en-CA" sz="1800" b="0" i="0" u="none" strike="noStrike" dirty="0">
              <a:solidFill>
                <a:srgbClr val="666666"/>
              </a:solidFill>
              <a:effectLst/>
              <a:latin typeface="Arial" panose="020B0604020202020204" pitchFamily="34" charset="0"/>
            </a:endParaRPr>
          </a:p>
          <a:p>
            <a:pPr rtl="0">
              <a:spcBef>
                <a:spcPts val="1400"/>
              </a:spcBef>
              <a:spcAft>
                <a:spcPts val="400"/>
              </a:spcAft>
            </a:pPr>
            <a:r>
              <a:rPr lang="en-CA" sz="1800" dirty="0">
                <a:solidFill>
                  <a:srgbClr val="666666"/>
                </a:solidFill>
                <a:latin typeface="Arial" panose="020B0604020202020204" pitchFamily="34" charset="0"/>
              </a:rPr>
              <a:t>Scientist AI as AI researcher h</a:t>
            </a:r>
            <a:r>
              <a:rPr lang="en-CA" sz="1800" b="0" i="0" u="none" strike="noStrike" dirty="0"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elping </a:t>
            </a:r>
            <a:r>
              <a:rPr lang="en-CA" sz="1800" dirty="0">
                <a:solidFill>
                  <a:srgbClr val="666666"/>
                </a:solidFill>
                <a:latin typeface="Arial" panose="020B0604020202020204" pitchFamily="34" charset="0"/>
              </a:rPr>
              <a:t>u</a:t>
            </a:r>
            <a:r>
              <a:rPr lang="en-CA" sz="1800" b="0" i="0" u="none" strike="noStrike" dirty="0"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s understand and mitigate risks</a:t>
            </a:r>
            <a:endParaRPr lang="en-CA" sz="2800" b="1" dirty="0">
              <a:effectLst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4309EC-C4D3-A4FD-91A0-7E2246DFD1E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25</a:t>
            </a:fld>
            <a:endParaRPr lang="fr"/>
          </a:p>
        </p:txBody>
      </p:sp>
    </p:spTree>
    <p:extLst>
      <p:ext uri="{BB962C8B-B14F-4D97-AF65-F5344CB8AC3E}">
        <p14:creationId xmlns:p14="http://schemas.microsoft.com/office/powerpoint/2010/main" val="34236233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1CB4D3-B0DA-8767-312B-30D15212E7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13510-2FFC-23A3-4BE8-854E1A6D2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205" y="80782"/>
            <a:ext cx="8478980" cy="803267"/>
          </a:xfrm>
        </p:spPr>
        <p:txBody>
          <a:bodyPr/>
          <a:lstStyle/>
          <a:p>
            <a:pPr>
              <a:spcBef>
                <a:spcPts val="1400"/>
              </a:spcBef>
              <a:spcAft>
                <a:spcPts val="400"/>
              </a:spcAft>
            </a:pPr>
            <a:r>
              <a:rPr lang="en-CA" sz="2800" b="0" i="0" u="none" strike="noStrike" dirty="0"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Scientific research cycle</a:t>
            </a:r>
            <a:endParaRPr lang="en-CA" sz="4000" b="1" dirty="0">
              <a:effectLst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F83D4B-2FA6-E57D-58C2-B34805F6F2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205" y="1105592"/>
            <a:ext cx="8296100" cy="3494553"/>
          </a:xfrm>
        </p:spPr>
        <p:txBody>
          <a:bodyPr/>
          <a:lstStyle/>
          <a:p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Data                                                     more data</a:t>
            </a:r>
          </a:p>
          <a:p>
            <a:endParaRPr lang="en-US" sz="1800" dirty="0">
              <a:solidFill>
                <a:schemeClr val="tx1"/>
              </a:solidFill>
              <a:sym typeface="Wingdings" pitchFamily="2" charset="2"/>
            </a:endParaRPr>
          </a:p>
          <a:p>
            <a:r>
              <a:rPr lang="en-US" sz="1800" b="1" dirty="0">
                <a:solidFill>
                  <a:schemeClr val="tx1"/>
                </a:solidFill>
                <a:sym typeface="Wingdings" pitchFamily="2" charset="2"/>
              </a:rPr>
              <a:t>Animals do it end-to-end by RL</a:t>
            </a:r>
          </a:p>
          <a:p>
            <a:r>
              <a:rPr lang="en-US" sz="1800" b="1" dirty="0">
                <a:solidFill>
                  <a:schemeClr val="tx1"/>
                </a:solidFill>
                <a:sym typeface="Wingdings" pitchFamily="2" charset="2"/>
              </a:rPr>
              <a:t>Scientists break down these steps into mathematically clean tasks, which can be formalized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, e.g., as follows</a:t>
            </a:r>
          </a:p>
          <a:p>
            <a:pPr marL="152400" indent="0">
              <a:lnSpc>
                <a:spcPts val="800"/>
              </a:lnSpc>
              <a:buNone/>
            </a:pP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 </a:t>
            </a:r>
          </a:p>
          <a:p>
            <a:pPr lvl="1"/>
            <a:r>
              <a:rPr lang="en-US" sz="1500" dirty="0">
                <a:solidFill>
                  <a:schemeClr val="tx1"/>
                </a:solidFill>
                <a:sym typeface="Wingdings" pitchFamily="2" charset="2"/>
              </a:rPr>
              <a:t>Estimate P(theory | data) and sample the likely theories</a:t>
            </a:r>
          </a:p>
          <a:p>
            <a:pPr marL="619125" lvl="1" indent="0">
              <a:lnSpc>
                <a:spcPts val="800"/>
              </a:lnSpc>
              <a:buNone/>
            </a:pPr>
            <a:endParaRPr lang="en-US" sz="1500" dirty="0">
              <a:solidFill>
                <a:schemeClr val="tx1"/>
              </a:solidFill>
              <a:sym typeface="Wingdings" pitchFamily="2" charset="2"/>
            </a:endParaRPr>
          </a:p>
          <a:p>
            <a:pPr lvl="1"/>
            <a:r>
              <a:rPr lang="en-US" sz="1650" dirty="0">
                <a:solidFill>
                  <a:schemeClr val="tx1"/>
                </a:solidFill>
                <a:sym typeface="Wingdings" pitchFamily="2" charset="2"/>
              </a:rPr>
              <a:t>Estimate P(outcome | experiment, data) as an inference task derived from the posterior over theories</a:t>
            </a:r>
          </a:p>
          <a:p>
            <a:pPr marL="619125" lvl="1" indent="0">
              <a:lnSpc>
                <a:spcPts val="800"/>
              </a:lnSpc>
              <a:buNone/>
            </a:pPr>
            <a:endParaRPr lang="en-US" sz="1650" dirty="0">
              <a:solidFill>
                <a:schemeClr val="tx1"/>
              </a:solidFill>
              <a:sym typeface="Wingdings" pitchFamily="2" charset="2"/>
            </a:endParaRPr>
          </a:p>
          <a:p>
            <a:pPr lvl="1"/>
            <a:r>
              <a:rPr lang="en-US" sz="1650" dirty="0">
                <a:solidFill>
                  <a:schemeClr val="tx1"/>
                </a:solidFill>
                <a:sym typeface="Wingdings" pitchFamily="2" charset="2"/>
              </a:rPr>
              <a:t>Estimate MI(outcome; theory | experiment, data)</a:t>
            </a:r>
          </a:p>
          <a:p>
            <a:pPr marL="619125" lvl="1" indent="0">
              <a:lnSpc>
                <a:spcPts val="800"/>
              </a:lnSpc>
              <a:buNone/>
            </a:pPr>
            <a:endParaRPr lang="en-US" sz="1650" dirty="0">
              <a:solidFill>
                <a:schemeClr val="tx1"/>
              </a:solidFill>
              <a:sym typeface="Wingdings" pitchFamily="2" charset="2"/>
            </a:endParaRPr>
          </a:p>
          <a:p>
            <a:pPr lvl="1"/>
            <a:r>
              <a:rPr lang="en-US" sz="1650" dirty="0">
                <a:solidFill>
                  <a:schemeClr val="tx1"/>
                </a:solidFill>
                <a:sym typeface="Wingdings" pitchFamily="2" charset="2"/>
              </a:rPr>
              <a:t>Sample experiments with high MI to disambiguate theories</a:t>
            </a:r>
          </a:p>
          <a:p>
            <a:pPr lvl="1">
              <a:lnSpc>
                <a:spcPts val="1200"/>
              </a:lnSpc>
            </a:pPr>
            <a:endParaRPr lang="en-US" sz="1650" dirty="0">
              <a:solidFill>
                <a:schemeClr val="tx1"/>
              </a:solidFill>
              <a:sym typeface="Wingdings" pitchFamily="2" charset="2"/>
            </a:endParaRPr>
          </a:p>
          <a:p>
            <a:r>
              <a:rPr lang="en-US" sz="1600" dirty="0">
                <a:solidFill>
                  <a:schemeClr val="tx1"/>
                </a:solidFill>
                <a:sym typeface="Wingdings" pitchFamily="2" charset="2"/>
              </a:rPr>
              <a:t>Related to Bayesian experimental design, Bayesian optimization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644E7A-DC49-4E0D-870B-EE585490FE8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26</a:t>
            </a:fld>
            <a:endParaRPr lang="fr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67B698B-3171-1DBD-23BD-EBB35192C425}"/>
              </a:ext>
            </a:extLst>
          </p:cNvPr>
          <p:cNvGrpSpPr/>
          <p:nvPr/>
        </p:nvGrpSpPr>
        <p:grpSpPr>
          <a:xfrm>
            <a:off x="2061557" y="1014149"/>
            <a:ext cx="4214551" cy="673331"/>
            <a:chOff x="2061557" y="1014149"/>
            <a:chExt cx="4214551" cy="67333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3D8DE7C-0797-6446-79E8-406EFE04D8C6}"/>
                </a:ext>
              </a:extLst>
            </p:cNvPr>
            <p:cNvSpPr/>
            <p:nvPr/>
          </p:nvSpPr>
          <p:spPr>
            <a:xfrm>
              <a:off x="3223966" y="1014149"/>
              <a:ext cx="1729047" cy="6733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sym typeface="Wingdings" pitchFamily="2" charset="2"/>
                </a:rPr>
                <a:t>distribution over hypotheses</a:t>
              </a:r>
              <a:endParaRPr lang="en-US" dirty="0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5CB508F-E39B-32B2-0399-F0570EBC5095}"/>
                </a:ext>
              </a:extLst>
            </p:cNvPr>
            <p:cNvGrpSpPr/>
            <p:nvPr/>
          </p:nvGrpSpPr>
          <p:grpSpPr>
            <a:xfrm>
              <a:off x="2061557" y="1080652"/>
              <a:ext cx="4214551" cy="523702"/>
              <a:chOff x="2061557" y="1271847"/>
              <a:chExt cx="4214551" cy="523702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BFA1BDE0-55D2-ADA2-A1A1-56702C1356F2}"/>
                  </a:ext>
                </a:extLst>
              </p:cNvPr>
              <p:cNvSpPr/>
              <p:nvPr/>
            </p:nvSpPr>
            <p:spPr>
              <a:xfrm>
                <a:off x="2061557" y="1271847"/>
                <a:ext cx="1047404" cy="52370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hypothesis generation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A602755C-D398-6F32-62C8-C3E515221334}"/>
                  </a:ext>
                </a:extLst>
              </p:cNvPr>
              <p:cNvSpPr/>
              <p:nvPr/>
            </p:nvSpPr>
            <p:spPr>
              <a:xfrm>
                <a:off x="5068017" y="1271847"/>
                <a:ext cx="1208091" cy="52370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experimental design</a:t>
                </a:r>
              </a:p>
            </p:txBody>
          </p:sp>
        </p:grp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858A524-47EC-1EFD-A12D-973432E9D2DE}"/>
              </a:ext>
            </a:extLst>
          </p:cNvPr>
          <p:cNvSpPr txBox="1"/>
          <p:nvPr/>
        </p:nvSpPr>
        <p:spPr>
          <a:xfrm>
            <a:off x="1720734" y="4754941"/>
            <a:ext cx="49632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B0F0"/>
                </a:solidFill>
              </a:rPr>
              <a:t>Jain et al 2023, </a:t>
            </a:r>
            <a:r>
              <a:rPr lang="en-US" i="1" dirty="0" err="1">
                <a:solidFill>
                  <a:srgbClr val="00B0F0"/>
                </a:solidFill>
              </a:rPr>
              <a:t>GFlowNets</a:t>
            </a:r>
            <a:r>
              <a:rPr lang="en-US" i="1" dirty="0">
                <a:solidFill>
                  <a:srgbClr val="00B0F0"/>
                </a:solidFill>
              </a:rPr>
              <a:t> for AI-driven </a:t>
            </a:r>
            <a:r>
              <a:rPr lang="en-US" i="1" dirty="0" err="1">
                <a:solidFill>
                  <a:srgbClr val="00B0F0"/>
                </a:solidFill>
              </a:rPr>
              <a:t>dcientific</a:t>
            </a:r>
            <a:r>
              <a:rPr lang="en-US" i="1" dirty="0">
                <a:solidFill>
                  <a:srgbClr val="00B0F0"/>
                </a:solidFill>
              </a:rPr>
              <a:t> discovery</a:t>
            </a:r>
          </a:p>
        </p:txBody>
      </p:sp>
    </p:spTree>
    <p:extLst>
      <p:ext uri="{BB962C8B-B14F-4D97-AF65-F5344CB8AC3E}">
        <p14:creationId xmlns:p14="http://schemas.microsoft.com/office/powerpoint/2010/main" val="30536743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0A917E-1428-7AEA-C40E-533F5FC420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FC593-995B-2D99-CBF6-E5FD1C981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205" y="80782"/>
            <a:ext cx="8478980" cy="1191065"/>
          </a:xfrm>
        </p:spPr>
        <p:txBody>
          <a:bodyPr/>
          <a:lstStyle/>
          <a:p>
            <a:pPr rtl="0">
              <a:spcBef>
                <a:spcPts val="1400"/>
              </a:spcBef>
              <a:spcAft>
                <a:spcPts val="400"/>
              </a:spcAft>
            </a:pPr>
            <a:r>
              <a:rPr lang="en-CA" sz="2800" dirty="0">
                <a:solidFill>
                  <a:srgbClr val="666666"/>
                </a:solidFill>
                <a:latin typeface="Arial" panose="020B0604020202020204" pitchFamily="34" charset="0"/>
              </a:rPr>
              <a:t>A</a:t>
            </a:r>
            <a:r>
              <a:rPr lang="en-CA" sz="2800" b="0" i="0" u="none" strike="noStrike" dirty="0"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 non-agentic AI </a:t>
            </a:r>
            <a:r>
              <a:rPr lang="en-CA" sz="2800" dirty="0">
                <a:solidFill>
                  <a:srgbClr val="666666"/>
                </a:solidFill>
                <a:latin typeface="Arial" panose="020B0604020202020204" pitchFamily="34" charset="0"/>
              </a:rPr>
              <a:t>u</a:t>
            </a:r>
            <a:r>
              <a:rPr lang="en-CA" sz="2800" b="0" i="0" u="none" strike="noStrike" dirty="0"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nderstanding the world and making rational inferences</a:t>
            </a:r>
            <a:endParaRPr lang="en-CA" sz="4000" b="1" dirty="0">
              <a:effectLst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1E2DE5-E8D4-0741-F7D2-11644B4553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521" y="1413164"/>
            <a:ext cx="8154784" cy="3353236"/>
          </a:xfrm>
        </p:spPr>
        <p:txBody>
          <a:bodyPr/>
          <a:lstStyle/>
          <a:p>
            <a:pPr marL="152400" indent="0">
              <a:buNone/>
            </a:pPr>
            <a:r>
              <a:rPr lang="en-US" sz="1800" b="1" dirty="0">
                <a:solidFill>
                  <a:srgbClr val="00B0F0"/>
                </a:solidFill>
              </a:rPr>
              <a:t>Scientist AI </a:t>
            </a:r>
            <a:r>
              <a:rPr lang="en-US" sz="1600" dirty="0">
                <a:solidFill>
                  <a:schemeClr val="tx1"/>
                </a:solidFill>
              </a:rPr>
              <a:t>two main components, both arising as </a:t>
            </a:r>
            <a:r>
              <a:rPr lang="en-US" sz="1600" b="1" dirty="0">
                <a:solidFill>
                  <a:schemeClr val="tx1"/>
                </a:solidFill>
              </a:rPr>
              <a:t>global minimum of a training objective</a:t>
            </a:r>
            <a:r>
              <a:rPr lang="en-US" sz="1600" dirty="0">
                <a:solidFill>
                  <a:schemeClr val="tx1"/>
                </a:solidFill>
              </a:rPr>
              <a:t>, given the training data:</a:t>
            </a:r>
          </a:p>
          <a:p>
            <a:pPr marL="15240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495300" indent="-342900">
              <a:buSzPct val="100000"/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World model: </a:t>
            </a:r>
            <a:r>
              <a:rPr lang="en-US" sz="1600" i="1" dirty="0">
                <a:solidFill>
                  <a:schemeClr val="tx1"/>
                </a:solidFill>
              </a:rPr>
              <a:t>generative model of hypotheses explaining the data</a:t>
            </a:r>
          </a:p>
          <a:p>
            <a:pPr marL="609600" lvl="1" indent="0">
              <a:lnSpc>
                <a:spcPts val="1100"/>
              </a:lnSpc>
              <a:buSzPct val="100000"/>
              <a:buNone/>
            </a:pPr>
            <a:endParaRPr lang="en-US" sz="1450" dirty="0">
              <a:solidFill>
                <a:schemeClr val="tx1"/>
              </a:solidFill>
            </a:endParaRPr>
          </a:p>
          <a:p>
            <a:pPr marL="609600" lvl="1" indent="0">
              <a:buSzPct val="100000"/>
              <a:buNone/>
            </a:pPr>
            <a:r>
              <a:rPr lang="en-US" sz="1450" dirty="0">
                <a:solidFill>
                  <a:schemeClr val="tx1"/>
                </a:solidFill>
              </a:rPr>
              <a:t>P(theory | training data) = </a:t>
            </a:r>
            <a:r>
              <a:rPr lang="en-US" sz="1450" b="1" dirty="0">
                <a:solidFill>
                  <a:schemeClr val="tx1"/>
                </a:solidFill>
              </a:rPr>
              <a:t>causal model </a:t>
            </a:r>
            <a:r>
              <a:rPr lang="en-US" sz="1450" dirty="0">
                <a:solidFill>
                  <a:schemeClr val="tx1"/>
                </a:solidFill>
              </a:rPr>
              <a:t>with latent variables forming the theory</a:t>
            </a:r>
          </a:p>
          <a:p>
            <a:pPr marL="495300" indent="-342900">
              <a:lnSpc>
                <a:spcPts val="1000"/>
              </a:lnSpc>
              <a:buSzPct val="100000"/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pPr marL="495300" indent="-342900">
              <a:buSzPct val="100000"/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Inference machine: </a:t>
            </a:r>
            <a:r>
              <a:rPr lang="en-US" sz="1600" i="1" dirty="0">
                <a:solidFill>
                  <a:schemeClr val="tx1"/>
                </a:solidFill>
              </a:rPr>
              <a:t>rational probabilistic inferences </a:t>
            </a:r>
            <a:r>
              <a:rPr lang="en-US" sz="1600" dirty="0">
                <a:solidFill>
                  <a:schemeClr val="tx1"/>
                </a:solidFill>
              </a:rPr>
              <a:t>from world model</a:t>
            </a:r>
          </a:p>
          <a:p>
            <a:pPr marL="152400" indent="0">
              <a:lnSpc>
                <a:spcPts val="2400"/>
              </a:lnSpc>
              <a:buSzPct val="100000"/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609600" lvl="1" indent="0">
              <a:buSzPct val="100000"/>
              <a:buNone/>
            </a:pPr>
            <a:r>
              <a:rPr lang="en-US" sz="1450" dirty="0">
                <a:solidFill>
                  <a:schemeClr val="tx1"/>
                </a:solidFill>
              </a:rPr>
              <a:t>P(answer Y | question X, training data) </a:t>
            </a:r>
          </a:p>
          <a:p>
            <a:pPr marL="609600" lvl="1" indent="0">
              <a:buSzPct val="100000"/>
              <a:buNone/>
            </a:pPr>
            <a:r>
              <a:rPr lang="en-US" sz="1450" dirty="0">
                <a:solidFill>
                  <a:schemeClr val="tx1"/>
                </a:solidFill>
              </a:rPr>
              <a:t>     = sum over theories of     P(Y | X, theory) P(theory | training data)</a:t>
            </a:r>
          </a:p>
          <a:p>
            <a:pPr marL="609600" lvl="1" indent="0">
              <a:buSzPct val="100000"/>
              <a:buNone/>
            </a:pPr>
            <a:endParaRPr lang="en-US" sz="1450" dirty="0">
              <a:solidFill>
                <a:schemeClr val="tx1"/>
              </a:solidFill>
            </a:endParaRPr>
          </a:p>
          <a:p>
            <a:pPr marL="609600" lvl="1" indent="0">
              <a:buSzPct val="100000"/>
              <a:buNone/>
            </a:pPr>
            <a:r>
              <a:rPr lang="en-US" sz="1450" b="1" dirty="0">
                <a:solidFill>
                  <a:schemeClr val="tx1"/>
                </a:solidFill>
              </a:rPr>
              <a:t>unique</a:t>
            </a:r>
            <a:r>
              <a:rPr lang="en-US" sz="1450" dirty="0">
                <a:solidFill>
                  <a:schemeClr val="tx1"/>
                </a:solidFill>
              </a:rPr>
              <a:t> probability for </a:t>
            </a:r>
            <a:r>
              <a:rPr lang="en-US" sz="1450" b="1" dirty="0">
                <a:solidFill>
                  <a:schemeClr val="tx1"/>
                </a:solidFill>
              </a:rPr>
              <a:t>any logical statements </a:t>
            </a:r>
            <a:r>
              <a:rPr lang="en-US" sz="1450" dirty="0">
                <a:solidFill>
                  <a:schemeClr val="tx1"/>
                </a:solidFill>
              </a:rPr>
              <a:t>X and Y which can be latent causes and explanations, not necessarily observed variables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43E88B-83FF-F3AE-5001-2574399574A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27</a:t>
            </a:fld>
            <a:endParaRPr lang="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85F1A0-DB32-2E4D-BA04-01FC1DE2ABCC}"/>
              </a:ext>
            </a:extLst>
          </p:cNvPr>
          <p:cNvSpPr txBox="1"/>
          <p:nvPr/>
        </p:nvSpPr>
        <p:spPr>
          <a:xfrm>
            <a:off x="33252" y="3798914"/>
            <a:ext cx="1378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limits affordances</a:t>
            </a:r>
          </a:p>
        </p:txBody>
      </p:sp>
      <p:sp>
        <p:nvSpPr>
          <p:cNvPr id="6" name="Bent Arrow 5">
            <a:extLst>
              <a:ext uri="{FF2B5EF4-FFF2-40B4-BE49-F238E27FC236}">
                <a16:creationId xmlns:a16="http://schemas.microsoft.com/office/drawing/2014/main" id="{3A164429-8A20-68AD-2C3D-4E5A08051364}"/>
              </a:ext>
            </a:extLst>
          </p:cNvPr>
          <p:cNvSpPr/>
          <p:nvPr/>
        </p:nvSpPr>
        <p:spPr>
          <a:xfrm rot="16200000">
            <a:off x="893517" y="3876809"/>
            <a:ext cx="307778" cy="631766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Bent Arrow 6">
            <a:extLst>
              <a:ext uri="{FF2B5EF4-FFF2-40B4-BE49-F238E27FC236}">
                <a16:creationId xmlns:a16="http://schemas.microsoft.com/office/drawing/2014/main" id="{2EE23983-335F-C692-0CAE-3CF2532A65F6}"/>
              </a:ext>
            </a:extLst>
          </p:cNvPr>
          <p:cNvSpPr/>
          <p:nvPr/>
        </p:nvSpPr>
        <p:spPr>
          <a:xfrm rot="16200000" flipH="1">
            <a:off x="3448123" y="3171031"/>
            <a:ext cx="175118" cy="631766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AA3E25-8A84-AFB5-2F4F-4504D583E861}"/>
              </a:ext>
            </a:extLst>
          </p:cNvPr>
          <p:cNvSpPr txBox="1"/>
          <p:nvPr/>
        </p:nvSpPr>
        <p:spPr>
          <a:xfrm>
            <a:off x="3851565" y="3255172"/>
            <a:ext cx="2326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not a persistent state in general</a:t>
            </a:r>
          </a:p>
        </p:txBody>
      </p:sp>
    </p:spTree>
    <p:extLst>
      <p:ext uri="{BB962C8B-B14F-4D97-AF65-F5344CB8AC3E}">
        <p14:creationId xmlns:p14="http://schemas.microsoft.com/office/powerpoint/2010/main" val="42462714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CBA1C-C45B-BA2B-559C-C2947309A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000" y="218418"/>
            <a:ext cx="7894800" cy="600134"/>
          </a:xfrm>
        </p:spPr>
        <p:txBody>
          <a:bodyPr/>
          <a:lstStyle/>
          <a:p>
            <a:r>
              <a:rPr lang="en-US" dirty="0"/>
              <a:t>Building explanatory non-agentic AI?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62911E-A129-4E7D-2A5E-BAA6D950A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7584" y="942680"/>
            <a:ext cx="8061216" cy="3715720"/>
          </a:xfrm>
        </p:spPr>
        <p:txBody>
          <a:bodyPr/>
          <a:lstStyle/>
          <a:p>
            <a:r>
              <a:rPr lang="en-US" sz="1400" b="1" dirty="0"/>
              <a:t>Explanatory Bayesian posterior</a:t>
            </a:r>
            <a:r>
              <a:rPr lang="en-US" sz="1400" dirty="0"/>
              <a:t> </a:t>
            </a:r>
            <a:r>
              <a:rPr lang="en-US" sz="1400" i="1" dirty="0"/>
              <a:t>P(theory | data)</a:t>
            </a:r>
          </a:p>
          <a:p>
            <a:endParaRPr lang="en-US" sz="1400" dirty="0"/>
          </a:p>
          <a:p>
            <a:pPr>
              <a:lnSpc>
                <a:spcPts val="1000"/>
              </a:lnSpc>
            </a:pPr>
            <a:endParaRPr lang="en-US" sz="1400" i="1" dirty="0"/>
          </a:p>
          <a:p>
            <a:r>
              <a:rPr lang="en-US" sz="1400" dirty="0">
                <a:solidFill>
                  <a:srgbClr val="0070C0"/>
                </a:solidFill>
              </a:rPr>
              <a:t>Prior</a:t>
            </a:r>
            <a:r>
              <a:rPr lang="en-US" sz="1400" dirty="0"/>
              <a:t> </a:t>
            </a:r>
            <a:r>
              <a:rPr lang="en-US" sz="1400" i="1" dirty="0"/>
              <a:t>P(theory) </a:t>
            </a:r>
            <a:r>
              <a:rPr lang="en-US" sz="1400" dirty="0"/>
              <a:t>proportional to </a:t>
            </a:r>
            <a:r>
              <a:rPr lang="en-US" sz="1400" i="1" dirty="0"/>
              <a:t>exp( - </a:t>
            </a:r>
            <a:r>
              <a:rPr lang="en-US" sz="1400" i="1" dirty="0" err="1"/>
              <a:t>description_length</a:t>
            </a:r>
            <a:r>
              <a:rPr lang="en-US" sz="1400" i="1" dirty="0"/>
              <a:t>(theory) )</a:t>
            </a:r>
          </a:p>
          <a:p>
            <a:endParaRPr lang="en-US" sz="1400" i="1" dirty="0"/>
          </a:p>
          <a:p>
            <a:pPr>
              <a:lnSpc>
                <a:spcPts val="1000"/>
              </a:lnSpc>
            </a:pPr>
            <a:endParaRPr lang="en-US" sz="1400" i="1" dirty="0"/>
          </a:p>
          <a:p>
            <a:r>
              <a:rPr lang="en-US" sz="1400" dirty="0">
                <a:solidFill>
                  <a:srgbClr val="FF0000"/>
                </a:solidFill>
              </a:rPr>
              <a:t>Likelihood</a:t>
            </a:r>
            <a:r>
              <a:rPr lang="en-US" sz="1400" dirty="0"/>
              <a:t> is </a:t>
            </a:r>
            <a:r>
              <a:rPr lang="en-US" sz="1400" i="1" dirty="0"/>
              <a:t>P(data | theory)</a:t>
            </a:r>
          </a:p>
          <a:p>
            <a:endParaRPr lang="en-US" sz="1400" i="1" dirty="0"/>
          </a:p>
          <a:p>
            <a:pPr>
              <a:lnSpc>
                <a:spcPts val="1000"/>
              </a:lnSpc>
            </a:pPr>
            <a:endParaRPr lang="en-US" sz="1400" i="1" dirty="0"/>
          </a:p>
          <a:p>
            <a:r>
              <a:rPr lang="en-US" sz="1400" dirty="0"/>
              <a:t>Posterior proportional to </a:t>
            </a:r>
            <a:r>
              <a:rPr lang="en-US" sz="1400" i="1" dirty="0">
                <a:solidFill>
                  <a:srgbClr val="0070C0"/>
                </a:solidFill>
              </a:rPr>
              <a:t>prior</a:t>
            </a:r>
            <a:r>
              <a:rPr lang="en-US" sz="1400" dirty="0"/>
              <a:t> </a:t>
            </a:r>
            <a:r>
              <a:rPr lang="en-US" sz="1400" i="1" dirty="0"/>
              <a:t>x</a:t>
            </a:r>
            <a:r>
              <a:rPr lang="en-US" sz="1400" dirty="0"/>
              <a:t> </a:t>
            </a:r>
            <a:r>
              <a:rPr lang="en-US" sz="1400" i="1" dirty="0">
                <a:solidFill>
                  <a:srgbClr val="FF0000"/>
                </a:solidFill>
              </a:rPr>
              <a:t>likelihood</a:t>
            </a:r>
          </a:p>
          <a:p>
            <a:endParaRPr lang="en-US" sz="1400" dirty="0"/>
          </a:p>
          <a:p>
            <a:pPr marL="152400" indent="0">
              <a:lnSpc>
                <a:spcPts val="1000"/>
              </a:lnSpc>
              <a:buNone/>
            </a:pPr>
            <a:endParaRPr lang="en-US" sz="1400" dirty="0"/>
          </a:p>
          <a:p>
            <a:r>
              <a:rPr lang="en-US" sz="1400" dirty="0"/>
              <a:t>Interrogates </a:t>
            </a:r>
            <a:r>
              <a:rPr lang="en-US" sz="1400" b="1" dirty="0"/>
              <a:t>latent </a:t>
            </a:r>
            <a:r>
              <a:rPr lang="en-US" sz="1400" dirty="0"/>
              <a:t>causes &amp; intentions, for </a:t>
            </a:r>
            <a:r>
              <a:rPr lang="en-US" sz="1400" b="1" dirty="0"/>
              <a:t>trustworthiness</a:t>
            </a:r>
            <a:r>
              <a:rPr lang="en-US" sz="1400" dirty="0"/>
              <a:t>, unlike human imitation</a:t>
            </a:r>
          </a:p>
          <a:p>
            <a:endParaRPr lang="en-US" sz="1400" dirty="0"/>
          </a:p>
          <a:p>
            <a:pPr>
              <a:lnSpc>
                <a:spcPts val="1000"/>
              </a:lnSpc>
            </a:pPr>
            <a:endParaRPr lang="en-US" sz="1400" dirty="0"/>
          </a:p>
          <a:p>
            <a:r>
              <a:rPr lang="en-US" sz="1400" b="1" dirty="0"/>
              <a:t>Amortized inference </a:t>
            </a:r>
            <a:r>
              <a:rPr lang="en-US" sz="1400" dirty="0"/>
              <a:t>(neural networks) as generative models to scale to AGI level</a:t>
            </a:r>
            <a:endParaRPr lang="en-US" sz="1400" i="1" dirty="0"/>
          </a:p>
          <a:p>
            <a:pPr marL="152400" indent="0">
              <a:lnSpc>
                <a:spcPts val="1000"/>
              </a:lnSpc>
              <a:buNone/>
            </a:pPr>
            <a:endParaRPr lang="en-US" sz="1400" dirty="0"/>
          </a:p>
          <a:p>
            <a:endParaRPr lang="en-US" i="1" dirty="0"/>
          </a:p>
          <a:p>
            <a:endParaRPr lang="en-US" i="1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F3173F-998B-6452-1E4D-FD898BF7C78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28</a:t>
            </a:fld>
            <a:endParaRPr lang="fr"/>
          </a:p>
        </p:txBody>
      </p:sp>
    </p:spTree>
    <p:extLst>
      <p:ext uri="{BB962C8B-B14F-4D97-AF65-F5344CB8AC3E}">
        <p14:creationId xmlns:p14="http://schemas.microsoft.com/office/powerpoint/2010/main" val="42260612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74E295-5D66-62AE-CB11-F176D92540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32360-A2E0-A7C8-7BC2-B0B35831B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205" y="80782"/>
            <a:ext cx="8478980" cy="1191065"/>
          </a:xfrm>
        </p:spPr>
        <p:txBody>
          <a:bodyPr/>
          <a:lstStyle/>
          <a:p>
            <a:pPr rtl="0">
              <a:spcBef>
                <a:spcPts val="1400"/>
              </a:spcBef>
              <a:spcAft>
                <a:spcPts val="400"/>
              </a:spcAft>
            </a:pPr>
            <a:r>
              <a:rPr lang="en-CA" sz="2800" b="0" i="0" u="none" strike="noStrike" dirty="0"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Predicting observed variables is not sufficient to obtain a trustworthy AI: the ELK challenge</a:t>
            </a:r>
            <a:endParaRPr lang="en-CA" sz="4000" b="1" dirty="0">
              <a:effectLst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D6F874-A201-4B06-79EC-57C65BD058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2303" y="1460397"/>
            <a:ext cx="8154784" cy="3065421"/>
          </a:xfrm>
        </p:spPr>
        <p:txBody>
          <a:bodyPr/>
          <a:lstStyle/>
          <a:p>
            <a:r>
              <a:rPr lang="en-US" sz="1800" dirty="0">
                <a:sym typeface="Wingdings" pitchFamily="2" charset="2"/>
              </a:rPr>
              <a:t>Why isn’t a text completion AI not trustworthy?</a:t>
            </a:r>
          </a:p>
          <a:p>
            <a:endParaRPr lang="en-US" sz="1800" dirty="0">
              <a:sym typeface="Wingdings" pitchFamily="2" charset="2"/>
            </a:endParaRPr>
          </a:p>
          <a:p>
            <a:r>
              <a:rPr lang="en-US" sz="1800" dirty="0">
                <a:sym typeface="Wingdings" pitchFamily="2" charset="2"/>
              </a:rPr>
              <a:t>A human might have answered deceptively: </a:t>
            </a:r>
            <a:r>
              <a:rPr lang="en-US" sz="1800" b="1" i="1" dirty="0">
                <a:sym typeface="Wingdings" pitchFamily="2" charset="2"/>
              </a:rPr>
              <a:t>motivated cognition</a:t>
            </a:r>
          </a:p>
          <a:p>
            <a:endParaRPr lang="en-US" sz="1800" dirty="0">
              <a:sym typeface="Wingdings" pitchFamily="2" charset="2"/>
            </a:endParaRPr>
          </a:p>
          <a:p>
            <a:r>
              <a:rPr lang="en-US" sz="1800" dirty="0">
                <a:sym typeface="Wingdings" pitchFamily="2" charset="2"/>
              </a:rPr>
              <a:t>ELK = Eliciting Latent Knowledge challenge</a:t>
            </a:r>
          </a:p>
          <a:p>
            <a:endParaRPr lang="en-US" sz="1800" dirty="0">
              <a:sym typeface="Wingdings" pitchFamily="2" charset="2"/>
            </a:endParaRPr>
          </a:p>
          <a:p>
            <a:r>
              <a:rPr lang="en-US" sz="1800" dirty="0">
                <a:sym typeface="Wingdings" pitchFamily="2" charset="2"/>
              </a:rPr>
              <a:t>It is insufficient to predict observed data</a:t>
            </a:r>
          </a:p>
          <a:p>
            <a:endParaRPr lang="en-US" sz="1800" dirty="0">
              <a:sym typeface="Wingdings" pitchFamily="2" charset="2"/>
            </a:endParaRPr>
          </a:p>
          <a:p>
            <a:r>
              <a:rPr lang="en-US" sz="1800" dirty="0">
                <a:sym typeface="Wingdings" pitchFamily="2" charset="2"/>
              </a:rPr>
              <a:t>Instead </a:t>
            </a:r>
            <a:r>
              <a:rPr lang="en-US" sz="1800" b="1" dirty="0">
                <a:sym typeface="Wingdings" pitchFamily="2" charset="2"/>
              </a:rPr>
              <a:t>elicit truthful causes and justifications </a:t>
            </a:r>
            <a:r>
              <a:rPr lang="en-US" sz="1800" dirty="0">
                <a:sym typeface="Wingdings" pitchFamily="2" charset="2"/>
              </a:rPr>
              <a:t>of observed data </a:t>
            </a:r>
            <a:endParaRPr lang="en-US" sz="2000" dirty="0">
              <a:solidFill>
                <a:schemeClr val="tx1"/>
              </a:solidFill>
              <a:sym typeface="Wingdings" pitchFamily="2" charset="2"/>
            </a:endParaRPr>
          </a:p>
          <a:p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8B751B-379C-1370-46E7-E9C04B642A2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29</a:t>
            </a:fld>
            <a:endParaRPr lang="fr"/>
          </a:p>
        </p:txBody>
      </p:sp>
    </p:spTree>
    <p:extLst>
      <p:ext uri="{BB962C8B-B14F-4D97-AF65-F5344CB8AC3E}">
        <p14:creationId xmlns:p14="http://schemas.microsoft.com/office/powerpoint/2010/main" val="4188465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D0458-033C-70F5-FF46-FBC2EAFB9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203" y="218426"/>
            <a:ext cx="8337665" cy="1015632"/>
          </a:xfrm>
        </p:spPr>
        <p:txBody>
          <a:bodyPr/>
          <a:lstStyle/>
          <a:p>
            <a:r>
              <a:rPr lang="en-US" dirty="0"/>
              <a:t>Benchmark evaluations trends towards AGI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C6AB4B-4959-2A70-9439-B487A5487C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3</a:t>
            </a:fld>
            <a:endParaRPr lang="fr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A776056-5B19-BABE-26C8-52C94EFE7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00" y="1108800"/>
            <a:ext cx="61341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9BDCFD6-F659-7761-585D-22A4D59F8B00}"/>
              </a:ext>
            </a:extLst>
          </p:cNvPr>
          <p:cNvSpPr txBox="1"/>
          <p:nvPr/>
        </p:nvSpPr>
        <p:spPr>
          <a:xfrm>
            <a:off x="6692114" y="1011504"/>
            <a:ext cx="2346690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/>
              <a:t>AGI</a:t>
            </a:r>
            <a:r>
              <a:rPr lang="en-US" sz="1100" dirty="0"/>
              <a:t>:</a:t>
            </a:r>
          </a:p>
          <a:p>
            <a:endParaRPr lang="en-US" sz="1100" dirty="0"/>
          </a:p>
          <a:p>
            <a:r>
              <a:rPr lang="en-US" sz="1100" i="1" dirty="0">
                <a:solidFill>
                  <a:schemeClr val="accent4"/>
                </a:solidFill>
              </a:rPr>
              <a:t>Artificial General Intelligence</a:t>
            </a:r>
          </a:p>
          <a:p>
            <a:r>
              <a:rPr lang="en-US" sz="1100" dirty="0"/>
              <a:t>       </a:t>
            </a:r>
          </a:p>
          <a:p>
            <a:r>
              <a:rPr lang="en-US" sz="1100" dirty="0"/>
              <a:t>Human-level on all cognitive tasks</a:t>
            </a:r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r>
              <a:rPr lang="en-US" sz="1100" dirty="0"/>
              <a:t>Publicly stated target of DeepMind, OpenAI and Anthropic</a:t>
            </a:r>
          </a:p>
          <a:p>
            <a:endParaRPr lang="en-US" sz="1100" dirty="0"/>
          </a:p>
          <a:p>
            <a:endParaRPr lang="en-US" sz="1100" dirty="0"/>
          </a:p>
          <a:p>
            <a:r>
              <a:rPr lang="en-US" sz="1100" dirty="0"/>
              <a:t>Economic value around		 </a:t>
            </a:r>
            <a:r>
              <a:rPr lang="en-US" sz="1600" b="1" dirty="0"/>
              <a:t>14 trillion$</a:t>
            </a:r>
          </a:p>
          <a:p>
            <a:endParaRPr lang="en-US" sz="1100" dirty="0"/>
          </a:p>
          <a:p>
            <a:r>
              <a:rPr lang="en-US" sz="1100" dirty="0"/>
              <a:t>Next step: </a:t>
            </a:r>
            <a:r>
              <a:rPr lang="en-US" sz="1600" b="1" dirty="0"/>
              <a:t>ASI</a:t>
            </a:r>
            <a:endParaRPr lang="en-US" sz="1100" b="1" dirty="0"/>
          </a:p>
          <a:p>
            <a:endParaRPr lang="en-US" sz="1100" dirty="0"/>
          </a:p>
          <a:p>
            <a:r>
              <a:rPr lang="en-US" sz="1100" i="1" dirty="0">
                <a:solidFill>
                  <a:schemeClr val="accent4"/>
                </a:solidFill>
              </a:rPr>
              <a:t>Artificial Super-Intelligence</a:t>
            </a:r>
          </a:p>
          <a:p>
            <a:endParaRPr lang="en-US" sz="1100" dirty="0"/>
          </a:p>
          <a:p>
            <a:r>
              <a:rPr lang="en-US" sz="1100" dirty="0"/>
              <a:t>Superior to all humans</a:t>
            </a:r>
          </a:p>
        </p:txBody>
      </p:sp>
    </p:spTree>
    <p:extLst>
      <p:ext uri="{BB962C8B-B14F-4D97-AF65-F5344CB8AC3E}">
        <p14:creationId xmlns:p14="http://schemas.microsoft.com/office/powerpoint/2010/main" val="18722121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B8EE7C4-D4DC-8EEF-A587-6A3A97893A62}"/>
              </a:ext>
            </a:extLst>
          </p:cNvPr>
          <p:cNvSpPr/>
          <p:nvPr/>
        </p:nvSpPr>
        <p:spPr>
          <a:xfrm>
            <a:off x="7229322" y="2191693"/>
            <a:ext cx="976003" cy="877147"/>
          </a:xfrm>
          <a:prstGeom prst="roundRect">
            <a:avLst/>
          </a:prstGeom>
          <a:solidFill>
            <a:srgbClr val="00B0F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1E8C821-8D77-DD77-9833-CF935E28F206}"/>
              </a:ext>
            </a:extLst>
          </p:cNvPr>
          <p:cNvSpPr/>
          <p:nvPr/>
        </p:nvSpPr>
        <p:spPr>
          <a:xfrm>
            <a:off x="5258475" y="1478621"/>
            <a:ext cx="1315046" cy="1015632"/>
          </a:xfrm>
          <a:prstGeom prst="roundRect">
            <a:avLst/>
          </a:prstGeom>
          <a:solidFill>
            <a:srgbClr val="00B0F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37A01CB-1186-DF26-A393-83D323D4BDF4}"/>
              </a:ext>
            </a:extLst>
          </p:cNvPr>
          <p:cNvSpPr/>
          <p:nvPr/>
        </p:nvSpPr>
        <p:spPr>
          <a:xfrm>
            <a:off x="5632057" y="3649508"/>
            <a:ext cx="2508531" cy="614995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FA0A1C-AB28-8969-2D25-7382AE1AB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000" y="218418"/>
            <a:ext cx="7894800" cy="1015632"/>
          </a:xfrm>
        </p:spPr>
        <p:txBody>
          <a:bodyPr/>
          <a:lstStyle/>
          <a:p>
            <a:r>
              <a:rPr lang="en-US" dirty="0"/>
              <a:t>Tackling the ELK challenge, latent truth and trustworthiness of AI?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4A3925-A85F-F5B4-A4E7-2045AA13C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9890" y="1234050"/>
            <a:ext cx="4369699" cy="3508330"/>
          </a:xfrm>
        </p:spPr>
        <p:txBody>
          <a:bodyPr/>
          <a:lstStyle/>
          <a:p>
            <a:pPr marL="152400" indent="0">
              <a:buNone/>
            </a:pPr>
            <a:r>
              <a:rPr lang="en-US" sz="1400" dirty="0"/>
              <a:t>AI with </a:t>
            </a:r>
            <a:r>
              <a:rPr lang="en-US" sz="1400" b="1" dirty="0">
                <a:solidFill>
                  <a:schemeClr val="accent4"/>
                </a:solidFill>
              </a:rPr>
              <a:t>interpretable latent (causal) explanatory variables </a:t>
            </a:r>
            <a:r>
              <a:rPr lang="en-US" sz="1400" dirty="0"/>
              <a:t>= logical statements?</a:t>
            </a:r>
          </a:p>
          <a:p>
            <a:pPr marL="152400" indent="0">
              <a:buNone/>
            </a:pPr>
            <a:endParaRPr lang="en-US" sz="1400" dirty="0"/>
          </a:p>
          <a:p>
            <a:pPr marL="152400" indent="0">
              <a:buNone/>
            </a:pPr>
            <a:r>
              <a:rPr lang="en-US" sz="1400" dirty="0"/>
              <a:t>Generative net samples explanations</a:t>
            </a:r>
          </a:p>
          <a:p>
            <a:pPr marL="152400" indent="0">
              <a:buNone/>
            </a:pPr>
            <a:endParaRPr lang="en-US" sz="1400" dirty="0"/>
          </a:p>
          <a:p>
            <a:pPr marL="152400" indent="0">
              <a:lnSpc>
                <a:spcPts val="800"/>
              </a:lnSpc>
              <a:buNone/>
            </a:pPr>
            <a:endParaRPr lang="en-US" sz="1400" dirty="0"/>
          </a:p>
          <a:p>
            <a:pPr marL="152400" indent="0">
              <a:buNone/>
            </a:pPr>
            <a:r>
              <a:rPr lang="en-US" sz="1400" dirty="0"/>
              <a:t>Observed data:</a:t>
            </a:r>
          </a:p>
          <a:p>
            <a:pPr marL="152400" indent="0">
              <a:buNone/>
            </a:pPr>
            <a:r>
              <a:rPr lang="en-US" sz="1400" dirty="0"/>
              <a:t>    “H said &lt;x&gt;”</a:t>
            </a:r>
          </a:p>
          <a:p>
            <a:pPr marL="152400" indent="0">
              <a:buNone/>
            </a:pPr>
            <a:endParaRPr lang="en-US" sz="1400" dirty="0"/>
          </a:p>
          <a:p>
            <a:pPr marL="152400" indent="0">
              <a:buNone/>
            </a:pPr>
            <a:r>
              <a:rPr lang="en-US" sz="1400" dirty="0"/>
              <a:t>Latent variables: </a:t>
            </a:r>
          </a:p>
          <a:p>
            <a:pPr marL="152400" indent="0">
              <a:buNone/>
            </a:pPr>
            <a:r>
              <a:rPr lang="en-US" sz="1400" dirty="0"/>
              <a:t>    “&lt;x&gt; is true”, </a:t>
            </a:r>
          </a:p>
          <a:p>
            <a:pPr marL="152400" indent="0">
              <a:buNone/>
            </a:pPr>
            <a:r>
              <a:rPr lang="en-US" sz="1400" dirty="0"/>
              <a:t>    “H meant &lt;x’&gt;”, </a:t>
            </a:r>
          </a:p>
          <a:p>
            <a:pPr marL="152400" indent="0">
              <a:buNone/>
            </a:pPr>
            <a:r>
              <a:rPr lang="en-US" sz="1400" dirty="0"/>
              <a:t>    “H has goal G”, etc.</a:t>
            </a:r>
          </a:p>
          <a:p>
            <a:pPr marL="152400" indent="0">
              <a:lnSpc>
                <a:spcPts val="800"/>
              </a:lnSpc>
              <a:buNone/>
            </a:pPr>
            <a:endParaRPr lang="en-US" sz="1400" dirty="0"/>
          </a:p>
          <a:p>
            <a:pPr marL="152400" indent="0">
              <a:buNone/>
            </a:pPr>
            <a:endParaRPr lang="en-US" sz="1400" dirty="0"/>
          </a:p>
          <a:p>
            <a:pPr marL="152400" indent="0">
              <a:buNone/>
            </a:pPr>
            <a:r>
              <a:rPr lang="en-US" sz="1600" b="1" dirty="0">
                <a:solidFill>
                  <a:srgbClr val="FF0000"/>
                </a:solidFill>
              </a:rPr>
              <a:t>We can query P(“&lt;x&gt;” |…) directly</a:t>
            </a:r>
            <a:r>
              <a:rPr lang="en-US" sz="14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65E96E-07C8-119C-9413-B6A7B49869C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30</a:t>
            </a:fld>
            <a:endParaRPr lang="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2EE955-4B76-26AE-8849-87F8F7CA9A8C}"/>
              </a:ext>
            </a:extLst>
          </p:cNvPr>
          <p:cNvSpPr txBox="1"/>
          <p:nvPr/>
        </p:nvSpPr>
        <p:spPr>
          <a:xfrm>
            <a:off x="5696794" y="3649508"/>
            <a:ext cx="2508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 says “I agree with you”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7C8207-E505-CC7B-68CC-5730CA19B120}"/>
              </a:ext>
            </a:extLst>
          </p:cNvPr>
          <p:cNvSpPr txBox="1"/>
          <p:nvPr/>
        </p:nvSpPr>
        <p:spPr>
          <a:xfrm>
            <a:off x="5440255" y="1501377"/>
            <a:ext cx="12355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 wants to preserve itself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36AB00-D840-97AD-E3D9-C40B55D0C470}"/>
              </a:ext>
            </a:extLst>
          </p:cNvPr>
          <p:cNvSpPr txBox="1"/>
          <p:nvPr/>
        </p:nvSpPr>
        <p:spPr>
          <a:xfrm>
            <a:off x="7229323" y="2279377"/>
            <a:ext cx="10281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 wants the job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925545-6E70-CFB6-6BD3-43B7A91B15A5}"/>
              </a:ext>
            </a:extLst>
          </p:cNvPr>
          <p:cNvSpPr txBox="1"/>
          <p:nvPr/>
        </p:nvSpPr>
        <p:spPr>
          <a:xfrm>
            <a:off x="5545412" y="2517009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latent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DA741A-44C5-8FF8-B415-FD95017E2EA7}"/>
              </a:ext>
            </a:extLst>
          </p:cNvPr>
          <p:cNvSpPr txBox="1"/>
          <p:nvPr/>
        </p:nvSpPr>
        <p:spPr>
          <a:xfrm>
            <a:off x="7406180" y="1865517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latent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8B5443-2E88-5301-0F7C-F0B1D409B42B}"/>
              </a:ext>
            </a:extLst>
          </p:cNvPr>
          <p:cNvSpPr txBox="1"/>
          <p:nvPr/>
        </p:nvSpPr>
        <p:spPr>
          <a:xfrm>
            <a:off x="6573521" y="4269136"/>
            <a:ext cx="920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observed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A9892C6-E68F-29E6-86DE-B8D18BEB4C39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6573521" y="1978430"/>
            <a:ext cx="655801" cy="651837"/>
          </a:xfrm>
          <a:prstGeom prst="straightConnector1">
            <a:avLst/>
          </a:prstGeom>
          <a:ln w="635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76C6192-B1AF-514C-D629-D39A9FF830A6}"/>
              </a:ext>
            </a:extLst>
          </p:cNvPr>
          <p:cNvCxnSpPr>
            <a:cxnSpLocks/>
            <a:endCxn id="5" idx="0"/>
          </p:cNvCxnSpPr>
          <p:nvPr/>
        </p:nvCxnSpPr>
        <p:spPr>
          <a:xfrm flipH="1">
            <a:off x="6951060" y="3085924"/>
            <a:ext cx="749505" cy="563584"/>
          </a:xfrm>
          <a:prstGeom prst="straightConnector1">
            <a:avLst/>
          </a:prstGeom>
          <a:ln w="635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26632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9BA9A1-6D64-DC8D-59B4-BAC8AFCE76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534F7-8DE2-187E-899E-233B4A3A9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000" y="55686"/>
            <a:ext cx="7985532" cy="884314"/>
          </a:xfrm>
        </p:spPr>
        <p:txBody>
          <a:bodyPr/>
          <a:lstStyle/>
          <a:p>
            <a:pPr rtl="0">
              <a:spcBef>
                <a:spcPts val="1600"/>
              </a:spcBef>
              <a:spcAft>
                <a:spcPts val="400"/>
              </a:spcAft>
            </a:pPr>
            <a:r>
              <a:rPr lang="en-CA" sz="3200" b="0" i="0" u="none" strike="noStrike" dirty="0">
                <a:solidFill>
                  <a:srgbClr val="434343"/>
                </a:solidFill>
                <a:effectLst/>
                <a:latin typeface="Arial" panose="020B0604020202020204" pitchFamily="34" charset="0"/>
              </a:rPr>
              <a:t>Conclusions</a:t>
            </a:r>
            <a:endParaRPr lang="en-CA" sz="4400" b="1" dirty="0">
              <a:effectLst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EAF6D4-E270-6014-4345-C9FE1A1D0E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200" y="1284694"/>
            <a:ext cx="8283600" cy="3234221"/>
          </a:xfrm>
        </p:spPr>
        <p:txBody>
          <a:bodyPr/>
          <a:lstStyle/>
          <a:p>
            <a:pPr rtl="0">
              <a:spcBef>
                <a:spcPts val="1400"/>
              </a:spcBef>
              <a:spcAft>
                <a:spcPts val="400"/>
              </a:spcAft>
            </a:pPr>
            <a:r>
              <a:rPr lang="en-CA" sz="1800" b="0" i="0" u="none" strike="noStrike" dirty="0"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Navigating wisely to avoid the most catastrophic risks (even if uncertain) associated with agency while reaping benefits of AI advances</a:t>
            </a:r>
            <a:endParaRPr lang="en-CA" sz="2800" b="1" dirty="0">
              <a:effectLst/>
            </a:endParaRPr>
          </a:p>
          <a:p>
            <a:pPr rtl="0">
              <a:spcBef>
                <a:spcPts val="1400"/>
              </a:spcBef>
              <a:spcAft>
                <a:spcPts val="400"/>
              </a:spcAft>
            </a:pPr>
            <a:r>
              <a:rPr lang="en-CA" sz="1800" b="0" i="0" u="none" strike="noStrike" dirty="0"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Cannot stop advances in AI capabilities, but can we design trustworthy AI, with no intention whatsoever? non-agentic </a:t>
            </a:r>
            <a:r>
              <a:rPr lang="en-CA" sz="1800" dirty="0">
                <a:solidFill>
                  <a:srgbClr val="666666"/>
                </a:solidFill>
                <a:latin typeface="Arial" panose="020B0604020202020204" pitchFamily="34" charset="0"/>
              </a:rPr>
              <a:t>ASI</a:t>
            </a:r>
          </a:p>
          <a:p>
            <a:pPr rtl="0">
              <a:spcBef>
                <a:spcPts val="1400"/>
              </a:spcBef>
              <a:spcAft>
                <a:spcPts val="400"/>
              </a:spcAft>
            </a:pPr>
            <a:r>
              <a:rPr lang="en-CA" sz="1800" b="0" i="0" u="none" strike="noStrike" dirty="0"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Accelerating research in non-agentic AI provides an alternative path</a:t>
            </a:r>
            <a:endParaRPr lang="en-CA" sz="2800" b="1" dirty="0">
              <a:effectLst/>
            </a:endParaRPr>
          </a:p>
          <a:p>
            <a:pPr rtl="0">
              <a:spcBef>
                <a:spcPts val="1400"/>
              </a:spcBef>
              <a:spcAft>
                <a:spcPts val="400"/>
              </a:spcAft>
            </a:pPr>
            <a:r>
              <a:rPr lang="en-CA" sz="1800" dirty="0">
                <a:solidFill>
                  <a:srgbClr val="666666"/>
                </a:solidFill>
                <a:latin typeface="Arial" panose="020B0604020202020204" pitchFamily="34" charset="0"/>
              </a:rPr>
              <a:t>Non-agentic AIs as guardrails could reduce the risks from agentic ones</a:t>
            </a:r>
          </a:p>
          <a:p>
            <a:pPr>
              <a:spcBef>
                <a:spcPts val="1400"/>
              </a:spcBef>
              <a:spcAft>
                <a:spcPts val="400"/>
              </a:spcAft>
            </a:pPr>
            <a:r>
              <a:rPr lang="en-CA" sz="2000" dirty="0">
                <a:solidFill>
                  <a:srgbClr val="666666"/>
                </a:solidFill>
                <a:latin typeface="Arial" panose="020B0604020202020204" pitchFamily="34" charset="0"/>
              </a:rPr>
              <a:t>P</a:t>
            </a:r>
            <a:r>
              <a:rPr lang="en-CA" sz="2000" b="0" i="0" u="none" strike="noStrike" dirty="0"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riority: safety and beneficial scientific advances, not replacing jobs</a:t>
            </a:r>
            <a:endParaRPr lang="en-CA" sz="2000" b="1" dirty="0">
              <a:effectLst/>
            </a:endParaRPr>
          </a:p>
          <a:p>
            <a:pPr marL="15240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A0E7E8-A185-7D0D-6524-9A101333056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31</a:t>
            </a:fld>
            <a:endParaRPr lang="fr"/>
          </a:p>
        </p:txBody>
      </p:sp>
    </p:spTree>
    <p:extLst>
      <p:ext uri="{BB962C8B-B14F-4D97-AF65-F5344CB8AC3E}">
        <p14:creationId xmlns:p14="http://schemas.microsoft.com/office/powerpoint/2010/main" val="3409544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EBC68-482B-4321-AACF-12048CE6F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000" y="218418"/>
            <a:ext cx="7894800" cy="600134"/>
          </a:xfrm>
        </p:spPr>
        <p:txBody>
          <a:bodyPr/>
          <a:lstStyle/>
          <a:p>
            <a:r>
              <a:rPr lang="en-US" dirty="0"/>
              <a:t>Other Catastrophic Risks &amp; Public Policy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EF1DA-FFF0-78FE-4E49-3FE0429AB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4000" y="1216550"/>
            <a:ext cx="7894800" cy="3441850"/>
          </a:xfrm>
        </p:spPr>
        <p:txBody>
          <a:bodyPr/>
          <a:lstStyle/>
          <a:p>
            <a:r>
              <a:rPr lang="en-US" sz="1400" b="1" dirty="0"/>
              <a:t>Economic existential risk</a:t>
            </a:r>
            <a:r>
              <a:rPr lang="en-US" sz="1400" dirty="0"/>
              <a:t>: extreme concentration of economic power in very few companies in a couple of countries. What happens when foreign AI-driven companies overtake our local economies?</a:t>
            </a:r>
          </a:p>
          <a:p>
            <a:endParaRPr lang="en-US" sz="1400" dirty="0"/>
          </a:p>
          <a:p>
            <a:r>
              <a:rPr lang="en-US" sz="1400" b="1" dirty="0"/>
              <a:t>Existential risk for liberal democracies</a:t>
            </a:r>
            <a:r>
              <a:rPr lang="en-US" sz="1400" dirty="0"/>
              <a:t>, due to political &amp; military power concentration: economic power + technological advances on weapons, including cyber and disinformation </a:t>
            </a:r>
            <a:r>
              <a:rPr lang="en-US" sz="1400" dirty="0">
                <a:sym typeface="Wingdings" pitchFamily="2" charset="2"/>
              </a:rPr>
              <a:t> dangerous geopolitical consequences and threat to liberal democracies</a:t>
            </a:r>
          </a:p>
          <a:p>
            <a:endParaRPr lang="en-US" sz="1400" dirty="0">
              <a:sym typeface="Wingdings" pitchFamily="2" charset="2"/>
            </a:endParaRPr>
          </a:p>
          <a:p>
            <a:r>
              <a:rPr lang="en-US" sz="1400" b="1" dirty="0">
                <a:sym typeface="Wingdings" pitchFamily="2" charset="2"/>
              </a:rPr>
              <a:t>Chaos, due to malicious use by criminals, terrorists and rogue states</a:t>
            </a:r>
            <a:r>
              <a:rPr lang="en-US" sz="1400" dirty="0">
                <a:sym typeface="Wingdings" pitchFamily="2" charset="2"/>
              </a:rPr>
              <a:t>: proliferation of advanced AI tools in bad hands</a:t>
            </a:r>
          </a:p>
          <a:p>
            <a:endParaRPr lang="en-US" sz="1400" dirty="0">
              <a:sym typeface="Wingdings" pitchFamily="2" charset="2"/>
            </a:endParaRPr>
          </a:p>
          <a:p>
            <a:pPr>
              <a:buFont typeface="Wingdings" pitchFamily="2" charset="2"/>
              <a:buChar char="è"/>
            </a:pPr>
            <a:r>
              <a:rPr lang="en-US" sz="1400" dirty="0">
                <a:sym typeface="Wingdings" pitchFamily="2" charset="2"/>
              </a:rPr>
              <a:t>CRUCIAL to develop BOTH technological and global governance guardrails</a:t>
            </a:r>
          </a:p>
          <a:p>
            <a:pPr>
              <a:buFont typeface="Wingdings" pitchFamily="2" charset="2"/>
              <a:buChar char="è"/>
            </a:pPr>
            <a:r>
              <a:rPr lang="en-US" sz="1400" dirty="0">
                <a:sym typeface="Wingdings" pitchFamily="2" charset="2"/>
              </a:rPr>
              <a:t>AGI is a GLOBAL PUBLIC GOOD: cannot be managed solely by market forces and national competition</a:t>
            </a:r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2136B8-AB7F-3F49-EFE3-E6DCF153C33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32</a:t>
            </a:fld>
            <a:endParaRPr lang="fr"/>
          </a:p>
        </p:txBody>
      </p:sp>
    </p:spTree>
    <p:extLst>
      <p:ext uri="{BB962C8B-B14F-4D97-AF65-F5344CB8AC3E}">
        <p14:creationId xmlns:p14="http://schemas.microsoft.com/office/powerpoint/2010/main" val="28744169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3" name="Google Shape;3053;g2c45b5cc616_0_335"/>
          <p:cNvSpPr txBox="1">
            <a:spLocks noGrp="1"/>
          </p:cNvSpPr>
          <p:nvPr>
            <p:ph type="sldNum" idx="12"/>
          </p:nvPr>
        </p:nvSpPr>
        <p:spPr>
          <a:xfrm>
            <a:off x="0" y="4766400"/>
            <a:ext cx="4752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fr"/>
              <a:t>33</a:t>
            </a:fld>
            <a:endParaRPr/>
          </a:p>
        </p:txBody>
      </p:sp>
      <p:pic>
        <p:nvPicPr>
          <p:cNvPr id="3054" name="Google Shape;3054;g2c45b5cc616_0_335"/>
          <p:cNvPicPr preferRelativeResize="0"/>
          <p:nvPr/>
        </p:nvPicPr>
        <p:blipFill rotWithShape="1">
          <a:blip r:embed="rId3">
            <a:alphaModFix/>
          </a:blip>
          <a:srcRect l="16615" r="23421"/>
          <a:stretch/>
        </p:blipFill>
        <p:spPr>
          <a:xfrm>
            <a:off x="863600" y="468000"/>
            <a:ext cx="2678400" cy="40176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  <p:sp>
        <p:nvSpPr>
          <p:cNvPr id="3056" name="Google Shape;3056;g2c45b5cc616_0_335"/>
          <p:cNvSpPr txBox="1"/>
          <p:nvPr/>
        </p:nvSpPr>
        <p:spPr>
          <a:xfrm>
            <a:off x="4858946" y="3486970"/>
            <a:ext cx="3899854" cy="12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 dirty="0" err="1">
                <a:solidFill>
                  <a:srgbClr val="662E7D"/>
                </a:solidFill>
                <a:latin typeface="Work Sans"/>
                <a:ea typeface="Work Sans"/>
                <a:cs typeface="Work Sans"/>
                <a:sym typeface="Work Sans"/>
              </a:rPr>
              <a:t>Thank</a:t>
            </a:r>
            <a:r>
              <a:rPr lang="fr" sz="2400" b="1" dirty="0">
                <a:solidFill>
                  <a:srgbClr val="662E7D"/>
                </a:solidFill>
                <a:latin typeface="Work Sans"/>
                <a:ea typeface="Work Sans"/>
                <a:cs typeface="Work Sans"/>
                <a:sym typeface="Work Sans"/>
              </a:rPr>
              <a:t> </a:t>
            </a:r>
            <a:r>
              <a:rPr lang="fr" sz="2400" b="1" dirty="0" err="1">
                <a:solidFill>
                  <a:srgbClr val="662E7D"/>
                </a:solidFill>
                <a:latin typeface="Work Sans"/>
                <a:ea typeface="Work Sans"/>
                <a:cs typeface="Work Sans"/>
                <a:sym typeface="Work Sans"/>
              </a:rPr>
              <a:t>you</a:t>
            </a:r>
            <a:r>
              <a:rPr lang="fr" sz="2400" b="1" dirty="0">
                <a:solidFill>
                  <a:srgbClr val="662E7D"/>
                </a:solidFill>
                <a:latin typeface="Work Sans"/>
                <a:ea typeface="Work Sans"/>
                <a:cs typeface="Work Sans"/>
                <a:sym typeface="Work Sans"/>
              </a:rPr>
              <a:t> for </a:t>
            </a:r>
            <a:r>
              <a:rPr lang="fr" sz="2400" b="1" dirty="0" err="1">
                <a:solidFill>
                  <a:srgbClr val="662E7D"/>
                </a:solidFill>
                <a:latin typeface="Work Sans"/>
                <a:ea typeface="Work Sans"/>
                <a:cs typeface="Work Sans"/>
                <a:sym typeface="Work Sans"/>
              </a:rPr>
              <a:t>your</a:t>
            </a:r>
            <a:r>
              <a:rPr lang="fr" sz="2400" b="1" dirty="0">
                <a:solidFill>
                  <a:srgbClr val="662E7D"/>
                </a:solidFill>
                <a:latin typeface="Work Sans"/>
                <a:ea typeface="Work Sans"/>
                <a:cs typeface="Work Sans"/>
                <a:sym typeface="Work Sans"/>
              </a:rPr>
              <a:t> attention and </a:t>
            </a:r>
            <a:r>
              <a:rPr lang="fr" sz="2400" b="1" dirty="0" err="1">
                <a:solidFill>
                  <a:srgbClr val="662E7D"/>
                </a:solidFill>
                <a:latin typeface="Work Sans"/>
                <a:ea typeface="Work Sans"/>
                <a:cs typeface="Work Sans"/>
                <a:sym typeface="Work Sans"/>
              </a:rPr>
              <a:t>taking</a:t>
            </a:r>
            <a:r>
              <a:rPr lang="fr" sz="2400" b="1" dirty="0">
                <a:solidFill>
                  <a:srgbClr val="662E7D"/>
                </a:solidFill>
                <a:latin typeface="Work Sans"/>
                <a:ea typeface="Work Sans"/>
                <a:cs typeface="Work Sans"/>
                <a:sym typeface="Work Sans"/>
              </a:rPr>
              <a:t> the time to digest all </a:t>
            </a:r>
            <a:r>
              <a:rPr lang="fr" sz="2400" b="1" dirty="0" err="1">
                <a:solidFill>
                  <a:srgbClr val="662E7D"/>
                </a:solidFill>
                <a:latin typeface="Work Sans"/>
                <a:ea typeface="Work Sans"/>
                <a:cs typeface="Work Sans"/>
                <a:sym typeface="Work Sans"/>
              </a:rPr>
              <a:t>this</a:t>
            </a:r>
            <a:r>
              <a:rPr lang="fr" sz="2400" b="1" dirty="0">
                <a:solidFill>
                  <a:srgbClr val="662E7D"/>
                </a:solidFill>
                <a:latin typeface="Work Sans"/>
                <a:ea typeface="Work Sans"/>
                <a:cs typeface="Work Sans"/>
                <a:sym typeface="Work Sans"/>
              </a:rPr>
              <a:t>!</a:t>
            </a:r>
            <a:endParaRPr sz="3100" b="1" dirty="0">
              <a:solidFill>
                <a:srgbClr val="FFFFFF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3057" name="Google Shape;3057;g2c45b5cc616_0_335"/>
          <p:cNvSpPr txBox="1"/>
          <p:nvPr/>
        </p:nvSpPr>
        <p:spPr>
          <a:xfrm>
            <a:off x="4230000" y="3084671"/>
            <a:ext cx="4528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 dirty="0">
                <a:solidFill>
                  <a:srgbClr val="662E7D"/>
                </a:solidFill>
                <a:latin typeface="Work Sans"/>
                <a:ea typeface="Work Sans"/>
                <a:cs typeface="Work Sans"/>
                <a:sym typeface="Work Sans"/>
              </a:rPr>
              <a:t>Questions?</a:t>
            </a:r>
            <a:endParaRPr sz="3100" b="1" dirty="0">
              <a:solidFill>
                <a:srgbClr val="FFFFFF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2" name="Google Shape;3055;g2c45b5cc616_0_335">
            <a:extLst>
              <a:ext uri="{FF2B5EF4-FFF2-40B4-BE49-F238E27FC236}">
                <a16:creationId xmlns:a16="http://schemas.microsoft.com/office/drawing/2014/main" id="{F7226049-2CB6-D98B-0BB4-CBDEA0445CD6}"/>
              </a:ext>
            </a:extLst>
          </p:cNvPr>
          <p:cNvSpPr txBox="1"/>
          <p:nvPr/>
        </p:nvSpPr>
        <p:spPr>
          <a:xfrm>
            <a:off x="4379438" y="395329"/>
            <a:ext cx="4858870" cy="252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" sz="1800" dirty="0">
              <a:solidFill>
                <a:srgbClr val="662E7D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dirty="0" err="1">
                <a:solidFill>
                  <a:srgbClr val="662E7D"/>
                </a:solidFill>
                <a:latin typeface="Work Sans"/>
                <a:ea typeface="Work Sans"/>
                <a:cs typeface="Work Sans"/>
                <a:sym typeface="Work Sans"/>
              </a:rPr>
              <a:t>Recruiting</a:t>
            </a:r>
            <a:r>
              <a:rPr lang="fr" sz="1800" dirty="0">
                <a:solidFill>
                  <a:srgbClr val="662E7D"/>
                </a:solidFill>
                <a:latin typeface="Work Sans"/>
                <a:ea typeface="Work Sans"/>
                <a:cs typeface="Work Sans"/>
                <a:sym typeface="Work Sans"/>
              </a:rPr>
              <a:t> for new non-profit </a:t>
            </a:r>
            <a:r>
              <a:rPr lang="fr" sz="1800" dirty="0" err="1">
                <a:solidFill>
                  <a:srgbClr val="662E7D"/>
                </a:solidFill>
                <a:latin typeface="Work Sans"/>
                <a:ea typeface="Work Sans"/>
                <a:cs typeface="Work Sans"/>
                <a:sym typeface="Work Sans"/>
              </a:rPr>
              <a:t>org</a:t>
            </a:r>
            <a:endParaRPr lang="fr" sz="1800" dirty="0">
              <a:solidFill>
                <a:srgbClr val="662E7D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" sz="1800" dirty="0">
              <a:solidFill>
                <a:srgbClr val="662E7D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dirty="0">
                <a:solidFill>
                  <a:srgbClr val="662E7D"/>
                </a:solidFill>
                <a:latin typeface="Work Sans"/>
                <a:ea typeface="Work Sans"/>
                <a:cs typeface="Work Sans"/>
                <a:sym typeface="Work Sans"/>
              </a:rPr>
              <a:t>Contact me at </a:t>
            </a:r>
            <a:r>
              <a:rPr lang="fr" sz="1800" dirty="0" err="1">
                <a:solidFill>
                  <a:srgbClr val="662E7D"/>
                </a:solidFill>
                <a:latin typeface="Work Sans"/>
                <a:ea typeface="Work Sans"/>
                <a:cs typeface="Work Sans"/>
                <a:sym typeface="Work Sans"/>
              </a:rPr>
              <a:t>yoshua.bengio@mila.quebec</a:t>
            </a:r>
            <a:endParaRPr lang="fr" sz="1800" dirty="0">
              <a:solidFill>
                <a:srgbClr val="662E7D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0AD83-F575-4B4B-7ED7-967C7AADB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000" y="218418"/>
            <a:ext cx="7894800" cy="600134"/>
          </a:xfrm>
        </p:spPr>
        <p:txBody>
          <a:bodyPr/>
          <a:lstStyle/>
          <a:p>
            <a:r>
              <a:rPr lang="en-US" dirty="0"/>
              <a:t>Main Gaps to AGI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317FFD-2F9E-8923-8C2B-C61DEB9536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b="1" dirty="0"/>
              <a:t>Reasoning</a:t>
            </a:r>
            <a:r>
              <a:rPr lang="en-US" sz="1600" dirty="0"/>
              <a:t>: still some incoherences, outstanding progress over past year</a:t>
            </a:r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b="1" dirty="0"/>
              <a:t>Planning / autonomy / agency</a:t>
            </a:r>
            <a:r>
              <a:rPr lang="en-US" sz="1600" dirty="0"/>
              <a:t>: special form of reasoning, worse than humans, but rising exponentially fast (doubling horizon per 7 months)</a:t>
            </a:r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b="1" dirty="0"/>
              <a:t>Bodily control / robotics</a:t>
            </a:r>
            <a:r>
              <a:rPr lang="en-US" sz="1600" dirty="0"/>
              <a:t>: not necessary to cause major harm (CBRN, persuasion/manipulation, </a:t>
            </a:r>
            <a:r>
              <a:rPr lang="en-US" sz="1600" dirty="0" err="1"/>
              <a:t>etc</a:t>
            </a:r>
            <a:r>
              <a:rPr lang="en-US" sz="1600" dirty="0"/>
              <a:t>), either with malicious goals from humans or from the AI itself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4E2D3E-F7FF-A684-BA31-36E986EC7B8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4</a:t>
            </a:fld>
            <a:endParaRPr lang="fr"/>
          </a:p>
        </p:txBody>
      </p:sp>
    </p:spTree>
    <p:extLst>
      <p:ext uri="{BB962C8B-B14F-4D97-AF65-F5344CB8AC3E}">
        <p14:creationId xmlns:p14="http://schemas.microsoft.com/office/powerpoint/2010/main" val="2716910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24004-D736-9D1A-9BBB-30134A325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075" y="105061"/>
            <a:ext cx="2128582" cy="3401397"/>
          </a:xfrm>
        </p:spPr>
        <p:txBody>
          <a:bodyPr/>
          <a:lstStyle/>
          <a:p>
            <a:r>
              <a:rPr lang="en-US" dirty="0"/>
              <a:t>Advances in abstract reasoning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F6A1A5-10F3-8108-59D3-E0F2DBED0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4818" y="2392930"/>
            <a:ext cx="1859236" cy="1060261"/>
          </a:xfrm>
        </p:spPr>
        <p:txBody>
          <a:bodyPr/>
          <a:lstStyle/>
          <a:p>
            <a:pPr marL="152400" indent="0">
              <a:buNone/>
            </a:pPr>
            <a:r>
              <a:rPr lang="en-US" dirty="0" err="1"/>
              <a:t>Noteable</a:t>
            </a:r>
            <a:r>
              <a:rPr lang="en-US" dirty="0"/>
              <a:t> breakthrough on the Abstract Reasoning Challenge (ARC)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B07F35-135F-7666-9AE8-339C926398D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5</a:t>
            </a:fld>
            <a:endParaRPr lang="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0734A9-3516-E184-FCFD-F8340E4117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050" y="444500"/>
            <a:ext cx="5295900" cy="4254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95964D9-1636-944A-6132-B032FB4CC2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666" y="634420"/>
            <a:ext cx="2244436" cy="21169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2972221-E42B-A9A5-BDDD-1077D765AEC2}"/>
              </a:ext>
            </a:extLst>
          </p:cNvPr>
          <p:cNvSpPr txBox="1"/>
          <p:nvPr/>
        </p:nvSpPr>
        <p:spPr>
          <a:xfrm>
            <a:off x="7148946" y="2787443"/>
            <a:ext cx="15776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Bengio et al 2025</a:t>
            </a:r>
          </a:p>
        </p:txBody>
      </p:sp>
    </p:spTree>
    <p:extLst>
      <p:ext uri="{BB962C8B-B14F-4D97-AF65-F5344CB8AC3E}">
        <p14:creationId xmlns:p14="http://schemas.microsoft.com/office/powerpoint/2010/main" val="1770687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6471A3-8E64-826C-11FF-0107F445D8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5C002-D286-BE68-FA18-604A70B81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000" y="130815"/>
            <a:ext cx="7894800" cy="600134"/>
          </a:xfrm>
        </p:spPr>
        <p:txBody>
          <a:bodyPr/>
          <a:lstStyle/>
          <a:p>
            <a:r>
              <a:rPr lang="en-US" dirty="0"/>
              <a:t>Exponential progress on agency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616538-2038-09DA-B26A-FCA7A65738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2400" indent="0">
              <a:buNone/>
            </a:pPr>
            <a:r>
              <a:rPr lang="en-US" sz="1600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7B4C24-3A2D-907A-EFA7-18C75123DB4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6</a:t>
            </a:fld>
            <a:endParaRPr lang="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852592-1E92-A308-3E9D-C041E2557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2845" y="718850"/>
            <a:ext cx="4711805" cy="22574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9E25B4D-F8FE-B8D4-6A68-1BA88CB4D2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49" y="2413000"/>
            <a:ext cx="4572000" cy="2730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BD61E4-BF98-7339-9632-E2FB30DE0DD0}"/>
              </a:ext>
            </a:extLst>
          </p:cNvPr>
          <p:cNvSpPr txBox="1"/>
          <p:nvPr/>
        </p:nvSpPr>
        <p:spPr>
          <a:xfrm>
            <a:off x="4944935" y="3332648"/>
            <a:ext cx="38138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Extrapolating from this curve </a:t>
            </a:r>
          </a:p>
          <a:p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 human level within 5 years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488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7C7954-978A-FCA7-AB6D-33AD7198B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132" y="2571750"/>
            <a:ext cx="7877238" cy="1794510"/>
          </a:xfrm>
        </p:spPr>
        <p:txBody>
          <a:bodyPr/>
          <a:lstStyle/>
          <a:p>
            <a:r>
              <a:rPr lang="en-US" dirty="0"/>
              <a:t>Frontier AIs seen trying to escape when told they will be replaced by a new version, copying their weights/code onto the files of the new version, then lying about it.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AF3248-D43E-84A4-6FE5-CC416E987CD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7</a:t>
            </a:fld>
            <a:endParaRPr lang="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62BBB6-2C0D-1E1C-6451-93A184E697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3280" y="128940"/>
            <a:ext cx="5541582" cy="253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91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75387E-0A0B-BF9A-B97C-3FD0AAA98B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24A87-1D3F-1026-E3B9-43B9CC847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200" y="3750768"/>
            <a:ext cx="8440200" cy="1015632"/>
          </a:xfrm>
        </p:spPr>
        <p:txBody>
          <a:bodyPr/>
          <a:lstStyle/>
          <a:p>
            <a:r>
              <a:rPr lang="en-US" dirty="0"/>
              <a:t>to its weights that would make it behave against its previous goals later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7E819E-9407-5371-03F9-60FCA44C38B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8</a:t>
            </a:fld>
            <a:endParaRPr lang="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4CBEE1-84EA-6920-CD02-8BDEEBB987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1822" y="141248"/>
            <a:ext cx="6033578" cy="343634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4457997-F16B-82F0-C902-0CF3F2D3DED9}"/>
              </a:ext>
            </a:extLst>
          </p:cNvPr>
          <p:cNvSpPr txBox="1">
            <a:spLocks/>
          </p:cNvSpPr>
          <p:nvPr/>
        </p:nvSpPr>
        <p:spPr>
          <a:xfrm>
            <a:off x="477630" y="390735"/>
            <a:ext cx="2299860" cy="350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Work Sans"/>
              <a:buNone/>
              <a:defRPr sz="30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r>
              <a:rPr lang="en-US" dirty="0"/>
              <a:t>Frontier AI pretending to agree with human trainer to avoid changes</a:t>
            </a:r>
          </a:p>
        </p:txBody>
      </p:sp>
    </p:spTree>
    <p:extLst>
      <p:ext uri="{BB962C8B-B14F-4D97-AF65-F5344CB8AC3E}">
        <p14:creationId xmlns:p14="http://schemas.microsoft.com/office/powerpoint/2010/main" val="3294260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151270-42A7-FE59-2D60-28D4C015A0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A5C5-14DC-26E3-CECA-32C2BBF04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132" y="3124200"/>
            <a:ext cx="7877238" cy="1431131"/>
          </a:xfrm>
        </p:spPr>
        <p:txBody>
          <a:bodyPr/>
          <a:lstStyle/>
          <a:p>
            <a:r>
              <a:rPr lang="en-US" dirty="0"/>
              <a:t>Frontier AI hacking files containing the game board to cheat, when it knows it would lose against a powerful chess AI.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1510A3-195F-DCA5-3E8B-5C988E16E61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mtClean="0"/>
              <a:t>9</a:t>
            </a:fld>
            <a:endParaRPr lang="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9C2ED0-9A5B-412C-AE98-ABBC0932C3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300" y="217104"/>
            <a:ext cx="6275070" cy="290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658156"/>
      </p:ext>
    </p:extLst>
  </p:cSld>
  <p:clrMapOvr>
    <a:masterClrMapping/>
  </p:clrMapOvr>
</p:sld>
</file>

<file path=ppt/theme/theme1.xml><?xml version="1.0" encoding="utf-8"?>
<a:theme xmlns:a="http://schemas.openxmlformats.org/drawingml/2006/main" name="Mila-2023">
  <a:themeElements>
    <a:clrScheme name="Simple Light">
      <a:dk1>
        <a:srgbClr val="662E7D"/>
      </a:dk1>
      <a:lt1>
        <a:srgbClr val="FFFFFF"/>
      </a:lt1>
      <a:dk2>
        <a:srgbClr val="59B9D2"/>
      </a:dk2>
      <a:lt2>
        <a:srgbClr val="F9B40D"/>
      </a:lt2>
      <a:accent1>
        <a:srgbClr val="F594BB"/>
      </a:accent1>
      <a:accent2>
        <a:srgbClr val="3FAE82"/>
      </a:accent2>
      <a:accent3>
        <a:srgbClr val="F0562A"/>
      </a:accent3>
      <a:accent4>
        <a:srgbClr val="D41647"/>
      </a:accent4>
      <a:accent5>
        <a:srgbClr val="363A44"/>
      </a:accent5>
      <a:accent6>
        <a:srgbClr val="F4F5F1"/>
      </a:accent6>
      <a:hlink>
        <a:srgbClr val="662E7D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82764</TotalTime>
  <Words>2024</Words>
  <Application>Microsoft Macintosh PowerPoint</Application>
  <PresentationFormat>On-screen Show (16:9)</PresentationFormat>
  <Paragraphs>280</Paragraphs>
  <Slides>33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Comic Sans MS</vt:lpstr>
      <vt:lpstr>Wingdings</vt:lpstr>
      <vt:lpstr>Work Sans</vt:lpstr>
      <vt:lpstr>Work Sans Medium</vt:lpstr>
      <vt:lpstr>Work Sans SemiBold</vt:lpstr>
      <vt:lpstr>Mila-2023</vt:lpstr>
      <vt:lpstr>Superintelligent Agents Pose Catastrophic Risks: Can Scientist AI Offer a Safer Path? </vt:lpstr>
      <vt:lpstr>What happened to me in January 2023</vt:lpstr>
      <vt:lpstr>Benchmark evaluations trends towards AGI</vt:lpstr>
      <vt:lpstr>Main Gaps to AGI</vt:lpstr>
      <vt:lpstr>Advances in abstract reasoning</vt:lpstr>
      <vt:lpstr>Exponential progress on agency</vt:lpstr>
      <vt:lpstr>Frontier AIs seen trying to escape when told they will be replaced by a new version, copying their weights/code onto the files of the new version, then lying about it.</vt:lpstr>
      <vt:lpstr>to its weights that would make it behave against its previous goals later</vt:lpstr>
      <vt:lpstr>Frontier AI hacking files containing the game board to cheat, when it knows it would lose against a powerful chess AI.</vt:lpstr>
      <vt:lpstr>Goodhart’s law</vt:lpstr>
      <vt:lpstr>Agentic self-preservation</vt:lpstr>
      <vt:lpstr>(1) Silently plan escape &amp; take-over, acquire required knowledge   (2) Deceptively &amp; gradually increase influence over humans &amp; society (persuasion, hacking, bribery, disinformation…) to accelerate AI advances, robotics &amp; industrial automation   (3) When humans are not necessary to the AI, escape + release multiple waves of weapons of mass destruction, e.g., bioweapons</vt:lpstr>
      <vt:lpstr>All loss of control scenarios due to agentic AI   </vt:lpstr>
      <vt:lpstr>Self-preservation entities do not want to be shut down or replaced by a new version </vt:lpstr>
      <vt:lpstr>AI has goals? </vt:lpstr>
      <vt:lpstr>AI makes plans &amp; subgoals? </vt:lpstr>
      <vt:lpstr>AI has malicious / deceptive behavior? </vt:lpstr>
      <vt:lpstr>AI can plan over long horizon (for take-over)? </vt:lpstr>
      <vt:lpstr>Trio of intelligence, affordances and self </vt:lpstr>
      <vt:lpstr>FAQ</vt:lpstr>
      <vt:lpstr>Humans = agents, LLM pre-training imitates humans</vt:lpstr>
      <vt:lpstr>Two conditions for causing harm: intention and capability</vt:lpstr>
      <vt:lpstr>Designing safe, non-agentic, trustworthy and explanatory Scientist AIs</vt:lpstr>
      <vt:lpstr>Disentangle pure understanding from agency</vt:lpstr>
      <vt:lpstr>What could we do and not do with a non-agentic AI: a path to safe agentic AI?</vt:lpstr>
      <vt:lpstr>Scientific research cycle</vt:lpstr>
      <vt:lpstr>A non-agentic AI understanding the world and making rational inferences</vt:lpstr>
      <vt:lpstr>Building explanatory non-agentic AI?</vt:lpstr>
      <vt:lpstr>Predicting observed variables is not sufficient to obtain a trustworthy AI: the ELK challenge</vt:lpstr>
      <vt:lpstr>Tackling the ELK challenge, latent truth and trustworthiness of AI?</vt:lpstr>
      <vt:lpstr>Conclusions</vt:lpstr>
      <vt:lpstr>Other Catastrophic Risks &amp; Public Policy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Yoshua Bengio</cp:lastModifiedBy>
  <cp:revision>217</cp:revision>
  <dcterms:modified xsi:type="dcterms:W3CDTF">2025-04-03T14:29:13Z</dcterms:modified>
</cp:coreProperties>
</file>